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notesSlides/notesSlide1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notesSlides/notesSlide2.xml" ContentType="application/vnd.openxmlformats-officedocument.presentationml.notesSlide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267" r:id="rId3"/>
    <p:sldId id="268" r:id="rId4"/>
    <p:sldId id="295" r:id="rId5"/>
    <p:sldId id="269" r:id="rId6"/>
    <p:sldId id="271" r:id="rId7"/>
    <p:sldId id="272" r:id="rId8"/>
    <p:sldId id="274" r:id="rId9"/>
    <p:sldId id="273" r:id="rId10"/>
    <p:sldId id="270" r:id="rId11"/>
    <p:sldId id="275" r:id="rId12"/>
    <p:sldId id="278" r:id="rId13"/>
    <p:sldId id="279" r:id="rId14"/>
    <p:sldId id="280" r:id="rId15"/>
    <p:sldId id="281" r:id="rId16"/>
    <p:sldId id="276" r:id="rId17"/>
    <p:sldId id="284" r:id="rId18"/>
    <p:sldId id="277" r:id="rId19"/>
    <p:sldId id="286" r:id="rId20"/>
    <p:sldId id="287" r:id="rId21"/>
    <p:sldId id="288" r:id="rId22"/>
    <p:sldId id="289" r:id="rId23"/>
    <p:sldId id="290" r:id="rId24"/>
    <p:sldId id="293" r:id="rId25"/>
    <p:sldId id="291" r:id="rId26"/>
    <p:sldId id="292" r:id="rId27"/>
    <p:sldId id="294" r:id="rId28"/>
    <p:sldId id="285" r:id="rId29"/>
    <p:sldId id="282" r:id="rId30"/>
  </p:sldIdLst>
  <p:sldSz cx="12188825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19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21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23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image" Target="../media/image7.png"/><Relationship Id="rId5" Type="http://schemas.openxmlformats.org/officeDocument/2006/relationships/tags" Target="../tags/tag15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53.xml"/><Relationship Id="rId9" Type="http://schemas.openxmlformats.org/officeDocument/2006/relationships/tags" Target="../tags/tag15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tags" Target="../tags/tag171.xml"/><Relationship Id="rId18" Type="http://schemas.openxmlformats.org/officeDocument/2006/relationships/tags" Target="../tags/tag176.xml"/><Relationship Id="rId3" Type="http://schemas.openxmlformats.org/officeDocument/2006/relationships/tags" Target="../tags/tag161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20" Type="http://schemas.openxmlformats.org/officeDocument/2006/relationships/tags" Target="../tags/tag178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10" Type="http://schemas.openxmlformats.org/officeDocument/2006/relationships/tags" Target="../tags/tag168.xml"/><Relationship Id="rId19" Type="http://schemas.openxmlformats.org/officeDocument/2006/relationships/tags" Target="../tags/tag177.xml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18" Type="http://schemas.openxmlformats.org/officeDocument/2006/relationships/tags" Target="../tags/tag196.xml"/><Relationship Id="rId26" Type="http://schemas.openxmlformats.org/officeDocument/2006/relationships/tags" Target="../tags/tag204.xml"/><Relationship Id="rId39" Type="http://schemas.openxmlformats.org/officeDocument/2006/relationships/tags" Target="../tags/tag217.xml"/><Relationship Id="rId3" Type="http://schemas.openxmlformats.org/officeDocument/2006/relationships/tags" Target="../tags/tag181.xml"/><Relationship Id="rId21" Type="http://schemas.openxmlformats.org/officeDocument/2006/relationships/tags" Target="../tags/tag199.xml"/><Relationship Id="rId34" Type="http://schemas.openxmlformats.org/officeDocument/2006/relationships/tags" Target="../tags/tag212.xml"/><Relationship Id="rId42" Type="http://schemas.openxmlformats.org/officeDocument/2006/relationships/tags" Target="../tags/tag220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tags" Target="../tags/tag195.xml"/><Relationship Id="rId25" Type="http://schemas.openxmlformats.org/officeDocument/2006/relationships/tags" Target="../tags/tag203.xml"/><Relationship Id="rId33" Type="http://schemas.openxmlformats.org/officeDocument/2006/relationships/tags" Target="../tags/tag211.xml"/><Relationship Id="rId38" Type="http://schemas.openxmlformats.org/officeDocument/2006/relationships/tags" Target="../tags/tag216.xml"/><Relationship Id="rId2" Type="http://schemas.openxmlformats.org/officeDocument/2006/relationships/tags" Target="../tags/tag180.xml"/><Relationship Id="rId16" Type="http://schemas.openxmlformats.org/officeDocument/2006/relationships/tags" Target="../tags/tag194.xml"/><Relationship Id="rId20" Type="http://schemas.openxmlformats.org/officeDocument/2006/relationships/tags" Target="../tags/tag198.xml"/><Relationship Id="rId29" Type="http://schemas.openxmlformats.org/officeDocument/2006/relationships/tags" Target="../tags/tag207.xml"/><Relationship Id="rId41" Type="http://schemas.openxmlformats.org/officeDocument/2006/relationships/tags" Target="../tags/tag219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24" Type="http://schemas.openxmlformats.org/officeDocument/2006/relationships/tags" Target="../tags/tag202.xml"/><Relationship Id="rId32" Type="http://schemas.openxmlformats.org/officeDocument/2006/relationships/tags" Target="../tags/tag210.xml"/><Relationship Id="rId37" Type="http://schemas.openxmlformats.org/officeDocument/2006/relationships/tags" Target="../tags/tag215.xml"/><Relationship Id="rId40" Type="http://schemas.openxmlformats.org/officeDocument/2006/relationships/tags" Target="../tags/tag218.xml"/><Relationship Id="rId45" Type="http://schemas.openxmlformats.org/officeDocument/2006/relationships/image" Target="../media/image8.png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23" Type="http://schemas.openxmlformats.org/officeDocument/2006/relationships/tags" Target="../tags/tag201.xml"/><Relationship Id="rId28" Type="http://schemas.openxmlformats.org/officeDocument/2006/relationships/tags" Target="../tags/tag206.xml"/><Relationship Id="rId36" Type="http://schemas.openxmlformats.org/officeDocument/2006/relationships/tags" Target="../tags/tag214.xml"/><Relationship Id="rId10" Type="http://schemas.openxmlformats.org/officeDocument/2006/relationships/tags" Target="../tags/tag188.xml"/><Relationship Id="rId19" Type="http://schemas.openxmlformats.org/officeDocument/2006/relationships/tags" Target="../tags/tag197.xml"/><Relationship Id="rId31" Type="http://schemas.openxmlformats.org/officeDocument/2006/relationships/tags" Target="../tags/tag209.xml"/><Relationship Id="rId44" Type="http://schemas.openxmlformats.org/officeDocument/2006/relationships/slideLayout" Target="../slideLayouts/slideLayout2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Relationship Id="rId22" Type="http://schemas.openxmlformats.org/officeDocument/2006/relationships/tags" Target="../tags/tag200.xml"/><Relationship Id="rId27" Type="http://schemas.openxmlformats.org/officeDocument/2006/relationships/tags" Target="../tags/tag205.xml"/><Relationship Id="rId30" Type="http://schemas.openxmlformats.org/officeDocument/2006/relationships/tags" Target="../tags/tag208.xml"/><Relationship Id="rId35" Type="http://schemas.openxmlformats.org/officeDocument/2006/relationships/tags" Target="../tags/tag213.xml"/><Relationship Id="rId43" Type="http://schemas.openxmlformats.org/officeDocument/2006/relationships/tags" Target="../tags/tag22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18" Type="http://schemas.openxmlformats.org/officeDocument/2006/relationships/tags" Target="../tags/tag239.xml"/><Relationship Id="rId26" Type="http://schemas.openxmlformats.org/officeDocument/2006/relationships/tags" Target="../tags/tag247.xml"/><Relationship Id="rId3" Type="http://schemas.openxmlformats.org/officeDocument/2006/relationships/tags" Target="../tags/tag224.xml"/><Relationship Id="rId21" Type="http://schemas.openxmlformats.org/officeDocument/2006/relationships/tags" Target="../tags/tag242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5" Type="http://schemas.openxmlformats.org/officeDocument/2006/relationships/tags" Target="../tags/tag246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20" Type="http://schemas.openxmlformats.org/officeDocument/2006/relationships/tags" Target="../tags/tag241.xml"/><Relationship Id="rId29" Type="http://schemas.openxmlformats.org/officeDocument/2006/relationships/tags" Target="../tags/tag250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24" Type="http://schemas.openxmlformats.org/officeDocument/2006/relationships/tags" Target="../tags/tag245.xml"/><Relationship Id="rId32" Type="http://schemas.openxmlformats.org/officeDocument/2006/relationships/image" Target="../media/image9.png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23" Type="http://schemas.openxmlformats.org/officeDocument/2006/relationships/tags" Target="../tags/tag244.xml"/><Relationship Id="rId28" Type="http://schemas.openxmlformats.org/officeDocument/2006/relationships/tags" Target="../tags/tag249.xml"/><Relationship Id="rId10" Type="http://schemas.openxmlformats.org/officeDocument/2006/relationships/tags" Target="../tags/tag231.xml"/><Relationship Id="rId19" Type="http://schemas.openxmlformats.org/officeDocument/2006/relationships/tags" Target="../tags/tag240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Relationship Id="rId22" Type="http://schemas.openxmlformats.org/officeDocument/2006/relationships/tags" Target="../tags/tag243.xml"/><Relationship Id="rId27" Type="http://schemas.openxmlformats.org/officeDocument/2006/relationships/tags" Target="../tags/tag248.xml"/><Relationship Id="rId30" Type="http://schemas.openxmlformats.org/officeDocument/2006/relationships/tags" Target="../tags/tag25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18" Type="http://schemas.openxmlformats.org/officeDocument/2006/relationships/tags" Target="../tags/tag269.xml"/><Relationship Id="rId26" Type="http://schemas.openxmlformats.org/officeDocument/2006/relationships/tags" Target="../tags/tag277.xml"/><Relationship Id="rId39" Type="http://schemas.openxmlformats.org/officeDocument/2006/relationships/image" Target="../media/image10.png"/><Relationship Id="rId3" Type="http://schemas.openxmlformats.org/officeDocument/2006/relationships/tags" Target="../tags/tag254.xml"/><Relationship Id="rId21" Type="http://schemas.openxmlformats.org/officeDocument/2006/relationships/tags" Target="../tags/tag272.xml"/><Relationship Id="rId34" Type="http://schemas.openxmlformats.org/officeDocument/2006/relationships/tags" Target="../tags/tag285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tags" Target="../tags/tag268.xml"/><Relationship Id="rId25" Type="http://schemas.openxmlformats.org/officeDocument/2006/relationships/tags" Target="../tags/tag276.xml"/><Relationship Id="rId33" Type="http://schemas.openxmlformats.org/officeDocument/2006/relationships/tags" Target="../tags/tag284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253.xml"/><Relationship Id="rId16" Type="http://schemas.openxmlformats.org/officeDocument/2006/relationships/tags" Target="../tags/tag267.xml"/><Relationship Id="rId20" Type="http://schemas.openxmlformats.org/officeDocument/2006/relationships/tags" Target="../tags/tag271.xml"/><Relationship Id="rId29" Type="http://schemas.openxmlformats.org/officeDocument/2006/relationships/tags" Target="../tags/tag280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24" Type="http://schemas.openxmlformats.org/officeDocument/2006/relationships/tags" Target="../tags/tag275.xml"/><Relationship Id="rId32" Type="http://schemas.openxmlformats.org/officeDocument/2006/relationships/tags" Target="../tags/tag283.xml"/><Relationship Id="rId37" Type="http://schemas.openxmlformats.org/officeDocument/2006/relationships/tags" Target="../tags/tag288.xml"/><Relationship Id="rId5" Type="http://schemas.openxmlformats.org/officeDocument/2006/relationships/tags" Target="../tags/tag256.xml"/><Relationship Id="rId15" Type="http://schemas.openxmlformats.org/officeDocument/2006/relationships/tags" Target="../tags/tag266.xml"/><Relationship Id="rId23" Type="http://schemas.openxmlformats.org/officeDocument/2006/relationships/tags" Target="../tags/tag274.xml"/><Relationship Id="rId28" Type="http://schemas.openxmlformats.org/officeDocument/2006/relationships/tags" Target="../tags/tag279.xml"/><Relationship Id="rId36" Type="http://schemas.openxmlformats.org/officeDocument/2006/relationships/tags" Target="../tags/tag287.xml"/><Relationship Id="rId10" Type="http://schemas.openxmlformats.org/officeDocument/2006/relationships/tags" Target="../tags/tag261.xml"/><Relationship Id="rId19" Type="http://schemas.openxmlformats.org/officeDocument/2006/relationships/tags" Target="../tags/tag270.xml"/><Relationship Id="rId31" Type="http://schemas.openxmlformats.org/officeDocument/2006/relationships/tags" Target="../tags/tag282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Relationship Id="rId22" Type="http://schemas.openxmlformats.org/officeDocument/2006/relationships/tags" Target="../tags/tag273.xml"/><Relationship Id="rId27" Type="http://schemas.openxmlformats.org/officeDocument/2006/relationships/tags" Target="../tags/tag278.xml"/><Relationship Id="rId30" Type="http://schemas.openxmlformats.org/officeDocument/2006/relationships/tags" Target="../tags/tag281.xml"/><Relationship Id="rId35" Type="http://schemas.openxmlformats.org/officeDocument/2006/relationships/tags" Target="../tags/tag28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13" Type="http://schemas.openxmlformats.org/officeDocument/2006/relationships/tags" Target="../tags/tag301.xml"/><Relationship Id="rId18" Type="http://schemas.openxmlformats.org/officeDocument/2006/relationships/tags" Target="../tags/tag306.xml"/><Relationship Id="rId3" Type="http://schemas.openxmlformats.org/officeDocument/2006/relationships/tags" Target="../tags/tag291.xml"/><Relationship Id="rId7" Type="http://schemas.openxmlformats.org/officeDocument/2006/relationships/tags" Target="../tags/tag295.xml"/><Relationship Id="rId12" Type="http://schemas.openxmlformats.org/officeDocument/2006/relationships/tags" Target="../tags/tag300.xml"/><Relationship Id="rId17" Type="http://schemas.openxmlformats.org/officeDocument/2006/relationships/tags" Target="../tags/tag305.xml"/><Relationship Id="rId2" Type="http://schemas.openxmlformats.org/officeDocument/2006/relationships/tags" Target="../tags/tag290.xml"/><Relationship Id="rId16" Type="http://schemas.openxmlformats.org/officeDocument/2006/relationships/tags" Target="../tags/tag304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11" Type="http://schemas.openxmlformats.org/officeDocument/2006/relationships/tags" Target="../tags/tag299.xml"/><Relationship Id="rId5" Type="http://schemas.openxmlformats.org/officeDocument/2006/relationships/tags" Target="../tags/tag293.xml"/><Relationship Id="rId15" Type="http://schemas.openxmlformats.org/officeDocument/2006/relationships/tags" Target="../tags/tag303.xml"/><Relationship Id="rId10" Type="http://schemas.openxmlformats.org/officeDocument/2006/relationships/tags" Target="../tags/tag298.xml"/><Relationship Id="rId19" Type="http://schemas.openxmlformats.org/officeDocument/2006/relationships/tags" Target="../tags/tag307.xml"/><Relationship Id="rId4" Type="http://schemas.openxmlformats.org/officeDocument/2006/relationships/tags" Target="../tags/tag292.xml"/><Relationship Id="rId9" Type="http://schemas.openxmlformats.org/officeDocument/2006/relationships/tags" Target="../tags/tag297.xml"/><Relationship Id="rId14" Type="http://schemas.openxmlformats.org/officeDocument/2006/relationships/tags" Target="../tags/tag30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15.xml"/><Relationship Id="rId13" Type="http://schemas.openxmlformats.org/officeDocument/2006/relationships/tags" Target="../tags/tag320.xml"/><Relationship Id="rId18" Type="http://schemas.openxmlformats.org/officeDocument/2006/relationships/tags" Target="../tags/tag325.xml"/><Relationship Id="rId3" Type="http://schemas.openxmlformats.org/officeDocument/2006/relationships/tags" Target="../tags/tag310.xml"/><Relationship Id="rId21" Type="http://schemas.openxmlformats.org/officeDocument/2006/relationships/tags" Target="../tags/tag328.xml"/><Relationship Id="rId7" Type="http://schemas.openxmlformats.org/officeDocument/2006/relationships/tags" Target="../tags/tag314.xml"/><Relationship Id="rId12" Type="http://schemas.openxmlformats.org/officeDocument/2006/relationships/tags" Target="../tags/tag319.xml"/><Relationship Id="rId17" Type="http://schemas.openxmlformats.org/officeDocument/2006/relationships/tags" Target="../tags/tag324.xml"/><Relationship Id="rId25" Type="http://schemas.openxmlformats.org/officeDocument/2006/relationships/image" Target="../media/image11.png"/><Relationship Id="rId2" Type="http://schemas.openxmlformats.org/officeDocument/2006/relationships/tags" Target="../tags/tag309.xml"/><Relationship Id="rId16" Type="http://schemas.openxmlformats.org/officeDocument/2006/relationships/tags" Target="../tags/tag323.xml"/><Relationship Id="rId20" Type="http://schemas.openxmlformats.org/officeDocument/2006/relationships/tags" Target="../tags/tag327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11" Type="http://schemas.openxmlformats.org/officeDocument/2006/relationships/tags" Target="../tags/tag318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312.xml"/><Relationship Id="rId15" Type="http://schemas.openxmlformats.org/officeDocument/2006/relationships/tags" Target="../tags/tag322.xml"/><Relationship Id="rId23" Type="http://schemas.openxmlformats.org/officeDocument/2006/relationships/tags" Target="../tags/tag330.xml"/><Relationship Id="rId10" Type="http://schemas.openxmlformats.org/officeDocument/2006/relationships/tags" Target="../tags/tag317.xml"/><Relationship Id="rId19" Type="http://schemas.openxmlformats.org/officeDocument/2006/relationships/tags" Target="../tags/tag326.xml"/><Relationship Id="rId4" Type="http://schemas.openxmlformats.org/officeDocument/2006/relationships/tags" Target="../tags/tag311.xml"/><Relationship Id="rId9" Type="http://schemas.openxmlformats.org/officeDocument/2006/relationships/tags" Target="../tags/tag316.xml"/><Relationship Id="rId14" Type="http://schemas.openxmlformats.org/officeDocument/2006/relationships/tags" Target="../tags/tag321.xml"/><Relationship Id="rId22" Type="http://schemas.openxmlformats.org/officeDocument/2006/relationships/tags" Target="../tags/tag32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33.xml"/><Relationship Id="rId7" Type="http://schemas.openxmlformats.org/officeDocument/2006/relationships/tags" Target="../tags/tag337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tags" Target="../tags/tag334.xml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45.xml"/><Relationship Id="rId3" Type="http://schemas.openxmlformats.org/officeDocument/2006/relationships/tags" Target="../tags/tag340.xml"/><Relationship Id="rId7" Type="http://schemas.openxmlformats.org/officeDocument/2006/relationships/tags" Target="../tags/tag344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10" Type="http://schemas.openxmlformats.org/officeDocument/2006/relationships/image" Target="../media/image13.png"/><Relationship Id="rId4" Type="http://schemas.openxmlformats.org/officeDocument/2006/relationships/tags" Target="../tags/tag341.xml"/><Relationship Id="rId9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48.xml"/><Relationship Id="rId7" Type="http://schemas.openxmlformats.org/officeDocument/2006/relationships/image" Target="../media/image14.png"/><Relationship Id="rId2" Type="http://schemas.openxmlformats.org/officeDocument/2006/relationships/tags" Target="../tags/tag347.xml"/><Relationship Id="rId1" Type="http://schemas.openxmlformats.org/officeDocument/2006/relationships/tags" Target="../tags/tag34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2.jpe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356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8.xml"/><Relationship Id="rId4" Type="http://schemas.openxmlformats.org/officeDocument/2006/relationships/tags" Target="../tags/tag35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0.xml"/><Relationship Id="rId1" Type="http://schemas.openxmlformats.org/officeDocument/2006/relationships/tags" Target="../tags/tag359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tags" Target="../tags/tag50.xml"/><Relationship Id="rId39" Type="http://schemas.openxmlformats.org/officeDocument/2006/relationships/tags" Target="../tags/tag63.xml"/><Relationship Id="rId21" Type="http://schemas.openxmlformats.org/officeDocument/2006/relationships/tags" Target="../tags/tag45.xml"/><Relationship Id="rId34" Type="http://schemas.openxmlformats.org/officeDocument/2006/relationships/tags" Target="../tags/tag58.xml"/><Relationship Id="rId42" Type="http://schemas.openxmlformats.org/officeDocument/2006/relationships/tags" Target="../tags/tag66.xml"/><Relationship Id="rId47" Type="http://schemas.openxmlformats.org/officeDocument/2006/relationships/tags" Target="../tags/tag71.xml"/><Relationship Id="rId50" Type="http://schemas.openxmlformats.org/officeDocument/2006/relationships/tags" Target="../tags/tag74.xml"/><Relationship Id="rId55" Type="http://schemas.openxmlformats.org/officeDocument/2006/relationships/tags" Target="../tags/tag79.xml"/><Relationship Id="rId63" Type="http://schemas.openxmlformats.org/officeDocument/2006/relationships/tags" Target="../tags/tag87.xml"/><Relationship Id="rId68" Type="http://schemas.openxmlformats.org/officeDocument/2006/relationships/tags" Target="../tags/tag92.xml"/><Relationship Id="rId76" Type="http://schemas.openxmlformats.org/officeDocument/2006/relationships/tags" Target="../tags/tag100.xml"/><Relationship Id="rId84" Type="http://schemas.openxmlformats.org/officeDocument/2006/relationships/tags" Target="../tags/tag108.xml"/><Relationship Id="rId89" Type="http://schemas.openxmlformats.org/officeDocument/2006/relationships/tags" Target="../tags/tag113.xml"/><Relationship Id="rId7" Type="http://schemas.openxmlformats.org/officeDocument/2006/relationships/tags" Target="../tags/tag31.xml"/><Relationship Id="rId71" Type="http://schemas.openxmlformats.org/officeDocument/2006/relationships/tags" Target="../tags/tag95.xml"/><Relationship Id="rId92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9" Type="http://schemas.openxmlformats.org/officeDocument/2006/relationships/tags" Target="../tags/tag53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32" Type="http://schemas.openxmlformats.org/officeDocument/2006/relationships/tags" Target="../tags/tag56.xml"/><Relationship Id="rId37" Type="http://schemas.openxmlformats.org/officeDocument/2006/relationships/tags" Target="../tags/tag61.xml"/><Relationship Id="rId40" Type="http://schemas.openxmlformats.org/officeDocument/2006/relationships/tags" Target="../tags/tag64.xml"/><Relationship Id="rId45" Type="http://schemas.openxmlformats.org/officeDocument/2006/relationships/tags" Target="../tags/tag69.xml"/><Relationship Id="rId53" Type="http://schemas.openxmlformats.org/officeDocument/2006/relationships/tags" Target="../tags/tag77.xml"/><Relationship Id="rId58" Type="http://schemas.openxmlformats.org/officeDocument/2006/relationships/tags" Target="../tags/tag82.xml"/><Relationship Id="rId66" Type="http://schemas.openxmlformats.org/officeDocument/2006/relationships/tags" Target="../tags/tag90.xml"/><Relationship Id="rId74" Type="http://schemas.openxmlformats.org/officeDocument/2006/relationships/tags" Target="../tags/tag98.xml"/><Relationship Id="rId79" Type="http://schemas.openxmlformats.org/officeDocument/2006/relationships/tags" Target="../tags/tag103.xml"/><Relationship Id="rId87" Type="http://schemas.openxmlformats.org/officeDocument/2006/relationships/tags" Target="../tags/tag111.xml"/><Relationship Id="rId5" Type="http://schemas.openxmlformats.org/officeDocument/2006/relationships/tags" Target="../tags/tag29.xml"/><Relationship Id="rId61" Type="http://schemas.openxmlformats.org/officeDocument/2006/relationships/tags" Target="../tags/tag85.xml"/><Relationship Id="rId82" Type="http://schemas.openxmlformats.org/officeDocument/2006/relationships/tags" Target="../tags/tag106.xml"/><Relationship Id="rId90" Type="http://schemas.openxmlformats.org/officeDocument/2006/relationships/tags" Target="../tags/tag114.xml"/><Relationship Id="rId19" Type="http://schemas.openxmlformats.org/officeDocument/2006/relationships/tags" Target="../tags/tag4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tags" Target="../tags/tag51.xml"/><Relationship Id="rId30" Type="http://schemas.openxmlformats.org/officeDocument/2006/relationships/tags" Target="../tags/tag54.xml"/><Relationship Id="rId35" Type="http://schemas.openxmlformats.org/officeDocument/2006/relationships/tags" Target="../tags/tag59.xml"/><Relationship Id="rId43" Type="http://schemas.openxmlformats.org/officeDocument/2006/relationships/tags" Target="../tags/tag67.xml"/><Relationship Id="rId48" Type="http://schemas.openxmlformats.org/officeDocument/2006/relationships/tags" Target="../tags/tag72.xml"/><Relationship Id="rId56" Type="http://schemas.openxmlformats.org/officeDocument/2006/relationships/tags" Target="../tags/tag80.xml"/><Relationship Id="rId64" Type="http://schemas.openxmlformats.org/officeDocument/2006/relationships/tags" Target="../tags/tag88.xml"/><Relationship Id="rId69" Type="http://schemas.openxmlformats.org/officeDocument/2006/relationships/tags" Target="../tags/tag93.xml"/><Relationship Id="rId77" Type="http://schemas.openxmlformats.org/officeDocument/2006/relationships/tags" Target="../tags/tag101.xml"/><Relationship Id="rId8" Type="http://schemas.openxmlformats.org/officeDocument/2006/relationships/tags" Target="../tags/tag32.xml"/><Relationship Id="rId51" Type="http://schemas.openxmlformats.org/officeDocument/2006/relationships/tags" Target="../tags/tag75.xml"/><Relationship Id="rId72" Type="http://schemas.openxmlformats.org/officeDocument/2006/relationships/tags" Target="../tags/tag96.xml"/><Relationship Id="rId80" Type="http://schemas.openxmlformats.org/officeDocument/2006/relationships/tags" Target="../tags/tag104.xml"/><Relationship Id="rId85" Type="http://schemas.openxmlformats.org/officeDocument/2006/relationships/tags" Target="../tags/tag109.xml"/><Relationship Id="rId3" Type="http://schemas.openxmlformats.org/officeDocument/2006/relationships/tags" Target="../tags/tag27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tags" Target="../tags/tag49.xml"/><Relationship Id="rId33" Type="http://schemas.openxmlformats.org/officeDocument/2006/relationships/tags" Target="../tags/tag57.xml"/><Relationship Id="rId38" Type="http://schemas.openxmlformats.org/officeDocument/2006/relationships/tags" Target="../tags/tag62.xml"/><Relationship Id="rId46" Type="http://schemas.openxmlformats.org/officeDocument/2006/relationships/tags" Target="../tags/tag70.xml"/><Relationship Id="rId59" Type="http://schemas.openxmlformats.org/officeDocument/2006/relationships/tags" Target="../tags/tag83.xml"/><Relationship Id="rId67" Type="http://schemas.openxmlformats.org/officeDocument/2006/relationships/tags" Target="../tags/tag91.xml"/><Relationship Id="rId20" Type="http://schemas.openxmlformats.org/officeDocument/2006/relationships/tags" Target="../tags/tag44.xml"/><Relationship Id="rId41" Type="http://schemas.openxmlformats.org/officeDocument/2006/relationships/tags" Target="../tags/tag65.xml"/><Relationship Id="rId54" Type="http://schemas.openxmlformats.org/officeDocument/2006/relationships/tags" Target="../tags/tag78.xml"/><Relationship Id="rId62" Type="http://schemas.openxmlformats.org/officeDocument/2006/relationships/tags" Target="../tags/tag86.xml"/><Relationship Id="rId70" Type="http://schemas.openxmlformats.org/officeDocument/2006/relationships/tags" Target="../tags/tag94.xml"/><Relationship Id="rId75" Type="http://schemas.openxmlformats.org/officeDocument/2006/relationships/tags" Target="../tags/tag99.xml"/><Relationship Id="rId83" Type="http://schemas.openxmlformats.org/officeDocument/2006/relationships/tags" Target="../tags/tag107.xml"/><Relationship Id="rId88" Type="http://schemas.openxmlformats.org/officeDocument/2006/relationships/tags" Target="../tags/tag112.xml"/><Relationship Id="rId91" Type="http://schemas.openxmlformats.org/officeDocument/2006/relationships/tags" Target="../tags/tag115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28" Type="http://schemas.openxmlformats.org/officeDocument/2006/relationships/tags" Target="../tags/tag52.xml"/><Relationship Id="rId36" Type="http://schemas.openxmlformats.org/officeDocument/2006/relationships/tags" Target="../tags/tag60.xml"/><Relationship Id="rId49" Type="http://schemas.openxmlformats.org/officeDocument/2006/relationships/tags" Target="../tags/tag73.xml"/><Relationship Id="rId57" Type="http://schemas.openxmlformats.org/officeDocument/2006/relationships/tags" Target="../tags/tag81.xml"/><Relationship Id="rId10" Type="http://schemas.openxmlformats.org/officeDocument/2006/relationships/tags" Target="../tags/tag34.xml"/><Relationship Id="rId31" Type="http://schemas.openxmlformats.org/officeDocument/2006/relationships/tags" Target="../tags/tag55.xml"/><Relationship Id="rId44" Type="http://schemas.openxmlformats.org/officeDocument/2006/relationships/tags" Target="../tags/tag68.xml"/><Relationship Id="rId52" Type="http://schemas.openxmlformats.org/officeDocument/2006/relationships/tags" Target="../tags/tag76.xml"/><Relationship Id="rId60" Type="http://schemas.openxmlformats.org/officeDocument/2006/relationships/tags" Target="../tags/tag84.xml"/><Relationship Id="rId65" Type="http://schemas.openxmlformats.org/officeDocument/2006/relationships/tags" Target="../tags/tag89.xml"/><Relationship Id="rId73" Type="http://schemas.openxmlformats.org/officeDocument/2006/relationships/tags" Target="../tags/tag97.xml"/><Relationship Id="rId78" Type="http://schemas.openxmlformats.org/officeDocument/2006/relationships/tags" Target="../tags/tag102.xml"/><Relationship Id="rId81" Type="http://schemas.openxmlformats.org/officeDocument/2006/relationships/tags" Target="../tags/tag105.xml"/><Relationship Id="rId86" Type="http://schemas.openxmlformats.org/officeDocument/2006/relationships/tags" Target="../tags/tag110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image" Target="../media/image3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9.xml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5" Type="http://schemas.openxmlformats.org/officeDocument/2006/relationships/image" Target="../media/image6.png"/><Relationship Id="rId10" Type="http://schemas.openxmlformats.org/officeDocument/2006/relationships/tags" Target="../tags/tag147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11161" y="2480608"/>
            <a:ext cx="75530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Warm up: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piece(s) of a computer actually make it compute?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there one responsible component or many?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there are many, which is/are most important?</a:t>
            </a:r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5088382"/>
            <a:ext cx="2900753" cy="176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Our Input/Output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6812" y="1419325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270313" y="3781525"/>
            <a:ext cx="29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are the “types”?</a:t>
            </a:r>
          </a:p>
        </p:txBody>
      </p:sp>
      <p:cxnSp>
        <p:nvCxnSpPr>
          <p:cNvPr id="12" name="Curved Connector 11"/>
          <p:cNvCxnSpPr>
            <a:stCxn id="11" idx="3"/>
            <a:endCxn id="8" idx="2"/>
          </p:cNvCxnSpPr>
          <p:nvPr/>
        </p:nvCxnSpPr>
        <p:spPr>
          <a:xfrm flipV="1">
            <a:off x="7245295" y="2903971"/>
            <a:ext cx="1662434" cy="1108387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  <a:endCxn id="7" idx="2"/>
          </p:cNvCxnSpPr>
          <p:nvPr/>
        </p:nvCxnSpPr>
        <p:spPr>
          <a:xfrm rot="10800000">
            <a:off x="2965433" y="3095726"/>
            <a:ext cx="1304880" cy="916633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" y="4201787"/>
            <a:ext cx="7325407" cy="155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9411" y="5943600"/>
            <a:ext cx="822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we compute on: representations of things (e.g. numbers)</a:t>
            </a:r>
          </a:p>
        </p:txBody>
      </p:sp>
      <p:sp>
        <p:nvSpPr>
          <p:cNvPr id="14" name="SMARTInkShape-151">
            <a:extLst>
              <a:ext uri="{FF2B5EF4-FFF2-40B4-BE49-F238E27FC236}">
                <a16:creationId xmlns:a16="http://schemas.microsoft.com/office/drawing/2014/main" id="{A805EA82-22DF-4C0A-B31A-3D8D8B0CE0A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89014" y="4191002"/>
            <a:ext cx="2851147" cy="538397"/>
          </a:xfrm>
          <a:custGeom>
            <a:avLst/>
            <a:gdLst/>
            <a:ahLst/>
            <a:cxnLst/>
            <a:rect l="0" t="0" r="0" b="0"/>
            <a:pathLst>
              <a:path w="2851147" h="538397">
                <a:moveTo>
                  <a:pt x="57148" y="57148"/>
                </a:moveTo>
                <a:lnTo>
                  <a:pt x="57148" y="57148"/>
                </a:lnTo>
                <a:lnTo>
                  <a:pt x="52079" y="62923"/>
                </a:lnTo>
                <a:lnTo>
                  <a:pt x="47023" y="73049"/>
                </a:lnTo>
                <a:lnTo>
                  <a:pt x="35019" y="118544"/>
                </a:lnTo>
                <a:lnTo>
                  <a:pt x="26850" y="163383"/>
                </a:lnTo>
                <a:lnTo>
                  <a:pt x="20520" y="194767"/>
                </a:lnTo>
                <a:lnTo>
                  <a:pt x="14452" y="216950"/>
                </a:lnTo>
                <a:lnTo>
                  <a:pt x="7826" y="259117"/>
                </a:lnTo>
                <a:lnTo>
                  <a:pt x="4597" y="301485"/>
                </a:lnTo>
                <a:lnTo>
                  <a:pt x="907" y="324448"/>
                </a:lnTo>
                <a:lnTo>
                  <a:pt x="14" y="369660"/>
                </a:lnTo>
                <a:lnTo>
                  <a:pt x="0" y="390114"/>
                </a:lnTo>
                <a:lnTo>
                  <a:pt x="6087" y="414620"/>
                </a:lnTo>
                <a:lnTo>
                  <a:pt x="6325" y="427543"/>
                </a:lnTo>
                <a:lnTo>
                  <a:pt x="7039" y="428962"/>
                </a:lnTo>
                <a:lnTo>
                  <a:pt x="8220" y="429907"/>
                </a:lnTo>
                <a:lnTo>
                  <a:pt x="11413" y="431663"/>
                </a:lnTo>
                <a:lnTo>
                  <a:pt x="23892" y="442316"/>
                </a:lnTo>
                <a:lnTo>
                  <a:pt x="45706" y="449880"/>
                </a:lnTo>
                <a:lnTo>
                  <a:pt x="86885" y="450841"/>
                </a:lnTo>
                <a:lnTo>
                  <a:pt x="133723" y="435921"/>
                </a:lnTo>
                <a:lnTo>
                  <a:pt x="178526" y="426970"/>
                </a:lnTo>
                <a:lnTo>
                  <a:pt x="222367" y="419177"/>
                </a:lnTo>
                <a:lnTo>
                  <a:pt x="262759" y="413734"/>
                </a:lnTo>
                <a:lnTo>
                  <a:pt x="306719" y="400945"/>
                </a:lnTo>
                <a:lnTo>
                  <a:pt x="347511" y="395130"/>
                </a:lnTo>
                <a:lnTo>
                  <a:pt x="385882" y="393275"/>
                </a:lnTo>
                <a:lnTo>
                  <a:pt x="430882" y="388728"/>
                </a:lnTo>
                <a:lnTo>
                  <a:pt x="473951" y="387620"/>
                </a:lnTo>
                <a:lnTo>
                  <a:pt x="516429" y="387402"/>
                </a:lnTo>
                <a:lnTo>
                  <a:pt x="560673" y="387358"/>
                </a:lnTo>
                <a:lnTo>
                  <a:pt x="597454" y="389233"/>
                </a:lnTo>
                <a:lnTo>
                  <a:pt x="635163" y="392375"/>
                </a:lnTo>
                <a:lnTo>
                  <a:pt x="673147" y="393306"/>
                </a:lnTo>
                <a:lnTo>
                  <a:pt x="720537" y="396992"/>
                </a:lnTo>
                <a:lnTo>
                  <a:pt x="759905" y="402513"/>
                </a:lnTo>
                <a:lnTo>
                  <a:pt x="799478" y="401876"/>
                </a:lnTo>
                <a:lnTo>
                  <a:pt x="838015" y="403961"/>
                </a:lnTo>
                <a:lnTo>
                  <a:pt x="876244" y="405676"/>
                </a:lnTo>
                <a:lnTo>
                  <a:pt x="914382" y="409555"/>
                </a:lnTo>
                <a:lnTo>
                  <a:pt x="952494" y="411802"/>
                </a:lnTo>
                <a:lnTo>
                  <a:pt x="990597" y="415839"/>
                </a:lnTo>
                <a:lnTo>
                  <a:pt x="1028698" y="418133"/>
                </a:lnTo>
                <a:lnTo>
                  <a:pt x="1066798" y="422183"/>
                </a:lnTo>
                <a:lnTo>
                  <a:pt x="1104899" y="427852"/>
                </a:lnTo>
                <a:lnTo>
                  <a:pt x="1142999" y="434000"/>
                </a:lnTo>
                <a:lnTo>
                  <a:pt x="1181099" y="436919"/>
                </a:lnTo>
                <a:lnTo>
                  <a:pt x="1219199" y="441155"/>
                </a:lnTo>
                <a:lnTo>
                  <a:pt x="1257299" y="446878"/>
                </a:lnTo>
                <a:lnTo>
                  <a:pt x="1295399" y="453043"/>
                </a:lnTo>
                <a:lnTo>
                  <a:pt x="1333499" y="455967"/>
                </a:lnTo>
                <a:lnTo>
                  <a:pt x="1371599" y="460204"/>
                </a:lnTo>
                <a:lnTo>
                  <a:pt x="1409699" y="462557"/>
                </a:lnTo>
                <a:lnTo>
                  <a:pt x="1447799" y="466626"/>
                </a:lnTo>
                <a:lnTo>
                  <a:pt x="1494234" y="473616"/>
                </a:lnTo>
                <a:lnTo>
                  <a:pt x="1530937" y="476879"/>
                </a:lnTo>
                <a:lnTo>
                  <a:pt x="1567917" y="484745"/>
                </a:lnTo>
                <a:lnTo>
                  <a:pt x="1614257" y="491881"/>
                </a:lnTo>
                <a:lnTo>
                  <a:pt x="1660596" y="499719"/>
                </a:lnTo>
                <a:lnTo>
                  <a:pt x="1708084" y="509995"/>
                </a:lnTo>
                <a:lnTo>
                  <a:pt x="1752168" y="515370"/>
                </a:lnTo>
                <a:lnTo>
                  <a:pt x="1794847" y="523016"/>
                </a:lnTo>
                <a:lnTo>
                  <a:pt x="1842318" y="526957"/>
                </a:lnTo>
                <a:lnTo>
                  <a:pt x="1888697" y="531917"/>
                </a:lnTo>
                <a:lnTo>
                  <a:pt x="1932196" y="536476"/>
                </a:lnTo>
                <a:lnTo>
                  <a:pt x="1976484" y="538396"/>
                </a:lnTo>
                <a:lnTo>
                  <a:pt x="2021085" y="534594"/>
                </a:lnTo>
                <a:lnTo>
                  <a:pt x="2067080" y="533634"/>
                </a:lnTo>
                <a:lnTo>
                  <a:pt x="2106479" y="533445"/>
                </a:lnTo>
                <a:lnTo>
                  <a:pt x="2149800" y="533407"/>
                </a:lnTo>
                <a:lnTo>
                  <a:pt x="2195312" y="532694"/>
                </a:lnTo>
                <a:lnTo>
                  <a:pt x="2242733" y="527931"/>
                </a:lnTo>
                <a:lnTo>
                  <a:pt x="2281712" y="527222"/>
                </a:lnTo>
                <a:lnTo>
                  <a:pt x="2325929" y="523700"/>
                </a:lnTo>
                <a:lnTo>
                  <a:pt x="2366629" y="521093"/>
                </a:lnTo>
                <a:lnTo>
                  <a:pt x="2411506" y="515707"/>
                </a:lnTo>
                <a:lnTo>
                  <a:pt x="2452849" y="514467"/>
                </a:lnTo>
                <a:lnTo>
                  <a:pt x="2483523" y="513658"/>
                </a:lnTo>
                <a:lnTo>
                  <a:pt x="2524243" y="508260"/>
                </a:lnTo>
                <a:lnTo>
                  <a:pt x="2550499" y="513488"/>
                </a:lnTo>
                <a:lnTo>
                  <a:pt x="2566793" y="510520"/>
                </a:lnTo>
                <a:lnTo>
                  <a:pt x="2592972" y="514927"/>
                </a:lnTo>
                <a:lnTo>
                  <a:pt x="2605344" y="519798"/>
                </a:lnTo>
                <a:lnTo>
                  <a:pt x="2611885" y="520431"/>
                </a:lnTo>
                <a:lnTo>
                  <a:pt x="2613323" y="521226"/>
                </a:lnTo>
                <a:lnTo>
                  <a:pt x="2614281" y="522461"/>
                </a:lnTo>
                <a:lnTo>
                  <a:pt x="2614920" y="523990"/>
                </a:lnTo>
                <a:lnTo>
                  <a:pt x="2616052" y="525009"/>
                </a:lnTo>
                <a:lnTo>
                  <a:pt x="2619191" y="526142"/>
                </a:lnTo>
                <a:lnTo>
                  <a:pt x="2657590" y="527048"/>
                </a:lnTo>
                <a:lnTo>
                  <a:pt x="2658609" y="526343"/>
                </a:lnTo>
                <a:lnTo>
                  <a:pt x="2659289" y="525167"/>
                </a:lnTo>
                <a:lnTo>
                  <a:pt x="2659742" y="523677"/>
                </a:lnTo>
                <a:lnTo>
                  <a:pt x="2667437" y="514183"/>
                </a:lnTo>
                <a:lnTo>
                  <a:pt x="2670721" y="510041"/>
                </a:lnTo>
                <a:lnTo>
                  <a:pt x="2678893" y="492339"/>
                </a:lnTo>
                <a:lnTo>
                  <a:pt x="2696097" y="467002"/>
                </a:lnTo>
                <a:lnTo>
                  <a:pt x="2716443" y="425279"/>
                </a:lnTo>
                <a:lnTo>
                  <a:pt x="2741374" y="380988"/>
                </a:lnTo>
                <a:lnTo>
                  <a:pt x="2760406" y="347365"/>
                </a:lnTo>
                <a:lnTo>
                  <a:pt x="2776668" y="305190"/>
                </a:lnTo>
                <a:lnTo>
                  <a:pt x="2798618" y="261707"/>
                </a:lnTo>
                <a:lnTo>
                  <a:pt x="2815064" y="215978"/>
                </a:lnTo>
                <a:lnTo>
                  <a:pt x="2827856" y="172338"/>
                </a:lnTo>
                <a:lnTo>
                  <a:pt x="2841976" y="127050"/>
                </a:lnTo>
                <a:lnTo>
                  <a:pt x="2850156" y="79571"/>
                </a:lnTo>
                <a:lnTo>
                  <a:pt x="2851141" y="32992"/>
                </a:lnTo>
                <a:lnTo>
                  <a:pt x="2851146" y="27648"/>
                </a:lnTo>
                <a:lnTo>
                  <a:pt x="2849266" y="24517"/>
                </a:lnTo>
                <a:lnTo>
                  <a:pt x="2846784" y="20773"/>
                </a:lnTo>
                <a:lnTo>
                  <a:pt x="2844681" y="14699"/>
                </a:lnTo>
                <a:lnTo>
                  <a:pt x="2835362" y="3344"/>
                </a:lnTo>
                <a:lnTo>
                  <a:pt x="2831668" y="1486"/>
                </a:lnTo>
                <a:lnTo>
                  <a:pt x="2819512" y="56"/>
                </a:lnTo>
                <a:lnTo>
                  <a:pt x="2809971" y="0"/>
                </a:lnTo>
                <a:lnTo>
                  <a:pt x="2808880" y="705"/>
                </a:lnTo>
                <a:lnTo>
                  <a:pt x="2808153" y="1881"/>
                </a:lnTo>
                <a:lnTo>
                  <a:pt x="2807668" y="3370"/>
                </a:lnTo>
                <a:lnTo>
                  <a:pt x="2806639" y="4362"/>
                </a:lnTo>
                <a:lnTo>
                  <a:pt x="2803615" y="5465"/>
                </a:lnTo>
                <a:lnTo>
                  <a:pt x="2795924" y="6879"/>
                </a:lnTo>
                <a:lnTo>
                  <a:pt x="2789708" y="10661"/>
                </a:lnTo>
                <a:lnTo>
                  <a:pt x="2742952" y="31876"/>
                </a:lnTo>
                <a:lnTo>
                  <a:pt x="2721294" y="41643"/>
                </a:lnTo>
                <a:lnTo>
                  <a:pt x="2676608" y="53177"/>
                </a:lnTo>
                <a:lnTo>
                  <a:pt x="2634362" y="61985"/>
                </a:lnTo>
                <a:lnTo>
                  <a:pt x="2587007" y="69770"/>
                </a:lnTo>
                <a:lnTo>
                  <a:pt x="2540798" y="76246"/>
                </a:lnTo>
                <a:lnTo>
                  <a:pt x="2494234" y="81579"/>
                </a:lnTo>
                <a:lnTo>
                  <a:pt x="2450995" y="83062"/>
                </a:lnTo>
                <a:lnTo>
                  <a:pt x="2411933" y="89418"/>
                </a:lnTo>
                <a:lnTo>
                  <a:pt x="2367083" y="94097"/>
                </a:lnTo>
                <a:lnTo>
                  <a:pt x="2321823" y="99385"/>
                </a:lnTo>
                <a:lnTo>
                  <a:pt x="2285324" y="100942"/>
                </a:lnTo>
                <a:lnTo>
                  <a:pt x="2247699" y="102109"/>
                </a:lnTo>
                <a:lnTo>
                  <a:pt x="2209034" y="105904"/>
                </a:lnTo>
                <a:lnTo>
                  <a:pt x="2167317" y="108048"/>
                </a:lnTo>
                <a:lnTo>
                  <a:pt x="2127126" y="112133"/>
                </a:lnTo>
                <a:lnTo>
                  <a:pt x="2084252" y="114362"/>
                </a:lnTo>
                <a:lnTo>
                  <a:pt x="2040974" y="119178"/>
                </a:lnTo>
                <a:lnTo>
                  <a:pt x="2000321" y="124367"/>
                </a:lnTo>
                <a:lnTo>
                  <a:pt x="1957309" y="126219"/>
                </a:lnTo>
                <a:lnTo>
                  <a:pt x="1913991" y="126767"/>
                </a:lnTo>
                <a:lnTo>
                  <a:pt x="1873326" y="127635"/>
                </a:lnTo>
                <a:lnTo>
                  <a:pt x="1830311" y="131342"/>
                </a:lnTo>
                <a:lnTo>
                  <a:pt x="1786286" y="133459"/>
                </a:lnTo>
                <a:lnTo>
                  <a:pt x="1741962" y="136830"/>
                </a:lnTo>
                <a:lnTo>
                  <a:pt x="1696844" y="135399"/>
                </a:lnTo>
                <a:lnTo>
                  <a:pt x="1664554" y="137317"/>
                </a:lnTo>
                <a:lnTo>
                  <a:pt x="1618012" y="138993"/>
                </a:lnTo>
                <a:lnTo>
                  <a:pt x="1572943" y="139489"/>
                </a:lnTo>
                <a:lnTo>
                  <a:pt x="1528309" y="139636"/>
                </a:lnTo>
                <a:lnTo>
                  <a:pt x="1483805" y="139680"/>
                </a:lnTo>
                <a:lnTo>
                  <a:pt x="1439339" y="139693"/>
                </a:lnTo>
                <a:lnTo>
                  <a:pt x="1394884" y="139696"/>
                </a:lnTo>
                <a:lnTo>
                  <a:pt x="1350433" y="139698"/>
                </a:lnTo>
                <a:lnTo>
                  <a:pt x="1305982" y="136327"/>
                </a:lnTo>
                <a:lnTo>
                  <a:pt x="1261532" y="134231"/>
                </a:lnTo>
                <a:lnTo>
                  <a:pt x="1217082" y="133610"/>
                </a:lnTo>
                <a:lnTo>
                  <a:pt x="1172632" y="133426"/>
                </a:lnTo>
                <a:lnTo>
                  <a:pt x="1128182" y="133371"/>
                </a:lnTo>
                <a:lnTo>
                  <a:pt x="1083732" y="133355"/>
                </a:lnTo>
                <a:lnTo>
                  <a:pt x="1039282" y="133350"/>
                </a:lnTo>
                <a:lnTo>
                  <a:pt x="1007767" y="131467"/>
                </a:lnTo>
                <a:lnTo>
                  <a:pt x="960172" y="130204"/>
                </a:lnTo>
                <a:lnTo>
                  <a:pt x="914791" y="130535"/>
                </a:lnTo>
                <a:lnTo>
                  <a:pt x="870065" y="129928"/>
                </a:lnTo>
                <a:lnTo>
                  <a:pt x="825533" y="132335"/>
                </a:lnTo>
                <a:lnTo>
                  <a:pt x="781059" y="133048"/>
                </a:lnTo>
                <a:lnTo>
                  <a:pt x="736601" y="135141"/>
                </a:lnTo>
                <a:lnTo>
                  <a:pt x="690268" y="138348"/>
                </a:lnTo>
                <a:lnTo>
                  <a:pt x="642673" y="141179"/>
                </a:lnTo>
                <a:lnTo>
                  <a:pt x="599172" y="144605"/>
                </a:lnTo>
                <a:lnTo>
                  <a:pt x="557591" y="147502"/>
                </a:lnTo>
                <a:lnTo>
                  <a:pt x="513991" y="150948"/>
                </a:lnTo>
                <a:lnTo>
                  <a:pt x="471674" y="153850"/>
                </a:lnTo>
                <a:lnTo>
                  <a:pt x="430443" y="157297"/>
                </a:lnTo>
                <a:lnTo>
                  <a:pt x="388828" y="160200"/>
                </a:lnTo>
                <a:lnTo>
                  <a:pt x="349687" y="165528"/>
                </a:lnTo>
                <a:lnTo>
                  <a:pt x="311278" y="171576"/>
                </a:lnTo>
                <a:lnTo>
                  <a:pt x="274968" y="174073"/>
                </a:lnTo>
                <a:lnTo>
                  <a:pt x="227723" y="175338"/>
                </a:lnTo>
                <a:lnTo>
                  <a:pt x="171448" y="19049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ARTInkShape-152">
            <a:extLst>
              <a:ext uri="{FF2B5EF4-FFF2-40B4-BE49-F238E27FC236}">
                <a16:creationId xmlns:a16="http://schemas.microsoft.com/office/drawing/2014/main" id="{F4F362D3-C8AE-4C6C-B5BD-8E8EBF2BD9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697163" y="4585661"/>
            <a:ext cx="3105063" cy="551490"/>
          </a:xfrm>
          <a:custGeom>
            <a:avLst/>
            <a:gdLst/>
            <a:ahLst/>
            <a:cxnLst/>
            <a:rect l="0" t="0" r="0" b="0"/>
            <a:pathLst>
              <a:path w="3105063" h="551490">
                <a:moveTo>
                  <a:pt x="50800" y="170489"/>
                </a:moveTo>
                <a:lnTo>
                  <a:pt x="50800" y="170489"/>
                </a:lnTo>
                <a:lnTo>
                  <a:pt x="50800" y="191927"/>
                </a:lnTo>
                <a:lnTo>
                  <a:pt x="52681" y="196010"/>
                </a:lnTo>
                <a:lnTo>
                  <a:pt x="56267" y="201008"/>
                </a:lnTo>
                <a:lnTo>
                  <a:pt x="57803" y="218760"/>
                </a:lnTo>
                <a:lnTo>
                  <a:pt x="61498" y="226106"/>
                </a:lnTo>
                <a:lnTo>
                  <a:pt x="69660" y="269171"/>
                </a:lnTo>
                <a:lnTo>
                  <a:pt x="71720" y="300338"/>
                </a:lnTo>
                <a:lnTo>
                  <a:pt x="75806" y="332076"/>
                </a:lnTo>
                <a:lnTo>
                  <a:pt x="76189" y="378397"/>
                </a:lnTo>
                <a:lnTo>
                  <a:pt x="76900" y="387776"/>
                </a:lnTo>
                <a:lnTo>
                  <a:pt x="86862" y="432419"/>
                </a:lnTo>
                <a:lnTo>
                  <a:pt x="89001" y="440636"/>
                </a:lnTo>
                <a:lnTo>
                  <a:pt x="95313" y="449689"/>
                </a:lnTo>
                <a:lnTo>
                  <a:pt x="105319" y="460641"/>
                </a:lnTo>
                <a:lnTo>
                  <a:pt x="109311" y="468972"/>
                </a:lnTo>
                <a:lnTo>
                  <a:pt x="110974" y="471078"/>
                </a:lnTo>
                <a:lnTo>
                  <a:pt x="114703" y="473417"/>
                </a:lnTo>
                <a:lnTo>
                  <a:pt x="124936" y="475748"/>
                </a:lnTo>
                <a:lnTo>
                  <a:pt x="131248" y="479580"/>
                </a:lnTo>
                <a:lnTo>
                  <a:pt x="135473" y="480724"/>
                </a:lnTo>
                <a:lnTo>
                  <a:pt x="179730" y="473514"/>
                </a:lnTo>
                <a:lnTo>
                  <a:pt x="224016" y="462150"/>
                </a:lnTo>
                <a:lnTo>
                  <a:pt x="270174" y="447746"/>
                </a:lnTo>
                <a:lnTo>
                  <a:pt x="311328" y="437186"/>
                </a:lnTo>
                <a:lnTo>
                  <a:pt x="353506" y="425900"/>
                </a:lnTo>
                <a:lnTo>
                  <a:pt x="395819" y="410555"/>
                </a:lnTo>
                <a:lnTo>
                  <a:pt x="434753" y="401380"/>
                </a:lnTo>
                <a:lnTo>
                  <a:pt x="474533" y="392774"/>
                </a:lnTo>
                <a:lnTo>
                  <a:pt x="513148" y="384279"/>
                </a:lnTo>
                <a:lnTo>
                  <a:pt x="559111" y="380171"/>
                </a:lnTo>
                <a:lnTo>
                  <a:pt x="602893" y="373297"/>
                </a:lnTo>
                <a:lnTo>
                  <a:pt x="638657" y="369104"/>
                </a:lnTo>
                <a:lnTo>
                  <a:pt x="676770" y="365981"/>
                </a:lnTo>
                <a:lnTo>
                  <a:pt x="712287" y="362468"/>
                </a:lnTo>
                <a:lnTo>
                  <a:pt x="758843" y="357910"/>
                </a:lnTo>
                <a:lnTo>
                  <a:pt x="798067" y="355608"/>
                </a:lnTo>
                <a:lnTo>
                  <a:pt x="834226" y="354926"/>
                </a:lnTo>
                <a:lnTo>
                  <a:pt x="870654" y="358095"/>
                </a:lnTo>
                <a:lnTo>
                  <a:pt x="908258" y="360132"/>
                </a:lnTo>
                <a:lnTo>
                  <a:pt x="946211" y="360735"/>
                </a:lnTo>
                <a:lnTo>
                  <a:pt x="992598" y="365303"/>
                </a:lnTo>
                <a:lnTo>
                  <a:pt x="1039913" y="370700"/>
                </a:lnTo>
                <a:lnTo>
                  <a:pt x="1086810" y="381565"/>
                </a:lnTo>
                <a:lnTo>
                  <a:pt x="1132475" y="386142"/>
                </a:lnTo>
                <a:lnTo>
                  <a:pt x="1169044" y="391176"/>
                </a:lnTo>
                <a:lnTo>
                  <a:pt x="1205985" y="397137"/>
                </a:lnTo>
                <a:lnTo>
                  <a:pt x="1240998" y="403371"/>
                </a:lnTo>
                <a:lnTo>
                  <a:pt x="1282024" y="409687"/>
                </a:lnTo>
                <a:lnTo>
                  <a:pt x="1324754" y="415321"/>
                </a:lnTo>
                <a:lnTo>
                  <a:pt x="1364540" y="418010"/>
                </a:lnTo>
                <a:lnTo>
                  <a:pt x="1403139" y="422961"/>
                </a:lnTo>
                <a:lnTo>
                  <a:pt x="1442092" y="428897"/>
                </a:lnTo>
                <a:lnTo>
                  <a:pt x="1484601" y="435124"/>
                </a:lnTo>
                <a:lnTo>
                  <a:pt x="1527769" y="440732"/>
                </a:lnTo>
                <a:lnTo>
                  <a:pt x="1567685" y="443413"/>
                </a:lnTo>
                <a:lnTo>
                  <a:pt x="1607029" y="448362"/>
                </a:lnTo>
                <a:lnTo>
                  <a:pt x="1649652" y="454297"/>
                </a:lnTo>
                <a:lnTo>
                  <a:pt x="1693560" y="460524"/>
                </a:lnTo>
                <a:lnTo>
                  <a:pt x="1737145" y="466838"/>
                </a:lnTo>
                <a:lnTo>
                  <a:pt x="1777183" y="472471"/>
                </a:lnTo>
                <a:lnTo>
                  <a:pt x="1816563" y="475160"/>
                </a:lnTo>
                <a:lnTo>
                  <a:pt x="1859197" y="480111"/>
                </a:lnTo>
                <a:lnTo>
                  <a:pt x="1903109" y="485341"/>
                </a:lnTo>
                <a:lnTo>
                  <a:pt x="1947400" y="487910"/>
                </a:lnTo>
                <a:lnTo>
                  <a:pt x="1991097" y="492826"/>
                </a:lnTo>
                <a:lnTo>
                  <a:pt x="2032580" y="498046"/>
                </a:lnTo>
                <a:lnTo>
                  <a:pt x="2078582" y="499906"/>
                </a:lnTo>
                <a:lnTo>
                  <a:pt x="2120355" y="501163"/>
                </a:lnTo>
                <a:lnTo>
                  <a:pt x="2163699" y="504984"/>
                </a:lnTo>
                <a:lnTo>
                  <a:pt x="2207821" y="506430"/>
                </a:lnTo>
                <a:lnTo>
                  <a:pt x="2252174" y="506859"/>
                </a:lnTo>
                <a:lnTo>
                  <a:pt x="2296595" y="507691"/>
                </a:lnTo>
                <a:lnTo>
                  <a:pt x="2341036" y="511387"/>
                </a:lnTo>
                <a:lnTo>
                  <a:pt x="2385484" y="513501"/>
                </a:lnTo>
                <a:lnTo>
                  <a:pt x="2429228" y="517578"/>
                </a:lnTo>
                <a:lnTo>
                  <a:pt x="2469313" y="519804"/>
                </a:lnTo>
                <a:lnTo>
                  <a:pt x="2508002" y="523914"/>
                </a:lnTo>
                <a:lnTo>
                  <a:pt x="2546276" y="526150"/>
                </a:lnTo>
                <a:lnTo>
                  <a:pt x="2584428" y="530262"/>
                </a:lnTo>
                <a:lnTo>
                  <a:pt x="2623249" y="532499"/>
                </a:lnTo>
                <a:lnTo>
                  <a:pt x="2664306" y="536612"/>
                </a:lnTo>
                <a:lnTo>
                  <a:pt x="2700147" y="538849"/>
                </a:lnTo>
                <a:lnTo>
                  <a:pt x="2736558" y="542962"/>
                </a:lnTo>
                <a:lnTo>
                  <a:pt x="2782705" y="544709"/>
                </a:lnTo>
                <a:lnTo>
                  <a:pt x="2825635" y="545054"/>
                </a:lnTo>
                <a:lnTo>
                  <a:pt x="2871787" y="547009"/>
                </a:lnTo>
                <a:lnTo>
                  <a:pt x="2914597" y="550899"/>
                </a:lnTo>
                <a:lnTo>
                  <a:pt x="2957141" y="551411"/>
                </a:lnTo>
                <a:lnTo>
                  <a:pt x="3002495" y="551482"/>
                </a:lnTo>
                <a:lnTo>
                  <a:pt x="3046527" y="551489"/>
                </a:lnTo>
                <a:lnTo>
                  <a:pt x="3091912" y="551489"/>
                </a:lnTo>
                <a:lnTo>
                  <a:pt x="3105062" y="551489"/>
                </a:lnTo>
                <a:lnTo>
                  <a:pt x="3099675" y="551489"/>
                </a:lnTo>
                <a:lnTo>
                  <a:pt x="3099383" y="550784"/>
                </a:lnTo>
                <a:lnTo>
                  <a:pt x="3099059" y="548118"/>
                </a:lnTo>
                <a:lnTo>
                  <a:pt x="3067070" y="502159"/>
                </a:lnTo>
                <a:lnTo>
                  <a:pt x="3058587" y="489142"/>
                </a:lnTo>
                <a:lnTo>
                  <a:pt x="3041533" y="443528"/>
                </a:lnTo>
                <a:lnTo>
                  <a:pt x="3038070" y="435067"/>
                </a:lnTo>
                <a:lnTo>
                  <a:pt x="3029940" y="392367"/>
                </a:lnTo>
                <a:lnTo>
                  <a:pt x="3027107" y="347882"/>
                </a:lnTo>
                <a:lnTo>
                  <a:pt x="3022863" y="303815"/>
                </a:lnTo>
                <a:lnTo>
                  <a:pt x="3022610" y="258064"/>
                </a:lnTo>
                <a:lnTo>
                  <a:pt x="3022600" y="215004"/>
                </a:lnTo>
                <a:lnTo>
                  <a:pt x="3021894" y="200769"/>
                </a:lnTo>
                <a:lnTo>
                  <a:pt x="3016642" y="175553"/>
                </a:lnTo>
                <a:lnTo>
                  <a:pt x="3016250" y="129415"/>
                </a:lnTo>
                <a:lnTo>
                  <a:pt x="3016250" y="119689"/>
                </a:lnTo>
                <a:lnTo>
                  <a:pt x="3010161" y="119689"/>
                </a:lnTo>
                <a:lnTo>
                  <a:pt x="3004455" y="114222"/>
                </a:lnTo>
                <a:lnTo>
                  <a:pt x="3000447" y="113601"/>
                </a:lnTo>
                <a:lnTo>
                  <a:pt x="2994791" y="113417"/>
                </a:lnTo>
                <a:lnTo>
                  <a:pt x="2993477" y="112685"/>
                </a:lnTo>
                <a:lnTo>
                  <a:pt x="2992601" y="111492"/>
                </a:lnTo>
                <a:lnTo>
                  <a:pt x="2992017" y="109991"/>
                </a:lnTo>
                <a:lnTo>
                  <a:pt x="2990922" y="108990"/>
                </a:lnTo>
                <a:lnTo>
                  <a:pt x="2984096" y="105503"/>
                </a:lnTo>
                <a:lnTo>
                  <a:pt x="2982114" y="103881"/>
                </a:lnTo>
                <a:lnTo>
                  <a:pt x="2976148" y="102080"/>
                </a:lnTo>
                <a:lnTo>
                  <a:pt x="2969499" y="100574"/>
                </a:lnTo>
                <a:lnTo>
                  <a:pt x="2959481" y="93858"/>
                </a:lnTo>
                <a:lnTo>
                  <a:pt x="2943497" y="83649"/>
                </a:lnTo>
                <a:lnTo>
                  <a:pt x="2931350" y="78045"/>
                </a:lnTo>
                <a:lnTo>
                  <a:pt x="2918108" y="74659"/>
                </a:lnTo>
                <a:lnTo>
                  <a:pt x="2876381" y="56465"/>
                </a:lnTo>
                <a:lnTo>
                  <a:pt x="2857450" y="51802"/>
                </a:lnTo>
                <a:lnTo>
                  <a:pt x="2810606" y="43104"/>
                </a:lnTo>
                <a:lnTo>
                  <a:pt x="2770234" y="34946"/>
                </a:lnTo>
                <a:lnTo>
                  <a:pt x="2731946" y="30904"/>
                </a:lnTo>
                <a:lnTo>
                  <a:pt x="2685081" y="25925"/>
                </a:lnTo>
                <a:lnTo>
                  <a:pt x="2638429" y="21362"/>
                </a:lnTo>
                <a:lnTo>
                  <a:pt x="2602560" y="19059"/>
                </a:lnTo>
                <a:lnTo>
                  <a:pt x="2565121" y="18377"/>
                </a:lnTo>
                <a:lnTo>
                  <a:pt x="2523846" y="18174"/>
                </a:lnTo>
                <a:lnTo>
                  <a:pt x="2480336" y="14743"/>
                </a:lnTo>
                <a:lnTo>
                  <a:pt x="2436166" y="12629"/>
                </a:lnTo>
                <a:lnTo>
                  <a:pt x="2395169" y="12003"/>
                </a:lnTo>
                <a:lnTo>
                  <a:pt x="2356211" y="11817"/>
                </a:lnTo>
                <a:lnTo>
                  <a:pt x="2314486" y="8391"/>
                </a:lnTo>
                <a:lnTo>
                  <a:pt x="2270843" y="6278"/>
                </a:lnTo>
                <a:lnTo>
                  <a:pt x="2226632" y="5653"/>
                </a:lnTo>
                <a:lnTo>
                  <a:pt x="2182253" y="5467"/>
                </a:lnTo>
                <a:lnTo>
                  <a:pt x="2137824" y="2041"/>
                </a:lnTo>
                <a:lnTo>
                  <a:pt x="2106314" y="2255"/>
                </a:lnTo>
                <a:lnTo>
                  <a:pt x="2058722" y="4460"/>
                </a:lnTo>
                <a:lnTo>
                  <a:pt x="2011460" y="5114"/>
                </a:lnTo>
                <a:lnTo>
                  <a:pt x="1979126" y="5267"/>
                </a:lnTo>
                <a:lnTo>
                  <a:pt x="1932451" y="6058"/>
                </a:lnTo>
                <a:lnTo>
                  <a:pt x="1899796" y="8744"/>
                </a:lnTo>
                <a:lnTo>
                  <a:pt x="1853050" y="10851"/>
                </a:lnTo>
                <a:lnTo>
                  <a:pt x="1820998" y="11345"/>
                </a:lnTo>
                <a:lnTo>
                  <a:pt x="1788643" y="11564"/>
                </a:lnTo>
                <a:lnTo>
                  <a:pt x="1742661" y="11687"/>
                </a:lnTo>
                <a:lnTo>
                  <a:pt x="1697052" y="11724"/>
                </a:lnTo>
                <a:lnTo>
                  <a:pt x="1664647" y="11732"/>
                </a:lnTo>
                <a:lnTo>
                  <a:pt x="1618041" y="8366"/>
                </a:lnTo>
                <a:lnTo>
                  <a:pt x="1572952" y="6271"/>
                </a:lnTo>
                <a:lnTo>
                  <a:pt x="1528312" y="5651"/>
                </a:lnTo>
                <a:lnTo>
                  <a:pt x="1483806" y="5467"/>
                </a:lnTo>
                <a:lnTo>
                  <a:pt x="1439340" y="5412"/>
                </a:lnTo>
                <a:lnTo>
                  <a:pt x="1394885" y="5396"/>
                </a:lnTo>
                <a:lnTo>
                  <a:pt x="1350433" y="5391"/>
                </a:lnTo>
                <a:lnTo>
                  <a:pt x="1318918" y="5390"/>
                </a:lnTo>
                <a:lnTo>
                  <a:pt x="1271323" y="7271"/>
                </a:lnTo>
                <a:lnTo>
                  <a:pt x="1224060" y="10415"/>
                </a:lnTo>
                <a:lnTo>
                  <a:pt x="1191021" y="11151"/>
                </a:lnTo>
                <a:lnTo>
                  <a:pt x="1157522" y="11478"/>
                </a:lnTo>
                <a:lnTo>
                  <a:pt x="1110300" y="15033"/>
                </a:lnTo>
                <a:lnTo>
                  <a:pt x="1078137" y="16731"/>
                </a:lnTo>
                <a:lnTo>
                  <a:pt x="1045733" y="17485"/>
                </a:lnTo>
                <a:lnTo>
                  <a:pt x="999723" y="17910"/>
                </a:lnTo>
                <a:lnTo>
                  <a:pt x="954811" y="18036"/>
                </a:lnTo>
                <a:lnTo>
                  <a:pt x="909518" y="18073"/>
                </a:lnTo>
                <a:lnTo>
                  <a:pt x="877187" y="18082"/>
                </a:lnTo>
                <a:lnTo>
                  <a:pt x="830623" y="18087"/>
                </a:lnTo>
                <a:lnTo>
                  <a:pt x="785547" y="14718"/>
                </a:lnTo>
                <a:lnTo>
                  <a:pt x="740911" y="12622"/>
                </a:lnTo>
                <a:lnTo>
                  <a:pt x="696406" y="12001"/>
                </a:lnTo>
                <a:lnTo>
                  <a:pt x="651940" y="11817"/>
                </a:lnTo>
                <a:lnTo>
                  <a:pt x="607485" y="8391"/>
                </a:lnTo>
                <a:lnTo>
                  <a:pt x="563033" y="6278"/>
                </a:lnTo>
                <a:lnTo>
                  <a:pt x="518583" y="2281"/>
                </a:lnTo>
                <a:lnTo>
                  <a:pt x="474133" y="0"/>
                </a:lnTo>
                <a:lnTo>
                  <a:pt x="442618" y="1347"/>
                </a:lnTo>
                <a:lnTo>
                  <a:pt x="395023" y="4192"/>
                </a:lnTo>
                <a:lnTo>
                  <a:pt x="351523" y="6916"/>
                </a:lnTo>
                <a:lnTo>
                  <a:pt x="309942" y="10310"/>
                </a:lnTo>
                <a:lnTo>
                  <a:pt x="270105" y="11315"/>
                </a:lnTo>
                <a:lnTo>
                  <a:pt x="234077" y="13495"/>
                </a:lnTo>
                <a:lnTo>
                  <a:pt x="196591" y="14847"/>
                </a:lnTo>
                <a:lnTo>
                  <a:pt x="152740" y="15724"/>
                </a:lnTo>
                <a:lnTo>
                  <a:pt x="112538" y="13258"/>
                </a:lnTo>
                <a:lnTo>
                  <a:pt x="68058" y="11939"/>
                </a:lnTo>
                <a:lnTo>
                  <a:pt x="25442" y="9884"/>
                </a:lnTo>
                <a:lnTo>
                  <a:pt x="0" y="538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SMARTInkShape-Group60">
            <a:extLst>
              <a:ext uri="{FF2B5EF4-FFF2-40B4-BE49-F238E27FC236}">
                <a16:creationId xmlns:a16="http://schemas.microsoft.com/office/drawing/2014/main" id="{BF35FA12-EFDF-451D-9CEF-1664FF5E0C17}"/>
              </a:ext>
            </a:extLst>
          </p:cNvPr>
          <p:cNvGrpSpPr/>
          <p:nvPr/>
        </p:nvGrpSpPr>
        <p:grpSpPr>
          <a:xfrm>
            <a:off x="2024063" y="3689350"/>
            <a:ext cx="349251" cy="393616"/>
            <a:chOff x="2024063" y="3689350"/>
            <a:chExt cx="349251" cy="393616"/>
          </a:xfrm>
        </p:grpSpPr>
        <p:sp>
          <p:nvSpPr>
            <p:cNvPr id="16" name="SMARTInkShape-153">
              <a:extLst>
                <a:ext uri="{FF2B5EF4-FFF2-40B4-BE49-F238E27FC236}">
                  <a16:creationId xmlns:a16="http://schemas.microsoft.com/office/drawing/2014/main" id="{4B48E895-0106-4C87-A882-D7452E94841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024063" y="3874391"/>
              <a:ext cx="349251" cy="208575"/>
            </a:xfrm>
            <a:custGeom>
              <a:avLst/>
              <a:gdLst/>
              <a:ahLst/>
              <a:cxnLst/>
              <a:rect l="0" t="0" r="0" b="0"/>
              <a:pathLst>
                <a:path w="349251" h="208575">
                  <a:moveTo>
                    <a:pt x="6350" y="49909"/>
                  </a:moveTo>
                  <a:lnTo>
                    <a:pt x="6350" y="49909"/>
                  </a:lnTo>
                  <a:lnTo>
                    <a:pt x="2978" y="46538"/>
                  </a:lnTo>
                  <a:lnTo>
                    <a:pt x="1323" y="41120"/>
                  </a:lnTo>
                  <a:lnTo>
                    <a:pt x="0" y="6454"/>
                  </a:lnTo>
                  <a:lnTo>
                    <a:pt x="705" y="6122"/>
                  </a:lnTo>
                  <a:lnTo>
                    <a:pt x="5467" y="5547"/>
                  </a:lnTo>
                  <a:lnTo>
                    <a:pt x="5957" y="3616"/>
                  </a:lnTo>
                  <a:lnTo>
                    <a:pt x="6088" y="2114"/>
                  </a:lnTo>
                  <a:lnTo>
                    <a:pt x="6881" y="1112"/>
                  </a:lnTo>
                  <a:lnTo>
                    <a:pt x="9643" y="0"/>
                  </a:lnTo>
                  <a:lnTo>
                    <a:pt x="10662" y="408"/>
                  </a:lnTo>
                  <a:lnTo>
                    <a:pt x="11341" y="1386"/>
                  </a:lnTo>
                  <a:lnTo>
                    <a:pt x="11794" y="2744"/>
                  </a:lnTo>
                  <a:lnTo>
                    <a:pt x="28985" y="23124"/>
                  </a:lnTo>
                  <a:lnTo>
                    <a:pt x="32341" y="33820"/>
                  </a:lnTo>
                  <a:lnTo>
                    <a:pt x="52733" y="70247"/>
                  </a:lnTo>
                  <a:lnTo>
                    <a:pt x="71961" y="117304"/>
                  </a:lnTo>
                  <a:lnTo>
                    <a:pt x="91016" y="161822"/>
                  </a:lnTo>
                  <a:lnTo>
                    <a:pt x="103716" y="184098"/>
                  </a:lnTo>
                  <a:lnTo>
                    <a:pt x="110066" y="191347"/>
                  </a:lnTo>
                  <a:lnTo>
                    <a:pt x="114300" y="193910"/>
                  </a:lnTo>
                  <a:lnTo>
                    <a:pt x="118533" y="195754"/>
                  </a:lnTo>
                  <a:lnTo>
                    <a:pt x="124883" y="200053"/>
                  </a:lnTo>
                  <a:lnTo>
                    <a:pt x="131233" y="202346"/>
                  </a:lnTo>
                  <a:lnTo>
                    <a:pt x="138288" y="206475"/>
                  </a:lnTo>
                  <a:lnTo>
                    <a:pt x="160605" y="208574"/>
                  </a:lnTo>
                  <a:lnTo>
                    <a:pt x="164983" y="206740"/>
                  </a:lnTo>
                  <a:lnTo>
                    <a:pt x="212276" y="167774"/>
                  </a:lnTo>
                  <a:lnTo>
                    <a:pt x="258240" y="122489"/>
                  </a:lnTo>
                  <a:lnTo>
                    <a:pt x="297126" y="80194"/>
                  </a:lnTo>
                  <a:lnTo>
                    <a:pt x="342376" y="32919"/>
                  </a:lnTo>
                  <a:lnTo>
                    <a:pt x="349250" y="2450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154">
              <a:extLst>
                <a:ext uri="{FF2B5EF4-FFF2-40B4-BE49-F238E27FC236}">
                  <a16:creationId xmlns:a16="http://schemas.microsoft.com/office/drawing/2014/main" id="{55A14E4B-86E5-43D7-B076-9CD5ED1AD9C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06613" y="3689350"/>
              <a:ext cx="38098" cy="323851"/>
            </a:xfrm>
            <a:custGeom>
              <a:avLst/>
              <a:gdLst/>
              <a:ahLst/>
              <a:cxnLst/>
              <a:rect l="0" t="0" r="0" b="0"/>
              <a:pathLst>
                <a:path w="38098" h="323851">
                  <a:moveTo>
                    <a:pt x="0" y="0"/>
                  </a:moveTo>
                  <a:lnTo>
                    <a:pt x="0" y="0"/>
                  </a:lnTo>
                  <a:lnTo>
                    <a:pt x="0" y="47230"/>
                  </a:lnTo>
                  <a:lnTo>
                    <a:pt x="705" y="59463"/>
                  </a:lnTo>
                  <a:lnTo>
                    <a:pt x="5761" y="81026"/>
                  </a:lnTo>
                  <a:lnTo>
                    <a:pt x="8115" y="100672"/>
                  </a:lnTo>
                  <a:lnTo>
                    <a:pt x="17323" y="128800"/>
                  </a:lnTo>
                  <a:lnTo>
                    <a:pt x="20419" y="144702"/>
                  </a:lnTo>
                  <a:lnTo>
                    <a:pt x="30575" y="181072"/>
                  </a:lnTo>
                  <a:lnTo>
                    <a:pt x="33585" y="223702"/>
                  </a:lnTo>
                  <a:lnTo>
                    <a:pt x="37835" y="260043"/>
                  </a:lnTo>
                  <a:lnTo>
                    <a:pt x="38097" y="300209"/>
                  </a:lnTo>
                  <a:lnTo>
                    <a:pt x="36217" y="304641"/>
                  </a:lnTo>
                  <a:lnTo>
                    <a:pt x="33735" y="308963"/>
                  </a:lnTo>
                  <a:lnTo>
                    <a:pt x="32142" y="317486"/>
                  </a:lnTo>
                  <a:lnTo>
                    <a:pt x="31750" y="323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SMARTInkShape-Group61">
            <a:extLst>
              <a:ext uri="{FF2B5EF4-FFF2-40B4-BE49-F238E27FC236}">
                <a16:creationId xmlns:a16="http://schemas.microsoft.com/office/drawing/2014/main" id="{505F61B3-A2BB-4C30-B718-94A71EFB62CA}"/>
              </a:ext>
            </a:extLst>
          </p:cNvPr>
          <p:cNvGrpSpPr/>
          <p:nvPr/>
        </p:nvGrpSpPr>
        <p:grpSpPr>
          <a:xfrm>
            <a:off x="6069122" y="4775202"/>
            <a:ext cx="279292" cy="222249"/>
            <a:chOff x="6069122" y="4775202"/>
            <a:chExt cx="279292" cy="222249"/>
          </a:xfrm>
        </p:grpSpPr>
        <p:sp>
          <p:nvSpPr>
            <p:cNvPr id="19" name="SMARTInkShape-155">
              <a:extLst>
                <a:ext uri="{FF2B5EF4-FFF2-40B4-BE49-F238E27FC236}">
                  <a16:creationId xmlns:a16="http://schemas.microsoft.com/office/drawing/2014/main" id="{CE107879-5CBC-419E-8B76-E8131CD3F5F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069122" y="4775202"/>
              <a:ext cx="171342" cy="222249"/>
            </a:xfrm>
            <a:custGeom>
              <a:avLst/>
              <a:gdLst/>
              <a:ahLst/>
              <a:cxnLst/>
              <a:rect l="0" t="0" r="0" b="0"/>
              <a:pathLst>
                <a:path w="171342" h="222249">
                  <a:moveTo>
                    <a:pt x="171341" y="6348"/>
                  </a:moveTo>
                  <a:lnTo>
                    <a:pt x="171341" y="6348"/>
                  </a:lnTo>
                  <a:lnTo>
                    <a:pt x="167969" y="6348"/>
                  </a:lnTo>
                  <a:lnTo>
                    <a:pt x="164433" y="4467"/>
                  </a:lnTo>
                  <a:lnTo>
                    <a:pt x="160509" y="1984"/>
                  </a:lnTo>
                  <a:lnTo>
                    <a:pt x="153628" y="586"/>
                  </a:lnTo>
                  <a:lnTo>
                    <a:pt x="112979" y="0"/>
                  </a:lnTo>
                  <a:lnTo>
                    <a:pt x="108243" y="1881"/>
                  </a:lnTo>
                  <a:lnTo>
                    <a:pt x="105992" y="3370"/>
                  </a:lnTo>
                  <a:lnTo>
                    <a:pt x="96082" y="5466"/>
                  </a:lnTo>
                  <a:lnTo>
                    <a:pt x="85161" y="6879"/>
                  </a:lnTo>
                  <a:lnTo>
                    <a:pt x="76210" y="11340"/>
                  </a:lnTo>
                  <a:lnTo>
                    <a:pt x="74053" y="11792"/>
                  </a:lnTo>
                  <a:lnTo>
                    <a:pt x="61281" y="18086"/>
                  </a:lnTo>
                  <a:lnTo>
                    <a:pt x="57044" y="22383"/>
                  </a:lnTo>
                  <a:lnTo>
                    <a:pt x="52809" y="27586"/>
                  </a:lnTo>
                  <a:lnTo>
                    <a:pt x="29524" y="46627"/>
                  </a:lnTo>
                  <a:lnTo>
                    <a:pt x="27172" y="52707"/>
                  </a:lnTo>
                  <a:lnTo>
                    <a:pt x="22291" y="68109"/>
                  </a:lnTo>
                  <a:lnTo>
                    <a:pt x="2697" y="110777"/>
                  </a:lnTo>
                  <a:lnTo>
                    <a:pt x="0" y="153391"/>
                  </a:lnTo>
                  <a:lnTo>
                    <a:pt x="3294" y="168371"/>
                  </a:lnTo>
                  <a:lnTo>
                    <a:pt x="20288" y="200114"/>
                  </a:lnTo>
                  <a:lnTo>
                    <a:pt x="44341" y="22224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156">
              <a:extLst>
                <a:ext uri="{FF2B5EF4-FFF2-40B4-BE49-F238E27FC236}">
                  <a16:creationId xmlns:a16="http://schemas.microsoft.com/office/drawing/2014/main" id="{E458119A-AD76-4DF1-A722-3E31CEA5B2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132513" y="4876800"/>
              <a:ext cx="215901" cy="76201"/>
            </a:xfrm>
            <a:custGeom>
              <a:avLst/>
              <a:gdLst/>
              <a:ahLst/>
              <a:cxnLst/>
              <a:rect l="0" t="0" r="0" b="0"/>
              <a:pathLst>
                <a:path w="215901" h="76201">
                  <a:moveTo>
                    <a:pt x="215900" y="76200"/>
                  </a:moveTo>
                  <a:lnTo>
                    <a:pt x="215900" y="76200"/>
                  </a:lnTo>
                  <a:lnTo>
                    <a:pt x="215900" y="64389"/>
                  </a:lnTo>
                  <a:lnTo>
                    <a:pt x="215194" y="64093"/>
                  </a:lnTo>
                  <a:lnTo>
                    <a:pt x="212528" y="63764"/>
                  </a:lnTo>
                  <a:lnTo>
                    <a:pt x="211535" y="62970"/>
                  </a:lnTo>
                  <a:lnTo>
                    <a:pt x="210432" y="60207"/>
                  </a:lnTo>
                  <a:lnTo>
                    <a:pt x="209432" y="59188"/>
                  </a:lnTo>
                  <a:lnTo>
                    <a:pt x="202758" y="55671"/>
                  </a:lnTo>
                  <a:lnTo>
                    <a:pt x="192011" y="46626"/>
                  </a:lnTo>
                  <a:lnTo>
                    <a:pt x="186087" y="45095"/>
                  </a:lnTo>
                  <a:lnTo>
                    <a:pt x="181953" y="44737"/>
                  </a:lnTo>
                  <a:lnTo>
                    <a:pt x="177764" y="42696"/>
                  </a:lnTo>
                  <a:lnTo>
                    <a:pt x="175659" y="41164"/>
                  </a:lnTo>
                  <a:lnTo>
                    <a:pt x="131036" y="27576"/>
                  </a:lnTo>
                  <a:lnTo>
                    <a:pt x="84664" y="25425"/>
                  </a:lnTo>
                  <a:lnTo>
                    <a:pt x="55405" y="25401"/>
                  </a:lnTo>
                  <a:lnTo>
                    <a:pt x="50965" y="23519"/>
                  </a:lnTo>
                  <a:lnTo>
                    <a:pt x="48793" y="22029"/>
                  </a:lnTo>
                  <a:lnTo>
                    <a:pt x="38994" y="19933"/>
                  </a:lnTo>
                  <a:lnTo>
                    <a:pt x="23547" y="19128"/>
                  </a:lnTo>
                  <a:lnTo>
                    <a:pt x="19167" y="17203"/>
                  </a:lnTo>
                  <a:lnTo>
                    <a:pt x="13977" y="13589"/>
                  </a:lnTo>
                  <a:lnTo>
                    <a:pt x="7344" y="12778"/>
                  </a:lnTo>
                  <a:lnTo>
                    <a:pt x="7013" y="12047"/>
                  </a:lnTo>
                  <a:lnTo>
                    <a:pt x="6644" y="9352"/>
                  </a:lnTo>
                  <a:lnTo>
                    <a:pt x="5841" y="8351"/>
                  </a:lnTo>
                  <a:lnTo>
                    <a:pt x="3066" y="7239"/>
                  </a:lnTo>
                  <a:lnTo>
                    <a:pt x="2044" y="6238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MARTInkShape-157">
            <a:extLst>
              <a:ext uri="{FF2B5EF4-FFF2-40B4-BE49-F238E27FC236}">
                <a16:creationId xmlns:a16="http://schemas.microsoft.com/office/drawing/2014/main" id="{F1EE0F3B-6BEF-4B77-91C3-BB9EF486517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93913" y="6330950"/>
            <a:ext cx="190501" cy="6351"/>
          </a:xfrm>
          <a:custGeom>
            <a:avLst/>
            <a:gdLst/>
            <a:ahLst/>
            <a:cxnLst/>
            <a:rect l="0" t="0" r="0" b="0"/>
            <a:pathLst>
              <a:path w="190501" h="6351">
                <a:moveTo>
                  <a:pt x="0" y="0"/>
                </a:moveTo>
                <a:lnTo>
                  <a:pt x="0" y="0"/>
                </a:lnTo>
                <a:lnTo>
                  <a:pt x="10112" y="3371"/>
                </a:lnTo>
                <a:lnTo>
                  <a:pt x="20722" y="3145"/>
                </a:lnTo>
                <a:lnTo>
                  <a:pt x="66968" y="184"/>
                </a:lnTo>
                <a:lnTo>
                  <a:pt x="108127" y="24"/>
                </a:lnTo>
                <a:lnTo>
                  <a:pt x="154670" y="4367"/>
                </a:lnTo>
                <a:lnTo>
                  <a:pt x="190500" y="63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ARTInkShape-158">
            <a:extLst>
              <a:ext uri="{FF2B5EF4-FFF2-40B4-BE49-F238E27FC236}">
                <a16:creationId xmlns:a16="http://schemas.microsoft.com/office/drawing/2014/main" id="{124CA8FC-BA40-42A6-9201-DD1F5CC105A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47863" y="6261100"/>
            <a:ext cx="863601" cy="107177"/>
          </a:xfrm>
          <a:custGeom>
            <a:avLst/>
            <a:gdLst/>
            <a:ahLst/>
            <a:cxnLst/>
            <a:rect l="0" t="0" r="0" b="0"/>
            <a:pathLst>
              <a:path w="863601" h="107177">
                <a:moveTo>
                  <a:pt x="6350" y="6350"/>
                </a:moveTo>
                <a:lnTo>
                  <a:pt x="6350" y="6350"/>
                </a:lnTo>
                <a:lnTo>
                  <a:pt x="6350" y="78"/>
                </a:lnTo>
                <a:lnTo>
                  <a:pt x="0" y="0"/>
                </a:lnTo>
                <a:lnTo>
                  <a:pt x="3370" y="0"/>
                </a:lnTo>
                <a:lnTo>
                  <a:pt x="6907" y="1882"/>
                </a:lnTo>
                <a:lnTo>
                  <a:pt x="11555" y="5467"/>
                </a:lnTo>
                <a:lnTo>
                  <a:pt x="17543" y="6881"/>
                </a:lnTo>
                <a:lnTo>
                  <a:pt x="23464" y="10663"/>
                </a:lnTo>
                <a:lnTo>
                  <a:pt x="27596" y="11794"/>
                </a:lnTo>
                <a:lnTo>
                  <a:pt x="28981" y="12802"/>
                </a:lnTo>
                <a:lnTo>
                  <a:pt x="29904" y="14179"/>
                </a:lnTo>
                <a:lnTo>
                  <a:pt x="30519" y="15803"/>
                </a:lnTo>
                <a:lnTo>
                  <a:pt x="31635" y="16885"/>
                </a:lnTo>
                <a:lnTo>
                  <a:pt x="38144" y="19565"/>
                </a:lnTo>
                <a:lnTo>
                  <a:pt x="42973" y="23358"/>
                </a:lnTo>
                <a:lnTo>
                  <a:pt x="48872" y="25500"/>
                </a:lnTo>
                <a:lnTo>
                  <a:pt x="63511" y="36348"/>
                </a:lnTo>
                <a:lnTo>
                  <a:pt x="67738" y="38027"/>
                </a:lnTo>
                <a:lnTo>
                  <a:pt x="74084" y="42233"/>
                </a:lnTo>
                <a:lnTo>
                  <a:pt x="78317" y="43465"/>
                </a:lnTo>
                <a:lnTo>
                  <a:pt x="82550" y="47775"/>
                </a:lnTo>
                <a:lnTo>
                  <a:pt x="86783" y="52983"/>
                </a:lnTo>
                <a:lnTo>
                  <a:pt x="94544" y="56621"/>
                </a:lnTo>
                <a:lnTo>
                  <a:pt x="114651" y="62455"/>
                </a:lnTo>
                <a:lnTo>
                  <a:pt x="133674" y="65244"/>
                </a:lnTo>
                <a:lnTo>
                  <a:pt x="146146" y="68485"/>
                </a:lnTo>
                <a:lnTo>
                  <a:pt x="158778" y="71327"/>
                </a:lnTo>
                <a:lnTo>
                  <a:pt x="171458" y="74756"/>
                </a:lnTo>
                <a:lnTo>
                  <a:pt x="179214" y="76264"/>
                </a:lnTo>
                <a:lnTo>
                  <a:pt x="203919" y="86269"/>
                </a:lnTo>
                <a:lnTo>
                  <a:pt x="249770" y="98329"/>
                </a:lnTo>
                <a:lnTo>
                  <a:pt x="282565" y="106780"/>
                </a:lnTo>
                <a:lnTo>
                  <a:pt x="329104" y="107176"/>
                </a:lnTo>
                <a:lnTo>
                  <a:pt x="373903" y="97113"/>
                </a:lnTo>
                <a:lnTo>
                  <a:pt x="403665" y="90732"/>
                </a:lnTo>
                <a:lnTo>
                  <a:pt x="448373" y="84072"/>
                </a:lnTo>
                <a:lnTo>
                  <a:pt x="495137" y="71915"/>
                </a:lnTo>
                <a:lnTo>
                  <a:pt x="539144" y="64748"/>
                </a:lnTo>
                <a:lnTo>
                  <a:pt x="578815" y="56757"/>
                </a:lnTo>
                <a:lnTo>
                  <a:pt x="623708" y="46297"/>
                </a:lnTo>
                <a:lnTo>
                  <a:pt x="664113" y="43988"/>
                </a:lnTo>
                <a:lnTo>
                  <a:pt x="709688" y="39415"/>
                </a:lnTo>
                <a:lnTo>
                  <a:pt x="755572" y="43915"/>
                </a:lnTo>
                <a:lnTo>
                  <a:pt x="796135" y="44380"/>
                </a:lnTo>
                <a:lnTo>
                  <a:pt x="838235" y="44441"/>
                </a:lnTo>
                <a:lnTo>
                  <a:pt x="863600" y="444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ARTInkShape-159">
            <a:extLst>
              <a:ext uri="{FF2B5EF4-FFF2-40B4-BE49-F238E27FC236}">
                <a16:creationId xmlns:a16="http://schemas.microsoft.com/office/drawing/2014/main" id="{228F274F-C73A-4F99-B614-CC8FD53C3C2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573463" y="6280173"/>
            <a:ext cx="2501901" cy="73192"/>
          </a:xfrm>
          <a:custGeom>
            <a:avLst/>
            <a:gdLst/>
            <a:ahLst/>
            <a:cxnLst/>
            <a:rect l="0" t="0" r="0" b="0"/>
            <a:pathLst>
              <a:path w="2501901" h="73192">
                <a:moveTo>
                  <a:pt x="0" y="12677"/>
                </a:moveTo>
                <a:lnTo>
                  <a:pt x="0" y="12677"/>
                </a:lnTo>
                <a:lnTo>
                  <a:pt x="5467" y="12677"/>
                </a:lnTo>
                <a:lnTo>
                  <a:pt x="12415" y="6589"/>
                </a:lnTo>
                <a:lnTo>
                  <a:pt x="25058" y="6329"/>
                </a:lnTo>
                <a:lnTo>
                  <a:pt x="30402" y="1964"/>
                </a:lnTo>
                <a:lnTo>
                  <a:pt x="36946" y="239"/>
                </a:lnTo>
                <a:lnTo>
                  <a:pt x="46837" y="0"/>
                </a:lnTo>
                <a:lnTo>
                  <a:pt x="50920" y="1869"/>
                </a:lnTo>
                <a:lnTo>
                  <a:pt x="52996" y="3355"/>
                </a:lnTo>
                <a:lnTo>
                  <a:pt x="73562" y="5936"/>
                </a:lnTo>
                <a:lnTo>
                  <a:pt x="120823" y="10686"/>
                </a:lnTo>
                <a:lnTo>
                  <a:pt x="165395" y="12599"/>
                </a:lnTo>
                <a:lnTo>
                  <a:pt x="206597" y="12670"/>
                </a:lnTo>
                <a:lnTo>
                  <a:pt x="250761" y="18144"/>
                </a:lnTo>
                <a:lnTo>
                  <a:pt x="292230" y="18911"/>
                </a:lnTo>
                <a:lnTo>
                  <a:pt x="339766" y="19017"/>
                </a:lnTo>
                <a:lnTo>
                  <a:pt x="381867" y="19026"/>
                </a:lnTo>
                <a:lnTo>
                  <a:pt x="428987" y="19027"/>
                </a:lnTo>
                <a:lnTo>
                  <a:pt x="466783" y="19027"/>
                </a:lnTo>
                <a:lnTo>
                  <a:pt x="508220" y="20909"/>
                </a:lnTo>
                <a:lnTo>
                  <a:pt x="547005" y="24494"/>
                </a:lnTo>
                <a:lnTo>
                  <a:pt x="590572" y="25908"/>
                </a:lnTo>
                <a:lnTo>
                  <a:pt x="629699" y="30369"/>
                </a:lnTo>
                <a:lnTo>
                  <a:pt x="674561" y="31459"/>
                </a:lnTo>
                <a:lnTo>
                  <a:pt x="719824" y="32380"/>
                </a:lnTo>
                <a:lnTo>
                  <a:pt x="756323" y="36075"/>
                </a:lnTo>
                <a:lnTo>
                  <a:pt x="793243" y="37484"/>
                </a:lnTo>
                <a:lnTo>
                  <a:pt x="839563" y="37960"/>
                </a:lnTo>
                <a:lnTo>
                  <a:pt x="885898" y="38054"/>
                </a:lnTo>
                <a:lnTo>
                  <a:pt x="933386" y="38072"/>
                </a:lnTo>
                <a:lnTo>
                  <a:pt x="968081" y="38781"/>
                </a:lnTo>
                <a:lnTo>
                  <a:pt x="1007603" y="42441"/>
                </a:lnTo>
                <a:lnTo>
                  <a:pt x="1055158" y="44035"/>
                </a:lnTo>
                <a:lnTo>
                  <a:pt x="1094395" y="44311"/>
                </a:lnTo>
                <a:lnTo>
                  <a:pt x="1137300" y="44393"/>
                </a:lnTo>
                <a:lnTo>
                  <a:pt x="1179411" y="44417"/>
                </a:lnTo>
                <a:lnTo>
                  <a:pt x="1218699" y="44424"/>
                </a:lnTo>
                <a:lnTo>
                  <a:pt x="1257151" y="46308"/>
                </a:lnTo>
                <a:lnTo>
                  <a:pt x="1297237" y="49453"/>
                </a:lnTo>
                <a:lnTo>
                  <a:pt x="1342276" y="50385"/>
                </a:lnTo>
                <a:lnTo>
                  <a:pt x="1389487" y="52542"/>
                </a:lnTo>
                <a:lnTo>
                  <a:pt x="1434755" y="55769"/>
                </a:lnTo>
                <a:lnTo>
                  <a:pt x="1479447" y="58606"/>
                </a:lnTo>
                <a:lnTo>
                  <a:pt x="1523969" y="62034"/>
                </a:lnTo>
                <a:lnTo>
                  <a:pt x="1570322" y="63049"/>
                </a:lnTo>
                <a:lnTo>
                  <a:pt x="1617923" y="65232"/>
                </a:lnTo>
                <a:lnTo>
                  <a:pt x="1663306" y="68465"/>
                </a:lnTo>
                <a:lnTo>
                  <a:pt x="1709914" y="69424"/>
                </a:lnTo>
                <a:lnTo>
                  <a:pt x="1742800" y="69648"/>
                </a:lnTo>
                <a:lnTo>
                  <a:pt x="1776231" y="69748"/>
                </a:lnTo>
                <a:lnTo>
                  <a:pt x="1823415" y="69804"/>
                </a:lnTo>
                <a:lnTo>
                  <a:pt x="1868675" y="73191"/>
                </a:lnTo>
                <a:lnTo>
                  <a:pt x="1900380" y="72969"/>
                </a:lnTo>
                <a:lnTo>
                  <a:pt x="1932580" y="71223"/>
                </a:lnTo>
                <a:lnTo>
                  <a:pt x="1979180" y="70241"/>
                </a:lnTo>
                <a:lnTo>
                  <a:pt x="2011817" y="70011"/>
                </a:lnTo>
                <a:lnTo>
                  <a:pt x="2058553" y="69882"/>
                </a:lnTo>
                <a:lnTo>
                  <a:pt x="2090603" y="69851"/>
                </a:lnTo>
                <a:lnTo>
                  <a:pt x="2122957" y="69132"/>
                </a:lnTo>
                <a:lnTo>
                  <a:pt x="2169644" y="65466"/>
                </a:lnTo>
                <a:lnTo>
                  <a:pt x="2202301" y="64361"/>
                </a:lnTo>
                <a:lnTo>
                  <a:pt x="2245678" y="60368"/>
                </a:lnTo>
                <a:lnTo>
                  <a:pt x="2285341" y="58087"/>
                </a:lnTo>
                <a:lnTo>
                  <a:pt x="2323905" y="54041"/>
                </a:lnTo>
                <a:lnTo>
                  <a:pt x="2369791" y="51422"/>
                </a:lnTo>
                <a:lnTo>
                  <a:pt x="2416726" y="50862"/>
                </a:lnTo>
                <a:lnTo>
                  <a:pt x="2458924" y="50789"/>
                </a:lnTo>
                <a:lnTo>
                  <a:pt x="2501900" y="5077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7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we compute 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String</a:t>
            </a:r>
            <a:r>
              <a:rPr lang="en-US"/>
              <a:t>: an ordered sequence of characters</a:t>
            </a:r>
          </a:p>
          <a:p>
            <a:r>
              <a:rPr lang="en-US"/>
              <a:t>Is a representation of something</a:t>
            </a:r>
          </a:p>
          <a:p>
            <a:r>
              <a:rPr lang="en-US"/>
              <a:t>Characters come from an alphabet</a:t>
            </a:r>
          </a:p>
          <a:p>
            <a:endParaRPr lang="en-US"/>
          </a:p>
          <a:p>
            <a:r>
              <a:rPr lang="en-US"/>
              <a:t>Let’s formally define them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5" name="SMARTInkShape-160">
            <a:extLst>
              <a:ext uri="{FF2B5EF4-FFF2-40B4-BE49-F238E27FC236}">
                <a16:creationId xmlns:a16="http://schemas.microsoft.com/office/drawing/2014/main" id="{2DF163A5-FE88-4BDF-9CED-7A10FDEAB5C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11262" y="2109463"/>
            <a:ext cx="1447802" cy="84890"/>
          </a:xfrm>
          <a:custGeom>
            <a:avLst/>
            <a:gdLst/>
            <a:ahLst/>
            <a:cxnLst/>
            <a:rect l="0" t="0" r="0" b="0"/>
            <a:pathLst>
              <a:path w="1447802" h="84890">
                <a:moveTo>
                  <a:pt x="6350" y="55887"/>
                </a:moveTo>
                <a:lnTo>
                  <a:pt x="6350" y="55887"/>
                </a:lnTo>
                <a:lnTo>
                  <a:pt x="262" y="49799"/>
                </a:lnTo>
                <a:lnTo>
                  <a:pt x="0" y="43187"/>
                </a:lnTo>
                <a:lnTo>
                  <a:pt x="9434" y="51915"/>
                </a:lnTo>
                <a:lnTo>
                  <a:pt x="14306" y="54122"/>
                </a:lnTo>
                <a:lnTo>
                  <a:pt x="24594" y="55538"/>
                </a:lnTo>
                <a:lnTo>
                  <a:pt x="65706" y="60893"/>
                </a:lnTo>
                <a:lnTo>
                  <a:pt x="109468" y="64000"/>
                </a:lnTo>
                <a:lnTo>
                  <a:pt x="154848" y="68689"/>
                </a:lnTo>
                <a:lnTo>
                  <a:pt x="198732" y="73975"/>
                </a:lnTo>
                <a:lnTo>
                  <a:pt x="242926" y="79111"/>
                </a:lnTo>
                <a:lnTo>
                  <a:pt x="279882" y="80642"/>
                </a:lnTo>
                <a:lnTo>
                  <a:pt x="319054" y="81802"/>
                </a:lnTo>
                <a:lnTo>
                  <a:pt x="366487" y="84889"/>
                </a:lnTo>
                <a:lnTo>
                  <a:pt x="402067" y="83358"/>
                </a:lnTo>
                <a:lnTo>
                  <a:pt x="440928" y="78445"/>
                </a:lnTo>
                <a:lnTo>
                  <a:pt x="481718" y="71557"/>
                </a:lnTo>
                <a:lnTo>
                  <a:pt x="523366" y="63792"/>
                </a:lnTo>
                <a:lnTo>
                  <a:pt x="567276" y="57519"/>
                </a:lnTo>
                <a:lnTo>
                  <a:pt x="612662" y="51673"/>
                </a:lnTo>
                <a:lnTo>
                  <a:pt x="658704" y="44372"/>
                </a:lnTo>
                <a:lnTo>
                  <a:pt x="705037" y="36423"/>
                </a:lnTo>
                <a:lnTo>
                  <a:pt x="751500" y="28892"/>
                </a:lnTo>
                <a:lnTo>
                  <a:pt x="798021" y="23193"/>
                </a:lnTo>
                <a:lnTo>
                  <a:pt x="822703" y="20685"/>
                </a:lnTo>
                <a:lnTo>
                  <a:pt x="848330" y="18308"/>
                </a:lnTo>
                <a:lnTo>
                  <a:pt x="874587" y="16018"/>
                </a:lnTo>
                <a:lnTo>
                  <a:pt x="899852" y="13785"/>
                </a:lnTo>
                <a:lnTo>
                  <a:pt x="924457" y="11591"/>
                </a:lnTo>
                <a:lnTo>
                  <a:pt x="948622" y="9423"/>
                </a:lnTo>
                <a:lnTo>
                  <a:pt x="996167" y="5133"/>
                </a:lnTo>
                <a:lnTo>
                  <a:pt x="1043169" y="1580"/>
                </a:lnTo>
                <a:lnTo>
                  <a:pt x="1089929" y="0"/>
                </a:lnTo>
                <a:lnTo>
                  <a:pt x="1134700" y="1180"/>
                </a:lnTo>
                <a:lnTo>
                  <a:pt x="1178117" y="3351"/>
                </a:lnTo>
                <a:lnTo>
                  <a:pt x="1220932" y="4315"/>
                </a:lnTo>
                <a:lnTo>
                  <a:pt x="1261598" y="6625"/>
                </a:lnTo>
                <a:lnTo>
                  <a:pt x="1300133" y="10004"/>
                </a:lnTo>
                <a:lnTo>
                  <a:pt x="1336074" y="13858"/>
                </a:lnTo>
                <a:lnTo>
                  <a:pt x="1381300" y="23365"/>
                </a:lnTo>
                <a:lnTo>
                  <a:pt x="1421511" y="35119"/>
                </a:lnTo>
                <a:lnTo>
                  <a:pt x="1447801" y="4318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161">
            <a:extLst>
              <a:ext uri="{FF2B5EF4-FFF2-40B4-BE49-F238E27FC236}">
                <a16:creationId xmlns:a16="http://schemas.microsoft.com/office/drawing/2014/main" id="{F5A35E12-0988-45BE-9241-E64F6D4198E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808413" y="2222500"/>
            <a:ext cx="6286501" cy="266701"/>
          </a:xfrm>
          <a:custGeom>
            <a:avLst/>
            <a:gdLst/>
            <a:ahLst/>
            <a:cxnLst/>
            <a:rect l="0" t="0" r="0" b="0"/>
            <a:pathLst>
              <a:path w="6286501" h="266701">
                <a:moveTo>
                  <a:pt x="0" y="0"/>
                </a:moveTo>
                <a:lnTo>
                  <a:pt x="0" y="0"/>
                </a:lnTo>
                <a:lnTo>
                  <a:pt x="46828" y="0"/>
                </a:lnTo>
                <a:lnTo>
                  <a:pt x="52994" y="0"/>
                </a:lnTo>
                <a:lnTo>
                  <a:pt x="100453" y="15786"/>
                </a:lnTo>
                <a:lnTo>
                  <a:pt x="143697" y="22336"/>
                </a:lnTo>
                <a:lnTo>
                  <a:pt x="188774" y="27162"/>
                </a:lnTo>
                <a:lnTo>
                  <a:pt x="206451" y="30391"/>
                </a:lnTo>
                <a:lnTo>
                  <a:pt x="251722" y="31671"/>
                </a:lnTo>
                <a:lnTo>
                  <a:pt x="292357" y="33621"/>
                </a:lnTo>
                <a:lnTo>
                  <a:pt x="339778" y="37707"/>
                </a:lnTo>
                <a:lnTo>
                  <a:pt x="381163" y="42412"/>
                </a:lnTo>
                <a:lnTo>
                  <a:pt x="426891" y="44182"/>
                </a:lnTo>
                <a:lnTo>
                  <a:pt x="465663" y="48761"/>
                </a:lnTo>
                <a:lnTo>
                  <a:pt x="513208" y="53903"/>
                </a:lnTo>
                <a:lnTo>
                  <a:pt x="554759" y="57214"/>
                </a:lnTo>
                <a:lnTo>
                  <a:pt x="596938" y="62049"/>
                </a:lnTo>
                <a:lnTo>
                  <a:pt x="642611" y="66585"/>
                </a:lnTo>
                <a:lnTo>
                  <a:pt x="687329" y="69911"/>
                </a:lnTo>
                <a:lnTo>
                  <a:pt x="730134" y="76630"/>
                </a:lnTo>
                <a:lnTo>
                  <a:pt x="772560" y="81381"/>
                </a:lnTo>
                <a:lnTo>
                  <a:pt x="814911" y="87389"/>
                </a:lnTo>
                <a:lnTo>
                  <a:pt x="857248" y="93488"/>
                </a:lnTo>
                <a:lnTo>
                  <a:pt x="899583" y="98273"/>
                </a:lnTo>
                <a:lnTo>
                  <a:pt x="941916" y="105307"/>
                </a:lnTo>
                <a:lnTo>
                  <a:pt x="986131" y="109309"/>
                </a:lnTo>
                <a:lnTo>
                  <a:pt x="1032050" y="113314"/>
                </a:lnTo>
                <a:lnTo>
                  <a:pt x="1075797" y="118469"/>
                </a:lnTo>
                <a:lnTo>
                  <a:pt x="1112034" y="120004"/>
                </a:lnTo>
                <a:lnTo>
                  <a:pt x="1149582" y="120459"/>
                </a:lnTo>
                <a:lnTo>
                  <a:pt x="1187518" y="119888"/>
                </a:lnTo>
                <a:lnTo>
                  <a:pt x="1225570" y="116269"/>
                </a:lnTo>
                <a:lnTo>
                  <a:pt x="1263655" y="114883"/>
                </a:lnTo>
                <a:lnTo>
                  <a:pt x="1301751" y="113767"/>
                </a:lnTo>
                <a:lnTo>
                  <a:pt x="1340556" y="109987"/>
                </a:lnTo>
                <a:lnTo>
                  <a:pt x="1382314" y="108554"/>
                </a:lnTo>
                <a:lnTo>
                  <a:pt x="1421811" y="108129"/>
                </a:lnTo>
                <a:lnTo>
                  <a:pt x="1461031" y="108003"/>
                </a:lnTo>
                <a:lnTo>
                  <a:pt x="1502912" y="107966"/>
                </a:lnTo>
                <a:lnTo>
                  <a:pt x="1543151" y="107955"/>
                </a:lnTo>
                <a:lnTo>
                  <a:pt x="1586040" y="107951"/>
                </a:lnTo>
                <a:lnTo>
                  <a:pt x="1630028" y="107245"/>
                </a:lnTo>
                <a:lnTo>
                  <a:pt x="1674340" y="103586"/>
                </a:lnTo>
                <a:lnTo>
                  <a:pt x="1718750" y="102189"/>
                </a:lnTo>
                <a:lnTo>
                  <a:pt x="1763893" y="101069"/>
                </a:lnTo>
                <a:lnTo>
                  <a:pt x="1796189" y="98307"/>
                </a:lnTo>
                <a:lnTo>
                  <a:pt x="1829358" y="96608"/>
                </a:lnTo>
                <a:lnTo>
                  <a:pt x="1862209" y="95854"/>
                </a:lnTo>
                <a:lnTo>
                  <a:pt x="1909176" y="95429"/>
                </a:lnTo>
                <a:lnTo>
                  <a:pt x="1941898" y="95330"/>
                </a:lnTo>
                <a:lnTo>
                  <a:pt x="1975256" y="93404"/>
                </a:lnTo>
                <a:lnTo>
                  <a:pt x="2008897" y="90902"/>
                </a:lnTo>
                <a:lnTo>
                  <a:pt x="2042663" y="89790"/>
                </a:lnTo>
                <a:lnTo>
                  <a:pt x="2078367" y="87414"/>
                </a:lnTo>
                <a:lnTo>
                  <a:pt x="2114696" y="84712"/>
                </a:lnTo>
                <a:lnTo>
                  <a:pt x="2149657" y="83511"/>
                </a:lnTo>
                <a:lnTo>
                  <a:pt x="2184010" y="82977"/>
                </a:lnTo>
                <a:lnTo>
                  <a:pt x="2218799" y="82740"/>
                </a:lnTo>
                <a:lnTo>
                  <a:pt x="2255427" y="82634"/>
                </a:lnTo>
                <a:lnTo>
                  <a:pt x="2292873" y="82588"/>
                </a:lnTo>
                <a:lnTo>
                  <a:pt x="2330682" y="81861"/>
                </a:lnTo>
                <a:lnTo>
                  <a:pt x="2368653" y="79186"/>
                </a:lnTo>
                <a:lnTo>
                  <a:pt x="2406696" y="77527"/>
                </a:lnTo>
                <a:lnTo>
                  <a:pt x="2444770" y="76790"/>
                </a:lnTo>
                <a:lnTo>
                  <a:pt x="2482858" y="76462"/>
                </a:lnTo>
                <a:lnTo>
                  <a:pt x="2522835" y="76317"/>
                </a:lnTo>
                <a:lnTo>
                  <a:pt x="2564121" y="75546"/>
                </a:lnTo>
                <a:lnTo>
                  <a:pt x="2605988" y="72852"/>
                </a:lnTo>
                <a:lnTo>
                  <a:pt x="2649996" y="71184"/>
                </a:lnTo>
                <a:lnTo>
                  <a:pt x="2694720" y="69737"/>
                </a:lnTo>
                <a:lnTo>
                  <a:pt x="2738116" y="66743"/>
                </a:lnTo>
                <a:lnTo>
                  <a:pt x="2782803" y="64941"/>
                </a:lnTo>
                <a:lnTo>
                  <a:pt x="2827829" y="64140"/>
                </a:lnTo>
                <a:lnTo>
                  <a:pt x="2871359" y="63785"/>
                </a:lnTo>
                <a:lnTo>
                  <a:pt x="2916105" y="61745"/>
                </a:lnTo>
                <a:lnTo>
                  <a:pt x="2961863" y="59192"/>
                </a:lnTo>
                <a:lnTo>
                  <a:pt x="3008070" y="58058"/>
                </a:lnTo>
                <a:lnTo>
                  <a:pt x="3052596" y="57553"/>
                </a:lnTo>
                <a:lnTo>
                  <a:pt x="3096609" y="57329"/>
                </a:lnTo>
                <a:lnTo>
                  <a:pt x="3142041" y="57230"/>
                </a:lnTo>
                <a:lnTo>
                  <a:pt x="3188103" y="57185"/>
                </a:lnTo>
                <a:lnTo>
                  <a:pt x="3234445" y="57166"/>
                </a:lnTo>
                <a:lnTo>
                  <a:pt x="3280912" y="57157"/>
                </a:lnTo>
                <a:lnTo>
                  <a:pt x="3327434" y="57153"/>
                </a:lnTo>
                <a:lnTo>
                  <a:pt x="3373982" y="57151"/>
                </a:lnTo>
                <a:lnTo>
                  <a:pt x="3420540" y="57151"/>
                </a:lnTo>
                <a:lnTo>
                  <a:pt x="3467103" y="59032"/>
                </a:lnTo>
                <a:lnTo>
                  <a:pt x="3513667" y="61514"/>
                </a:lnTo>
                <a:lnTo>
                  <a:pt x="3560233" y="62617"/>
                </a:lnTo>
                <a:lnTo>
                  <a:pt x="3584223" y="62912"/>
                </a:lnTo>
                <a:lnTo>
                  <a:pt x="3608681" y="63108"/>
                </a:lnTo>
                <a:lnTo>
                  <a:pt x="3633454" y="63239"/>
                </a:lnTo>
                <a:lnTo>
                  <a:pt x="3658436" y="63326"/>
                </a:lnTo>
                <a:lnTo>
                  <a:pt x="3683557" y="63384"/>
                </a:lnTo>
                <a:lnTo>
                  <a:pt x="3708772" y="63422"/>
                </a:lnTo>
                <a:lnTo>
                  <a:pt x="3733342" y="63448"/>
                </a:lnTo>
                <a:lnTo>
                  <a:pt x="3757483" y="63466"/>
                </a:lnTo>
                <a:lnTo>
                  <a:pt x="3805004" y="63485"/>
                </a:lnTo>
                <a:lnTo>
                  <a:pt x="3851994" y="63493"/>
                </a:lnTo>
                <a:lnTo>
                  <a:pt x="3876802" y="64201"/>
                </a:lnTo>
                <a:lnTo>
                  <a:pt x="3902512" y="65379"/>
                </a:lnTo>
                <a:lnTo>
                  <a:pt x="3928824" y="66869"/>
                </a:lnTo>
                <a:lnTo>
                  <a:pt x="3954127" y="68568"/>
                </a:lnTo>
                <a:lnTo>
                  <a:pt x="3978757" y="70407"/>
                </a:lnTo>
                <a:lnTo>
                  <a:pt x="4002937" y="72338"/>
                </a:lnTo>
                <a:lnTo>
                  <a:pt x="4028230" y="73625"/>
                </a:lnTo>
                <a:lnTo>
                  <a:pt x="4054264" y="74483"/>
                </a:lnTo>
                <a:lnTo>
                  <a:pt x="4080793" y="75055"/>
                </a:lnTo>
                <a:lnTo>
                  <a:pt x="4106945" y="75437"/>
                </a:lnTo>
                <a:lnTo>
                  <a:pt x="4132846" y="75691"/>
                </a:lnTo>
                <a:lnTo>
                  <a:pt x="4158581" y="75861"/>
                </a:lnTo>
                <a:lnTo>
                  <a:pt x="4184204" y="76679"/>
                </a:lnTo>
                <a:lnTo>
                  <a:pt x="4209753" y="77931"/>
                </a:lnTo>
                <a:lnTo>
                  <a:pt x="4235251" y="79471"/>
                </a:lnTo>
                <a:lnTo>
                  <a:pt x="4260718" y="81203"/>
                </a:lnTo>
                <a:lnTo>
                  <a:pt x="4286162" y="83063"/>
                </a:lnTo>
                <a:lnTo>
                  <a:pt x="4311591" y="85009"/>
                </a:lnTo>
                <a:lnTo>
                  <a:pt x="4337011" y="87011"/>
                </a:lnTo>
                <a:lnTo>
                  <a:pt x="4362424" y="89052"/>
                </a:lnTo>
                <a:lnTo>
                  <a:pt x="4387832" y="91118"/>
                </a:lnTo>
                <a:lnTo>
                  <a:pt x="4413943" y="92495"/>
                </a:lnTo>
                <a:lnTo>
                  <a:pt x="4440523" y="93413"/>
                </a:lnTo>
                <a:lnTo>
                  <a:pt x="4467415" y="94026"/>
                </a:lnTo>
                <a:lnTo>
                  <a:pt x="4493810" y="95845"/>
                </a:lnTo>
                <a:lnTo>
                  <a:pt x="4519873" y="98469"/>
                </a:lnTo>
                <a:lnTo>
                  <a:pt x="4545715" y="101629"/>
                </a:lnTo>
                <a:lnTo>
                  <a:pt x="4571410" y="103736"/>
                </a:lnTo>
                <a:lnTo>
                  <a:pt x="4597007" y="105141"/>
                </a:lnTo>
                <a:lnTo>
                  <a:pt x="4622538" y="106077"/>
                </a:lnTo>
                <a:lnTo>
                  <a:pt x="4648730" y="107407"/>
                </a:lnTo>
                <a:lnTo>
                  <a:pt x="4675365" y="108999"/>
                </a:lnTo>
                <a:lnTo>
                  <a:pt x="4702293" y="110766"/>
                </a:lnTo>
                <a:lnTo>
                  <a:pt x="4728712" y="112650"/>
                </a:lnTo>
                <a:lnTo>
                  <a:pt x="4754791" y="114611"/>
                </a:lnTo>
                <a:lnTo>
                  <a:pt x="4780644" y="116624"/>
                </a:lnTo>
                <a:lnTo>
                  <a:pt x="4806346" y="118671"/>
                </a:lnTo>
                <a:lnTo>
                  <a:pt x="4831947" y="120742"/>
                </a:lnTo>
                <a:lnTo>
                  <a:pt x="4857481" y="122828"/>
                </a:lnTo>
                <a:lnTo>
                  <a:pt x="4882970" y="124924"/>
                </a:lnTo>
                <a:lnTo>
                  <a:pt x="4908431" y="127027"/>
                </a:lnTo>
                <a:lnTo>
                  <a:pt x="4933870" y="129135"/>
                </a:lnTo>
                <a:lnTo>
                  <a:pt x="4959297" y="131245"/>
                </a:lnTo>
                <a:lnTo>
                  <a:pt x="4984715" y="133358"/>
                </a:lnTo>
                <a:lnTo>
                  <a:pt x="5010126" y="135472"/>
                </a:lnTo>
                <a:lnTo>
                  <a:pt x="5036239" y="137587"/>
                </a:lnTo>
                <a:lnTo>
                  <a:pt x="5062820" y="139702"/>
                </a:lnTo>
                <a:lnTo>
                  <a:pt x="5089714" y="141818"/>
                </a:lnTo>
                <a:lnTo>
                  <a:pt x="5116109" y="144640"/>
                </a:lnTo>
                <a:lnTo>
                  <a:pt x="5142172" y="147932"/>
                </a:lnTo>
                <a:lnTo>
                  <a:pt x="5168015" y="151538"/>
                </a:lnTo>
                <a:lnTo>
                  <a:pt x="5193710" y="153942"/>
                </a:lnTo>
                <a:lnTo>
                  <a:pt x="5219307" y="155545"/>
                </a:lnTo>
                <a:lnTo>
                  <a:pt x="5244838" y="156613"/>
                </a:lnTo>
                <a:lnTo>
                  <a:pt x="5270325" y="158737"/>
                </a:lnTo>
                <a:lnTo>
                  <a:pt x="5295782" y="161563"/>
                </a:lnTo>
                <a:lnTo>
                  <a:pt x="5321222" y="164859"/>
                </a:lnTo>
                <a:lnTo>
                  <a:pt x="5346648" y="167761"/>
                </a:lnTo>
                <a:lnTo>
                  <a:pt x="5372065" y="170402"/>
                </a:lnTo>
                <a:lnTo>
                  <a:pt x="5397477" y="172868"/>
                </a:lnTo>
                <a:lnTo>
                  <a:pt x="5422885" y="175218"/>
                </a:lnTo>
                <a:lnTo>
                  <a:pt x="5448289" y="177490"/>
                </a:lnTo>
                <a:lnTo>
                  <a:pt x="5473693" y="179710"/>
                </a:lnTo>
                <a:lnTo>
                  <a:pt x="5498389" y="182601"/>
                </a:lnTo>
                <a:lnTo>
                  <a:pt x="5522615" y="185940"/>
                </a:lnTo>
                <a:lnTo>
                  <a:pt x="5570228" y="192706"/>
                </a:lnTo>
                <a:lnTo>
                  <a:pt x="5617261" y="198066"/>
                </a:lnTo>
                <a:lnTo>
                  <a:pt x="5664034" y="202800"/>
                </a:lnTo>
                <a:lnTo>
                  <a:pt x="5709987" y="207255"/>
                </a:lnTo>
                <a:lnTo>
                  <a:pt x="5753929" y="211588"/>
                </a:lnTo>
                <a:lnTo>
                  <a:pt x="5796978" y="217746"/>
                </a:lnTo>
                <a:lnTo>
                  <a:pt x="5838923" y="223776"/>
                </a:lnTo>
                <a:lnTo>
                  <a:pt x="5878733" y="226456"/>
                </a:lnTo>
                <a:lnTo>
                  <a:pt x="5917592" y="229529"/>
                </a:lnTo>
                <a:lnTo>
                  <a:pt x="5956030" y="233952"/>
                </a:lnTo>
                <a:lnTo>
                  <a:pt x="5994279" y="240621"/>
                </a:lnTo>
                <a:lnTo>
                  <a:pt x="6030565" y="246407"/>
                </a:lnTo>
                <a:lnTo>
                  <a:pt x="6064801" y="250626"/>
                </a:lnTo>
                <a:lnTo>
                  <a:pt x="6096480" y="252500"/>
                </a:lnTo>
                <a:lnTo>
                  <a:pt x="6128904" y="255215"/>
                </a:lnTo>
                <a:lnTo>
                  <a:pt x="6175129" y="258828"/>
                </a:lnTo>
                <a:lnTo>
                  <a:pt x="6215636" y="261781"/>
                </a:lnTo>
                <a:lnTo>
                  <a:pt x="6252567" y="265243"/>
                </a:lnTo>
                <a:lnTo>
                  <a:pt x="6286500" y="2667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InkShape-162">
            <a:extLst>
              <a:ext uri="{FF2B5EF4-FFF2-40B4-BE49-F238E27FC236}">
                <a16:creationId xmlns:a16="http://schemas.microsoft.com/office/drawing/2014/main" id="{9AA97460-9B46-4CCF-8E61-188EDB468C7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06763" y="1587500"/>
            <a:ext cx="374651" cy="266621"/>
          </a:xfrm>
          <a:custGeom>
            <a:avLst/>
            <a:gdLst/>
            <a:ahLst/>
            <a:cxnLst/>
            <a:rect l="0" t="0" r="0" b="0"/>
            <a:pathLst>
              <a:path w="374651" h="266621">
                <a:moveTo>
                  <a:pt x="12700" y="95250"/>
                </a:moveTo>
                <a:lnTo>
                  <a:pt x="12700" y="95250"/>
                </a:lnTo>
                <a:lnTo>
                  <a:pt x="284" y="95250"/>
                </a:lnTo>
                <a:lnTo>
                  <a:pt x="0" y="88902"/>
                </a:lnTo>
                <a:lnTo>
                  <a:pt x="0" y="92271"/>
                </a:lnTo>
                <a:lnTo>
                  <a:pt x="1881" y="95808"/>
                </a:lnTo>
                <a:lnTo>
                  <a:pt x="11555" y="106728"/>
                </a:lnTo>
                <a:lnTo>
                  <a:pt x="12191" y="109288"/>
                </a:lnTo>
                <a:lnTo>
                  <a:pt x="13338" y="123074"/>
                </a:lnTo>
                <a:lnTo>
                  <a:pt x="20535" y="139594"/>
                </a:lnTo>
                <a:lnTo>
                  <a:pt x="23237" y="143886"/>
                </a:lnTo>
                <a:lnTo>
                  <a:pt x="24759" y="150269"/>
                </a:lnTo>
                <a:lnTo>
                  <a:pt x="26088" y="175800"/>
                </a:lnTo>
                <a:lnTo>
                  <a:pt x="30865" y="191657"/>
                </a:lnTo>
                <a:lnTo>
                  <a:pt x="32440" y="219942"/>
                </a:lnTo>
                <a:lnTo>
                  <a:pt x="36772" y="228562"/>
                </a:lnTo>
                <a:lnTo>
                  <a:pt x="38076" y="249766"/>
                </a:lnTo>
                <a:lnTo>
                  <a:pt x="38790" y="251177"/>
                </a:lnTo>
                <a:lnTo>
                  <a:pt x="39971" y="252118"/>
                </a:lnTo>
                <a:lnTo>
                  <a:pt x="41464" y="252745"/>
                </a:lnTo>
                <a:lnTo>
                  <a:pt x="42459" y="253869"/>
                </a:lnTo>
                <a:lnTo>
                  <a:pt x="44372" y="260056"/>
                </a:lnTo>
                <a:lnTo>
                  <a:pt x="49910" y="265792"/>
                </a:lnTo>
                <a:lnTo>
                  <a:pt x="53907" y="266431"/>
                </a:lnTo>
                <a:lnTo>
                  <a:pt x="59560" y="266620"/>
                </a:lnTo>
                <a:lnTo>
                  <a:pt x="63630" y="264783"/>
                </a:lnTo>
                <a:lnTo>
                  <a:pt x="109315" y="226964"/>
                </a:lnTo>
                <a:lnTo>
                  <a:pt x="151082" y="184054"/>
                </a:lnTo>
                <a:lnTo>
                  <a:pt x="196772" y="139694"/>
                </a:lnTo>
                <a:lnTo>
                  <a:pt x="239969" y="101599"/>
                </a:lnTo>
                <a:lnTo>
                  <a:pt x="285672" y="62617"/>
                </a:lnTo>
                <a:lnTo>
                  <a:pt x="329489" y="29829"/>
                </a:lnTo>
                <a:lnTo>
                  <a:pt x="37465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SMARTInkShape-Group68">
            <a:extLst>
              <a:ext uri="{FF2B5EF4-FFF2-40B4-BE49-F238E27FC236}">
                <a16:creationId xmlns:a16="http://schemas.microsoft.com/office/drawing/2014/main" id="{8BBA9100-40D3-4526-AA67-14FCB17F1549}"/>
              </a:ext>
            </a:extLst>
          </p:cNvPr>
          <p:cNvGrpSpPr/>
          <p:nvPr/>
        </p:nvGrpSpPr>
        <p:grpSpPr>
          <a:xfrm>
            <a:off x="3207854" y="1149350"/>
            <a:ext cx="1362560" cy="317501"/>
            <a:chOff x="3207854" y="1149350"/>
            <a:chExt cx="1362560" cy="317501"/>
          </a:xfrm>
        </p:grpSpPr>
        <p:sp>
          <p:nvSpPr>
            <p:cNvPr id="8" name="SMARTInkShape-163">
              <a:extLst>
                <a:ext uri="{FF2B5EF4-FFF2-40B4-BE49-F238E27FC236}">
                  <a16:creationId xmlns:a16="http://schemas.microsoft.com/office/drawing/2014/main" id="{88336080-F4DC-4594-AED1-5E661408778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043363" y="1149350"/>
              <a:ext cx="1" cy="38101"/>
            </a:xfrm>
            <a:custGeom>
              <a:avLst/>
              <a:gdLst/>
              <a:ahLst/>
              <a:cxnLst/>
              <a:rect l="0" t="0" r="0" b="0"/>
              <a:pathLst>
                <a:path w="1" h="38101">
                  <a:moveTo>
                    <a:pt x="0" y="0"/>
                  </a:moveTo>
                  <a:lnTo>
                    <a:pt x="0" y="0"/>
                  </a:lnTo>
                  <a:lnTo>
                    <a:pt x="0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ARTInkShape-164">
              <a:extLst>
                <a:ext uri="{FF2B5EF4-FFF2-40B4-BE49-F238E27FC236}">
                  <a16:creationId xmlns:a16="http://schemas.microsoft.com/office/drawing/2014/main" id="{974A3DE3-916E-4DD8-BE96-0E807CA1F35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6713" y="1174750"/>
              <a:ext cx="31751" cy="139701"/>
            </a:xfrm>
            <a:custGeom>
              <a:avLst/>
              <a:gdLst/>
              <a:ahLst/>
              <a:cxnLst/>
              <a:rect l="0" t="0" r="0" b="0"/>
              <a:pathLst>
                <a:path w="31751" h="139701">
                  <a:moveTo>
                    <a:pt x="31750" y="0"/>
                  </a:moveTo>
                  <a:lnTo>
                    <a:pt x="31750" y="0"/>
                  </a:lnTo>
                  <a:lnTo>
                    <a:pt x="31044" y="34709"/>
                  </a:lnTo>
                  <a:lnTo>
                    <a:pt x="20010" y="77726"/>
                  </a:lnTo>
                  <a:lnTo>
                    <a:pt x="12269" y="101243"/>
                  </a:lnTo>
                  <a:lnTo>
                    <a:pt x="8103" y="114194"/>
                  </a:lnTo>
                  <a:lnTo>
                    <a:pt x="4988" y="126969"/>
                  </a:lnTo>
                  <a:lnTo>
                    <a:pt x="0" y="139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165">
              <a:extLst>
                <a:ext uri="{FF2B5EF4-FFF2-40B4-BE49-F238E27FC236}">
                  <a16:creationId xmlns:a16="http://schemas.microsoft.com/office/drawing/2014/main" id="{5915BECB-8094-4B4D-AC1E-920E3C0A560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119563" y="1244600"/>
              <a:ext cx="114301" cy="44451"/>
            </a:xfrm>
            <a:custGeom>
              <a:avLst/>
              <a:gdLst/>
              <a:ahLst/>
              <a:cxnLst/>
              <a:rect l="0" t="0" r="0" b="0"/>
              <a:pathLst>
                <a:path w="114301" h="444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3371" y="8838"/>
                  </a:lnTo>
                  <a:lnTo>
                    <a:pt x="8788" y="10984"/>
                  </a:lnTo>
                  <a:lnTo>
                    <a:pt x="15195" y="12643"/>
                  </a:lnTo>
                  <a:lnTo>
                    <a:pt x="52530" y="28981"/>
                  </a:lnTo>
                  <a:lnTo>
                    <a:pt x="97124" y="39541"/>
                  </a:lnTo>
                  <a:lnTo>
                    <a:pt x="114300" y="44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166">
              <a:extLst>
                <a:ext uri="{FF2B5EF4-FFF2-40B4-BE49-F238E27FC236}">
                  <a16:creationId xmlns:a16="http://schemas.microsoft.com/office/drawing/2014/main" id="{2B3BD981-A475-4B33-B381-9D3A90982B2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207854" y="1238250"/>
              <a:ext cx="238610" cy="228601"/>
            </a:xfrm>
            <a:custGeom>
              <a:avLst/>
              <a:gdLst/>
              <a:ahLst/>
              <a:cxnLst/>
              <a:rect l="0" t="0" r="0" b="0"/>
              <a:pathLst>
                <a:path w="238610" h="228601">
                  <a:moveTo>
                    <a:pt x="3659" y="228600"/>
                  </a:moveTo>
                  <a:lnTo>
                    <a:pt x="3659" y="228600"/>
                  </a:lnTo>
                  <a:lnTo>
                    <a:pt x="3659" y="225229"/>
                  </a:lnTo>
                  <a:lnTo>
                    <a:pt x="13118" y="197941"/>
                  </a:lnTo>
                  <a:lnTo>
                    <a:pt x="20082" y="186195"/>
                  </a:lnTo>
                  <a:lnTo>
                    <a:pt x="28766" y="141791"/>
                  </a:lnTo>
                  <a:lnTo>
                    <a:pt x="34070" y="124878"/>
                  </a:lnTo>
                  <a:lnTo>
                    <a:pt x="46273" y="95250"/>
                  </a:lnTo>
                  <a:lnTo>
                    <a:pt x="49446" y="82550"/>
                  </a:lnTo>
                  <a:lnTo>
                    <a:pt x="53468" y="68988"/>
                  </a:lnTo>
                  <a:lnTo>
                    <a:pt x="53093" y="66453"/>
                  </a:lnTo>
                  <a:lnTo>
                    <a:pt x="50794" y="61755"/>
                  </a:lnTo>
                  <a:lnTo>
                    <a:pt x="50604" y="58809"/>
                  </a:lnTo>
                  <a:lnTo>
                    <a:pt x="53812" y="43249"/>
                  </a:lnTo>
                  <a:lnTo>
                    <a:pt x="52289" y="38507"/>
                  </a:lnTo>
                  <a:lnTo>
                    <a:pt x="49967" y="34048"/>
                  </a:lnTo>
                  <a:lnTo>
                    <a:pt x="48934" y="29714"/>
                  </a:lnTo>
                  <a:lnTo>
                    <a:pt x="47953" y="28276"/>
                  </a:lnTo>
                  <a:lnTo>
                    <a:pt x="46594" y="27317"/>
                  </a:lnTo>
                  <a:lnTo>
                    <a:pt x="43202" y="25547"/>
                  </a:lnTo>
                  <a:lnTo>
                    <a:pt x="24231" y="8569"/>
                  </a:lnTo>
                  <a:lnTo>
                    <a:pt x="18299" y="7007"/>
                  </a:lnTo>
                  <a:lnTo>
                    <a:pt x="7002" y="6376"/>
                  </a:lnTo>
                  <a:lnTo>
                    <a:pt x="5888" y="5662"/>
                  </a:lnTo>
                  <a:lnTo>
                    <a:pt x="5145" y="4480"/>
                  </a:lnTo>
                  <a:lnTo>
                    <a:pt x="3684" y="78"/>
                  </a:lnTo>
                  <a:lnTo>
                    <a:pt x="3664" y="3674"/>
                  </a:lnTo>
                  <a:lnTo>
                    <a:pt x="3661" y="2103"/>
                  </a:lnTo>
                  <a:lnTo>
                    <a:pt x="2954" y="2108"/>
                  </a:lnTo>
                  <a:lnTo>
                    <a:pt x="288" y="3994"/>
                  </a:lnTo>
                  <a:lnTo>
                    <a:pt x="0" y="4779"/>
                  </a:lnTo>
                  <a:lnTo>
                    <a:pt x="514" y="5303"/>
                  </a:lnTo>
                  <a:lnTo>
                    <a:pt x="2966" y="5885"/>
                  </a:lnTo>
                  <a:lnTo>
                    <a:pt x="12313" y="6289"/>
                  </a:lnTo>
                  <a:lnTo>
                    <a:pt x="16442" y="8204"/>
                  </a:lnTo>
                  <a:lnTo>
                    <a:pt x="27534" y="16889"/>
                  </a:lnTo>
                  <a:lnTo>
                    <a:pt x="31438" y="18089"/>
                  </a:lnTo>
                  <a:lnTo>
                    <a:pt x="44058" y="19566"/>
                  </a:lnTo>
                  <a:lnTo>
                    <a:pt x="52474" y="23358"/>
                  </a:lnTo>
                  <a:lnTo>
                    <a:pt x="71688" y="25131"/>
                  </a:lnTo>
                  <a:lnTo>
                    <a:pt x="118094" y="18514"/>
                  </a:lnTo>
                  <a:lnTo>
                    <a:pt x="162374" y="7793"/>
                  </a:lnTo>
                  <a:lnTo>
                    <a:pt x="200507" y="4506"/>
                  </a:lnTo>
                  <a:lnTo>
                    <a:pt x="214070" y="890"/>
                  </a:lnTo>
                  <a:lnTo>
                    <a:pt x="23860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167">
              <a:extLst>
                <a:ext uri="{FF2B5EF4-FFF2-40B4-BE49-F238E27FC236}">
                  <a16:creationId xmlns:a16="http://schemas.microsoft.com/office/drawing/2014/main" id="{8A5C0823-FFC8-4E49-BADE-61D72B58302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294063" y="1346200"/>
              <a:ext cx="95251" cy="6351"/>
            </a:xfrm>
            <a:custGeom>
              <a:avLst/>
              <a:gdLst/>
              <a:ahLst/>
              <a:cxnLst/>
              <a:rect l="0" t="0" r="0" b="0"/>
              <a:pathLst>
                <a:path w="95251" h="6351">
                  <a:moveTo>
                    <a:pt x="0" y="6350"/>
                  </a:moveTo>
                  <a:lnTo>
                    <a:pt x="0" y="6350"/>
                  </a:lnTo>
                  <a:lnTo>
                    <a:pt x="8838" y="6350"/>
                  </a:lnTo>
                  <a:lnTo>
                    <a:pt x="22076" y="2692"/>
                  </a:lnTo>
                  <a:lnTo>
                    <a:pt x="44134" y="6166"/>
                  </a:lnTo>
                  <a:lnTo>
                    <a:pt x="90726" y="23"/>
                  </a:lnTo>
                  <a:lnTo>
                    <a:pt x="952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168">
              <a:extLst>
                <a:ext uri="{FF2B5EF4-FFF2-40B4-BE49-F238E27FC236}">
                  <a16:creationId xmlns:a16="http://schemas.microsoft.com/office/drawing/2014/main" id="{E24E4F89-D32B-4E6C-8BA7-631EB544DF3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3535363" y="1339850"/>
              <a:ext cx="12701" cy="50801"/>
            </a:xfrm>
            <a:custGeom>
              <a:avLst/>
              <a:gdLst/>
              <a:ahLst/>
              <a:cxnLst/>
              <a:rect l="0" t="0" r="0" b="0"/>
              <a:pathLst>
                <a:path w="12701" h="50801">
                  <a:moveTo>
                    <a:pt x="12700" y="0"/>
                  </a:moveTo>
                  <a:lnTo>
                    <a:pt x="12700" y="0"/>
                  </a:lnTo>
                  <a:lnTo>
                    <a:pt x="12700" y="21199"/>
                  </a:lnTo>
                  <a:lnTo>
                    <a:pt x="10818" y="25415"/>
                  </a:lnTo>
                  <a:lnTo>
                    <a:pt x="8335" y="29640"/>
                  </a:lnTo>
                  <a:lnTo>
                    <a:pt x="6742" y="38101"/>
                  </a:lnTo>
                  <a:lnTo>
                    <a:pt x="6611" y="40218"/>
                  </a:lnTo>
                  <a:lnTo>
                    <a:pt x="4584" y="44450"/>
                  </a:lnTo>
                  <a:lnTo>
                    <a:pt x="0" y="50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169">
              <a:extLst>
                <a:ext uri="{FF2B5EF4-FFF2-40B4-BE49-F238E27FC236}">
                  <a16:creationId xmlns:a16="http://schemas.microsoft.com/office/drawing/2014/main" id="{C827F94C-FCDF-4459-8D6A-7DF776FD202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598863" y="1225550"/>
              <a:ext cx="12701" cy="19051"/>
            </a:xfrm>
            <a:custGeom>
              <a:avLst/>
              <a:gdLst/>
              <a:ahLst/>
              <a:cxnLst/>
              <a:rect l="0" t="0" r="0" b="0"/>
              <a:pathLst>
                <a:path w="12701" h="190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364" y="706"/>
                  </a:lnTo>
                  <a:lnTo>
                    <a:pt x="5026" y="1882"/>
                  </a:lnTo>
                  <a:lnTo>
                    <a:pt x="6272" y="6089"/>
                  </a:lnTo>
                  <a:lnTo>
                    <a:pt x="10698" y="11368"/>
                  </a:lnTo>
                  <a:lnTo>
                    <a:pt x="1270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170">
              <a:extLst>
                <a:ext uri="{FF2B5EF4-FFF2-40B4-BE49-F238E27FC236}">
                  <a16:creationId xmlns:a16="http://schemas.microsoft.com/office/drawing/2014/main" id="{EE67C534-64E3-476E-8AAB-2935D7302E2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3663245" y="1263676"/>
              <a:ext cx="126119" cy="126975"/>
            </a:xfrm>
            <a:custGeom>
              <a:avLst/>
              <a:gdLst/>
              <a:ahLst/>
              <a:cxnLst/>
              <a:rect l="0" t="0" r="0" b="0"/>
              <a:pathLst>
                <a:path w="126119" h="126975">
                  <a:moveTo>
                    <a:pt x="5468" y="6324"/>
                  </a:moveTo>
                  <a:lnTo>
                    <a:pt x="5468" y="6324"/>
                  </a:lnTo>
                  <a:lnTo>
                    <a:pt x="10935" y="6324"/>
                  </a:lnTo>
                  <a:lnTo>
                    <a:pt x="11229" y="7030"/>
                  </a:lnTo>
                  <a:lnTo>
                    <a:pt x="11811" y="27523"/>
                  </a:lnTo>
                  <a:lnTo>
                    <a:pt x="9933" y="31739"/>
                  </a:lnTo>
                  <a:lnTo>
                    <a:pt x="7452" y="35964"/>
                  </a:lnTo>
                  <a:lnTo>
                    <a:pt x="5859" y="44425"/>
                  </a:lnTo>
                  <a:lnTo>
                    <a:pt x="5468" y="78291"/>
                  </a:lnTo>
                  <a:lnTo>
                    <a:pt x="4763" y="79702"/>
                  </a:lnTo>
                  <a:lnTo>
                    <a:pt x="3586" y="80643"/>
                  </a:lnTo>
                  <a:lnTo>
                    <a:pt x="2097" y="81270"/>
                  </a:lnTo>
                  <a:lnTo>
                    <a:pt x="1103" y="82393"/>
                  </a:lnTo>
                  <a:lnTo>
                    <a:pt x="0" y="85523"/>
                  </a:lnTo>
                  <a:lnTo>
                    <a:pt x="412" y="86640"/>
                  </a:lnTo>
                  <a:lnTo>
                    <a:pt x="1391" y="87385"/>
                  </a:lnTo>
                  <a:lnTo>
                    <a:pt x="4663" y="88580"/>
                  </a:lnTo>
                  <a:lnTo>
                    <a:pt x="5110" y="90625"/>
                  </a:lnTo>
                  <a:lnTo>
                    <a:pt x="5397" y="94316"/>
                  </a:lnTo>
                  <a:lnTo>
                    <a:pt x="6126" y="94618"/>
                  </a:lnTo>
                  <a:lnTo>
                    <a:pt x="15165" y="95222"/>
                  </a:lnTo>
                  <a:lnTo>
                    <a:pt x="18715" y="93342"/>
                  </a:lnTo>
                  <a:lnTo>
                    <a:pt x="22644" y="90860"/>
                  </a:lnTo>
                  <a:lnTo>
                    <a:pt x="26742" y="89757"/>
                  </a:lnTo>
                  <a:lnTo>
                    <a:pt x="30916" y="85503"/>
                  </a:lnTo>
                  <a:lnTo>
                    <a:pt x="73994" y="39400"/>
                  </a:lnTo>
                  <a:lnTo>
                    <a:pt x="85021" y="27665"/>
                  </a:lnTo>
                  <a:lnTo>
                    <a:pt x="89307" y="19058"/>
                  </a:lnTo>
                  <a:lnTo>
                    <a:pt x="96739" y="10564"/>
                  </a:lnTo>
                  <a:lnTo>
                    <a:pt x="100831" y="8209"/>
                  </a:lnTo>
                  <a:lnTo>
                    <a:pt x="102910" y="7580"/>
                  </a:lnTo>
                  <a:lnTo>
                    <a:pt x="104296" y="6456"/>
                  </a:lnTo>
                  <a:lnTo>
                    <a:pt x="106952" y="2208"/>
                  </a:lnTo>
                  <a:lnTo>
                    <a:pt x="113124" y="61"/>
                  </a:lnTo>
                  <a:lnTo>
                    <a:pt x="116701" y="0"/>
                  </a:lnTo>
                  <a:lnTo>
                    <a:pt x="117723" y="697"/>
                  </a:lnTo>
                  <a:lnTo>
                    <a:pt x="118405" y="1867"/>
                  </a:lnTo>
                  <a:lnTo>
                    <a:pt x="118859" y="3353"/>
                  </a:lnTo>
                  <a:lnTo>
                    <a:pt x="119867" y="4343"/>
                  </a:lnTo>
                  <a:lnTo>
                    <a:pt x="122869" y="5444"/>
                  </a:lnTo>
                  <a:lnTo>
                    <a:pt x="123952" y="6443"/>
                  </a:lnTo>
                  <a:lnTo>
                    <a:pt x="125155" y="9434"/>
                  </a:lnTo>
                  <a:lnTo>
                    <a:pt x="126033" y="21228"/>
                  </a:lnTo>
                  <a:lnTo>
                    <a:pt x="122443" y="34694"/>
                  </a:lnTo>
                  <a:lnTo>
                    <a:pt x="124009" y="46794"/>
                  </a:lnTo>
                  <a:lnTo>
                    <a:pt x="117913" y="93460"/>
                  </a:lnTo>
                  <a:lnTo>
                    <a:pt x="115415" y="98673"/>
                  </a:lnTo>
                  <a:lnTo>
                    <a:pt x="113681" y="109937"/>
                  </a:lnTo>
                  <a:lnTo>
                    <a:pt x="115416" y="114228"/>
                  </a:lnTo>
                  <a:lnTo>
                    <a:pt x="117834" y="118487"/>
                  </a:lnTo>
                  <a:lnTo>
                    <a:pt x="118908" y="122732"/>
                  </a:lnTo>
                  <a:lnTo>
                    <a:pt x="119900" y="124146"/>
                  </a:lnTo>
                  <a:lnTo>
                    <a:pt x="121267" y="125088"/>
                  </a:lnTo>
                  <a:lnTo>
                    <a:pt x="126118" y="12697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171">
              <a:extLst>
                <a:ext uri="{FF2B5EF4-FFF2-40B4-BE49-F238E27FC236}">
                  <a16:creationId xmlns:a16="http://schemas.microsoft.com/office/drawing/2014/main" id="{C860373E-6F78-4CE0-A69F-08AE4F2F929B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3954463" y="1295400"/>
              <a:ext cx="12701" cy="76201"/>
            </a:xfrm>
            <a:custGeom>
              <a:avLst/>
              <a:gdLst/>
              <a:ahLst/>
              <a:cxnLst/>
              <a:rect l="0" t="0" r="0" b="0"/>
              <a:pathLst>
                <a:path w="12701" h="76201">
                  <a:moveTo>
                    <a:pt x="12700" y="0"/>
                  </a:moveTo>
                  <a:lnTo>
                    <a:pt x="12700" y="0"/>
                  </a:lnTo>
                  <a:lnTo>
                    <a:pt x="11994" y="33467"/>
                  </a:lnTo>
                  <a:lnTo>
                    <a:pt x="7673" y="45834"/>
                  </a:lnTo>
                  <a:lnTo>
                    <a:pt x="6232" y="52826"/>
                  </a:lnTo>
                  <a:lnTo>
                    <a:pt x="1440" y="63064"/>
                  </a:lnTo>
                  <a:lnTo>
                    <a:pt x="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172">
              <a:extLst>
                <a:ext uri="{FF2B5EF4-FFF2-40B4-BE49-F238E27FC236}">
                  <a16:creationId xmlns:a16="http://schemas.microsoft.com/office/drawing/2014/main" id="{6D8D90CB-73CB-4514-95F0-DB4D31FB3EBF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405313" y="1206539"/>
              <a:ext cx="165101" cy="181850"/>
            </a:xfrm>
            <a:custGeom>
              <a:avLst/>
              <a:gdLst/>
              <a:ahLst/>
              <a:cxnLst/>
              <a:rect l="0" t="0" r="0" b="0"/>
              <a:pathLst>
                <a:path w="165101" h="181850">
                  <a:moveTo>
                    <a:pt x="0" y="88861"/>
                  </a:moveTo>
                  <a:lnTo>
                    <a:pt x="0" y="88861"/>
                  </a:lnTo>
                  <a:lnTo>
                    <a:pt x="10139" y="88155"/>
                  </a:lnTo>
                  <a:lnTo>
                    <a:pt x="29853" y="83394"/>
                  </a:lnTo>
                  <a:lnTo>
                    <a:pt x="50829" y="80746"/>
                  </a:lnTo>
                  <a:lnTo>
                    <a:pt x="63508" y="77519"/>
                  </a:lnTo>
                  <a:lnTo>
                    <a:pt x="76202" y="74682"/>
                  </a:lnTo>
                  <a:lnTo>
                    <a:pt x="106461" y="63030"/>
                  </a:lnTo>
                  <a:lnTo>
                    <a:pt x="112751" y="58280"/>
                  </a:lnTo>
                  <a:lnTo>
                    <a:pt x="117212" y="57457"/>
                  </a:lnTo>
                  <a:lnTo>
                    <a:pt x="118357" y="56636"/>
                  </a:lnTo>
                  <a:lnTo>
                    <a:pt x="119121" y="55383"/>
                  </a:lnTo>
                  <a:lnTo>
                    <a:pt x="119631" y="53843"/>
                  </a:lnTo>
                  <a:lnTo>
                    <a:pt x="120676" y="52815"/>
                  </a:lnTo>
                  <a:lnTo>
                    <a:pt x="123719" y="51674"/>
                  </a:lnTo>
                  <a:lnTo>
                    <a:pt x="124812" y="50664"/>
                  </a:lnTo>
                  <a:lnTo>
                    <a:pt x="126027" y="47661"/>
                  </a:lnTo>
                  <a:lnTo>
                    <a:pt x="126914" y="35858"/>
                  </a:lnTo>
                  <a:lnTo>
                    <a:pt x="125080" y="31673"/>
                  </a:lnTo>
                  <a:lnTo>
                    <a:pt x="109164" y="10239"/>
                  </a:lnTo>
                  <a:lnTo>
                    <a:pt x="102374" y="4999"/>
                  </a:lnTo>
                  <a:lnTo>
                    <a:pt x="94653" y="2200"/>
                  </a:lnTo>
                  <a:lnTo>
                    <a:pt x="58373" y="0"/>
                  </a:lnTo>
                  <a:lnTo>
                    <a:pt x="42156" y="5038"/>
                  </a:lnTo>
                  <a:lnTo>
                    <a:pt x="33788" y="8803"/>
                  </a:lnTo>
                  <a:lnTo>
                    <a:pt x="27246" y="14709"/>
                  </a:lnTo>
                  <a:lnTo>
                    <a:pt x="4265" y="48941"/>
                  </a:lnTo>
                  <a:lnTo>
                    <a:pt x="842" y="70706"/>
                  </a:lnTo>
                  <a:lnTo>
                    <a:pt x="110" y="101679"/>
                  </a:lnTo>
                  <a:lnTo>
                    <a:pt x="6774" y="120646"/>
                  </a:lnTo>
                  <a:lnTo>
                    <a:pt x="18010" y="141654"/>
                  </a:lnTo>
                  <a:lnTo>
                    <a:pt x="27760" y="153247"/>
                  </a:lnTo>
                  <a:lnTo>
                    <a:pt x="41030" y="161692"/>
                  </a:lnTo>
                  <a:lnTo>
                    <a:pt x="85888" y="178859"/>
                  </a:lnTo>
                  <a:lnTo>
                    <a:pt x="117484" y="181849"/>
                  </a:lnTo>
                  <a:lnTo>
                    <a:pt x="165100" y="17776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SMARTInkShape-173">
            <a:extLst>
              <a:ext uri="{FF2B5EF4-FFF2-40B4-BE49-F238E27FC236}">
                <a16:creationId xmlns:a16="http://schemas.microsoft.com/office/drawing/2014/main" id="{2AD74708-9EBF-45E7-8A24-2DC98AFF2E0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350962" y="3092450"/>
            <a:ext cx="69851" cy="12701"/>
          </a:xfrm>
          <a:custGeom>
            <a:avLst/>
            <a:gdLst/>
            <a:ahLst/>
            <a:cxnLst/>
            <a:rect l="0" t="0" r="0" b="0"/>
            <a:pathLst>
              <a:path w="69851" h="12701">
                <a:moveTo>
                  <a:pt x="0" y="0"/>
                </a:moveTo>
                <a:lnTo>
                  <a:pt x="0" y="0"/>
                </a:lnTo>
                <a:lnTo>
                  <a:pt x="3371" y="3371"/>
                </a:lnTo>
                <a:lnTo>
                  <a:pt x="4364" y="3658"/>
                </a:lnTo>
                <a:lnTo>
                  <a:pt x="5026" y="3145"/>
                </a:lnTo>
                <a:lnTo>
                  <a:pt x="5468" y="2096"/>
                </a:lnTo>
                <a:lnTo>
                  <a:pt x="6468" y="2103"/>
                </a:lnTo>
                <a:lnTo>
                  <a:pt x="13142" y="5302"/>
                </a:lnTo>
                <a:lnTo>
                  <a:pt x="23889" y="7015"/>
                </a:lnTo>
                <a:lnTo>
                  <a:pt x="30519" y="10702"/>
                </a:lnTo>
                <a:lnTo>
                  <a:pt x="69850" y="127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ARTInkShape-174">
            <a:extLst>
              <a:ext uri="{FF2B5EF4-FFF2-40B4-BE49-F238E27FC236}">
                <a16:creationId xmlns:a16="http://schemas.microsoft.com/office/drawing/2014/main" id="{38E01E9A-13C0-4AD1-A9D8-B25A1658652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030413" y="2971808"/>
            <a:ext cx="5727701" cy="152393"/>
          </a:xfrm>
          <a:custGeom>
            <a:avLst/>
            <a:gdLst/>
            <a:ahLst/>
            <a:cxnLst/>
            <a:rect l="0" t="0" r="0" b="0"/>
            <a:pathLst>
              <a:path w="5727701" h="152393">
                <a:moveTo>
                  <a:pt x="0" y="95242"/>
                </a:moveTo>
                <a:lnTo>
                  <a:pt x="0" y="95242"/>
                </a:lnTo>
                <a:lnTo>
                  <a:pt x="41261" y="95242"/>
                </a:lnTo>
                <a:lnTo>
                  <a:pt x="74077" y="95242"/>
                </a:lnTo>
                <a:lnTo>
                  <a:pt x="107947" y="95242"/>
                </a:lnTo>
                <a:lnTo>
                  <a:pt x="142520" y="94536"/>
                </a:lnTo>
                <a:lnTo>
                  <a:pt x="179053" y="91871"/>
                </a:lnTo>
                <a:lnTo>
                  <a:pt x="218338" y="90216"/>
                </a:lnTo>
                <a:lnTo>
                  <a:pt x="258611" y="88775"/>
                </a:lnTo>
                <a:lnTo>
                  <a:pt x="297677" y="85782"/>
                </a:lnTo>
                <a:lnTo>
                  <a:pt x="338088" y="83982"/>
                </a:lnTo>
                <a:lnTo>
                  <a:pt x="379566" y="82477"/>
                </a:lnTo>
                <a:lnTo>
                  <a:pt x="421520" y="79456"/>
                </a:lnTo>
                <a:lnTo>
                  <a:pt x="461803" y="77643"/>
                </a:lnTo>
                <a:lnTo>
                  <a:pt x="501579" y="76837"/>
                </a:lnTo>
                <a:lnTo>
                  <a:pt x="542775" y="76479"/>
                </a:lnTo>
                <a:lnTo>
                  <a:pt x="584604" y="74438"/>
                </a:lnTo>
                <a:lnTo>
                  <a:pt x="626712" y="72590"/>
                </a:lnTo>
                <a:lnTo>
                  <a:pt x="668946" y="74121"/>
                </a:lnTo>
                <a:lnTo>
                  <a:pt x="711235" y="75272"/>
                </a:lnTo>
                <a:lnTo>
                  <a:pt x="754254" y="75077"/>
                </a:lnTo>
                <a:lnTo>
                  <a:pt x="799244" y="72639"/>
                </a:lnTo>
                <a:lnTo>
                  <a:pt x="845110" y="71085"/>
                </a:lnTo>
                <a:lnTo>
                  <a:pt x="890660" y="70395"/>
                </a:lnTo>
                <a:lnTo>
                  <a:pt x="934423" y="70088"/>
                </a:lnTo>
                <a:lnTo>
                  <a:pt x="979273" y="69951"/>
                </a:lnTo>
                <a:lnTo>
                  <a:pt x="1025076" y="69891"/>
                </a:lnTo>
                <a:lnTo>
                  <a:pt x="1071304" y="69864"/>
                </a:lnTo>
                <a:lnTo>
                  <a:pt x="1095203" y="69856"/>
                </a:lnTo>
                <a:lnTo>
                  <a:pt x="1119601" y="69852"/>
                </a:lnTo>
                <a:lnTo>
                  <a:pt x="1144334" y="69848"/>
                </a:lnTo>
                <a:lnTo>
                  <a:pt x="1168584" y="69141"/>
                </a:lnTo>
                <a:lnTo>
                  <a:pt x="1192511" y="67963"/>
                </a:lnTo>
                <a:lnTo>
                  <a:pt x="1216224" y="66473"/>
                </a:lnTo>
                <a:lnTo>
                  <a:pt x="1240499" y="65479"/>
                </a:lnTo>
                <a:lnTo>
                  <a:pt x="1265149" y="64817"/>
                </a:lnTo>
                <a:lnTo>
                  <a:pt x="1290049" y="64375"/>
                </a:lnTo>
                <a:lnTo>
                  <a:pt x="1315116" y="63375"/>
                </a:lnTo>
                <a:lnTo>
                  <a:pt x="1340294" y="62003"/>
                </a:lnTo>
                <a:lnTo>
                  <a:pt x="1365546" y="60383"/>
                </a:lnTo>
                <a:lnTo>
                  <a:pt x="1390847" y="59303"/>
                </a:lnTo>
                <a:lnTo>
                  <a:pt x="1416181" y="58582"/>
                </a:lnTo>
                <a:lnTo>
                  <a:pt x="1441537" y="58102"/>
                </a:lnTo>
                <a:lnTo>
                  <a:pt x="1466908" y="57077"/>
                </a:lnTo>
                <a:lnTo>
                  <a:pt x="1492289" y="55687"/>
                </a:lnTo>
                <a:lnTo>
                  <a:pt x="1517675" y="54056"/>
                </a:lnTo>
                <a:lnTo>
                  <a:pt x="1543772" y="52262"/>
                </a:lnTo>
                <a:lnTo>
                  <a:pt x="1570343" y="50361"/>
                </a:lnTo>
                <a:lnTo>
                  <a:pt x="1597228" y="48388"/>
                </a:lnTo>
                <a:lnTo>
                  <a:pt x="1624324" y="47073"/>
                </a:lnTo>
                <a:lnTo>
                  <a:pt x="1651560" y="46196"/>
                </a:lnTo>
                <a:lnTo>
                  <a:pt x="1678890" y="45611"/>
                </a:lnTo>
                <a:lnTo>
                  <a:pt x="1706282" y="44516"/>
                </a:lnTo>
                <a:lnTo>
                  <a:pt x="1733716" y="43080"/>
                </a:lnTo>
                <a:lnTo>
                  <a:pt x="1761177" y="41417"/>
                </a:lnTo>
                <a:lnTo>
                  <a:pt x="1789362" y="39603"/>
                </a:lnTo>
                <a:lnTo>
                  <a:pt x="1818030" y="37689"/>
                </a:lnTo>
                <a:lnTo>
                  <a:pt x="1847020" y="35706"/>
                </a:lnTo>
                <a:lnTo>
                  <a:pt x="1876224" y="33679"/>
                </a:lnTo>
                <a:lnTo>
                  <a:pt x="1905572" y="31622"/>
                </a:lnTo>
                <a:lnTo>
                  <a:pt x="1935014" y="29546"/>
                </a:lnTo>
                <a:lnTo>
                  <a:pt x="1963815" y="27456"/>
                </a:lnTo>
                <a:lnTo>
                  <a:pt x="1992188" y="25357"/>
                </a:lnTo>
                <a:lnTo>
                  <a:pt x="2020275" y="23252"/>
                </a:lnTo>
                <a:lnTo>
                  <a:pt x="2048878" y="21849"/>
                </a:lnTo>
                <a:lnTo>
                  <a:pt x="2077824" y="20913"/>
                </a:lnTo>
                <a:lnTo>
                  <a:pt x="2106999" y="20289"/>
                </a:lnTo>
                <a:lnTo>
                  <a:pt x="2136327" y="19168"/>
                </a:lnTo>
                <a:lnTo>
                  <a:pt x="2165757" y="17715"/>
                </a:lnTo>
                <a:lnTo>
                  <a:pt x="2195254" y="16041"/>
                </a:lnTo>
                <a:lnTo>
                  <a:pt x="2224797" y="14924"/>
                </a:lnTo>
                <a:lnTo>
                  <a:pt x="2254370" y="14180"/>
                </a:lnTo>
                <a:lnTo>
                  <a:pt x="2283963" y="13684"/>
                </a:lnTo>
                <a:lnTo>
                  <a:pt x="2314275" y="12648"/>
                </a:lnTo>
                <a:lnTo>
                  <a:pt x="2345067" y="11252"/>
                </a:lnTo>
                <a:lnTo>
                  <a:pt x="2376178" y="9615"/>
                </a:lnTo>
                <a:lnTo>
                  <a:pt x="2406796" y="8524"/>
                </a:lnTo>
                <a:lnTo>
                  <a:pt x="2437086" y="7797"/>
                </a:lnTo>
                <a:lnTo>
                  <a:pt x="2467157" y="7312"/>
                </a:lnTo>
                <a:lnTo>
                  <a:pt x="2497788" y="6283"/>
                </a:lnTo>
                <a:lnTo>
                  <a:pt x="2528792" y="4892"/>
                </a:lnTo>
                <a:lnTo>
                  <a:pt x="2560044" y="3258"/>
                </a:lnTo>
                <a:lnTo>
                  <a:pt x="2591463" y="2170"/>
                </a:lnTo>
                <a:lnTo>
                  <a:pt x="2622992" y="1444"/>
                </a:lnTo>
                <a:lnTo>
                  <a:pt x="2654594" y="960"/>
                </a:lnTo>
                <a:lnTo>
                  <a:pt x="2686246" y="637"/>
                </a:lnTo>
                <a:lnTo>
                  <a:pt x="2717931" y="422"/>
                </a:lnTo>
                <a:lnTo>
                  <a:pt x="2749637" y="279"/>
                </a:lnTo>
                <a:lnTo>
                  <a:pt x="2781358" y="183"/>
                </a:lnTo>
                <a:lnTo>
                  <a:pt x="2813088" y="120"/>
                </a:lnTo>
                <a:lnTo>
                  <a:pt x="2844825" y="77"/>
                </a:lnTo>
                <a:lnTo>
                  <a:pt x="2877272" y="49"/>
                </a:lnTo>
                <a:lnTo>
                  <a:pt x="2910192" y="30"/>
                </a:lnTo>
                <a:lnTo>
                  <a:pt x="2943428" y="17"/>
                </a:lnTo>
                <a:lnTo>
                  <a:pt x="2976169" y="9"/>
                </a:lnTo>
                <a:lnTo>
                  <a:pt x="3008579" y="3"/>
                </a:lnTo>
                <a:lnTo>
                  <a:pt x="3040769" y="0"/>
                </a:lnTo>
                <a:lnTo>
                  <a:pt x="3073518" y="703"/>
                </a:lnTo>
                <a:lnTo>
                  <a:pt x="3106640" y="1877"/>
                </a:lnTo>
                <a:lnTo>
                  <a:pt x="3140010" y="3365"/>
                </a:lnTo>
                <a:lnTo>
                  <a:pt x="3172840" y="4358"/>
                </a:lnTo>
                <a:lnTo>
                  <a:pt x="3205310" y="5019"/>
                </a:lnTo>
                <a:lnTo>
                  <a:pt x="3237540" y="5460"/>
                </a:lnTo>
                <a:lnTo>
                  <a:pt x="3270315" y="5754"/>
                </a:lnTo>
                <a:lnTo>
                  <a:pt x="3303454" y="5950"/>
                </a:lnTo>
                <a:lnTo>
                  <a:pt x="3336836" y="6081"/>
                </a:lnTo>
                <a:lnTo>
                  <a:pt x="3370379" y="6873"/>
                </a:lnTo>
                <a:lnTo>
                  <a:pt x="3404030" y="8107"/>
                </a:lnTo>
                <a:lnTo>
                  <a:pt x="3437754" y="9636"/>
                </a:lnTo>
                <a:lnTo>
                  <a:pt x="3471524" y="10654"/>
                </a:lnTo>
                <a:lnTo>
                  <a:pt x="3505327" y="11334"/>
                </a:lnTo>
                <a:lnTo>
                  <a:pt x="3539151" y="11786"/>
                </a:lnTo>
                <a:lnTo>
                  <a:pt x="3572990" y="12794"/>
                </a:lnTo>
                <a:lnTo>
                  <a:pt x="3606837" y="14171"/>
                </a:lnTo>
                <a:lnTo>
                  <a:pt x="3640691" y="15795"/>
                </a:lnTo>
                <a:lnTo>
                  <a:pt x="3673844" y="16877"/>
                </a:lnTo>
                <a:lnTo>
                  <a:pt x="3706529" y="17599"/>
                </a:lnTo>
                <a:lnTo>
                  <a:pt x="3738903" y="18080"/>
                </a:lnTo>
                <a:lnTo>
                  <a:pt x="3771774" y="19106"/>
                </a:lnTo>
                <a:lnTo>
                  <a:pt x="3804977" y="20496"/>
                </a:lnTo>
                <a:lnTo>
                  <a:pt x="3838401" y="22128"/>
                </a:lnTo>
                <a:lnTo>
                  <a:pt x="3872678" y="23216"/>
                </a:lnTo>
                <a:lnTo>
                  <a:pt x="3907524" y="23941"/>
                </a:lnTo>
                <a:lnTo>
                  <a:pt x="3942750" y="24425"/>
                </a:lnTo>
                <a:lnTo>
                  <a:pt x="3977521" y="25453"/>
                </a:lnTo>
                <a:lnTo>
                  <a:pt x="4011992" y="26844"/>
                </a:lnTo>
                <a:lnTo>
                  <a:pt x="4046261" y="28477"/>
                </a:lnTo>
                <a:lnTo>
                  <a:pt x="4081102" y="29565"/>
                </a:lnTo>
                <a:lnTo>
                  <a:pt x="4116323" y="30291"/>
                </a:lnTo>
                <a:lnTo>
                  <a:pt x="4151798" y="30774"/>
                </a:lnTo>
                <a:lnTo>
                  <a:pt x="4186738" y="31803"/>
                </a:lnTo>
                <a:lnTo>
                  <a:pt x="4221320" y="33193"/>
                </a:lnTo>
                <a:lnTo>
                  <a:pt x="4255663" y="34826"/>
                </a:lnTo>
                <a:lnTo>
                  <a:pt x="4289847" y="35915"/>
                </a:lnTo>
                <a:lnTo>
                  <a:pt x="4323926" y="36641"/>
                </a:lnTo>
                <a:lnTo>
                  <a:pt x="4357933" y="37124"/>
                </a:lnTo>
                <a:lnTo>
                  <a:pt x="4392600" y="38153"/>
                </a:lnTo>
                <a:lnTo>
                  <a:pt x="4427706" y="39543"/>
                </a:lnTo>
                <a:lnTo>
                  <a:pt x="4463103" y="41176"/>
                </a:lnTo>
                <a:lnTo>
                  <a:pt x="4497991" y="42970"/>
                </a:lnTo>
                <a:lnTo>
                  <a:pt x="4532538" y="44872"/>
                </a:lnTo>
                <a:lnTo>
                  <a:pt x="4566859" y="46845"/>
                </a:lnTo>
                <a:lnTo>
                  <a:pt x="4601028" y="48161"/>
                </a:lnTo>
                <a:lnTo>
                  <a:pt x="4635096" y="49038"/>
                </a:lnTo>
                <a:lnTo>
                  <a:pt x="4669097" y="49623"/>
                </a:lnTo>
                <a:lnTo>
                  <a:pt x="4703054" y="51424"/>
                </a:lnTo>
                <a:lnTo>
                  <a:pt x="4736980" y="54035"/>
                </a:lnTo>
                <a:lnTo>
                  <a:pt x="4770887" y="57188"/>
                </a:lnTo>
                <a:lnTo>
                  <a:pt x="4804074" y="59995"/>
                </a:lnTo>
                <a:lnTo>
                  <a:pt x="4836783" y="62572"/>
                </a:lnTo>
                <a:lnTo>
                  <a:pt x="4869172" y="64995"/>
                </a:lnTo>
                <a:lnTo>
                  <a:pt x="4902053" y="67316"/>
                </a:lnTo>
                <a:lnTo>
                  <a:pt x="4935263" y="69569"/>
                </a:lnTo>
                <a:lnTo>
                  <a:pt x="4968692" y="71777"/>
                </a:lnTo>
                <a:lnTo>
                  <a:pt x="5001561" y="73954"/>
                </a:lnTo>
                <a:lnTo>
                  <a:pt x="5034057" y="76111"/>
                </a:lnTo>
                <a:lnTo>
                  <a:pt x="5066304" y="78255"/>
                </a:lnTo>
                <a:lnTo>
                  <a:pt x="5097681" y="80389"/>
                </a:lnTo>
                <a:lnTo>
                  <a:pt x="5128476" y="82518"/>
                </a:lnTo>
                <a:lnTo>
                  <a:pt x="5158884" y="84643"/>
                </a:lnTo>
                <a:lnTo>
                  <a:pt x="5189739" y="87470"/>
                </a:lnTo>
                <a:lnTo>
                  <a:pt x="5220892" y="90766"/>
                </a:lnTo>
                <a:lnTo>
                  <a:pt x="5252245" y="94375"/>
                </a:lnTo>
                <a:lnTo>
                  <a:pt x="5283024" y="97486"/>
                </a:lnTo>
                <a:lnTo>
                  <a:pt x="5313422" y="100266"/>
                </a:lnTo>
                <a:lnTo>
                  <a:pt x="5343564" y="102825"/>
                </a:lnTo>
                <a:lnTo>
                  <a:pt x="5373537" y="105942"/>
                </a:lnTo>
                <a:lnTo>
                  <a:pt x="5403397" y="109431"/>
                </a:lnTo>
                <a:lnTo>
                  <a:pt x="5433181" y="113168"/>
                </a:lnTo>
                <a:lnTo>
                  <a:pt x="5462210" y="116365"/>
                </a:lnTo>
                <a:lnTo>
                  <a:pt x="5490734" y="119202"/>
                </a:lnTo>
                <a:lnTo>
                  <a:pt x="5518922" y="121798"/>
                </a:lnTo>
                <a:lnTo>
                  <a:pt x="5546182" y="124941"/>
                </a:lnTo>
                <a:lnTo>
                  <a:pt x="5572821" y="128447"/>
                </a:lnTo>
                <a:lnTo>
                  <a:pt x="5599047" y="132195"/>
                </a:lnTo>
                <a:lnTo>
                  <a:pt x="5624998" y="136105"/>
                </a:lnTo>
                <a:lnTo>
                  <a:pt x="5650765" y="140123"/>
                </a:lnTo>
                <a:lnTo>
                  <a:pt x="5693506" y="146939"/>
                </a:lnTo>
                <a:lnTo>
                  <a:pt x="5727700" y="15239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ARTInkShape-175">
            <a:extLst>
              <a:ext uri="{FF2B5EF4-FFF2-40B4-BE49-F238E27FC236}">
                <a16:creationId xmlns:a16="http://schemas.microsoft.com/office/drawing/2014/main" id="{6DE0F59C-DB22-4463-BF22-74ADE9E6CDA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611312" y="3803650"/>
            <a:ext cx="6750052" cy="183261"/>
          </a:xfrm>
          <a:custGeom>
            <a:avLst/>
            <a:gdLst/>
            <a:ahLst/>
            <a:cxnLst/>
            <a:rect l="0" t="0" r="0" b="0"/>
            <a:pathLst>
              <a:path w="6750052" h="183261">
                <a:moveTo>
                  <a:pt x="0" y="107950"/>
                </a:moveTo>
                <a:lnTo>
                  <a:pt x="0" y="107950"/>
                </a:lnTo>
                <a:lnTo>
                  <a:pt x="5468" y="102483"/>
                </a:lnTo>
                <a:lnTo>
                  <a:pt x="6273" y="96210"/>
                </a:lnTo>
                <a:lnTo>
                  <a:pt x="7004" y="95890"/>
                </a:lnTo>
                <a:lnTo>
                  <a:pt x="9698" y="95534"/>
                </a:lnTo>
                <a:lnTo>
                  <a:pt x="10699" y="94734"/>
                </a:lnTo>
                <a:lnTo>
                  <a:pt x="12622" y="89169"/>
                </a:lnTo>
                <a:lnTo>
                  <a:pt x="40420" y="88195"/>
                </a:lnTo>
                <a:lnTo>
                  <a:pt x="48117" y="83831"/>
                </a:lnTo>
                <a:lnTo>
                  <a:pt x="52665" y="80062"/>
                </a:lnTo>
                <a:lnTo>
                  <a:pt x="58920" y="77916"/>
                </a:lnTo>
                <a:lnTo>
                  <a:pt x="70375" y="74827"/>
                </a:lnTo>
                <a:lnTo>
                  <a:pt x="82706" y="71325"/>
                </a:lnTo>
                <a:lnTo>
                  <a:pt x="95296" y="68406"/>
                </a:lnTo>
                <a:lnTo>
                  <a:pt x="139244" y="52860"/>
                </a:lnTo>
                <a:lnTo>
                  <a:pt x="183233" y="38097"/>
                </a:lnTo>
                <a:lnTo>
                  <a:pt x="204810" y="33631"/>
                </a:lnTo>
                <a:lnTo>
                  <a:pt x="250997" y="25008"/>
                </a:lnTo>
                <a:lnTo>
                  <a:pt x="295938" y="19129"/>
                </a:lnTo>
                <a:lnTo>
                  <a:pt x="338615" y="13686"/>
                </a:lnTo>
                <a:lnTo>
                  <a:pt x="380994" y="7804"/>
                </a:lnTo>
                <a:lnTo>
                  <a:pt x="418237" y="6637"/>
                </a:lnTo>
                <a:lnTo>
                  <a:pt x="463223" y="2043"/>
                </a:lnTo>
                <a:lnTo>
                  <a:pt x="502631" y="404"/>
                </a:lnTo>
                <a:lnTo>
                  <a:pt x="547548" y="80"/>
                </a:lnTo>
                <a:lnTo>
                  <a:pt x="584630" y="24"/>
                </a:lnTo>
                <a:lnTo>
                  <a:pt x="630016" y="5"/>
                </a:lnTo>
                <a:lnTo>
                  <a:pt x="674833" y="1"/>
                </a:lnTo>
                <a:lnTo>
                  <a:pt x="711714" y="0"/>
                </a:lnTo>
                <a:lnTo>
                  <a:pt x="758731" y="0"/>
                </a:lnTo>
                <a:lnTo>
                  <a:pt x="794663" y="3371"/>
                </a:lnTo>
                <a:lnTo>
                  <a:pt x="835492" y="5467"/>
                </a:lnTo>
                <a:lnTo>
                  <a:pt x="872127" y="6089"/>
                </a:lnTo>
                <a:lnTo>
                  <a:pt x="912066" y="9644"/>
                </a:lnTo>
                <a:lnTo>
                  <a:pt x="951809" y="11795"/>
                </a:lnTo>
                <a:lnTo>
                  <a:pt x="993766" y="15803"/>
                </a:lnTo>
                <a:lnTo>
                  <a:pt x="1037478" y="18088"/>
                </a:lnTo>
                <a:lnTo>
                  <a:pt x="1081709" y="18765"/>
                </a:lnTo>
                <a:lnTo>
                  <a:pt x="1113173" y="20805"/>
                </a:lnTo>
                <a:lnTo>
                  <a:pt x="1160739" y="24038"/>
                </a:lnTo>
                <a:lnTo>
                  <a:pt x="1207993" y="26878"/>
                </a:lnTo>
                <a:lnTo>
                  <a:pt x="1241031" y="29585"/>
                </a:lnTo>
                <a:lnTo>
                  <a:pt x="1274529" y="30788"/>
                </a:lnTo>
                <a:lnTo>
                  <a:pt x="1308231" y="31323"/>
                </a:lnTo>
                <a:lnTo>
                  <a:pt x="1341320" y="32265"/>
                </a:lnTo>
                <a:lnTo>
                  <a:pt x="1388420" y="36058"/>
                </a:lnTo>
                <a:lnTo>
                  <a:pt x="1421174" y="37192"/>
                </a:lnTo>
                <a:lnTo>
                  <a:pt x="1456427" y="39578"/>
                </a:lnTo>
                <a:lnTo>
                  <a:pt x="1492557" y="42285"/>
                </a:lnTo>
                <a:lnTo>
                  <a:pt x="1527429" y="43488"/>
                </a:lnTo>
                <a:lnTo>
                  <a:pt x="1561743" y="45904"/>
                </a:lnTo>
                <a:lnTo>
                  <a:pt x="1596514" y="49330"/>
                </a:lnTo>
                <a:lnTo>
                  <a:pt x="1633134" y="53204"/>
                </a:lnTo>
                <a:lnTo>
                  <a:pt x="1668695" y="55396"/>
                </a:lnTo>
                <a:lnTo>
                  <a:pt x="1704020" y="57076"/>
                </a:lnTo>
                <a:lnTo>
                  <a:pt x="1740887" y="60175"/>
                </a:lnTo>
                <a:lnTo>
                  <a:pt x="1778439" y="62022"/>
                </a:lnTo>
                <a:lnTo>
                  <a:pt x="1816295" y="62843"/>
                </a:lnTo>
                <a:lnTo>
                  <a:pt x="1854287" y="63208"/>
                </a:lnTo>
                <a:lnTo>
                  <a:pt x="1892339" y="65252"/>
                </a:lnTo>
                <a:lnTo>
                  <a:pt x="1931123" y="67806"/>
                </a:lnTo>
                <a:lnTo>
                  <a:pt x="1971879" y="68942"/>
                </a:lnTo>
                <a:lnTo>
                  <a:pt x="2013511" y="71328"/>
                </a:lnTo>
                <a:lnTo>
                  <a:pt x="2054827" y="74035"/>
                </a:lnTo>
                <a:lnTo>
                  <a:pt x="2094357" y="75238"/>
                </a:lnTo>
                <a:lnTo>
                  <a:pt x="2134974" y="77654"/>
                </a:lnTo>
                <a:lnTo>
                  <a:pt x="2176544" y="80374"/>
                </a:lnTo>
                <a:lnTo>
                  <a:pt x="2218538" y="81583"/>
                </a:lnTo>
                <a:lnTo>
                  <a:pt x="2262602" y="84002"/>
                </a:lnTo>
                <a:lnTo>
                  <a:pt x="2307351" y="86723"/>
                </a:lnTo>
                <a:lnTo>
                  <a:pt x="2350758" y="87933"/>
                </a:lnTo>
                <a:lnTo>
                  <a:pt x="2393569" y="90351"/>
                </a:lnTo>
                <a:lnTo>
                  <a:pt x="2436820" y="93073"/>
                </a:lnTo>
                <a:lnTo>
                  <a:pt x="2481913" y="94283"/>
                </a:lnTo>
                <a:lnTo>
                  <a:pt x="2525943" y="96701"/>
                </a:lnTo>
                <a:lnTo>
                  <a:pt x="2569736" y="99423"/>
                </a:lnTo>
                <a:lnTo>
                  <a:pt x="2615070" y="100633"/>
                </a:lnTo>
                <a:lnTo>
                  <a:pt x="2659208" y="103051"/>
                </a:lnTo>
                <a:lnTo>
                  <a:pt x="2703048" y="106478"/>
                </a:lnTo>
                <a:lnTo>
                  <a:pt x="2748403" y="110353"/>
                </a:lnTo>
                <a:lnTo>
                  <a:pt x="2792550" y="112546"/>
                </a:lnTo>
                <a:lnTo>
                  <a:pt x="2835689" y="114226"/>
                </a:lnTo>
                <a:lnTo>
                  <a:pt x="2878381" y="117325"/>
                </a:lnTo>
                <a:lnTo>
                  <a:pt x="2922754" y="119172"/>
                </a:lnTo>
                <a:lnTo>
                  <a:pt x="2967641" y="119993"/>
                </a:lnTo>
                <a:lnTo>
                  <a:pt x="3011109" y="120358"/>
                </a:lnTo>
                <a:lnTo>
                  <a:pt x="3055828" y="120521"/>
                </a:lnTo>
                <a:lnTo>
                  <a:pt x="3101574" y="120592"/>
                </a:lnTo>
                <a:lnTo>
                  <a:pt x="3147775" y="120624"/>
                </a:lnTo>
                <a:lnTo>
                  <a:pt x="3192299" y="122520"/>
                </a:lnTo>
                <a:lnTo>
                  <a:pt x="3237016" y="125009"/>
                </a:lnTo>
                <a:lnTo>
                  <a:pt x="3260794" y="125673"/>
                </a:lnTo>
                <a:lnTo>
                  <a:pt x="3308381" y="125705"/>
                </a:lnTo>
                <a:lnTo>
                  <a:pt x="3353049" y="123367"/>
                </a:lnTo>
                <a:lnTo>
                  <a:pt x="3400183" y="121858"/>
                </a:lnTo>
                <a:lnTo>
                  <a:pt x="3424605" y="121455"/>
                </a:lnTo>
                <a:lnTo>
                  <a:pt x="3448648" y="121187"/>
                </a:lnTo>
                <a:lnTo>
                  <a:pt x="3496059" y="120889"/>
                </a:lnTo>
                <a:lnTo>
                  <a:pt x="3543001" y="120756"/>
                </a:lnTo>
                <a:lnTo>
                  <a:pt x="3589734" y="120697"/>
                </a:lnTo>
                <a:lnTo>
                  <a:pt x="3636375" y="120671"/>
                </a:lnTo>
                <a:lnTo>
                  <a:pt x="3660383" y="119959"/>
                </a:lnTo>
                <a:lnTo>
                  <a:pt x="3684856" y="118778"/>
                </a:lnTo>
                <a:lnTo>
                  <a:pt x="3709637" y="117285"/>
                </a:lnTo>
                <a:lnTo>
                  <a:pt x="3734625" y="116290"/>
                </a:lnTo>
                <a:lnTo>
                  <a:pt x="3759750" y="115627"/>
                </a:lnTo>
                <a:lnTo>
                  <a:pt x="3784967" y="115184"/>
                </a:lnTo>
                <a:lnTo>
                  <a:pt x="3810245" y="114184"/>
                </a:lnTo>
                <a:lnTo>
                  <a:pt x="3835563" y="112812"/>
                </a:lnTo>
                <a:lnTo>
                  <a:pt x="3860909" y="111191"/>
                </a:lnTo>
                <a:lnTo>
                  <a:pt x="3886273" y="110111"/>
                </a:lnTo>
                <a:lnTo>
                  <a:pt x="3911649" y="109391"/>
                </a:lnTo>
                <a:lnTo>
                  <a:pt x="3937033" y="108910"/>
                </a:lnTo>
                <a:lnTo>
                  <a:pt x="3962422" y="108590"/>
                </a:lnTo>
                <a:lnTo>
                  <a:pt x="3987815" y="108377"/>
                </a:lnTo>
                <a:lnTo>
                  <a:pt x="4013210" y="108234"/>
                </a:lnTo>
                <a:lnTo>
                  <a:pt x="4039312" y="107434"/>
                </a:lnTo>
                <a:lnTo>
                  <a:pt x="4065886" y="106195"/>
                </a:lnTo>
                <a:lnTo>
                  <a:pt x="4092774" y="104663"/>
                </a:lnTo>
                <a:lnTo>
                  <a:pt x="4119167" y="103643"/>
                </a:lnTo>
                <a:lnTo>
                  <a:pt x="4145228" y="102962"/>
                </a:lnTo>
                <a:lnTo>
                  <a:pt x="4171068" y="102508"/>
                </a:lnTo>
                <a:lnTo>
                  <a:pt x="4197468" y="102205"/>
                </a:lnTo>
                <a:lnTo>
                  <a:pt x="4224240" y="102003"/>
                </a:lnTo>
                <a:lnTo>
                  <a:pt x="4251260" y="101869"/>
                </a:lnTo>
                <a:lnTo>
                  <a:pt x="4278446" y="101779"/>
                </a:lnTo>
                <a:lnTo>
                  <a:pt x="4305742" y="101720"/>
                </a:lnTo>
                <a:lnTo>
                  <a:pt x="4333111" y="101680"/>
                </a:lnTo>
                <a:lnTo>
                  <a:pt x="4360530" y="100948"/>
                </a:lnTo>
                <a:lnTo>
                  <a:pt x="4387981" y="99754"/>
                </a:lnTo>
                <a:lnTo>
                  <a:pt x="4415454" y="98253"/>
                </a:lnTo>
                <a:lnTo>
                  <a:pt x="4442236" y="97957"/>
                </a:lnTo>
                <a:lnTo>
                  <a:pt x="4468558" y="98466"/>
                </a:lnTo>
                <a:lnTo>
                  <a:pt x="4494572" y="99511"/>
                </a:lnTo>
                <a:lnTo>
                  <a:pt x="4521087" y="100207"/>
                </a:lnTo>
                <a:lnTo>
                  <a:pt x="4547936" y="100671"/>
                </a:lnTo>
                <a:lnTo>
                  <a:pt x="4575007" y="100981"/>
                </a:lnTo>
                <a:lnTo>
                  <a:pt x="4602933" y="101187"/>
                </a:lnTo>
                <a:lnTo>
                  <a:pt x="4631428" y="101325"/>
                </a:lnTo>
                <a:lnTo>
                  <a:pt x="4660302" y="101417"/>
                </a:lnTo>
                <a:lnTo>
                  <a:pt x="4689429" y="102183"/>
                </a:lnTo>
                <a:lnTo>
                  <a:pt x="4718725" y="103400"/>
                </a:lnTo>
                <a:lnTo>
                  <a:pt x="4748134" y="104917"/>
                </a:lnTo>
                <a:lnTo>
                  <a:pt x="4776912" y="105928"/>
                </a:lnTo>
                <a:lnTo>
                  <a:pt x="4805269" y="106602"/>
                </a:lnTo>
                <a:lnTo>
                  <a:pt x="4833346" y="107051"/>
                </a:lnTo>
                <a:lnTo>
                  <a:pt x="4860531" y="108057"/>
                </a:lnTo>
                <a:lnTo>
                  <a:pt x="4887121" y="109432"/>
                </a:lnTo>
                <a:lnTo>
                  <a:pt x="4913314" y="111055"/>
                </a:lnTo>
                <a:lnTo>
                  <a:pt x="4940654" y="112137"/>
                </a:lnTo>
                <a:lnTo>
                  <a:pt x="4968758" y="112858"/>
                </a:lnTo>
                <a:lnTo>
                  <a:pt x="4997372" y="113338"/>
                </a:lnTo>
                <a:lnTo>
                  <a:pt x="5024915" y="114365"/>
                </a:lnTo>
                <a:lnTo>
                  <a:pt x="5051743" y="115754"/>
                </a:lnTo>
                <a:lnTo>
                  <a:pt x="5078096" y="117386"/>
                </a:lnTo>
                <a:lnTo>
                  <a:pt x="5104836" y="119180"/>
                </a:lnTo>
                <a:lnTo>
                  <a:pt x="5131835" y="121081"/>
                </a:lnTo>
                <a:lnTo>
                  <a:pt x="5159007" y="123054"/>
                </a:lnTo>
                <a:lnTo>
                  <a:pt x="5186294" y="124370"/>
                </a:lnTo>
                <a:lnTo>
                  <a:pt x="5213657" y="125246"/>
                </a:lnTo>
                <a:lnTo>
                  <a:pt x="5241071" y="125831"/>
                </a:lnTo>
                <a:lnTo>
                  <a:pt x="5268520" y="126926"/>
                </a:lnTo>
                <a:lnTo>
                  <a:pt x="5295991" y="128362"/>
                </a:lnTo>
                <a:lnTo>
                  <a:pt x="5323478" y="130025"/>
                </a:lnTo>
                <a:lnTo>
                  <a:pt x="5350975" y="131839"/>
                </a:lnTo>
                <a:lnTo>
                  <a:pt x="5378478" y="133754"/>
                </a:lnTo>
                <a:lnTo>
                  <a:pt x="5405985" y="135736"/>
                </a:lnTo>
                <a:lnTo>
                  <a:pt x="5433496" y="137763"/>
                </a:lnTo>
                <a:lnTo>
                  <a:pt x="5461008" y="139820"/>
                </a:lnTo>
                <a:lnTo>
                  <a:pt x="5488522" y="141896"/>
                </a:lnTo>
                <a:lnTo>
                  <a:pt x="5516037" y="143987"/>
                </a:lnTo>
                <a:lnTo>
                  <a:pt x="5543553" y="146086"/>
                </a:lnTo>
                <a:lnTo>
                  <a:pt x="5571068" y="148190"/>
                </a:lnTo>
                <a:lnTo>
                  <a:pt x="5599291" y="149594"/>
                </a:lnTo>
                <a:lnTo>
                  <a:pt x="5627983" y="150529"/>
                </a:lnTo>
                <a:lnTo>
                  <a:pt x="5656989" y="151153"/>
                </a:lnTo>
                <a:lnTo>
                  <a:pt x="5685498" y="152274"/>
                </a:lnTo>
                <a:lnTo>
                  <a:pt x="5713677" y="153727"/>
                </a:lnTo>
                <a:lnTo>
                  <a:pt x="5741635" y="155401"/>
                </a:lnTo>
                <a:lnTo>
                  <a:pt x="5769445" y="156518"/>
                </a:lnTo>
                <a:lnTo>
                  <a:pt x="5797158" y="157262"/>
                </a:lnTo>
                <a:lnTo>
                  <a:pt x="5824805" y="157758"/>
                </a:lnTo>
                <a:lnTo>
                  <a:pt x="5852409" y="158794"/>
                </a:lnTo>
                <a:lnTo>
                  <a:pt x="5879984" y="160191"/>
                </a:lnTo>
                <a:lnTo>
                  <a:pt x="5907540" y="161827"/>
                </a:lnTo>
                <a:lnTo>
                  <a:pt x="5935082" y="163624"/>
                </a:lnTo>
                <a:lnTo>
                  <a:pt x="5962616" y="165527"/>
                </a:lnTo>
                <a:lnTo>
                  <a:pt x="5990144" y="167501"/>
                </a:lnTo>
                <a:lnTo>
                  <a:pt x="6016963" y="168818"/>
                </a:lnTo>
                <a:lnTo>
                  <a:pt x="6043308" y="169695"/>
                </a:lnTo>
                <a:lnTo>
                  <a:pt x="6069339" y="170280"/>
                </a:lnTo>
                <a:lnTo>
                  <a:pt x="6095159" y="171376"/>
                </a:lnTo>
                <a:lnTo>
                  <a:pt x="6120840" y="172812"/>
                </a:lnTo>
                <a:lnTo>
                  <a:pt x="6146427" y="174474"/>
                </a:lnTo>
                <a:lnTo>
                  <a:pt x="6171952" y="175583"/>
                </a:lnTo>
                <a:lnTo>
                  <a:pt x="6197435" y="176322"/>
                </a:lnTo>
                <a:lnTo>
                  <a:pt x="6222890" y="176815"/>
                </a:lnTo>
                <a:lnTo>
                  <a:pt x="6269988" y="177362"/>
                </a:lnTo>
                <a:lnTo>
                  <a:pt x="6315145" y="177605"/>
                </a:lnTo>
                <a:lnTo>
                  <a:pt x="6361085" y="177714"/>
                </a:lnTo>
                <a:lnTo>
                  <a:pt x="6403610" y="179643"/>
                </a:lnTo>
                <a:lnTo>
                  <a:pt x="6443677" y="182147"/>
                </a:lnTo>
                <a:lnTo>
                  <a:pt x="6482651" y="183260"/>
                </a:lnTo>
                <a:lnTo>
                  <a:pt x="6521140" y="181873"/>
                </a:lnTo>
                <a:lnTo>
                  <a:pt x="6558707" y="179610"/>
                </a:lnTo>
                <a:lnTo>
                  <a:pt x="6594218" y="178605"/>
                </a:lnTo>
                <a:lnTo>
                  <a:pt x="6626935" y="178158"/>
                </a:lnTo>
                <a:lnTo>
                  <a:pt x="6673120" y="177906"/>
                </a:lnTo>
                <a:lnTo>
                  <a:pt x="6714321" y="177831"/>
                </a:lnTo>
                <a:lnTo>
                  <a:pt x="6750051" y="1778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SMARTInkShape-Group72">
            <a:extLst>
              <a:ext uri="{FF2B5EF4-FFF2-40B4-BE49-F238E27FC236}">
                <a16:creationId xmlns:a16="http://schemas.microsoft.com/office/drawing/2014/main" id="{E613DF1B-0308-46C8-ADC1-5AAEA6E98ECE}"/>
              </a:ext>
            </a:extLst>
          </p:cNvPr>
          <p:cNvGrpSpPr/>
          <p:nvPr/>
        </p:nvGrpSpPr>
        <p:grpSpPr>
          <a:xfrm>
            <a:off x="6767859" y="3092452"/>
            <a:ext cx="133005" cy="146049"/>
            <a:chOff x="6767859" y="3092452"/>
            <a:chExt cx="133005" cy="146049"/>
          </a:xfrm>
        </p:grpSpPr>
        <p:sp>
          <p:nvSpPr>
            <p:cNvPr id="22" name="SMARTInkShape-176">
              <a:extLst>
                <a:ext uri="{FF2B5EF4-FFF2-40B4-BE49-F238E27FC236}">
                  <a16:creationId xmlns:a16="http://schemas.microsoft.com/office/drawing/2014/main" id="{CB13051B-028E-49EA-B4AF-8A9DADC3FB7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856413" y="3162300"/>
              <a:ext cx="44451" cy="76201"/>
            </a:xfrm>
            <a:custGeom>
              <a:avLst/>
              <a:gdLst/>
              <a:ahLst/>
              <a:cxnLst/>
              <a:rect l="0" t="0" r="0" b="0"/>
              <a:pathLst>
                <a:path w="44451" h="76201">
                  <a:moveTo>
                    <a:pt x="44450" y="0"/>
                  </a:moveTo>
                  <a:lnTo>
                    <a:pt x="44450" y="0"/>
                  </a:lnTo>
                  <a:lnTo>
                    <a:pt x="41078" y="0"/>
                  </a:lnTo>
                  <a:lnTo>
                    <a:pt x="40085" y="706"/>
                  </a:lnTo>
                  <a:lnTo>
                    <a:pt x="39423" y="1882"/>
                  </a:lnTo>
                  <a:lnTo>
                    <a:pt x="38361" y="5467"/>
                  </a:lnTo>
                  <a:lnTo>
                    <a:pt x="33787" y="11245"/>
                  </a:lnTo>
                  <a:lnTo>
                    <a:pt x="31648" y="17130"/>
                  </a:lnTo>
                  <a:lnTo>
                    <a:pt x="20801" y="31761"/>
                  </a:lnTo>
                  <a:lnTo>
                    <a:pt x="13685" y="48664"/>
                  </a:lnTo>
                  <a:lnTo>
                    <a:pt x="8530" y="55448"/>
                  </a:lnTo>
                  <a:lnTo>
                    <a:pt x="6636" y="62300"/>
                  </a:lnTo>
                  <a:lnTo>
                    <a:pt x="2042" y="68333"/>
                  </a:lnTo>
                  <a:lnTo>
                    <a:pt x="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177">
              <a:extLst>
                <a:ext uri="{FF2B5EF4-FFF2-40B4-BE49-F238E27FC236}">
                  <a16:creationId xmlns:a16="http://schemas.microsoft.com/office/drawing/2014/main" id="{CD5E0661-53DE-41C8-AED7-890D21B019F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767859" y="3092452"/>
              <a:ext cx="31405" cy="126999"/>
            </a:xfrm>
            <a:custGeom>
              <a:avLst/>
              <a:gdLst/>
              <a:ahLst/>
              <a:cxnLst/>
              <a:rect l="0" t="0" r="0" b="0"/>
              <a:pathLst>
                <a:path w="31405" h="126999">
                  <a:moveTo>
                    <a:pt x="31404" y="6348"/>
                  </a:moveTo>
                  <a:lnTo>
                    <a:pt x="31404" y="6348"/>
                  </a:lnTo>
                  <a:lnTo>
                    <a:pt x="31404" y="76"/>
                  </a:lnTo>
                  <a:lnTo>
                    <a:pt x="25315" y="0"/>
                  </a:lnTo>
                  <a:lnTo>
                    <a:pt x="21760" y="3370"/>
                  </a:lnTo>
                  <a:lnTo>
                    <a:pt x="20062" y="6906"/>
                  </a:lnTo>
                  <a:lnTo>
                    <a:pt x="7474" y="51009"/>
                  </a:lnTo>
                  <a:lnTo>
                    <a:pt x="1408" y="69472"/>
                  </a:lnTo>
                  <a:lnTo>
                    <a:pt x="0" y="90078"/>
                  </a:lnTo>
                  <a:lnTo>
                    <a:pt x="3127" y="104927"/>
                  </a:lnTo>
                  <a:lnTo>
                    <a:pt x="12354" y="12699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SMARTInkShape-Group73">
            <a:extLst>
              <a:ext uri="{FF2B5EF4-FFF2-40B4-BE49-F238E27FC236}">
                <a16:creationId xmlns:a16="http://schemas.microsoft.com/office/drawing/2014/main" id="{C539CEC1-6463-4E9A-908F-D7B3AD550798}"/>
              </a:ext>
            </a:extLst>
          </p:cNvPr>
          <p:cNvGrpSpPr/>
          <p:nvPr/>
        </p:nvGrpSpPr>
        <p:grpSpPr>
          <a:xfrm>
            <a:off x="8837613" y="3136900"/>
            <a:ext cx="165101" cy="127001"/>
            <a:chOff x="8837613" y="3136900"/>
            <a:chExt cx="165101" cy="127001"/>
          </a:xfrm>
        </p:grpSpPr>
        <p:sp>
          <p:nvSpPr>
            <p:cNvPr id="25" name="SMARTInkShape-178">
              <a:extLst>
                <a:ext uri="{FF2B5EF4-FFF2-40B4-BE49-F238E27FC236}">
                  <a16:creationId xmlns:a16="http://schemas.microsoft.com/office/drawing/2014/main" id="{9114A2EB-8D36-4D84-95DC-6F80A71BAA2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837613" y="3200400"/>
              <a:ext cx="38101" cy="63501"/>
            </a:xfrm>
            <a:custGeom>
              <a:avLst/>
              <a:gdLst/>
              <a:ahLst/>
              <a:cxnLst/>
              <a:rect l="0" t="0" r="0" b="0"/>
              <a:pathLst>
                <a:path w="38101" h="63501">
                  <a:moveTo>
                    <a:pt x="0" y="0"/>
                  </a:moveTo>
                  <a:lnTo>
                    <a:pt x="0" y="0"/>
                  </a:lnTo>
                  <a:lnTo>
                    <a:pt x="5467" y="0"/>
                  </a:lnTo>
                  <a:lnTo>
                    <a:pt x="11740" y="5467"/>
                  </a:lnTo>
                  <a:lnTo>
                    <a:pt x="15786" y="6089"/>
                  </a:lnTo>
                  <a:lnTo>
                    <a:pt x="16874" y="6881"/>
                  </a:lnTo>
                  <a:lnTo>
                    <a:pt x="17599" y="8115"/>
                  </a:lnTo>
                  <a:lnTo>
                    <a:pt x="18619" y="13223"/>
                  </a:lnTo>
                  <a:lnTo>
                    <a:pt x="18763" y="15165"/>
                  </a:lnTo>
                  <a:lnTo>
                    <a:pt x="20804" y="19205"/>
                  </a:lnTo>
                  <a:lnTo>
                    <a:pt x="29585" y="30228"/>
                  </a:lnTo>
                  <a:lnTo>
                    <a:pt x="30787" y="34131"/>
                  </a:lnTo>
                  <a:lnTo>
                    <a:pt x="31813" y="35454"/>
                  </a:lnTo>
                  <a:lnTo>
                    <a:pt x="34835" y="36924"/>
                  </a:lnTo>
                  <a:lnTo>
                    <a:pt x="35924" y="38022"/>
                  </a:lnTo>
                  <a:lnTo>
                    <a:pt x="37132" y="41123"/>
                  </a:lnTo>
                  <a:lnTo>
                    <a:pt x="38100" y="63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179">
              <a:extLst>
                <a:ext uri="{FF2B5EF4-FFF2-40B4-BE49-F238E27FC236}">
                  <a16:creationId xmlns:a16="http://schemas.microsoft.com/office/drawing/2014/main" id="{452055E1-5050-4448-ADDB-419625A2D28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8958263" y="3136900"/>
              <a:ext cx="44451" cy="57151"/>
            </a:xfrm>
            <a:custGeom>
              <a:avLst/>
              <a:gdLst/>
              <a:ahLst/>
              <a:cxnLst/>
              <a:rect l="0" t="0" r="0" b="0"/>
              <a:pathLst>
                <a:path w="44451" h="57151">
                  <a:moveTo>
                    <a:pt x="0" y="0"/>
                  </a:moveTo>
                  <a:lnTo>
                    <a:pt x="0" y="0"/>
                  </a:lnTo>
                  <a:lnTo>
                    <a:pt x="6088" y="0"/>
                  </a:lnTo>
                  <a:lnTo>
                    <a:pt x="17165" y="10126"/>
                  </a:lnTo>
                  <a:lnTo>
                    <a:pt x="25445" y="14073"/>
                  </a:lnTo>
                  <a:lnTo>
                    <a:pt x="33875" y="21438"/>
                  </a:lnTo>
                  <a:lnTo>
                    <a:pt x="36221" y="25521"/>
                  </a:lnTo>
                  <a:lnTo>
                    <a:pt x="44450" y="57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662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Alphabet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0070C0"/>
                    </a:solidFill>
                  </a:rPr>
                  <a:t>Alphabet</a:t>
                </a:r>
                <a:r>
                  <a:rPr lang="en-US"/>
                  <a:t> is a finite set of characters</a:t>
                </a:r>
              </a:p>
              <a:p>
                <a:pPr lvl="1"/>
                <a:r>
                  <a:rPr lang="en-US"/>
                  <a:t>Notation: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Σ</m:t>
                    </m:r>
                  </m:oMath>
                </a14:m>
                <a:r>
                  <a:rPr lang="en-US"/>
                  <a:t> (\Sigma in LaTeX)</a:t>
                </a:r>
              </a:p>
              <a:p>
                <a:pPr lvl="1"/>
                <a:r>
                  <a:rPr lang="en-US"/>
                  <a:t>Examples: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{0,1}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,…,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{0,1,2,…,9}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5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sp>
        <p:nvSpPr>
          <p:cNvPr id="5" name="SMARTInkShape-180">
            <a:extLst>
              <a:ext uri="{FF2B5EF4-FFF2-40B4-BE49-F238E27FC236}">
                <a16:creationId xmlns:a16="http://schemas.microsoft.com/office/drawing/2014/main" id="{848F9E98-4FDB-40C1-B2E8-A2E2B0EC01B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278313" y="2235200"/>
            <a:ext cx="965201" cy="63501"/>
          </a:xfrm>
          <a:custGeom>
            <a:avLst/>
            <a:gdLst/>
            <a:ahLst/>
            <a:cxnLst/>
            <a:rect l="0" t="0" r="0" b="0"/>
            <a:pathLst>
              <a:path w="965201" h="63501">
                <a:moveTo>
                  <a:pt x="0" y="0"/>
                </a:moveTo>
                <a:lnTo>
                  <a:pt x="0" y="0"/>
                </a:lnTo>
                <a:lnTo>
                  <a:pt x="5467" y="0"/>
                </a:lnTo>
                <a:lnTo>
                  <a:pt x="5761" y="706"/>
                </a:lnTo>
                <a:lnTo>
                  <a:pt x="6349" y="6343"/>
                </a:lnTo>
                <a:lnTo>
                  <a:pt x="15993" y="6350"/>
                </a:lnTo>
                <a:lnTo>
                  <a:pt x="19572" y="8232"/>
                </a:lnTo>
                <a:lnTo>
                  <a:pt x="23515" y="10714"/>
                </a:lnTo>
                <a:lnTo>
                  <a:pt x="31796" y="12308"/>
                </a:lnTo>
                <a:lnTo>
                  <a:pt x="43045" y="13354"/>
                </a:lnTo>
                <a:lnTo>
                  <a:pt x="57708" y="17716"/>
                </a:lnTo>
                <a:lnTo>
                  <a:pt x="102863" y="19027"/>
                </a:lnTo>
                <a:lnTo>
                  <a:pt x="147423" y="17168"/>
                </a:lnTo>
                <a:lnTo>
                  <a:pt x="189296" y="13092"/>
                </a:lnTo>
                <a:lnTo>
                  <a:pt x="233520" y="17761"/>
                </a:lnTo>
                <a:lnTo>
                  <a:pt x="275945" y="18880"/>
                </a:lnTo>
                <a:lnTo>
                  <a:pt x="319440" y="19028"/>
                </a:lnTo>
                <a:lnTo>
                  <a:pt x="363808" y="20929"/>
                </a:lnTo>
                <a:lnTo>
                  <a:pt x="408021" y="24517"/>
                </a:lnTo>
                <a:lnTo>
                  <a:pt x="452450" y="25226"/>
                </a:lnTo>
                <a:lnTo>
                  <a:pt x="495198" y="27247"/>
                </a:lnTo>
                <a:lnTo>
                  <a:pt x="540984" y="30861"/>
                </a:lnTo>
                <a:lnTo>
                  <a:pt x="585724" y="32280"/>
                </a:lnTo>
                <a:lnTo>
                  <a:pt x="630414" y="36741"/>
                </a:lnTo>
                <a:lnTo>
                  <a:pt x="676427" y="41203"/>
                </a:lnTo>
                <a:lnTo>
                  <a:pt x="720193" y="43809"/>
                </a:lnTo>
                <a:lnTo>
                  <a:pt x="765109" y="46205"/>
                </a:lnTo>
                <a:lnTo>
                  <a:pt x="810962" y="50900"/>
                </a:lnTo>
                <a:lnTo>
                  <a:pt x="858427" y="56188"/>
                </a:lnTo>
                <a:lnTo>
                  <a:pt x="901245" y="60436"/>
                </a:lnTo>
                <a:lnTo>
                  <a:pt x="945574" y="63380"/>
                </a:lnTo>
                <a:lnTo>
                  <a:pt x="965200" y="635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181">
            <a:extLst>
              <a:ext uri="{FF2B5EF4-FFF2-40B4-BE49-F238E27FC236}">
                <a16:creationId xmlns:a16="http://schemas.microsoft.com/office/drawing/2014/main" id="{A0C800C8-6EF7-4DA3-859F-3D0AAC8F457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605213" y="2934289"/>
            <a:ext cx="400051" cy="81962"/>
          </a:xfrm>
          <a:custGeom>
            <a:avLst/>
            <a:gdLst/>
            <a:ahLst/>
            <a:cxnLst/>
            <a:rect l="0" t="0" r="0" b="0"/>
            <a:pathLst>
              <a:path w="400051" h="81962">
                <a:moveTo>
                  <a:pt x="12700" y="81961"/>
                </a:moveTo>
                <a:lnTo>
                  <a:pt x="12700" y="81961"/>
                </a:lnTo>
                <a:lnTo>
                  <a:pt x="12700" y="75611"/>
                </a:lnTo>
                <a:lnTo>
                  <a:pt x="16071" y="72240"/>
                </a:lnTo>
                <a:lnTo>
                  <a:pt x="19607" y="70585"/>
                </a:lnTo>
                <a:lnTo>
                  <a:pt x="30243" y="68607"/>
                </a:lnTo>
                <a:lnTo>
                  <a:pt x="36164" y="64912"/>
                </a:lnTo>
                <a:lnTo>
                  <a:pt x="42386" y="62799"/>
                </a:lnTo>
                <a:lnTo>
                  <a:pt x="49552" y="57522"/>
                </a:lnTo>
                <a:lnTo>
                  <a:pt x="53801" y="56846"/>
                </a:lnTo>
                <a:lnTo>
                  <a:pt x="93251" y="55856"/>
                </a:lnTo>
                <a:lnTo>
                  <a:pt x="109106" y="51094"/>
                </a:lnTo>
                <a:lnTo>
                  <a:pt x="127430" y="48446"/>
                </a:lnTo>
                <a:lnTo>
                  <a:pt x="136363" y="45899"/>
                </a:lnTo>
                <a:lnTo>
                  <a:pt x="178800" y="35102"/>
                </a:lnTo>
                <a:lnTo>
                  <a:pt x="223420" y="21804"/>
                </a:lnTo>
                <a:lnTo>
                  <a:pt x="269970" y="15177"/>
                </a:lnTo>
                <a:lnTo>
                  <a:pt x="317488" y="6189"/>
                </a:lnTo>
                <a:lnTo>
                  <a:pt x="364033" y="5762"/>
                </a:lnTo>
                <a:lnTo>
                  <a:pt x="374649" y="5761"/>
                </a:lnTo>
                <a:lnTo>
                  <a:pt x="327416" y="5761"/>
                </a:lnTo>
                <a:lnTo>
                  <a:pt x="280936" y="5761"/>
                </a:lnTo>
                <a:lnTo>
                  <a:pt x="239305" y="5055"/>
                </a:lnTo>
                <a:lnTo>
                  <a:pt x="208724" y="0"/>
                </a:lnTo>
                <a:lnTo>
                  <a:pt x="183986" y="1409"/>
                </a:lnTo>
                <a:lnTo>
                  <a:pt x="139690" y="8877"/>
                </a:lnTo>
                <a:lnTo>
                  <a:pt x="95249" y="16286"/>
                </a:lnTo>
                <a:lnTo>
                  <a:pt x="48931" y="19110"/>
                </a:lnTo>
                <a:lnTo>
                  <a:pt x="23664" y="24547"/>
                </a:lnTo>
                <a:lnTo>
                  <a:pt x="19219" y="22812"/>
                </a:lnTo>
                <a:lnTo>
                  <a:pt x="13987" y="19321"/>
                </a:lnTo>
                <a:lnTo>
                  <a:pt x="6644" y="18483"/>
                </a:lnTo>
                <a:lnTo>
                  <a:pt x="0" y="12111"/>
                </a:lnTo>
                <a:lnTo>
                  <a:pt x="8838" y="12111"/>
                </a:lnTo>
                <a:lnTo>
                  <a:pt x="12865" y="13993"/>
                </a:lnTo>
                <a:lnTo>
                  <a:pt x="14926" y="15482"/>
                </a:lnTo>
                <a:lnTo>
                  <a:pt x="24570" y="17578"/>
                </a:lnTo>
                <a:lnTo>
                  <a:pt x="56268" y="20308"/>
                </a:lnTo>
                <a:lnTo>
                  <a:pt x="71470" y="23477"/>
                </a:lnTo>
                <a:lnTo>
                  <a:pt x="114394" y="24733"/>
                </a:lnTo>
                <a:lnTo>
                  <a:pt x="159461" y="24807"/>
                </a:lnTo>
                <a:lnTo>
                  <a:pt x="203317" y="24811"/>
                </a:lnTo>
                <a:lnTo>
                  <a:pt x="247715" y="29175"/>
                </a:lnTo>
                <a:lnTo>
                  <a:pt x="291455" y="31692"/>
                </a:lnTo>
                <a:lnTo>
                  <a:pt x="334507" y="36907"/>
                </a:lnTo>
                <a:lnTo>
                  <a:pt x="380880" y="39357"/>
                </a:lnTo>
                <a:lnTo>
                  <a:pt x="400050" y="43861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InkShape-182">
            <a:extLst>
              <a:ext uri="{FF2B5EF4-FFF2-40B4-BE49-F238E27FC236}">
                <a16:creationId xmlns:a16="http://schemas.microsoft.com/office/drawing/2014/main" id="{D24E6CDC-2BBA-4A9A-A3CF-9C7FAD3CB4A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246563" y="2914706"/>
            <a:ext cx="1263651" cy="57095"/>
          </a:xfrm>
          <a:custGeom>
            <a:avLst/>
            <a:gdLst/>
            <a:ahLst/>
            <a:cxnLst/>
            <a:rect l="0" t="0" r="0" b="0"/>
            <a:pathLst>
              <a:path w="1263651" h="57095">
                <a:moveTo>
                  <a:pt x="0" y="57094"/>
                </a:moveTo>
                <a:lnTo>
                  <a:pt x="0" y="57094"/>
                </a:lnTo>
                <a:lnTo>
                  <a:pt x="11933" y="52068"/>
                </a:lnTo>
                <a:lnTo>
                  <a:pt x="14305" y="51627"/>
                </a:lnTo>
                <a:lnTo>
                  <a:pt x="18822" y="49255"/>
                </a:lnTo>
                <a:lnTo>
                  <a:pt x="23182" y="46554"/>
                </a:lnTo>
                <a:lnTo>
                  <a:pt x="31730" y="44821"/>
                </a:lnTo>
                <a:lnTo>
                  <a:pt x="46565" y="44419"/>
                </a:lnTo>
                <a:lnTo>
                  <a:pt x="50799" y="42524"/>
                </a:lnTo>
                <a:lnTo>
                  <a:pt x="55033" y="40035"/>
                </a:lnTo>
                <a:lnTo>
                  <a:pt x="63500" y="38437"/>
                </a:lnTo>
                <a:lnTo>
                  <a:pt x="81138" y="37354"/>
                </a:lnTo>
                <a:lnTo>
                  <a:pt x="95807" y="33021"/>
                </a:lnTo>
                <a:lnTo>
                  <a:pt x="141203" y="26703"/>
                </a:lnTo>
                <a:lnTo>
                  <a:pt x="186900" y="24692"/>
                </a:lnTo>
                <a:lnTo>
                  <a:pt x="229602" y="19587"/>
                </a:lnTo>
                <a:lnTo>
                  <a:pt x="271230" y="19072"/>
                </a:lnTo>
                <a:lnTo>
                  <a:pt x="318375" y="13978"/>
                </a:lnTo>
                <a:lnTo>
                  <a:pt x="360006" y="12908"/>
                </a:lnTo>
                <a:lnTo>
                  <a:pt x="402906" y="8332"/>
                </a:lnTo>
                <a:lnTo>
                  <a:pt x="438996" y="6192"/>
                </a:lnTo>
                <a:lnTo>
                  <a:pt x="476500" y="2109"/>
                </a:lnTo>
                <a:lnTo>
                  <a:pt x="515129" y="585"/>
                </a:lnTo>
                <a:lnTo>
                  <a:pt x="556836" y="134"/>
                </a:lnTo>
                <a:lnTo>
                  <a:pt x="597023" y="0"/>
                </a:lnTo>
                <a:lnTo>
                  <a:pt x="639896" y="666"/>
                </a:lnTo>
                <a:lnTo>
                  <a:pt x="684585" y="4313"/>
                </a:lnTo>
                <a:lnTo>
                  <a:pt x="716775" y="5414"/>
                </a:lnTo>
                <a:lnTo>
                  <a:pt x="763260" y="6033"/>
                </a:lnTo>
                <a:lnTo>
                  <a:pt x="808312" y="9588"/>
                </a:lnTo>
                <a:lnTo>
                  <a:pt x="839968" y="11286"/>
                </a:lnTo>
                <a:lnTo>
                  <a:pt x="872147" y="12746"/>
                </a:lnTo>
                <a:lnTo>
                  <a:pt x="918030" y="17535"/>
                </a:lnTo>
                <a:lnTo>
                  <a:pt x="962904" y="22717"/>
                </a:lnTo>
                <a:lnTo>
                  <a:pt x="1007480" y="25271"/>
                </a:lnTo>
                <a:lnTo>
                  <a:pt x="1051262" y="30183"/>
                </a:lnTo>
                <a:lnTo>
                  <a:pt x="1092064" y="35401"/>
                </a:lnTo>
                <a:lnTo>
                  <a:pt x="1134414" y="37966"/>
                </a:lnTo>
                <a:lnTo>
                  <a:pt x="1174087" y="42881"/>
                </a:lnTo>
                <a:lnTo>
                  <a:pt x="1212653" y="48806"/>
                </a:lnTo>
                <a:lnTo>
                  <a:pt x="1263650" y="57094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ARTInkShape-183">
            <a:extLst>
              <a:ext uri="{FF2B5EF4-FFF2-40B4-BE49-F238E27FC236}">
                <a16:creationId xmlns:a16="http://schemas.microsoft.com/office/drawing/2014/main" id="{226581A0-A3CF-46E4-96E9-660FC45D8B8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29063" y="3638550"/>
            <a:ext cx="615951" cy="44451"/>
          </a:xfrm>
          <a:custGeom>
            <a:avLst/>
            <a:gdLst/>
            <a:ahLst/>
            <a:cxnLst/>
            <a:rect l="0" t="0" r="0" b="0"/>
            <a:pathLst>
              <a:path w="615951" h="44451">
                <a:moveTo>
                  <a:pt x="6350" y="0"/>
                </a:moveTo>
                <a:lnTo>
                  <a:pt x="6350" y="0"/>
                </a:lnTo>
                <a:lnTo>
                  <a:pt x="6350" y="3371"/>
                </a:lnTo>
                <a:lnTo>
                  <a:pt x="5644" y="4364"/>
                </a:lnTo>
                <a:lnTo>
                  <a:pt x="4468" y="5026"/>
                </a:lnTo>
                <a:lnTo>
                  <a:pt x="77" y="6327"/>
                </a:lnTo>
                <a:lnTo>
                  <a:pt x="0" y="12622"/>
                </a:lnTo>
                <a:lnTo>
                  <a:pt x="11739" y="12699"/>
                </a:lnTo>
                <a:lnTo>
                  <a:pt x="18083" y="18167"/>
                </a:lnTo>
                <a:lnTo>
                  <a:pt x="22134" y="18789"/>
                </a:lnTo>
                <a:lnTo>
                  <a:pt x="67224" y="19049"/>
                </a:lnTo>
                <a:lnTo>
                  <a:pt x="108487" y="17169"/>
                </a:lnTo>
                <a:lnTo>
                  <a:pt x="152431" y="12962"/>
                </a:lnTo>
                <a:lnTo>
                  <a:pt x="195970" y="9352"/>
                </a:lnTo>
                <a:lnTo>
                  <a:pt x="227145" y="7649"/>
                </a:lnTo>
                <a:lnTo>
                  <a:pt x="268903" y="11895"/>
                </a:lnTo>
                <a:lnTo>
                  <a:pt x="314157" y="12629"/>
                </a:lnTo>
                <a:lnTo>
                  <a:pt x="357598" y="12691"/>
                </a:lnTo>
                <a:lnTo>
                  <a:pt x="403710" y="12699"/>
                </a:lnTo>
                <a:lnTo>
                  <a:pt x="450669" y="12700"/>
                </a:lnTo>
                <a:lnTo>
                  <a:pt x="495339" y="17064"/>
                </a:lnTo>
                <a:lnTo>
                  <a:pt x="539103" y="23240"/>
                </a:lnTo>
                <a:lnTo>
                  <a:pt x="584162" y="32181"/>
                </a:lnTo>
                <a:lnTo>
                  <a:pt x="615950" y="444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SMARTInkShape-Group78">
            <a:extLst>
              <a:ext uri="{FF2B5EF4-FFF2-40B4-BE49-F238E27FC236}">
                <a16:creationId xmlns:a16="http://schemas.microsoft.com/office/drawing/2014/main" id="{B5FD7E0F-0412-46EC-9AD2-23B4FF18C6B0}"/>
              </a:ext>
            </a:extLst>
          </p:cNvPr>
          <p:cNvGrpSpPr/>
          <p:nvPr/>
        </p:nvGrpSpPr>
        <p:grpSpPr>
          <a:xfrm>
            <a:off x="2811463" y="3600458"/>
            <a:ext cx="1358901" cy="558793"/>
            <a:chOff x="2811463" y="3600458"/>
            <a:chExt cx="1358901" cy="558793"/>
          </a:xfrm>
        </p:grpSpPr>
        <p:sp>
          <p:nvSpPr>
            <p:cNvPr id="9" name="SMARTInkShape-184">
              <a:extLst>
                <a:ext uri="{FF2B5EF4-FFF2-40B4-BE49-F238E27FC236}">
                  <a16:creationId xmlns:a16="http://schemas.microsoft.com/office/drawing/2014/main" id="{F8D57A17-3AF8-4CF4-A298-EC9C7338D5CA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3846513" y="3784600"/>
              <a:ext cx="95251" cy="57151"/>
            </a:xfrm>
            <a:custGeom>
              <a:avLst/>
              <a:gdLst/>
              <a:ahLst/>
              <a:cxnLst/>
              <a:rect l="0" t="0" r="0" b="0"/>
              <a:pathLst>
                <a:path w="95251" h="5715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5026" y="6908"/>
                  </a:lnTo>
                  <a:lnTo>
                    <a:pt x="5467" y="8839"/>
                  </a:lnTo>
                  <a:lnTo>
                    <a:pt x="6467" y="10126"/>
                  </a:lnTo>
                  <a:lnTo>
                    <a:pt x="15110" y="15732"/>
                  </a:lnTo>
                  <a:lnTo>
                    <a:pt x="17299" y="19457"/>
                  </a:lnTo>
                  <a:lnTo>
                    <a:pt x="17882" y="21438"/>
                  </a:lnTo>
                  <a:lnTo>
                    <a:pt x="18977" y="22759"/>
                  </a:lnTo>
                  <a:lnTo>
                    <a:pt x="31869" y="30272"/>
                  </a:lnTo>
                  <a:lnTo>
                    <a:pt x="33946" y="30764"/>
                  </a:lnTo>
                  <a:lnTo>
                    <a:pt x="56432" y="43670"/>
                  </a:lnTo>
                  <a:lnTo>
                    <a:pt x="59888" y="44104"/>
                  </a:lnTo>
                  <a:lnTo>
                    <a:pt x="63776" y="46178"/>
                  </a:lnTo>
                  <a:lnTo>
                    <a:pt x="67855" y="48745"/>
                  </a:lnTo>
                  <a:lnTo>
                    <a:pt x="74119" y="50897"/>
                  </a:lnTo>
                  <a:lnTo>
                    <a:pt x="80443" y="54984"/>
                  </a:lnTo>
                  <a:lnTo>
                    <a:pt x="86786" y="56508"/>
                  </a:lnTo>
                  <a:lnTo>
                    <a:pt x="95250" y="57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185">
              <a:extLst>
                <a:ext uri="{FF2B5EF4-FFF2-40B4-BE49-F238E27FC236}">
                  <a16:creationId xmlns:a16="http://schemas.microsoft.com/office/drawing/2014/main" id="{3E0995FC-5157-4B09-A0B3-21E2E1F32840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3770313" y="3784600"/>
              <a:ext cx="44451" cy="126740"/>
            </a:xfrm>
            <a:custGeom>
              <a:avLst/>
              <a:gdLst/>
              <a:ahLst/>
              <a:cxnLst/>
              <a:rect l="0" t="0" r="0" b="0"/>
              <a:pathLst>
                <a:path w="44451" h="126740">
                  <a:moveTo>
                    <a:pt x="0" y="120650"/>
                  </a:moveTo>
                  <a:lnTo>
                    <a:pt x="0" y="120650"/>
                  </a:lnTo>
                  <a:lnTo>
                    <a:pt x="3371" y="120650"/>
                  </a:lnTo>
                  <a:lnTo>
                    <a:pt x="4364" y="121356"/>
                  </a:lnTo>
                  <a:lnTo>
                    <a:pt x="5026" y="122532"/>
                  </a:lnTo>
                  <a:lnTo>
                    <a:pt x="6272" y="126739"/>
                  </a:lnTo>
                  <a:lnTo>
                    <a:pt x="6348" y="120905"/>
                  </a:lnTo>
                  <a:lnTo>
                    <a:pt x="9720" y="120726"/>
                  </a:lnTo>
                  <a:lnTo>
                    <a:pt x="10713" y="119995"/>
                  </a:lnTo>
                  <a:lnTo>
                    <a:pt x="12438" y="115189"/>
                  </a:lnTo>
                  <a:lnTo>
                    <a:pt x="12677" y="105540"/>
                  </a:lnTo>
                  <a:lnTo>
                    <a:pt x="14571" y="101470"/>
                  </a:lnTo>
                  <a:lnTo>
                    <a:pt x="17059" y="97309"/>
                  </a:lnTo>
                  <a:lnTo>
                    <a:pt x="19165" y="90999"/>
                  </a:lnTo>
                  <a:lnTo>
                    <a:pt x="23239" y="83956"/>
                  </a:lnTo>
                  <a:lnTo>
                    <a:pt x="27154" y="58866"/>
                  </a:lnTo>
                  <a:lnTo>
                    <a:pt x="29707" y="52974"/>
                  </a:lnTo>
                  <a:lnTo>
                    <a:pt x="31850" y="42429"/>
                  </a:lnTo>
                  <a:lnTo>
                    <a:pt x="35934" y="33817"/>
                  </a:lnTo>
                  <a:lnTo>
                    <a:pt x="38615" y="15463"/>
                  </a:lnTo>
                  <a:lnTo>
                    <a:pt x="43088" y="6478"/>
                  </a:lnTo>
                  <a:lnTo>
                    <a:pt x="444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186">
              <a:extLst>
                <a:ext uri="{FF2B5EF4-FFF2-40B4-BE49-F238E27FC236}">
                  <a16:creationId xmlns:a16="http://schemas.microsoft.com/office/drawing/2014/main" id="{6FBC9D41-3074-4DC2-9477-8502BC72A33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3608102" y="3771910"/>
              <a:ext cx="149505" cy="120561"/>
            </a:xfrm>
            <a:custGeom>
              <a:avLst/>
              <a:gdLst/>
              <a:ahLst/>
              <a:cxnLst/>
              <a:rect l="0" t="0" r="0" b="0"/>
              <a:pathLst>
                <a:path w="149505" h="120561">
                  <a:moveTo>
                    <a:pt x="54261" y="38090"/>
                  </a:moveTo>
                  <a:lnTo>
                    <a:pt x="54261" y="38090"/>
                  </a:lnTo>
                  <a:lnTo>
                    <a:pt x="57632" y="34719"/>
                  </a:lnTo>
                  <a:lnTo>
                    <a:pt x="61168" y="33064"/>
                  </a:lnTo>
                  <a:lnTo>
                    <a:pt x="63099" y="32623"/>
                  </a:lnTo>
                  <a:lnTo>
                    <a:pt x="73308" y="25392"/>
                  </a:lnTo>
                  <a:lnTo>
                    <a:pt x="61377" y="30416"/>
                  </a:lnTo>
                  <a:lnTo>
                    <a:pt x="59004" y="30857"/>
                  </a:lnTo>
                  <a:lnTo>
                    <a:pt x="54488" y="35111"/>
                  </a:lnTo>
                  <a:lnTo>
                    <a:pt x="42468" y="49339"/>
                  </a:lnTo>
                  <a:lnTo>
                    <a:pt x="19042" y="68220"/>
                  </a:lnTo>
                  <a:lnTo>
                    <a:pt x="12860" y="78376"/>
                  </a:lnTo>
                  <a:lnTo>
                    <a:pt x="8531" y="88485"/>
                  </a:lnTo>
                  <a:lnTo>
                    <a:pt x="5714" y="92944"/>
                  </a:lnTo>
                  <a:lnTo>
                    <a:pt x="4462" y="97277"/>
                  </a:lnTo>
                  <a:lnTo>
                    <a:pt x="3423" y="98715"/>
                  </a:lnTo>
                  <a:lnTo>
                    <a:pt x="2024" y="99673"/>
                  </a:lnTo>
                  <a:lnTo>
                    <a:pt x="386" y="100312"/>
                  </a:lnTo>
                  <a:lnTo>
                    <a:pt x="0" y="101443"/>
                  </a:lnTo>
                  <a:lnTo>
                    <a:pt x="448" y="102904"/>
                  </a:lnTo>
                  <a:lnTo>
                    <a:pt x="2121" y="106407"/>
                  </a:lnTo>
                  <a:lnTo>
                    <a:pt x="2865" y="110316"/>
                  </a:lnTo>
                  <a:lnTo>
                    <a:pt x="3769" y="111641"/>
                  </a:lnTo>
                  <a:lnTo>
                    <a:pt x="5077" y="112524"/>
                  </a:lnTo>
                  <a:lnTo>
                    <a:pt x="8875" y="113941"/>
                  </a:lnTo>
                  <a:lnTo>
                    <a:pt x="14695" y="118585"/>
                  </a:lnTo>
                  <a:lnTo>
                    <a:pt x="20587" y="120031"/>
                  </a:lnTo>
                  <a:lnTo>
                    <a:pt x="31003" y="120560"/>
                  </a:lnTo>
                  <a:lnTo>
                    <a:pt x="35222" y="118723"/>
                  </a:lnTo>
                  <a:lnTo>
                    <a:pt x="80183" y="87004"/>
                  </a:lnTo>
                  <a:lnTo>
                    <a:pt x="93326" y="74955"/>
                  </a:lnTo>
                  <a:lnTo>
                    <a:pt x="106790" y="53554"/>
                  </a:lnTo>
                  <a:lnTo>
                    <a:pt x="113590" y="47080"/>
                  </a:lnTo>
                  <a:lnTo>
                    <a:pt x="140322" y="9106"/>
                  </a:lnTo>
                  <a:lnTo>
                    <a:pt x="142786" y="1330"/>
                  </a:lnTo>
                  <a:lnTo>
                    <a:pt x="143617" y="883"/>
                  </a:lnTo>
                  <a:lnTo>
                    <a:pt x="149430" y="0"/>
                  </a:lnTo>
                  <a:lnTo>
                    <a:pt x="149504" y="8829"/>
                  </a:lnTo>
                  <a:lnTo>
                    <a:pt x="138143" y="52399"/>
                  </a:lnTo>
                  <a:lnTo>
                    <a:pt x="133050" y="61301"/>
                  </a:lnTo>
                  <a:lnTo>
                    <a:pt x="124111" y="10794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187">
              <a:extLst>
                <a:ext uri="{FF2B5EF4-FFF2-40B4-BE49-F238E27FC236}">
                  <a16:creationId xmlns:a16="http://schemas.microsoft.com/office/drawing/2014/main" id="{FBA08BBD-A900-4553-87C9-EF7EAC3BE375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3910013" y="3778250"/>
              <a:ext cx="260351" cy="381001"/>
            </a:xfrm>
            <a:custGeom>
              <a:avLst/>
              <a:gdLst/>
              <a:ahLst/>
              <a:cxnLst/>
              <a:rect l="0" t="0" r="0" b="0"/>
              <a:pathLst>
                <a:path w="260351" h="381001">
                  <a:moveTo>
                    <a:pt x="260350" y="0"/>
                  </a:moveTo>
                  <a:lnTo>
                    <a:pt x="260350" y="0"/>
                  </a:lnTo>
                  <a:lnTo>
                    <a:pt x="260350" y="5467"/>
                  </a:lnTo>
                  <a:lnTo>
                    <a:pt x="229991" y="40461"/>
                  </a:lnTo>
                  <a:lnTo>
                    <a:pt x="223573" y="51144"/>
                  </a:lnTo>
                  <a:lnTo>
                    <a:pt x="185737" y="91236"/>
                  </a:lnTo>
                  <a:lnTo>
                    <a:pt x="168157" y="113111"/>
                  </a:lnTo>
                  <a:lnTo>
                    <a:pt x="148837" y="134879"/>
                  </a:lnTo>
                  <a:lnTo>
                    <a:pt x="119475" y="179543"/>
                  </a:lnTo>
                  <a:lnTo>
                    <a:pt x="92012" y="212403"/>
                  </a:lnTo>
                  <a:lnTo>
                    <a:pt x="63779" y="253409"/>
                  </a:lnTo>
                  <a:lnTo>
                    <a:pt x="40532" y="294418"/>
                  </a:lnTo>
                  <a:lnTo>
                    <a:pt x="17068" y="337595"/>
                  </a:lnTo>
                  <a:lnTo>
                    <a:pt x="3019" y="363973"/>
                  </a:lnTo>
                  <a:lnTo>
                    <a:pt x="0" y="381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188">
              <a:extLst>
                <a:ext uri="{FF2B5EF4-FFF2-40B4-BE49-F238E27FC236}">
                  <a16:creationId xmlns:a16="http://schemas.microsoft.com/office/drawing/2014/main" id="{84A699D3-2C51-436E-8416-BF13DC22EEAD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4005263" y="3848100"/>
              <a:ext cx="57151" cy="31751"/>
            </a:xfrm>
            <a:custGeom>
              <a:avLst/>
              <a:gdLst/>
              <a:ahLst/>
              <a:cxnLst/>
              <a:rect l="0" t="0" r="0" b="0"/>
              <a:pathLst>
                <a:path w="57151" h="317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6467" y="6176"/>
                  </a:lnTo>
                  <a:lnTo>
                    <a:pt x="11739" y="6327"/>
                  </a:lnTo>
                  <a:lnTo>
                    <a:pt x="12059" y="7040"/>
                  </a:lnTo>
                  <a:lnTo>
                    <a:pt x="12415" y="9714"/>
                  </a:lnTo>
                  <a:lnTo>
                    <a:pt x="13215" y="10709"/>
                  </a:lnTo>
                  <a:lnTo>
                    <a:pt x="18142" y="12438"/>
                  </a:lnTo>
                  <a:lnTo>
                    <a:pt x="22152" y="12622"/>
                  </a:lnTo>
                  <a:lnTo>
                    <a:pt x="23234" y="13354"/>
                  </a:lnTo>
                  <a:lnTo>
                    <a:pt x="23956" y="14547"/>
                  </a:lnTo>
                  <a:lnTo>
                    <a:pt x="24437" y="16048"/>
                  </a:lnTo>
                  <a:lnTo>
                    <a:pt x="25463" y="17049"/>
                  </a:lnTo>
                  <a:lnTo>
                    <a:pt x="30782" y="18786"/>
                  </a:lnTo>
                  <a:lnTo>
                    <a:pt x="34834" y="18972"/>
                  </a:lnTo>
                  <a:lnTo>
                    <a:pt x="35923" y="19703"/>
                  </a:lnTo>
                  <a:lnTo>
                    <a:pt x="36648" y="20897"/>
                  </a:lnTo>
                  <a:lnTo>
                    <a:pt x="37813" y="24511"/>
                  </a:lnTo>
                  <a:lnTo>
                    <a:pt x="39854" y="25005"/>
                  </a:lnTo>
                  <a:lnTo>
                    <a:pt x="41386" y="25136"/>
                  </a:lnTo>
                  <a:lnTo>
                    <a:pt x="44969" y="27164"/>
                  </a:lnTo>
                  <a:lnTo>
                    <a:pt x="48914" y="29712"/>
                  </a:lnTo>
                  <a:lnTo>
                    <a:pt x="57150" y="31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189">
              <a:extLst>
                <a:ext uri="{FF2B5EF4-FFF2-40B4-BE49-F238E27FC236}">
                  <a16:creationId xmlns:a16="http://schemas.microsoft.com/office/drawing/2014/main" id="{206C9A5C-8EEF-4058-888C-E928B32BFB16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3376615" y="3708400"/>
              <a:ext cx="171418" cy="196851"/>
            </a:xfrm>
            <a:custGeom>
              <a:avLst/>
              <a:gdLst/>
              <a:ahLst/>
              <a:cxnLst/>
              <a:rect l="0" t="0" r="0" b="0"/>
              <a:pathLst>
                <a:path w="171418" h="196851">
                  <a:moveTo>
                    <a:pt x="44448" y="0"/>
                  </a:moveTo>
                  <a:lnTo>
                    <a:pt x="44448" y="0"/>
                  </a:lnTo>
                  <a:lnTo>
                    <a:pt x="47819" y="0"/>
                  </a:lnTo>
                  <a:lnTo>
                    <a:pt x="48812" y="706"/>
                  </a:lnTo>
                  <a:lnTo>
                    <a:pt x="49474" y="1882"/>
                  </a:lnTo>
                  <a:lnTo>
                    <a:pt x="50536" y="8839"/>
                  </a:lnTo>
                  <a:lnTo>
                    <a:pt x="50087" y="40471"/>
                  </a:lnTo>
                  <a:lnTo>
                    <a:pt x="31698" y="87581"/>
                  </a:lnTo>
                  <a:lnTo>
                    <a:pt x="23501" y="101209"/>
                  </a:lnTo>
                  <a:lnTo>
                    <a:pt x="17499" y="109893"/>
                  </a:lnTo>
                  <a:lnTo>
                    <a:pt x="797" y="149620"/>
                  </a:lnTo>
                  <a:lnTo>
                    <a:pt x="0" y="164804"/>
                  </a:lnTo>
                  <a:lnTo>
                    <a:pt x="5465" y="170542"/>
                  </a:lnTo>
                  <a:lnTo>
                    <a:pt x="9457" y="171181"/>
                  </a:lnTo>
                  <a:lnTo>
                    <a:pt x="13139" y="169449"/>
                  </a:lnTo>
                  <a:lnTo>
                    <a:pt x="15108" y="167999"/>
                  </a:lnTo>
                  <a:lnTo>
                    <a:pt x="36378" y="161984"/>
                  </a:lnTo>
                  <a:lnTo>
                    <a:pt x="42743" y="156425"/>
                  </a:lnTo>
                  <a:lnTo>
                    <a:pt x="48629" y="149955"/>
                  </a:lnTo>
                  <a:lnTo>
                    <a:pt x="93016" y="117019"/>
                  </a:lnTo>
                  <a:lnTo>
                    <a:pt x="122699" y="98088"/>
                  </a:lnTo>
                  <a:lnTo>
                    <a:pt x="149636" y="89562"/>
                  </a:lnTo>
                  <a:lnTo>
                    <a:pt x="157408" y="88987"/>
                  </a:lnTo>
                  <a:lnTo>
                    <a:pt x="163553" y="93987"/>
                  </a:lnTo>
                  <a:lnTo>
                    <a:pt x="168795" y="99736"/>
                  </a:lnTo>
                  <a:lnTo>
                    <a:pt x="170662" y="105908"/>
                  </a:lnTo>
                  <a:lnTo>
                    <a:pt x="171417" y="131608"/>
                  </a:lnTo>
                  <a:lnTo>
                    <a:pt x="164979" y="160183"/>
                  </a:lnTo>
                  <a:lnTo>
                    <a:pt x="160187" y="172779"/>
                  </a:lnTo>
                  <a:lnTo>
                    <a:pt x="158748" y="196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190">
              <a:extLst>
                <a:ext uri="{FF2B5EF4-FFF2-40B4-BE49-F238E27FC236}">
                  <a16:creationId xmlns:a16="http://schemas.microsoft.com/office/drawing/2014/main" id="{0BC7E1DC-784B-46E2-874F-AD1E5E4C7C0B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3344863" y="3625850"/>
              <a:ext cx="18973" cy="63501"/>
            </a:xfrm>
            <a:custGeom>
              <a:avLst/>
              <a:gdLst/>
              <a:ahLst/>
              <a:cxnLst/>
              <a:rect l="0" t="0" r="0" b="0"/>
              <a:pathLst>
                <a:path w="18973" h="63501">
                  <a:moveTo>
                    <a:pt x="12700" y="0"/>
                  </a:moveTo>
                  <a:lnTo>
                    <a:pt x="12700" y="0"/>
                  </a:lnTo>
                  <a:lnTo>
                    <a:pt x="18167" y="5467"/>
                  </a:lnTo>
                  <a:lnTo>
                    <a:pt x="18788" y="9460"/>
                  </a:lnTo>
                  <a:lnTo>
                    <a:pt x="18972" y="15111"/>
                  </a:lnTo>
                  <a:lnTo>
                    <a:pt x="17134" y="19181"/>
                  </a:lnTo>
                  <a:lnTo>
                    <a:pt x="14670" y="23342"/>
                  </a:lnTo>
                  <a:lnTo>
                    <a:pt x="13089" y="31762"/>
                  </a:lnTo>
                  <a:lnTo>
                    <a:pt x="12045" y="46699"/>
                  </a:lnTo>
                  <a:lnTo>
                    <a:pt x="7645" y="54446"/>
                  </a:lnTo>
                  <a:lnTo>
                    <a:pt x="0" y="63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191">
              <a:extLst>
                <a:ext uri="{FF2B5EF4-FFF2-40B4-BE49-F238E27FC236}">
                  <a16:creationId xmlns:a16="http://schemas.microsoft.com/office/drawing/2014/main" id="{398B352B-02B4-4A63-8FB5-4B6B20789A7F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3205163" y="3848100"/>
              <a:ext cx="31751" cy="57151"/>
            </a:xfrm>
            <a:custGeom>
              <a:avLst/>
              <a:gdLst/>
              <a:ahLst/>
              <a:cxnLst/>
              <a:rect l="0" t="0" r="0" b="0"/>
              <a:pathLst>
                <a:path w="31751" h="57151">
                  <a:moveTo>
                    <a:pt x="31750" y="0"/>
                  </a:moveTo>
                  <a:lnTo>
                    <a:pt x="31750" y="0"/>
                  </a:lnTo>
                  <a:lnTo>
                    <a:pt x="31750" y="12831"/>
                  </a:lnTo>
                  <a:lnTo>
                    <a:pt x="29868" y="18167"/>
                  </a:lnTo>
                  <a:lnTo>
                    <a:pt x="0" y="57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192">
              <a:extLst>
                <a:ext uri="{FF2B5EF4-FFF2-40B4-BE49-F238E27FC236}">
                  <a16:creationId xmlns:a16="http://schemas.microsoft.com/office/drawing/2014/main" id="{BDE0E40D-A600-4374-9A61-9DB14AE8AF32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2811463" y="3600458"/>
              <a:ext cx="260318" cy="323794"/>
            </a:xfrm>
            <a:custGeom>
              <a:avLst/>
              <a:gdLst/>
              <a:ahLst/>
              <a:cxnLst/>
              <a:rect l="0" t="0" r="0" b="0"/>
              <a:pathLst>
                <a:path w="260318" h="323794">
                  <a:moveTo>
                    <a:pt x="114300" y="107942"/>
                  </a:moveTo>
                  <a:lnTo>
                    <a:pt x="114300" y="107942"/>
                  </a:lnTo>
                  <a:lnTo>
                    <a:pt x="108832" y="107942"/>
                  </a:lnTo>
                  <a:lnTo>
                    <a:pt x="99189" y="116781"/>
                  </a:lnTo>
                  <a:lnTo>
                    <a:pt x="97000" y="120807"/>
                  </a:lnTo>
                  <a:lnTo>
                    <a:pt x="95322" y="124949"/>
                  </a:lnTo>
                  <a:lnTo>
                    <a:pt x="91116" y="131247"/>
                  </a:lnTo>
                  <a:lnTo>
                    <a:pt x="88851" y="137582"/>
                  </a:lnTo>
                  <a:lnTo>
                    <a:pt x="61375" y="182320"/>
                  </a:lnTo>
                  <a:lnTo>
                    <a:pt x="48917" y="203231"/>
                  </a:lnTo>
                  <a:lnTo>
                    <a:pt x="41305" y="214022"/>
                  </a:lnTo>
                  <a:lnTo>
                    <a:pt x="33452" y="230593"/>
                  </a:lnTo>
                  <a:lnTo>
                    <a:pt x="20907" y="247511"/>
                  </a:lnTo>
                  <a:lnTo>
                    <a:pt x="19050" y="253992"/>
                  </a:lnTo>
                  <a:lnTo>
                    <a:pt x="19050" y="250621"/>
                  </a:lnTo>
                  <a:lnTo>
                    <a:pt x="20931" y="247085"/>
                  </a:lnTo>
                  <a:lnTo>
                    <a:pt x="40249" y="217628"/>
                  </a:lnTo>
                  <a:lnTo>
                    <a:pt x="49979" y="183989"/>
                  </a:lnTo>
                  <a:lnTo>
                    <a:pt x="73924" y="139613"/>
                  </a:lnTo>
                  <a:lnTo>
                    <a:pt x="93834" y="95164"/>
                  </a:lnTo>
                  <a:lnTo>
                    <a:pt x="120533" y="50828"/>
                  </a:lnTo>
                  <a:lnTo>
                    <a:pt x="135459" y="26628"/>
                  </a:lnTo>
                  <a:lnTo>
                    <a:pt x="139696" y="22414"/>
                  </a:lnTo>
                  <a:lnTo>
                    <a:pt x="148165" y="16337"/>
                  </a:lnTo>
                  <a:lnTo>
                    <a:pt x="156633" y="9048"/>
                  </a:lnTo>
                  <a:lnTo>
                    <a:pt x="182634" y="285"/>
                  </a:lnTo>
                  <a:lnTo>
                    <a:pt x="201754" y="0"/>
                  </a:lnTo>
                  <a:lnTo>
                    <a:pt x="209917" y="5019"/>
                  </a:lnTo>
                  <a:lnTo>
                    <a:pt x="211911" y="5460"/>
                  </a:lnTo>
                  <a:lnTo>
                    <a:pt x="213240" y="6460"/>
                  </a:lnTo>
                  <a:lnTo>
                    <a:pt x="220030" y="17122"/>
                  </a:lnTo>
                  <a:lnTo>
                    <a:pt x="221263" y="21246"/>
                  </a:lnTo>
                  <a:lnTo>
                    <a:pt x="210987" y="57936"/>
                  </a:lnTo>
                  <a:lnTo>
                    <a:pt x="186131" y="103086"/>
                  </a:lnTo>
                  <a:lnTo>
                    <a:pt x="175016" y="115519"/>
                  </a:lnTo>
                  <a:lnTo>
                    <a:pt x="158618" y="130161"/>
                  </a:lnTo>
                  <a:lnTo>
                    <a:pt x="118826" y="173248"/>
                  </a:lnTo>
                  <a:lnTo>
                    <a:pt x="114430" y="175773"/>
                  </a:lnTo>
                  <a:lnTo>
                    <a:pt x="89970" y="184054"/>
                  </a:lnTo>
                  <a:lnTo>
                    <a:pt x="82839" y="184140"/>
                  </a:lnTo>
                  <a:lnTo>
                    <a:pt x="82635" y="180771"/>
                  </a:lnTo>
                  <a:lnTo>
                    <a:pt x="84469" y="177234"/>
                  </a:lnTo>
                  <a:lnTo>
                    <a:pt x="86930" y="173311"/>
                  </a:lnTo>
                  <a:lnTo>
                    <a:pt x="88024" y="169215"/>
                  </a:lnTo>
                  <a:lnTo>
                    <a:pt x="92273" y="165043"/>
                  </a:lnTo>
                  <a:lnTo>
                    <a:pt x="136912" y="131577"/>
                  </a:lnTo>
                  <a:lnTo>
                    <a:pt x="139958" y="127932"/>
                  </a:lnTo>
                  <a:lnTo>
                    <a:pt x="147105" y="123882"/>
                  </a:lnTo>
                  <a:lnTo>
                    <a:pt x="191923" y="108742"/>
                  </a:lnTo>
                  <a:lnTo>
                    <a:pt x="229539" y="107951"/>
                  </a:lnTo>
                  <a:lnTo>
                    <a:pt x="234426" y="109828"/>
                  </a:lnTo>
                  <a:lnTo>
                    <a:pt x="247603" y="118926"/>
                  </a:lnTo>
                  <a:lnTo>
                    <a:pt x="251862" y="120585"/>
                  </a:lnTo>
                  <a:lnTo>
                    <a:pt x="256107" y="123674"/>
                  </a:lnTo>
                  <a:lnTo>
                    <a:pt x="258464" y="129280"/>
                  </a:lnTo>
                  <a:lnTo>
                    <a:pt x="260317" y="167269"/>
                  </a:lnTo>
                  <a:lnTo>
                    <a:pt x="256969" y="181416"/>
                  </a:lnTo>
                  <a:lnTo>
                    <a:pt x="248811" y="198838"/>
                  </a:lnTo>
                  <a:lnTo>
                    <a:pt x="239684" y="211623"/>
                  </a:lnTo>
                  <a:lnTo>
                    <a:pt x="234941" y="224348"/>
                  </a:lnTo>
                  <a:lnTo>
                    <a:pt x="198656" y="264837"/>
                  </a:lnTo>
                  <a:lnTo>
                    <a:pt x="163206" y="290613"/>
                  </a:lnTo>
                  <a:lnTo>
                    <a:pt x="115739" y="311104"/>
                  </a:lnTo>
                  <a:lnTo>
                    <a:pt x="88958" y="321015"/>
                  </a:lnTo>
                  <a:lnTo>
                    <a:pt x="44487" y="323793"/>
                  </a:lnTo>
                  <a:lnTo>
                    <a:pt x="36000" y="323115"/>
                  </a:lnTo>
                  <a:lnTo>
                    <a:pt x="23993" y="318766"/>
                  </a:lnTo>
                  <a:lnTo>
                    <a:pt x="13258" y="312857"/>
                  </a:lnTo>
                  <a:lnTo>
                    <a:pt x="8714" y="311199"/>
                  </a:lnTo>
                  <a:lnTo>
                    <a:pt x="0" y="30479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SMARTInkShape-193">
            <a:extLst>
              <a:ext uri="{FF2B5EF4-FFF2-40B4-BE49-F238E27FC236}">
                <a16:creationId xmlns:a16="http://schemas.microsoft.com/office/drawing/2014/main" id="{D48299BE-F75F-4B3B-BB6C-4E39E81FE1D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218114" y="3581400"/>
            <a:ext cx="2508250" cy="139701"/>
          </a:xfrm>
          <a:custGeom>
            <a:avLst/>
            <a:gdLst/>
            <a:ahLst/>
            <a:cxnLst/>
            <a:rect l="0" t="0" r="0" b="0"/>
            <a:pathLst>
              <a:path w="2508250" h="139701">
                <a:moveTo>
                  <a:pt x="25399" y="12700"/>
                </a:moveTo>
                <a:lnTo>
                  <a:pt x="25399" y="12700"/>
                </a:lnTo>
                <a:lnTo>
                  <a:pt x="19931" y="12700"/>
                </a:lnTo>
                <a:lnTo>
                  <a:pt x="19637" y="11995"/>
                </a:lnTo>
                <a:lnTo>
                  <a:pt x="19126" y="7233"/>
                </a:lnTo>
                <a:lnTo>
                  <a:pt x="17202" y="6742"/>
                </a:lnTo>
                <a:lnTo>
                  <a:pt x="6617" y="6351"/>
                </a:lnTo>
                <a:lnTo>
                  <a:pt x="6428" y="2979"/>
                </a:lnTo>
                <a:lnTo>
                  <a:pt x="5696" y="1986"/>
                </a:lnTo>
                <a:lnTo>
                  <a:pt x="14" y="5"/>
                </a:lnTo>
                <a:lnTo>
                  <a:pt x="0" y="1"/>
                </a:lnTo>
                <a:lnTo>
                  <a:pt x="3370" y="0"/>
                </a:lnTo>
                <a:lnTo>
                  <a:pt x="4363" y="706"/>
                </a:lnTo>
                <a:lnTo>
                  <a:pt x="5025" y="1882"/>
                </a:lnTo>
                <a:lnTo>
                  <a:pt x="5466" y="3371"/>
                </a:lnTo>
                <a:lnTo>
                  <a:pt x="6466" y="4364"/>
                </a:lnTo>
                <a:lnTo>
                  <a:pt x="9458" y="5467"/>
                </a:lnTo>
                <a:lnTo>
                  <a:pt x="15109" y="6089"/>
                </a:lnTo>
                <a:lnTo>
                  <a:pt x="16422" y="6881"/>
                </a:lnTo>
                <a:lnTo>
                  <a:pt x="17298" y="8115"/>
                </a:lnTo>
                <a:lnTo>
                  <a:pt x="17881" y="9644"/>
                </a:lnTo>
                <a:lnTo>
                  <a:pt x="18976" y="10663"/>
                </a:lnTo>
                <a:lnTo>
                  <a:pt x="22074" y="11795"/>
                </a:lnTo>
                <a:lnTo>
                  <a:pt x="40015" y="14546"/>
                </a:lnTo>
                <a:lnTo>
                  <a:pt x="52040" y="18161"/>
                </a:lnTo>
                <a:lnTo>
                  <a:pt x="70291" y="20814"/>
                </a:lnTo>
                <a:lnTo>
                  <a:pt x="97169" y="30024"/>
                </a:lnTo>
                <a:lnTo>
                  <a:pt x="126609" y="33480"/>
                </a:lnTo>
                <a:lnTo>
                  <a:pt x="141465" y="36731"/>
                </a:lnTo>
                <a:lnTo>
                  <a:pt x="187623" y="38020"/>
                </a:lnTo>
                <a:lnTo>
                  <a:pt x="234088" y="43857"/>
                </a:lnTo>
                <a:lnTo>
                  <a:pt x="275331" y="44372"/>
                </a:lnTo>
                <a:lnTo>
                  <a:pt x="317520" y="44440"/>
                </a:lnTo>
                <a:lnTo>
                  <a:pt x="360540" y="44449"/>
                </a:lnTo>
                <a:lnTo>
                  <a:pt x="404262" y="44450"/>
                </a:lnTo>
                <a:lnTo>
                  <a:pt x="451682" y="47595"/>
                </a:lnTo>
                <a:lnTo>
                  <a:pt x="480964" y="47263"/>
                </a:lnTo>
                <a:lnTo>
                  <a:pt x="519513" y="50102"/>
                </a:lnTo>
                <a:lnTo>
                  <a:pt x="565463" y="46298"/>
                </a:lnTo>
                <a:lnTo>
                  <a:pt x="609242" y="44815"/>
                </a:lnTo>
                <a:lnTo>
                  <a:pt x="655233" y="44522"/>
                </a:lnTo>
                <a:lnTo>
                  <a:pt x="700013" y="44464"/>
                </a:lnTo>
                <a:lnTo>
                  <a:pt x="744711" y="46334"/>
                </a:lnTo>
                <a:lnTo>
                  <a:pt x="790726" y="49918"/>
                </a:lnTo>
                <a:lnTo>
                  <a:pt x="833786" y="54990"/>
                </a:lnTo>
                <a:lnTo>
                  <a:pt x="876263" y="58605"/>
                </a:lnTo>
                <a:lnTo>
                  <a:pt x="918625" y="62533"/>
                </a:lnTo>
                <a:lnTo>
                  <a:pt x="960964" y="67673"/>
                </a:lnTo>
                <a:lnTo>
                  <a:pt x="1003298" y="69420"/>
                </a:lnTo>
                <a:lnTo>
                  <a:pt x="1045632" y="73136"/>
                </a:lnTo>
                <a:lnTo>
                  <a:pt x="1084124" y="75292"/>
                </a:lnTo>
                <a:lnTo>
                  <a:pt x="1123438" y="75931"/>
                </a:lnTo>
                <a:lnTo>
                  <a:pt x="1161897" y="76120"/>
                </a:lnTo>
                <a:lnTo>
                  <a:pt x="1208455" y="76184"/>
                </a:lnTo>
                <a:lnTo>
                  <a:pt x="1245884" y="76195"/>
                </a:lnTo>
                <a:lnTo>
                  <a:pt x="1287235" y="75493"/>
                </a:lnTo>
                <a:lnTo>
                  <a:pt x="1326611" y="71836"/>
                </a:lnTo>
                <a:lnTo>
                  <a:pt x="1365090" y="70438"/>
                </a:lnTo>
                <a:lnTo>
                  <a:pt x="1403301" y="70024"/>
                </a:lnTo>
                <a:lnTo>
                  <a:pt x="1441435" y="69902"/>
                </a:lnTo>
                <a:lnTo>
                  <a:pt x="1478838" y="69866"/>
                </a:lnTo>
                <a:lnTo>
                  <a:pt x="1523440" y="69853"/>
                </a:lnTo>
                <a:lnTo>
                  <a:pt x="1569593" y="69851"/>
                </a:lnTo>
                <a:lnTo>
                  <a:pt x="1606887" y="73221"/>
                </a:lnTo>
                <a:lnTo>
                  <a:pt x="1653052" y="75612"/>
                </a:lnTo>
                <a:lnTo>
                  <a:pt x="1700323" y="77965"/>
                </a:lnTo>
                <a:lnTo>
                  <a:pt x="1736875" y="81192"/>
                </a:lnTo>
                <a:lnTo>
                  <a:pt x="1777102" y="82148"/>
                </a:lnTo>
                <a:lnTo>
                  <a:pt x="1813951" y="82431"/>
                </a:lnTo>
                <a:lnTo>
                  <a:pt x="1861379" y="82526"/>
                </a:lnTo>
                <a:lnTo>
                  <a:pt x="1898894" y="82543"/>
                </a:lnTo>
                <a:lnTo>
                  <a:pt x="1936821" y="82548"/>
                </a:lnTo>
                <a:lnTo>
                  <a:pt x="1974870" y="82549"/>
                </a:lnTo>
                <a:lnTo>
                  <a:pt x="2012955" y="85921"/>
                </a:lnTo>
                <a:lnTo>
                  <a:pt x="2051051" y="88017"/>
                </a:lnTo>
                <a:lnTo>
                  <a:pt x="2089149" y="92010"/>
                </a:lnTo>
                <a:lnTo>
                  <a:pt x="2127249" y="94290"/>
                </a:lnTo>
                <a:lnTo>
                  <a:pt x="2173684" y="99425"/>
                </a:lnTo>
                <a:lnTo>
                  <a:pt x="2221009" y="103052"/>
                </a:lnTo>
                <a:lnTo>
                  <a:pt x="2264538" y="106983"/>
                </a:lnTo>
                <a:lnTo>
                  <a:pt x="2306402" y="112828"/>
                </a:lnTo>
                <a:lnTo>
                  <a:pt x="2344461" y="118896"/>
                </a:lnTo>
                <a:lnTo>
                  <a:pt x="2391169" y="125488"/>
                </a:lnTo>
                <a:lnTo>
                  <a:pt x="2434078" y="132176"/>
                </a:lnTo>
                <a:lnTo>
                  <a:pt x="2481587" y="138714"/>
                </a:lnTo>
                <a:lnTo>
                  <a:pt x="2508249" y="1397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SMARTInkShape-Group80">
            <a:extLst>
              <a:ext uri="{FF2B5EF4-FFF2-40B4-BE49-F238E27FC236}">
                <a16:creationId xmlns:a16="http://schemas.microsoft.com/office/drawing/2014/main" id="{C82AB436-5919-42E8-AF8F-3A463A778DFC}"/>
              </a:ext>
            </a:extLst>
          </p:cNvPr>
          <p:cNvGrpSpPr/>
          <p:nvPr/>
        </p:nvGrpSpPr>
        <p:grpSpPr>
          <a:xfrm>
            <a:off x="5008673" y="3683031"/>
            <a:ext cx="2012841" cy="831702"/>
            <a:chOff x="5008673" y="3683031"/>
            <a:chExt cx="2012841" cy="831702"/>
          </a:xfrm>
        </p:grpSpPr>
        <p:sp>
          <p:nvSpPr>
            <p:cNvPr id="20" name="SMARTInkShape-194">
              <a:extLst>
                <a:ext uri="{FF2B5EF4-FFF2-40B4-BE49-F238E27FC236}">
                  <a16:creationId xmlns:a16="http://schemas.microsoft.com/office/drawing/2014/main" id="{1847CCC0-840D-4DB3-9C4C-705F8C17D23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6018215" y="3835490"/>
              <a:ext cx="279373" cy="165011"/>
            </a:xfrm>
            <a:custGeom>
              <a:avLst/>
              <a:gdLst/>
              <a:ahLst/>
              <a:cxnLst/>
              <a:rect l="0" t="0" r="0" b="0"/>
              <a:pathLst>
                <a:path w="279373" h="165011">
                  <a:moveTo>
                    <a:pt x="44448" y="31660"/>
                  </a:moveTo>
                  <a:lnTo>
                    <a:pt x="44448" y="31660"/>
                  </a:lnTo>
                  <a:lnTo>
                    <a:pt x="41076" y="35031"/>
                  </a:lnTo>
                  <a:lnTo>
                    <a:pt x="39421" y="38568"/>
                  </a:lnTo>
                  <a:lnTo>
                    <a:pt x="38980" y="40499"/>
                  </a:lnTo>
                  <a:lnTo>
                    <a:pt x="33188" y="50759"/>
                  </a:lnTo>
                  <a:lnTo>
                    <a:pt x="32708" y="52859"/>
                  </a:lnTo>
                  <a:lnTo>
                    <a:pt x="20801" y="74788"/>
                  </a:lnTo>
                  <a:lnTo>
                    <a:pt x="16023" y="87686"/>
                  </a:lnTo>
                  <a:lnTo>
                    <a:pt x="8109" y="101083"/>
                  </a:lnTo>
                  <a:lnTo>
                    <a:pt x="6425" y="105554"/>
                  </a:lnTo>
                  <a:lnTo>
                    <a:pt x="2216" y="112037"/>
                  </a:lnTo>
                  <a:lnTo>
                    <a:pt x="290" y="119298"/>
                  </a:lnTo>
                  <a:lnTo>
                    <a:pt x="0" y="126823"/>
                  </a:lnTo>
                  <a:lnTo>
                    <a:pt x="8836" y="126903"/>
                  </a:lnTo>
                  <a:lnTo>
                    <a:pt x="12863" y="125025"/>
                  </a:lnTo>
                  <a:lnTo>
                    <a:pt x="21197" y="118071"/>
                  </a:lnTo>
                  <a:lnTo>
                    <a:pt x="33633" y="102785"/>
                  </a:lnTo>
                  <a:lnTo>
                    <a:pt x="80702" y="58889"/>
                  </a:lnTo>
                  <a:lnTo>
                    <a:pt x="127932" y="23867"/>
                  </a:lnTo>
                  <a:lnTo>
                    <a:pt x="144115" y="11462"/>
                  </a:lnTo>
                  <a:lnTo>
                    <a:pt x="164939" y="1437"/>
                  </a:lnTo>
                  <a:lnTo>
                    <a:pt x="171067" y="0"/>
                  </a:lnTo>
                  <a:lnTo>
                    <a:pt x="171334" y="3307"/>
                  </a:lnTo>
                  <a:lnTo>
                    <a:pt x="172078" y="4292"/>
                  </a:lnTo>
                  <a:lnTo>
                    <a:pt x="174785" y="5385"/>
                  </a:lnTo>
                  <a:lnTo>
                    <a:pt x="175789" y="6382"/>
                  </a:lnTo>
                  <a:lnTo>
                    <a:pt x="176905" y="9372"/>
                  </a:lnTo>
                  <a:lnTo>
                    <a:pt x="177533" y="15021"/>
                  </a:lnTo>
                  <a:lnTo>
                    <a:pt x="175799" y="19091"/>
                  </a:lnTo>
                  <a:lnTo>
                    <a:pt x="174348" y="21164"/>
                  </a:lnTo>
                  <a:lnTo>
                    <a:pt x="172307" y="30824"/>
                  </a:lnTo>
                  <a:lnTo>
                    <a:pt x="171702" y="39252"/>
                  </a:lnTo>
                  <a:lnTo>
                    <a:pt x="169679" y="43971"/>
                  </a:lnTo>
                  <a:lnTo>
                    <a:pt x="167134" y="48421"/>
                  </a:lnTo>
                  <a:lnTo>
                    <a:pt x="164995" y="54892"/>
                  </a:lnTo>
                  <a:lnTo>
                    <a:pt x="160912" y="61278"/>
                  </a:lnTo>
                  <a:lnTo>
                    <a:pt x="159033" y="68504"/>
                  </a:lnTo>
                  <a:lnTo>
                    <a:pt x="158755" y="75816"/>
                  </a:lnTo>
                  <a:lnTo>
                    <a:pt x="162121" y="76023"/>
                  </a:lnTo>
                  <a:lnTo>
                    <a:pt x="165656" y="77953"/>
                  </a:lnTo>
                  <a:lnTo>
                    <a:pt x="167586" y="79455"/>
                  </a:lnTo>
                  <a:lnTo>
                    <a:pt x="168874" y="79751"/>
                  </a:lnTo>
                  <a:lnTo>
                    <a:pt x="169731" y="79243"/>
                  </a:lnTo>
                  <a:lnTo>
                    <a:pt x="170303" y="78199"/>
                  </a:lnTo>
                  <a:lnTo>
                    <a:pt x="174702" y="77039"/>
                  </a:lnTo>
                  <a:lnTo>
                    <a:pt x="180655" y="75817"/>
                  </a:lnTo>
                  <a:lnTo>
                    <a:pt x="188679" y="71868"/>
                  </a:lnTo>
                  <a:lnTo>
                    <a:pt x="198974" y="69679"/>
                  </a:lnTo>
                  <a:lnTo>
                    <a:pt x="244886" y="44486"/>
                  </a:lnTo>
                  <a:lnTo>
                    <a:pt x="252395" y="40242"/>
                  </a:lnTo>
                  <a:lnTo>
                    <a:pt x="276101" y="38018"/>
                  </a:lnTo>
                  <a:lnTo>
                    <a:pt x="277200" y="38721"/>
                  </a:lnTo>
                  <a:lnTo>
                    <a:pt x="277932" y="39895"/>
                  </a:lnTo>
                  <a:lnTo>
                    <a:pt x="279108" y="43478"/>
                  </a:lnTo>
                  <a:lnTo>
                    <a:pt x="279372" y="58588"/>
                  </a:lnTo>
                  <a:lnTo>
                    <a:pt x="266049" y="101704"/>
                  </a:lnTo>
                  <a:lnTo>
                    <a:pt x="241378" y="145927"/>
                  </a:lnTo>
                  <a:lnTo>
                    <a:pt x="236853" y="156769"/>
                  </a:lnTo>
                  <a:lnTo>
                    <a:pt x="234948" y="16501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195">
              <a:extLst>
                <a:ext uri="{FF2B5EF4-FFF2-40B4-BE49-F238E27FC236}">
                  <a16:creationId xmlns:a16="http://schemas.microsoft.com/office/drawing/2014/main" id="{159A9346-8B21-49EE-BA11-462A420E6D7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910263" y="3835400"/>
              <a:ext cx="63501" cy="114301"/>
            </a:xfrm>
            <a:custGeom>
              <a:avLst/>
              <a:gdLst/>
              <a:ahLst/>
              <a:cxnLst/>
              <a:rect l="0" t="0" r="0" b="0"/>
              <a:pathLst>
                <a:path w="63501" h="114301">
                  <a:moveTo>
                    <a:pt x="63500" y="0"/>
                  </a:moveTo>
                  <a:lnTo>
                    <a:pt x="63500" y="0"/>
                  </a:lnTo>
                  <a:lnTo>
                    <a:pt x="63500" y="3371"/>
                  </a:lnTo>
                  <a:lnTo>
                    <a:pt x="61618" y="6908"/>
                  </a:lnTo>
                  <a:lnTo>
                    <a:pt x="31745" y="51243"/>
                  </a:lnTo>
                  <a:lnTo>
                    <a:pt x="23517" y="63631"/>
                  </a:lnTo>
                  <a:lnTo>
                    <a:pt x="11465" y="80459"/>
                  </a:lnTo>
                  <a:lnTo>
                    <a:pt x="1523" y="106462"/>
                  </a:lnTo>
                  <a:lnTo>
                    <a:pt x="0" y="114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196">
              <a:extLst>
                <a:ext uri="{FF2B5EF4-FFF2-40B4-BE49-F238E27FC236}">
                  <a16:creationId xmlns:a16="http://schemas.microsoft.com/office/drawing/2014/main" id="{6B2D02C5-1297-48E0-9E08-288D7C255507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786378" y="3835400"/>
              <a:ext cx="187386" cy="126975"/>
            </a:xfrm>
            <a:custGeom>
              <a:avLst/>
              <a:gdLst/>
              <a:ahLst/>
              <a:cxnLst/>
              <a:rect l="0" t="0" r="0" b="0"/>
              <a:pathLst>
                <a:path w="187386" h="126975">
                  <a:moveTo>
                    <a:pt x="98485" y="25400"/>
                  </a:moveTo>
                  <a:lnTo>
                    <a:pt x="98485" y="25400"/>
                  </a:lnTo>
                  <a:lnTo>
                    <a:pt x="86275" y="25400"/>
                  </a:lnTo>
                  <a:lnTo>
                    <a:pt x="80593" y="27282"/>
                  </a:lnTo>
                  <a:lnTo>
                    <a:pt x="34096" y="58394"/>
                  </a:lnTo>
                  <a:lnTo>
                    <a:pt x="6454" y="93800"/>
                  </a:lnTo>
                  <a:lnTo>
                    <a:pt x="3960" y="98839"/>
                  </a:lnTo>
                  <a:lnTo>
                    <a:pt x="499" y="103430"/>
                  </a:lnTo>
                  <a:lnTo>
                    <a:pt x="0" y="105642"/>
                  </a:lnTo>
                  <a:lnTo>
                    <a:pt x="373" y="107823"/>
                  </a:lnTo>
                  <a:lnTo>
                    <a:pt x="2386" y="114262"/>
                  </a:lnTo>
                  <a:lnTo>
                    <a:pt x="2669" y="116392"/>
                  </a:lnTo>
                  <a:lnTo>
                    <a:pt x="3563" y="117811"/>
                  </a:lnTo>
                  <a:lnTo>
                    <a:pt x="4865" y="118757"/>
                  </a:lnTo>
                  <a:lnTo>
                    <a:pt x="8192" y="120514"/>
                  </a:lnTo>
                  <a:lnTo>
                    <a:pt x="14033" y="124765"/>
                  </a:lnTo>
                  <a:lnTo>
                    <a:pt x="20232" y="126338"/>
                  </a:lnTo>
                  <a:lnTo>
                    <a:pt x="45942" y="126974"/>
                  </a:lnTo>
                  <a:lnTo>
                    <a:pt x="62575" y="121926"/>
                  </a:lnTo>
                  <a:lnTo>
                    <a:pt x="75223" y="115462"/>
                  </a:lnTo>
                  <a:lnTo>
                    <a:pt x="121768" y="81391"/>
                  </a:lnTo>
                  <a:lnTo>
                    <a:pt x="147168" y="58979"/>
                  </a:lnTo>
                  <a:lnTo>
                    <a:pt x="182236" y="11836"/>
                  </a:lnTo>
                  <a:lnTo>
                    <a:pt x="185096" y="6907"/>
                  </a:lnTo>
                  <a:lnTo>
                    <a:pt x="18738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197">
              <a:extLst>
                <a:ext uri="{FF2B5EF4-FFF2-40B4-BE49-F238E27FC236}">
                  <a16:creationId xmlns:a16="http://schemas.microsoft.com/office/drawing/2014/main" id="{C31761A5-74DE-41FB-AF08-0E63CD6504A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586794" y="3752850"/>
              <a:ext cx="145637" cy="254001"/>
            </a:xfrm>
            <a:custGeom>
              <a:avLst/>
              <a:gdLst/>
              <a:ahLst/>
              <a:cxnLst/>
              <a:rect l="0" t="0" r="0" b="0"/>
              <a:pathLst>
                <a:path w="145637" h="254001">
                  <a:moveTo>
                    <a:pt x="94869" y="0"/>
                  </a:moveTo>
                  <a:lnTo>
                    <a:pt x="94869" y="0"/>
                  </a:lnTo>
                  <a:lnTo>
                    <a:pt x="81053" y="8789"/>
                  </a:lnTo>
                  <a:lnTo>
                    <a:pt x="35589" y="46769"/>
                  </a:lnTo>
                  <a:lnTo>
                    <a:pt x="17805" y="67760"/>
                  </a:lnTo>
                  <a:lnTo>
                    <a:pt x="1549" y="94694"/>
                  </a:lnTo>
                  <a:lnTo>
                    <a:pt x="0" y="106978"/>
                  </a:lnTo>
                  <a:lnTo>
                    <a:pt x="578" y="109419"/>
                  </a:lnTo>
                  <a:lnTo>
                    <a:pt x="1670" y="111046"/>
                  </a:lnTo>
                  <a:lnTo>
                    <a:pt x="3102" y="112130"/>
                  </a:lnTo>
                  <a:lnTo>
                    <a:pt x="10472" y="122599"/>
                  </a:lnTo>
                  <a:lnTo>
                    <a:pt x="32613" y="135667"/>
                  </a:lnTo>
                  <a:lnTo>
                    <a:pt x="41094" y="137907"/>
                  </a:lnTo>
                  <a:lnTo>
                    <a:pt x="55888" y="141050"/>
                  </a:lnTo>
                  <a:lnTo>
                    <a:pt x="93914" y="150946"/>
                  </a:lnTo>
                  <a:lnTo>
                    <a:pt x="107286" y="153851"/>
                  </a:lnTo>
                  <a:lnTo>
                    <a:pt x="126036" y="160201"/>
                  </a:lnTo>
                  <a:lnTo>
                    <a:pt x="144404" y="176571"/>
                  </a:lnTo>
                  <a:lnTo>
                    <a:pt x="145107" y="179135"/>
                  </a:lnTo>
                  <a:lnTo>
                    <a:pt x="145636" y="192695"/>
                  </a:lnTo>
                  <a:lnTo>
                    <a:pt x="143772" y="196885"/>
                  </a:lnTo>
                  <a:lnTo>
                    <a:pt x="142288" y="198990"/>
                  </a:lnTo>
                  <a:lnTo>
                    <a:pt x="127776" y="211435"/>
                  </a:lnTo>
                  <a:lnTo>
                    <a:pt x="118381" y="223485"/>
                  </a:lnTo>
                  <a:lnTo>
                    <a:pt x="84181" y="243394"/>
                  </a:lnTo>
                  <a:lnTo>
                    <a:pt x="56769" y="254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198">
              <a:extLst>
                <a:ext uri="{FF2B5EF4-FFF2-40B4-BE49-F238E27FC236}">
                  <a16:creationId xmlns:a16="http://schemas.microsoft.com/office/drawing/2014/main" id="{0108F3BA-9059-44F1-AE50-1904AD8D647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332578" y="3759290"/>
              <a:ext cx="171286" cy="207901"/>
            </a:xfrm>
            <a:custGeom>
              <a:avLst/>
              <a:gdLst/>
              <a:ahLst/>
              <a:cxnLst/>
              <a:rect l="0" t="0" r="0" b="0"/>
              <a:pathLst>
                <a:path w="171286" h="207901">
                  <a:moveTo>
                    <a:pt x="63335" y="114210"/>
                  </a:moveTo>
                  <a:lnTo>
                    <a:pt x="63335" y="114210"/>
                  </a:lnTo>
                  <a:lnTo>
                    <a:pt x="63335" y="110552"/>
                  </a:lnTo>
                  <a:lnTo>
                    <a:pt x="63335" y="112114"/>
                  </a:lnTo>
                  <a:lnTo>
                    <a:pt x="64040" y="112812"/>
                  </a:lnTo>
                  <a:lnTo>
                    <a:pt x="69423" y="114156"/>
                  </a:lnTo>
                  <a:lnTo>
                    <a:pt x="110808" y="114210"/>
                  </a:lnTo>
                  <a:lnTo>
                    <a:pt x="114538" y="112329"/>
                  </a:lnTo>
                  <a:lnTo>
                    <a:pt x="118547" y="109846"/>
                  </a:lnTo>
                  <a:lnTo>
                    <a:pt x="125604" y="108122"/>
                  </a:lnTo>
                  <a:lnTo>
                    <a:pt x="132194" y="102416"/>
                  </a:lnTo>
                  <a:lnTo>
                    <a:pt x="132744" y="100031"/>
                  </a:lnTo>
                  <a:lnTo>
                    <a:pt x="132891" y="98407"/>
                  </a:lnTo>
                  <a:lnTo>
                    <a:pt x="134935" y="94722"/>
                  </a:lnTo>
                  <a:lnTo>
                    <a:pt x="138626" y="89978"/>
                  </a:lnTo>
                  <a:lnTo>
                    <a:pt x="139266" y="85785"/>
                  </a:lnTo>
                  <a:lnTo>
                    <a:pt x="137533" y="82057"/>
                  </a:lnTo>
                  <a:lnTo>
                    <a:pt x="136084" y="80074"/>
                  </a:lnTo>
                  <a:lnTo>
                    <a:pt x="134044" y="70543"/>
                  </a:lnTo>
                  <a:lnTo>
                    <a:pt x="132648" y="59044"/>
                  </a:lnTo>
                  <a:lnTo>
                    <a:pt x="128165" y="48633"/>
                  </a:lnTo>
                  <a:lnTo>
                    <a:pt x="99570" y="11662"/>
                  </a:lnTo>
                  <a:lnTo>
                    <a:pt x="95197" y="8661"/>
                  </a:lnTo>
                  <a:lnTo>
                    <a:pt x="90901" y="6622"/>
                  </a:lnTo>
                  <a:lnTo>
                    <a:pt x="86640" y="3363"/>
                  </a:lnTo>
                  <a:lnTo>
                    <a:pt x="80513" y="1445"/>
                  </a:lnTo>
                  <a:lnTo>
                    <a:pt x="61480" y="0"/>
                  </a:lnTo>
                  <a:lnTo>
                    <a:pt x="51575" y="3307"/>
                  </a:lnTo>
                  <a:lnTo>
                    <a:pt x="49145" y="4997"/>
                  </a:lnTo>
                  <a:lnTo>
                    <a:pt x="44314" y="10747"/>
                  </a:lnTo>
                  <a:lnTo>
                    <a:pt x="38183" y="14839"/>
                  </a:lnTo>
                  <a:lnTo>
                    <a:pt x="32636" y="22773"/>
                  </a:lnTo>
                  <a:lnTo>
                    <a:pt x="12562" y="68370"/>
                  </a:lnTo>
                  <a:lnTo>
                    <a:pt x="2660" y="95813"/>
                  </a:lnTo>
                  <a:lnTo>
                    <a:pt x="0" y="139648"/>
                  </a:lnTo>
                  <a:lnTo>
                    <a:pt x="562" y="165590"/>
                  </a:lnTo>
                  <a:lnTo>
                    <a:pt x="3215" y="171853"/>
                  </a:lnTo>
                  <a:lnTo>
                    <a:pt x="12047" y="182717"/>
                  </a:lnTo>
                  <a:lnTo>
                    <a:pt x="31799" y="196304"/>
                  </a:lnTo>
                  <a:lnTo>
                    <a:pt x="53485" y="206578"/>
                  </a:lnTo>
                  <a:lnTo>
                    <a:pt x="70529" y="207900"/>
                  </a:lnTo>
                  <a:lnTo>
                    <a:pt x="112928" y="202918"/>
                  </a:lnTo>
                  <a:lnTo>
                    <a:pt x="146064" y="194423"/>
                  </a:lnTo>
                  <a:lnTo>
                    <a:pt x="171285" y="18406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199">
              <a:extLst>
                <a:ext uri="{FF2B5EF4-FFF2-40B4-BE49-F238E27FC236}">
                  <a16:creationId xmlns:a16="http://schemas.microsoft.com/office/drawing/2014/main" id="{3797B7AD-B8AB-4A9F-AA33-1EB357FDF777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008673" y="3683031"/>
              <a:ext cx="241191" cy="406370"/>
            </a:xfrm>
            <a:custGeom>
              <a:avLst/>
              <a:gdLst/>
              <a:ahLst/>
              <a:cxnLst/>
              <a:rect l="0" t="0" r="0" b="0"/>
              <a:pathLst>
                <a:path w="241191" h="406370">
                  <a:moveTo>
                    <a:pt x="241190" y="63469"/>
                  </a:moveTo>
                  <a:lnTo>
                    <a:pt x="241190" y="63469"/>
                  </a:lnTo>
                  <a:lnTo>
                    <a:pt x="237818" y="60098"/>
                  </a:lnTo>
                  <a:lnTo>
                    <a:pt x="234282" y="58443"/>
                  </a:lnTo>
                  <a:lnTo>
                    <a:pt x="232351" y="58002"/>
                  </a:lnTo>
                  <a:lnTo>
                    <a:pt x="231064" y="57002"/>
                  </a:lnTo>
                  <a:lnTo>
                    <a:pt x="229634" y="54009"/>
                  </a:lnTo>
                  <a:lnTo>
                    <a:pt x="228829" y="48358"/>
                  </a:lnTo>
                  <a:lnTo>
                    <a:pt x="228010" y="47045"/>
                  </a:lnTo>
                  <a:lnTo>
                    <a:pt x="226759" y="46170"/>
                  </a:lnTo>
                  <a:lnTo>
                    <a:pt x="225219" y="45586"/>
                  </a:lnTo>
                  <a:lnTo>
                    <a:pt x="224192" y="44491"/>
                  </a:lnTo>
                  <a:lnTo>
                    <a:pt x="223052" y="41394"/>
                  </a:lnTo>
                  <a:lnTo>
                    <a:pt x="221614" y="33656"/>
                  </a:lnTo>
                  <a:lnTo>
                    <a:pt x="217829" y="27432"/>
                  </a:lnTo>
                  <a:lnTo>
                    <a:pt x="215688" y="21120"/>
                  </a:lnTo>
                  <a:lnTo>
                    <a:pt x="200686" y="3941"/>
                  </a:lnTo>
                  <a:lnTo>
                    <a:pt x="196612" y="1734"/>
                  </a:lnTo>
                  <a:lnTo>
                    <a:pt x="186139" y="202"/>
                  </a:lnTo>
                  <a:lnTo>
                    <a:pt x="172200" y="0"/>
                  </a:lnTo>
                  <a:lnTo>
                    <a:pt x="166312" y="1864"/>
                  </a:lnTo>
                  <a:lnTo>
                    <a:pt x="119936" y="23980"/>
                  </a:lnTo>
                  <a:lnTo>
                    <a:pt x="93861" y="42421"/>
                  </a:lnTo>
                  <a:lnTo>
                    <a:pt x="81142" y="55679"/>
                  </a:lnTo>
                  <a:lnTo>
                    <a:pt x="52730" y="80690"/>
                  </a:lnTo>
                  <a:lnTo>
                    <a:pt x="17116" y="125737"/>
                  </a:lnTo>
                  <a:lnTo>
                    <a:pt x="2729" y="148070"/>
                  </a:lnTo>
                  <a:lnTo>
                    <a:pt x="450" y="158288"/>
                  </a:lnTo>
                  <a:lnTo>
                    <a:pt x="0" y="163730"/>
                  </a:lnTo>
                  <a:lnTo>
                    <a:pt x="4981" y="174238"/>
                  </a:lnTo>
                  <a:lnTo>
                    <a:pt x="8737" y="179257"/>
                  </a:lnTo>
                  <a:lnTo>
                    <a:pt x="12759" y="181958"/>
                  </a:lnTo>
                  <a:lnTo>
                    <a:pt x="16898" y="183864"/>
                  </a:lnTo>
                  <a:lnTo>
                    <a:pt x="33894" y="194160"/>
                  </a:lnTo>
                  <a:lnTo>
                    <a:pt x="41637" y="196737"/>
                  </a:lnTo>
                  <a:lnTo>
                    <a:pt x="67971" y="211715"/>
                  </a:lnTo>
                  <a:lnTo>
                    <a:pt x="96571" y="220695"/>
                  </a:lnTo>
                  <a:lnTo>
                    <a:pt x="140948" y="253580"/>
                  </a:lnTo>
                  <a:lnTo>
                    <a:pt x="153420" y="262359"/>
                  </a:lnTo>
                  <a:lnTo>
                    <a:pt x="173431" y="290943"/>
                  </a:lnTo>
                  <a:lnTo>
                    <a:pt x="176428" y="299575"/>
                  </a:lnTo>
                  <a:lnTo>
                    <a:pt x="177687" y="344078"/>
                  </a:lnTo>
                  <a:lnTo>
                    <a:pt x="175807" y="348816"/>
                  </a:lnTo>
                  <a:lnTo>
                    <a:pt x="168851" y="357606"/>
                  </a:lnTo>
                  <a:lnTo>
                    <a:pt x="122621" y="383085"/>
                  </a:lnTo>
                  <a:lnTo>
                    <a:pt x="85848" y="397197"/>
                  </a:lnTo>
                  <a:lnTo>
                    <a:pt x="44026" y="400477"/>
                  </a:lnTo>
                  <a:lnTo>
                    <a:pt x="12590" y="40636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200">
              <a:extLst>
                <a:ext uri="{FF2B5EF4-FFF2-40B4-BE49-F238E27FC236}">
                  <a16:creationId xmlns:a16="http://schemas.microsoft.com/office/drawing/2014/main" id="{6A95A765-89F3-4D95-B692-14D68E356C3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462713" y="3829344"/>
              <a:ext cx="101514" cy="152107"/>
            </a:xfrm>
            <a:custGeom>
              <a:avLst/>
              <a:gdLst/>
              <a:ahLst/>
              <a:cxnLst/>
              <a:rect l="0" t="0" r="0" b="0"/>
              <a:pathLst>
                <a:path w="101514" h="152107">
                  <a:moveTo>
                    <a:pt x="0" y="82256"/>
                  </a:moveTo>
                  <a:lnTo>
                    <a:pt x="0" y="82256"/>
                  </a:lnTo>
                  <a:lnTo>
                    <a:pt x="3371" y="85627"/>
                  </a:lnTo>
                  <a:lnTo>
                    <a:pt x="6907" y="87282"/>
                  </a:lnTo>
                  <a:lnTo>
                    <a:pt x="32717" y="88603"/>
                  </a:lnTo>
                  <a:lnTo>
                    <a:pt x="43778" y="88605"/>
                  </a:lnTo>
                  <a:lnTo>
                    <a:pt x="49560" y="86724"/>
                  </a:lnTo>
                  <a:lnTo>
                    <a:pt x="58365" y="80767"/>
                  </a:lnTo>
                  <a:lnTo>
                    <a:pt x="60076" y="79146"/>
                  </a:lnTo>
                  <a:lnTo>
                    <a:pt x="63860" y="77346"/>
                  </a:lnTo>
                  <a:lnTo>
                    <a:pt x="65856" y="76866"/>
                  </a:lnTo>
                  <a:lnTo>
                    <a:pt x="76231" y="71007"/>
                  </a:lnTo>
                  <a:lnTo>
                    <a:pt x="78337" y="70523"/>
                  </a:lnTo>
                  <a:lnTo>
                    <a:pt x="84673" y="66472"/>
                  </a:lnTo>
                  <a:lnTo>
                    <a:pt x="91018" y="60803"/>
                  </a:lnTo>
                  <a:lnTo>
                    <a:pt x="93369" y="56729"/>
                  </a:lnTo>
                  <a:lnTo>
                    <a:pt x="95119" y="52566"/>
                  </a:lnTo>
                  <a:lnTo>
                    <a:pt x="99366" y="46256"/>
                  </a:lnTo>
                  <a:lnTo>
                    <a:pt x="100938" y="39918"/>
                  </a:lnTo>
                  <a:lnTo>
                    <a:pt x="101513" y="29339"/>
                  </a:lnTo>
                  <a:lnTo>
                    <a:pt x="99679" y="25106"/>
                  </a:lnTo>
                  <a:lnTo>
                    <a:pt x="79540" y="3057"/>
                  </a:lnTo>
                  <a:lnTo>
                    <a:pt x="75803" y="1195"/>
                  </a:lnTo>
                  <a:lnTo>
                    <a:pt x="64284" y="0"/>
                  </a:lnTo>
                  <a:lnTo>
                    <a:pt x="58439" y="1718"/>
                  </a:lnTo>
                  <a:lnTo>
                    <a:pt x="55892" y="3164"/>
                  </a:lnTo>
                  <a:lnTo>
                    <a:pt x="26733" y="38263"/>
                  </a:lnTo>
                  <a:lnTo>
                    <a:pt x="22464" y="47181"/>
                  </a:lnTo>
                  <a:lnTo>
                    <a:pt x="13715" y="89607"/>
                  </a:lnTo>
                  <a:lnTo>
                    <a:pt x="13606" y="109134"/>
                  </a:lnTo>
                  <a:lnTo>
                    <a:pt x="21564" y="130855"/>
                  </a:lnTo>
                  <a:lnTo>
                    <a:pt x="27458" y="137488"/>
                  </a:lnTo>
                  <a:lnTo>
                    <a:pt x="40591" y="145188"/>
                  </a:lnTo>
                  <a:lnTo>
                    <a:pt x="57150" y="15210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201">
              <a:extLst>
                <a:ext uri="{FF2B5EF4-FFF2-40B4-BE49-F238E27FC236}">
                  <a16:creationId xmlns:a16="http://schemas.microsoft.com/office/drawing/2014/main" id="{1F957410-9814-47BD-ABE7-F19C31DEF01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5392508" y="4184650"/>
              <a:ext cx="193898" cy="177801"/>
            </a:xfrm>
            <a:custGeom>
              <a:avLst/>
              <a:gdLst/>
              <a:ahLst/>
              <a:cxnLst/>
              <a:rect l="0" t="0" r="0" b="0"/>
              <a:pathLst>
                <a:path w="193898" h="177801">
                  <a:moveTo>
                    <a:pt x="111355" y="0"/>
                  </a:moveTo>
                  <a:lnTo>
                    <a:pt x="111355" y="0"/>
                  </a:lnTo>
                  <a:lnTo>
                    <a:pt x="107983" y="0"/>
                  </a:lnTo>
                  <a:lnTo>
                    <a:pt x="88586" y="6467"/>
                  </a:lnTo>
                  <a:lnTo>
                    <a:pt x="43513" y="37245"/>
                  </a:lnTo>
                  <a:lnTo>
                    <a:pt x="27372" y="53872"/>
                  </a:lnTo>
                  <a:lnTo>
                    <a:pt x="6300" y="97199"/>
                  </a:lnTo>
                  <a:lnTo>
                    <a:pt x="2095" y="112385"/>
                  </a:lnTo>
                  <a:lnTo>
                    <a:pt x="415" y="115140"/>
                  </a:lnTo>
                  <a:lnTo>
                    <a:pt x="0" y="117682"/>
                  </a:lnTo>
                  <a:lnTo>
                    <a:pt x="429" y="120083"/>
                  </a:lnTo>
                  <a:lnTo>
                    <a:pt x="2523" y="126832"/>
                  </a:lnTo>
                  <a:lnTo>
                    <a:pt x="2817" y="129005"/>
                  </a:lnTo>
                  <a:lnTo>
                    <a:pt x="5025" y="133300"/>
                  </a:lnTo>
                  <a:lnTo>
                    <a:pt x="6601" y="135434"/>
                  </a:lnTo>
                  <a:lnTo>
                    <a:pt x="12116" y="137804"/>
                  </a:lnTo>
                  <a:lnTo>
                    <a:pt x="30688" y="139589"/>
                  </a:lnTo>
                  <a:lnTo>
                    <a:pt x="68263" y="124770"/>
                  </a:lnTo>
                  <a:lnTo>
                    <a:pt x="112534" y="96371"/>
                  </a:lnTo>
                  <a:lnTo>
                    <a:pt x="157163" y="55722"/>
                  </a:lnTo>
                  <a:lnTo>
                    <a:pt x="167937" y="43123"/>
                  </a:lnTo>
                  <a:lnTo>
                    <a:pt x="185658" y="19181"/>
                  </a:lnTo>
                  <a:lnTo>
                    <a:pt x="187417" y="14875"/>
                  </a:lnTo>
                  <a:lnTo>
                    <a:pt x="191669" y="8484"/>
                  </a:lnTo>
                  <a:lnTo>
                    <a:pt x="193879" y="110"/>
                  </a:lnTo>
                  <a:lnTo>
                    <a:pt x="193897" y="3404"/>
                  </a:lnTo>
                  <a:lnTo>
                    <a:pt x="192020" y="6922"/>
                  </a:lnTo>
                  <a:lnTo>
                    <a:pt x="188833" y="12249"/>
                  </a:lnTo>
                  <a:lnTo>
                    <a:pt x="166235" y="57892"/>
                  </a:lnTo>
                  <a:lnTo>
                    <a:pt x="152449" y="95315"/>
                  </a:lnTo>
                  <a:lnTo>
                    <a:pt x="144104" y="142682"/>
                  </a:lnTo>
                  <a:lnTo>
                    <a:pt x="141667" y="149962"/>
                  </a:lnTo>
                  <a:lnTo>
                    <a:pt x="140030" y="152891"/>
                  </a:lnTo>
                  <a:lnTo>
                    <a:pt x="139643" y="155550"/>
                  </a:lnTo>
                  <a:lnTo>
                    <a:pt x="142928" y="173524"/>
                  </a:lnTo>
                  <a:lnTo>
                    <a:pt x="143692" y="174950"/>
                  </a:lnTo>
                  <a:lnTo>
                    <a:pt x="144907" y="175900"/>
                  </a:lnTo>
                  <a:lnTo>
                    <a:pt x="148139" y="176955"/>
                  </a:lnTo>
                  <a:lnTo>
                    <a:pt x="155805" y="177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202">
              <a:extLst>
                <a:ext uri="{FF2B5EF4-FFF2-40B4-BE49-F238E27FC236}">
                  <a16:creationId xmlns:a16="http://schemas.microsoft.com/office/drawing/2014/main" id="{D178EC98-921C-4C3B-8828-8BBC068A7CA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657208" y="3987800"/>
              <a:ext cx="107006" cy="317501"/>
            </a:xfrm>
            <a:custGeom>
              <a:avLst/>
              <a:gdLst/>
              <a:ahLst/>
              <a:cxnLst/>
              <a:rect l="0" t="0" r="0" b="0"/>
              <a:pathLst>
                <a:path w="107006" h="317501">
                  <a:moveTo>
                    <a:pt x="107005" y="0"/>
                  </a:moveTo>
                  <a:lnTo>
                    <a:pt x="107005" y="0"/>
                  </a:lnTo>
                  <a:lnTo>
                    <a:pt x="103633" y="3371"/>
                  </a:lnTo>
                  <a:lnTo>
                    <a:pt x="101978" y="6908"/>
                  </a:lnTo>
                  <a:lnTo>
                    <a:pt x="99418" y="22076"/>
                  </a:lnTo>
                  <a:lnTo>
                    <a:pt x="91978" y="34842"/>
                  </a:lnTo>
                  <a:lnTo>
                    <a:pt x="84986" y="57761"/>
                  </a:lnTo>
                  <a:lnTo>
                    <a:pt x="63615" y="105007"/>
                  </a:lnTo>
                  <a:lnTo>
                    <a:pt x="44646" y="149163"/>
                  </a:lnTo>
                  <a:lnTo>
                    <a:pt x="29352" y="190631"/>
                  </a:lnTo>
                  <a:lnTo>
                    <a:pt x="9040" y="234404"/>
                  </a:lnTo>
                  <a:lnTo>
                    <a:pt x="2247" y="279368"/>
                  </a:lnTo>
                  <a:lnTo>
                    <a:pt x="0" y="295070"/>
                  </a:lnTo>
                  <a:lnTo>
                    <a:pt x="5405" y="317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203">
              <a:extLst>
                <a:ext uri="{FF2B5EF4-FFF2-40B4-BE49-F238E27FC236}">
                  <a16:creationId xmlns:a16="http://schemas.microsoft.com/office/drawing/2014/main" id="{A75DD0E3-999E-4C85-A479-28C7FA0B37E3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5688988" y="4229482"/>
              <a:ext cx="265638" cy="285251"/>
            </a:xfrm>
            <a:custGeom>
              <a:avLst/>
              <a:gdLst/>
              <a:ahLst/>
              <a:cxnLst/>
              <a:rect l="0" t="0" r="0" b="0"/>
              <a:pathLst>
                <a:path w="265638" h="285251">
                  <a:moveTo>
                    <a:pt x="164125" y="37718"/>
                  </a:moveTo>
                  <a:lnTo>
                    <a:pt x="164125" y="37718"/>
                  </a:lnTo>
                  <a:lnTo>
                    <a:pt x="160753" y="41089"/>
                  </a:lnTo>
                  <a:lnTo>
                    <a:pt x="143144" y="82547"/>
                  </a:lnTo>
                  <a:lnTo>
                    <a:pt x="119505" y="125327"/>
                  </a:lnTo>
                  <a:lnTo>
                    <a:pt x="94259" y="166486"/>
                  </a:lnTo>
                  <a:lnTo>
                    <a:pt x="64640" y="211879"/>
                  </a:lnTo>
                  <a:lnTo>
                    <a:pt x="35801" y="251285"/>
                  </a:lnTo>
                  <a:lnTo>
                    <a:pt x="32009" y="254179"/>
                  </a:lnTo>
                  <a:lnTo>
                    <a:pt x="27795" y="261158"/>
                  </a:lnTo>
                  <a:lnTo>
                    <a:pt x="26672" y="264995"/>
                  </a:lnTo>
                  <a:lnTo>
                    <a:pt x="21660" y="271139"/>
                  </a:lnTo>
                  <a:lnTo>
                    <a:pt x="16141" y="276222"/>
                  </a:lnTo>
                  <a:lnTo>
                    <a:pt x="12328" y="282345"/>
                  </a:lnTo>
                  <a:lnTo>
                    <a:pt x="6429" y="284970"/>
                  </a:lnTo>
                  <a:lnTo>
                    <a:pt x="2316" y="285250"/>
                  </a:lnTo>
                  <a:lnTo>
                    <a:pt x="1219" y="284584"/>
                  </a:lnTo>
                  <a:lnTo>
                    <a:pt x="488" y="283434"/>
                  </a:lnTo>
                  <a:lnTo>
                    <a:pt x="0" y="281962"/>
                  </a:lnTo>
                  <a:lnTo>
                    <a:pt x="380" y="280275"/>
                  </a:lnTo>
                  <a:lnTo>
                    <a:pt x="24442" y="234515"/>
                  </a:lnTo>
                  <a:lnTo>
                    <a:pt x="52190" y="187765"/>
                  </a:lnTo>
                  <a:lnTo>
                    <a:pt x="82433" y="146112"/>
                  </a:lnTo>
                  <a:lnTo>
                    <a:pt x="121048" y="99362"/>
                  </a:lnTo>
                  <a:lnTo>
                    <a:pt x="164205" y="56149"/>
                  </a:lnTo>
                  <a:lnTo>
                    <a:pt x="207088" y="20691"/>
                  </a:lnTo>
                  <a:lnTo>
                    <a:pt x="239729" y="1552"/>
                  </a:lnTo>
                  <a:lnTo>
                    <a:pt x="248673" y="0"/>
                  </a:lnTo>
                  <a:lnTo>
                    <a:pt x="252972" y="1669"/>
                  </a:lnTo>
                  <a:lnTo>
                    <a:pt x="258110" y="5119"/>
                  </a:lnTo>
                  <a:lnTo>
                    <a:pt x="262371" y="5716"/>
                  </a:lnTo>
                  <a:lnTo>
                    <a:pt x="263489" y="6506"/>
                  </a:lnTo>
                  <a:lnTo>
                    <a:pt x="264234" y="7738"/>
                  </a:lnTo>
                  <a:lnTo>
                    <a:pt x="265283" y="12842"/>
                  </a:lnTo>
                  <a:lnTo>
                    <a:pt x="265637" y="20888"/>
                  </a:lnTo>
                  <a:lnTo>
                    <a:pt x="263804" y="25064"/>
                  </a:lnTo>
                  <a:lnTo>
                    <a:pt x="261343" y="29272"/>
                  </a:lnTo>
                  <a:lnTo>
                    <a:pt x="259252" y="35608"/>
                  </a:lnTo>
                  <a:lnTo>
                    <a:pt x="256263" y="39838"/>
                  </a:lnTo>
                  <a:lnTo>
                    <a:pt x="252582" y="42188"/>
                  </a:lnTo>
                  <a:lnTo>
                    <a:pt x="248595" y="43938"/>
                  </a:lnTo>
                  <a:lnTo>
                    <a:pt x="223975" y="60348"/>
                  </a:lnTo>
                  <a:lnTo>
                    <a:pt x="219417" y="61887"/>
                  </a:lnTo>
                  <a:lnTo>
                    <a:pt x="172560" y="63109"/>
                  </a:lnTo>
                  <a:lnTo>
                    <a:pt x="164125" y="6311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204">
              <a:extLst>
                <a:ext uri="{FF2B5EF4-FFF2-40B4-BE49-F238E27FC236}">
                  <a16:creationId xmlns:a16="http://schemas.microsoft.com/office/drawing/2014/main" id="{167ACAD8-6587-497A-A028-19C3E99487F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6069325" y="4044950"/>
              <a:ext cx="164789" cy="234925"/>
            </a:xfrm>
            <a:custGeom>
              <a:avLst/>
              <a:gdLst/>
              <a:ahLst/>
              <a:cxnLst/>
              <a:rect l="0" t="0" r="0" b="0"/>
              <a:pathLst>
                <a:path w="164789" h="234925">
                  <a:moveTo>
                    <a:pt x="113988" y="0"/>
                  </a:moveTo>
                  <a:lnTo>
                    <a:pt x="113988" y="0"/>
                  </a:lnTo>
                  <a:lnTo>
                    <a:pt x="110616" y="3371"/>
                  </a:lnTo>
                  <a:lnTo>
                    <a:pt x="108961" y="8789"/>
                  </a:lnTo>
                  <a:lnTo>
                    <a:pt x="108520" y="12209"/>
                  </a:lnTo>
                  <a:lnTo>
                    <a:pt x="111470" y="27838"/>
                  </a:lnTo>
                  <a:lnTo>
                    <a:pt x="102997" y="57309"/>
                  </a:lnTo>
                  <a:lnTo>
                    <a:pt x="83638" y="102385"/>
                  </a:lnTo>
                  <a:lnTo>
                    <a:pt x="57961" y="146964"/>
                  </a:lnTo>
                  <a:lnTo>
                    <a:pt x="35024" y="185484"/>
                  </a:lnTo>
                  <a:lnTo>
                    <a:pt x="22373" y="201164"/>
                  </a:lnTo>
                  <a:lnTo>
                    <a:pt x="18942" y="207234"/>
                  </a:lnTo>
                  <a:lnTo>
                    <a:pt x="9005" y="220747"/>
                  </a:lnTo>
                  <a:lnTo>
                    <a:pt x="8016" y="223365"/>
                  </a:lnTo>
                  <a:lnTo>
                    <a:pt x="6651" y="225110"/>
                  </a:lnTo>
                  <a:lnTo>
                    <a:pt x="2064" y="228271"/>
                  </a:lnTo>
                  <a:lnTo>
                    <a:pt x="0" y="233931"/>
                  </a:lnTo>
                  <a:lnTo>
                    <a:pt x="602" y="234271"/>
                  </a:lnTo>
                  <a:lnTo>
                    <a:pt x="9155" y="234924"/>
                  </a:lnTo>
                  <a:lnTo>
                    <a:pt x="12832" y="233057"/>
                  </a:lnTo>
                  <a:lnTo>
                    <a:pt x="16819" y="230581"/>
                  </a:lnTo>
                  <a:lnTo>
                    <a:pt x="63237" y="209511"/>
                  </a:lnTo>
                  <a:lnTo>
                    <a:pt x="109049" y="186972"/>
                  </a:lnTo>
                  <a:lnTo>
                    <a:pt x="121661" y="184707"/>
                  </a:lnTo>
                  <a:lnTo>
                    <a:pt x="154799" y="184153"/>
                  </a:lnTo>
                  <a:lnTo>
                    <a:pt x="158702" y="186033"/>
                  </a:lnTo>
                  <a:lnTo>
                    <a:pt x="163586" y="189617"/>
                  </a:lnTo>
                  <a:lnTo>
                    <a:pt x="164253" y="191989"/>
                  </a:lnTo>
                  <a:lnTo>
                    <a:pt x="164788" y="222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205">
              <a:extLst>
                <a:ext uri="{FF2B5EF4-FFF2-40B4-BE49-F238E27FC236}">
                  <a16:creationId xmlns:a16="http://schemas.microsoft.com/office/drawing/2014/main" id="{16E8E1CF-F479-4FCF-AB17-F600615934B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6291263" y="4216401"/>
              <a:ext cx="107950" cy="82550"/>
            </a:xfrm>
            <a:custGeom>
              <a:avLst/>
              <a:gdLst/>
              <a:ahLst/>
              <a:cxnLst/>
              <a:rect l="0" t="0" r="0" b="0"/>
              <a:pathLst>
                <a:path w="107950" h="82550">
                  <a:moveTo>
                    <a:pt x="31750" y="6349"/>
                  </a:moveTo>
                  <a:lnTo>
                    <a:pt x="31750" y="6349"/>
                  </a:lnTo>
                  <a:lnTo>
                    <a:pt x="26282" y="11816"/>
                  </a:lnTo>
                  <a:lnTo>
                    <a:pt x="25661" y="15809"/>
                  </a:lnTo>
                  <a:lnTo>
                    <a:pt x="24868" y="16889"/>
                  </a:lnTo>
                  <a:lnTo>
                    <a:pt x="16584" y="22136"/>
                  </a:lnTo>
                  <a:lnTo>
                    <a:pt x="14426" y="25830"/>
                  </a:lnTo>
                  <a:lnTo>
                    <a:pt x="12761" y="29824"/>
                  </a:lnTo>
                  <a:lnTo>
                    <a:pt x="1173" y="43202"/>
                  </a:lnTo>
                  <a:lnTo>
                    <a:pt x="522" y="45776"/>
                  </a:lnTo>
                  <a:lnTo>
                    <a:pt x="0" y="68674"/>
                  </a:lnTo>
                  <a:lnTo>
                    <a:pt x="706" y="69066"/>
                  </a:lnTo>
                  <a:lnTo>
                    <a:pt x="5467" y="69746"/>
                  </a:lnTo>
                  <a:lnTo>
                    <a:pt x="9459" y="73189"/>
                  </a:lnTo>
                  <a:lnTo>
                    <a:pt x="11950" y="73487"/>
                  </a:lnTo>
                  <a:lnTo>
                    <a:pt x="23350" y="70468"/>
                  </a:lnTo>
                  <a:lnTo>
                    <a:pt x="31534" y="66661"/>
                  </a:lnTo>
                  <a:lnTo>
                    <a:pt x="33723" y="64902"/>
                  </a:lnTo>
                  <a:lnTo>
                    <a:pt x="36154" y="61065"/>
                  </a:lnTo>
                  <a:lnTo>
                    <a:pt x="38214" y="59760"/>
                  </a:lnTo>
                  <a:lnTo>
                    <a:pt x="44265" y="58309"/>
                  </a:lnTo>
                  <a:lnTo>
                    <a:pt x="47149" y="56511"/>
                  </a:lnTo>
                  <a:lnTo>
                    <a:pt x="65291" y="38371"/>
                  </a:lnTo>
                  <a:lnTo>
                    <a:pt x="86605" y="21176"/>
                  </a:lnTo>
                  <a:lnTo>
                    <a:pt x="107949" y="0"/>
                  </a:lnTo>
                  <a:lnTo>
                    <a:pt x="102923" y="11933"/>
                  </a:lnTo>
                  <a:lnTo>
                    <a:pt x="100110" y="20704"/>
                  </a:lnTo>
                  <a:lnTo>
                    <a:pt x="88769" y="42713"/>
                  </a:lnTo>
                  <a:lnTo>
                    <a:pt x="72667" y="67076"/>
                  </a:lnTo>
                  <a:lnTo>
                    <a:pt x="70684" y="73888"/>
                  </a:lnTo>
                  <a:lnTo>
                    <a:pt x="69850" y="8254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206">
              <a:extLst>
                <a:ext uri="{FF2B5EF4-FFF2-40B4-BE49-F238E27FC236}">
                  <a16:creationId xmlns:a16="http://schemas.microsoft.com/office/drawing/2014/main" id="{C149AB02-6C14-44D4-8E6C-F3E4E3AF8899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6450013" y="4019550"/>
              <a:ext cx="146051" cy="304508"/>
            </a:xfrm>
            <a:custGeom>
              <a:avLst/>
              <a:gdLst/>
              <a:ahLst/>
              <a:cxnLst/>
              <a:rect l="0" t="0" r="0" b="0"/>
              <a:pathLst>
                <a:path w="146051" h="304508">
                  <a:moveTo>
                    <a:pt x="146050" y="0"/>
                  </a:moveTo>
                  <a:lnTo>
                    <a:pt x="146050" y="0"/>
                  </a:lnTo>
                  <a:lnTo>
                    <a:pt x="142678" y="3371"/>
                  </a:lnTo>
                  <a:lnTo>
                    <a:pt x="141023" y="6908"/>
                  </a:lnTo>
                  <a:lnTo>
                    <a:pt x="136590" y="18298"/>
                  </a:lnTo>
                  <a:lnTo>
                    <a:pt x="124987" y="33254"/>
                  </a:lnTo>
                  <a:lnTo>
                    <a:pt x="113040" y="48980"/>
                  </a:lnTo>
                  <a:lnTo>
                    <a:pt x="84317" y="95629"/>
                  </a:lnTo>
                  <a:lnTo>
                    <a:pt x="58625" y="141039"/>
                  </a:lnTo>
                  <a:lnTo>
                    <a:pt x="34512" y="185483"/>
                  </a:lnTo>
                  <a:lnTo>
                    <a:pt x="28413" y="198734"/>
                  </a:lnTo>
                  <a:lnTo>
                    <a:pt x="19011" y="231991"/>
                  </a:lnTo>
                  <a:lnTo>
                    <a:pt x="15975" y="236693"/>
                  </a:lnTo>
                  <a:lnTo>
                    <a:pt x="15588" y="238228"/>
                  </a:lnTo>
                  <a:lnTo>
                    <a:pt x="16037" y="239252"/>
                  </a:lnTo>
                  <a:lnTo>
                    <a:pt x="17041" y="239935"/>
                  </a:lnTo>
                  <a:lnTo>
                    <a:pt x="17710" y="241095"/>
                  </a:lnTo>
                  <a:lnTo>
                    <a:pt x="18873" y="246648"/>
                  </a:lnTo>
                  <a:lnTo>
                    <a:pt x="19637" y="246982"/>
                  </a:lnTo>
                  <a:lnTo>
                    <a:pt x="34159" y="247642"/>
                  </a:lnTo>
                  <a:lnTo>
                    <a:pt x="38230" y="245765"/>
                  </a:lnTo>
                  <a:lnTo>
                    <a:pt x="57153" y="230432"/>
                  </a:lnTo>
                  <a:lnTo>
                    <a:pt x="61384" y="228709"/>
                  </a:lnTo>
                  <a:lnTo>
                    <a:pt x="76200" y="217664"/>
                  </a:lnTo>
                  <a:lnTo>
                    <a:pt x="81295" y="216248"/>
                  </a:lnTo>
                  <a:lnTo>
                    <a:pt x="87907" y="210464"/>
                  </a:lnTo>
                  <a:lnTo>
                    <a:pt x="94280" y="209630"/>
                  </a:lnTo>
                  <a:lnTo>
                    <a:pt x="100632" y="215024"/>
                  </a:lnTo>
                  <a:lnTo>
                    <a:pt x="101169" y="217393"/>
                  </a:lnTo>
                  <a:lnTo>
                    <a:pt x="101597" y="242803"/>
                  </a:lnTo>
                  <a:lnTo>
                    <a:pt x="99717" y="247378"/>
                  </a:lnTo>
                  <a:lnTo>
                    <a:pt x="97235" y="251762"/>
                  </a:lnTo>
                  <a:lnTo>
                    <a:pt x="95642" y="260326"/>
                  </a:lnTo>
                  <a:lnTo>
                    <a:pt x="95511" y="262451"/>
                  </a:lnTo>
                  <a:lnTo>
                    <a:pt x="93484" y="266693"/>
                  </a:lnTo>
                  <a:lnTo>
                    <a:pt x="86435" y="275165"/>
                  </a:lnTo>
                  <a:lnTo>
                    <a:pt x="82394" y="277518"/>
                  </a:lnTo>
                  <a:lnTo>
                    <a:pt x="78247" y="279269"/>
                  </a:lnTo>
                  <a:lnTo>
                    <a:pt x="54900" y="295680"/>
                  </a:lnTo>
                  <a:lnTo>
                    <a:pt x="27451" y="304140"/>
                  </a:lnTo>
                  <a:lnTo>
                    <a:pt x="20196" y="304507"/>
                  </a:lnTo>
                  <a:lnTo>
                    <a:pt x="17697" y="303899"/>
                  </a:lnTo>
                  <a:lnTo>
                    <a:pt x="16031" y="302788"/>
                  </a:lnTo>
                  <a:lnTo>
                    <a:pt x="14921" y="301342"/>
                  </a:lnTo>
                  <a:lnTo>
                    <a:pt x="9924" y="299736"/>
                  </a:lnTo>
                  <a:lnTo>
                    <a:pt x="0" y="298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Shape-207">
              <a:extLst>
                <a:ext uri="{FF2B5EF4-FFF2-40B4-BE49-F238E27FC236}">
                  <a16:creationId xmlns:a16="http://schemas.microsoft.com/office/drawing/2014/main" id="{9573979D-383B-49CD-A144-578CF5D0580C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6624227" y="4216433"/>
              <a:ext cx="127699" cy="177768"/>
            </a:xfrm>
            <a:custGeom>
              <a:avLst/>
              <a:gdLst/>
              <a:ahLst/>
              <a:cxnLst/>
              <a:rect l="0" t="0" r="0" b="0"/>
              <a:pathLst>
                <a:path w="127699" h="177768">
                  <a:moveTo>
                    <a:pt x="28986" y="95217"/>
                  </a:moveTo>
                  <a:lnTo>
                    <a:pt x="28986" y="95217"/>
                  </a:lnTo>
                  <a:lnTo>
                    <a:pt x="32357" y="95217"/>
                  </a:lnTo>
                  <a:lnTo>
                    <a:pt x="35893" y="97099"/>
                  </a:lnTo>
                  <a:lnTo>
                    <a:pt x="40541" y="100684"/>
                  </a:lnTo>
                  <a:lnTo>
                    <a:pt x="48088" y="101306"/>
                  </a:lnTo>
                  <a:lnTo>
                    <a:pt x="53469" y="99569"/>
                  </a:lnTo>
                  <a:lnTo>
                    <a:pt x="55891" y="98118"/>
                  </a:lnTo>
                  <a:lnTo>
                    <a:pt x="69212" y="95790"/>
                  </a:lnTo>
                  <a:lnTo>
                    <a:pt x="74616" y="95472"/>
                  </a:lnTo>
                  <a:lnTo>
                    <a:pt x="79369" y="93449"/>
                  </a:lnTo>
                  <a:lnTo>
                    <a:pt x="83834" y="90903"/>
                  </a:lnTo>
                  <a:lnTo>
                    <a:pt x="90314" y="88765"/>
                  </a:lnTo>
                  <a:lnTo>
                    <a:pt x="111535" y="71660"/>
                  </a:lnTo>
                  <a:lnTo>
                    <a:pt x="113652" y="71046"/>
                  </a:lnTo>
                  <a:lnTo>
                    <a:pt x="115063" y="69225"/>
                  </a:lnTo>
                  <a:lnTo>
                    <a:pt x="119209" y="58046"/>
                  </a:lnTo>
                  <a:lnTo>
                    <a:pt x="122002" y="53296"/>
                  </a:lnTo>
                  <a:lnTo>
                    <a:pt x="124279" y="46656"/>
                  </a:lnTo>
                  <a:lnTo>
                    <a:pt x="127312" y="42355"/>
                  </a:lnTo>
                  <a:lnTo>
                    <a:pt x="127698" y="40220"/>
                  </a:lnTo>
                  <a:lnTo>
                    <a:pt x="127249" y="38091"/>
                  </a:lnTo>
                  <a:lnTo>
                    <a:pt x="125575" y="33844"/>
                  </a:lnTo>
                  <a:lnTo>
                    <a:pt x="123565" y="14784"/>
                  </a:lnTo>
                  <a:lnTo>
                    <a:pt x="117335" y="6317"/>
                  </a:lnTo>
                  <a:lnTo>
                    <a:pt x="113407" y="2789"/>
                  </a:lnTo>
                  <a:lnTo>
                    <a:pt x="109310" y="1222"/>
                  </a:lnTo>
                  <a:lnTo>
                    <a:pt x="84898" y="0"/>
                  </a:lnTo>
                  <a:lnTo>
                    <a:pt x="80177" y="1863"/>
                  </a:lnTo>
                  <a:lnTo>
                    <a:pt x="49166" y="24538"/>
                  </a:lnTo>
                  <a:lnTo>
                    <a:pt x="31292" y="49300"/>
                  </a:lnTo>
                  <a:lnTo>
                    <a:pt x="9939" y="95137"/>
                  </a:lnTo>
                  <a:lnTo>
                    <a:pt x="6409" y="103648"/>
                  </a:lnTo>
                  <a:lnTo>
                    <a:pt x="0" y="141077"/>
                  </a:lnTo>
                  <a:lnTo>
                    <a:pt x="1522" y="146879"/>
                  </a:lnTo>
                  <a:lnTo>
                    <a:pt x="8247" y="156352"/>
                  </a:lnTo>
                  <a:lnTo>
                    <a:pt x="28986" y="17776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ARTInkShape-208">
              <a:extLst>
                <a:ext uri="{FF2B5EF4-FFF2-40B4-BE49-F238E27FC236}">
                  <a16:creationId xmlns:a16="http://schemas.microsoft.com/office/drawing/2014/main" id="{D9F912DF-C502-401F-9752-F3B7A342A08A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6881813" y="4235450"/>
              <a:ext cx="79859" cy="196851"/>
            </a:xfrm>
            <a:custGeom>
              <a:avLst/>
              <a:gdLst/>
              <a:ahLst/>
              <a:cxnLst/>
              <a:rect l="0" t="0" r="0" b="0"/>
              <a:pathLst>
                <a:path w="79859" h="196851">
                  <a:moveTo>
                    <a:pt x="76200" y="0"/>
                  </a:moveTo>
                  <a:lnTo>
                    <a:pt x="76200" y="0"/>
                  </a:lnTo>
                  <a:lnTo>
                    <a:pt x="79571" y="0"/>
                  </a:lnTo>
                  <a:lnTo>
                    <a:pt x="79858" y="706"/>
                  </a:lnTo>
                  <a:lnTo>
                    <a:pt x="77131" y="6908"/>
                  </a:lnTo>
                  <a:lnTo>
                    <a:pt x="75531" y="27669"/>
                  </a:lnTo>
                  <a:lnTo>
                    <a:pt x="57101" y="71470"/>
                  </a:lnTo>
                  <a:lnTo>
                    <a:pt x="35850" y="114246"/>
                  </a:lnTo>
                  <a:lnTo>
                    <a:pt x="15574" y="154460"/>
                  </a:lnTo>
                  <a:lnTo>
                    <a:pt x="6308" y="187546"/>
                  </a:lnTo>
                  <a:lnTo>
                    <a:pt x="0" y="196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RTInkShape-209">
              <a:extLst>
                <a:ext uri="{FF2B5EF4-FFF2-40B4-BE49-F238E27FC236}">
                  <a16:creationId xmlns:a16="http://schemas.microsoft.com/office/drawing/2014/main" id="{143C6A68-D8E5-4238-AA40-B27F1ED0B55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6862763" y="4248150"/>
              <a:ext cx="158751" cy="57151"/>
            </a:xfrm>
            <a:custGeom>
              <a:avLst/>
              <a:gdLst/>
              <a:ahLst/>
              <a:cxnLst/>
              <a:rect l="0" t="0" r="0" b="0"/>
              <a:pathLst>
                <a:path w="158751" h="57151">
                  <a:moveTo>
                    <a:pt x="0" y="0"/>
                  </a:moveTo>
                  <a:lnTo>
                    <a:pt x="0" y="0"/>
                  </a:lnTo>
                  <a:lnTo>
                    <a:pt x="5774" y="5069"/>
                  </a:lnTo>
                  <a:lnTo>
                    <a:pt x="47484" y="24011"/>
                  </a:lnTo>
                  <a:lnTo>
                    <a:pt x="88516" y="41041"/>
                  </a:lnTo>
                  <a:lnTo>
                    <a:pt x="135208" y="51158"/>
                  </a:lnTo>
                  <a:lnTo>
                    <a:pt x="158750" y="57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SMARTInkShape-Group81">
            <a:extLst>
              <a:ext uri="{FF2B5EF4-FFF2-40B4-BE49-F238E27FC236}">
                <a16:creationId xmlns:a16="http://schemas.microsoft.com/office/drawing/2014/main" id="{C2423279-BDAC-48BF-926B-586EDA615650}"/>
              </a:ext>
            </a:extLst>
          </p:cNvPr>
          <p:cNvGrpSpPr/>
          <p:nvPr/>
        </p:nvGrpSpPr>
        <p:grpSpPr>
          <a:xfrm>
            <a:off x="6805613" y="3746500"/>
            <a:ext cx="476251" cy="374651"/>
            <a:chOff x="6805613" y="3746500"/>
            <a:chExt cx="476251" cy="374651"/>
          </a:xfrm>
        </p:grpSpPr>
        <p:sp>
          <p:nvSpPr>
            <p:cNvPr id="37" name="SMARTInkShape-210">
              <a:extLst>
                <a:ext uri="{FF2B5EF4-FFF2-40B4-BE49-F238E27FC236}">
                  <a16:creationId xmlns:a16="http://schemas.microsoft.com/office/drawing/2014/main" id="{664ACE85-3800-4893-AB3C-1AE1234F8BE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805613" y="3746500"/>
              <a:ext cx="190501" cy="273051"/>
            </a:xfrm>
            <a:custGeom>
              <a:avLst/>
              <a:gdLst/>
              <a:ahLst/>
              <a:cxnLst/>
              <a:rect l="0" t="0" r="0" b="0"/>
              <a:pathLst>
                <a:path w="190501" h="273051">
                  <a:moveTo>
                    <a:pt x="190500" y="0"/>
                  </a:moveTo>
                  <a:lnTo>
                    <a:pt x="190500" y="0"/>
                  </a:lnTo>
                  <a:lnTo>
                    <a:pt x="166320" y="706"/>
                  </a:lnTo>
                  <a:lnTo>
                    <a:pt x="118844" y="19099"/>
                  </a:lnTo>
                  <a:lnTo>
                    <a:pt x="107853" y="24011"/>
                  </a:lnTo>
                  <a:lnTo>
                    <a:pt x="68491" y="49215"/>
                  </a:lnTo>
                  <a:lnTo>
                    <a:pt x="40944" y="80380"/>
                  </a:lnTo>
                  <a:lnTo>
                    <a:pt x="39364" y="84643"/>
                  </a:lnTo>
                  <a:lnTo>
                    <a:pt x="38210" y="102832"/>
                  </a:lnTo>
                  <a:lnTo>
                    <a:pt x="40030" y="107557"/>
                  </a:lnTo>
                  <a:lnTo>
                    <a:pt x="49643" y="122846"/>
                  </a:lnTo>
                  <a:lnTo>
                    <a:pt x="96200" y="159977"/>
                  </a:lnTo>
                  <a:lnTo>
                    <a:pt x="109677" y="171333"/>
                  </a:lnTo>
                  <a:lnTo>
                    <a:pt x="126689" y="184015"/>
                  </a:lnTo>
                  <a:lnTo>
                    <a:pt x="129919" y="187147"/>
                  </a:lnTo>
                  <a:lnTo>
                    <a:pt x="131825" y="190891"/>
                  </a:lnTo>
                  <a:lnTo>
                    <a:pt x="132333" y="192878"/>
                  </a:lnTo>
                  <a:lnTo>
                    <a:pt x="136419" y="199044"/>
                  </a:lnTo>
                  <a:lnTo>
                    <a:pt x="136807" y="201135"/>
                  </a:lnTo>
                  <a:lnTo>
                    <a:pt x="136360" y="203234"/>
                  </a:lnTo>
                  <a:lnTo>
                    <a:pt x="132360" y="209560"/>
                  </a:lnTo>
                  <a:lnTo>
                    <a:pt x="127971" y="213788"/>
                  </a:lnTo>
                  <a:lnTo>
                    <a:pt x="87979" y="238595"/>
                  </a:lnTo>
                  <a:lnTo>
                    <a:pt x="43531" y="256094"/>
                  </a:lnTo>
                  <a:lnTo>
                    <a:pt x="0" y="273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ARTInkShape-211">
              <a:extLst>
                <a:ext uri="{FF2B5EF4-FFF2-40B4-BE49-F238E27FC236}">
                  <a16:creationId xmlns:a16="http://schemas.microsoft.com/office/drawing/2014/main" id="{8D32BC32-A436-4438-B1D5-643E61DFDE5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085013" y="3829050"/>
              <a:ext cx="177801" cy="196851"/>
            </a:xfrm>
            <a:custGeom>
              <a:avLst/>
              <a:gdLst/>
              <a:ahLst/>
              <a:cxnLst/>
              <a:rect l="0" t="0" r="0" b="0"/>
              <a:pathLst>
                <a:path w="177801" h="196851">
                  <a:moveTo>
                    <a:pt x="177800" y="0"/>
                  </a:moveTo>
                  <a:lnTo>
                    <a:pt x="177800" y="0"/>
                  </a:lnTo>
                  <a:lnTo>
                    <a:pt x="172332" y="0"/>
                  </a:lnTo>
                  <a:lnTo>
                    <a:pt x="156306" y="11537"/>
                  </a:lnTo>
                  <a:lnTo>
                    <a:pt x="144522" y="24125"/>
                  </a:lnTo>
                  <a:lnTo>
                    <a:pt x="128814" y="36986"/>
                  </a:lnTo>
                  <a:lnTo>
                    <a:pt x="104521" y="71437"/>
                  </a:lnTo>
                  <a:lnTo>
                    <a:pt x="74618" y="102390"/>
                  </a:lnTo>
                  <a:lnTo>
                    <a:pt x="35997" y="147939"/>
                  </a:lnTo>
                  <a:lnTo>
                    <a:pt x="8714" y="181897"/>
                  </a:lnTo>
                  <a:lnTo>
                    <a:pt x="0" y="196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212">
              <a:extLst>
                <a:ext uri="{FF2B5EF4-FFF2-40B4-BE49-F238E27FC236}">
                  <a16:creationId xmlns:a16="http://schemas.microsoft.com/office/drawing/2014/main" id="{68713E36-28AF-4682-9E68-71CF4463B43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129463" y="3816350"/>
              <a:ext cx="101601" cy="69851"/>
            </a:xfrm>
            <a:custGeom>
              <a:avLst/>
              <a:gdLst/>
              <a:ahLst/>
              <a:cxnLst/>
              <a:rect l="0" t="0" r="0" b="0"/>
              <a:pathLst>
                <a:path w="101601" h="698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3763"/>
                  </a:lnTo>
                  <a:lnTo>
                    <a:pt x="10831" y="8728"/>
                  </a:lnTo>
                  <a:lnTo>
                    <a:pt x="55150" y="42337"/>
                  </a:lnTo>
                  <a:lnTo>
                    <a:pt x="65572" y="47979"/>
                  </a:lnTo>
                  <a:lnTo>
                    <a:pt x="73443" y="50670"/>
                  </a:lnTo>
                  <a:lnTo>
                    <a:pt x="101600" y="69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213">
              <a:extLst>
                <a:ext uri="{FF2B5EF4-FFF2-40B4-BE49-F238E27FC236}">
                  <a16:creationId xmlns:a16="http://schemas.microsoft.com/office/drawing/2014/main" id="{A67198C4-8A45-4CE0-ABAD-C8E80EAD8C0C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262813" y="4089400"/>
              <a:ext cx="19051" cy="31751"/>
            </a:xfrm>
            <a:custGeom>
              <a:avLst/>
              <a:gdLst/>
              <a:ahLst/>
              <a:cxnLst/>
              <a:rect l="0" t="0" r="0" b="0"/>
              <a:pathLst>
                <a:path w="19051" h="31751">
                  <a:moveTo>
                    <a:pt x="19050" y="0"/>
                  </a:moveTo>
                  <a:lnTo>
                    <a:pt x="19050" y="0"/>
                  </a:lnTo>
                  <a:lnTo>
                    <a:pt x="13582" y="5467"/>
                  </a:lnTo>
                  <a:lnTo>
                    <a:pt x="12169" y="11245"/>
                  </a:lnTo>
                  <a:lnTo>
                    <a:pt x="7255" y="17883"/>
                  </a:lnTo>
                  <a:lnTo>
                    <a:pt x="6429" y="24415"/>
                  </a:lnTo>
                  <a:lnTo>
                    <a:pt x="0" y="31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SMARTInkShape-Group82">
            <a:extLst>
              <a:ext uri="{FF2B5EF4-FFF2-40B4-BE49-F238E27FC236}">
                <a16:creationId xmlns:a16="http://schemas.microsoft.com/office/drawing/2014/main" id="{F7606E25-A9D6-4032-8D58-399235D25E76}"/>
              </a:ext>
            </a:extLst>
          </p:cNvPr>
          <p:cNvGrpSpPr/>
          <p:nvPr/>
        </p:nvGrpSpPr>
        <p:grpSpPr>
          <a:xfrm>
            <a:off x="8494713" y="3695700"/>
            <a:ext cx="2032001" cy="508001"/>
            <a:chOff x="8494713" y="3695700"/>
            <a:chExt cx="2032001" cy="508001"/>
          </a:xfrm>
        </p:grpSpPr>
        <p:sp>
          <p:nvSpPr>
            <p:cNvPr id="42" name="SMARTInkShape-214">
              <a:extLst>
                <a:ext uri="{FF2B5EF4-FFF2-40B4-BE49-F238E27FC236}">
                  <a16:creationId xmlns:a16="http://schemas.microsoft.com/office/drawing/2014/main" id="{124377B3-3A6F-4196-8D1B-77D64C3A4CE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494713" y="3695700"/>
              <a:ext cx="1905001" cy="76201"/>
            </a:xfrm>
            <a:custGeom>
              <a:avLst/>
              <a:gdLst/>
              <a:ahLst/>
              <a:cxnLst/>
              <a:rect l="0" t="0" r="0" b="0"/>
              <a:pathLst>
                <a:path w="1905001" h="76201">
                  <a:moveTo>
                    <a:pt x="50800" y="0"/>
                  </a:moveTo>
                  <a:lnTo>
                    <a:pt x="50800" y="0"/>
                  </a:lnTo>
                  <a:lnTo>
                    <a:pt x="9693" y="0"/>
                  </a:lnTo>
                  <a:lnTo>
                    <a:pt x="8578" y="706"/>
                  </a:lnTo>
                  <a:lnTo>
                    <a:pt x="7835" y="1882"/>
                  </a:lnTo>
                  <a:lnTo>
                    <a:pt x="7340" y="3371"/>
                  </a:lnTo>
                  <a:lnTo>
                    <a:pt x="6305" y="4364"/>
                  </a:lnTo>
                  <a:lnTo>
                    <a:pt x="0" y="6350"/>
                  </a:lnTo>
                  <a:lnTo>
                    <a:pt x="0" y="9721"/>
                  </a:lnTo>
                  <a:lnTo>
                    <a:pt x="705" y="10714"/>
                  </a:lnTo>
                  <a:lnTo>
                    <a:pt x="1881" y="11376"/>
                  </a:lnTo>
                  <a:lnTo>
                    <a:pt x="10831" y="13231"/>
                  </a:lnTo>
                  <a:lnTo>
                    <a:pt x="17006" y="17013"/>
                  </a:lnTo>
                  <a:lnTo>
                    <a:pt x="63704" y="29574"/>
                  </a:lnTo>
                  <a:lnTo>
                    <a:pt x="107071" y="33504"/>
                  </a:lnTo>
                  <a:lnTo>
                    <a:pt x="149018" y="37495"/>
                  </a:lnTo>
                  <a:lnTo>
                    <a:pt x="195821" y="38020"/>
                  </a:lnTo>
                  <a:lnTo>
                    <a:pt x="237987" y="41743"/>
                  </a:lnTo>
                  <a:lnTo>
                    <a:pt x="273949" y="40198"/>
                  </a:lnTo>
                  <a:lnTo>
                    <a:pt x="312122" y="42171"/>
                  </a:lnTo>
                  <a:lnTo>
                    <a:pt x="354398" y="39620"/>
                  </a:lnTo>
                  <a:lnTo>
                    <a:pt x="398909" y="38550"/>
                  </a:lnTo>
                  <a:lnTo>
                    <a:pt x="431058" y="38300"/>
                  </a:lnTo>
                  <a:lnTo>
                    <a:pt x="464160" y="38189"/>
                  </a:lnTo>
                  <a:lnTo>
                    <a:pt x="498393" y="38140"/>
                  </a:lnTo>
                  <a:lnTo>
                    <a:pt x="534775" y="38118"/>
                  </a:lnTo>
                  <a:lnTo>
                    <a:pt x="572110" y="38108"/>
                  </a:lnTo>
                  <a:lnTo>
                    <a:pt x="610577" y="37398"/>
                  </a:lnTo>
                  <a:lnTo>
                    <a:pt x="651192" y="34730"/>
                  </a:lnTo>
                  <a:lnTo>
                    <a:pt x="694642" y="33075"/>
                  </a:lnTo>
                  <a:lnTo>
                    <a:pt x="739824" y="32339"/>
                  </a:lnTo>
                  <a:lnTo>
                    <a:pt x="785776" y="32012"/>
                  </a:lnTo>
                  <a:lnTo>
                    <a:pt x="809600" y="31924"/>
                  </a:lnTo>
                  <a:lnTo>
                    <a:pt x="833949" y="31866"/>
                  </a:lnTo>
                  <a:lnTo>
                    <a:pt x="858649" y="31828"/>
                  </a:lnTo>
                  <a:lnTo>
                    <a:pt x="883583" y="31802"/>
                  </a:lnTo>
                  <a:lnTo>
                    <a:pt x="908672" y="31784"/>
                  </a:lnTo>
                  <a:lnTo>
                    <a:pt x="933864" y="31773"/>
                  </a:lnTo>
                  <a:lnTo>
                    <a:pt x="959126" y="31766"/>
                  </a:lnTo>
                  <a:lnTo>
                    <a:pt x="984433" y="31760"/>
                  </a:lnTo>
                  <a:lnTo>
                    <a:pt x="1009772" y="31757"/>
                  </a:lnTo>
                  <a:lnTo>
                    <a:pt x="1035132" y="32460"/>
                  </a:lnTo>
                  <a:lnTo>
                    <a:pt x="1060505" y="33634"/>
                  </a:lnTo>
                  <a:lnTo>
                    <a:pt x="1085886" y="35123"/>
                  </a:lnTo>
                  <a:lnTo>
                    <a:pt x="1111274" y="36115"/>
                  </a:lnTo>
                  <a:lnTo>
                    <a:pt x="1136666" y="36777"/>
                  </a:lnTo>
                  <a:lnTo>
                    <a:pt x="1162060" y="37218"/>
                  </a:lnTo>
                  <a:lnTo>
                    <a:pt x="1187457" y="38217"/>
                  </a:lnTo>
                  <a:lnTo>
                    <a:pt x="1212855" y="39589"/>
                  </a:lnTo>
                  <a:lnTo>
                    <a:pt x="1238253" y="41210"/>
                  </a:lnTo>
                  <a:lnTo>
                    <a:pt x="1264357" y="42290"/>
                  </a:lnTo>
                  <a:lnTo>
                    <a:pt x="1290932" y="43010"/>
                  </a:lnTo>
                  <a:lnTo>
                    <a:pt x="1317821" y="43490"/>
                  </a:lnTo>
                  <a:lnTo>
                    <a:pt x="1343509" y="43810"/>
                  </a:lnTo>
                  <a:lnTo>
                    <a:pt x="1368394" y="44023"/>
                  </a:lnTo>
                  <a:lnTo>
                    <a:pt x="1392746" y="44166"/>
                  </a:lnTo>
                  <a:lnTo>
                    <a:pt x="1417447" y="44966"/>
                  </a:lnTo>
                  <a:lnTo>
                    <a:pt x="1442382" y="46205"/>
                  </a:lnTo>
                  <a:lnTo>
                    <a:pt x="1467471" y="47737"/>
                  </a:lnTo>
                  <a:lnTo>
                    <a:pt x="1491958" y="48758"/>
                  </a:lnTo>
                  <a:lnTo>
                    <a:pt x="1516044" y="49439"/>
                  </a:lnTo>
                  <a:lnTo>
                    <a:pt x="1562797" y="50900"/>
                  </a:lnTo>
                  <a:lnTo>
                    <a:pt x="1607094" y="53902"/>
                  </a:lnTo>
                  <a:lnTo>
                    <a:pt x="1650301" y="55707"/>
                  </a:lnTo>
                  <a:lnTo>
                    <a:pt x="1692317" y="57920"/>
                  </a:lnTo>
                  <a:lnTo>
                    <a:pt x="1732157" y="63607"/>
                  </a:lnTo>
                  <a:lnTo>
                    <a:pt x="1769150" y="67075"/>
                  </a:lnTo>
                  <a:lnTo>
                    <a:pt x="1803699" y="69323"/>
                  </a:lnTo>
                  <a:lnTo>
                    <a:pt x="1850212" y="73849"/>
                  </a:lnTo>
                  <a:lnTo>
                    <a:pt x="190500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215">
              <a:extLst>
                <a:ext uri="{FF2B5EF4-FFF2-40B4-BE49-F238E27FC236}">
                  <a16:creationId xmlns:a16="http://schemas.microsoft.com/office/drawing/2014/main" id="{92EB66BC-F57D-4757-A761-5D6BDE27229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748737" y="3822700"/>
              <a:ext cx="260327" cy="316615"/>
            </a:xfrm>
            <a:custGeom>
              <a:avLst/>
              <a:gdLst/>
              <a:ahLst/>
              <a:cxnLst/>
              <a:rect l="0" t="0" r="0" b="0"/>
              <a:pathLst>
                <a:path w="260327" h="316615">
                  <a:moveTo>
                    <a:pt x="146026" y="0"/>
                  </a:moveTo>
                  <a:lnTo>
                    <a:pt x="146026" y="0"/>
                  </a:lnTo>
                  <a:lnTo>
                    <a:pt x="146026" y="3371"/>
                  </a:lnTo>
                  <a:lnTo>
                    <a:pt x="144144" y="6908"/>
                  </a:lnTo>
                  <a:lnTo>
                    <a:pt x="141661" y="10831"/>
                  </a:lnTo>
                  <a:lnTo>
                    <a:pt x="140264" y="17712"/>
                  </a:lnTo>
                  <a:lnTo>
                    <a:pt x="139145" y="28375"/>
                  </a:lnTo>
                  <a:lnTo>
                    <a:pt x="128418" y="74891"/>
                  </a:lnTo>
                  <a:lnTo>
                    <a:pt x="127032" y="120141"/>
                  </a:lnTo>
                  <a:lnTo>
                    <a:pt x="126286" y="134689"/>
                  </a:lnTo>
                  <a:lnTo>
                    <a:pt x="121018" y="165055"/>
                  </a:lnTo>
                  <a:lnTo>
                    <a:pt x="120628" y="211295"/>
                  </a:lnTo>
                  <a:lnTo>
                    <a:pt x="118744" y="215735"/>
                  </a:lnTo>
                  <a:lnTo>
                    <a:pt x="116261" y="220060"/>
                  </a:lnTo>
                  <a:lnTo>
                    <a:pt x="114537" y="227336"/>
                  </a:lnTo>
                  <a:lnTo>
                    <a:pt x="113745" y="227757"/>
                  </a:lnTo>
                  <a:lnTo>
                    <a:pt x="108831" y="228489"/>
                  </a:lnTo>
                  <a:lnTo>
                    <a:pt x="108328" y="230432"/>
                  </a:lnTo>
                  <a:lnTo>
                    <a:pt x="108194" y="231938"/>
                  </a:lnTo>
                  <a:lnTo>
                    <a:pt x="107398" y="232237"/>
                  </a:lnTo>
                  <a:lnTo>
                    <a:pt x="102203" y="229991"/>
                  </a:lnTo>
                  <a:lnTo>
                    <a:pt x="80991" y="226800"/>
                  </a:lnTo>
                  <a:lnTo>
                    <a:pt x="71252" y="221717"/>
                  </a:lnTo>
                  <a:lnTo>
                    <a:pt x="52242" y="206001"/>
                  </a:lnTo>
                  <a:lnTo>
                    <a:pt x="39411" y="201872"/>
                  </a:lnTo>
                  <a:lnTo>
                    <a:pt x="25493" y="192265"/>
                  </a:lnTo>
                  <a:lnTo>
                    <a:pt x="17712" y="190655"/>
                  </a:lnTo>
                  <a:lnTo>
                    <a:pt x="12763" y="190503"/>
                  </a:lnTo>
                  <a:lnTo>
                    <a:pt x="9331" y="193872"/>
                  </a:lnTo>
                  <a:lnTo>
                    <a:pt x="7661" y="197408"/>
                  </a:lnTo>
                  <a:lnTo>
                    <a:pt x="7216" y="199339"/>
                  </a:lnTo>
                  <a:lnTo>
                    <a:pt x="2137" y="208212"/>
                  </a:lnTo>
                  <a:lnTo>
                    <a:pt x="0" y="245828"/>
                  </a:lnTo>
                  <a:lnTo>
                    <a:pt x="1868" y="252250"/>
                  </a:lnTo>
                  <a:lnTo>
                    <a:pt x="23986" y="287803"/>
                  </a:lnTo>
                  <a:lnTo>
                    <a:pt x="46792" y="302492"/>
                  </a:lnTo>
                  <a:lnTo>
                    <a:pt x="59316" y="308271"/>
                  </a:lnTo>
                  <a:lnTo>
                    <a:pt x="103811" y="315439"/>
                  </a:lnTo>
                  <a:lnTo>
                    <a:pt x="139872" y="316614"/>
                  </a:lnTo>
                  <a:lnTo>
                    <a:pt x="184137" y="311532"/>
                  </a:lnTo>
                  <a:lnTo>
                    <a:pt x="224108" y="304276"/>
                  </a:lnTo>
                  <a:lnTo>
                    <a:pt x="260326" y="298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216">
              <a:extLst>
                <a:ext uri="{FF2B5EF4-FFF2-40B4-BE49-F238E27FC236}">
                  <a16:creationId xmlns:a16="http://schemas.microsoft.com/office/drawing/2014/main" id="{90B3818D-A72C-40C8-B5A5-FA5427824D0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066300" y="4026191"/>
              <a:ext cx="139614" cy="152077"/>
            </a:xfrm>
            <a:custGeom>
              <a:avLst/>
              <a:gdLst/>
              <a:ahLst/>
              <a:cxnLst/>
              <a:rect l="0" t="0" r="0" b="0"/>
              <a:pathLst>
                <a:path w="139614" h="152077">
                  <a:moveTo>
                    <a:pt x="38013" y="50509"/>
                  </a:moveTo>
                  <a:lnTo>
                    <a:pt x="38013" y="50509"/>
                  </a:lnTo>
                  <a:lnTo>
                    <a:pt x="53744" y="50509"/>
                  </a:lnTo>
                  <a:lnTo>
                    <a:pt x="57469" y="48628"/>
                  </a:lnTo>
                  <a:lnTo>
                    <a:pt x="61476" y="46145"/>
                  </a:lnTo>
                  <a:lnTo>
                    <a:pt x="68532" y="44421"/>
                  </a:lnTo>
                  <a:lnTo>
                    <a:pt x="72769" y="47608"/>
                  </a:lnTo>
                  <a:lnTo>
                    <a:pt x="73883" y="47869"/>
                  </a:lnTo>
                  <a:lnTo>
                    <a:pt x="74627" y="47338"/>
                  </a:lnTo>
                  <a:lnTo>
                    <a:pt x="75122" y="46278"/>
                  </a:lnTo>
                  <a:lnTo>
                    <a:pt x="75452" y="46277"/>
                  </a:lnTo>
                  <a:lnTo>
                    <a:pt x="75819" y="48158"/>
                  </a:lnTo>
                  <a:lnTo>
                    <a:pt x="76623" y="48942"/>
                  </a:lnTo>
                  <a:lnTo>
                    <a:pt x="79397" y="49813"/>
                  </a:lnTo>
                  <a:lnTo>
                    <a:pt x="80418" y="49339"/>
                  </a:lnTo>
                  <a:lnTo>
                    <a:pt x="81099" y="48318"/>
                  </a:lnTo>
                  <a:lnTo>
                    <a:pt x="81554" y="46932"/>
                  </a:lnTo>
                  <a:lnTo>
                    <a:pt x="82562" y="46007"/>
                  </a:lnTo>
                  <a:lnTo>
                    <a:pt x="85565" y="44981"/>
                  </a:lnTo>
                  <a:lnTo>
                    <a:pt x="93994" y="44231"/>
                  </a:lnTo>
                  <a:lnTo>
                    <a:pt x="100001" y="39809"/>
                  </a:lnTo>
                  <a:lnTo>
                    <a:pt x="105925" y="37696"/>
                  </a:lnTo>
                  <a:lnTo>
                    <a:pt x="112982" y="32420"/>
                  </a:lnTo>
                  <a:lnTo>
                    <a:pt x="113666" y="30005"/>
                  </a:lnTo>
                  <a:lnTo>
                    <a:pt x="114105" y="26076"/>
                  </a:lnTo>
                  <a:lnTo>
                    <a:pt x="114846" y="25754"/>
                  </a:lnTo>
                  <a:lnTo>
                    <a:pt x="117552" y="25395"/>
                  </a:lnTo>
                  <a:lnTo>
                    <a:pt x="117849" y="24594"/>
                  </a:lnTo>
                  <a:lnTo>
                    <a:pt x="114396" y="19028"/>
                  </a:lnTo>
                  <a:lnTo>
                    <a:pt x="110896" y="15468"/>
                  </a:lnTo>
                  <a:lnTo>
                    <a:pt x="109210" y="11887"/>
                  </a:lnTo>
                  <a:lnTo>
                    <a:pt x="108761" y="9944"/>
                  </a:lnTo>
                  <a:lnTo>
                    <a:pt x="107756" y="8649"/>
                  </a:lnTo>
                  <a:lnTo>
                    <a:pt x="92720" y="1922"/>
                  </a:lnTo>
                  <a:lnTo>
                    <a:pt x="80581" y="0"/>
                  </a:lnTo>
                  <a:lnTo>
                    <a:pt x="66856" y="472"/>
                  </a:lnTo>
                  <a:lnTo>
                    <a:pt x="55418" y="4796"/>
                  </a:lnTo>
                  <a:lnTo>
                    <a:pt x="30530" y="20909"/>
                  </a:lnTo>
                  <a:lnTo>
                    <a:pt x="19092" y="38371"/>
                  </a:lnTo>
                  <a:lnTo>
                    <a:pt x="9102" y="54686"/>
                  </a:lnTo>
                  <a:lnTo>
                    <a:pt x="354" y="96876"/>
                  </a:lnTo>
                  <a:lnTo>
                    <a:pt x="0" y="113996"/>
                  </a:lnTo>
                  <a:lnTo>
                    <a:pt x="3715" y="121294"/>
                  </a:lnTo>
                  <a:lnTo>
                    <a:pt x="20931" y="141209"/>
                  </a:lnTo>
                  <a:lnTo>
                    <a:pt x="30756" y="147782"/>
                  </a:lnTo>
                  <a:lnTo>
                    <a:pt x="42604" y="150827"/>
                  </a:lnTo>
                  <a:lnTo>
                    <a:pt x="89815" y="152076"/>
                  </a:lnTo>
                  <a:lnTo>
                    <a:pt x="139613" y="13305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217">
              <a:extLst>
                <a:ext uri="{FF2B5EF4-FFF2-40B4-BE49-F238E27FC236}">
                  <a16:creationId xmlns:a16="http://schemas.microsoft.com/office/drawing/2014/main" id="{5F6E10DF-44FD-41FE-9442-D8B3A27FBB6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276204" y="3949700"/>
              <a:ext cx="132910" cy="222050"/>
            </a:xfrm>
            <a:custGeom>
              <a:avLst/>
              <a:gdLst/>
              <a:ahLst/>
              <a:cxnLst/>
              <a:rect l="0" t="0" r="0" b="0"/>
              <a:pathLst>
                <a:path w="132910" h="222050">
                  <a:moveTo>
                    <a:pt x="63059" y="0"/>
                  </a:moveTo>
                  <a:lnTo>
                    <a:pt x="63059" y="0"/>
                  </a:lnTo>
                  <a:lnTo>
                    <a:pt x="50193" y="14747"/>
                  </a:lnTo>
                  <a:lnTo>
                    <a:pt x="23100" y="58440"/>
                  </a:lnTo>
                  <a:lnTo>
                    <a:pt x="7800" y="100161"/>
                  </a:lnTo>
                  <a:lnTo>
                    <a:pt x="0" y="145621"/>
                  </a:lnTo>
                  <a:lnTo>
                    <a:pt x="323" y="167160"/>
                  </a:lnTo>
                  <a:lnTo>
                    <a:pt x="6031" y="187542"/>
                  </a:lnTo>
                  <a:lnTo>
                    <a:pt x="14582" y="198565"/>
                  </a:lnTo>
                  <a:lnTo>
                    <a:pt x="26280" y="210751"/>
                  </a:lnTo>
                  <a:lnTo>
                    <a:pt x="32837" y="213612"/>
                  </a:lnTo>
                  <a:lnTo>
                    <a:pt x="78599" y="222049"/>
                  </a:lnTo>
                  <a:lnTo>
                    <a:pt x="115349" y="220357"/>
                  </a:lnTo>
                  <a:lnTo>
                    <a:pt x="132909" y="215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Shape-218">
              <a:extLst>
                <a:ext uri="{FF2B5EF4-FFF2-40B4-BE49-F238E27FC236}">
                  <a16:creationId xmlns:a16="http://schemas.microsoft.com/office/drawing/2014/main" id="{D35BBB44-DAB4-45B3-98F7-BE57CC1ABF7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9504363" y="4057650"/>
              <a:ext cx="38101" cy="82551"/>
            </a:xfrm>
            <a:custGeom>
              <a:avLst/>
              <a:gdLst/>
              <a:ahLst/>
              <a:cxnLst/>
              <a:rect l="0" t="0" r="0" b="0"/>
              <a:pathLst>
                <a:path w="38101" h="82551">
                  <a:moveTo>
                    <a:pt x="38100" y="0"/>
                  </a:moveTo>
                  <a:lnTo>
                    <a:pt x="38100" y="0"/>
                  </a:lnTo>
                  <a:lnTo>
                    <a:pt x="32632" y="5467"/>
                  </a:lnTo>
                  <a:lnTo>
                    <a:pt x="27560" y="15609"/>
                  </a:lnTo>
                  <a:lnTo>
                    <a:pt x="25334" y="22891"/>
                  </a:lnTo>
                  <a:lnTo>
                    <a:pt x="21225" y="30223"/>
                  </a:lnTo>
                  <a:lnTo>
                    <a:pt x="15965" y="49040"/>
                  </a:lnTo>
                  <a:lnTo>
                    <a:pt x="8104" y="62990"/>
                  </a:lnTo>
                  <a:lnTo>
                    <a:pt x="5875" y="74016"/>
                  </a:lnTo>
                  <a:lnTo>
                    <a:pt x="0" y="82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Shape-219">
              <a:extLst>
                <a:ext uri="{FF2B5EF4-FFF2-40B4-BE49-F238E27FC236}">
                  <a16:creationId xmlns:a16="http://schemas.microsoft.com/office/drawing/2014/main" id="{7B23EB2C-21E8-42B3-9777-44D1C2EB3C5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631363" y="3924300"/>
              <a:ext cx="1" cy="25401"/>
            </a:xfrm>
            <a:custGeom>
              <a:avLst/>
              <a:gdLst/>
              <a:ahLst/>
              <a:cxnLst/>
              <a:rect l="0" t="0" r="0" b="0"/>
              <a:pathLst>
                <a:path w="1" h="25401">
                  <a:moveTo>
                    <a:pt x="0" y="0"/>
                  </a:moveTo>
                  <a:lnTo>
                    <a:pt x="0" y="0"/>
                  </a:lnTo>
                  <a:lnTo>
                    <a:pt x="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220">
              <a:extLst>
                <a:ext uri="{FF2B5EF4-FFF2-40B4-BE49-F238E27FC236}">
                  <a16:creationId xmlns:a16="http://schemas.microsoft.com/office/drawing/2014/main" id="{5EAE3BFF-5063-4D72-955E-05690539016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752013" y="4019550"/>
              <a:ext cx="251061" cy="177801"/>
            </a:xfrm>
            <a:custGeom>
              <a:avLst/>
              <a:gdLst/>
              <a:ahLst/>
              <a:cxnLst/>
              <a:rect l="0" t="0" r="0" b="0"/>
              <a:pathLst>
                <a:path w="251061" h="177801">
                  <a:moveTo>
                    <a:pt x="12700" y="0"/>
                  </a:moveTo>
                  <a:lnTo>
                    <a:pt x="12700" y="0"/>
                  </a:lnTo>
                  <a:lnTo>
                    <a:pt x="12700" y="14927"/>
                  </a:lnTo>
                  <a:lnTo>
                    <a:pt x="18167" y="36365"/>
                  </a:lnTo>
                  <a:lnTo>
                    <a:pt x="10924" y="76597"/>
                  </a:lnTo>
                  <a:lnTo>
                    <a:pt x="7253" y="89841"/>
                  </a:lnTo>
                  <a:lnTo>
                    <a:pt x="4588" y="108353"/>
                  </a:lnTo>
                  <a:lnTo>
                    <a:pt x="906" y="121592"/>
                  </a:lnTo>
                  <a:lnTo>
                    <a:pt x="0" y="139428"/>
                  </a:lnTo>
                  <a:lnTo>
                    <a:pt x="3371" y="139619"/>
                  </a:lnTo>
                  <a:lnTo>
                    <a:pt x="4364" y="138941"/>
                  </a:lnTo>
                  <a:lnTo>
                    <a:pt x="5026" y="137783"/>
                  </a:lnTo>
                  <a:lnTo>
                    <a:pt x="5467" y="136305"/>
                  </a:lnTo>
                  <a:lnTo>
                    <a:pt x="6467" y="135320"/>
                  </a:lnTo>
                  <a:lnTo>
                    <a:pt x="13141" y="131858"/>
                  </a:lnTo>
                  <a:lnTo>
                    <a:pt x="58758" y="86582"/>
                  </a:lnTo>
                  <a:lnTo>
                    <a:pt x="73093" y="69810"/>
                  </a:lnTo>
                  <a:lnTo>
                    <a:pt x="91888" y="53042"/>
                  </a:lnTo>
                  <a:lnTo>
                    <a:pt x="106924" y="33605"/>
                  </a:lnTo>
                  <a:lnTo>
                    <a:pt x="138494" y="10687"/>
                  </a:lnTo>
                  <a:lnTo>
                    <a:pt x="150853" y="6731"/>
                  </a:lnTo>
                  <a:lnTo>
                    <a:pt x="151369" y="5898"/>
                  </a:lnTo>
                  <a:lnTo>
                    <a:pt x="151941" y="3092"/>
                  </a:lnTo>
                  <a:lnTo>
                    <a:pt x="152799" y="2061"/>
                  </a:lnTo>
                  <a:lnTo>
                    <a:pt x="155634" y="916"/>
                  </a:lnTo>
                  <a:lnTo>
                    <a:pt x="156673" y="1316"/>
                  </a:lnTo>
                  <a:lnTo>
                    <a:pt x="157364" y="2289"/>
                  </a:lnTo>
                  <a:lnTo>
                    <a:pt x="158725" y="6279"/>
                  </a:lnTo>
                  <a:lnTo>
                    <a:pt x="158747" y="18553"/>
                  </a:lnTo>
                  <a:lnTo>
                    <a:pt x="156867" y="24239"/>
                  </a:lnTo>
                  <a:lnTo>
                    <a:pt x="154385" y="29117"/>
                  </a:lnTo>
                  <a:lnTo>
                    <a:pt x="147382" y="53034"/>
                  </a:lnTo>
                  <a:lnTo>
                    <a:pt x="133436" y="69761"/>
                  </a:lnTo>
                  <a:lnTo>
                    <a:pt x="133375" y="73195"/>
                  </a:lnTo>
                  <a:lnTo>
                    <a:pt x="134072" y="74196"/>
                  </a:lnTo>
                  <a:lnTo>
                    <a:pt x="135242" y="74864"/>
                  </a:lnTo>
                  <a:lnTo>
                    <a:pt x="138819" y="75936"/>
                  </a:lnTo>
                  <a:lnTo>
                    <a:pt x="145090" y="81644"/>
                  </a:lnTo>
                  <a:lnTo>
                    <a:pt x="149136" y="82282"/>
                  </a:lnTo>
                  <a:lnTo>
                    <a:pt x="167242" y="82543"/>
                  </a:lnTo>
                  <a:lnTo>
                    <a:pt x="195134" y="74711"/>
                  </a:lnTo>
                  <a:lnTo>
                    <a:pt x="201026" y="72010"/>
                  </a:lnTo>
                  <a:lnTo>
                    <a:pt x="230630" y="69875"/>
                  </a:lnTo>
                  <a:lnTo>
                    <a:pt x="234912" y="71743"/>
                  </a:lnTo>
                  <a:lnTo>
                    <a:pt x="239166" y="74219"/>
                  </a:lnTo>
                  <a:lnTo>
                    <a:pt x="243409" y="75320"/>
                  </a:lnTo>
                  <a:lnTo>
                    <a:pt x="244823" y="76319"/>
                  </a:lnTo>
                  <a:lnTo>
                    <a:pt x="245764" y="77690"/>
                  </a:lnTo>
                  <a:lnTo>
                    <a:pt x="247517" y="81096"/>
                  </a:lnTo>
                  <a:lnTo>
                    <a:pt x="250649" y="84961"/>
                  </a:lnTo>
                  <a:lnTo>
                    <a:pt x="251060" y="86980"/>
                  </a:lnTo>
                  <a:lnTo>
                    <a:pt x="250628" y="89031"/>
                  </a:lnTo>
                  <a:lnTo>
                    <a:pt x="248973" y="93897"/>
                  </a:lnTo>
                  <a:lnTo>
                    <a:pt x="246954" y="135372"/>
                  </a:lnTo>
                  <a:lnTo>
                    <a:pt x="242184" y="147875"/>
                  </a:lnTo>
                  <a:lnTo>
                    <a:pt x="241378" y="160841"/>
                  </a:lnTo>
                  <a:lnTo>
                    <a:pt x="247650" y="177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Shape-221">
              <a:extLst>
                <a:ext uri="{FF2B5EF4-FFF2-40B4-BE49-F238E27FC236}">
                  <a16:creationId xmlns:a16="http://schemas.microsoft.com/office/drawing/2014/main" id="{F0D051D8-9CCD-4CF3-8B50-ABF2CA6CC9A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0158445" y="4006883"/>
              <a:ext cx="165041" cy="171418"/>
            </a:xfrm>
            <a:custGeom>
              <a:avLst/>
              <a:gdLst/>
              <a:ahLst/>
              <a:cxnLst/>
              <a:rect l="0" t="0" r="0" b="0"/>
              <a:pathLst>
                <a:path w="165041" h="171418">
                  <a:moveTo>
                    <a:pt x="107918" y="25367"/>
                  </a:moveTo>
                  <a:lnTo>
                    <a:pt x="107918" y="25367"/>
                  </a:lnTo>
                  <a:lnTo>
                    <a:pt x="99079" y="25367"/>
                  </a:lnTo>
                  <a:lnTo>
                    <a:pt x="95052" y="27249"/>
                  </a:lnTo>
                  <a:lnTo>
                    <a:pt x="90911" y="29731"/>
                  </a:lnTo>
                  <a:lnTo>
                    <a:pt x="82503" y="31325"/>
                  </a:lnTo>
                  <a:lnTo>
                    <a:pt x="77572" y="32248"/>
                  </a:lnTo>
                  <a:lnTo>
                    <a:pt x="55458" y="42533"/>
                  </a:lnTo>
                  <a:lnTo>
                    <a:pt x="47296" y="48014"/>
                  </a:lnTo>
                  <a:lnTo>
                    <a:pt x="38219" y="52105"/>
                  </a:lnTo>
                  <a:lnTo>
                    <a:pt x="33901" y="56300"/>
                  </a:lnTo>
                  <a:lnTo>
                    <a:pt x="2790" y="97451"/>
                  </a:lnTo>
                  <a:lnTo>
                    <a:pt x="525" y="107522"/>
                  </a:lnTo>
                  <a:lnTo>
                    <a:pt x="0" y="122711"/>
                  </a:lnTo>
                  <a:lnTo>
                    <a:pt x="695" y="124130"/>
                  </a:lnTo>
                  <a:lnTo>
                    <a:pt x="1863" y="125076"/>
                  </a:lnTo>
                  <a:lnTo>
                    <a:pt x="3348" y="125706"/>
                  </a:lnTo>
                  <a:lnTo>
                    <a:pt x="4338" y="126832"/>
                  </a:lnTo>
                  <a:lnTo>
                    <a:pt x="5438" y="129964"/>
                  </a:lnTo>
                  <a:lnTo>
                    <a:pt x="6437" y="131082"/>
                  </a:lnTo>
                  <a:lnTo>
                    <a:pt x="9428" y="132324"/>
                  </a:lnTo>
                  <a:lnTo>
                    <a:pt x="10508" y="133360"/>
                  </a:lnTo>
                  <a:lnTo>
                    <a:pt x="11708" y="136394"/>
                  </a:lnTo>
                  <a:lnTo>
                    <a:pt x="13439" y="137485"/>
                  </a:lnTo>
                  <a:lnTo>
                    <a:pt x="19125" y="138697"/>
                  </a:lnTo>
                  <a:lnTo>
                    <a:pt x="24475" y="137355"/>
                  </a:lnTo>
                  <a:lnTo>
                    <a:pt x="29204" y="135111"/>
                  </a:lnTo>
                  <a:lnTo>
                    <a:pt x="39871" y="133672"/>
                  </a:lnTo>
                  <a:lnTo>
                    <a:pt x="43504" y="133553"/>
                  </a:lnTo>
                  <a:lnTo>
                    <a:pt x="51302" y="129659"/>
                  </a:lnTo>
                  <a:lnTo>
                    <a:pt x="95238" y="88106"/>
                  </a:lnTo>
                  <a:lnTo>
                    <a:pt x="129315" y="41627"/>
                  </a:lnTo>
                  <a:lnTo>
                    <a:pt x="136478" y="31888"/>
                  </a:lnTo>
                  <a:lnTo>
                    <a:pt x="155151" y="15170"/>
                  </a:lnTo>
                  <a:lnTo>
                    <a:pt x="165040" y="0"/>
                  </a:lnTo>
                  <a:lnTo>
                    <a:pt x="161689" y="3348"/>
                  </a:lnTo>
                  <a:lnTo>
                    <a:pt x="160038" y="6879"/>
                  </a:lnTo>
                  <a:lnTo>
                    <a:pt x="159598" y="8808"/>
                  </a:lnTo>
                  <a:lnTo>
                    <a:pt x="137747" y="50545"/>
                  </a:lnTo>
                  <a:lnTo>
                    <a:pt x="134154" y="54852"/>
                  </a:lnTo>
                  <a:lnTo>
                    <a:pt x="130161" y="65282"/>
                  </a:lnTo>
                  <a:lnTo>
                    <a:pt x="121613" y="95456"/>
                  </a:lnTo>
                  <a:lnTo>
                    <a:pt x="111041" y="118783"/>
                  </a:lnTo>
                  <a:lnTo>
                    <a:pt x="102633" y="150143"/>
                  </a:lnTo>
                  <a:lnTo>
                    <a:pt x="103923" y="156788"/>
                  </a:lnTo>
                  <a:lnTo>
                    <a:pt x="106734" y="164496"/>
                  </a:lnTo>
                  <a:lnTo>
                    <a:pt x="107918" y="17141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222">
              <a:extLst>
                <a:ext uri="{FF2B5EF4-FFF2-40B4-BE49-F238E27FC236}">
                  <a16:creationId xmlns:a16="http://schemas.microsoft.com/office/drawing/2014/main" id="{CEB514AC-5908-4510-9C5F-DF22EBD390F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0450513" y="3879850"/>
              <a:ext cx="76201" cy="323851"/>
            </a:xfrm>
            <a:custGeom>
              <a:avLst/>
              <a:gdLst/>
              <a:ahLst/>
              <a:cxnLst/>
              <a:rect l="0" t="0" r="0" b="0"/>
              <a:pathLst>
                <a:path w="76201" h="323851">
                  <a:moveTo>
                    <a:pt x="76200" y="0"/>
                  </a:moveTo>
                  <a:lnTo>
                    <a:pt x="76200" y="0"/>
                  </a:lnTo>
                  <a:lnTo>
                    <a:pt x="72829" y="6742"/>
                  </a:lnTo>
                  <a:lnTo>
                    <a:pt x="70111" y="45434"/>
                  </a:lnTo>
                  <a:lnTo>
                    <a:pt x="64832" y="90349"/>
                  </a:lnTo>
                  <a:lnTo>
                    <a:pt x="58328" y="127429"/>
                  </a:lnTo>
                  <a:lnTo>
                    <a:pt x="47073" y="166638"/>
                  </a:lnTo>
                  <a:lnTo>
                    <a:pt x="31351" y="212672"/>
                  </a:lnTo>
                  <a:lnTo>
                    <a:pt x="17442" y="258609"/>
                  </a:lnTo>
                  <a:lnTo>
                    <a:pt x="5794" y="302011"/>
                  </a:lnTo>
                  <a:lnTo>
                    <a:pt x="0" y="323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6326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295401"/>
                <a:ext cx="10969943" cy="5562600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refers to the set of all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/>
                  <a:t>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endParaRPr lang="en-US" b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/>
                  <a:t> is the set of a 3-bit strings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/>
              </a:p>
              <a:p>
                <a:pPr lvl="1"/>
                <a:r>
                  <a:rPr lang="en-US"/>
                  <a:t>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instead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000,001,010,011,100,101,110,111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=? 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295401"/>
                <a:ext cx="10969943" cy="5562600"/>
              </a:xfrm>
              <a:blipFill rotWithShape="1">
                <a:blip r:embed="rId32"/>
                <a:stretch>
                  <a:fillRect l="-1722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grpSp>
        <p:nvGrpSpPr>
          <p:cNvPr id="42" name="SMARTInkShape-Group108">
            <a:extLst>
              <a:ext uri="{FF2B5EF4-FFF2-40B4-BE49-F238E27FC236}">
                <a16:creationId xmlns:a16="http://schemas.microsoft.com/office/drawing/2014/main" id="{D1ABC2C5-F30C-4C21-888C-60A314404A4F}"/>
              </a:ext>
            </a:extLst>
          </p:cNvPr>
          <p:cNvGrpSpPr/>
          <p:nvPr/>
        </p:nvGrpSpPr>
        <p:grpSpPr>
          <a:xfrm>
            <a:off x="8177219" y="5546927"/>
            <a:ext cx="766066" cy="523674"/>
            <a:chOff x="8177219" y="5546927"/>
            <a:chExt cx="766066" cy="523674"/>
          </a:xfrm>
        </p:grpSpPr>
        <p:sp>
          <p:nvSpPr>
            <p:cNvPr id="40" name="SMARTInkShape-253">
              <a:extLst>
                <a:ext uri="{FF2B5EF4-FFF2-40B4-BE49-F238E27FC236}">
                  <a16:creationId xmlns:a16="http://schemas.microsoft.com/office/drawing/2014/main" id="{DD15E725-7E15-4662-8C5B-398D5FC03F27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710622" y="5546927"/>
              <a:ext cx="232663" cy="199824"/>
            </a:xfrm>
            <a:custGeom>
              <a:avLst/>
              <a:gdLst/>
              <a:ahLst/>
              <a:cxnLst/>
              <a:rect l="0" t="0" r="0" b="0"/>
              <a:pathLst>
                <a:path w="232663" h="199824">
                  <a:moveTo>
                    <a:pt x="57141" y="9323"/>
                  </a:moveTo>
                  <a:lnTo>
                    <a:pt x="57141" y="9323"/>
                  </a:lnTo>
                  <a:lnTo>
                    <a:pt x="57141" y="12694"/>
                  </a:lnTo>
                  <a:lnTo>
                    <a:pt x="56435" y="13687"/>
                  </a:lnTo>
                  <a:lnTo>
                    <a:pt x="55259" y="14349"/>
                  </a:lnTo>
                  <a:lnTo>
                    <a:pt x="53770" y="14790"/>
                  </a:lnTo>
                  <a:lnTo>
                    <a:pt x="52776" y="15790"/>
                  </a:lnTo>
                  <a:lnTo>
                    <a:pt x="51673" y="18783"/>
                  </a:lnTo>
                  <a:lnTo>
                    <a:pt x="48943" y="36643"/>
                  </a:lnTo>
                  <a:lnTo>
                    <a:pt x="29353" y="83678"/>
                  </a:lnTo>
                  <a:lnTo>
                    <a:pt x="14561" y="120428"/>
                  </a:lnTo>
                  <a:lnTo>
                    <a:pt x="9689" y="134830"/>
                  </a:lnTo>
                  <a:lnTo>
                    <a:pt x="1167" y="156290"/>
                  </a:lnTo>
                  <a:lnTo>
                    <a:pt x="0" y="173421"/>
                  </a:lnTo>
                  <a:lnTo>
                    <a:pt x="702" y="173755"/>
                  </a:lnTo>
                  <a:lnTo>
                    <a:pt x="5458" y="174335"/>
                  </a:lnTo>
                  <a:lnTo>
                    <a:pt x="5949" y="176266"/>
                  </a:lnTo>
                  <a:lnTo>
                    <a:pt x="6166" y="178064"/>
                  </a:lnTo>
                  <a:lnTo>
                    <a:pt x="6318" y="175042"/>
                  </a:lnTo>
                  <a:lnTo>
                    <a:pt x="9705" y="174606"/>
                  </a:lnTo>
                  <a:lnTo>
                    <a:pt x="10700" y="173840"/>
                  </a:lnTo>
                  <a:lnTo>
                    <a:pt x="13927" y="167261"/>
                  </a:lnTo>
                  <a:lnTo>
                    <a:pt x="40232" y="129711"/>
                  </a:lnTo>
                  <a:lnTo>
                    <a:pt x="68493" y="83337"/>
                  </a:lnTo>
                  <a:lnTo>
                    <a:pt x="108254" y="36732"/>
                  </a:lnTo>
                  <a:lnTo>
                    <a:pt x="150280" y="7503"/>
                  </a:lnTo>
                  <a:lnTo>
                    <a:pt x="175674" y="0"/>
                  </a:lnTo>
                  <a:lnTo>
                    <a:pt x="184141" y="5"/>
                  </a:lnTo>
                  <a:lnTo>
                    <a:pt x="191902" y="2359"/>
                  </a:lnTo>
                  <a:lnTo>
                    <a:pt x="202633" y="9620"/>
                  </a:lnTo>
                  <a:lnTo>
                    <a:pt x="204936" y="11638"/>
                  </a:lnTo>
                  <a:lnTo>
                    <a:pt x="227252" y="55993"/>
                  </a:lnTo>
                  <a:lnTo>
                    <a:pt x="232662" y="79831"/>
                  </a:lnTo>
                  <a:lnTo>
                    <a:pt x="230276" y="126663"/>
                  </a:lnTo>
                  <a:lnTo>
                    <a:pt x="227043" y="168256"/>
                  </a:lnTo>
                  <a:lnTo>
                    <a:pt x="222241" y="19982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254">
              <a:extLst>
                <a:ext uri="{FF2B5EF4-FFF2-40B4-BE49-F238E27FC236}">
                  <a16:creationId xmlns:a16="http://schemas.microsoft.com/office/drawing/2014/main" id="{F611A486-792A-4DE9-AE9F-58A7E7613439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177219" y="5882867"/>
              <a:ext cx="436888" cy="187734"/>
            </a:xfrm>
            <a:custGeom>
              <a:avLst/>
              <a:gdLst/>
              <a:ahLst/>
              <a:cxnLst/>
              <a:rect l="0" t="0" r="0" b="0"/>
              <a:pathLst>
                <a:path w="436888" h="187734">
                  <a:moveTo>
                    <a:pt x="57144" y="41683"/>
                  </a:moveTo>
                  <a:lnTo>
                    <a:pt x="57144" y="41683"/>
                  </a:lnTo>
                  <a:lnTo>
                    <a:pt x="32658" y="41683"/>
                  </a:lnTo>
                  <a:lnTo>
                    <a:pt x="32354" y="42389"/>
                  </a:lnTo>
                  <a:lnTo>
                    <a:pt x="32015" y="45054"/>
                  </a:lnTo>
                  <a:lnTo>
                    <a:pt x="31219" y="46047"/>
                  </a:lnTo>
                  <a:lnTo>
                    <a:pt x="25662" y="47955"/>
                  </a:lnTo>
                  <a:lnTo>
                    <a:pt x="19123" y="48033"/>
                  </a:lnTo>
                  <a:lnTo>
                    <a:pt x="19044" y="94004"/>
                  </a:lnTo>
                  <a:lnTo>
                    <a:pt x="17162" y="98568"/>
                  </a:lnTo>
                  <a:lnTo>
                    <a:pt x="15672" y="100773"/>
                  </a:lnTo>
                  <a:lnTo>
                    <a:pt x="13576" y="110618"/>
                  </a:lnTo>
                  <a:lnTo>
                    <a:pt x="12039" y="134756"/>
                  </a:lnTo>
                  <a:lnTo>
                    <a:pt x="6936" y="153211"/>
                  </a:lnTo>
                  <a:lnTo>
                    <a:pt x="6422" y="164363"/>
                  </a:lnTo>
                  <a:lnTo>
                    <a:pt x="4496" y="168645"/>
                  </a:lnTo>
                  <a:lnTo>
                    <a:pt x="883" y="173771"/>
                  </a:lnTo>
                  <a:lnTo>
                    <a:pt x="0" y="181296"/>
                  </a:lnTo>
                  <a:lnTo>
                    <a:pt x="5461" y="175908"/>
                  </a:lnTo>
                  <a:lnTo>
                    <a:pt x="9453" y="175293"/>
                  </a:lnTo>
                  <a:lnTo>
                    <a:pt x="10533" y="174500"/>
                  </a:lnTo>
                  <a:lnTo>
                    <a:pt x="19474" y="162178"/>
                  </a:lnTo>
                  <a:lnTo>
                    <a:pt x="55706" y="117833"/>
                  </a:lnTo>
                  <a:lnTo>
                    <a:pt x="87745" y="74927"/>
                  </a:lnTo>
                  <a:lnTo>
                    <a:pt x="129127" y="27735"/>
                  </a:lnTo>
                  <a:lnTo>
                    <a:pt x="158578" y="5516"/>
                  </a:lnTo>
                  <a:lnTo>
                    <a:pt x="169305" y="3132"/>
                  </a:lnTo>
                  <a:lnTo>
                    <a:pt x="173550" y="325"/>
                  </a:lnTo>
                  <a:lnTo>
                    <a:pt x="176376" y="0"/>
                  </a:lnTo>
                  <a:lnTo>
                    <a:pt x="188356" y="2972"/>
                  </a:lnTo>
                  <a:lnTo>
                    <a:pt x="195141" y="7826"/>
                  </a:lnTo>
                  <a:lnTo>
                    <a:pt x="199144" y="8997"/>
                  </a:lnTo>
                  <a:lnTo>
                    <a:pt x="200494" y="10014"/>
                  </a:lnTo>
                  <a:lnTo>
                    <a:pt x="207320" y="25074"/>
                  </a:lnTo>
                  <a:lnTo>
                    <a:pt x="209104" y="36861"/>
                  </a:lnTo>
                  <a:lnTo>
                    <a:pt x="208833" y="81917"/>
                  </a:lnTo>
                  <a:lnTo>
                    <a:pt x="203271" y="116258"/>
                  </a:lnTo>
                  <a:lnTo>
                    <a:pt x="203200" y="123208"/>
                  </a:lnTo>
                  <a:lnTo>
                    <a:pt x="203904" y="123550"/>
                  </a:lnTo>
                  <a:lnTo>
                    <a:pt x="206567" y="123929"/>
                  </a:lnTo>
                  <a:lnTo>
                    <a:pt x="207559" y="124736"/>
                  </a:lnTo>
                  <a:lnTo>
                    <a:pt x="208661" y="127514"/>
                  </a:lnTo>
                  <a:lnTo>
                    <a:pt x="209661" y="128537"/>
                  </a:lnTo>
                  <a:lnTo>
                    <a:pt x="212653" y="129674"/>
                  </a:lnTo>
                  <a:lnTo>
                    <a:pt x="221076" y="130503"/>
                  </a:lnTo>
                  <a:lnTo>
                    <a:pt x="239818" y="121738"/>
                  </a:lnTo>
                  <a:lnTo>
                    <a:pt x="246047" y="115833"/>
                  </a:lnTo>
                  <a:lnTo>
                    <a:pt x="248695" y="112283"/>
                  </a:lnTo>
                  <a:lnTo>
                    <a:pt x="293645" y="80662"/>
                  </a:lnTo>
                  <a:lnTo>
                    <a:pt x="305253" y="69225"/>
                  </a:lnTo>
                  <a:lnTo>
                    <a:pt x="351780" y="37649"/>
                  </a:lnTo>
                  <a:lnTo>
                    <a:pt x="364184" y="31864"/>
                  </a:lnTo>
                  <a:lnTo>
                    <a:pt x="399072" y="29017"/>
                  </a:lnTo>
                  <a:lnTo>
                    <a:pt x="405021" y="30880"/>
                  </a:lnTo>
                  <a:lnTo>
                    <a:pt x="410017" y="33354"/>
                  </a:lnTo>
                  <a:lnTo>
                    <a:pt x="416796" y="35452"/>
                  </a:lnTo>
                  <a:lnTo>
                    <a:pt x="421130" y="38443"/>
                  </a:lnTo>
                  <a:lnTo>
                    <a:pt x="433903" y="59075"/>
                  </a:lnTo>
                  <a:lnTo>
                    <a:pt x="436887" y="71453"/>
                  </a:lnTo>
                  <a:lnTo>
                    <a:pt x="435704" y="79843"/>
                  </a:lnTo>
                  <a:lnTo>
                    <a:pt x="434400" y="84057"/>
                  </a:lnTo>
                  <a:lnTo>
                    <a:pt x="432638" y="124483"/>
                  </a:lnTo>
                  <a:lnTo>
                    <a:pt x="424045" y="159909"/>
                  </a:lnTo>
                  <a:lnTo>
                    <a:pt x="421294" y="166195"/>
                  </a:lnTo>
                  <a:lnTo>
                    <a:pt x="419094" y="18773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SMARTInkShape-Group109">
            <a:extLst>
              <a:ext uri="{FF2B5EF4-FFF2-40B4-BE49-F238E27FC236}">
                <a16:creationId xmlns:a16="http://schemas.microsoft.com/office/drawing/2014/main" id="{792952A3-4467-45DA-AD56-BC68BA8AC03B}"/>
              </a:ext>
            </a:extLst>
          </p:cNvPr>
          <p:cNvGrpSpPr/>
          <p:nvPr/>
        </p:nvGrpSpPr>
        <p:grpSpPr>
          <a:xfrm>
            <a:off x="7212013" y="5511800"/>
            <a:ext cx="438151" cy="571501"/>
            <a:chOff x="7212013" y="5511800"/>
            <a:chExt cx="438151" cy="571501"/>
          </a:xfrm>
        </p:grpSpPr>
        <p:sp>
          <p:nvSpPr>
            <p:cNvPr id="43" name="SMARTInkShape-255">
              <a:extLst>
                <a:ext uri="{FF2B5EF4-FFF2-40B4-BE49-F238E27FC236}">
                  <a16:creationId xmlns:a16="http://schemas.microsoft.com/office/drawing/2014/main" id="{C3A280B4-1157-4D1A-9A1D-8939406F192C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212013" y="5511800"/>
              <a:ext cx="438151" cy="495301"/>
            </a:xfrm>
            <a:custGeom>
              <a:avLst/>
              <a:gdLst/>
              <a:ahLst/>
              <a:cxnLst/>
              <a:rect l="0" t="0" r="0" b="0"/>
              <a:pathLst>
                <a:path w="438151" h="495301">
                  <a:moveTo>
                    <a:pt x="438150" y="0"/>
                  </a:moveTo>
                  <a:lnTo>
                    <a:pt x="438150" y="0"/>
                  </a:lnTo>
                  <a:lnTo>
                    <a:pt x="434778" y="0"/>
                  </a:lnTo>
                  <a:lnTo>
                    <a:pt x="433785" y="706"/>
                  </a:lnTo>
                  <a:lnTo>
                    <a:pt x="433123" y="1882"/>
                  </a:lnTo>
                  <a:lnTo>
                    <a:pt x="432061" y="5467"/>
                  </a:lnTo>
                  <a:lnTo>
                    <a:pt x="388128" y="30914"/>
                  </a:lnTo>
                  <a:lnTo>
                    <a:pt x="342538" y="70457"/>
                  </a:lnTo>
                  <a:lnTo>
                    <a:pt x="295057" y="117707"/>
                  </a:lnTo>
                  <a:lnTo>
                    <a:pt x="250888" y="161863"/>
                  </a:lnTo>
                  <a:lnTo>
                    <a:pt x="214445" y="203331"/>
                  </a:lnTo>
                  <a:lnTo>
                    <a:pt x="178444" y="246256"/>
                  </a:lnTo>
                  <a:lnTo>
                    <a:pt x="150645" y="286311"/>
                  </a:lnTo>
                  <a:lnTo>
                    <a:pt x="118186" y="324823"/>
                  </a:lnTo>
                  <a:lnTo>
                    <a:pt x="89668" y="363972"/>
                  </a:lnTo>
                  <a:lnTo>
                    <a:pt x="60622" y="404854"/>
                  </a:lnTo>
                  <a:lnTo>
                    <a:pt x="26054" y="450054"/>
                  </a:lnTo>
                  <a:lnTo>
                    <a:pt x="2949" y="485922"/>
                  </a:lnTo>
                  <a:lnTo>
                    <a:pt x="0" y="495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256">
              <a:extLst>
                <a:ext uri="{FF2B5EF4-FFF2-40B4-BE49-F238E27FC236}">
                  <a16:creationId xmlns:a16="http://schemas.microsoft.com/office/drawing/2014/main" id="{033A62B4-D63C-450D-872E-23A0FB081D27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7345363" y="5740400"/>
              <a:ext cx="304801" cy="342901"/>
            </a:xfrm>
            <a:custGeom>
              <a:avLst/>
              <a:gdLst/>
              <a:ahLst/>
              <a:cxnLst/>
              <a:rect l="0" t="0" r="0" b="0"/>
              <a:pathLst>
                <a:path w="304801" h="342901">
                  <a:moveTo>
                    <a:pt x="0" y="0"/>
                  </a:moveTo>
                  <a:lnTo>
                    <a:pt x="0" y="0"/>
                  </a:lnTo>
                  <a:lnTo>
                    <a:pt x="0" y="8839"/>
                  </a:lnTo>
                  <a:lnTo>
                    <a:pt x="3371" y="18298"/>
                  </a:lnTo>
                  <a:lnTo>
                    <a:pt x="10983" y="31373"/>
                  </a:lnTo>
                  <a:lnTo>
                    <a:pt x="11555" y="33615"/>
                  </a:lnTo>
                  <a:lnTo>
                    <a:pt x="36568" y="65569"/>
                  </a:lnTo>
                  <a:lnTo>
                    <a:pt x="78220" y="104362"/>
                  </a:lnTo>
                  <a:lnTo>
                    <a:pt x="87538" y="116608"/>
                  </a:lnTo>
                  <a:lnTo>
                    <a:pt x="135152" y="160635"/>
                  </a:lnTo>
                  <a:lnTo>
                    <a:pt x="164700" y="193871"/>
                  </a:lnTo>
                  <a:lnTo>
                    <a:pt x="185325" y="221662"/>
                  </a:lnTo>
                  <a:lnTo>
                    <a:pt x="229361" y="265960"/>
                  </a:lnTo>
                  <a:lnTo>
                    <a:pt x="270178" y="312604"/>
                  </a:lnTo>
                  <a:lnTo>
                    <a:pt x="289972" y="333539"/>
                  </a:lnTo>
                  <a:lnTo>
                    <a:pt x="304800" y="342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SMARTInkShape-Group110">
            <a:extLst>
              <a:ext uri="{FF2B5EF4-FFF2-40B4-BE49-F238E27FC236}">
                <a16:creationId xmlns:a16="http://schemas.microsoft.com/office/drawing/2014/main" id="{F1D5A335-9FE0-43A5-BF27-67EBA7922CA2}"/>
              </a:ext>
            </a:extLst>
          </p:cNvPr>
          <p:cNvGrpSpPr/>
          <p:nvPr/>
        </p:nvGrpSpPr>
        <p:grpSpPr>
          <a:xfrm>
            <a:off x="11035061" y="705438"/>
            <a:ext cx="570747" cy="577263"/>
            <a:chOff x="11035061" y="705438"/>
            <a:chExt cx="570747" cy="577263"/>
          </a:xfrm>
        </p:grpSpPr>
        <p:sp>
          <p:nvSpPr>
            <p:cNvPr id="46" name="SMARTInkShape-257">
              <a:extLst>
                <a:ext uri="{FF2B5EF4-FFF2-40B4-BE49-F238E27FC236}">
                  <a16:creationId xmlns:a16="http://schemas.microsoft.com/office/drawing/2014/main" id="{6D1F761F-9BDC-48CD-8C2B-87BC9B9FA81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1352213" y="705438"/>
              <a:ext cx="253595" cy="380413"/>
            </a:xfrm>
            <a:custGeom>
              <a:avLst/>
              <a:gdLst/>
              <a:ahLst/>
              <a:cxnLst/>
              <a:rect l="0" t="0" r="0" b="0"/>
              <a:pathLst>
                <a:path w="253595" h="380413">
                  <a:moveTo>
                    <a:pt x="0" y="5762"/>
                  </a:moveTo>
                  <a:lnTo>
                    <a:pt x="0" y="5762"/>
                  </a:lnTo>
                  <a:lnTo>
                    <a:pt x="3371" y="5762"/>
                  </a:lnTo>
                  <a:lnTo>
                    <a:pt x="23473" y="0"/>
                  </a:lnTo>
                  <a:lnTo>
                    <a:pt x="46769" y="169"/>
                  </a:lnTo>
                  <a:lnTo>
                    <a:pt x="90433" y="9953"/>
                  </a:lnTo>
                  <a:lnTo>
                    <a:pt x="118734" y="13867"/>
                  </a:lnTo>
                  <a:lnTo>
                    <a:pt x="145607" y="29326"/>
                  </a:lnTo>
                  <a:lnTo>
                    <a:pt x="147871" y="29938"/>
                  </a:lnTo>
                  <a:lnTo>
                    <a:pt x="149381" y="31052"/>
                  </a:lnTo>
                  <a:lnTo>
                    <a:pt x="150387" y="32500"/>
                  </a:lnTo>
                  <a:lnTo>
                    <a:pt x="151505" y="35990"/>
                  </a:lnTo>
                  <a:lnTo>
                    <a:pt x="152389" y="58686"/>
                  </a:lnTo>
                  <a:lnTo>
                    <a:pt x="151687" y="60094"/>
                  </a:lnTo>
                  <a:lnTo>
                    <a:pt x="150514" y="61034"/>
                  </a:lnTo>
                  <a:lnTo>
                    <a:pt x="147328" y="62783"/>
                  </a:lnTo>
                  <a:lnTo>
                    <a:pt x="128274" y="77610"/>
                  </a:lnTo>
                  <a:lnTo>
                    <a:pt x="122627" y="84261"/>
                  </a:lnTo>
                  <a:lnTo>
                    <a:pt x="115413" y="89569"/>
                  </a:lnTo>
                  <a:lnTo>
                    <a:pt x="107504" y="92398"/>
                  </a:lnTo>
                  <a:lnTo>
                    <a:pt x="99990" y="94362"/>
                  </a:lnTo>
                  <a:lnTo>
                    <a:pt x="89418" y="99489"/>
                  </a:lnTo>
                  <a:lnTo>
                    <a:pt x="76234" y="101010"/>
                  </a:lnTo>
                  <a:lnTo>
                    <a:pt x="76206" y="104670"/>
                  </a:lnTo>
                  <a:lnTo>
                    <a:pt x="76203" y="103108"/>
                  </a:lnTo>
                  <a:lnTo>
                    <a:pt x="76200" y="105004"/>
                  </a:lnTo>
                  <a:lnTo>
                    <a:pt x="76906" y="105790"/>
                  </a:lnTo>
                  <a:lnTo>
                    <a:pt x="79571" y="106663"/>
                  </a:lnTo>
                  <a:lnTo>
                    <a:pt x="122594" y="109235"/>
                  </a:lnTo>
                  <a:lnTo>
                    <a:pt x="166456" y="120710"/>
                  </a:lnTo>
                  <a:lnTo>
                    <a:pt x="211058" y="143225"/>
                  </a:lnTo>
                  <a:lnTo>
                    <a:pt x="228479" y="153670"/>
                  </a:lnTo>
                  <a:lnTo>
                    <a:pt x="236308" y="161810"/>
                  </a:lnTo>
                  <a:lnTo>
                    <a:pt x="250924" y="187854"/>
                  </a:lnTo>
                  <a:lnTo>
                    <a:pt x="253594" y="215877"/>
                  </a:lnTo>
                  <a:lnTo>
                    <a:pt x="245126" y="247994"/>
                  </a:lnTo>
                  <a:lnTo>
                    <a:pt x="227989" y="282079"/>
                  </a:lnTo>
                  <a:lnTo>
                    <a:pt x="194357" y="317199"/>
                  </a:lnTo>
                  <a:lnTo>
                    <a:pt x="150856" y="350011"/>
                  </a:lnTo>
                  <a:lnTo>
                    <a:pt x="95250" y="38041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Shape-258">
              <a:extLst>
                <a:ext uri="{FF2B5EF4-FFF2-40B4-BE49-F238E27FC236}">
                  <a16:creationId xmlns:a16="http://schemas.microsoft.com/office/drawing/2014/main" id="{8B845683-B9BA-45F2-AA7C-B9DD773BBB0B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1035061" y="1048394"/>
              <a:ext cx="202853" cy="234307"/>
            </a:xfrm>
            <a:custGeom>
              <a:avLst/>
              <a:gdLst/>
              <a:ahLst/>
              <a:cxnLst/>
              <a:rect l="0" t="0" r="0" b="0"/>
              <a:pathLst>
                <a:path w="202853" h="234307">
                  <a:moveTo>
                    <a:pt x="25052" y="5706"/>
                  </a:moveTo>
                  <a:lnTo>
                    <a:pt x="25052" y="5706"/>
                  </a:lnTo>
                  <a:lnTo>
                    <a:pt x="28423" y="5706"/>
                  </a:lnTo>
                  <a:lnTo>
                    <a:pt x="31959" y="3825"/>
                  </a:lnTo>
                  <a:lnTo>
                    <a:pt x="35883" y="1342"/>
                  </a:lnTo>
                  <a:lnTo>
                    <a:pt x="39978" y="239"/>
                  </a:lnTo>
                  <a:lnTo>
                    <a:pt x="42058" y="650"/>
                  </a:lnTo>
                  <a:lnTo>
                    <a:pt x="46251" y="2989"/>
                  </a:lnTo>
                  <a:lnTo>
                    <a:pt x="49062" y="3189"/>
                  </a:lnTo>
                  <a:lnTo>
                    <a:pt x="67759" y="0"/>
                  </a:lnTo>
                  <a:lnTo>
                    <a:pt x="80196" y="2918"/>
                  </a:lnTo>
                  <a:lnTo>
                    <a:pt x="92818" y="8251"/>
                  </a:lnTo>
                  <a:lnTo>
                    <a:pt x="99385" y="14128"/>
                  </a:lnTo>
                  <a:lnTo>
                    <a:pt x="105361" y="20738"/>
                  </a:lnTo>
                  <a:lnTo>
                    <a:pt x="131236" y="39226"/>
                  </a:lnTo>
                  <a:lnTo>
                    <a:pt x="145546" y="59867"/>
                  </a:lnTo>
                  <a:lnTo>
                    <a:pt x="150124" y="74670"/>
                  </a:lnTo>
                  <a:lnTo>
                    <a:pt x="151671" y="95685"/>
                  </a:lnTo>
                  <a:lnTo>
                    <a:pt x="143180" y="127333"/>
                  </a:lnTo>
                  <a:lnTo>
                    <a:pt x="129968" y="151244"/>
                  </a:lnTo>
                  <a:lnTo>
                    <a:pt x="104699" y="179042"/>
                  </a:lnTo>
                  <a:lnTo>
                    <a:pt x="68008" y="207011"/>
                  </a:lnTo>
                  <a:lnTo>
                    <a:pt x="39270" y="218144"/>
                  </a:lnTo>
                  <a:lnTo>
                    <a:pt x="35942" y="218593"/>
                  </a:lnTo>
                  <a:lnTo>
                    <a:pt x="13634" y="215307"/>
                  </a:lnTo>
                  <a:lnTo>
                    <a:pt x="2301" y="192199"/>
                  </a:lnTo>
                  <a:lnTo>
                    <a:pt x="0" y="172674"/>
                  </a:lnTo>
                  <a:lnTo>
                    <a:pt x="4790" y="151576"/>
                  </a:lnTo>
                  <a:lnTo>
                    <a:pt x="17370" y="124409"/>
                  </a:lnTo>
                  <a:lnTo>
                    <a:pt x="24224" y="115848"/>
                  </a:lnTo>
                  <a:lnTo>
                    <a:pt x="31975" y="111103"/>
                  </a:lnTo>
                  <a:lnTo>
                    <a:pt x="51938" y="102736"/>
                  </a:lnTo>
                  <a:lnTo>
                    <a:pt x="68278" y="92445"/>
                  </a:lnTo>
                  <a:lnTo>
                    <a:pt x="80350" y="89497"/>
                  </a:lnTo>
                  <a:lnTo>
                    <a:pt x="92864" y="88624"/>
                  </a:lnTo>
                  <a:lnTo>
                    <a:pt x="105509" y="91736"/>
                  </a:lnTo>
                  <a:lnTo>
                    <a:pt x="118192" y="97127"/>
                  </a:lnTo>
                  <a:lnTo>
                    <a:pt x="124773" y="103017"/>
                  </a:lnTo>
                  <a:lnTo>
                    <a:pt x="130756" y="109633"/>
                  </a:lnTo>
                  <a:lnTo>
                    <a:pt x="141351" y="118736"/>
                  </a:lnTo>
                  <a:lnTo>
                    <a:pt x="148567" y="133505"/>
                  </a:lnTo>
                  <a:lnTo>
                    <a:pt x="162087" y="177252"/>
                  </a:lnTo>
                  <a:lnTo>
                    <a:pt x="168019" y="207593"/>
                  </a:lnTo>
                  <a:lnTo>
                    <a:pt x="175562" y="218812"/>
                  </a:lnTo>
                  <a:lnTo>
                    <a:pt x="185949" y="229983"/>
                  </a:lnTo>
                  <a:lnTo>
                    <a:pt x="190165" y="232385"/>
                  </a:lnTo>
                  <a:lnTo>
                    <a:pt x="202852" y="23430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SMARTInkShape-259">
            <a:extLst>
              <a:ext uri="{FF2B5EF4-FFF2-40B4-BE49-F238E27FC236}">
                <a16:creationId xmlns:a16="http://schemas.microsoft.com/office/drawing/2014/main" id="{842E3D36-FCEE-49A9-90FD-DF52C36E16A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942626" y="1276350"/>
            <a:ext cx="228488" cy="241301"/>
          </a:xfrm>
          <a:custGeom>
            <a:avLst/>
            <a:gdLst/>
            <a:ahLst/>
            <a:cxnLst/>
            <a:rect l="0" t="0" r="0" b="0"/>
            <a:pathLst>
              <a:path w="228488" h="241301">
                <a:moveTo>
                  <a:pt x="44337" y="0"/>
                </a:moveTo>
                <a:lnTo>
                  <a:pt x="44337" y="0"/>
                </a:lnTo>
                <a:lnTo>
                  <a:pt x="91156" y="706"/>
                </a:lnTo>
                <a:lnTo>
                  <a:pt x="118670" y="5958"/>
                </a:lnTo>
                <a:lnTo>
                  <a:pt x="130096" y="8115"/>
                </a:lnTo>
                <a:lnTo>
                  <a:pt x="135377" y="9644"/>
                </a:lnTo>
                <a:lnTo>
                  <a:pt x="143124" y="15105"/>
                </a:lnTo>
                <a:lnTo>
                  <a:pt x="153334" y="24231"/>
                </a:lnTo>
                <a:lnTo>
                  <a:pt x="160513" y="29819"/>
                </a:lnTo>
                <a:lnTo>
                  <a:pt x="185178" y="58102"/>
                </a:lnTo>
                <a:lnTo>
                  <a:pt x="188071" y="66745"/>
                </a:lnTo>
                <a:lnTo>
                  <a:pt x="195718" y="99302"/>
                </a:lnTo>
                <a:lnTo>
                  <a:pt x="194403" y="105988"/>
                </a:lnTo>
                <a:lnTo>
                  <a:pt x="175529" y="146727"/>
                </a:lnTo>
                <a:lnTo>
                  <a:pt x="162025" y="160713"/>
                </a:lnTo>
                <a:lnTo>
                  <a:pt x="124042" y="181974"/>
                </a:lnTo>
                <a:lnTo>
                  <a:pt x="87296" y="194965"/>
                </a:lnTo>
                <a:lnTo>
                  <a:pt x="76130" y="195307"/>
                </a:lnTo>
                <a:lnTo>
                  <a:pt x="31674" y="185576"/>
                </a:lnTo>
                <a:lnTo>
                  <a:pt x="23892" y="184078"/>
                </a:lnTo>
                <a:lnTo>
                  <a:pt x="18082" y="181061"/>
                </a:lnTo>
                <a:lnTo>
                  <a:pt x="6403" y="168177"/>
                </a:lnTo>
                <a:lnTo>
                  <a:pt x="0" y="165153"/>
                </a:lnTo>
                <a:lnTo>
                  <a:pt x="5364" y="159637"/>
                </a:lnTo>
                <a:lnTo>
                  <a:pt x="12720" y="159013"/>
                </a:lnTo>
                <a:lnTo>
                  <a:pt x="60015" y="172103"/>
                </a:lnTo>
                <a:lnTo>
                  <a:pt x="107577" y="192110"/>
                </a:lnTo>
                <a:lnTo>
                  <a:pt x="150940" y="211015"/>
                </a:lnTo>
                <a:lnTo>
                  <a:pt x="174701" y="220803"/>
                </a:lnTo>
                <a:lnTo>
                  <a:pt x="228487" y="2413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MARTInkShape-260">
            <a:extLst>
              <a:ext uri="{FF2B5EF4-FFF2-40B4-BE49-F238E27FC236}">
                <a16:creationId xmlns:a16="http://schemas.microsoft.com/office/drawing/2014/main" id="{48DC901B-1A44-4FAB-85F5-129D25EAA0C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548843" y="1219207"/>
            <a:ext cx="38071" cy="44444"/>
          </a:xfrm>
          <a:custGeom>
            <a:avLst/>
            <a:gdLst/>
            <a:ahLst/>
            <a:cxnLst/>
            <a:rect l="0" t="0" r="0" b="0"/>
            <a:pathLst>
              <a:path w="38071" h="44444">
                <a:moveTo>
                  <a:pt x="38070" y="12693"/>
                </a:moveTo>
                <a:lnTo>
                  <a:pt x="38070" y="12693"/>
                </a:lnTo>
                <a:lnTo>
                  <a:pt x="38070" y="19036"/>
                </a:lnTo>
                <a:lnTo>
                  <a:pt x="32602" y="19042"/>
                </a:lnTo>
                <a:lnTo>
                  <a:pt x="32308" y="19748"/>
                </a:lnTo>
                <a:lnTo>
                  <a:pt x="31798" y="24510"/>
                </a:lnTo>
                <a:lnTo>
                  <a:pt x="31735" y="21560"/>
                </a:lnTo>
                <a:lnTo>
                  <a:pt x="31720" y="25392"/>
                </a:lnTo>
                <a:lnTo>
                  <a:pt x="31720" y="6611"/>
                </a:lnTo>
                <a:lnTo>
                  <a:pt x="28349" y="6423"/>
                </a:lnTo>
                <a:lnTo>
                  <a:pt x="27355" y="5690"/>
                </a:lnTo>
                <a:lnTo>
                  <a:pt x="25631" y="883"/>
                </a:lnTo>
                <a:lnTo>
                  <a:pt x="23604" y="388"/>
                </a:lnTo>
                <a:lnTo>
                  <a:pt x="15728" y="0"/>
                </a:lnTo>
                <a:lnTo>
                  <a:pt x="14709" y="703"/>
                </a:lnTo>
                <a:lnTo>
                  <a:pt x="14028" y="1878"/>
                </a:lnTo>
                <a:lnTo>
                  <a:pt x="13576" y="3366"/>
                </a:lnTo>
                <a:lnTo>
                  <a:pt x="5882" y="12858"/>
                </a:lnTo>
                <a:lnTo>
                  <a:pt x="2597" y="17000"/>
                </a:lnTo>
                <a:lnTo>
                  <a:pt x="749" y="23298"/>
                </a:lnTo>
                <a:lnTo>
                  <a:pt x="0" y="36839"/>
                </a:lnTo>
                <a:lnTo>
                  <a:pt x="5440" y="43450"/>
                </a:lnTo>
                <a:lnTo>
                  <a:pt x="19020" y="4444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ARTInkShape-261">
            <a:extLst>
              <a:ext uri="{FF2B5EF4-FFF2-40B4-BE49-F238E27FC236}">
                <a16:creationId xmlns:a16="http://schemas.microsoft.com/office/drawing/2014/main" id="{16B532D0-C398-47E2-9EF0-B6911E108E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10055" y="1143078"/>
            <a:ext cx="214909" cy="222173"/>
          </a:xfrm>
          <a:custGeom>
            <a:avLst/>
            <a:gdLst/>
            <a:ahLst/>
            <a:cxnLst/>
            <a:rect l="0" t="0" r="0" b="0"/>
            <a:pathLst>
              <a:path w="214909" h="222173">
                <a:moveTo>
                  <a:pt x="18058" y="12622"/>
                </a:moveTo>
                <a:lnTo>
                  <a:pt x="18058" y="12622"/>
                </a:lnTo>
                <a:lnTo>
                  <a:pt x="26896" y="12622"/>
                </a:lnTo>
                <a:lnTo>
                  <a:pt x="30923" y="10741"/>
                </a:lnTo>
                <a:lnTo>
                  <a:pt x="35886" y="7155"/>
                </a:lnTo>
                <a:lnTo>
                  <a:pt x="60269" y="5582"/>
                </a:lnTo>
                <a:lnTo>
                  <a:pt x="68833" y="1249"/>
                </a:lnTo>
                <a:lnTo>
                  <a:pt x="87043" y="0"/>
                </a:lnTo>
                <a:lnTo>
                  <a:pt x="92933" y="1838"/>
                </a:lnTo>
                <a:lnTo>
                  <a:pt x="97902" y="4301"/>
                </a:lnTo>
                <a:lnTo>
                  <a:pt x="108723" y="5883"/>
                </a:lnTo>
                <a:lnTo>
                  <a:pt x="120869" y="6195"/>
                </a:lnTo>
                <a:lnTo>
                  <a:pt x="125605" y="8119"/>
                </a:lnTo>
                <a:lnTo>
                  <a:pt x="130062" y="10621"/>
                </a:lnTo>
                <a:lnTo>
                  <a:pt x="134395" y="11733"/>
                </a:lnTo>
                <a:lnTo>
                  <a:pt x="138673" y="15990"/>
                </a:lnTo>
                <a:lnTo>
                  <a:pt x="154934" y="36494"/>
                </a:lnTo>
                <a:lnTo>
                  <a:pt x="157199" y="51256"/>
                </a:lnTo>
                <a:lnTo>
                  <a:pt x="158215" y="59426"/>
                </a:lnTo>
                <a:lnTo>
                  <a:pt x="161018" y="67761"/>
                </a:lnTo>
                <a:lnTo>
                  <a:pt x="160636" y="71959"/>
                </a:lnTo>
                <a:lnTo>
                  <a:pt x="142700" y="118456"/>
                </a:lnTo>
                <a:lnTo>
                  <a:pt x="130444" y="139622"/>
                </a:lnTo>
                <a:lnTo>
                  <a:pt x="98416" y="172783"/>
                </a:lnTo>
                <a:lnTo>
                  <a:pt x="51924" y="198856"/>
                </a:lnTo>
                <a:lnTo>
                  <a:pt x="37665" y="207586"/>
                </a:lnTo>
                <a:lnTo>
                  <a:pt x="26598" y="209224"/>
                </a:lnTo>
                <a:lnTo>
                  <a:pt x="22323" y="209362"/>
                </a:lnTo>
                <a:lnTo>
                  <a:pt x="18072" y="207541"/>
                </a:lnTo>
                <a:lnTo>
                  <a:pt x="9594" y="200624"/>
                </a:lnTo>
                <a:lnTo>
                  <a:pt x="7240" y="196603"/>
                </a:lnTo>
                <a:lnTo>
                  <a:pt x="5489" y="192463"/>
                </a:lnTo>
                <a:lnTo>
                  <a:pt x="1241" y="186166"/>
                </a:lnTo>
                <a:lnTo>
                  <a:pt x="0" y="181945"/>
                </a:lnTo>
                <a:lnTo>
                  <a:pt x="375" y="179832"/>
                </a:lnTo>
                <a:lnTo>
                  <a:pt x="4273" y="173487"/>
                </a:lnTo>
                <a:lnTo>
                  <a:pt x="7933" y="169254"/>
                </a:lnTo>
                <a:lnTo>
                  <a:pt x="10030" y="163140"/>
                </a:lnTo>
                <a:lnTo>
                  <a:pt x="11668" y="156424"/>
                </a:lnTo>
                <a:lnTo>
                  <a:pt x="18468" y="146364"/>
                </a:lnTo>
                <a:lnTo>
                  <a:pt x="23179" y="141913"/>
                </a:lnTo>
                <a:lnTo>
                  <a:pt x="43076" y="128814"/>
                </a:lnTo>
                <a:lnTo>
                  <a:pt x="55220" y="127296"/>
                </a:lnTo>
                <a:lnTo>
                  <a:pt x="76173" y="126955"/>
                </a:lnTo>
                <a:lnTo>
                  <a:pt x="81046" y="128818"/>
                </a:lnTo>
                <a:lnTo>
                  <a:pt x="128028" y="157267"/>
                </a:lnTo>
                <a:lnTo>
                  <a:pt x="162091" y="194015"/>
                </a:lnTo>
                <a:lnTo>
                  <a:pt x="171820" y="200816"/>
                </a:lnTo>
                <a:lnTo>
                  <a:pt x="176741" y="207299"/>
                </a:lnTo>
                <a:lnTo>
                  <a:pt x="194289" y="217931"/>
                </a:lnTo>
                <a:lnTo>
                  <a:pt x="214908" y="22217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SMARTInkShape-Group114">
            <a:extLst>
              <a:ext uri="{FF2B5EF4-FFF2-40B4-BE49-F238E27FC236}">
                <a16:creationId xmlns:a16="http://schemas.microsoft.com/office/drawing/2014/main" id="{9048956E-6401-4FF7-B922-A47CBAC0590B}"/>
              </a:ext>
            </a:extLst>
          </p:cNvPr>
          <p:cNvGrpSpPr/>
          <p:nvPr/>
        </p:nvGrpSpPr>
        <p:grpSpPr>
          <a:xfrm>
            <a:off x="8647113" y="1174750"/>
            <a:ext cx="50801" cy="31751"/>
            <a:chOff x="8647113" y="1174750"/>
            <a:chExt cx="50801" cy="31751"/>
          </a:xfrm>
        </p:grpSpPr>
        <p:sp>
          <p:nvSpPr>
            <p:cNvPr id="52" name="SMARTInkShape-262">
              <a:extLst>
                <a:ext uri="{FF2B5EF4-FFF2-40B4-BE49-F238E27FC236}">
                  <a16:creationId xmlns:a16="http://schemas.microsoft.com/office/drawing/2014/main" id="{026DB048-E41C-4708-A239-2741B91F97F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8672513" y="1174750"/>
              <a:ext cx="25401" cy="19051"/>
            </a:xfrm>
            <a:custGeom>
              <a:avLst/>
              <a:gdLst/>
              <a:ahLst/>
              <a:cxnLst/>
              <a:rect l="0" t="0" r="0" b="0"/>
              <a:pathLst>
                <a:path w="25401" h="19051">
                  <a:moveTo>
                    <a:pt x="25400" y="0"/>
                  </a:moveTo>
                  <a:lnTo>
                    <a:pt x="25400" y="0"/>
                  </a:lnTo>
                  <a:lnTo>
                    <a:pt x="9613" y="15786"/>
                  </a:lnTo>
                  <a:lnTo>
                    <a:pt x="5919" y="17600"/>
                  </a:lnTo>
                  <a:lnTo>
                    <a:pt x="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ARTInkShape-263">
              <a:extLst>
                <a:ext uri="{FF2B5EF4-FFF2-40B4-BE49-F238E27FC236}">
                  <a16:creationId xmlns:a16="http://schemas.microsoft.com/office/drawing/2014/main" id="{7E0F2EFF-34B5-44C9-80B8-D4779B93FB6D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8647113" y="1187450"/>
              <a:ext cx="25401" cy="19051"/>
            </a:xfrm>
            <a:custGeom>
              <a:avLst/>
              <a:gdLst/>
              <a:ahLst/>
              <a:cxnLst/>
              <a:rect l="0" t="0" r="0" b="0"/>
              <a:pathLst>
                <a:path w="25401" h="19051">
                  <a:moveTo>
                    <a:pt x="0" y="12700"/>
                  </a:moveTo>
                  <a:lnTo>
                    <a:pt x="0" y="12700"/>
                  </a:lnTo>
                  <a:lnTo>
                    <a:pt x="0" y="18789"/>
                  </a:lnTo>
                  <a:lnTo>
                    <a:pt x="9718" y="19050"/>
                  </a:lnTo>
                  <a:lnTo>
                    <a:pt x="10712" y="18344"/>
                  </a:lnTo>
                  <a:lnTo>
                    <a:pt x="11375" y="17169"/>
                  </a:lnTo>
                  <a:lnTo>
                    <a:pt x="11817" y="15679"/>
                  </a:lnTo>
                  <a:lnTo>
                    <a:pt x="12817" y="14686"/>
                  </a:lnTo>
                  <a:lnTo>
                    <a:pt x="18089" y="12962"/>
                  </a:lnTo>
                  <a:lnTo>
                    <a:pt x="18622" y="10935"/>
                  </a:lnTo>
                  <a:lnTo>
                    <a:pt x="18765" y="9406"/>
                  </a:lnTo>
                  <a:lnTo>
                    <a:pt x="20804" y="5827"/>
                  </a:lnTo>
                  <a:lnTo>
                    <a:pt x="254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SMARTInkShape-264">
            <a:extLst>
              <a:ext uri="{FF2B5EF4-FFF2-40B4-BE49-F238E27FC236}">
                <a16:creationId xmlns:a16="http://schemas.microsoft.com/office/drawing/2014/main" id="{1D44DD1B-06A9-4FA7-B1F4-9CA9DB870FA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145469" y="1054107"/>
            <a:ext cx="133101" cy="279394"/>
          </a:xfrm>
          <a:custGeom>
            <a:avLst/>
            <a:gdLst/>
            <a:ahLst/>
            <a:cxnLst/>
            <a:rect l="0" t="0" r="0" b="0"/>
            <a:pathLst>
              <a:path w="133101" h="279394">
                <a:moveTo>
                  <a:pt x="12694" y="12693"/>
                </a:moveTo>
                <a:lnTo>
                  <a:pt x="12694" y="12693"/>
                </a:lnTo>
                <a:lnTo>
                  <a:pt x="18161" y="7226"/>
                </a:lnTo>
                <a:lnTo>
                  <a:pt x="42954" y="261"/>
                </a:lnTo>
                <a:lnTo>
                  <a:pt x="68791" y="0"/>
                </a:lnTo>
                <a:lnTo>
                  <a:pt x="74785" y="1878"/>
                </a:lnTo>
                <a:lnTo>
                  <a:pt x="79801" y="4358"/>
                </a:lnTo>
                <a:lnTo>
                  <a:pt x="93778" y="7580"/>
                </a:lnTo>
                <a:lnTo>
                  <a:pt x="109171" y="20626"/>
                </a:lnTo>
                <a:lnTo>
                  <a:pt x="112017" y="25156"/>
                </a:lnTo>
                <a:lnTo>
                  <a:pt x="113987" y="29521"/>
                </a:lnTo>
                <a:lnTo>
                  <a:pt x="130568" y="55141"/>
                </a:lnTo>
                <a:lnTo>
                  <a:pt x="133100" y="77800"/>
                </a:lnTo>
                <a:lnTo>
                  <a:pt x="132616" y="97965"/>
                </a:lnTo>
                <a:lnTo>
                  <a:pt x="112144" y="143933"/>
                </a:lnTo>
                <a:lnTo>
                  <a:pt x="106047" y="150515"/>
                </a:lnTo>
                <a:lnTo>
                  <a:pt x="99339" y="156497"/>
                </a:lnTo>
                <a:lnTo>
                  <a:pt x="84129" y="175015"/>
                </a:lnTo>
                <a:lnTo>
                  <a:pt x="61850" y="189024"/>
                </a:lnTo>
                <a:lnTo>
                  <a:pt x="49424" y="201858"/>
                </a:lnTo>
                <a:lnTo>
                  <a:pt x="39569" y="207266"/>
                </a:lnTo>
                <a:lnTo>
                  <a:pt x="34516" y="209237"/>
                </a:lnTo>
                <a:lnTo>
                  <a:pt x="27704" y="213607"/>
                </a:lnTo>
                <a:lnTo>
                  <a:pt x="20323" y="215592"/>
                </a:lnTo>
                <a:lnTo>
                  <a:pt x="16051" y="215804"/>
                </a:lnTo>
                <a:lnTo>
                  <a:pt x="14932" y="215128"/>
                </a:lnTo>
                <a:lnTo>
                  <a:pt x="14186" y="213972"/>
                </a:lnTo>
                <a:lnTo>
                  <a:pt x="13689" y="212496"/>
                </a:lnTo>
                <a:lnTo>
                  <a:pt x="12652" y="211511"/>
                </a:lnTo>
                <a:lnTo>
                  <a:pt x="6631" y="209620"/>
                </a:lnTo>
                <a:lnTo>
                  <a:pt x="0" y="203200"/>
                </a:lnTo>
                <a:lnTo>
                  <a:pt x="5461" y="197726"/>
                </a:lnTo>
                <a:lnTo>
                  <a:pt x="9453" y="197105"/>
                </a:lnTo>
                <a:lnTo>
                  <a:pt x="21247" y="196866"/>
                </a:lnTo>
                <a:lnTo>
                  <a:pt x="42930" y="202932"/>
                </a:lnTo>
                <a:lnTo>
                  <a:pt x="71550" y="219490"/>
                </a:lnTo>
                <a:lnTo>
                  <a:pt x="77187" y="221019"/>
                </a:lnTo>
                <a:lnTo>
                  <a:pt x="78972" y="222133"/>
                </a:lnTo>
                <a:lnTo>
                  <a:pt x="80163" y="223581"/>
                </a:lnTo>
                <a:lnTo>
                  <a:pt x="85444" y="234345"/>
                </a:lnTo>
                <a:lnTo>
                  <a:pt x="91124" y="240086"/>
                </a:lnTo>
                <a:lnTo>
                  <a:pt x="125744" y="271795"/>
                </a:lnTo>
                <a:lnTo>
                  <a:pt x="126438" y="274370"/>
                </a:lnTo>
                <a:lnTo>
                  <a:pt x="126994" y="27939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ARTInkShape-265">
            <a:extLst>
              <a:ext uri="{FF2B5EF4-FFF2-40B4-BE49-F238E27FC236}">
                <a16:creationId xmlns:a16="http://schemas.microsoft.com/office/drawing/2014/main" id="{322F4F73-D41B-43B2-B848-7BF419058D5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879015" y="463550"/>
            <a:ext cx="628649" cy="736601"/>
          </a:xfrm>
          <a:custGeom>
            <a:avLst/>
            <a:gdLst/>
            <a:ahLst/>
            <a:cxnLst/>
            <a:rect l="0" t="0" r="0" b="0"/>
            <a:pathLst>
              <a:path w="628649" h="736601">
                <a:moveTo>
                  <a:pt x="222248" y="133350"/>
                </a:moveTo>
                <a:lnTo>
                  <a:pt x="222248" y="133350"/>
                </a:lnTo>
                <a:lnTo>
                  <a:pt x="212788" y="123891"/>
                </a:lnTo>
                <a:lnTo>
                  <a:pt x="210987" y="120209"/>
                </a:lnTo>
                <a:lnTo>
                  <a:pt x="210507" y="118239"/>
                </a:lnTo>
                <a:lnTo>
                  <a:pt x="206461" y="112096"/>
                </a:lnTo>
                <a:lnTo>
                  <a:pt x="192714" y="96777"/>
                </a:lnTo>
                <a:lnTo>
                  <a:pt x="191483" y="92871"/>
                </a:lnTo>
                <a:lnTo>
                  <a:pt x="190449" y="91547"/>
                </a:lnTo>
                <a:lnTo>
                  <a:pt x="187419" y="90077"/>
                </a:lnTo>
                <a:lnTo>
                  <a:pt x="186328" y="88979"/>
                </a:lnTo>
                <a:lnTo>
                  <a:pt x="179249" y="76081"/>
                </a:lnTo>
                <a:lnTo>
                  <a:pt x="178765" y="74004"/>
                </a:lnTo>
                <a:lnTo>
                  <a:pt x="177737" y="72619"/>
                </a:lnTo>
                <a:lnTo>
                  <a:pt x="176346" y="71696"/>
                </a:lnTo>
                <a:lnTo>
                  <a:pt x="174713" y="71081"/>
                </a:lnTo>
                <a:lnTo>
                  <a:pt x="173625" y="69965"/>
                </a:lnTo>
                <a:lnTo>
                  <a:pt x="171449" y="63505"/>
                </a:lnTo>
                <a:lnTo>
                  <a:pt x="171448" y="63500"/>
                </a:lnTo>
                <a:lnTo>
                  <a:pt x="170742" y="103848"/>
                </a:lnTo>
                <a:lnTo>
                  <a:pt x="165686" y="129834"/>
                </a:lnTo>
                <a:lnTo>
                  <a:pt x="161750" y="172443"/>
                </a:lnTo>
                <a:lnTo>
                  <a:pt x="153854" y="216664"/>
                </a:lnTo>
                <a:lnTo>
                  <a:pt x="146120" y="260472"/>
                </a:lnTo>
                <a:lnTo>
                  <a:pt x="137312" y="300862"/>
                </a:lnTo>
                <a:lnTo>
                  <a:pt x="126963" y="342939"/>
                </a:lnTo>
                <a:lnTo>
                  <a:pt x="115704" y="385944"/>
                </a:lnTo>
                <a:lnTo>
                  <a:pt x="100363" y="429664"/>
                </a:lnTo>
                <a:lnTo>
                  <a:pt x="83488" y="476454"/>
                </a:lnTo>
                <a:lnTo>
                  <a:pt x="65087" y="523032"/>
                </a:lnTo>
                <a:lnTo>
                  <a:pt x="42969" y="569321"/>
                </a:lnTo>
                <a:lnTo>
                  <a:pt x="23566" y="601006"/>
                </a:lnTo>
                <a:lnTo>
                  <a:pt x="16073" y="623151"/>
                </a:lnTo>
                <a:lnTo>
                  <a:pt x="9000" y="632633"/>
                </a:lnTo>
                <a:lnTo>
                  <a:pt x="6697" y="640063"/>
                </a:lnTo>
                <a:lnTo>
                  <a:pt x="0" y="647698"/>
                </a:lnTo>
                <a:lnTo>
                  <a:pt x="41056" y="646994"/>
                </a:lnTo>
                <a:lnTo>
                  <a:pt x="84444" y="636440"/>
                </a:lnTo>
                <a:lnTo>
                  <a:pt x="100277" y="633545"/>
                </a:lnTo>
                <a:lnTo>
                  <a:pt x="133789" y="624054"/>
                </a:lnTo>
                <a:lnTo>
                  <a:pt x="176512" y="617428"/>
                </a:lnTo>
                <a:lnTo>
                  <a:pt x="217666" y="616080"/>
                </a:lnTo>
                <a:lnTo>
                  <a:pt x="261826" y="620987"/>
                </a:lnTo>
                <a:lnTo>
                  <a:pt x="297806" y="623538"/>
                </a:lnTo>
                <a:lnTo>
                  <a:pt x="343756" y="643309"/>
                </a:lnTo>
                <a:lnTo>
                  <a:pt x="388700" y="671512"/>
                </a:lnTo>
                <a:lnTo>
                  <a:pt x="401785" y="687011"/>
                </a:lnTo>
                <a:lnTo>
                  <a:pt x="404347" y="693629"/>
                </a:lnTo>
                <a:lnTo>
                  <a:pt x="406192" y="700568"/>
                </a:lnTo>
                <a:lnTo>
                  <a:pt x="413125" y="710772"/>
                </a:lnTo>
                <a:lnTo>
                  <a:pt x="422675" y="721727"/>
                </a:lnTo>
                <a:lnTo>
                  <a:pt x="425082" y="728988"/>
                </a:lnTo>
                <a:lnTo>
                  <a:pt x="425448" y="736600"/>
                </a:lnTo>
                <a:lnTo>
                  <a:pt x="425448" y="733229"/>
                </a:lnTo>
                <a:lnTo>
                  <a:pt x="431209" y="708057"/>
                </a:lnTo>
                <a:lnTo>
                  <a:pt x="433563" y="687061"/>
                </a:lnTo>
                <a:lnTo>
                  <a:pt x="442770" y="648577"/>
                </a:lnTo>
                <a:lnTo>
                  <a:pt x="451254" y="602770"/>
                </a:lnTo>
                <a:lnTo>
                  <a:pt x="463582" y="555552"/>
                </a:lnTo>
                <a:lnTo>
                  <a:pt x="477794" y="509114"/>
                </a:lnTo>
                <a:lnTo>
                  <a:pt x="485412" y="466279"/>
                </a:lnTo>
                <a:lnTo>
                  <a:pt x="496715" y="426851"/>
                </a:lnTo>
                <a:lnTo>
                  <a:pt x="505743" y="385092"/>
                </a:lnTo>
                <a:lnTo>
                  <a:pt x="516202" y="342872"/>
                </a:lnTo>
                <a:lnTo>
                  <a:pt x="528276" y="303932"/>
                </a:lnTo>
                <a:lnTo>
                  <a:pt x="541819" y="263994"/>
                </a:lnTo>
                <a:lnTo>
                  <a:pt x="552020" y="224015"/>
                </a:lnTo>
                <a:lnTo>
                  <a:pt x="563680" y="180149"/>
                </a:lnTo>
                <a:lnTo>
                  <a:pt x="579074" y="137614"/>
                </a:lnTo>
                <a:lnTo>
                  <a:pt x="592586" y="92253"/>
                </a:lnTo>
                <a:lnTo>
                  <a:pt x="609594" y="45138"/>
                </a:lnTo>
                <a:lnTo>
                  <a:pt x="627812" y="7325"/>
                </a:lnTo>
                <a:lnTo>
                  <a:pt x="628648" y="0"/>
                </a:lnTo>
                <a:lnTo>
                  <a:pt x="625277" y="0"/>
                </a:lnTo>
                <a:lnTo>
                  <a:pt x="624990" y="706"/>
                </a:lnTo>
                <a:lnTo>
                  <a:pt x="626552" y="3371"/>
                </a:lnTo>
                <a:lnTo>
                  <a:pt x="626545" y="4364"/>
                </a:lnTo>
                <a:lnTo>
                  <a:pt x="625834" y="5026"/>
                </a:lnTo>
                <a:lnTo>
                  <a:pt x="622504" y="6273"/>
                </a:lnTo>
                <a:lnTo>
                  <a:pt x="598251" y="7055"/>
                </a:lnTo>
                <a:lnTo>
                  <a:pt x="583628" y="11376"/>
                </a:lnTo>
                <a:lnTo>
                  <a:pt x="558748" y="14465"/>
                </a:lnTo>
                <a:lnTo>
                  <a:pt x="544201" y="17692"/>
                </a:lnTo>
                <a:lnTo>
                  <a:pt x="502805" y="20812"/>
                </a:lnTo>
                <a:lnTo>
                  <a:pt x="458623" y="31905"/>
                </a:lnTo>
                <a:lnTo>
                  <a:pt x="416202" y="41648"/>
                </a:lnTo>
                <a:lnTo>
                  <a:pt x="381262" y="47659"/>
                </a:lnTo>
                <a:lnTo>
                  <a:pt x="335041" y="60264"/>
                </a:lnTo>
                <a:lnTo>
                  <a:pt x="292343" y="66445"/>
                </a:lnTo>
                <a:lnTo>
                  <a:pt x="247958" y="76309"/>
                </a:lnTo>
                <a:lnTo>
                  <a:pt x="205356" y="86092"/>
                </a:lnTo>
                <a:lnTo>
                  <a:pt x="162987" y="91901"/>
                </a:lnTo>
                <a:lnTo>
                  <a:pt x="119616" y="99418"/>
                </a:lnTo>
                <a:lnTo>
                  <a:pt x="72140" y="101598"/>
                </a:lnTo>
                <a:lnTo>
                  <a:pt x="69856" y="101600"/>
                </a:lnTo>
                <a:lnTo>
                  <a:pt x="69851" y="98229"/>
                </a:lnTo>
                <a:lnTo>
                  <a:pt x="70555" y="97236"/>
                </a:lnTo>
                <a:lnTo>
                  <a:pt x="71730" y="96574"/>
                </a:lnTo>
                <a:lnTo>
                  <a:pt x="76315" y="95424"/>
                </a:lnTo>
                <a:lnTo>
                  <a:pt x="87730" y="95257"/>
                </a:lnTo>
                <a:lnTo>
                  <a:pt x="88119" y="94549"/>
                </a:lnTo>
                <a:lnTo>
                  <a:pt x="88795" y="89783"/>
                </a:lnTo>
                <a:lnTo>
                  <a:pt x="90733" y="89293"/>
                </a:lnTo>
                <a:lnTo>
                  <a:pt x="95248" y="88900"/>
                </a:lnTo>
                <a:lnTo>
                  <a:pt x="95248" y="110099"/>
                </a:lnTo>
                <a:lnTo>
                  <a:pt x="93366" y="114315"/>
                </a:lnTo>
                <a:lnTo>
                  <a:pt x="90883" y="118540"/>
                </a:lnTo>
                <a:lnTo>
                  <a:pt x="88898" y="1270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MARTInkShape-266">
            <a:extLst>
              <a:ext uri="{FF2B5EF4-FFF2-40B4-BE49-F238E27FC236}">
                <a16:creationId xmlns:a16="http://schemas.microsoft.com/office/drawing/2014/main" id="{75038E3B-B871-4C55-814B-462CDF02676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015414" y="450850"/>
            <a:ext cx="501285" cy="596901"/>
          </a:xfrm>
          <a:custGeom>
            <a:avLst/>
            <a:gdLst/>
            <a:ahLst/>
            <a:cxnLst/>
            <a:rect l="0" t="0" r="0" b="0"/>
            <a:pathLst>
              <a:path w="501285" h="596901">
                <a:moveTo>
                  <a:pt x="63499" y="88900"/>
                </a:moveTo>
                <a:lnTo>
                  <a:pt x="63499" y="88900"/>
                </a:lnTo>
                <a:lnTo>
                  <a:pt x="63499" y="100640"/>
                </a:lnTo>
                <a:lnTo>
                  <a:pt x="54660" y="110354"/>
                </a:lnTo>
                <a:lnTo>
                  <a:pt x="54079" y="113080"/>
                </a:lnTo>
                <a:lnTo>
                  <a:pt x="55220" y="123660"/>
                </a:lnTo>
                <a:lnTo>
                  <a:pt x="45872" y="160890"/>
                </a:lnTo>
                <a:lnTo>
                  <a:pt x="42024" y="169344"/>
                </a:lnTo>
                <a:lnTo>
                  <a:pt x="41724" y="179686"/>
                </a:lnTo>
                <a:lnTo>
                  <a:pt x="42532" y="190633"/>
                </a:lnTo>
                <a:lnTo>
                  <a:pt x="32845" y="235244"/>
                </a:lnTo>
                <a:lnTo>
                  <a:pt x="31107" y="279417"/>
                </a:lnTo>
                <a:lnTo>
                  <a:pt x="22292" y="324733"/>
                </a:lnTo>
                <a:lnTo>
                  <a:pt x="14169" y="368352"/>
                </a:lnTo>
                <a:lnTo>
                  <a:pt x="2215" y="414620"/>
                </a:lnTo>
                <a:lnTo>
                  <a:pt x="291" y="436001"/>
                </a:lnTo>
                <a:lnTo>
                  <a:pt x="2010" y="442604"/>
                </a:lnTo>
                <a:lnTo>
                  <a:pt x="3456" y="445353"/>
                </a:lnTo>
                <a:lnTo>
                  <a:pt x="3715" y="447891"/>
                </a:lnTo>
                <a:lnTo>
                  <a:pt x="0" y="475956"/>
                </a:lnTo>
                <a:lnTo>
                  <a:pt x="5466" y="481692"/>
                </a:lnTo>
                <a:lnTo>
                  <a:pt x="9458" y="482331"/>
                </a:lnTo>
                <a:lnTo>
                  <a:pt x="10538" y="483126"/>
                </a:lnTo>
                <a:lnTo>
                  <a:pt x="11739" y="485891"/>
                </a:lnTo>
                <a:lnTo>
                  <a:pt x="12764" y="486911"/>
                </a:lnTo>
                <a:lnTo>
                  <a:pt x="15785" y="488044"/>
                </a:lnTo>
                <a:lnTo>
                  <a:pt x="42508" y="489654"/>
                </a:lnTo>
                <a:lnTo>
                  <a:pt x="49440" y="493314"/>
                </a:lnTo>
                <a:lnTo>
                  <a:pt x="95655" y="501524"/>
                </a:lnTo>
                <a:lnTo>
                  <a:pt x="103896" y="502299"/>
                </a:lnTo>
                <a:lnTo>
                  <a:pt x="133495" y="507407"/>
                </a:lnTo>
                <a:lnTo>
                  <a:pt x="177878" y="512349"/>
                </a:lnTo>
                <a:lnTo>
                  <a:pt x="222326" y="519368"/>
                </a:lnTo>
                <a:lnTo>
                  <a:pt x="240895" y="525323"/>
                </a:lnTo>
                <a:lnTo>
                  <a:pt x="253878" y="528420"/>
                </a:lnTo>
                <a:lnTo>
                  <a:pt x="264782" y="533806"/>
                </a:lnTo>
                <a:lnTo>
                  <a:pt x="280688" y="544037"/>
                </a:lnTo>
                <a:lnTo>
                  <a:pt x="302011" y="569384"/>
                </a:lnTo>
                <a:lnTo>
                  <a:pt x="303973" y="575733"/>
                </a:lnTo>
                <a:lnTo>
                  <a:pt x="304431" y="579967"/>
                </a:lnTo>
                <a:lnTo>
                  <a:pt x="305259" y="581378"/>
                </a:lnTo>
                <a:lnTo>
                  <a:pt x="306517" y="582319"/>
                </a:lnTo>
                <a:lnTo>
                  <a:pt x="308061" y="582946"/>
                </a:lnTo>
                <a:lnTo>
                  <a:pt x="308384" y="584069"/>
                </a:lnTo>
                <a:lnTo>
                  <a:pt x="307895" y="585524"/>
                </a:lnTo>
                <a:lnTo>
                  <a:pt x="306174" y="589022"/>
                </a:lnTo>
                <a:lnTo>
                  <a:pt x="304980" y="595723"/>
                </a:lnTo>
                <a:lnTo>
                  <a:pt x="305625" y="596115"/>
                </a:lnTo>
                <a:lnTo>
                  <a:pt x="311146" y="596900"/>
                </a:lnTo>
                <a:lnTo>
                  <a:pt x="311149" y="588062"/>
                </a:lnTo>
                <a:lnTo>
                  <a:pt x="313030" y="584035"/>
                </a:lnTo>
                <a:lnTo>
                  <a:pt x="315513" y="579893"/>
                </a:lnTo>
                <a:lnTo>
                  <a:pt x="316910" y="572184"/>
                </a:lnTo>
                <a:lnTo>
                  <a:pt x="318152" y="544322"/>
                </a:lnTo>
                <a:lnTo>
                  <a:pt x="334504" y="497164"/>
                </a:lnTo>
                <a:lnTo>
                  <a:pt x="349252" y="449968"/>
                </a:lnTo>
                <a:lnTo>
                  <a:pt x="361949" y="404999"/>
                </a:lnTo>
                <a:lnTo>
                  <a:pt x="370180" y="382466"/>
                </a:lnTo>
                <a:lnTo>
                  <a:pt x="388302" y="345079"/>
                </a:lnTo>
                <a:lnTo>
                  <a:pt x="402658" y="299922"/>
                </a:lnTo>
                <a:lnTo>
                  <a:pt x="414651" y="258148"/>
                </a:lnTo>
                <a:lnTo>
                  <a:pt x="433014" y="212893"/>
                </a:lnTo>
                <a:lnTo>
                  <a:pt x="449907" y="166276"/>
                </a:lnTo>
                <a:lnTo>
                  <a:pt x="465396" y="121636"/>
                </a:lnTo>
                <a:lnTo>
                  <a:pt x="480706" y="75846"/>
                </a:lnTo>
                <a:lnTo>
                  <a:pt x="482463" y="64754"/>
                </a:lnTo>
                <a:lnTo>
                  <a:pt x="500828" y="21972"/>
                </a:lnTo>
                <a:lnTo>
                  <a:pt x="501284" y="17291"/>
                </a:lnTo>
                <a:lnTo>
                  <a:pt x="499605" y="12859"/>
                </a:lnTo>
                <a:lnTo>
                  <a:pt x="497212" y="8537"/>
                </a:lnTo>
                <a:lnTo>
                  <a:pt x="495299" y="0"/>
                </a:lnTo>
                <a:lnTo>
                  <a:pt x="495299" y="5467"/>
                </a:lnTo>
                <a:lnTo>
                  <a:pt x="498670" y="9459"/>
                </a:lnTo>
                <a:lnTo>
                  <a:pt x="498956" y="10540"/>
                </a:lnTo>
                <a:lnTo>
                  <a:pt x="498442" y="11260"/>
                </a:lnTo>
                <a:lnTo>
                  <a:pt x="497394" y="11740"/>
                </a:lnTo>
                <a:lnTo>
                  <a:pt x="496696" y="12765"/>
                </a:lnTo>
                <a:lnTo>
                  <a:pt x="495482" y="18083"/>
                </a:lnTo>
                <a:lnTo>
                  <a:pt x="495299" y="25398"/>
                </a:lnTo>
                <a:lnTo>
                  <a:pt x="474100" y="25400"/>
                </a:lnTo>
                <a:lnTo>
                  <a:pt x="451845" y="19224"/>
                </a:lnTo>
                <a:lnTo>
                  <a:pt x="441423" y="18396"/>
                </a:lnTo>
                <a:lnTo>
                  <a:pt x="417603" y="13293"/>
                </a:lnTo>
                <a:lnTo>
                  <a:pt x="385829" y="9352"/>
                </a:lnTo>
                <a:lnTo>
                  <a:pt x="366013" y="3285"/>
                </a:lnTo>
                <a:lnTo>
                  <a:pt x="322876" y="6189"/>
                </a:lnTo>
                <a:lnTo>
                  <a:pt x="280196" y="6336"/>
                </a:lnTo>
                <a:lnTo>
                  <a:pt x="235687" y="12111"/>
                </a:lnTo>
                <a:lnTo>
                  <a:pt x="191919" y="13354"/>
                </a:lnTo>
                <a:lnTo>
                  <a:pt x="150167" y="18655"/>
                </a:lnTo>
                <a:lnTo>
                  <a:pt x="110604" y="19740"/>
                </a:lnTo>
                <a:lnTo>
                  <a:pt x="103015" y="22414"/>
                </a:lnTo>
                <a:lnTo>
                  <a:pt x="94938" y="22191"/>
                </a:lnTo>
                <a:lnTo>
                  <a:pt x="90808" y="21144"/>
                </a:lnTo>
                <a:lnTo>
                  <a:pt x="87349" y="21152"/>
                </a:lnTo>
                <a:lnTo>
                  <a:pt x="71064" y="24701"/>
                </a:lnTo>
                <a:lnTo>
                  <a:pt x="64980" y="23208"/>
                </a:lnTo>
                <a:lnTo>
                  <a:pt x="58696" y="19871"/>
                </a:lnTo>
                <a:lnTo>
                  <a:pt x="51817" y="19122"/>
                </a:lnTo>
                <a:lnTo>
                  <a:pt x="51478" y="19804"/>
                </a:lnTo>
                <a:lnTo>
                  <a:pt x="50888" y="24524"/>
                </a:lnTo>
                <a:lnTo>
                  <a:pt x="48957" y="25011"/>
                </a:lnTo>
                <a:lnTo>
                  <a:pt x="44713" y="25377"/>
                </a:lnTo>
                <a:lnTo>
                  <a:pt x="49940" y="30865"/>
                </a:lnTo>
                <a:lnTo>
                  <a:pt x="50723" y="37140"/>
                </a:lnTo>
                <a:lnTo>
                  <a:pt x="55148" y="42980"/>
                </a:lnTo>
                <a:lnTo>
                  <a:pt x="57071" y="50454"/>
                </a:lnTo>
                <a:lnTo>
                  <a:pt x="57149" y="72254"/>
                </a:lnTo>
                <a:lnTo>
                  <a:pt x="59030" y="76328"/>
                </a:lnTo>
                <a:lnTo>
                  <a:pt x="61513" y="80490"/>
                </a:lnTo>
                <a:lnTo>
                  <a:pt x="63106" y="88911"/>
                </a:lnTo>
                <a:lnTo>
                  <a:pt x="63237" y="91024"/>
                </a:lnTo>
                <a:lnTo>
                  <a:pt x="57199" y="135663"/>
                </a:lnTo>
                <a:lnTo>
                  <a:pt x="57149" y="1524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ARTInkShape-267">
            <a:extLst>
              <a:ext uri="{FF2B5EF4-FFF2-40B4-BE49-F238E27FC236}">
                <a16:creationId xmlns:a16="http://schemas.microsoft.com/office/drawing/2014/main" id="{926108DC-1B8D-4A15-8E87-841935C8E0C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107363" y="431800"/>
            <a:ext cx="527051" cy="596901"/>
          </a:xfrm>
          <a:custGeom>
            <a:avLst/>
            <a:gdLst/>
            <a:ahLst/>
            <a:cxnLst/>
            <a:rect l="0" t="0" r="0" b="0"/>
            <a:pathLst>
              <a:path w="527051" h="596901">
                <a:moveTo>
                  <a:pt x="44450" y="279400"/>
                </a:moveTo>
                <a:lnTo>
                  <a:pt x="44450" y="279400"/>
                </a:lnTo>
                <a:lnTo>
                  <a:pt x="35611" y="300448"/>
                </a:lnTo>
                <a:lnTo>
                  <a:pt x="23012" y="346814"/>
                </a:lnTo>
                <a:lnTo>
                  <a:pt x="14545" y="368258"/>
                </a:lnTo>
                <a:lnTo>
                  <a:pt x="12066" y="397096"/>
                </a:lnTo>
                <a:lnTo>
                  <a:pt x="7688" y="406235"/>
                </a:lnTo>
                <a:lnTo>
                  <a:pt x="6614" y="418205"/>
                </a:lnTo>
                <a:lnTo>
                  <a:pt x="8349" y="424111"/>
                </a:lnTo>
                <a:lnTo>
                  <a:pt x="14199" y="433007"/>
                </a:lnTo>
                <a:lnTo>
                  <a:pt x="15816" y="434721"/>
                </a:lnTo>
                <a:lnTo>
                  <a:pt x="17612" y="438507"/>
                </a:lnTo>
                <a:lnTo>
                  <a:pt x="18091" y="440505"/>
                </a:lnTo>
                <a:lnTo>
                  <a:pt x="19116" y="441837"/>
                </a:lnTo>
                <a:lnTo>
                  <a:pt x="40403" y="454556"/>
                </a:lnTo>
                <a:lnTo>
                  <a:pt x="48111" y="457122"/>
                </a:lnTo>
                <a:lnTo>
                  <a:pt x="55569" y="461332"/>
                </a:lnTo>
                <a:lnTo>
                  <a:pt x="99514" y="468992"/>
                </a:lnTo>
                <a:lnTo>
                  <a:pt x="120653" y="471662"/>
                </a:lnTo>
                <a:lnTo>
                  <a:pt x="133350" y="474891"/>
                </a:lnTo>
                <a:lnTo>
                  <a:pt x="176476" y="478096"/>
                </a:lnTo>
                <a:lnTo>
                  <a:pt x="191989" y="481266"/>
                </a:lnTo>
                <a:lnTo>
                  <a:pt x="208109" y="484086"/>
                </a:lnTo>
                <a:lnTo>
                  <a:pt x="218787" y="486788"/>
                </a:lnTo>
                <a:lnTo>
                  <a:pt x="250033" y="492036"/>
                </a:lnTo>
                <a:lnTo>
                  <a:pt x="274687" y="499896"/>
                </a:lnTo>
                <a:lnTo>
                  <a:pt x="290703" y="503012"/>
                </a:lnTo>
                <a:lnTo>
                  <a:pt x="312128" y="513757"/>
                </a:lnTo>
                <a:lnTo>
                  <a:pt x="356514" y="541846"/>
                </a:lnTo>
                <a:lnTo>
                  <a:pt x="378156" y="569209"/>
                </a:lnTo>
                <a:lnTo>
                  <a:pt x="380157" y="575682"/>
                </a:lnTo>
                <a:lnTo>
                  <a:pt x="380625" y="579944"/>
                </a:lnTo>
                <a:lnTo>
                  <a:pt x="382715" y="584190"/>
                </a:lnTo>
                <a:lnTo>
                  <a:pt x="393700" y="596900"/>
                </a:lnTo>
                <a:lnTo>
                  <a:pt x="390328" y="593529"/>
                </a:lnTo>
                <a:lnTo>
                  <a:pt x="388673" y="588111"/>
                </a:lnTo>
                <a:lnTo>
                  <a:pt x="388232" y="584691"/>
                </a:lnTo>
                <a:lnTo>
                  <a:pt x="394951" y="538886"/>
                </a:lnTo>
                <a:lnTo>
                  <a:pt x="403720" y="514179"/>
                </a:lnTo>
                <a:lnTo>
                  <a:pt x="408046" y="471209"/>
                </a:lnTo>
                <a:lnTo>
                  <a:pt x="416100" y="426889"/>
                </a:lnTo>
                <a:lnTo>
                  <a:pt x="421294" y="412684"/>
                </a:lnTo>
                <a:lnTo>
                  <a:pt x="428273" y="372246"/>
                </a:lnTo>
                <a:lnTo>
                  <a:pt x="440328" y="327175"/>
                </a:lnTo>
                <a:lnTo>
                  <a:pt x="450858" y="285630"/>
                </a:lnTo>
                <a:lnTo>
                  <a:pt x="465093" y="243401"/>
                </a:lnTo>
                <a:lnTo>
                  <a:pt x="472713" y="211428"/>
                </a:lnTo>
                <a:lnTo>
                  <a:pt x="478205" y="196979"/>
                </a:lnTo>
                <a:lnTo>
                  <a:pt x="487989" y="149403"/>
                </a:lnTo>
                <a:lnTo>
                  <a:pt x="498533" y="126199"/>
                </a:lnTo>
                <a:lnTo>
                  <a:pt x="510306" y="82503"/>
                </a:lnTo>
                <a:lnTo>
                  <a:pt x="519462" y="53284"/>
                </a:lnTo>
                <a:lnTo>
                  <a:pt x="521333" y="28374"/>
                </a:lnTo>
                <a:lnTo>
                  <a:pt x="525711" y="19219"/>
                </a:lnTo>
                <a:lnTo>
                  <a:pt x="527050" y="0"/>
                </a:lnTo>
                <a:lnTo>
                  <a:pt x="527050" y="9459"/>
                </a:lnTo>
                <a:lnTo>
                  <a:pt x="526344" y="10540"/>
                </a:lnTo>
                <a:lnTo>
                  <a:pt x="525168" y="11260"/>
                </a:lnTo>
                <a:lnTo>
                  <a:pt x="523678" y="11740"/>
                </a:lnTo>
                <a:lnTo>
                  <a:pt x="522685" y="12765"/>
                </a:lnTo>
                <a:lnTo>
                  <a:pt x="521582" y="15786"/>
                </a:lnTo>
                <a:lnTo>
                  <a:pt x="520582" y="16874"/>
                </a:lnTo>
                <a:lnTo>
                  <a:pt x="517590" y="18083"/>
                </a:lnTo>
                <a:lnTo>
                  <a:pt x="516510" y="19111"/>
                </a:lnTo>
                <a:lnTo>
                  <a:pt x="515310" y="22135"/>
                </a:lnTo>
                <a:lnTo>
                  <a:pt x="514284" y="23223"/>
                </a:lnTo>
                <a:lnTo>
                  <a:pt x="511263" y="24432"/>
                </a:lnTo>
                <a:lnTo>
                  <a:pt x="510175" y="25461"/>
                </a:lnTo>
                <a:lnTo>
                  <a:pt x="508967" y="28484"/>
                </a:lnTo>
                <a:lnTo>
                  <a:pt x="507939" y="29573"/>
                </a:lnTo>
                <a:lnTo>
                  <a:pt x="504915" y="30782"/>
                </a:lnTo>
                <a:lnTo>
                  <a:pt x="499247" y="31463"/>
                </a:lnTo>
                <a:lnTo>
                  <a:pt x="497930" y="32264"/>
                </a:lnTo>
                <a:lnTo>
                  <a:pt x="497054" y="33504"/>
                </a:lnTo>
                <a:lnTo>
                  <a:pt x="496469" y="35036"/>
                </a:lnTo>
                <a:lnTo>
                  <a:pt x="495373" y="36057"/>
                </a:lnTo>
                <a:lnTo>
                  <a:pt x="492275" y="37192"/>
                </a:lnTo>
                <a:lnTo>
                  <a:pt x="486564" y="37831"/>
                </a:lnTo>
                <a:lnTo>
                  <a:pt x="439111" y="28401"/>
                </a:lnTo>
                <a:lnTo>
                  <a:pt x="392828" y="19335"/>
                </a:lnTo>
                <a:lnTo>
                  <a:pt x="347256" y="12879"/>
                </a:lnTo>
                <a:lnTo>
                  <a:pt x="299776" y="12703"/>
                </a:lnTo>
                <a:lnTo>
                  <a:pt x="290572" y="13407"/>
                </a:lnTo>
                <a:lnTo>
                  <a:pt x="258502" y="18658"/>
                </a:lnTo>
                <a:lnTo>
                  <a:pt x="234584" y="22344"/>
                </a:lnTo>
                <a:lnTo>
                  <a:pt x="189155" y="35887"/>
                </a:lnTo>
                <a:lnTo>
                  <a:pt x="142001" y="43542"/>
                </a:lnTo>
                <a:lnTo>
                  <a:pt x="129989" y="44976"/>
                </a:lnTo>
                <a:lnTo>
                  <a:pt x="120822" y="49441"/>
                </a:lnTo>
                <a:lnTo>
                  <a:pt x="118648" y="49894"/>
                </a:lnTo>
                <a:lnTo>
                  <a:pt x="105843" y="56188"/>
                </a:lnTo>
                <a:lnTo>
                  <a:pt x="99486" y="56865"/>
                </a:lnTo>
                <a:lnTo>
                  <a:pt x="98074" y="57665"/>
                </a:lnTo>
                <a:lnTo>
                  <a:pt x="97132" y="58905"/>
                </a:lnTo>
                <a:lnTo>
                  <a:pt x="96505" y="60437"/>
                </a:lnTo>
                <a:lnTo>
                  <a:pt x="95381" y="61458"/>
                </a:lnTo>
                <a:lnTo>
                  <a:pt x="92250" y="62592"/>
                </a:lnTo>
                <a:lnTo>
                  <a:pt x="83726" y="63420"/>
                </a:lnTo>
                <a:lnTo>
                  <a:pt x="83334" y="64152"/>
                </a:lnTo>
                <a:lnTo>
                  <a:pt x="82653" y="68960"/>
                </a:lnTo>
                <a:lnTo>
                  <a:pt x="80714" y="69455"/>
                </a:lnTo>
                <a:lnTo>
                  <a:pt x="76464" y="69827"/>
                </a:lnTo>
                <a:lnTo>
                  <a:pt x="82547" y="69850"/>
                </a:lnTo>
                <a:lnTo>
                  <a:pt x="82550" y="75317"/>
                </a:lnTo>
                <a:lnTo>
                  <a:pt x="83255" y="75612"/>
                </a:lnTo>
                <a:lnTo>
                  <a:pt x="85921" y="75938"/>
                </a:lnTo>
                <a:lnTo>
                  <a:pt x="89457" y="77965"/>
                </a:lnTo>
                <a:lnTo>
                  <a:pt x="91388" y="79494"/>
                </a:lnTo>
                <a:lnTo>
                  <a:pt x="93533" y="84955"/>
                </a:lnTo>
                <a:lnTo>
                  <a:pt x="95192" y="91380"/>
                </a:lnTo>
                <a:lnTo>
                  <a:pt x="98282" y="96587"/>
                </a:lnTo>
                <a:lnTo>
                  <a:pt x="98682" y="98964"/>
                </a:lnTo>
                <a:lnTo>
                  <a:pt x="98243" y="101254"/>
                </a:lnTo>
                <a:lnTo>
                  <a:pt x="96580" y="106385"/>
                </a:lnTo>
                <a:lnTo>
                  <a:pt x="95841" y="113369"/>
                </a:lnTo>
                <a:lnTo>
                  <a:pt x="100769" y="137687"/>
                </a:lnTo>
                <a:lnTo>
                  <a:pt x="97467" y="146096"/>
                </a:lnTo>
                <a:lnTo>
                  <a:pt x="92002" y="155948"/>
                </a:lnTo>
                <a:lnTo>
                  <a:pt x="77697" y="197217"/>
                </a:lnTo>
                <a:lnTo>
                  <a:pt x="58906" y="240765"/>
                </a:lnTo>
                <a:lnTo>
                  <a:pt x="38052" y="287282"/>
                </a:lnTo>
                <a:lnTo>
                  <a:pt x="21290" y="333799"/>
                </a:lnTo>
                <a:lnTo>
                  <a:pt x="9719" y="368175"/>
                </a:lnTo>
                <a:lnTo>
                  <a:pt x="0" y="4127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SMARTInkShape-Group119">
            <a:extLst>
              <a:ext uri="{FF2B5EF4-FFF2-40B4-BE49-F238E27FC236}">
                <a16:creationId xmlns:a16="http://schemas.microsoft.com/office/drawing/2014/main" id="{B6832BBE-F49E-46F7-A5DB-CA0C28448449}"/>
              </a:ext>
            </a:extLst>
          </p:cNvPr>
          <p:cNvGrpSpPr/>
          <p:nvPr/>
        </p:nvGrpSpPr>
        <p:grpSpPr>
          <a:xfrm>
            <a:off x="7097713" y="5549926"/>
            <a:ext cx="595670" cy="520588"/>
            <a:chOff x="7097713" y="5549926"/>
            <a:chExt cx="595670" cy="520588"/>
          </a:xfrm>
        </p:grpSpPr>
        <p:sp>
          <p:nvSpPr>
            <p:cNvPr id="59" name="SMARTInkShape-268">
              <a:extLst>
                <a:ext uri="{FF2B5EF4-FFF2-40B4-BE49-F238E27FC236}">
                  <a16:creationId xmlns:a16="http://schemas.microsoft.com/office/drawing/2014/main" id="{79C9B033-357D-4EE4-98A3-408DC82DCECF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446963" y="5549926"/>
              <a:ext cx="246420" cy="146025"/>
            </a:xfrm>
            <a:custGeom>
              <a:avLst/>
              <a:gdLst/>
              <a:ahLst/>
              <a:cxnLst/>
              <a:rect l="0" t="0" r="0" b="0"/>
              <a:pathLst>
                <a:path w="246420" h="146025">
                  <a:moveTo>
                    <a:pt x="25400" y="57124"/>
                  </a:moveTo>
                  <a:lnTo>
                    <a:pt x="25400" y="57124"/>
                  </a:lnTo>
                  <a:lnTo>
                    <a:pt x="25400" y="78583"/>
                  </a:lnTo>
                  <a:lnTo>
                    <a:pt x="23518" y="82654"/>
                  </a:lnTo>
                  <a:lnTo>
                    <a:pt x="21035" y="86815"/>
                  </a:lnTo>
                  <a:lnTo>
                    <a:pt x="19442" y="95236"/>
                  </a:lnTo>
                  <a:lnTo>
                    <a:pt x="19311" y="97348"/>
                  </a:lnTo>
                  <a:lnTo>
                    <a:pt x="17284" y="101578"/>
                  </a:lnTo>
                  <a:lnTo>
                    <a:pt x="13605" y="106671"/>
                  </a:lnTo>
                  <a:lnTo>
                    <a:pt x="12779" y="113281"/>
                  </a:lnTo>
                  <a:lnTo>
                    <a:pt x="8352" y="119147"/>
                  </a:lnTo>
                  <a:lnTo>
                    <a:pt x="6613" y="125804"/>
                  </a:lnTo>
                  <a:lnTo>
                    <a:pt x="0" y="133324"/>
                  </a:lnTo>
                  <a:lnTo>
                    <a:pt x="3371" y="129953"/>
                  </a:lnTo>
                  <a:lnTo>
                    <a:pt x="5026" y="126417"/>
                  </a:lnTo>
                  <a:lnTo>
                    <a:pt x="5467" y="124486"/>
                  </a:lnTo>
                  <a:lnTo>
                    <a:pt x="10539" y="115612"/>
                  </a:lnTo>
                  <a:lnTo>
                    <a:pt x="11739" y="108754"/>
                  </a:lnTo>
                  <a:lnTo>
                    <a:pt x="13471" y="105655"/>
                  </a:lnTo>
                  <a:lnTo>
                    <a:pt x="22625" y="95612"/>
                  </a:lnTo>
                  <a:lnTo>
                    <a:pt x="24166" y="90458"/>
                  </a:lnTo>
                  <a:lnTo>
                    <a:pt x="24851" y="83463"/>
                  </a:lnTo>
                  <a:lnTo>
                    <a:pt x="26445" y="80328"/>
                  </a:lnTo>
                  <a:lnTo>
                    <a:pt x="39657" y="64605"/>
                  </a:lnTo>
                  <a:lnTo>
                    <a:pt x="47400" y="48943"/>
                  </a:lnTo>
                  <a:lnTo>
                    <a:pt x="58856" y="40247"/>
                  </a:lnTo>
                  <a:lnTo>
                    <a:pt x="73504" y="21142"/>
                  </a:lnTo>
                  <a:lnTo>
                    <a:pt x="75002" y="16908"/>
                  </a:lnTo>
                  <a:lnTo>
                    <a:pt x="76106" y="15497"/>
                  </a:lnTo>
                  <a:lnTo>
                    <a:pt x="81562" y="13046"/>
                  </a:lnTo>
                  <a:lnTo>
                    <a:pt x="88612" y="12684"/>
                  </a:lnTo>
                  <a:lnTo>
                    <a:pt x="92185" y="16048"/>
                  </a:lnTo>
                  <a:lnTo>
                    <a:pt x="93888" y="19583"/>
                  </a:lnTo>
                  <a:lnTo>
                    <a:pt x="95902" y="30218"/>
                  </a:lnTo>
                  <a:lnTo>
                    <a:pt x="100710" y="36900"/>
                  </a:lnTo>
                  <a:lnTo>
                    <a:pt x="101424" y="42912"/>
                  </a:lnTo>
                  <a:lnTo>
                    <a:pt x="101576" y="52970"/>
                  </a:lnTo>
                  <a:lnTo>
                    <a:pt x="103471" y="57159"/>
                  </a:lnTo>
                  <a:lnTo>
                    <a:pt x="107065" y="62227"/>
                  </a:lnTo>
                  <a:lnTo>
                    <a:pt x="107926" y="69530"/>
                  </a:lnTo>
                  <a:lnTo>
                    <a:pt x="107945" y="73425"/>
                  </a:lnTo>
                  <a:lnTo>
                    <a:pt x="107950" y="60364"/>
                  </a:lnTo>
                  <a:lnTo>
                    <a:pt x="108655" y="59284"/>
                  </a:lnTo>
                  <a:lnTo>
                    <a:pt x="109831" y="58564"/>
                  </a:lnTo>
                  <a:lnTo>
                    <a:pt x="111321" y="58084"/>
                  </a:lnTo>
                  <a:lnTo>
                    <a:pt x="116788" y="54038"/>
                  </a:lnTo>
                  <a:lnTo>
                    <a:pt x="118933" y="50343"/>
                  </a:lnTo>
                  <a:lnTo>
                    <a:pt x="120592" y="46349"/>
                  </a:lnTo>
                  <a:lnTo>
                    <a:pt x="123682" y="42222"/>
                  </a:lnTo>
                  <a:lnTo>
                    <a:pt x="127406" y="39918"/>
                  </a:lnTo>
                  <a:lnTo>
                    <a:pt x="129387" y="39303"/>
                  </a:lnTo>
                  <a:lnTo>
                    <a:pt x="130708" y="38188"/>
                  </a:lnTo>
                  <a:lnTo>
                    <a:pt x="132175" y="35067"/>
                  </a:lnTo>
                  <a:lnTo>
                    <a:pt x="136590" y="31328"/>
                  </a:lnTo>
                  <a:lnTo>
                    <a:pt x="167311" y="9142"/>
                  </a:lnTo>
                  <a:lnTo>
                    <a:pt x="175083" y="6453"/>
                  </a:lnTo>
                  <a:lnTo>
                    <a:pt x="181855" y="2208"/>
                  </a:lnTo>
                  <a:lnTo>
                    <a:pt x="188331" y="636"/>
                  </a:lnTo>
                  <a:lnTo>
                    <a:pt x="205314" y="0"/>
                  </a:lnTo>
                  <a:lnTo>
                    <a:pt x="209549" y="1867"/>
                  </a:lnTo>
                  <a:lnTo>
                    <a:pt x="214645" y="5443"/>
                  </a:lnTo>
                  <a:lnTo>
                    <a:pt x="220721" y="6856"/>
                  </a:lnTo>
                  <a:lnTo>
                    <a:pt x="224628" y="9618"/>
                  </a:lnTo>
                  <a:lnTo>
                    <a:pt x="226834" y="13197"/>
                  </a:lnTo>
                  <a:lnTo>
                    <a:pt x="228520" y="17140"/>
                  </a:lnTo>
                  <a:lnTo>
                    <a:pt x="243495" y="37221"/>
                  </a:lnTo>
                  <a:lnTo>
                    <a:pt x="246419" y="52403"/>
                  </a:lnTo>
                  <a:lnTo>
                    <a:pt x="241644" y="95680"/>
                  </a:lnTo>
                  <a:lnTo>
                    <a:pt x="241368" y="120714"/>
                  </a:lnTo>
                  <a:lnTo>
                    <a:pt x="237567" y="131482"/>
                  </a:lnTo>
                  <a:lnTo>
                    <a:pt x="228600" y="14602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ARTInkShape-269">
              <a:extLst>
                <a:ext uri="{FF2B5EF4-FFF2-40B4-BE49-F238E27FC236}">
                  <a16:creationId xmlns:a16="http://schemas.microsoft.com/office/drawing/2014/main" id="{CE3FFEE7-FC52-4766-A699-7A4554CF2DC2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7097713" y="5791497"/>
              <a:ext cx="264008" cy="279017"/>
            </a:xfrm>
            <a:custGeom>
              <a:avLst/>
              <a:gdLst/>
              <a:ahLst/>
              <a:cxnLst/>
              <a:rect l="0" t="0" r="0" b="0"/>
              <a:pathLst>
                <a:path w="264008" h="279017">
                  <a:moveTo>
                    <a:pt x="19050" y="120353"/>
                  </a:moveTo>
                  <a:lnTo>
                    <a:pt x="19050" y="120353"/>
                  </a:lnTo>
                  <a:lnTo>
                    <a:pt x="15391" y="120353"/>
                  </a:lnTo>
                  <a:lnTo>
                    <a:pt x="16954" y="120353"/>
                  </a:lnTo>
                  <a:lnTo>
                    <a:pt x="15057" y="120353"/>
                  </a:lnTo>
                  <a:lnTo>
                    <a:pt x="14271" y="121059"/>
                  </a:lnTo>
                  <a:lnTo>
                    <a:pt x="12761" y="126442"/>
                  </a:lnTo>
                  <a:lnTo>
                    <a:pt x="12705" y="132147"/>
                  </a:lnTo>
                  <a:lnTo>
                    <a:pt x="9330" y="136156"/>
                  </a:lnTo>
                  <a:lnTo>
                    <a:pt x="7674" y="141723"/>
                  </a:lnTo>
                  <a:lnTo>
                    <a:pt x="2985" y="187555"/>
                  </a:lnTo>
                  <a:lnTo>
                    <a:pt x="3208" y="196317"/>
                  </a:lnTo>
                  <a:lnTo>
                    <a:pt x="4255" y="200629"/>
                  </a:lnTo>
                  <a:lnTo>
                    <a:pt x="3537" y="207302"/>
                  </a:lnTo>
                  <a:lnTo>
                    <a:pt x="1571" y="214030"/>
                  </a:lnTo>
                  <a:lnTo>
                    <a:pt x="8" y="259588"/>
                  </a:lnTo>
                  <a:lnTo>
                    <a:pt x="0" y="278808"/>
                  </a:lnTo>
                  <a:lnTo>
                    <a:pt x="3371" y="279016"/>
                  </a:lnTo>
                  <a:lnTo>
                    <a:pt x="4364" y="278339"/>
                  </a:lnTo>
                  <a:lnTo>
                    <a:pt x="5026" y="277183"/>
                  </a:lnTo>
                  <a:lnTo>
                    <a:pt x="5467" y="275706"/>
                  </a:lnTo>
                  <a:lnTo>
                    <a:pt x="6467" y="274722"/>
                  </a:lnTo>
                  <a:lnTo>
                    <a:pt x="9459" y="273628"/>
                  </a:lnTo>
                  <a:lnTo>
                    <a:pt x="10539" y="272631"/>
                  </a:lnTo>
                  <a:lnTo>
                    <a:pt x="17599" y="259922"/>
                  </a:lnTo>
                  <a:lnTo>
                    <a:pt x="25830" y="240434"/>
                  </a:lnTo>
                  <a:lnTo>
                    <a:pt x="29119" y="232284"/>
                  </a:lnTo>
                  <a:lnTo>
                    <a:pt x="32381" y="219762"/>
                  </a:lnTo>
                  <a:lnTo>
                    <a:pt x="40247" y="206409"/>
                  </a:lnTo>
                  <a:lnTo>
                    <a:pt x="44615" y="190066"/>
                  </a:lnTo>
                  <a:lnTo>
                    <a:pt x="65416" y="145458"/>
                  </a:lnTo>
                  <a:lnTo>
                    <a:pt x="94121" y="98055"/>
                  </a:lnTo>
                  <a:lnTo>
                    <a:pt x="121799" y="52907"/>
                  </a:lnTo>
                  <a:lnTo>
                    <a:pt x="143993" y="23709"/>
                  </a:lnTo>
                  <a:lnTo>
                    <a:pt x="163269" y="10660"/>
                  </a:lnTo>
                  <a:lnTo>
                    <a:pt x="186163" y="706"/>
                  </a:lnTo>
                  <a:lnTo>
                    <a:pt x="195957" y="0"/>
                  </a:lnTo>
                  <a:lnTo>
                    <a:pt x="201862" y="1716"/>
                  </a:lnTo>
                  <a:lnTo>
                    <a:pt x="207544" y="4126"/>
                  </a:lnTo>
                  <a:lnTo>
                    <a:pt x="217971" y="6187"/>
                  </a:lnTo>
                  <a:lnTo>
                    <a:pt x="223405" y="9170"/>
                  </a:lnTo>
                  <a:lnTo>
                    <a:pt x="230432" y="18187"/>
                  </a:lnTo>
                  <a:lnTo>
                    <a:pt x="247762" y="63221"/>
                  </a:lnTo>
                  <a:lnTo>
                    <a:pt x="251228" y="72383"/>
                  </a:lnTo>
                  <a:lnTo>
                    <a:pt x="259359" y="117093"/>
                  </a:lnTo>
                  <a:lnTo>
                    <a:pt x="260291" y="160032"/>
                  </a:lnTo>
                  <a:lnTo>
                    <a:pt x="262228" y="197970"/>
                  </a:lnTo>
                  <a:lnTo>
                    <a:pt x="264007" y="209177"/>
                  </a:lnTo>
                  <a:lnTo>
                    <a:pt x="260350" y="24735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SMARTInkShape-270">
            <a:extLst>
              <a:ext uri="{FF2B5EF4-FFF2-40B4-BE49-F238E27FC236}">
                <a16:creationId xmlns:a16="http://schemas.microsoft.com/office/drawing/2014/main" id="{6E822E64-5ECE-4F1F-A29F-3E2FBAE5B57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63713" y="6337300"/>
            <a:ext cx="546101" cy="31751"/>
          </a:xfrm>
          <a:custGeom>
            <a:avLst/>
            <a:gdLst/>
            <a:ahLst/>
            <a:cxnLst/>
            <a:rect l="0" t="0" r="0" b="0"/>
            <a:pathLst>
              <a:path w="546101" h="31751">
                <a:moveTo>
                  <a:pt x="6350" y="0"/>
                </a:moveTo>
                <a:lnTo>
                  <a:pt x="6350" y="0"/>
                </a:lnTo>
                <a:lnTo>
                  <a:pt x="6350" y="3659"/>
                </a:lnTo>
                <a:lnTo>
                  <a:pt x="6350" y="2096"/>
                </a:lnTo>
                <a:lnTo>
                  <a:pt x="6350" y="3992"/>
                </a:lnTo>
                <a:lnTo>
                  <a:pt x="5644" y="4778"/>
                </a:lnTo>
                <a:lnTo>
                  <a:pt x="2" y="6350"/>
                </a:lnTo>
                <a:lnTo>
                  <a:pt x="0" y="6350"/>
                </a:lnTo>
                <a:lnTo>
                  <a:pt x="3370" y="6350"/>
                </a:lnTo>
                <a:lnTo>
                  <a:pt x="6907" y="8232"/>
                </a:lnTo>
                <a:lnTo>
                  <a:pt x="10830" y="10714"/>
                </a:lnTo>
                <a:lnTo>
                  <a:pt x="19098" y="12308"/>
                </a:lnTo>
                <a:lnTo>
                  <a:pt x="66442" y="12700"/>
                </a:lnTo>
                <a:lnTo>
                  <a:pt x="110247" y="12700"/>
                </a:lnTo>
                <a:lnTo>
                  <a:pt x="146617" y="14582"/>
                </a:lnTo>
                <a:lnTo>
                  <a:pt x="158296" y="16359"/>
                </a:lnTo>
                <a:lnTo>
                  <a:pt x="203969" y="12823"/>
                </a:lnTo>
                <a:lnTo>
                  <a:pt x="250839" y="10826"/>
                </a:lnTo>
                <a:lnTo>
                  <a:pt x="273680" y="7234"/>
                </a:lnTo>
                <a:lnTo>
                  <a:pt x="317536" y="6402"/>
                </a:lnTo>
                <a:lnTo>
                  <a:pt x="362834" y="6352"/>
                </a:lnTo>
                <a:lnTo>
                  <a:pt x="405746" y="12112"/>
                </a:lnTo>
                <a:lnTo>
                  <a:pt x="434843" y="14547"/>
                </a:lnTo>
                <a:lnTo>
                  <a:pt x="471137" y="24891"/>
                </a:lnTo>
                <a:lnTo>
                  <a:pt x="486865" y="26039"/>
                </a:lnTo>
                <a:lnTo>
                  <a:pt x="506166" y="30859"/>
                </a:lnTo>
                <a:lnTo>
                  <a:pt x="546100" y="317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MARTInkShape-271">
            <a:extLst>
              <a:ext uri="{FF2B5EF4-FFF2-40B4-BE49-F238E27FC236}">
                <a16:creationId xmlns:a16="http://schemas.microsoft.com/office/drawing/2014/main" id="{39AAA483-5786-47DC-9C8F-0A4AF1A8208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554663" y="5480050"/>
            <a:ext cx="603251" cy="69851"/>
          </a:xfrm>
          <a:custGeom>
            <a:avLst/>
            <a:gdLst/>
            <a:ahLst/>
            <a:cxnLst/>
            <a:rect l="0" t="0" r="0" b="0"/>
            <a:pathLst>
              <a:path w="603251" h="69851">
                <a:moveTo>
                  <a:pt x="12700" y="31750"/>
                </a:moveTo>
                <a:lnTo>
                  <a:pt x="12700" y="31750"/>
                </a:lnTo>
                <a:lnTo>
                  <a:pt x="12700" y="16202"/>
                </a:lnTo>
                <a:lnTo>
                  <a:pt x="11994" y="15035"/>
                </a:lnTo>
                <a:lnTo>
                  <a:pt x="10818" y="14256"/>
                </a:lnTo>
                <a:lnTo>
                  <a:pt x="7232" y="13007"/>
                </a:lnTo>
                <a:lnTo>
                  <a:pt x="6742" y="10955"/>
                </a:lnTo>
                <a:lnTo>
                  <a:pt x="6350" y="2986"/>
                </a:lnTo>
                <a:lnTo>
                  <a:pt x="5645" y="1991"/>
                </a:lnTo>
                <a:lnTo>
                  <a:pt x="4469" y="1327"/>
                </a:lnTo>
                <a:lnTo>
                  <a:pt x="0" y="0"/>
                </a:lnTo>
                <a:lnTo>
                  <a:pt x="9459" y="0"/>
                </a:lnTo>
                <a:lnTo>
                  <a:pt x="10539" y="706"/>
                </a:lnTo>
                <a:lnTo>
                  <a:pt x="11259" y="1882"/>
                </a:lnTo>
                <a:lnTo>
                  <a:pt x="11739" y="3371"/>
                </a:lnTo>
                <a:lnTo>
                  <a:pt x="13470" y="4364"/>
                </a:lnTo>
                <a:lnTo>
                  <a:pt x="49623" y="15787"/>
                </a:lnTo>
                <a:lnTo>
                  <a:pt x="63066" y="23646"/>
                </a:lnTo>
                <a:lnTo>
                  <a:pt x="107995" y="36647"/>
                </a:lnTo>
                <a:lnTo>
                  <a:pt x="154276" y="44164"/>
                </a:lnTo>
                <a:lnTo>
                  <a:pt x="201391" y="50397"/>
                </a:lnTo>
                <a:lnTo>
                  <a:pt x="217245" y="52562"/>
                </a:lnTo>
                <a:lnTo>
                  <a:pt x="254118" y="56747"/>
                </a:lnTo>
                <a:lnTo>
                  <a:pt x="300553" y="57127"/>
                </a:lnTo>
                <a:lnTo>
                  <a:pt x="347450" y="63107"/>
                </a:lnTo>
                <a:lnTo>
                  <a:pt x="390911" y="64190"/>
                </a:lnTo>
                <a:lnTo>
                  <a:pt x="438046" y="69734"/>
                </a:lnTo>
                <a:lnTo>
                  <a:pt x="484473" y="69848"/>
                </a:lnTo>
                <a:lnTo>
                  <a:pt x="529831" y="69850"/>
                </a:lnTo>
                <a:lnTo>
                  <a:pt x="552999" y="67969"/>
                </a:lnTo>
                <a:lnTo>
                  <a:pt x="603250" y="571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MARTInkShape-272">
            <a:extLst>
              <a:ext uri="{FF2B5EF4-FFF2-40B4-BE49-F238E27FC236}">
                <a16:creationId xmlns:a16="http://schemas.microsoft.com/office/drawing/2014/main" id="{A4F6054A-1837-40C6-A347-AE7EBC3541D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548313" y="3333750"/>
            <a:ext cx="132958" cy="387351"/>
          </a:xfrm>
          <a:custGeom>
            <a:avLst/>
            <a:gdLst/>
            <a:ahLst/>
            <a:cxnLst/>
            <a:rect l="0" t="0" r="0" b="0"/>
            <a:pathLst>
              <a:path w="132958" h="387351">
                <a:moveTo>
                  <a:pt x="127000" y="0"/>
                </a:moveTo>
                <a:lnTo>
                  <a:pt x="127000" y="0"/>
                </a:lnTo>
                <a:lnTo>
                  <a:pt x="127705" y="24180"/>
                </a:lnTo>
                <a:lnTo>
                  <a:pt x="132957" y="58774"/>
                </a:lnTo>
                <a:lnTo>
                  <a:pt x="132592" y="100089"/>
                </a:lnTo>
                <a:lnTo>
                  <a:pt x="123888" y="143632"/>
                </a:lnTo>
                <a:lnTo>
                  <a:pt x="115466" y="187309"/>
                </a:lnTo>
                <a:lnTo>
                  <a:pt x="102520" y="228737"/>
                </a:lnTo>
                <a:lnTo>
                  <a:pt x="80998" y="276021"/>
                </a:lnTo>
                <a:lnTo>
                  <a:pt x="56843" y="315787"/>
                </a:lnTo>
                <a:lnTo>
                  <a:pt x="19023" y="363124"/>
                </a:lnTo>
                <a:lnTo>
                  <a:pt x="0" y="3873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MARTInkShape-273">
            <a:extLst>
              <a:ext uri="{FF2B5EF4-FFF2-40B4-BE49-F238E27FC236}">
                <a16:creationId xmlns:a16="http://schemas.microsoft.com/office/drawing/2014/main" id="{C5EBC64C-42F5-4D2C-9428-2E5C8D688C1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033963" y="3556000"/>
            <a:ext cx="18168" cy="139701"/>
          </a:xfrm>
          <a:custGeom>
            <a:avLst/>
            <a:gdLst/>
            <a:ahLst/>
            <a:cxnLst/>
            <a:rect l="0" t="0" r="0" b="0"/>
            <a:pathLst>
              <a:path w="18168" h="139701">
                <a:moveTo>
                  <a:pt x="12700" y="0"/>
                </a:moveTo>
                <a:lnTo>
                  <a:pt x="12700" y="0"/>
                </a:lnTo>
                <a:lnTo>
                  <a:pt x="12700" y="3371"/>
                </a:lnTo>
                <a:lnTo>
                  <a:pt x="14581" y="6908"/>
                </a:lnTo>
                <a:lnTo>
                  <a:pt x="18167" y="11556"/>
                </a:lnTo>
                <a:lnTo>
                  <a:pt x="17755" y="12643"/>
                </a:lnTo>
                <a:lnTo>
                  <a:pt x="15417" y="15732"/>
                </a:lnTo>
                <a:lnTo>
                  <a:pt x="13907" y="21338"/>
                </a:lnTo>
                <a:lnTo>
                  <a:pt x="12706" y="49994"/>
                </a:lnTo>
                <a:lnTo>
                  <a:pt x="14583" y="55851"/>
                </a:lnTo>
                <a:lnTo>
                  <a:pt x="16072" y="58401"/>
                </a:lnTo>
                <a:lnTo>
                  <a:pt x="16359" y="61512"/>
                </a:lnTo>
                <a:lnTo>
                  <a:pt x="12716" y="106180"/>
                </a:lnTo>
                <a:lnTo>
                  <a:pt x="10825" y="112573"/>
                </a:lnTo>
                <a:lnTo>
                  <a:pt x="8339" y="118471"/>
                </a:lnTo>
                <a:lnTo>
                  <a:pt x="6233" y="129020"/>
                </a:lnTo>
                <a:lnTo>
                  <a:pt x="0" y="1397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MARTInkShape-274">
            <a:extLst>
              <a:ext uri="{FF2B5EF4-FFF2-40B4-BE49-F238E27FC236}">
                <a16:creationId xmlns:a16="http://schemas.microsoft.com/office/drawing/2014/main" id="{6FA72323-C698-4CEB-A65E-FF582F97BE5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398963" y="3581400"/>
            <a:ext cx="79803" cy="158751"/>
          </a:xfrm>
          <a:custGeom>
            <a:avLst/>
            <a:gdLst/>
            <a:ahLst/>
            <a:cxnLst/>
            <a:rect l="0" t="0" r="0" b="0"/>
            <a:pathLst>
              <a:path w="79803" h="158751">
                <a:moveTo>
                  <a:pt x="63500" y="0"/>
                </a:moveTo>
                <a:lnTo>
                  <a:pt x="63500" y="0"/>
                </a:lnTo>
                <a:lnTo>
                  <a:pt x="72959" y="9460"/>
                </a:lnTo>
                <a:lnTo>
                  <a:pt x="74759" y="13141"/>
                </a:lnTo>
                <a:lnTo>
                  <a:pt x="76715" y="23342"/>
                </a:lnTo>
                <a:lnTo>
                  <a:pt x="79486" y="27543"/>
                </a:lnTo>
                <a:lnTo>
                  <a:pt x="79802" y="29651"/>
                </a:lnTo>
                <a:lnTo>
                  <a:pt x="79306" y="31762"/>
                </a:lnTo>
                <a:lnTo>
                  <a:pt x="77580" y="35989"/>
                </a:lnTo>
                <a:lnTo>
                  <a:pt x="72883" y="67223"/>
                </a:lnTo>
                <a:lnTo>
                  <a:pt x="60309" y="84566"/>
                </a:lnTo>
                <a:lnTo>
                  <a:pt x="20892" y="131232"/>
                </a:lnTo>
                <a:lnTo>
                  <a:pt x="6871" y="147374"/>
                </a:lnTo>
                <a:lnTo>
                  <a:pt x="0" y="1587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MARTInkShape-275">
            <a:extLst>
              <a:ext uri="{FF2B5EF4-FFF2-40B4-BE49-F238E27FC236}">
                <a16:creationId xmlns:a16="http://schemas.microsoft.com/office/drawing/2014/main" id="{7B70375E-CFF1-4BE7-A1D9-7B15FCA8C88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840247" y="3302000"/>
            <a:ext cx="95167" cy="330201"/>
          </a:xfrm>
          <a:custGeom>
            <a:avLst/>
            <a:gdLst/>
            <a:ahLst/>
            <a:cxnLst/>
            <a:rect l="0" t="0" r="0" b="0"/>
            <a:pathLst>
              <a:path w="95167" h="330201">
                <a:moveTo>
                  <a:pt x="95166" y="0"/>
                </a:moveTo>
                <a:lnTo>
                  <a:pt x="95166" y="0"/>
                </a:lnTo>
                <a:lnTo>
                  <a:pt x="95166" y="3371"/>
                </a:lnTo>
                <a:lnTo>
                  <a:pt x="93284" y="6908"/>
                </a:lnTo>
                <a:lnTo>
                  <a:pt x="91794" y="8839"/>
                </a:lnTo>
                <a:lnTo>
                  <a:pt x="88258" y="10984"/>
                </a:lnTo>
                <a:lnTo>
                  <a:pt x="84334" y="12643"/>
                </a:lnTo>
                <a:lnTo>
                  <a:pt x="40720" y="47979"/>
                </a:lnTo>
                <a:lnTo>
                  <a:pt x="36160" y="49546"/>
                </a:lnTo>
                <a:lnTo>
                  <a:pt x="34662" y="50670"/>
                </a:lnTo>
                <a:lnTo>
                  <a:pt x="15387" y="80566"/>
                </a:lnTo>
                <a:lnTo>
                  <a:pt x="2097" y="127736"/>
                </a:lnTo>
                <a:lnTo>
                  <a:pt x="0" y="173864"/>
                </a:lnTo>
                <a:lnTo>
                  <a:pt x="1808" y="203518"/>
                </a:lnTo>
                <a:lnTo>
                  <a:pt x="11472" y="247669"/>
                </a:lnTo>
                <a:lnTo>
                  <a:pt x="15647" y="266705"/>
                </a:lnTo>
                <a:lnTo>
                  <a:pt x="36069" y="303978"/>
                </a:lnTo>
                <a:lnTo>
                  <a:pt x="63416" y="3302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MARTInkShape-276">
            <a:extLst>
              <a:ext uri="{FF2B5EF4-FFF2-40B4-BE49-F238E27FC236}">
                <a16:creationId xmlns:a16="http://schemas.microsoft.com/office/drawing/2014/main" id="{EDF05738-7E35-4845-B11A-3EF95D63E2A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208369" y="3441700"/>
            <a:ext cx="228567" cy="136760"/>
          </a:xfrm>
          <a:custGeom>
            <a:avLst/>
            <a:gdLst/>
            <a:ahLst/>
            <a:cxnLst/>
            <a:rect l="0" t="0" r="0" b="0"/>
            <a:pathLst>
              <a:path w="228567" h="136760">
                <a:moveTo>
                  <a:pt x="66894" y="31750"/>
                </a:moveTo>
                <a:lnTo>
                  <a:pt x="66894" y="31750"/>
                </a:lnTo>
                <a:lnTo>
                  <a:pt x="72361" y="31750"/>
                </a:lnTo>
                <a:lnTo>
                  <a:pt x="63593" y="31750"/>
                </a:lnTo>
                <a:lnTo>
                  <a:pt x="60018" y="29868"/>
                </a:lnTo>
                <a:lnTo>
                  <a:pt x="58076" y="28379"/>
                </a:lnTo>
                <a:lnTo>
                  <a:pt x="56076" y="28092"/>
                </a:lnTo>
                <a:lnTo>
                  <a:pt x="36454" y="33355"/>
                </a:lnTo>
                <a:lnTo>
                  <a:pt x="7911" y="52944"/>
                </a:lnTo>
                <a:lnTo>
                  <a:pt x="5401" y="57162"/>
                </a:lnTo>
                <a:lnTo>
                  <a:pt x="3580" y="61389"/>
                </a:lnTo>
                <a:lnTo>
                  <a:pt x="419" y="65619"/>
                </a:lnTo>
                <a:lnTo>
                  <a:pt x="0" y="67735"/>
                </a:lnTo>
                <a:lnTo>
                  <a:pt x="425" y="69851"/>
                </a:lnTo>
                <a:lnTo>
                  <a:pt x="2074" y="74789"/>
                </a:lnTo>
                <a:lnTo>
                  <a:pt x="5198" y="96739"/>
                </a:lnTo>
                <a:lnTo>
                  <a:pt x="6713" y="100476"/>
                </a:lnTo>
                <a:lnTo>
                  <a:pt x="12160" y="106510"/>
                </a:lnTo>
                <a:lnTo>
                  <a:pt x="52118" y="129092"/>
                </a:lnTo>
                <a:lnTo>
                  <a:pt x="92543" y="136759"/>
                </a:lnTo>
                <a:lnTo>
                  <a:pt x="137636" y="133524"/>
                </a:lnTo>
                <a:lnTo>
                  <a:pt x="166730" y="126466"/>
                </a:lnTo>
                <a:lnTo>
                  <a:pt x="210796" y="105824"/>
                </a:lnTo>
                <a:lnTo>
                  <a:pt x="213629" y="103005"/>
                </a:lnTo>
                <a:lnTo>
                  <a:pt x="227911" y="77324"/>
                </a:lnTo>
                <a:lnTo>
                  <a:pt x="228566" y="74127"/>
                </a:lnTo>
                <a:lnTo>
                  <a:pt x="228298" y="71290"/>
                </a:lnTo>
                <a:lnTo>
                  <a:pt x="216960" y="46279"/>
                </a:lnTo>
                <a:lnTo>
                  <a:pt x="207392" y="33782"/>
                </a:lnTo>
                <a:lnTo>
                  <a:pt x="178581" y="12689"/>
                </a:lnTo>
                <a:lnTo>
                  <a:pt x="155794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ARTInkShape-277">
            <a:extLst>
              <a:ext uri="{FF2B5EF4-FFF2-40B4-BE49-F238E27FC236}">
                <a16:creationId xmlns:a16="http://schemas.microsoft.com/office/drawing/2014/main" id="{9AFD02D2-7AC1-4878-B39A-33404D82E0C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849813" y="3473450"/>
            <a:ext cx="63501" cy="177801"/>
          </a:xfrm>
          <a:custGeom>
            <a:avLst/>
            <a:gdLst/>
            <a:ahLst/>
            <a:cxnLst/>
            <a:rect l="0" t="0" r="0" b="0"/>
            <a:pathLst>
              <a:path w="63501" h="177801">
                <a:moveTo>
                  <a:pt x="63500" y="0"/>
                </a:moveTo>
                <a:lnTo>
                  <a:pt x="63500" y="0"/>
                </a:lnTo>
                <a:lnTo>
                  <a:pt x="60128" y="3371"/>
                </a:lnTo>
                <a:lnTo>
                  <a:pt x="58473" y="6908"/>
                </a:lnTo>
                <a:lnTo>
                  <a:pt x="56618" y="17007"/>
                </a:lnTo>
                <a:lnTo>
                  <a:pt x="46176" y="31754"/>
                </a:lnTo>
                <a:lnTo>
                  <a:pt x="41419" y="43589"/>
                </a:lnTo>
                <a:lnTo>
                  <a:pt x="14811" y="90369"/>
                </a:lnTo>
                <a:lnTo>
                  <a:pt x="9170" y="99370"/>
                </a:lnTo>
                <a:lnTo>
                  <a:pt x="915" y="143957"/>
                </a:lnTo>
                <a:lnTo>
                  <a:pt x="0" y="1778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MARTInkShape-278">
            <a:extLst>
              <a:ext uri="{FF2B5EF4-FFF2-40B4-BE49-F238E27FC236}">
                <a16:creationId xmlns:a16="http://schemas.microsoft.com/office/drawing/2014/main" id="{E6959603-0B32-4FF2-BA4F-E0BCC6378F8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063225" y="3352857"/>
            <a:ext cx="170621" cy="349114"/>
          </a:xfrm>
          <a:custGeom>
            <a:avLst/>
            <a:gdLst/>
            <a:ahLst/>
            <a:cxnLst/>
            <a:rect l="0" t="0" r="0" b="0"/>
            <a:pathLst>
              <a:path w="170621" h="349114">
                <a:moveTo>
                  <a:pt x="94438" y="114243"/>
                </a:moveTo>
                <a:lnTo>
                  <a:pt x="94438" y="114243"/>
                </a:lnTo>
                <a:lnTo>
                  <a:pt x="88165" y="107971"/>
                </a:lnTo>
                <a:lnTo>
                  <a:pt x="62974" y="107893"/>
                </a:lnTo>
                <a:lnTo>
                  <a:pt x="62695" y="113981"/>
                </a:lnTo>
                <a:lnTo>
                  <a:pt x="52966" y="114243"/>
                </a:lnTo>
                <a:lnTo>
                  <a:pt x="51973" y="114949"/>
                </a:lnTo>
                <a:lnTo>
                  <a:pt x="51311" y="116125"/>
                </a:lnTo>
                <a:lnTo>
                  <a:pt x="50065" y="120331"/>
                </a:lnTo>
                <a:lnTo>
                  <a:pt x="55462" y="126038"/>
                </a:lnTo>
                <a:lnTo>
                  <a:pt x="56078" y="130046"/>
                </a:lnTo>
                <a:lnTo>
                  <a:pt x="54341" y="133731"/>
                </a:lnTo>
                <a:lnTo>
                  <a:pt x="50848" y="138475"/>
                </a:lnTo>
                <a:lnTo>
                  <a:pt x="50157" y="144482"/>
                </a:lnTo>
                <a:lnTo>
                  <a:pt x="49994" y="160833"/>
                </a:lnTo>
                <a:lnTo>
                  <a:pt x="48109" y="165054"/>
                </a:lnTo>
                <a:lnTo>
                  <a:pt x="45625" y="169281"/>
                </a:lnTo>
                <a:lnTo>
                  <a:pt x="44030" y="177744"/>
                </a:lnTo>
                <a:lnTo>
                  <a:pt x="43899" y="179860"/>
                </a:lnTo>
                <a:lnTo>
                  <a:pt x="41872" y="184093"/>
                </a:lnTo>
                <a:lnTo>
                  <a:pt x="40344" y="186210"/>
                </a:lnTo>
                <a:lnTo>
                  <a:pt x="32381" y="216008"/>
                </a:lnTo>
                <a:lnTo>
                  <a:pt x="29484" y="228592"/>
                </a:lnTo>
                <a:lnTo>
                  <a:pt x="8343" y="275110"/>
                </a:lnTo>
                <a:lnTo>
                  <a:pt x="5663" y="287104"/>
                </a:lnTo>
                <a:lnTo>
                  <a:pt x="1420" y="296146"/>
                </a:lnTo>
                <a:lnTo>
                  <a:pt x="180" y="303509"/>
                </a:lnTo>
                <a:lnTo>
                  <a:pt x="1510" y="309604"/>
                </a:lnTo>
                <a:lnTo>
                  <a:pt x="3747" y="314664"/>
                </a:lnTo>
                <a:lnTo>
                  <a:pt x="4742" y="319265"/>
                </a:lnTo>
                <a:lnTo>
                  <a:pt x="4302" y="321480"/>
                </a:lnTo>
                <a:lnTo>
                  <a:pt x="0" y="328863"/>
                </a:lnTo>
                <a:lnTo>
                  <a:pt x="435" y="329290"/>
                </a:lnTo>
                <a:lnTo>
                  <a:pt x="2799" y="329764"/>
                </a:lnTo>
                <a:lnTo>
                  <a:pt x="3712" y="330596"/>
                </a:lnTo>
                <a:lnTo>
                  <a:pt x="4726" y="333402"/>
                </a:lnTo>
                <a:lnTo>
                  <a:pt x="5702" y="334432"/>
                </a:lnTo>
                <a:lnTo>
                  <a:pt x="8668" y="335577"/>
                </a:lnTo>
                <a:lnTo>
                  <a:pt x="9741" y="336588"/>
                </a:lnTo>
                <a:lnTo>
                  <a:pt x="11605" y="341880"/>
                </a:lnTo>
                <a:lnTo>
                  <a:pt x="13644" y="342415"/>
                </a:lnTo>
                <a:lnTo>
                  <a:pt x="15175" y="342558"/>
                </a:lnTo>
                <a:lnTo>
                  <a:pt x="16196" y="343358"/>
                </a:lnTo>
                <a:lnTo>
                  <a:pt x="17330" y="346130"/>
                </a:lnTo>
                <a:lnTo>
                  <a:pt x="18338" y="347151"/>
                </a:lnTo>
                <a:lnTo>
                  <a:pt x="23625" y="348924"/>
                </a:lnTo>
                <a:lnTo>
                  <a:pt x="27673" y="349113"/>
                </a:lnTo>
                <a:lnTo>
                  <a:pt x="31368" y="347276"/>
                </a:lnTo>
                <a:lnTo>
                  <a:pt x="35362" y="344813"/>
                </a:lnTo>
                <a:lnTo>
                  <a:pt x="41578" y="342721"/>
                </a:lnTo>
                <a:lnTo>
                  <a:pt x="47888" y="338652"/>
                </a:lnTo>
                <a:lnTo>
                  <a:pt x="61827" y="333406"/>
                </a:lnTo>
                <a:lnTo>
                  <a:pt x="67715" y="327831"/>
                </a:lnTo>
                <a:lnTo>
                  <a:pt x="106007" y="281370"/>
                </a:lnTo>
                <a:lnTo>
                  <a:pt x="134382" y="234892"/>
                </a:lnTo>
                <a:lnTo>
                  <a:pt x="146464" y="217960"/>
                </a:lnTo>
                <a:lnTo>
                  <a:pt x="161413" y="178201"/>
                </a:lnTo>
                <a:lnTo>
                  <a:pt x="169643" y="133022"/>
                </a:lnTo>
                <a:lnTo>
                  <a:pt x="170620" y="86090"/>
                </a:lnTo>
                <a:lnTo>
                  <a:pt x="169927" y="69683"/>
                </a:lnTo>
                <a:lnTo>
                  <a:pt x="163464" y="42452"/>
                </a:lnTo>
                <a:lnTo>
                  <a:pt x="145499" y="19561"/>
                </a:lnTo>
                <a:lnTo>
                  <a:pt x="130324" y="4826"/>
                </a:lnTo>
                <a:lnTo>
                  <a:pt x="124969" y="2113"/>
                </a:lnTo>
                <a:lnTo>
                  <a:pt x="86746" y="0"/>
                </a:lnTo>
                <a:lnTo>
                  <a:pt x="78554" y="1849"/>
                </a:lnTo>
                <a:lnTo>
                  <a:pt x="69038" y="629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MARTInkShape-279">
            <a:extLst>
              <a:ext uri="{FF2B5EF4-FFF2-40B4-BE49-F238E27FC236}">
                <a16:creationId xmlns:a16="http://schemas.microsoft.com/office/drawing/2014/main" id="{459FBBCA-FC40-4F2C-9314-87EF00076210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783090" y="4140200"/>
            <a:ext cx="2162996" cy="298451"/>
          </a:xfrm>
          <a:custGeom>
            <a:avLst/>
            <a:gdLst/>
            <a:ahLst/>
            <a:cxnLst/>
            <a:rect l="0" t="0" r="0" b="0"/>
            <a:pathLst>
              <a:path w="2162996" h="298451">
                <a:moveTo>
                  <a:pt x="18973" y="0"/>
                </a:moveTo>
                <a:lnTo>
                  <a:pt x="18973" y="0"/>
                </a:lnTo>
                <a:lnTo>
                  <a:pt x="18973" y="9460"/>
                </a:lnTo>
                <a:lnTo>
                  <a:pt x="18267" y="10540"/>
                </a:lnTo>
                <a:lnTo>
                  <a:pt x="17091" y="11260"/>
                </a:lnTo>
                <a:lnTo>
                  <a:pt x="15601" y="11740"/>
                </a:lnTo>
                <a:lnTo>
                  <a:pt x="14608" y="12765"/>
                </a:lnTo>
                <a:lnTo>
                  <a:pt x="13505" y="15787"/>
                </a:lnTo>
                <a:lnTo>
                  <a:pt x="12884" y="21454"/>
                </a:lnTo>
                <a:lnTo>
                  <a:pt x="14620" y="25528"/>
                </a:lnTo>
                <a:lnTo>
                  <a:pt x="16071" y="27602"/>
                </a:lnTo>
                <a:lnTo>
                  <a:pt x="16333" y="30396"/>
                </a:lnTo>
                <a:lnTo>
                  <a:pt x="14741" y="40364"/>
                </a:lnTo>
                <a:lnTo>
                  <a:pt x="16699" y="48100"/>
                </a:lnTo>
                <a:lnTo>
                  <a:pt x="12923" y="68492"/>
                </a:lnTo>
                <a:lnTo>
                  <a:pt x="11957" y="84618"/>
                </a:lnTo>
                <a:lnTo>
                  <a:pt x="7160" y="97082"/>
                </a:lnTo>
                <a:lnTo>
                  <a:pt x="5582" y="130466"/>
                </a:lnTo>
                <a:lnTo>
                  <a:pt x="1250" y="139548"/>
                </a:lnTo>
                <a:lnTo>
                  <a:pt x="0" y="154508"/>
                </a:lnTo>
                <a:lnTo>
                  <a:pt x="1838" y="158746"/>
                </a:lnTo>
                <a:lnTo>
                  <a:pt x="6195" y="164990"/>
                </a:lnTo>
                <a:lnTo>
                  <a:pt x="6266" y="170558"/>
                </a:lnTo>
                <a:lnTo>
                  <a:pt x="6974" y="170855"/>
                </a:lnTo>
                <a:lnTo>
                  <a:pt x="15916" y="171443"/>
                </a:lnTo>
                <a:lnTo>
                  <a:pt x="16935" y="170740"/>
                </a:lnTo>
                <a:lnTo>
                  <a:pt x="17614" y="169566"/>
                </a:lnTo>
                <a:lnTo>
                  <a:pt x="18067" y="168077"/>
                </a:lnTo>
                <a:lnTo>
                  <a:pt x="19074" y="167085"/>
                </a:lnTo>
                <a:lnTo>
                  <a:pt x="25386" y="164569"/>
                </a:lnTo>
                <a:lnTo>
                  <a:pt x="32439" y="158648"/>
                </a:lnTo>
                <a:lnTo>
                  <a:pt x="43478" y="153843"/>
                </a:lnTo>
                <a:lnTo>
                  <a:pt x="56033" y="149314"/>
                </a:lnTo>
                <a:lnTo>
                  <a:pt x="81025" y="135194"/>
                </a:lnTo>
                <a:lnTo>
                  <a:pt x="124629" y="123923"/>
                </a:lnTo>
                <a:lnTo>
                  <a:pt x="168368" y="117364"/>
                </a:lnTo>
                <a:lnTo>
                  <a:pt x="210704" y="108912"/>
                </a:lnTo>
                <a:lnTo>
                  <a:pt x="253995" y="107301"/>
                </a:lnTo>
                <a:lnTo>
                  <a:pt x="298377" y="101996"/>
                </a:lnTo>
                <a:lnTo>
                  <a:pt x="342823" y="98252"/>
                </a:lnTo>
                <a:lnTo>
                  <a:pt x="386390" y="95514"/>
                </a:lnTo>
                <a:lnTo>
                  <a:pt x="428666" y="95273"/>
                </a:lnTo>
                <a:lnTo>
                  <a:pt x="475021" y="95252"/>
                </a:lnTo>
                <a:lnTo>
                  <a:pt x="514678" y="95250"/>
                </a:lnTo>
                <a:lnTo>
                  <a:pt x="560082" y="95250"/>
                </a:lnTo>
                <a:lnTo>
                  <a:pt x="601235" y="95956"/>
                </a:lnTo>
                <a:lnTo>
                  <a:pt x="643413" y="100717"/>
                </a:lnTo>
                <a:lnTo>
                  <a:pt x="687607" y="103365"/>
                </a:lnTo>
                <a:lnTo>
                  <a:pt x="734523" y="107347"/>
                </a:lnTo>
                <a:lnTo>
                  <a:pt x="782129" y="111242"/>
                </a:lnTo>
                <a:lnTo>
                  <a:pt x="821130" y="114402"/>
                </a:lnTo>
                <a:lnTo>
                  <a:pt x="865353" y="119688"/>
                </a:lnTo>
                <a:lnTo>
                  <a:pt x="904519" y="120460"/>
                </a:lnTo>
                <a:lnTo>
                  <a:pt x="946226" y="122494"/>
                </a:lnTo>
                <a:lnTo>
                  <a:pt x="985065" y="126110"/>
                </a:lnTo>
                <a:lnTo>
                  <a:pt x="1024984" y="126824"/>
                </a:lnTo>
                <a:lnTo>
                  <a:pt x="1066840" y="128847"/>
                </a:lnTo>
                <a:lnTo>
                  <a:pt x="1109079" y="132461"/>
                </a:lnTo>
                <a:lnTo>
                  <a:pt x="1152099" y="133174"/>
                </a:lnTo>
                <a:lnTo>
                  <a:pt x="1196868" y="133316"/>
                </a:lnTo>
                <a:lnTo>
                  <a:pt x="1240048" y="133343"/>
                </a:lnTo>
                <a:lnTo>
                  <a:pt x="1276828" y="133348"/>
                </a:lnTo>
                <a:lnTo>
                  <a:pt x="1322818" y="133350"/>
                </a:lnTo>
                <a:lnTo>
                  <a:pt x="1370055" y="133350"/>
                </a:lnTo>
                <a:lnTo>
                  <a:pt x="1413566" y="133350"/>
                </a:lnTo>
                <a:lnTo>
                  <a:pt x="1456132" y="138419"/>
                </a:lnTo>
                <a:lnTo>
                  <a:pt x="1498511" y="146215"/>
                </a:lnTo>
                <a:lnTo>
                  <a:pt x="1540853" y="154549"/>
                </a:lnTo>
                <a:lnTo>
                  <a:pt x="1583189" y="158626"/>
                </a:lnTo>
                <a:lnTo>
                  <a:pt x="1625523" y="165494"/>
                </a:lnTo>
                <a:lnTo>
                  <a:pt x="1667856" y="177016"/>
                </a:lnTo>
                <a:lnTo>
                  <a:pt x="1710189" y="187810"/>
                </a:lnTo>
                <a:lnTo>
                  <a:pt x="1752523" y="196737"/>
                </a:lnTo>
                <a:lnTo>
                  <a:pt x="1794856" y="205294"/>
                </a:lnTo>
                <a:lnTo>
                  <a:pt x="1837189" y="213073"/>
                </a:lnTo>
                <a:lnTo>
                  <a:pt x="1879523" y="217223"/>
                </a:lnTo>
                <a:lnTo>
                  <a:pt x="1921856" y="224628"/>
                </a:lnTo>
                <a:lnTo>
                  <a:pt x="1963484" y="232885"/>
                </a:lnTo>
                <a:lnTo>
                  <a:pt x="2008267" y="240053"/>
                </a:lnTo>
                <a:lnTo>
                  <a:pt x="2053939" y="250029"/>
                </a:lnTo>
                <a:lnTo>
                  <a:pt x="2101554" y="259364"/>
                </a:lnTo>
                <a:lnTo>
                  <a:pt x="2124331" y="266760"/>
                </a:lnTo>
                <a:lnTo>
                  <a:pt x="2133379" y="271599"/>
                </a:lnTo>
                <a:lnTo>
                  <a:pt x="2135544" y="272082"/>
                </a:lnTo>
                <a:lnTo>
                  <a:pt x="2144960" y="278432"/>
                </a:lnTo>
                <a:lnTo>
                  <a:pt x="2158837" y="292015"/>
                </a:lnTo>
                <a:lnTo>
                  <a:pt x="2158915" y="297560"/>
                </a:lnTo>
                <a:lnTo>
                  <a:pt x="2159623" y="297857"/>
                </a:lnTo>
                <a:lnTo>
                  <a:pt x="2162579" y="298274"/>
                </a:lnTo>
                <a:lnTo>
                  <a:pt x="2161018" y="298372"/>
                </a:lnTo>
                <a:lnTo>
                  <a:pt x="2161025" y="298398"/>
                </a:lnTo>
                <a:lnTo>
                  <a:pt x="2162995" y="298435"/>
                </a:lnTo>
                <a:lnTo>
                  <a:pt x="2158940" y="298450"/>
                </a:lnTo>
                <a:lnTo>
                  <a:pt x="2158924" y="292983"/>
                </a:lnTo>
                <a:lnTo>
                  <a:pt x="2155552" y="288990"/>
                </a:lnTo>
                <a:lnTo>
                  <a:pt x="2152015" y="287190"/>
                </a:lnTo>
                <a:lnTo>
                  <a:pt x="2150084" y="286710"/>
                </a:lnTo>
                <a:lnTo>
                  <a:pt x="2148797" y="285685"/>
                </a:lnTo>
                <a:lnTo>
                  <a:pt x="2142084" y="274270"/>
                </a:lnTo>
                <a:lnTo>
                  <a:pt x="2139823" y="264396"/>
                </a:lnTo>
                <a:lnTo>
                  <a:pt x="2129805" y="244867"/>
                </a:lnTo>
                <a:lnTo>
                  <a:pt x="2121479" y="200949"/>
                </a:lnTo>
                <a:lnTo>
                  <a:pt x="2120848" y="155683"/>
                </a:lnTo>
                <a:lnTo>
                  <a:pt x="2120824" y="109756"/>
                </a:lnTo>
                <a:lnTo>
                  <a:pt x="2120823" y="63606"/>
                </a:lnTo>
                <a:lnTo>
                  <a:pt x="2120823" y="444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ARTInkShape-280">
            <a:extLst>
              <a:ext uri="{FF2B5EF4-FFF2-40B4-BE49-F238E27FC236}">
                <a16:creationId xmlns:a16="http://schemas.microsoft.com/office/drawing/2014/main" id="{05604AD6-1A21-4AA8-A990-125874006EC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55712" y="3441700"/>
            <a:ext cx="990602" cy="31751"/>
          </a:xfrm>
          <a:custGeom>
            <a:avLst/>
            <a:gdLst/>
            <a:ahLst/>
            <a:cxnLst/>
            <a:rect l="0" t="0" r="0" b="0"/>
            <a:pathLst>
              <a:path w="990602" h="31751">
                <a:moveTo>
                  <a:pt x="0" y="12700"/>
                </a:moveTo>
                <a:lnTo>
                  <a:pt x="0" y="12700"/>
                </a:lnTo>
                <a:lnTo>
                  <a:pt x="0" y="6612"/>
                </a:lnTo>
                <a:lnTo>
                  <a:pt x="11795" y="6351"/>
                </a:lnTo>
                <a:lnTo>
                  <a:pt x="18765" y="262"/>
                </a:lnTo>
                <a:lnTo>
                  <a:pt x="65702" y="0"/>
                </a:lnTo>
                <a:lnTo>
                  <a:pt x="68621" y="0"/>
                </a:lnTo>
                <a:lnTo>
                  <a:pt x="74677" y="4364"/>
                </a:lnTo>
                <a:lnTo>
                  <a:pt x="80610" y="5762"/>
                </a:lnTo>
                <a:lnTo>
                  <a:pt x="103852" y="7040"/>
                </a:lnTo>
                <a:lnTo>
                  <a:pt x="116156" y="11815"/>
                </a:lnTo>
                <a:lnTo>
                  <a:pt x="150387" y="12677"/>
                </a:lnTo>
                <a:lnTo>
                  <a:pt x="197225" y="6611"/>
                </a:lnTo>
                <a:lnTo>
                  <a:pt x="223624" y="8266"/>
                </a:lnTo>
                <a:lnTo>
                  <a:pt x="251293" y="11824"/>
                </a:lnTo>
                <a:lnTo>
                  <a:pt x="295234" y="7156"/>
                </a:lnTo>
                <a:lnTo>
                  <a:pt x="339639" y="6421"/>
                </a:lnTo>
                <a:lnTo>
                  <a:pt x="377984" y="6359"/>
                </a:lnTo>
                <a:lnTo>
                  <a:pt x="419278" y="2693"/>
                </a:lnTo>
                <a:lnTo>
                  <a:pt x="461623" y="5729"/>
                </a:lnTo>
                <a:lnTo>
                  <a:pt x="503836" y="6268"/>
                </a:lnTo>
                <a:lnTo>
                  <a:pt x="549785" y="6339"/>
                </a:lnTo>
                <a:lnTo>
                  <a:pt x="595966" y="9720"/>
                </a:lnTo>
                <a:lnTo>
                  <a:pt x="636645" y="7747"/>
                </a:lnTo>
                <a:lnTo>
                  <a:pt x="674471" y="8508"/>
                </a:lnTo>
                <a:lnTo>
                  <a:pt x="715704" y="11872"/>
                </a:lnTo>
                <a:lnTo>
                  <a:pt x="753456" y="8172"/>
                </a:lnTo>
                <a:lnTo>
                  <a:pt x="794153" y="8591"/>
                </a:lnTo>
                <a:lnTo>
                  <a:pt x="832792" y="11888"/>
                </a:lnTo>
                <a:lnTo>
                  <a:pt x="872671" y="16904"/>
                </a:lnTo>
                <a:lnTo>
                  <a:pt x="912638" y="18626"/>
                </a:lnTo>
                <a:lnTo>
                  <a:pt x="956502" y="24064"/>
                </a:lnTo>
                <a:lnTo>
                  <a:pt x="990601" y="317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ARTInkShape-281">
            <a:extLst>
              <a:ext uri="{FF2B5EF4-FFF2-40B4-BE49-F238E27FC236}">
                <a16:creationId xmlns:a16="http://schemas.microsoft.com/office/drawing/2014/main" id="{A511F051-56D0-4070-9B1F-0CE7D47354F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672269" y="1885950"/>
            <a:ext cx="374645" cy="31751"/>
          </a:xfrm>
          <a:custGeom>
            <a:avLst/>
            <a:gdLst/>
            <a:ahLst/>
            <a:cxnLst/>
            <a:rect l="0" t="0" r="0" b="0"/>
            <a:pathLst>
              <a:path w="374645" h="31751">
                <a:moveTo>
                  <a:pt x="25394" y="31750"/>
                </a:moveTo>
                <a:lnTo>
                  <a:pt x="25394" y="31750"/>
                </a:lnTo>
                <a:lnTo>
                  <a:pt x="25394" y="28379"/>
                </a:lnTo>
                <a:lnTo>
                  <a:pt x="24688" y="27386"/>
                </a:lnTo>
                <a:lnTo>
                  <a:pt x="23512" y="26724"/>
                </a:lnTo>
                <a:lnTo>
                  <a:pt x="22022" y="26283"/>
                </a:lnTo>
                <a:lnTo>
                  <a:pt x="21029" y="25283"/>
                </a:lnTo>
                <a:lnTo>
                  <a:pt x="19045" y="19055"/>
                </a:lnTo>
                <a:lnTo>
                  <a:pt x="19044" y="19050"/>
                </a:lnTo>
                <a:lnTo>
                  <a:pt x="6612" y="6618"/>
                </a:lnTo>
                <a:lnTo>
                  <a:pt x="6367" y="906"/>
                </a:lnTo>
                <a:lnTo>
                  <a:pt x="5654" y="604"/>
                </a:lnTo>
                <a:lnTo>
                  <a:pt x="0" y="1"/>
                </a:lnTo>
                <a:lnTo>
                  <a:pt x="3653" y="0"/>
                </a:lnTo>
                <a:lnTo>
                  <a:pt x="2090" y="0"/>
                </a:lnTo>
                <a:lnTo>
                  <a:pt x="6137" y="0"/>
                </a:lnTo>
                <a:lnTo>
                  <a:pt x="6282" y="3371"/>
                </a:lnTo>
                <a:lnTo>
                  <a:pt x="7008" y="4364"/>
                </a:lnTo>
                <a:lnTo>
                  <a:pt x="11805" y="6089"/>
                </a:lnTo>
                <a:lnTo>
                  <a:pt x="15801" y="6272"/>
                </a:lnTo>
                <a:lnTo>
                  <a:pt x="19484" y="8197"/>
                </a:lnTo>
                <a:lnTo>
                  <a:pt x="23473" y="10699"/>
                </a:lnTo>
                <a:lnTo>
                  <a:pt x="30390" y="12107"/>
                </a:lnTo>
                <a:lnTo>
                  <a:pt x="76800" y="17716"/>
                </a:lnTo>
                <a:lnTo>
                  <a:pt x="119373" y="18933"/>
                </a:lnTo>
                <a:lnTo>
                  <a:pt x="165539" y="19040"/>
                </a:lnTo>
                <a:lnTo>
                  <a:pt x="206780" y="18343"/>
                </a:lnTo>
                <a:lnTo>
                  <a:pt x="238160" y="15905"/>
                </a:lnTo>
                <a:lnTo>
                  <a:pt x="278850" y="18636"/>
                </a:lnTo>
                <a:lnTo>
                  <a:pt x="323851" y="19719"/>
                </a:lnTo>
                <a:lnTo>
                  <a:pt x="374644" y="254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ARTInkShape-282">
            <a:extLst>
              <a:ext uri="{FF2B5EF4-FFF2-40B4-BE49-F238E27FC236}">
                <a16:creationId xmlns:a16="http://schemas.microsoft.com/office/drawing/2014/main" id="{8FA02173-CAC9-4571-92EF-0866345BDA3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894019" y="1924073"/>
            <a:ext cx="533395" cy="63478"/>
          </a:xfrm>
          <a:custGeom>
            <a:avLst/>
            <a:gdLst/>
            <a:ahLst/>
            <a:cxnLst/>
            <a:rect l="0" t="0" r="0" b="0"/>
            <a:pathLst>
              <a:path w="533395" h="63478">
                <a:moveTo>
                  <a:pt x="6344" y="31727"/>
                </a:moveTo>
                <a:lnTo>
                  <a:pt x="6344" y="31727"/>
                </a:lnTo>
                <a:lnTo>
                  <a:pt x="6344" y="19106"/>
                </a:lnTo>
                <a:lnTo>
                  <a:pt x="16" y="12700"/>
                </a:lnTo>
                <a:lnTo>
                  <a:pt x="0" y="9313"/>
                </a:lnTo>
                <a:lnTo>
                  <a:pt x="704" y="8318"/>
                </a:lnTo>
                <a:lnTo>
                  <a:pt x="1878" y="7654"/>
                </a:lnTo>
                <a:lnTo>
                  <a:pt x="6461" y="6502"/>
                </a:lnTo>
                <a:lnTo>
                  <a:pt x="9453" y="6405"/>
                </a:lnTo>
                <a:lnTo>
                  <a:pt x="34872" y="570"/>
                </a:lnTo>
                <a:lnTo>
                  <a:pt x="77198" y="0"/>
                </a:lnTo>
                <a:lnTo>
                  <a:pt x="117753" y="3350"/>
                </a:lnTo>
                <a:lnTo>
                  <a:pt x="161861" y="9437"/>
                </a:lnTo>
                <a:lnTo>
                  <a:pt x="203325" y="14132"/>
                </a:lnTo>
                <a:lnTo>
                  <a:pt x="250614" y="23452"/>
                </a:lnTo>
                <a:lnTo>
                  <a:pt x="292262" y="31765"/>
                </a:lnTo>
                <a:lnTo>
                  <a:pt x="334460" y="36830"/>
                </a:lnTo>
                <a:lnTo>
                  <a:pt x="376767" y="42195"/>
                </a:lnTo>
                <a:lnTo>
                  <a:pt x="417213" y="45868"/>
                </a:lnTo>
                <a:lnTo>
                  <a:pt x="455960" y="53178"/>
                </a:lnTo>
                <a:lnTo>
                  <a:pt x="503084" y="58489"/>
                </a:lnTo>
                <a:lnTo>
                  <a:pt x="533394" y="6347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8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Kleene Star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refers to the set of all strings over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/>
                  <a:t> (of any length, including 0)</a:t>
                </a:r>
              </a:p>
              <a:p>
                <a:pPr marL="457120" lvl="1" indent="-45712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>
                            <a:latin typeface="Cambria Math"/>
                          </a:rPr>
                          <m:t>,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…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"",0, 1, 00, 01, 10, 11, 000, 001,…</m:t>
                        </m:r>
                      </m:e>
                    </m:d>
                  </m:oMath>
                </a14:m>
                <a:endParaRPr lang="en-US" b="0" i="1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∪…</m:t>
                    </m:r>
                  </m:oMath>
                </a14:m>
                <a:endParaRPr lang="en-US" b="0" i="1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ℕ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b="0" i="1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9"/>
                <a:stretch>
                  <a:fillRect t="-2156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5" name="SMARTInkShape-283">
            <a:extLst>
              <a:ext uri="{FF2B5EF4-FFF2-40B4-BE49-F238E27FC236}">
                <a16:creationId xmlns:a16="http://schemas.microsoft.com/office/drawing/2014/main" id="{8582E13B-E740-40E3-8D25-8D43AFA16ED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027363" y="1200150"/>
            <a:ext cx="1771651" cy="53946"/>
          </a:xfrm>
          <a:custGeom>
            <a:avLst/>
            <a:gdLst/>
            <a:ahLst/>
            <a:cxnLst/>
            <a:rect l="0" t="0" r="0" b="0"/>
            <a:pathLst>
              <a:path w="1771651" h="53946">
                <a:moveTo>
                  <a:pt x="0" y="50800"/>
                </a:moveTo>
                <a:lnTo>
                  <a:pt x="0" y="50800"/>
                </a:lnTo>
                <a:lnTo>
                  <a:pt x="45105" y="50800"/>
                </a:lnTo>
                <a:lnTo>
                  <a:pt x="91582" y="50800"/>
                </a:lnTo>
                <a:lnTo>
                  <a:pt x="134017" y="50800"/>
                </a:lnTo>
                <a:lnTo>
                  <a:pt x="180346" y="50800"/>
                </a:lnTo>
                <a:lnTo>
                  <a:pt x="219162" y="53945"/>
                </a:lnTo>
                <a:lnTo>
                  <a:pt x="264882" y="51214"/>
                </a:lnTo>
                <a:lnTo>
                  <a:pt x="305277" y="50882"/>
                </a:lnTo>
                <a:lnTo>
                  <a:pt x="350598" y="47445"/>
                </a:lnTo>
                <a:lnTo>
                  <a:pt x="387749" y="45337"/>
                </a:lnTo>
                <a:lnTo>
                  <a:pt x="425568" y="41342"/>
                </a:lnTo>
                <a:lnTo>
                  <a:pt x="466955" y="39061"/>
                </a:lnTo>
                <a:lnTo>
                  <a:pt x="510498" y="35014"/>
                </a:lnTo>
                <a:lnTo>
                  <a:pt x="554679" y="29346"/>
                </a:lnTo>
                <a:lnTo>
                  <a:pt x="586131" y="27154"/>
                </a:lnTo>
                <a:lnTo>
                  <a:pt x="618925" y="25474"/>
                </a:lnTo>
                <a:lnTo>
                  <a:pt x="652314" y="22375"/>
                </a:lnTo>
                <a:lnTo>
                  <a:pt x="699475" y="16664"/>
                </a:lnTo>
                <a:lnTo>
                  <a:pt x="733506" y="14462"/>
                </a:lnTo>
                <a:lnTo>
                  <a:pt x="769091" y="12778"/>
                </a:lnTo>
                <a:lnTo>
                  <a:pt x="803722" y="9677"/>
                </a:lnTo>
                <a:lnTo>
                  <a:pt x="839809" y="7829"/>
                </a:lnTo>
                <a:lnTo>
                  <a:pt x="877015" y="7007"/>
                </a:lnTo>
                <a:lnTo>
                  <a:pt x="914717" y="6642"/>
                </a:lnTo>
                <a:lnTo>
                  <a:pt x="952641" y="6480"/>
                </a:lnTo>
                <a:lnTo>
                  <a:pt x="991368" y="6408"/>
                </a:lnTo>
                <a:lnTo>
                  <a:pt x="1032099" y="6376"/>
                </a:lnTo>
                <a:lnTo>
                  <a:pt x="1071838" y="4480"/>
                </a:lnTo>
                <a:lnTo>
                  <a:pt x="1111372" y="1991"/>
                </a:lnTo>
                <a:lnTo>
                  <a:pt x="1152461" y="885"/>
                </a:lnTo>
                <a:lnTo>
                  <a:pt x="1194242" y="393"/>
                </a:lnTo>
                <a:lnTo>
                  <a:pt x="1235624" y="175"/>
                </a:lnTo>
                <a:lnTo>
                  <a:pt x="1275183" y="78"/>
                </a:lnTo>
                <a:lnTo>
                  <a:pt x="1315812" y="34"/>
                </a:lnTo>
                <a:lnTo>
                  <a:pt x="1357388" y="15"/>
                </a:lnTo>
                <a:lnTo>
                  <a:pt x="1399385" y="7"/>
                </a:lnTo>
                <a:lnTo>
                  <a:pt x="1439688" y="3"/>
                </a:lnTo>
                <a:lnTo>
                  <a:pt x="1478767" y="1"/>
                </a:lnTo>
                <a:lnTo>
                  <a:pt x="1517301" y="1"/>
                </a:lnTo>
                <a:lnTo>
                  <a:pt x="1555595" y="0"/>
                </a:lnTo>
                <a:lnTo>
                  <a:pt x="1593781" y="0"/>
                </a:lnTo>
                <a:lnTo>
                  <a:pt x="1631919" y="0"/>
                </a:lnTo>
                <a:lnTo>
                  <a:pt x="1668155" y="0"/>
                </a:lnTo>
                <a:lnTo>
                  <a:pt x="1703074" y="0"/>
                </a:lnTo>
                <a:lnTo>
                  <a:pt x="1748822" y="0"/>
                </a:lnTo>
                <a:lnTo>
                  <a:pt x="177165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284">
            <a:extLst>
              <a:ext uri="{FF2B5EF4-FFF2-40B4-BE49-F238E27FC236}">
                <a16:creationId xmlns:a16="http://schemas.microsoft.com/office/drawing/2014/main" id="{0F9714F8-1DE7-48CA-B9D1-3153CEFCA81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86363" y="1158679"/>
            <a:ext cx="1187451" cy="117672"/>
          </a:xfrm>
          <a:custGeom>
            <a:avLst/>
            <a:gdLst/>
            <a:ahLst/>
            <a:cxnLst/>
            <a:rect l="0" t="0" r="0" b="0"/>
            <a:pathLst>
              <a:path w="1187451" h="117672">
                <a:moveTo>
                  <a:pt x="0" y="3371"/>
                </a:moveTo>
                <a:lnTo>
                  <a:pt x="0" y="3371"/>
                </a:lnTo>
                <a:lnTo>
                  <a:pt x="3371" y="3371"/>
                </a:lnTo>
                <a:lnTo>
                  <a:pt x="6907" y="1490"/>
                </a:lnTo>
                <a:lnTo>
                  <a:pt x="8838" y="0"/>
                </a:lnTo>
                <a:lnTo>
                  <a:pt x="16628" y="227"/>
                </a:lnTo>
                <a:lnTo>
                  <a:pt x="57379" y="6558"/>
                </a:lnTo>
                <a:lnTo>
                  <a:pt x="104108" y="12814"/>
                </a:lnTo>
                <a:lnTo>
                  <a:pt x="143435" y="16133"/>
                </a:lnTo>
                <a:lnTo>
                  <a:pt x="178906" y="20950"/>
                </a:lnTo>
                <a:lnTo>
                  <a:pt x="217639" y="27551"/>
                </a:lnTo>
                <a:lnTo>
                  <a:pt x="264941" y="36719"/>
                </a:lnTo>
                <a:lnTo>
                  <a:pt x="300490" y="39359"/>
                </a:lnTo>
                <a:lnTo>
                  <a:pt x="335575" y="42414"/>
                </a:lnTo>
                <a:lnTo>
                  <a:pt x="371394" y="46829"/>
                </a:lnTo>
                <a:lnTo>
                  <a:pt x="410832" y="53495"/>
                </a:lnTo>
                <a:lnTo>
                  <a:pt x="451879" y="59280"/>
                </a:lnTo>
                <a:lnTo>
                  <a:pt x="493640" y="64203"/>
                </a:lnTo>
                <a:lnTo>
                  <a:pt x="535720" y="68742"/>
                </a:lnTo>
                <a:lnTo>
                  <a:pt x="577940" y="73112"/>
                </a:lnTo>
                <a:lnTo>
                  <a:pt x="620929" y="77406"/>
                </a:lnTo>
                <a:lnTo>
                  <a:pt x="665905" y="81666"/>
                </a:lnTo>
                <a:lnTo>
                  <a:pt x="708002" y="85912"/>
                </a:lnTo>
                <a:lnTo>
                  <a:pt x="748584" y="90150"/>
                </a:lnTo>
                <a:lnTo>
                  <a:pt x="790139" y="94386"/>
                </a:lnTo>
                <a:lnTo>
                  <a:pt x="830245" y="98620"/>
                </a:lnTo>
                <a:lnTo>
                  <a:pt x="869942" y="102148"/>
                </a:lnTo>
                <a:lnTo>
                  <a:pt x="911104" y="103717"/>
                </a:lnTo>
                <a:lnTo>
                  <a:pt x="952916" y="106295"/>
                </a:lnTo>
                <a:lnTo>
                  <a:pt x="994312" y="109087"/>
                </a:lnTo>
                <a:lnTo>
                  <a:pt x="1033877" y="110328"/>
                </a:lnTo>
                <a:lnTo>
                  <a:pt x="1072629" y="112761"/>
                </a:lnTo>
                <a:lnTo>
                  <a:pt x="1111018" y="115489"/>
                </a:lnTo>
                <a:lnTo>
                  <a:pt x="1149246" y="116701"/>
                </a:lnTo>
                <a:lnTo>
                  <a:pt x="1187450" y="117671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SMARTInkShape-Group135">
            <a:extLst>
              <a:ext uri="{FF2B5EF4-FFF2-40B4-BE49-F238E27FC236}">
                <a16:creationId xmlns:a16="http://schemas.microsoft.com/office/drawing/2014/main" id="{1E7F3E4B-422B-4183-A6D3-64C3322E41E6}"/>
              </a:ext>
            </a:extLst>
          </p:cNvPr>
          <p:cNvGrpSpPr/>
          <p:nvPr/>
        </p:nvGrpSpPr>
        <p:grpSpPr>
          <a:xfrm>
            <a:off x="2430463" y="742950"/>
            <a:ext cx="387266" cy="177801"/>
            <a:chOff x="2430463" y="742950"/>
            <a:chExt cx="387266" cy="177801"/>
          </a:xfrm>
        </p:grpSpPr>
        <p:sp>
          <p:nvSpPr>
            <p:cNvPr id="7" name="SMARTInkShape-285">
              <a:extLst>
                <a:ext uri="{FF2B5EF4-FFF2-40B4-BE49-F238E27FC236}">
                  <a16:creationId xmlns:a16="http://schemas.microsoft.com/office/drawing/2014/main" id="{68BA3E87-7FD4-4951-B5A5-FE68BB6A140B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2703513" y="749300"/>
              <a:ext cx="114216" cy="171451"/>
            </a:xfrm>
            <a:custGeom>
              <a:avLst/>
              <a:gdLst/>
              <a:ahLst/>
              <a:cxnLst/>
              <a:rect l="0" t="0" r="0" b="0"/>
              <a:pathLst>
                <a:path w="114216" h="171451">
                  <a:moveTo>
                    <a:pt x="25400" y="0"/>
                  </a:moveTo>
                  <a:lnTo>
                    <a:pt x="25400" y="0"/>
                  </a:lnTo>
                  <a:lnTo>
                    <a:pt x="28770" y="0"/>
                  </a:lnTo>
                  <a:lnTo>
                    <a:pt x="32307" y="1881"/>
                  </a:lnTo>
                  <a:lnTo>
                    <a:pt x="36231" y="4364"/>
                  </a:lnTo>
                  <a:lnTo>
                    <a:pt x="44498" y="5958"/>
                  </a:lnTo>
                  <a:lnTo>
                    <a:pt x="46599" y="6088"/>
                  </a:lnTo>
                  <a:lnTo>
                    <a:pt x="50814" y="8115"/>
                  </a:lnTo>
                  <a:lnTo>
                    <a:pt x="61385" y="16460"/>
                  </a:lnTo>
                  <a:lnTo>
                    <a:pt x="65617" y="17899"/>
                  </a:lnTo>
                  <a:lnTo>
                    <a:pt x="67028" y="18988"/>
                  </a:lnTo>
                  <a:lnTo>
                    <a:pt x="68596" y="22080"/>
                  </a:lnTo>
                  <a:lnTo>
                    <a:pt x="70424" y="23187"/>
                  </a:lnTo>
                  <a:lnTo>
                    <a:pt x="81618" y="26844"/>
                  </a:lnTo>
                  <a:lnTo>
                    <a:pt x="84045" y="28480"/>
                  </a:lnTo>
                  <a:lnTo>
                    <a:pt x="86742" y="32178"/>
                  </a:lnTo>
                  <a:lnTo>
                    <a:pt x="87461" y="34152"/>
                  </a:lnTo>
                  <a:lnTo>
                    <a:pt x="92023" y="38227"/>
                  </a:lnTo>
                  <a:lnTo>
                    <a:pt x="97343" y="42390"/>
                  </a:lnTo>
                  <a:lnTo>
                    <a:pt x="113335" y="62530"/>
                  </a:lnTo>
                  <a:lnTo>
                    <a:pt x="114215" y="68882"/>
                  </a:lnTo>
                  <a:lnTo>
                    <a:pt x="109919" y="74728"/>
                  </a:lnTo>
                  <a:lnTo>
                    <a:pt x="107827" y="80624"/>
                  </a:lnTo>
                  <a:lnTo>
                    <a:pt x="89474" y="101001"/>
                  </a:lnTo>
                  <a:lnTo>
                    <a:pt x="44292" y="134962"/>
                  </a:lnTo>
                  <a:lnTo>
                    <a:pt x="0" y="171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ARTInkShape-286">
              <a:extLst>
                <a:ext uri="{FF2B5EF4-FFF2-40B4-BE49-F238E27FC236}">
                  <a16:creationId xmlns:a16="http://schemas.microsoft.com/office/drawing/2014/main" id="{25DE60DD-3C61-4291-8E31-3E82BFED77DA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2430463" y="742950"/>
              <a:ext cx="317501" cy="120651"/>
            </a:xfrm>
            <a:custGeom>
              <a:avLst/>
              <a:gdLst/>
              <a:ahLst/>
              <a:cxnLst/>
              <a:rect l="0" t="0" r="0" b="0"/>
              <a:pathLst>
                <a:path w="317501" h="120651">
                  <a:moveTo>
                    <a:pt x="0" y="0"/>
                  </a:moveTo>
                  <a:lnTo>
                    <a:pt x="0" y="0"/>
                  </a:lnTo>
                  <a:lnTo>
                    <a:pt x="3370" y="0"/>
                  </a:lnTo>
                  <a:lnTo>
                    <a:pt x="4363" y="706"/>
                  </a:lnTo>
                  <a:lnTo>
                    <a:pt x="5026" y="1881"/>
                  </a:lnTo>
                  <a:lnTo>
                    <a:pt x="6088" y="5467"/>
                  </a:lnTo>
                  <a:lnTo>
                    <a:pt x="8115" y="5958"/>
                  </a:lnTo>
                  <a:lnTo>
                    <a:pt x="18087" y="6343"/>
                  </a:lnTo>
                  <a:lnTo>
                    <a:pt x="23929" y="10713"/>
                  </a:lnTo>
                  <a:lnTo>
                    <a:pt x="29824" y="12111"/>
                  </a:lnTo>
                  <a:lnTo>
                    <a:pt x="33951" y="12438"/>
                  </a:lnTo>
                  <a:lnTo>
                    <a:pt x="38137" y="14465"/>
                  </a:lnTo>
                  <a:lnTo>
                    <a:pt x="40241" y="15994"/>
                  </a:lnTo>
                  <a:lnTo>
                    <a:pt x="71897" y="23957"/>
                  </a:lnTo>
                  <a:lnTo>
                    <a:pt x="116365" y="31811"/>
                  </a:lnTo>
                  <a:lnTo>
                    <a:pt x="159713" y="46652"/>
                  </a:lnTo>
                  <a:lnTo>
                    <a:pt x="203629" y="63503"/>
                  </a:lnTo>
                  <a:lnTo>
                    <a:pt x="247549" y="80433"/>
                  </a:lnTo>
                  <a:lnTo>
                    <a:pt x="294082" y="100072"/>
                  </a:lnTo>
                  <a:lnTo>
                    <a:pt x="311018" y="112453"/>
                  </a:lnTo>
                  <a:lnTo>
                    <a:pt x="313178" y="113069"/>
                  </a:lnTo>
                  <a:lnTo>
                    <a:pt x="314619" y="114185"/>
                  </a:lnTo>
                  <a:lnTo>
                    <a:pt x="317500" y="120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MARTInkShape-287">
            <a:extLst>
              <a:ext uri="{FF2B5EF4-FFF2-40B4-BE49-F238E27FC236}">
                <a16:creationId xmlns:a16="http://schemas.microsoft.com/office/drawing/2014/main" id="{18739260-13A2-4B2B-BD30-B3C09A6FFF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66813" y="2978150"/>
            <a:ext cx="1225551" cy="609601"/>
          </a:xfrm>
          <a:custGeom>
            <a:avLst/>
            <a:gdLst/>
            <a:ahLst/>
            <a:cxnLst/>
            <a:rect l="0" t="0" r="0" b="0"/>
            <a:pathLst>
              <a:path w="1225551" h="609601">
                <a:moveTo>
                  <a:pt x="25399" y="82550"/>
                </a:moveTo>
                <a:lnTo>
                  <a:pt x="25399" y="82550"/>
                </a:lnTo>
                <a:lnTo>
                  <a:pt x="25399" y="88017"/>
                </a:lnTo>
                <a:lnTo>
                  <a:pt x="20373" y="102599"/>
                </a:lnTo>
                <a:lnTo>
                  <a:pt x="14701" y="146781"/>
                </a:lnTo>
                <a:lnTo>
                  <a:pt x="9352" y="194096"/>
                </a:lnTo>
                <a:lnTo>
                  <a:pt x="6384" y="240361"/>
                </a:lnTo>
                <a:lnTo>
                  <a:pt x="6350" y="287215"/>
                </a:lnTo>
                <a:lnTo>
                  <a:pt x="6350" y="330286"/>
                </a:lnTo>
                <a:lnTo>
                  <a:pt x="4468" y="377859"/>
                </a:lnTo>
                <a:lnTo>
                  <a:pt x="392" y="420706"/>
                </a:lnTo>
                <a:lnTo>
                  <a:pt x="34" y="463133"/>
                </a:lnTo>
                <a:lnTo>
                  <a:pt x="0" y="509921"/>
                </a:lnTo>
                <a:lnTo>
                  <a:pt x="0" y="515439"/>
                </a:lnTo>
                <a:lnTo>
                  <a:pt x="1881" y="520243"/>
                </a:lnTo>
                <a:lnTo>
                  <a:pt x="4363" y="524730"/>
                </a:lnTo>
                <a:lnTo>
                  <a:pt x="6088" y="532119"/>
                </a:lnTo>
                <a:lnTo>
                  <a:pt x="10662" y="538216"/>
                </a:lnTo>
                <a:lnTo>
                  <a:pt x="12431" y="544923"/>
                </a:lnTo>
                <a:lnTo>
                  <a:pt x="12676" y="551464"/>
                </a:lnTo>
                <a:lnTo>
                  <a:pt x="18165" y="557831"/>
                </a:lnTo>
                <a:lnTo>
                  <a:pt x="18972" y="564182"/>
                </a:lnTo>
                <a:lnTo>
                  <a:pt x="19703" y="564505"/>
                </a:lnTo>
                <a:lnTo>
                  <a:pt x="22397" y="564863"/>
                </a:lnTo>
                <a:lnTo>
                  <a:pt x="23398" y="565664"/>
                </a:lnTo>
                <a:lnTo>
                  <a:pt x="24510" y="568436"/>
                </a:lnTo>
                <a:lnTo>
                  <a:pt x="25512" y="569457"/>
                </a:lnTo>
                <a:lnTo>
                  <a:pt x="30789" y="571231"/>
                </a:lnTo>
                <a:lnTo>
                  <a:pt x="59274" y="571499"/>
                </a:lnTo>
                <a:lnTo>
                  <a:pt x="63503" y="569618"/>
                </a:lnTo>
                <a:lnTo>
                  <a:pt x="65618" y="568129"/>
                </a:lnTo>
                <a:lnTo>
                  <a:pt x="96222" y="559760"/>
                </a:lnTo>
                <a:lnTo>
                  <a:pt x="114706" y="557045"/>
                </a:lnTo>
                <a:lnTo>
                  <a:pt x="123652" y="554493"/>
                </a:lnTo>
                <a:lnTo>
                  <a:pt x="166099" y="547062"/>
                </a:lnTo>
                <a:lnTo>
                  <a:pt x="209981" y="544256"/>
                </a:lnTo>
                <a:lnTo>
                  <a:pt x="254025" y="540014"/>
                </a:lnTo>
                <a:lnTo>
                  <a:pt x="298451" y="539766"/>
                </a:lnTo>
                <a:lnTo>
                  <a:pt x="335844" y="540457"/>
                </a:lnTo>
                <a:lnTo>
                  <a:pt x="380068" y="545708"/>
                </a:lnTo>
                <a:lnTo>
                  <a:pt x="425395" y="551545"/>
                </a:lnTo>
                <a:lnTo>
                  <a:pt x="466916" y="552371"/>
                </a:lnTo>
                <a:lnTo>
                  <a:pt x="507738" y="557911"/>
                </a:lnTo>
                <a:lnTo>
                  <a:pt x="551544" y="558722"/>
                </a:lnTo>
                <a:lnTo>
                  <a:pt x="595937" y="558793"/>
                </a:lnTo>
                <a:lnTo>
                  <a:pt x="640382" y="564267"/>
                </a:lnTo>
                <a:lnTo>
                  <a:pt x="684832" y="568444"/>
                </a:lnTo>
                <a:lnTo>
                  <a:pt x="727185" y="574603"/>
                </a:lnTo>
                <a:lnTo>
                  <a:pt x="774520" y="582024"/>
                </a:lnTo>
                <a:lnTo>
                  <a:pt x="822121" y="589583"/>
                </a:lnTo>
                <a:lnTo>
                  <a:pt x="863773" y="590493"/>
                </a:lnTo>
                <a:lnTo>
                  <a:pt x="908939" y="590548"/>
                </a:lnTo>
                <a:lnTo>
                  <a:pt x="924192" y="591255"/>
                </a:lnTo>
                <a:lnTo>
                  <a:pt x="944207" y="596017"/>
                </a:lnTo>
                <a:lnTo>
                  <a:pt x="979902" y="597590"/>
                </a:lnTo>
                <a:lnTo>
                  <a:pt x="992422" y="602366"/>
                </a:lnTo>
                <a:lnTo>
                  <a:pt x="1014743" y="603243"/>
                </a:lnTo>
                <a:lnTo>
                  <a:pt x="1022055" y="609338"/>
                </a:lnTo>
                <a:lnTo>
                  <a:pt x="1034166" y="609600"/>
                </a:lnTo>
                <a:lnTo>
                  <a:pt x="1034461" y="608895"/>
                </a:lnTo>
                <a:lnTo>
                  <a:pt x="1034972" y="600762"/>
                </a:lnTo>
                <a:lnTo>
                  <a:pt x="1035703" y="599475"/>
                </a:lnTo>
                <a:lnTo>
                  <a:pt x="1036896" y="598616"/>
                </a:lnTo>
                <a:lnTo>
                  <a:pt x="1038397" y="598044"/>
                </a:lnTo>
                <a:lnTo>
                  <a:pt x="1039398" y="596957"/>
                </a:lnTo>
                <a:lnTo>
                  <a:pt x="1042886" y="590143"/>
                </a:lnTo>
                <a:lnTo>
                  <a:pt x="1045588" y="586136"/>
                </a:lnTo>
                <a:lnTo>
                  <a:pt x="1053455" y="561501"/>
                </a:lnTo>
                <a:lnTo>
                  <a:pt x="1054614" y="554034"/>
                </a:lnTo>
                <a:lnTo>
                  <a:pt x="1059088" y="539227"/>
                </a:lnTo>
                <a:lnTo>
                  <a:pt x="1061927" y="526895"/>
                </a:lnTo>
                <a:lnTo>
                  <a:pt x="1065356" y="514304"/>
                </a:lnTo>
                <a:lnTo>
                  <a:pt x="1068554" y="493972"/>
                </a:lnTo>
                <a:lnTo>
                  <a:pt x="1071107" y="485537"/>
                </a:lnTo>
                <a:lnTo>
                  <a:pt x="1073250" y="470300"/>
                </a:lnTo>
                <a:lnTo>
                  <a:pt x="1084098" y="439188"/>
                </a:lnTo>
                <a:lnTo>
                  <a:pt x="1090688" y="412756"/>
                </a:lnTo>
                <a:lnTo>
                  <a:pt x="1107040" y="368011"/>
                </a:lnTo>
                <a:lnTo>
                  <a:pt x="1115721" y="336512"/>
                </a:lnTo>
                <a:lnTo>
                  <a:pt x="1126328" y="292098"/>
                </a:lnTo>
                <a:lnTo>
                  <a:pt x="1135290" y="267405"/>
                </a:lnTo>
                <a:lnTo>
                  <a:pt x="1148036" y="244445"/>
                </a:lnTo>
                <a:lnTo>
                  <a:pt x="1164089" y="197034"/>
                </a:lnTo>
                <a:lnTo>
                  <a:pt x="1181096" y="152965"/>
                </a:lnTo>
                <a:lnTo>
                  <a:pt x="1202266" y="106084"/>
                </a:lnTo>
                <a:lnTo>
                  <a:pt x="1207823" y="84743"/>
                </a:lnTo>
                <a:lnTo>
                  <a:pt x="1216552" y="67892"/>
                </a:lnTo>
                <a:lnTo>
                  <a:pt x="1218676" y="55718"/>
                </a:lnTo>
                <a:lnTo>
                  <a:pt x="1219673" y="48752"/>
                </a:lnTo>
                <a:lnTo>
                  <a:pt x="1224941" y="38423"/>
                </a:lnTo>
                <a:lnTo>
                  <a:pt x="1225550" y="15680"/>
                </a:lnTo>
                <a:lnTo>
                  <a:pt x="1224844" y="14687"/>
                </a:lnTo>
                <a:lnTo>
                  <a:pt x="1223668" y="14024"/>
                </a:lnTo>
                <a:lnTo>
                  <a:pt x="1219200" y="12700"/>
                </a:lnTo>
                <a:lnTo>
                  <a:pt x="1178903" y="12700"/>
                </a:lnTo>
                <a:lnTo>
                  <a:pt x="1132067" y="906"/>
                </a:lnTo>
                <a:lnTo>
                  <a:pt x="1089371" y="16"/>
                </a:lnTo>
                <a:lnTo>
                  <a:pt x="1044660" y="1"/>
                </a:lnTo>
                <a:lnTo>
                  <a:pt x="1003119" y="0"/>
                </a:lnTo>
                <a:lnTo>
                  <a:pt x="958839" y="0"/>
                </a:lnTo>
                <a:lnTo>
                  <a:pt x="939796" y="1882"/>
                </a:lnTo>
                <a:lnTo>
                  <a:pt x="914399" y="5467"/>
                </a:lnTo>
                <a:lnTo>
                  <a:pt x="870832" y="4176"/>
                </a:lnTo>
                <a:lnTo>
                  <a:pt x="826460" y="6159"/>
                </a:lnTo>
                <a:lnTo>
                  <a:pt x="782016" y="6333"/>
                </a:lnTo>
                <a:lnTo>
                  <a:pt x="737567" y="11816"/>
                </a:lnTo>
                <a:lnTo>
                  <a:pt x="693117" y="12622"/>
                </a:lnTo>
                <a:lnTo>
                  <a:pt x="647051" y="22116"/>
                </a:lnTo>
                <a:lnTo>
                  <a:pt x="603843" y="23776"/>
                </a:lnTo>
                <a:lnTo>
                  <a:pt x="561543" y="25258"/>
                </a:lnTo>
                <a:lnTo>
                  <a:pt x="514167" y="25395"/>
                </a:lnTo>
                <a:lnTo>
                  <a:pt x="469889" y="30456"/>
                </a:lnTo>
                <a:lnTo>
                  <a:pt x="424566" y="25639"/>
                </a:lnTo>
                <a:lnTo>
                  <a:pt x="379641" y="25409"/>
                </a:lnTo>
                <a:lnTo>
                  <a:pt x="334798" y="25400"/>
                </a:lnTo>
                <a:lnTo>
                  <a:pt x="323776" y="24695"/>
                </a:lnTo>
                <a:lnTo>
                  <a:pt x="279435" y="19166"/>
                </a:lnTo>
                <a:lnTo>
                  <a:pt x="270948" y="19807"/>
                </a:lnTo>
                <a:lnTo>
                  <a:pt x="241300" y="25011"/>
                </a:lnTo>
                <a:lnTo>
                  <a:pt x="194576" y="25397"/>
                </a:lnTo>
                <a:lnTo>
                  <a:pt x="183844" y="26104"/>
                </a:lnTo>
                <a:lnTo>
                  <a:pt x="137422" y="37460"/>
                </a:lnTo>
                <a:lnTo>
                  <a:pt x="111084" y="39944"/>
                </a:lnTo>
                <a:lnTo>
                  <a:pt x="95249" y="444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ARTInkShape-288">
            <a:extLst>
              <a:ext uri="{FF2B5EF4-FFF2-40B4-BE49-F238E27FC236}">
                <a16:creationId xmlns:a16="http://schemas.microsoft.com/office/drawing/2014/main" id="{E73BBF00-C68D-40F3-82B9-BDCBEF7837C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43263" y="3498850"/>
            <a:ext cx="241301" cy="19051"/>
          </a:xfrm>
          <a:custGeom>
            <a:avLst/>
            <a:gdLst/>
            <a:ahLst/>
            <a:cxnLst/>
            <a:rect l="0" t="0" r="0" b="0"/>
            <a:pathLst>
              <a:path w="241301" h="19051">
                <a:moveTo>
                  <a:pt x="0" y="6350"/>
                </a:moveTo>
                <a:lnTo>
                  <a:pt x="0" y="6350"/>
                </a:lnTo>
                <a:lnTo>
                  <a:pt x="9459" y="6350"/>
                </a:lnTo>
                <a:lnTo>
                  <a:pt x="10539" y="5645"/>
                </a:lnTo>
                <a:lnTo>
                  <a:pt x="11259" y="4468"/>
                </a:lnTo>
                <a:lnTo>
                  <a:pt x="11739" y="2979"/>
                </a:lnTo>
                <a:lnTo>
                  <a:pt x="12765" y="2692"/>
                </a:lnTo>
                <a:lnTo>
                  <a:pt x="18083" y="5729"/>
                </a:lnTo>
                <a:lnTo>
                  <a:pt x="20501" y="4192"/>
                </a:lnTo>
                <a:lnTo>
                  <a:pt x="24432" y="828"/>
                </a:lnTo>
                <a:lnTo>
                  <a:pt x="30278" y="164"/>
                </a:lnTo>
                <a:lnTo>
                  <a:pt x="62639" y="0"/>
                </a:lnTo>
                <a:lnTo>
                  <a:pt x="68527" y="1882"/>
                </a:lnTo>
                <a:lnTo>
                  <a:pt x="74200" y="4364"/>
                </a:lnTo>
                <a:lnTo>
                  <a:pt x="118633" y="6346"/>
                </a:lnTo>
                <a:lnTo>
                  <a:pt x="165227" y="6350"/>
                </a:lnTo>
                <a:lnTo>
                  <a:pt x="185902" y="6350"/>
                </a:lnTo>
                <a:lnTo>
                  <a:pt x="219364" y="13231"/>
                </a:lnTo>
                <a:lnTo>
                  <a:pt x="228448" y="17692"/>
                </a:lnTo>
                <a:lnTo>
                  <a:pt x="241300" y="190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ARTInkShape-289">
            <a:extLst>
              <a:ext uri="{FF2B5EF4-FFF2-40B4-BE49-F238E27FC236}">
                <a16:creationId xmlns:a16="http://schemas.microsoft.com/office/drawing/2014/main" id="{8DB7CB1E-E546-483C-B40E-FD5619C6348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802063" y="3536950"/>
            <a:ext cx="222251" cy="29060"/>
          </a:xfrm>
          <a:custGeom>
            <a:avLst/>
            <a:gdLst/>
            <a:ahLst/>
            <a:cxnLst/>
            <a:rect l="0" t="0" r="0" b="0"/>
            <a:pathLst>
              <a:path w="222251" h="29060">
                <a:moveTo>
                  <a:pt x="12700" y="25400"/>
                </a:moveTo>
                <a:lnTo>
                  <a:pt x="12700" y="25400"/>
                </a:lnTo>
                <a:lnTo>
                  <a:pt x="6427" y="25400"/>
                </a:lnTo>
                <a:lnTo>
                  <a:pt x="6365" y="29059"/>
                </a:lnTo>
                <a:lnTo>
                  <a:pt x="6351" y="26021"/>
                </a:lnTo>
                <a:lnTo>
                  <a:pt x="34" y="25402"/>
                </a:lnTo>
                <a:lnTo>
                  <a:pt x="0" y="25400"/>
                </a:lnTo>
                <a:lnTo>
                  <a:pt x="3371" y="25400"/>
                </a:lnTo>
                <a:lnTo>
                  <a:pt x="4364" y="24695"/>
                </a:lnTo>
                <a:lnTo>
                  <a:pt x="5026" y="23519"/>
                </a:lnTo>
                <a:lnTo>
                  <a:pt x="6272" y="19312"/>
                </a:lnTo>
                <a:lnTo>
                  <a:pt x="17882" y="18360"/>
                </a:lnTo>
                <a:lnTo>
                  <a:pt x="33016" y="13585"/>
                </a:lnTo>
                <a:lnTo>
                  <a:pt x="79838" y="7239"/>
                </a:lnTo>
                <a:lnTo>
                  <a:pt x="101521" y="4586"/>
                </a:lnTo>
                <a:lnTo>
                  <a:pt x="114276" y="1359"/>
                </a:lnTo>
                <a:lnTo>
                  <a:pt x="161629" y="5"/>
                </a:lnTo>
                <a:lnTo>
                  <a:pt x="208862" y="0"/>
                </a:lnTo>
                <a:lnTo>
                  <a:pt x="214653" y="1882"/>
                </a:lnTo>
                <a:lnTo>
                  <a:pt x="222250" y="63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ARTInkShape-290">
            <a:extLst>
              <a:ext uri="{FF2B5EF4-FFF2-40B4-BE49-F238E27FC236}">
                <a16:creationId xmlns:a16="http://schemas.microsoft.com/office/drawing/2014/main" id="{E97116C8-72CD-4D9E-A053-7DFFF468470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976813" y="3562350"/>
            <a:ext cx="571501" cy="6351"/>
          </a:xfrm>
          <a:custGeom>
            <a:avLst/>
            <a:gdLst/>
            <a:ahLst/>
            <a:cxnLst/>
            <a:rect l="0" t="0" r="0" b="0"/>
            <a:pathLst>
              <a:path w="571501" h="6351">
                <a:moveTo>
                  <a:pt x="6350" y="6350"/>
                </a:moveTo>
                <a:lnTo>
                  <a:pt x="6350" y="6350"/>
                </a:lnTo>
                <a:lnTo>
                  <a:pt x="0" y="6350"/>
                </a:lnTo>
                <a:lnTo>
                  <a:pt x="47281" y="6350"/>
                </a:lnTo>
                <a:lnTo>
                  <a:pt x="90794" y="6350"/>
                </a:lnTo>
                <a:lnTo>
                  <a:pt x="134012" y="6350"/>
                </a:lnTo>
                <a:lnTo>
                  <a:pt x="177838" y="6350"/>
                </a:lnTo>
                <a:lnTo>
                  <a:pt x="222810" y="6350"/>
                </a:lnTo>
                <a:lnTo>
                  <a:pt x="265362" y="6350"/>
                </a:lnTo>
                <a:lnTo>
                  <a:pt x="309022" y="2979"/>
                </a:lnTo>
                <a:lnTo>
                  <a:pt x="354553" y="392"/>
                </a:lnTo>
                <a:lnTo>
                  <a:pt x="398501" y="52"/>
                </a:lnTo>
                <a:lnTo>
                  <a:pt x="442344" y="7"/>
                </a:lnTo>
                <a:lnTo>
                  <a:pt x="482566" y="2"/>
                </a:lnTo>
                <a:lnTo>
                  <a:pt x="526601" y="0"/>
                </a:lnTo>
                <a:lnTo>
                  <a:pt x="57150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ARTInkShape-291">
            <a:extLst>
              <a:ext uri="{FF2B5EF4-FFF2-40B4-BE49-F238E27FC236}">
                <a16:creationId xmlns:a16="http://schemas.microsoft.com/office/drawing/2014/main" id="{1007B936-B184-4CAD-A0C5-10900C30660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418263" y="3467100"/>
            <a:ext cx="863601" cy="95251"/>
          </a:xfrm>
          <a:custGeom>
            <a:avLst/>
            <a:gdLst/>
            <a:ahLst/>
            <a:cxnLst/>
            <a:rect l="0" t="0" r="0" b="0"/>
            <a:pathLst>
              <a:path w="863601" h="95251">
                <a:moveTo>
                  <a:pt x="0" y="0"/>
                </a:moveTo>
                <a:lnTo>
                  <a:pt x="0" y="0"/>
                </a:lnTo>
                <a:lnTo>
                  <a:pt x="5467" y="5467"/>
                </a:lnTo>
                <a:lnTo>
                  <a:pt x="11739" y="6272"/>
                </a:lnTo>
                <a:lnTo>
                  <a:pt x="15786" y="6327"/>
                </a:lnTo>
                <a:lnTo>
                  <a:pt x="19480" y="8221"/>
                </a:lnTo>
                <a:lnTo>
                  <a:pt x="21454" y="9714"/>
                </a:lnTo>
                <a:lnTo>
                  <a:pt x="27409" y="11373"/>
                </a:lnTo>
                <a:lnTo>
                  <a:pt x="64955" y="14571"/>
                </a:lnTo>
                <a:lnTo>
                  <a:pt x="89027" y="23683"/>
                </a:lnTo>
                <a:lnTo>
                  <a:pt x="133602" y="25333"/>
                </a:lnTo>
                <a:lnTo>
                  <a:pt x="177814" y="27278"/>
                </a:lnTo>
                <a:lnTo>
                  <a:pt x="222808" y="31357"/>
                </a:lnTo>
                <a:lnTo>
                  <a:pt x="268072" y="31716"/>
                </a:lnTo>
                <a:lnTo>
                  <a:pt x="312872" y="36109"/>
                </a:lnTo>
                <a:lnTo>
                  <a:pt x="355382" y="37838"/>
                </a:lnTo>
                <a:lnTo>
                  <a:pt x="396192" y="42412"/>
                </a:lnTo>
                <a:lnTo>
                  <a:pt x="436343" y="45929"/>
                </a:lnTo>
                <a:lnTo>
                  <a:pt x="475030" y="49838"/>
                </a:lnTo>
                <a:lnTo>
                  <a:pt x="516643" y="54974"/>
                </a:lnTo>
                <a:lnTo>
                  <a:pt x="558834" y="58602"/>
                </a:lnTo>
                <a:lnTo>
                  <a:pt x="601140" y="62533"/>
                </a:lnTo>
                <a:lnTo>
                  <a:pt x="643467" y="67673"/>
                </a:lnTo>
                <a:lnTo>
                  <a:pt x="687681" y="71301"/>
                </a:lnTo>
                <a:lnTo>
                  <a:pt x="724457" y="76630"/>
                </a:lnTo>
                <a:lnTo>
                  <a:pt x="771438" y="84752"/>
                </a:lnTo>
                <a:lnTo>
                  <a:pt x="819054" y="88786"/>
                </a:lnTo>
                <a:lnTo>
                  <a:pt x="863600" y="952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ARTInkShape-292">
            <a:extLst>
              <a:ext uri="{FF2B5EF4-FFF2-40B4-BE49-F238E27FC236}">
                <a16:creationId xmlns:a16="http://schemas.microsoft.com/office/drawing/2014/main" id="{14113D5B-89CA-4159-B060-6C0A17A78A4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094663" y="3536950"/>
            <a:ext cx="1308101" cy="139701"/>
          </a:xfrm>
          <a:custGeom>
            <a:avLst/>
            <a:gdLst/>
            <a:ahLst/>
            <a:cxnLst/>
            <a:rect l="0" t="0" r="0" b="0"/>
            <a:pathLst>
              <a:path w="1308101" h="139701">
                <a:moveTo>
                  <a:pt x="0" y="0"/>
                </a:moveTo>
                <a:lnTo>
                  <a:pt x="0" y="0"/>
                </a:lnTo>
                <a:lnTo>
                  <a:pt x="10138" y="4364"/>
                </a:lnTo>
                <a:lnTo>
                  <a:pt x="57176" y="13216"/>
                </a:lnTo>
                <a:lnTo>
                  <a:pt x="72782" y="17689"/>
                </a:lnTo>
                <a:lnTo>
                  <a:pt x="117042" y="20896"/>
                </a:lnTo>
                <a:lnTo>
                  <a:pt x="159421" y="25136"/>
                </a:lnTo>
                <a:lnTo>
                  <a:pt x="202376" y="30844"/>
                </a:lnTo>
                <a:lnTo>
                  <a:pt x="244599" y="35042"/>
                </a:lnTo>
                <a:lnTo>
                  <a:pt x="285905" y="42723"/>
                </a:lnTo>
                <a:lnTo>
                  <a:pt x="331537" y="49325"/>
                </a:lnTo>
                <a:lnTo>
                  <a:pt x="373415" y="55675"/>
                </a:lnTo>
                <a:lnTo>
                  <a:pt x="420357" y="62330"/>
                </a:lnTo>
                <a:lnTo>
                  <a:pt x="466581" y="70253"/>
                </a:lnTo>
                <a:lnTo>
                  <a:pt x="510646" y="76122"/>
                </a:lnTo>
                <a:lnTo>
                  <a:pt x="554357" y="81564"/>
                </a:lnTo>
                <a:lnTo>
                  <a:pt x="600016" y="87446"/>
                </a:lnTo>
                <a:lnTo>
                  <a:pt x="644713" y="93073"/>
                </a:lnTo>
                <a:lnTo>
                  <a:pt x="684165" y="96701"/>
                </a:lnTo>
                <a:lnTo>
                  <a:pt x="722714" y="100633"/>
                </a:lnTo>
                <a:lnTo>
                  <a:pt x="764300" y="105773"/>
                </a:lnTo>
                <a:lnTo>
                  <a:pt x="806486" y="109401"/>
                </a:lnTo>
                <a:lnTo>
                  <a:pt x="852161" y="113333"/>
                </a:lnTo>
                <a:lnTo>
                  <a:pt x="897585" y="114815"/>
                </a:lnTo>
                <a:lnTo>
                  <a:pt x="934112" y="118607"/>
                </a:lnTo>
                <a:lnTo>
                  <a:pt x="971040" y="120045"/>
                </a:lnTo>
                <a:lnTo>
                  <a:pt x="1017363" y="122412"/>
                </a:lnTo>
                <a:lnTo>
                  <a:pt x="1054503" y="125641"/>
                </a:lnTo>
                <a:lnTo>
                  <a:pt x="1101608" y="126731"/>
                </a:lnTo>
                <a:lnTo>
                  <a:pt x="1145590" y="127653"/>
                </a:lnTo>
                <a:lnTo>
                  <a:pt x="1181867" y="131348"/>
                </a:lnTo>
                <a:lnTo>
                  <a:pt x="1219427" y="133462"/>
                </a:lnTo>
                <a:lnTo>
                  <a:pt x="1257367" y="137538"/>
                </a:lnTo>
                <a:lnTo>
                  <a:pt x="1308100" y="1397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ARTInkShape-293">
            <a:extLst>
              <a:ext uri="{FF2B5EF4-FFF2-40B4-BE49-F238E27FC236}">
                <a16:creationId xmlns:a16="http://schemas.microsoft.com/office/drawing/2014/main" id="{B4A7F6D5-E4EC-4807-82E8-84144756FE1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616598" y="2711712"/>
            <a:ext cx="202216" cy="288432"/>
          </a:xfrm>
          <a:custGeom>
            <a:avLst/>
            <a:gdLst/>
            <a:ahLst/>
            <a:cxnLst/>
            <a:rect l="0" t="0" r="0" b="0"/>
            <a:pathLst>
              <a:path w="202216" h="288432">
                <a:moveTo>
                  <a:pt x="62515" y="18788"/>
                </a:moveTo>
                <a:lnTo>
                  <a:pt x="62515" y="18788"/>
                </a:lnTo>
                <a:lnTo>
                  <a:pt x="62515" y="6095"/>
                </a:lnTo>
                <a:lnTo>
                  <a:pt x="67982" y="6089"/>
                </a:lnTo>
                <a:lnTo>
                  <a:pt x="68276" y="5383"/>
                </a:lnTo>
                <a:lnTo>
                  <a:pt x="68603" y="2717"/>
                </a:lnTo>
                <a:lnTo>
                  <a:pt x="69395" y="1724"/>
                </a:lnTo>
                <a:lnTo>
                  <a:pt x="74309" y="0"/>
                </a:lnTo>
                <a:lnTo>
                  <a:pt x="82002" y="4799"/>
                </a:lnTo>
                <a:lnTo>
                  <a:pt x="92206" y="6624"/>
                </a:lnTo>
                <a:lnTo>
                  <a:pt x="106968" y="17062"/>
                </a:lnTo>
                <a:lnTo>
                  <a:pt x="111199" y="18726"/>
                </a:lnTo>
                <a:lnTo>
                  <a:pt x="138322" y="35992"/>
                </a:lnTo>
                <a:lnTo>
                  <a:pt x="140569" y="36607"/>
                </a:lnTo>
                <a:lnTo>
                  <a:pt x="142068" y="38429"/>
                </a:lnTo>
                <a:lnTo>
                  <a:pt x="146354" y="49609"/>
                </a:lnTo>
                <a:lnTo>
                  <a:pt x="155112" y="65363"/>
                </a:lnTo>
                <a:lnTo>
                  <a:pt x="156979" y="73902"/>
                </a:lnTo>
                <a:lnTo>
                  <a:pt x="163844" y="121014"/>
                </a:lnTo>
                <a:lnTo>
                  <a:pt x="154648" y="166523"/>
                </a:lnTo>
                <a:lnTo>
                  <a:pt x="146231" y="194248"/>
                </a:lnTo>
                <a:lnTo>
                  <a:pt x="143337" y="215609"/>
                </a:lnTo>
                <a:lnTo>
                  <a:pt x="128064" y="248798"/>
                </a:lnTo>
                <a:lnTo>
                  <a:pt x="122467" y="257135"/>
                </a:lnTo>
                <a:lnTo>
                  <a:pt x="114307" y="276968"/>
                </a:lnTo>
                <a:lnTo>
                  <a:pt x="109147" y="283779"/>
                </a:lnTo>
                <a:lnTo>
                  <a:pt x="107611" y="288431"/>
                </a:lnTo>
                <a:lnTo>
                  <a:pt x="107395" y="288156"/>
                </a:lnTo>
                <a:lnTo>
                  <a:pt x="107050" y="286015"/>
                </a:lnTo>
                <a:lnTo>
                  <a:pt x="103619" y="285644"/>
                </a:lnTo>
                <a:lnTo>
                  <a:pt x="102617" y="284886"/>
                </a:lnTo>
                <a:lnTo>
                  <a:pt x="73091" y="239879"/>
                </a:lnTo>
                <a:lnTo>
                  <a:pt x="70743" y="231351"/>
                </a:lnTo>
                <a:lnTo>
                  <a:pt x="68406" y="212638"/>
                </a:lnTo>
                <a:lnTo>
                  <a:pt x="65603" y="207719"/>
                </a:lnTo>
                <a:lnTo>
                  <a:pt x="65769" y="199419"/>
                </a:lnTo>
                <a:lnTo>
                  <a:pt x="66783" y="189379"/>
                </a:lnTo>
                <a:lnTo>
                  <a:pt x="62527" y="143151"/>
                </a:lnTo>
                <a:lnTo>
                  <a:pt x="62515" y="124378"/>
                </a:lnTo>
                <a:lnTo>
                  <a:pt x="61809" y="123048"/>
                </a:lnTo>
                <a:lnTo>
                  <a:pt x="60633" y="122162"/>
                </a:lnTo>
                <a:lnTo>
                  <a:pt x="56165" y="120388"/>
                </a:lnTo>
                <a:lnTo>
                  <a:pt x="50697" y="125855"/>
                </a:lnTo>
                <a:lnTo>
                  <a:pt x="45625" y="135997"/>
                </a:lnTo>
                <a:lnTo>
                  <a:pt x="40378" y="151101"/>
                </a:lnTo>
                <a:lnTo>
                  <a:pt x="27180" y="173956"/>
                </a:lnTo>
                <a:lnTo>
                  <a:pt x="24528" y="185492"/>
                </a:lnTo>
                <a:lnTo>
                  <a:pt x="19550" y="196069"/>
                </a:lnTo>
                <a:lnTo>
                  <a:pt x="13191" y="212173"/>
                </a:lnTo>
                <a:lnTo>
                  <a:pt x="7119" y="226608"/>
                </a:lnTo>
                <a:lnTo>
                  <a:pt x="5439" y="231803"/>
                </a:lnTo>
                <a:lnTo>
                  <a:pt x="493" y="240886"/>
                </a:lnTo>
                <a:lnTo>
                  <a:pt x="0" y="243053"/>
                </a:lnTo>
                <a:lnTo>
                  <a:pt x="377" y="245204"/>
                </a:lnTo>
                <a:lnTo>
                  <a:pt x="4170" y="253725"/>
                </a:lnTo>
                <a:lnTo>
                  <a:pt x="4568" y="255846"/>
                </a:lnTo>
                <a:lnTo>
                  <a:pt x="5539" y="257260"/>
                </a:lnTo>
                <a:lnTo>
                  <a:pt x="6892" y="258203"/>
                </a:lnTo>
                <a:lnTo>
                  <a:pt x="10762" y="259716"/>
                </a:lnTo>
                <a:lnTo>
                  <a:pt x="14803" y="263349"/>
                </a:lnTo>
                <a:lnTo>
                  <a:pt x="20378" y="265065"/>
                </a:lnTo>
                <a:lnTo>
                  <a:pt x="63260" y="270081"/>
                </a:lnTo>
                <a:lnTo>
                  <a:pt x="94184" y="264832"/>
                </a:lnTo>
                <a:lnTo>
                  <a:pt x="106940" y="261494"/>
                </a:lnTo>
                <a:lnTo>
                  <a:pt x="127265" y="256995"/>
                </a:lnTo>
                <a:lnTo>
                  <a:pt x="158040" y="242881"/>
                </a:lnTo>
                <a:lnTo>
                  <a:pt x="170546" y="239703"/>
                </a:lnTo>
                <a:lnTo>
                  <a:pt x="181307" y="234292"/>
                </a:lnTo>
                <a:lnTo>
                  <a:pt x="202215" y="22198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ARTInkShape-294">
            <a:extLst>
              <a:ext uri="{FF2B5EF4-FFF2-40B4-BE49-F238E27FC236}">
                <a16:creationId xmlns:a16="http://schemas.microsoft.com/office/drawing/2014/main" id="{569561FF-F4BE-4724-9431-B1B794C50F7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078163" y="3454400"/>
            <a:ext cx="2971801" cy="272782"/>
          </a:xfrm>
          <a:custGeom>
            <a:avLst/>
            <a:gdLst/>
            <a:ahLst/>
            <a:cxnLst/>
            <a:rect l="0" t="0" r="0" b="0"/>
            <a:pathLst>
              <a:path w="2971801" h="272782">
                <a:moveTo>
                  <a:pt x="25400" y="0"/>
                </a:moveTo>
                <a:lnTo>
                  <a:pt x="25400" y="0"/>
                </a:lnTo>
                <a:lnTo>
                  <a:pt x="25400" y="5467"/>
                </a:lnTo>
                <a:lnTo>
                  <a:pt x="21035" y="11245"/>
                </a:lnTo>
                <a:lnTo>
                  <a:pt x="19638" y="17130"/>
                </a:lnTo>
                <a:lnTo>
                  <a:pt x="19127" y="27543"/>
                </a:lnTo>
                <a:lnTo>
                  <a:pt x="17203" y="31761"/>
                </a:lnTo>
                <a:lnTo>
                  <a:pt x="14701" y="35989"/>
                </a:lnTo>
                <a:lnTo>
                  <a:pt x="13292" y="43040"/>
                </a:lnTo>
                <a:lnTo>
                  <a:pt x="12704" y="85982"/>
                </a:lnTo>
                <a:lnTo>
                  <a:pt x="11995" y="101912"/>
                </a:lnTo>
                <a:lnTo>
                  <a:pt x="6524" y="141770"/>
                </a:lnTo>
                <a:lnTo>
                  <a:pt x="5648" y="175552"/>
                </a:lnTo>
                <a:lnTo>
                  <a:pt x="392" y="191383"/>
                </a:lnTo>
                <a:lnTo>
                  <a:pt x="0" y="196848"/>
                </a:lnTo>
                <a:lnTo>
                  <a:pt x="9459" y="196850"/>
                </a:lnTo>
                <a:lnTo>
                  <a:pt x="10539" y="196145"/>
                </a:lnTo>
                <a:lnTo>
                  <a:pt x="11259" y="194969"/>
                </a:lnTo>
                <a:lnTo>
                  <a:pt x="11739" y="193479"/>
                </a:lnTo>
                <a:lnTo>
                  <a:pt x="12765" y="192486"/>
                </a:lnTo>
                <a:lnTo>
                  <a:pt x="19480" y="189011"/>
                </a:lnTo>
                <a:lnTo>
                  <a:pt x="29690" y="180426"/>
                </a:lnTo>
                <a:lnTo>
                  <a:pt x="49479" y="171046"/>
                </a:lnTo>
                <a:lnTo>
                  <a:pt x="54446" y="167743"/>
                </a:lnTo>
                <a:lnTo>
                  <a:pt x="63383" y="163741"/>
                </a:lnTo>
                <a:lnTo>
                  <a:pt x="65539" y="162077"/>
                </a:lnTo>
                <a:lnTo>
                  <a:pt x="71697" y="160229"/>
                </a:lnTo>
                <a:lnTo>
                  <a:pt x="86190" y="158239"/>
                </a:lnTo>
                <a:lnTo>
                  <a:pt x="93663" y="154444"/>
                </a:lnTo>
                <a:lnTo>
                  <a:pt x="109160" y="152669"/>
                </a:lnTo>
                <a:lnTo>
                  <a:pt x="154002" y="163064"/>
                </a:lnTo>
                <a:lnTo>
                  <a:pt x="199019" y="165084"/>
                </a:lnTo>
                <a:lnTo>
                  <a:pt x="245533" y="165100"/>
                </a:lnTo>
                <a:lnTo>
                  <a:pt x="289100" y="165100"/>
                </a:lnTo>
                <a:lnTo>
                  <a:pt x="331654" y="165100"/>
                </a:lnTo>
                <a:lnTo>
                  <a:pt x="363401" y="166982"/>
                </a:lnTo>
                <a:lnTo>
                  <a:pt x="395151" y="171058"/>
                </a:lnTo>
                <a:lnTo>
                  <a:pt x="440898" y="172140"/>
                </a:lnTo>
                <a:lnTo>
                  <a:pt x="483651" y="177407"/>
                </a:lnTo>
                <a:lnTo>
                  <a:pt x="529207" y="183244"/>
                </a:lnTo>
                <a:lnTo>
                  <a:pt x="570806" y="187442"/>
                </a:lnTo>
                <a:lnTo>
                  <a:pt x="615006" y="190231"/>
                </a:lnTo>
                <a:lnTo>
                  <a:pt x="659434" y="190476"/>
                </a:lnTo>
                <a:lnTo>
                  <a:pt x="698930" y="190497"/>
                </a:lnTo>
                <a:lnTo>
                  <a:pt x="740184" y="190500"/>
                </a:lnTo>
                <a:lnTo>
                  <a:pt x="785876" y="191206"/>
                </a:lnTo>
                <a:lnTo>
                  <a:pt x="827694" y="195967"/>
                </a:lnTo>
                <a:lnTo>
                  <a:pt x="869960" y="201760"/>
                </a:lnTo>
                <a:lnTo>
                  <a:pt x="912284" y="203716"/>
                </a:lnTo>
                <a:lnTo>
                  <a:pt x="954616" y="208642"/>
                </a:lnTo>
                <a:lnTo>
                  <a:pt x="996950" y="209431"/>
                </a:lnTo>
                <a:lnTo>
                  <a:pt x="1042941" y="213898"/>
                </a:lnTo>
                <a:lnTo>
                  <a:pt x="1085608" y="219008"/>
                </a:lnTo>
                <a:lnTo>
                  <a:pt x="1129989" y="221823"/>
                </a:lnTo>
                <a:lnTo>
                  <a:pt x="1176956" y="222194"/>
                </a:lnTo>
                <a:lnTo>
                  <a:pt x="1224420" y="222243"/>
                </a:lnTo>
                <a:lnTo>
                  <a:pt x="1269572" y="224131"/>
                </a:lnTo>
                <a:lnTo>
                  <a:pt x="1312276" y="228012"/>
                </a:lnTo>
                <a:lnTo>
                  <a:pt x="1358029" y="231894"/>
                </a:lnTo>
                <a:lnTo>
                  <a:pt x="1404838" y="236429"/>
                </a:lnTo>
                <a:lnTo>
                  <a:pt x="1445977" y="240338"/>
                </a:lnTo>
                <a:lnTo>
                  <a:pt x="1483710" y="241110"/>
                </a:lnTo>
                <a:lnTo>
                  <a:pt x="1524403" y="243144"/>
                </a:lnTo>
                <a:lnTo>
                  <a:pt x="1566412" y="246760"/>
                </a:lnTo>
                <a:lnTo>
                  <a:pt x="1612353" y="252559"/>
                </a:lnTo>
                <a:lnTo>
                  <a:pt x="1650029" y="257086"/>
                </a:lnTo>
                <a:lnTo>
                  <a:pt x="1690737" y="260411"/>
                </a:lnTo>
                <a:lnTo>
                  <a:pt x="1728568" y="265249"/>
                </a:lnTo>
                <a:lnTo>
                  <a:pt x="1775933" y="267215"/>
                </a:lnTo>
                <a:lnTo>
                  <a:pt x="1816527" y="271688"/>
                </a:lnTo>
                <a:lnTo>
                  <a:pt x="1855146" y="272781"/>
                </a:lnTo>
                <a:lnTo>
                  <a:pt x="1895021" y="268633"/>
                </a:lnTo>
                <a:lnTo>
                  <a:pt x="1936869" y="267082"/>
                </a:lnTo>
                <a:lnTo>
                  <a:pt x="1979106" y="266776"/>
                </a:lnTo>
                <a:lnTo>
                  <a:pt x="2021421" y="262351"/>
                </a:lnTo>
                <a:lnTo>
                  <a:pt x="2065632" y="260745"/>
                </a:lnTo>
                <a:lnTo>
                  <a:pt x="2108179" y="260428"/>
                </a:lnTo>
                <a:lnTo>
                  <a:pt x="2148830" y="256001"/>
                </a:lnTo>
                <a:lnTo>
                  <a:pt x="2188950" y="254395"/>
                </a:lnTo>
                <a:lnTo>
                  <a:pt x="2227632" y="254078"/>
                </a:lnTo>
                <a:lnTo>
                  <a:pt x="2268538" y="254016"/>
                </a:lnTo>
                <a:lnTo>
                  <a:pt x="2306409" y="254003"/>
                </a:lnTo>
                <a:lnTo>
                  <a:pt x="2353781" y="254000"/>
                </a:lnTo>
                <a:lnTo>
                  <a:pt x="2398076" y="254000"/>
                </a:lnTo>
                <a:lnTo>
                  <a:pt x="2443690" y="248974"/>
                </a:lnTo>
                <a:lnTo>
                  <a:pt x="2486943" y="247824"/>
                </a:lnTo>
                <a:lnTo>
                  <a:pt x="2532769" y="247673"/>
                </a:lnTo>
                <a:lnTo>
                  <a:pt x="2572679" y="247653"/>
                </a:lnTo>
                <a:lnTo>
                  <a:pt x="2614205" y="247650"/>
                </a:lnTo>
                <a:lnTo>
                  <a:pt x="2656432" y="247650"/>
                </a:lnTo>
                <a:lnTo>
                  <a:pt x="2698751" y="247650"/>
                </a:lnTo>
                <a:lnTo>
                  <a:pt x="2742642" y="242624"/>
                </a:lnTo>
                <a:lnTo>
                  <a:pt x="2787617" y="241378"/>
                </a:lnTo>
                <a:lnTo>
                  <a:pt x="2831392" y="241305"/>
                </a:lnTo>
                <a:lnTo>
                  <a:pt x="2877432" y="241300"/>
                </a:lnTo>
                <a:lnTo>
                  <a:pt x="2922128" y="241300"/>
                </a:lnTo>
                <a:lnTo>
                  <a:pt x="2926910" y="243182"/>
                </a:lnTo>
                <a:lnTo>
                  <a:pt x="2931388" y="245664"/>
                </a:lnTo>
                <a:lnTo>
                  <a:pt x="2939901" y="247476"/>
                </a:lnTo>
                <a:lnTo>
                  <a:pt x="2955852" y="247650"/>
                </a:lnTo>
                <a:lnTo>
                  <a:pt x="2956934" y="246944"/>
                </a:lnTo>
                <a:lnTo>
                  <a:pt x="2957656" y="245769"/>
                </a:lnTo>
                <a:lnTo>
                  <a:pt x="2958814" y="242183"/>
                </a:lnTo>
                <a:lnTo>
                  <a:pt x="2960854" y="241692"/>
                </a:lnTo>
                <a:lnTo>
                  <a:pt x="2962386" y="241562"/>
                </a:lnTo>
                <a:lnTo>
                  <a:pt x="2963407" y="240769"/>
                </a:lnTo>
                <a:lnTo>
                  <a:pt x="2965181" y="235856"/>
                </a:lnTo>
                <a:lnTo>
                  <a:pt x="2965443" y="223418"/>
                </a:lnTo>
                <a:lnTo>
                  <a:pt x="2968818" y="215854"/>
                </a:lnTo>
                <a:lnTo>
                  <a:pt x="2969107" y="213047"/>
                </a:lnTo>
                <a:lnTo>
                  <a:pt x="2966070" y="201265"/>
                </a:lnTo>
                <a:lnTo>
                  <a:pt x="2969231" y="188289"/>
                </a:lnTo>
                <a:lnTo>
                  <a:pt x="2967589" y="179105"/>
                </a:lnTo>
                <a:lnTo>
                  <a:pt x="2969533" y="164311"/>
                </a:lnTo>
                <a:lnTo>
                  <a:pt x="2967678" y="149971"/>
                </a:lnTo>
                <a:lnTo>
                  <a:pt x="2971760" y="106389"/>
                </a:lnTo>
                <a:lnTo>
                  <a:pt x="2971798" y="62004"/>
                </a:lnTo>
                <a:lnTo>
                  <a:pt x="2971800" y="381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ARTInkShape-295">
            <a:extLst>
              <a:ext uri="{FF2B5EF4-FFF2-40B4-BE49-F238E27FC236}">
                <a16:creationId xmlns:a16="http://schemas.microsoft.com/office/drawing/2014/main" id="{4087D957-E87C-4730-9C56-99DFBFA0188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291263" y="3371850"/>
            <a:ext cx="4908551" cy="368301"/>
          </a:xfrm>
          <a:custGeom>
            <a:avLst/>
            <a:gdLst/>
            <a:ahLst/>
            <a:cxnLst/>
            <a:rect l="0" t="0" r="0" b="0"/>
            <a:pathLst>
              <a:path w="4908551" h="368301">
                <a:moveTo>
                  <a:pt x="0" y="0"/>
                </a:moveTo>
                <a:lnTo>
                  <a:pt x="0" y="0"/>
                </a:lnTo>
                <a:lnTo>
                  <a:pt x="0" y="3371"/>
                </a:lnTo>
                <a:lnTo>
                  <a:pt x="705" y="4364"/>
                </a:lnTo>
                <a:lnTo>
                  <a:pt x="1881" y="5026"/>
                </a:lnTo>
                <a:lnTo>
                  <a:pt x="6088" y="6272"/>
                </a:lnTo>
                <a:lnTo>
                  <a:pt x="6272" y="9698"/>
                </a:lnTo>
                <a:lnTo>
                  <a:pt x="8196" y="13247"/>
                </a:lnTo>
                <a:lnTo>
                  <a:pt x="11810" y="17904"/>
                </a:lnTo>
                <a:lnTo>
                  <a:pt x="12524" y="23893"/>
                </a:lnTo>
                <a:lnTo>
                  <a:pt x="12698" y="48670"/>
                </a:lnTo>
                <a:lnTo>
                  <a:pt x="16070" y="56911"/>
                </a:lnTo>
                <a:lnTo>
                  <a:pt x="17063" y="57696"/>
                </a:lnTo>
                <a:lnTo>
                  <a:pt x="17725" y="56809"/>
                </a:lnTo>
                <a:lnTo>
                  <a:pt x="18167" y="54806"/>
                </a:lnTo>
                <a:lnTo>
                  <a:pt x="19048" y="101493"/>
                </a:lnTo>
                <a:lnTo>
                  <a:pt x="19050" y="148242"/>
                </a:lnTo>
                <a:lnTo>
                  <a:pt x="19050" y="160598"/>
                </a:lnTo>
                <a:lnTo>
                  <a:pt x="20931" y="164981"/>
                </a:lnTo>
                <a:lnTo>
                  <a:pt x="23414" y="169280"/>
                </a:lnTo>
                <a:lnTo>
                  <a:pt x="25007" y="177790"/>
                </a:lnTo>
                <a:lnTo>
                  <a:pt x="25138" y="179910"/>
                </a:lnTo>
                <a:lnTo>
                  <a:pt x="27165" y="184147"/>
                </a:lnTo>
                <a:lnTo>
                  <a:pt x="41130" y="199849"/>
                </a:lnTo>
                <a:lnTo>
                  <a:pt x="44855" y="201711"/>
                </a:lnTo>
                <a:lnTo>
                  <a:pt x="46837" y="202207"/>
                </a:lnTo>
                <a:lnTo>
                  <a:pt x="57185" y="208095"/>
                </a:lnTo>
                <a:lnTo>
                  <a:pt x="67738" y="210064"/>
                </a:lnTo>
                <a:lnTo>
                  <a:pt x="74790" y="213857"/>
                </a:lnTo>
                <a:lnTo>
                  <a:pt x="91713" y="217662"/>
                </a:lnTo>
                <a:lnTo>
                  <a:pt x="100552" y="220891"/>
                </a:lnTo>
                <a:lnTo>
                  <a:pt x="143180" y="228421"/>
                </a:lnTo>
                <a:lnTo>
                  <a:pt x="185168" y="228593"/>
                </a:lnTo>
                <a:lnTo>
                  <a:pt x="216034" y="226718"/>
                </a:lnTo>
                <a:lnTo>
                  <a:pt x="260357" y="222512"/>
                </a:lnTo>
                <a:lnTo>
                  <a:pt x="301821" y="216806"/>
                </a:lnTo>
                <a:lnTo>
                  <a:pt x="346009" y="212609"/>
                </a:lnTo>
                <a:lnTo>
                  <a:pt x="390436" y="209819"/>
                </a:lnTo>
                <a:lnTo>
                  <a:pt x="434884" y="209574"/>
                </a:lnTo>
                <a:lnTo>
                  <a:pt x="479334" y="209552"/>
                </a:lnTo>
                <a:lnTo>
                  <a:pt x="520827" y="214576"/>
                </a:lnTo>
                <a:lnTo>
                  <a:pt x="563755" y="215726"/>
                </a:lnTo>
                <a:lnTo>
                  <a:pt x="607465" y="215877"/>
                </a:lnTo>
                <a:lnTo>
                  <a:pt x="647976" y="220923"/>
                </a:lnTo>
                <a:lnTo>
                  <a:pt x="693728" y="226439"/>
                </a:lnTo>
                <a:lnTo>
                  <a:pt x="736363" y="228316"/>
                </a:lnTo>
                <a:lnTo>
                  <a:pt x="780739" y="235470"/>
                </a:lnTo>
                <a:lnTo>
                  <a:pt x="827706" y="241238"/>
                </a:lnTo>
                <a:lnTo>
                  <a:pt x="871799" y="246666"/>
                </a:lnTo>
                <a:lnTo>
                  <a:pt x="914365" y="254428"/>
                </a:lnTo>
                <a:lnTo>
                  <a:pt x="956728" y="260276"/>
                </a:lnTo>
                <a:lnTo>
                  <a:pt x="1002437" y="269086"/>
                </a:lnTo>
                <a:lnTo>
                  <a:pt x="1047357" y="279436"/>
                </a:lnTo>
                <a:lnTo>
                  <a:pt x="1090737" y="289988"/>
                </a:lnTo>
                <a:lnTo>
                  <a:pt x="1137877" y="300567"/>
                </a:lnTo>
                <a:lnTo>
                  <a:pt x="1182864" y="306124"/>
                </a:lnTo>
                <a:lnTo>
                  <a:pt x="1223781" y="313528"/>
                </a:lnTo>
                <a:lnTo>
                  <a:pt x="1271369" y="316977"/>
                </a:lnTo>
                <a:lnTo>
                  <a:pt x="1318733" y="322501"/>
                </a:lnTo>
                <a:lnTo>
                  <a:pt x="1357446" y="328470"/>
                </a:lnTo>
                <a:lnTo>
                  <a:pt x="1395850" y="333229"/>
                </a:lnTo>
                <a:lnTo>
                  <a:pt x="1436702" y="336600"/>
                </a:lnTo>
                <a:lnTo>
                  <a:pt x="1481320" y="341931"/>
                </a:lnTo>
                <a:lnTo>
                  <a:pt x="1520534" y="347073"/>
                </a:lnTo>
                <a:lnTo>
                  <a:pt x="1562251" y="348820"/>
                </a:lnTo>
                <a:lnTo>
                  <a:pt x="1601092" y="352536"/>
                </a:lnTo>
                <a:lnTo>
                  <a:pt x="1641011" y="354995"/>
                </a:lnTo>
                <a:lnTo>
                  <a:pt x="1682867" y="357362"/>
                </a:lnTo>
                <a:lnTo>
                  <a:pt x="1725106" y="361044"/>
                </a:lnTo>
                <a:lnTo>
                  <a:pt x="1767421" y="361771"/>
                </a:lnTo>
                <a:lnTo>
                  <a:pt x="1811632" y="361915"/>
                </a:lnTo>
                <a:lnTo>
                  <a:pt x="1857550" y="361943"/>
                </a:lnTo>
                <a:lnTo>
                  <a:pt x="1900592" y="361949"/>
                </a:lnTo>
                <a:lnTo>
                  <a:pt x="1943065" y="363831"/>
                </a:lnTo>
                <a:lnTo>
                  <a:pt x="1976721" y="365095"/>
                </a:lnTo>
                <a:lnTo>
                  <a:pt x="2019277" y="362571"/>
                </a:lnTo>
                <a:lnTo>
                  <a:pt x="2060636" y="362073"/>
                </a:lnTo>
                <a:lnTo>
                  <a:pt x="2106957" y="361974"/>
                </a:lnTo>
                <a:lnTo>
                  <a:pt x="2150288" y="361955"/>
                </a:lnTo>
                <a:lnTo>
                  <a:pt x="2192818" y="361951"/>
                </a:lnTo>
                <a:lnTo>
                  <a:pt x="2235189" y="361950"/>
                </a:lnTo>
                <a:lnTo>
                  <a:pt x="2280902" y="358579"/>
                </a:lnTo>
                <a:lnTo>
                  <a:pt x="2321969" y="356188"/>
                </a:lnTo>
                <a:lnTo>
                  <a:pt x="2367502" y="355716"/>
                </a:lnTo>
                <a:lnTo>
                  <a:pt x="2410676" y="355623"/>
                </a:lnTo>
                <a:lnTo>
                  <a:pt x="2453175" y="355605"/>
                </a:lnTo>
                <a:lnTo>
                  <a:pt x="2493660" y="355601"/>
                </a:lnTo>
                <a:lnTo>
                  <a:pt x="2532414" y="355600"/>
                </a:lnTo>
                <a:lnTo>
                  <a:pt x="2573335" y="355600"/>
                </a:lnTo>
                <a:lnTo>
                  <a:pt x="2611208" y="355600"/>
                </a:lnTo>
                <a:lnTo>
                  <a:pt x="2658581" y="359259"/>
                </a:lnTo>
                <a:lnTo>
                  <a:pt x="2699177" y="356532"/>
                </a:lnTo>
                <a:lnTo>
                  <a:pt x="2737796" y="359155"/>
                </a:lnTo>
                <a:lnTo>
                  <a:pt x="2777671" y="357034"/>
                </a:lnTo>
                <a:lnTo>
                  <a:pt x="2819520" y="355883"/>
                </a:lnTo>
                <a:lnTo>
                  <a:pt x="2861757" y="355656"/>
                </a:lnTo>
                <a:lnTo>
                  <a:pt x="2900412" y="355611"/>
                </a:lnTo>
                <a:lnTo>
                  <a:pt x="2945469" y="353721"/>
                </a:lnTo>
                <a:lnTo>
                  <a:pt x="2985179" y="350133"/>
                </a:lnTo>
                <a:lnTo>
                  <a:pt x="3025268" y="349424"/>
                </a:lnTo>
                <a:lnTo>
                  <a:pt x="3065277" y="349284"/>
                </a:lnTo>
                <a:lnTo>
                  <a:pt x="3107308" y="345886"/>
                </a:lnTo>
                <a:lnTo>
                  <a:pt x="3150601" y="347854"/>
                </a:lnTo>
                <a:lnTo>
                  <a:pt x="3188943" y="348974"/>
                </a:lnTo>
                <a:lnTo>
                  <a:pt x="3230278" y="349196"/>
                </a:lnTo>
                <a:lnTo>
                  <a:pt x="3272414" y="348534"/>
                </a:lnTo>
                <a:lnTo>
                  <a:pt x="3314709" y="344222"/>
                </a:lnTo>
                <a:lnTo>
                  <a:pt x="3357035" y="343161"/>
                </a:lnTo>
                <a:lnTo>
                  <a:pt x="3403730" y="342952"/>
                </a:lnTo>
                <a:lnTo>
                  <a:pt x="3449539" y="341029"/>
                </a:lnTo>
                <a:lnTo>
                  <a:pt x="3495773" y="337435"/>
                </a:lnTo>
                <a:lnTo>
                  <a:pt x="3531570" y="336812"/>
                </a:lnTo>
                <a:lnTo>
                  <a:pt x="3568987" y="333257"/>
                </a:lnTo>
                <a:lnTo>
                  <a:pt x="3615192" y="330098"/>
                </a:lnTo>
                <a:lnTo>
                  <a:pt x="3651855" y="326015"/>
                </a:lnTo>
                <a:lnTo>
                  <a:pt x="3689529" y="324491"/>
                </a:lnTo>
                <a:lnTo>
                  <a:pt x="3727503" y="324040"/>
                </a:lnTo>
                <a:lnTo>
                  <a:pt x="3765565" y="323906"/>
                </a:lnTo>
                <a:lnTo>
                  <a:pt x="3802949" y="323161"/>
                </a:lnTo>
                <a:lnTo>
                  <a:pt x="3849424" y="318827"/>
                </a:lnTo>
                <a:lnTo>
                  <a:pt x="3886592" y="317893"/>
                </a:lnTo>
                <a:lnTo>
                  <a:pt x="3933706" y="314207"/>
                </a:lnTo>
                <a:lnTo>
                  <a:pt x="3969655" y="315427"/>
                </a:lnTo>
                <a:lnTo>
                  <a:pt x="4007118" y="316886"/>
                </a:lnTo>
                <a:lnTo>
                  <a:pt x="4045029" y="313947"/>
                </a:lnTo>
                <a:lnTo>
                  <a:pt x="4092107" y="315361"/>
                </a:lnTo>
                <a:lnTo>
                  <a:pt x="4132457" y="312712"/>
                </a:lnTo>
                <a:lnTo>
                  <a:pt x="4171537" y="312318"/>
                </a:lnTo>
                <a:lnTo>
                  <a:pt x="4209927" y="314946"/>
                </a:lnTo>
                <a:lnTo>
                  <a:pt x="4248113" y="313294"/>
                </a:lnTo>
                <a:lnTo>
                  <a:pt x="4285533" y="315940"/>
                </a:lnTo>
                <a:lnTo>
                  <a:pt x="4320688" y="317038"/>
                </a:lnTo>
                <a:lnTo>
                  <a:pt x="4361051" y="317363"/>
                </a:lnTo>
                <a:lnTo>
                  <a:pt x="4400136" y="318165"/>
                </a:lnTo>
                <a:lnTo>
                  <a:pt x="4437822" y="321146"/>
                </a:lnTo>
                <a:lnTo>
                  <a:pt x="4484399" y="318429"/>
                </a:lnTo>
                <a:lnTo>
                  <a:pt x="4521584" y="319657"/>
                </a:lnTo>
                <a:lnTo>
                  <a:pt x="4568704" y="326393"/>
                </a:lnTo>
                <a:lnTo>
                  <a:pt x="4611983" y="325789"/>
                </a:lnTo>
                <a:lnTo>
                  <a:pt x="4652622" y="329120"/>
                </a:lnTo>
                <a:lnTo>
                  <a:pt x="4696629" y="334422"/>
                </a:lnTo>
                <a:lnTo>
                  <a:pt x="4739182" y="339641"/>
                </a:lnTo>
                <a:lnTo>
                  <a:pt x="4772370" y="345915"/>
                </a:lnTo>
                <a:lnTo>
                  <a:pt x="4816710" y="347622"/>
                </a:lnTo>
                <a:lnTo>
                  <a:pt x="4860904" y="352558"/>
                </a:lnTo>
                <a:lnTo>
                  <a:pt x="4881126" y="357081"/>
                </a:lnTo>
                <a:lnTo>
                  <a:pt x="4886483" y="359786"/>
                </a:lnTo>
                <a:lnTo>
                  <a:pt x="4895672" y="361523"/>
                </a:lnTo>
                <a:lnTo>
                  <a:pt x="4905188" y="361925"/>
                </a:lnTo>
                <a:lnTo>
                  <a:pt x="4906309" y="362639"/>
                </a:lnTo>
                <a:lnTo>
                  <a:pt x="4907056" y="363820"/>
                </a:lnTo>
                <a:lnTo>
                  <a:pt x="4908550" y="368300"/>
                </a:lnTo>
                <a:lnTo>
                  <a:pt x="4908550" y="364929"/>
                </a:lnTo>
                <a:lnTo>
                  <a:pt x="4907844" y="363936"/>
                </a:lnTo>
                <a:lnTo>
                  <a:pt x="4906668" y="363274"/>
                </a:lnTo>
                <a:lnTo>
                  <a:pt x="4905179" y="362833"/>
                </a:lnTo>
                <a:lnTo>
                  <a:pt x="4904185" y="361833"/>
                </a:lnTo>
                <a:lnTo>
                  <a:pt x="4903082" y="358840"/>
                </a:lnTo>
                <a:lnTo>
                  <a:pt x="4902082" y="357760"/>
                </a:lnTo>
                <a:lnTo>
                  <a:pt x="4899090" y="356560"/>
                </a:lnTo>
                <a:lnTo>
                  <a:pt x="4898010" y="355535"/>
                </a:lnTo>
                <a:lnTo>
                  <a:pt x="4891675" y="339756"/>
                </a:lnTo>
                <a:lnTo>
                  <a:pt x="4889438" y="328485"/>
                </a:lnTo>
                <a:lnTo>
                  <a:pt x="4885326" y="319657"/>
                </a:lnTo>
                <a:lnTo>
                  <a:pt x="4883089" y="309124"/>
                </a:lnTo>
                <a:lnTo>
                  <a:pt x="4878977" y="300515"/>
                </a:lnTo>
                <a:lnTo>
                  <a:pt x="4871358" y="256092"/>
                </a:lnTo>
                <a:lnTo>
                  <a:pt x="4876800" y="2222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ARTInkShape-296">
            <a:extLst>
              <a:ext uri="{FF2B5EF4-FFF2-40B4-BE49-F238E27FC236}">
                <a16:creationId xmlns:a16="http://schemas.microsoft.com/office/drawing/2014/main" id="{3B92DEBF-06C7-4D0B-8E79-8B8F02060A0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344863" y="4165600"/>
            <a:ext cx="285751" cy="69834"/>
          </a:xfrm>
          <a:custGeom>
            <a:avLst/>
            <a:gdLst/>
            <a:ahLst/>
            <a:cxnLst/>
            <a:rect l="0" t="0" r="0" b="0"/>
            <a:pathLst>
              <a:path w="285751" h="69834">
                <a:moveTo>
                  <a:pt x="0" y="0"/>
                </a:moveTo>
                <a:lnTo>
                  <a:pt x="0" y="0"/>
                </a:lnTo>
                <a:lnTo>
                  <a:pt x="0" y="21459"/>
                </a:lnTo>
                <a:lnTo>
                  <a:pt x="705" y="22773"/>
                </a:lnTo>
                <a:lnTo>
                  <a:pt x="1881" y="23649"/>
                </a:lnTo>
                <a:lnTo>
                  <a:pt x="3371" y="24232"/>
                </a:lnTo>
                <a:lnTo>
                  <a:pt x="4364" y="25327"/>
                </a:lnTo>
                <a:lnTo>
                  <a:pt x="5467" y="28425"/>
                </a:lnTo>
                <a:lnTo>
                  <a:pt x="6467" y="29533"/>
                </a:lnTo>
                <a:lnTo>
                  <a:pt x="12765" y="32261"/>
                </a:lnTo>
                <a:lnTo>
                  <a:pt x="23474" y="41859"/>
                </a:lnTo>
                <a:lnTo>
                  <a:pt x="27601" y="43298"/>
                </a:lnTo>
                <a:lnTo>
                  <a:pt x="28984" y="44388"/>
                </a:lnTo>
                <a:lnTo>
                  <a:pt x="30521" y="47480"/>
                </a:lnTo>
                <a:lnTo>
                  <a:pt x="32341" y="48587"/>
                </a:lnTo>
                <a:lnTo>
                  <a:pt x="43521" y="52244"/>
                </a:lnTo>
                <a:lnTo>
                  <a:pt x="56104" y="59552"/>
                </a:lnTo>
                <a:lnTo>
                  <a:pt x="102163" y="69193"/>
                </a:lnTo>
                <a:lnTo>
                  <a:pt x="146845" y="69833"/>
                </a:lnTo>
                <a:lnTo>
                  <a:pt x="171606" y="67965"/>
                </a:lnTo>
                <a:lnTo>
                  <a:pt x="215908" y="60390"/>
                </a:lnTo>
                <a:lnTo>
                  <a:pt x="260350" y="45803"/>
                </a:lnTo>
                <a:lnTo>
                  <a:pt x="285750" y="317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SMARTInkShape-Group146">
            <a:extLst>
              <a:ext uri="{FF2B5EF4-FFF2-40B4-BE49-F238E27FC236}">
                <a16:creationId xmlns:a16="http://schemas.microsoft.com/office/drawing/2014/main" id="{E7A6AD73-5556-4898-B279-ADF21F91830D}"/>
              </a:ext>
            </a:extLst>
          </p:cNvPr>
          <p:cNvGrpSpPr/>
          <p:nvPr/>
        </p:nvGrpSpPr>
        <p:grpSpPr>
          <a:xfrm>
            <a:off x="367000" y="3563235"/>
            <a:ext cx="272763" cy="253111"/>
            <a:chOff x="367000" y="3563235"/>
            <a:chExt cx="272763" cy="253111"/>
          </a:xfrm>
        </p:grpSpPr>
        <p:sp>
          <p:nvSpPr>
            <p:cNvPr id="20" name="SMARTInkShape-297">
              <a:extLst>
                <a:ext uri="{FF2B5EF4-FFF2-40B4-BE49-F238E27FC236}">
                  <a16:creationId xmlns:a16="http://schemas.microsoft.com/office/drawing/2014/main" id="{27371AAD-634D-4D16-B22C-7CBCE7E98DB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398462" y="3651250"/>
              <a:ext cx="165101" cy="35393"/>
            </a:xfrm>
            <a:custGeom>
              <a:avLst/>
              <a:gdLst/>
              <a:ahLst/>
              <a:cxnLst/>
              <a:rect l="0" t="0" r="0" b="0"/>
              <a:pathLst>
                <a:path w="165101" h="35393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364" y="706"/>
                  </a:lnTo>
                  <a:lnTo>
                    <a:pt x="5026" y="1882"/>
                  </a:lnTo>
                  <a:lnTo>
                    <a:pt x="5468" y="3371"/>
                  </a:lnTo>
                  <a:lnTo>
                    <a:pt x="6467" y="4364"/>
                  </a:lnTo>
                  <a:lnTo>
                    <a:pt x="11740" y="6089"/>
                  </a:lnTo>
                  <a:lnTo>
                    <a:pt x="24231" y="6343"/>
                  </a:lnTo>
                  <a:lnTo>
                    <a:pt x="30239" y="10713"/>
                  </a:lnTo>
                  <a:lnTo>
                    <a:pt x="36163" y="12111"/>
                  </a:lnTo>
                  <a:lnTo>
                    <a:pt x="40297" y="12438"/>
                  </a:lnTo>
                  <a:lnTo>
                    <a:pt x="44486" y="14465"/>
                  </a:lnTo>
                  <a:lnTo>
                    <a:pt x="48699" y="17013"/>
                  </a:lnTo>
                  <a:lnTo>
                    <a:pt x="57154" y="18648"/>
                  </a:lnTo>
                  <a:lnTo>
                    <a:pt x="62091" y="19577"/>
                  </a:lnTo>
                  <a:lnTo>
                    <a:pt x="92668" y="31109"/>
                  </a:lnTo>
                  <a:lnTo>
                    <a:pt x="110157" y="32399"/>
                  </a:lnTo>
                  <a:lnTo>
                    <a:pt x="115516" y="35096"/>
                  </a:lnTo>
                  <a:lnTo>
                    <a:pt x="118639" y="35392"/>
                  </a:lnTo>
                  <a:lnTo>
                    <a:pt x="141154" y="30144"/>
                  </a:lnTo>
                  <a:lnTo>
                    <a:pt x="148813" y="27508"/>
                  </a:lnTo>
                  <a:lnTo>
                    <a:pt x="16510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298">
              <a:extLst>
                <a:ext uri="{FF2B5EF4-FFF2-40B4-BE49-F238E27FC236}">
                  <a16:creationId xmlns:a16="http://schemas.microsoft.com/office/drawing/2014/main" id="{5A8FFF2F-7057-475F-8E4E-3ED8E9C9AB66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367000" y="3563235"/>
              <a:ext cx="272763" cy="253111"/>
            </a:xfrm>
            <a:custGeom>
              <a:avLst/>
              <a:gdLst/>
              <a:ahLst/>
              <a:cxnLst/>
              <a:rect l="0" t="0" r="0" b="0"/>
              <a:pathLst>
                <a:path w="272763" h="253111">
                  <a:moveTo>
                    <a:pt x="158462" y="11815"/>
                  </a:moveTo>
                  <a:lnTo>
                    <a:pt x="158462" y="11815"/>
                  </a:lnTo>
                  <a:lnTo>
                    <a:pt x="158462" y="17282"/>
                  </a:lnTo>
                  <a:lnTo>
                    <a:pt x="158462" y="14533"/>
                  </a:lnTo>
                  <a:lnTo>
                    <a:pt x="157757" y="14332"/>
                  </a:lnTo>
                  <a:lnTo>
                    <a:pt x="155091" y="15991"/>
                  </a:lnTo>
                  <a:lnTo>
                    <a:pt x="154098" y="16010"/>
                  </a:lnTo>
                  <a:lnTo>
                    <a:pt x="153436" y="15317"/>
                  </a:lnTo>
                  <a:lnTo>
                    <a:pt x="152190" y="12020"/>
                  </a:lnTo>
                  <a:lnTo>
                    <a:pt x="146652" y="11833"/>
                  </a:lnTo>
                  <a:lnTo>
                    <a:pt x="146355" y="11122"/>
                  </a:lnTo>
                  <a:lnTo>
                    <a:pt x="146026" y="8449"/>
                  </a:lnTo>
                  <a:lnTo>
                    <a:pt x="145233" y="7455"/>
                  </a:lnTo>
                  <a:lnTo>
                    <a:pt x="140318" y="5727"/>
                  </a:lnTo>
                  <a:lnTo>
                    <a:pt x="134025" y="5488"/>
                  </a:lnTo>
                  <a:lnTo>
                    <a:pt x="128183" y="1106"/>
                  </a:lnTo>
                  <a:lnTo>
                    <a:pt x="124309" y="0"/>
                  </a:lnTo>
                  <a:lnTo>
                    <a:pt x="122993" y="410"/>
                  </a:lnTo>
                  <a:lnTo>
                    <a:pt x="122116" y="1390"/>
                  </a:lnTo>
                  <a:lnTo>
                    <a:pt x="121532" y="2748"/>
                  </a:lnTo>
                  <a:lnTo>
                    <a:pt x="120436" y="3654"/>
                  </a:lnTo>
                  <a:lnTo>
                    <a:pt x="117338" y="4660"/>
                  </a:lnTo>
                  <a:lnTo>
                    <a:pt x="104639" y="5444"/>
                  </a:lnTo>
                  <a:lnTo>
                    <a:pt x="76018" y="22959"/>
                  </a:lnTo>
                  <a:lnTo>
                    <a:pt x="64096" y="27579"/>
                  </a:lnTo>
                  <a:lnTo>
                    <a:pt x="55635" y="33263"/>
                  </a:lnTo>
                  <a:lnTo>
                    <a:pt x="35719" y="61498"/>
                  </a:lnTo>
                  <a:lnTo>
                    <a:pt x="20880" y="85121"/>
                  </a:lnTo>
                  <a:lnTo>
                    <a:pt x="15235" y="92018"/>
                  </a:lnTo>
                  <a:lnTo>
                    <a:pt x="8296" y="114362"/>
                  </a:lnTo>
                  <a:lnTo>
                    <a:pt x="6019" y="127180"/>
                  </a:lnTo>
                  <a:lnTo>
                    <a:pt x="1167" y="140071"/>
                  </a:lnTo>
                  <a:lnTo>
                    <a:pt x="0" y="159367"/>
                  </a:lnTo>
                  <a:lnTo>
                    <a:pt x="1722" y="167470"/>
                  </a:lnTo>
                  <a:lnTo>
                    <a:pt x="4776" y="175998"/>
                  </a:lnTo>
                  <a:lnTo>
                    <a:pt x="7563" y="184875"/>
                  </a:lnTo>
                  <a:lnTo>
                    <a:pt x="10257" y="192447"/>
                  </a:lnTo>
                  <a:lnTo>
                    <a:pt x="12479" y="203938"/>
                  </a:lnTo>
                  <a:lnTo>
                    <a:pt x="15500" y="209622"/>
                  </a:lnTo>
                  <a:lnTo>
                    <a:pt x="24538" y="216788"/>
                  </a:lnTo>
                  <a:lnTo>
                    <a:pt x="39339" y="224525"/>
                  </a:lnTo>
                  <a:lnTo>
                    <a:pt x="46252" y="229825"/>
                  </a:lnTo>
                  <a:lnTo>
                    <a:pt x="78221" y="244080"/>
                  </a:lnTo>
                  <a:lnTo>
                    <a:pt x="124598" y="252823"/>
                  </a:lnTo>
                  <a:lnTo>
                    <a:pt x="167635" y="253110"/>
                  </a:lnTo>
                  <a:lnTo>
                    <a:pt x="183993" y="252408"/>
                  </a:lnTo>
                  <a:lnTo>
                    <a:pt x="228278" y="241855"/>
                  </a:lnTo>
                  <a:lnTo>
                    <a:pt x="272762" y="24041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SMARTInkShape-299">
            <a:extLst>
              <a:ext uri="{FF2B5EF4-FFF2-40B4-BE49-F238E27FC236}">
                <a16:creationId xmlns:a16="http://schemas.microsoft.com/office/drawing/2014/main" id="{53C6DAC7-F6FB-4101-AEF5-52851F9B8AE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41425" y="2940128"/>
            <a:ext cx="228486" cy="298288"/>
          </a:xfrm>
          <a:custGeom>
            <a:avLst/>
            <a:gdLst/>
            <a:ahLst/>
            <a:cxnLst/>
            <a:rect l="0" t="0" r="0" b="0"/>
            <a:pathLst>
              <a:path w="228486" h="298288">
                <a:moveTo>
                  <a:pt x="222137" y="38022"/>
                </a:moveTo>
                <a:lnTo>
                  <a:pt x="222137" y="38022"/>
                </a:lnTo>
                <a:lnTo>
                  <a:pt x="228226" y="31934"/>
                </a:lnTo>
                <a:lnTo>
                  <a:pt x="228485" y="13846"/>
                </a:lnTo>
                <a:lnTo>
                  <a:pt x="223020" y="7262"/>
                </a:lnTo>
                <a:lnTo>
                  <a:pt x="220648" y="6712"/>
                </a:lnTo>
                <a:lnTo>
                  <a:pt x="212701" y="6298"/>
                </a:lnTo>
                <a:lnTo>
                  <a:pt x="209006" y="4402"/>
                </a:lnTo>
                <a:lnTo>
                  <a:pt x="205012" y="1913"/>
                </a:lnTo>
                <a:lnTo>
                  <a:pt x="196700" y="315"/>
                </a:lnTo>
                <a:lnTo>
                  <a:pt x="184892" y="0"/>
                </a:lnTo>
                <a:lnTo>
                  <a:pt x="179008" y="1838"/>
                </a:lnTo>
                <a:lnTo>
                  <a:pt x="173335" y="4301"/>
                </a:lnTo>
                <a:lnTo>
                  <a:pt x="141038" y="8119"/>
                </a:lnTo>
                <a:lnTo>
                  <a:pt x="95100" y="31686"/>
                </a:lnTo>
                <a:lnTo>
                  <a:pt x="81568" y="40141"/>
                </a:lnTo>
                <a:lnTo>
                  <a:pt x="42569" y="71811"/>
                </a:lnTo>
                <a:lnTo>
                  <a:pt x="40024" y="76088"/>
                </a:lnTo>
                <a:lnTo>
                  <a:pt x="38591" y="84343"/>
                </a:lnTo>
                <a:lnTo>
                  <a:pt x="37998" y="100452"/>
                </a:lnTo>
                <a:lnTo>
                  <a:pt x="41361" y="104576"/>
                </a:lnTo>
                <a:lnTo>
                  <a:pt x="44896" y="106407"/>
                </a:lnTo>
                <a:lnTo>
                  <a:pt x="46827" y="106895"/>
                </a:lnTo>
                <a:lnTo>
                  <a:pt x="48114" y="107926"/>
                </a:lnTo>
                <a:lnTo>
                  <a:pt x="53719" y="116625"/>
                </a:lnTo>
                <a:lnTo>
                  <a:pt x="59326" y="118818"/>
                </a:lnTo>
                <a:lnTo>
                  <a:pt x="65816" y="120498"/>
                </a:lnTo>
                <a:lnTo>
                  <a:pt x="75731" y="125444"/>
                </a:lnTo>
                <a:lnTo>
                  <a:pt x="93191" y="127611"/>
                </a:lnTo>
                <a:lnTo>
                  <a:pt x="101521" y="131945"/>
                </a:lnTo>
                <a:lnTo>
                  <a:pt x="112075" y="133803"/>
                </a:lnTo>
                <a:lnTo>
                  <a:pt x="120538" y="138264"/>
                </a:lnTo>
                <a:lnTo>
                  <a:pt x="125633" y="139354"/>
                </a:lnTo>
                <a:lnTo>
                  <a:pt x="131709" y="143933"/>
                </a:lnTo>
                <a:lnTo>
                  <a:pt x="135616" y="145066"/>
                </a:lnTo>
                <a:lnTo>
                  <a:pt x="136940" y="146074"/>
                </a:lnTo>
                <a:lnTo>
                  <a:pt x="139508" y="150157"/>
                </a:lnTo>
                <a:lnTo>
                  <a:pt x="144951" y="152037"/>
                </a:lnTo>
                <a:lnTo>
                  <a:pt x="152287" y="152322"/>
                </a:lnTo>
                <a:lnTo>
                  <a:pt x="148916" y="152322"/>
                </a:lnTo>
                <a:lnTo>
                  <a:pt x="145380" y="150441"/>
                </a:lnTo>
                <a:lnTo>
                  <a:pt x="143449" y="148951"/>
                </a:lnTo>
                <a:lnTo>
                  <a:pt x="141456" y="148664"/>
                </a:lnTo>
                <a:lnTo>
                  <a:pt x="121390" y="152138"/>
                </a:lnTo>
                <a:lnTo>
                  <a:pt x="86060" y="153024"/>
                </a:lnTo>
                <a:lnTo>
                  <a:pt x="65581" y="158083"/>
                </a:lnTo>
                <a:lnTo>
                  <a:pt x="54316" y="159203"/>
                </a:lnTo>
                <a:lnTo>
                  <a:pt x="46185" y="161966"/>
                </a:lnTo>
                <a:lnTo>
                  <a:pt x="39750" y="167427"/>
                </a:lnTo>
                <a:lnTo>
                  <a:pt x="33832" y="173852"/>
                </a:lnTo>
                <a:lnTo>
                  <a:pt x="10763" y="192470"/>
                </a:lnTo>
                <a:lnTo>
                  <a:pt x="4207" y="202239"/>
                </a:lnTo>
                <a:lnTo>
                  <a:pt x="1167" y="210700"/>
                </a:lnTo>
                <a:lnTo>
                  <a:pt x="0" y="226307"/>
                </a:lnTo>
                <a:lnTo>
                  <a:pt x="1819" y="229419"/>
                </a:lnTo>
                <a:lnTo>
                  <a:pt x="27414" y="267783"/>
                </a:lnTo>
                <a:lnTo>
                  <a:pt x="33523" y="270666"/>
                </a:lnTo>
                <a:lnTo>
                  <a:pt x="37128" y="271435"/>
                </a:lnTo>
                <a:lnTo>
                  <a:pt x="57203" y="282822"/>
                </a:lnTo>
                <a:lnTo>
                  <a:pt x="104312" y="296179"/>
                </a:lnTo>
                <a:lnTo>
                  <a:pt x="143559" y="298287"/>
                </a:lnTo>
                <a:lnTo>
                  <a:pt x="190387" y="29202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SMARTInkShape-Group148">
            <a:extLst>
              <a:ext uri="{FF2B5EF4-FFF2-40B4-BE49-F238E27FC236}">
                <a16:creationId xmlns:a16="http://schemas.microsoft.com/office/drawing/2014/main" id="{DB6D63A6-DE6F-4F25-A9D2-49158399492E}"/>
              </a:ext>
            </a:extLst>
          </p:cNvPr>
          <p:cNvGrpSpPr/>
          <p:nvPr/>
        </p:nvGrpSpPr>
        <p:grpSpPr>
          <a:xfrm>
            <a:off x="315912" y="2197100"/>
            <a:ext cx="254001" cy="381001"/>
            <a:chOff x="315912" y="2197100"/>
            <a:chExt cx="254001" cy="381001"/>
          </a:xfrm>
        </p:grpSpPr>
        <p:sp>
          <p:nvSpPr>
            <p:cNvPr id="24" name="SMARTInkShape-300">
              <a:extLst>
                <a:ext uri="{FF2B5EF4-FFF2-40B4-BE49-F238E27FC236}">
                  <a16:creationId xmlns:a16="http://schemas.microsoft.com/office/drawing/2014/main" id="{D6E0436B-A835-4E44-8395-0EC8F8FAC3A3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315912" y="2349500"/>
              <a:ext cx="171449" cy="152401"/>
            </a:xfrm>
            <a:custGeom>
              <a:avLst/>
              <a:gdLst/>
              <a:ahLst/>
              <a:cxnLst/>
              <a:rect l="0" t="0" r="0" b="0"/>
              <a:pathLst>
                <a:path w="171449" h="152401">
                  <a:moveTo>
                    <a:pt x="165100" y="0"/>
                  </a:moveTo>
                  <a:lnTo>
                    <a:pt x="165100" y="0"/>
                  </a:lnTo>
                  <a:lnTo>
                    <a:pt x="171448" y="0"/>
                  </a:lnTo>
                  <a:lnTo>
                    <a:pt x="165178" y="0"/>
                  </a:lnTo>
                  <a:lnTo>
                    <a:pt x="161752" y="3371"/>
                  </a:lnTo>
                  <a:lnTo>
                    <a:pt x="160085" y="6908"/>
                  </a:lnTo>
                  <a:lnTo>
                    <a:pt x="159640" y="8838"/>
                  </a:lnTo>
                  <a:lnTo>
                    <a:pt x="141504" y="33431"/>
                  </a:lnTo>
                  <a:lnTo>
                    <a:pt x="131219" y="40872"/>
                  </a:lnTo>
                  <a:lnTo>
                    <a:pt x="122684" y="44801"/>
                  </a:lnTo>
                  <a:lnTo>
                    <a:pt x="112238" y="54275"/>
                  </a:lnTo>
                  <a:lnTo>
                    <a:pt x="103655" y="65314"/>
                  </a:lnTo>
                  <a:lnTo>
                    <a:pt x="59242" y="105294"/>
                  </a:lnTo>
                  <a:lnTo>
                    <a:pt x="37259" y="126319"/>
                  </a:lnTo>
                  <a:lnTo>
                    <a:pt x="0" y="152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301">
              <a:extLst>
                <a:ext uri="{FF2B5EF4-FFF2-40B4-BE49-F238E27FC236}">
                  <a16:creationId xmlns:a16="http://schemas.microsoft.com/office/drawing/2014/main" id="{52F42A60-1FC2-4475-8E22-85DDE997D286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404812" y="2197100"/>
              <a:ext cx="165101" cy="381001"/>
            </a:xfrm>
            <a:custGeom>
              <a:avLst/>
              <a:gdLst/>
              <a:ahLst/>
              <a:cxnLst/>
              <a:rect l="0" t="0" r="0" b="0"/>
              <a:pathLst>
                <a:path w="165101" h="381001">
                  <a:moveTo>
                    <a:pt x="0" y="0"/>
                  </a:moveTo>
                  <a:lnTo>
                    <a:pt x="0" y="0"/>
                  </a:lnTo>
                  <a:lnTo>
                    <a:pt x="9460" y="0"/>
                  </a:lnTo>
                  <a:lnTo>
                    <a:pt x="13142" y="1882"/>
                  </a:lnTo>
                  <a:lnTo>
                    <a:pt x="17883" y="5467"/>
                  </a:lnTo>
                  <a:lnTo>
                    <a:pt x="22076" y="6089"/>
                  </a:lnTo>
                  <a:lnTo>
                    <a:pt x="23184" y="6881"/>
                  </a:lnTo>
                  <a:lnTo>
                    <a:pt x="23923" y="8115"/>
                  </a:lnTo>
                  <a:lnTo>
                    <a:pt x="24415" y="9644"/>
                  </a:lnTo>
                  <a:lnTo>
                    <a:pt x="25449" y="10662"/>
                  </a:lnTo>
                  <a:lnTo>
                    <a:pt x="32178" y="14179"/>
                  </a:lnTo>
                  <a:lnTo>
                    <a:pt x="34152" y="15803"/>
                  </a:lnTo>
                  <a:lnTo>
                    <a:pt x="36346" y="19488"/>
                  </a:lnTo>
                  <a:lnTo>
                    <a:pt x="49347" y="64484"/>
                  </a:lnTo>
                  <a:lnTo>
                    <a:pt x="55678" y="89160"/>
                  </a:lnTo>
                  <a:lnTo>
                    <a:pt x="68007" y="122423"/>
                  </a:lnTo>
                  <a:lnTo>
                    <a:pt x="74677" y="151928"/>
                  </a:lnTo>
                  <a:lnTo>
                    <a:pt x="80786" y="170939"/>
                  </a:lnTo>
                  <a:lnTo>
                    <a:pt x="89303" y="206857"/>
                  </a:lnTo>
                  <a:lnTo>
                    <a:pt x="107961" y="252606"/>
                  </a:lnTo>
                  <a:lnTo>
                    <a:pt x="112422" y="266287"/>
                  </a:lnTo>
                  <a:lnTo>
                    <a:pt x="119123" y="292176"/>
                  </a:lnTo>
                  <a:lnTo>
                    <a:pt x="133385" y="321849"/>
                  </a:lnTo>
                  <a:lnTo>
                    <a:pt x="136894" y="327194"/>
                  </a:lnTo>
                  <a:lnTo>
                    <a:pt x="153759" y="367787"/>
                  </a:lnTo>
                  <a:lnTo>
                    <a:pt x="165100" y="381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SMARTInkShape-302">
            <a:extLst>
              <a:ext uri="{FF2B5EF4-FFF2-40B4-BE49-F238E27FC236}">
                <a16:creationId xmlns:a16="http://schemas.microsoft.com/office/drawing/2014/main" id="{DAAD3A43-5428-47EF-94A9-7175997F12F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929063" y="4216400"/>
            <a:ext cx="222251" cy="31555"/>
          </a:xfrm>
          <a:custGeom>
            <a:avLst/>
            <a:gdLst/>
            <a:ahLst/>
            <a:cxnLst/>
            <a:rect l="0" t="0" r="0" b="0"/>
            <a:pathLst>
              <a:path w="222251" h="31555">
                <a:moveTo>
                  <a:pt x="0" y="0"/>
                </a:moveTo>
                <a:lnTo>
                  <a:pt x="0" y="0"/>
                </a:lnTo>
                <a:lnTo>
                  <a:pt x="3371" y="0"/>
                </a:lnTo>
                <a:lnTo>
                  <a:pt x="6907" y="1882"/>
                </a:lnTo>
                <a:lnTo>
                  <a:pt x="10831" y="4364"/>
                </a:lnTo>
                <a:lnTo>
                  <a:pt x="17006" y="6467"/>
                </a:lnTo>
                <a:lnTo>
                  <a:pt x="46078" y="21254"/>
                </a:lnTo>
                <a:lnTo>
                  <a:pt x="88995" y="29521"/>
                </a:lnTo>
                <a:lnTo>
                  <a:pt x="132783" y="31554"/>
                </a:lnTo>
                <a:lnTo>
                  <a:pt x="179145" y="28353"/>
                </a:lnTo>
                <a:lnTo>
                  <a:pt x="222250" y="254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ARTInkShape-303">
            <a:extLst>
              <a:ext uri="{FF2B5EF4-FFF2-40B4-BE49-F238E27FC236}">
                <a16:creationId xmlns:a16="http://schemas.microsoft.com/office/drawing/2014/main" id="{C85C61E0-876A-424B-85C0-C19E3AEF9DB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424363" y="4286250"/>
            <a:ext cx="133351" cy="12701"/>
          </a:xfrm>
          <a:custGeom>
            <a:avLst/>
            <a:gdLst/>
            <a:ahLst/>
            <a:cxnLst/>
            <a:rect l="0" t="0" r="0" b="0"/>
            <a:pathLst>
              <a:path w="133351" h="12701">
                <a:moveTo>
                  <a:pt x="0" y="12700"/>
                </a:moveTo>
                <a:lnTo>
                  <a:pt x="0" y="12700"/>
                </a:lnTo>
                <a:lnTo>
                  <a:pt x="20394" y="12700"/>
                </a:lnTo>
                <a:lnTo>
                  <a:pt x="25056" y="10819"/>
                </a:lnTo>
                <a:lnTo>
                  <a:pt x="27287" y="9329"/>
                </a:lnTo>
                <a:lnTo>
                  <a:pt x="37169" y="7233"/>
                </a:lnTo>
                <a:lnTo>
                  <a:pt x="83890" y="6357"/>
                </a:lnTo>
                <a:lnTo>
                  <a:pt x="114476" y="4469"/>
                </a:lnTo>
                <a:lnTo>
                  <a:pt x="13335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ARTInkShape-304">
            <a:extLst>
              <a:ext uri="{FF2B5EF4-FFF2-40B4-BE49-F238E27FC236}">
                <a16:creationId xmlns:a16="http://schemas.microsoft.com/office/drawing/2014/main" id="{53B2045C-557F-438F-9552-B8E4D015619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040313" y="4241800"/>
            <a:ext cx="146051" cy="11818"/>
          </a:xfrm>
          <a:custGeom>
            <a:avLst/>
            <a:gdLst/>
            <a:ahLst/>
            <a:cxnLst/>
            <a:rect l="0" t="0" r="0" b="0"/>
            <a:pathLst>
              <a:path w="146051" h="11818">
                <a:moveTo>
                  <a:pt x="0" y="6350"/>
                </a:moveTo>
                <a:lnTo>
                  <a:pt x="0" y="6350"/>
                </a:lnTo>
                <a:lnTo>
                  <a:pt x="18481" y="6350"/>
                </a:lnTo>
                <a:lnTo>
                  <a:pt x="24206" y="8232"/>
                </a:lnTo>
                <a:lnTo>
                  <a:pt x="29808" y="10714"/>
                </a:lnTo>
                <a:lnTo>
                  <a:pt x="37002" y="11817"/>
                </a:lnTo>
                <a:lnTo>
                  <a:pt x="53117" y="8867"/>
                </a:lnTo>
                <a:lnTo>
                  <a:pt x="66381" y="10545"/>
                </a:lnTo>
                <a:lnTo>
                  <a:pt x="108945" y="3184"/>
                </a:lnTo>
                <a:lnTo>
                  <a:pt x="14605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ARTInkShape-305">
            <a:extLst>
              <a:ext uri="{FF2B5EF4-FFF2-40B4-BE49-F238E27FC236}">
                <a16:creationId xmlns:a16="http://schemas.microsoft.com/office/drawing/2014/main" id="{7AFF3850-88DB-460D-ADA6-DA465FEF1DC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5770563" y="4184650"/>
            <a:ext cx="190501" cy="12701"/>
          </a:xfrm>
          <a:custGeom>
            <a:avLst/>
            <a:gdLst/>
            <a:ahLst/>
            <a:cxnLst/>
            <a:rect l="0" t="0" r="0" b="0"/>
            <a:pathLst>
              <a:path w="190501" h="12701">
                <a:moveTo>
                  <a:pt x="0" y="0"/>
                </a:moveTo>
                <a:lnTo>
                  <a:pt x="0" y="0"/>
                </a:lnTo>
                <a:lnTo>
                  <a:pt x="40885" y="706"/>
                </a:lnTo>
                <a:lnTo>
                  <a:pt x="64842" y="5467"/>
                </a:lnTo>
                <a:lnTo>
                  <a:pt x="108394" y="6316"/>
                </a:lnTo>
                <a:lnTo>
                  <a:pt x="127131" y="8221"/>
                </a:lnTo>
                <a:lnTo>
                  <a:pt x="170137" y="12307"/>
                </a:lnTo>
                <a:lnTo>
                  <a:pt x="190500" y="127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ARTInkShape-306">
            <a:extLst>
              <a:ext uri="{FF2B5EF4-FFF2-40B4-BE49-F238E27FC236}">
                <a16:creationId xmlns:a16="http://schemas.microsoft.com/office/drawing/2014/main" id="{EB7C1774-096F-42E5-89E3-ADBB4113609A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691313" y="4273550"/>
            <a:ext cx="101601" cy="6090"/>
          </a:xfrm>
          <a:custGeom>
            <a:avLst/>
            <a:gdLst/>
            <a:ahLst/>
            <a:cxnLst/>
            <a:rect l="0" t="0" r="0" b="0"/>
            <a:pathLst>
              <a:path w="101601" h="6090">
                <a:moveTo>
                  <a:pt x="0" y="0"/>
                </a:moveTo>
                <a:lnTo>
                  <a:pt x="0" y="0"/>
                </a:lnTo>
                <a:lnTo>
                  <a:pt x="0" y="3371"/>
                </a:lnTo>
                <a:lnTo>
                  <a:pt x="705" y="4364"/>
                </a:lnTo>
                <a:lnTo>
                  <a:pt x="1881" y="5026"/>
                </a:lnTo>
                <a:lnTo>
                  <a:pt x="8838" y="6089"/>
                </a:lnTo>
                <a:lnTo>
                  <a:pt x="41590" y="5640"/>
                </a:lnTo>
                <a:lnTo>
                  <a:pt x="86939" y="261"/>
                </a:lnTo>
                <a:lnTo>
                  <a:pt x="10160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ARTInkShape-307">
            <a:extLst>
              <a:ext uri="{FF2B5EF4-FFF2-40B4-BE49-F238E27FC236}">
                <a16:creationId xmlns:a16="http://schemas.microsoft.com/office/drawing/2014/main" id="{87FFE832-DF6B-4BD0-AA6E-B35470A9A6EA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7383463" y="4267200"/>
            <a:ext cx="127001" cy="1"/>
          </a:xfrm>
          <a:custGeom>
            <a:avLst/>
            <a:gdLst/>
            <a:ahLst/>
            <a:cxnLst/>
            <a:rect l="0" t="0" r="0" b="0"/>
            <a:pathLst>
              <a:path w="127001" h="1">
                <a:moveTo>
                  <a:pt x="0" y="0"/>
                </a:moveTo>
                <a:lnTo>
                  <a:pt x="0" y="0"/>
                </a:lnTo>
                <a:lnTo>
                  <a:pt x="45943" y="0"/>
                </a:lnTo>
                <a:lnTo>
                  <a:pt x="90427" y="0"/>
                </a:lnTo>
                <a:lnTo>
                  <a:pt x="12700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ARTInkShape-308">
            <a:extLst>
              <a:ext uri="{FF2B5EF4-FFF2-40B4-BE49-F238E27FC236}">
                <a16:creationId xmlns:a16="http://schemas.microsoft.com/office/drawing/2014/main" id="{CE1ECA4A-88DA-4F55-AFB8-65923AE6515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050213" y="4229857"/>
            <a:ext cx="266701" cy="5594"/>
          </a:xfrm>
          <a:custGeom>
            <a:avLst/>
            <a:gdLst/>
            <a:ahLst/>
            <a:cxnLst/>
            <a:rect l="0" t="0" r="0" b="0"/>
            <a:pathLst>
              <a:path w="266701" h="5594">
                <a:moveTo>
                  <a:pt x="0" y="5593"/>
                </a:moveTo>
                <a:lnTo>
                  <a:pt x="0" y="5593"/>
                </a:lnTo>
                <a:lnTo>
                  <a:pt x="16314" y="4888"/>
                </a:lnTo>
                <a:lnTo>
                  <a:pt x="36180" y="126"/>
                </a:lnTo>
                <a:lnTo>
                  <a:pt x="71389" y="0"/>
                </a:lnTo>
                <a:lnTo>
                  <a:pt x="96428" y="4717"/>
                </a:lnTo>
                <a:lnTo>
                  <a:pt x="142292" y="3420"/>
                </a:lnTo>
                <a:lnTo>
                  <a:pt x="181552" y="5164"/>
                </a:lnTo>
                <a:lnTo>
                  <a:pt x="217011" y="5466"/>
                </a:lnTo>
                <a:lnTo>
                  <a:pt x="266700" y="559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ARTInkShape-309">
            <a:extLst>
              <a:ext uri="{FF2B5EF4-FFF2-40B4-BE49-F238E27FC236}">
                <a16:creationId xmlns:a16="http://schemas.microsoft.com/office/drawing/2014/main" id="{81478B23-CC11-4327-B79B-C2DB5394AB96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9085263" y="4276529"/>
            <a:ext cx="342901" cy="35122"/>
          </a:xfrm>
          <a:custGeom>
            <a:avLst/>
            <a:gdLst/>
            <a:ahLst/>
            <a:cxnLst/>
            <a:rect l="0" t="0" r="0" b="0"/>
            <a:pathLst>
              <a:path w="342901" h="35122">
                <a:moveTo>
                  <a:pt x="0" y="3371"/>
                </a:moveTo>
                <a:lnTo>
                  <a:pt x="0" y="3371"/>
                </a:lnTo>
                <a:lnTo>
                  <a:pt x="43106" y="0"/>
                </a:lnTo>
                <a:lnTo>
                  <a:pt x="87956" y="2439"/>
                </a:lnTo>
                <a:lnTo>
                  <a:pt x="129322" y="6558"/>
                </a:lnTo>
                <a:lnTo>
                  <a:pt x="169159" y="8784"/>
                </a:lnTo>
                <a:lnTo>
                  <a:pt x="212242" y="16185"/>
                </a:lnTo>
                <a:lnTo>
                  <a:pt x="259658" y="20573"/>
                </a:lnTo>
                <a:lnTo>
                  <a:pt x="292733" y="25363"/>
                </a:lnTo>
                <a:lnTo>
                  <a:pt x="342900" y="35121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ARTInkShape-310">
            <a:extLst>
              <a:ext uri="{FF2B5EF4-FFF2-40B4-BE49-F238E27FC236}">
                <a16:creationId xmlns:a16="http://schemas.microsoft.com/office/drawing/2014/main" id="{848A6554-E71E-495D-8DF5-7E76B39D2662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141663" y="4935249"/>
            <a:ext cx="1155701" cy="100302"/>
          </a:xfrm>
          <a:custGeom>
            <a:avLst/>
            <a:gdLst/>
            <a:ahLst/>
            <a:cxnLst/>
            <a:rect l="0" t="0" r="0" b="0"/>
            <a:pathLst>
              <a:path w="1155701" h="100302">
                <a:moveTo>
                  <a:pt x="0" y="36801"/>
                </a:moveTo>
                <a:lnTo>
                  <a:pt x="0" y="36801"/>
                </a:lnTo>
                <a:lnTo>
                  <a:pt x="0" y="33430"/>
                </a:lnTo>
                <a:lnTo>
                  <a:pt x="705" y="32437"/>
                </a:lnTo>
                <a:lnTo>
                  <a:pt x="1881" y="31775"/>
                </a:lnTo>
                <a:lnTo>
                  <a:pt x="5467" y="30713"/>
                </a:lnTo>
                <a:lnTo>
                  <a:pt x="5957" y="28686"/>
                </a:lnTo>
                <a:lnTo>
                  <a:pt x="6272" y="25007"/>
                </a:lnTo>
                <a:lnTo>
                  <a:pt x="11810" y="18713"/>
                </a:lnTo>
                <a:lnTo>
                  <a:pt x="18089" y="17835"/>
                </a:lnTo>
                <a:lnTo>
                  <a:pt x="34153" y="17752"/>
                </a:lnTo>
                <a:lnTo>
                  <a:pt x="38227" y="15870"/>
                </a:lnTo>
                <a:lnTo>
                  <a:pt x="43220" y="12284"/>
                </a:lnTo>
                <a:lnTo>
                  <a:pt x="86839" y="8037"/>
                </a:lnTo>
                <a:lnTo>
                  <a:pt x="133350" y="3204"/>
                </a:lnTo>
                <a:lnTo>
                  <a:pt x="147931" y="35"/>
                </a:lnTo>
                <a:lnTo>
                  <a:pt x="159585" y="0"/>
                </a:lnTo>
                <a:lnTo>
                  <a:pt x="204115" y="4813"/>
                </a:lnTo>
                <a:lnTo>
                  <a:pt x="233189" y="11927"/>
                </a:lnTo>
                <a:lnTo>
                  <a:pt x="280284" y="27649"/>
                </a:lnTo>
                <a:lnTo>
                  <a:pt x="323982" y="35275"/>
                </a:lnTo>
                <a:lnTo>
                  <a:pt x="364363" y="41975"/>
                </a:lnTo>
                <a:lnTo>
                  <a:pt x="406439" y="49904"/>
                </a:lnTo>
                <a:lnTo>
                  <a:pt x="449443" y="55068"/>
                </a:lnTo>
                <a:lnTo>
                  <a:pt x="489508" y="57578"/>
                </a:lnTo>
                <a:lnTo>
                  <a:pt x="531393" y="64659"/>
                </a:lnTo>
                <a:lnTo>
                  <a:pt x="569979" y="68488"/>
                </a:lnTo>
                <a:lnTo>
                  <a:pt x="615022" y="73425"/>
                </a:lnTo>
                <a:lnTo>
                  <a:pt x="658100" y="77981"/>
                </a:lnTo>
                <a:lnTo>
                  <a:pt x="705649" y="81311"/>
                </a:lnTo>
                <a:lnTo>
                  <a:pt x="743186" y="86129"/>
                </a:lnTo>
                <a:lnTo>
                  <a:pt x="780414" y="91320"/>
                </a:lnTo>
                <a:lnTo>
                  <a:pt x="826837" y="93431"/>
                </a:lnTo>
                <a:lnTo>
                  <a:pt x="865877" y="95679"/>
                </a:lnTo>
                <a:lnTo>
                  <a:pt x="908724" y="98932"/>
                </a:lnTo>
                <a:lnTo>
                  <a:pt x="950818" y="99896"/>
                </a:lnTo>
                <a:lnTo>
                  <a:pt x="991983" y="100181"/>
                </a:lnTo>
                <a:lnTo>
                  <a:pt x="1035459" y="100265"/>
                </a:lnTo>
                <a:lnTo>
                  <a:pt x="1077740" y="100291"/>
                </a:lnTo>
                <a:lnTo>
                  <a:pt x="1117078" y="100298"/>
                </a:lnTo>
                <a:lnTo>
                  <a:pt x="1155700" y="100301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ARTInkShape-311">
            <a:extLst>
              <a:ext uri="{FF2B5EF4-FFF2-40B4-BE49-F238E27FC236}">
                <a16:creationId xmlns:a16="http://schemas.microsoft.com/office/drawing/2014/main" id="{BA07EC88-3F7A-4CEB-86DC-A64E4D669125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4627563" y="4946650"/>
            <a:ext cx="311151" cy="48524"/>
          </a:xfrm>
          <a:custGeom>
            <a:avLst/>
            <a:gdLst/>
            <a:ahLst/>
            <a:cxnLst/>
            <a:rect l="0" t="0" r="0" b="0"/>
            <a:pathLst>
              <a:path w="311151" h="48524">
                <a:moveTo>
                  <a:pt x="311150" y="12700"/>
                </a:moveTo>
                <a:lnTo>
                  <a:pt x="311150" y="12700"/>
                </a:lnTo>
                <a:lnTo>
                  <a:pt x="295418" y="12700"/>
                </a:lnTo>
                <a:lnTo>
                  <a:pt x="291693" y="10819"/>
                </a:lnTo>
                <a:lnTo>
                  <a:pt x="287685" y="8336"/>
                </a:lnTo>
                <a:lnTo>
                  <a:pt x="279364" y="6742"/>
                </a:lnTo>
                <a:lnTo>
                  <a:pt x="232808" y="6350"/>
                </a:lnTo>
                <a:lnTo>
                  <a:pt x="229846" y="6350"/>
                </a:lnTo>
                <a:lnTo>
                  <a:pt x="214403" y="11817"/>
                </a:lnTo>
                <a:lnTo>
                  <a:pt x="182034" y="12698"/>
                </a:lnTo>
                <a:lnTo>
                  <a:pt x="177800" y="10818"/>
                </a:lnTo>
                <a:lnTo>
                  <a:pt x="173566" y="8336"/>
                </a:lnTo>
                <a:lnTo>
                  <a:pt x="165100" y="6742"/>
                </a:lnTo>
                <a:lnTo>
                  <a:pt x="124752" y="5645"/>
                </a:lnTo>
                <a:lnTo>
                  <a:pt x="112810" y="1324"/>
                </a:lnTo>
                <a:lnTo>
                  <a:pt x="67793" y="5"/>
                </a:lnTo>
                <a:lnTo>
                  <a:pt x="20219" y="0"/>
                </a:lnTo>
                <a:lnTo>
                  <a:pt x="16025" y="0"/>
                </a:lnTo>
                <a:lnTo>
                  <a:pt x="14916" y="706"/>
                </a:lnTo>
                <a:lnTo>
                  <a:pt x="14177" y="1882"/>
                </a:lnTo>
                <a:lnTo>
                  <a:pt x="13685" y="3371"/>
                </a:lnTo>
                <a:lnTo>
                  <a:pt x="12651" y="4364"/>
                </a:lnTo>
                <a:lnTo>
                  <a:pt x="6636" y="6272"/>
                </a:lnTo>
                <a:lnTo>
                  <a:pt x="0" y="6350"/>
                </a:lnTo>
                <a:lnTo>
                  <a:pt x="9459" y="6350"/>
                </a:lnTo>
                <a:lnTo>
                  <a:pt x="13141" y="8232"/>
                </a:lnTo>
                <a:lnTo>
                  <a:pt x="17129" y="10714"/>
                </a:lnTo>
                <a:lnTo>
                  <a:pt x="25438" y="12308"/>
                </a:lnTo>
                <a:lnTo>
                  <a:pt x="30503" y="12622"/>
                </a:lnTo>
                <a:lnTo>
                  <a:pt x="37278" y="17049"/>
                </a:lnTo>
                <a:lnTo>
                  <a:pt x="46871" y="19163"/>
                </a:lnTo>
                <a:lnTo>
                  <a:pt x="55202" y="23239"/>
                </a:lnTo>
                <a:lnTo>
                  <a:pt x="101631" y="35923"/>
                </a:lnTo>
                <a:lnTo>
                  <a:pt x="145750" y="43088"/>
                </a:lnTo>
                <a:lnTo>
                  <a:pt x="192613" y="44434"/>
                </a:lnTo>
                <a:lnTo>
                  <a:pt x="217310" y="45154"/>
                </a:lnTo>
                <a:lnTo>
                  <a:pt x="223112" y="47820"/>
                </a:lnTo>
                <a:lnTo>
                  <a:pt x="225647" y="48108"/>
                </a:lnTo>
                <a:lnTo>
                  <a:pt x="232585" y="46553"/>
                </a:lnTo>
                <a:lnTo>
                  <a:pt x="236956" y="48442"/>
                </a:lnTo>
                <a:lnTo>
                  <a:pt x="239109" y="48523"/>
                </a:lnTo>
                <a:lnTo>
                  <a:pt x="253999" y="44450"/>
                </a:lnTo>
                <a:lnTo>
                  <a:pt x="245161" y="44450"/>
                </a:lnTo>
                <a:lnTo>
                  <a:pt x="241134" y="42569"/>
                </a:lnTo>
                <a:lnTo>
                  <a:pt x="239073" y="41079"/>
                </a:lnTo>
                <a:lnTo>
                  <a:pt x="229429" y="38983"/>
                </a:lnTo>
                <a:lnTo>
                  <a:pt x="221006" y="38362"/>
                </a:lnTo>
                <a:lnTo>
                  <a:pt x="216287" y="40098"/>
                </a:lnTo>
                <a:lnTo>
                  <a:pt x="211839" y="42516"/>
                </a:lnTo>
                <a:lnTo>
                  <a:pt x="204662" y="43877"/>
                </a:lnTo>
                <a:lnTo>
                  <a:pt x="157616" y="44448"/>
                </a:lnTo>
                <a:lnTo>
                  <a:pt x="107950" y="444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SMARTInkShape-Group159">
            <a:extLst>
              <a:ext uri="{FF2B5EF4-FFF2-40B4-BE49-F238E27FC236}">
                <a16:creationId xmlns:a16="http://schemas.microsoft.com/office/drawing/2014/main" id="{40D99A0C-C572-4BB3-ADAE-1BA636A919E2}"/>
              </a:ext>
            </a:extLst>
          </p:cNvPr>
          <p:cNvGrpSpPr/>
          <p:nvPr/>
        </p:nvGrpSpPr>
        <p:grpSpPr>
          <a:xfrm>
            <a:off x="9459935" y="4470400"/>
            <a:ext cx="1111186" cy="533391"/>
            <a:chOff x="9459935" y="4470400"/>
            <a:chExt cx="1111186" cy="533391"/>
          </a:xfrm>
        </p:grpSpPr>
        <p:sp>
          <p:nvSpPr>
            <p:cNvPr id="37" name="SMARTInkShape-312">
              <a:extLst>
                <a:ext uri="{FF2B5EF4-FFF2-40B4-BE49-F238E27FC236}">
                  <a16:creationId xmlns:a16="http://schemas.microsoft.com/office/drawing/2014/main" id="{B332A868-166A-4E48-9ECB-79B112A3683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0088588" y="4565650"/>
              <a:ext cx="177750" cy="126914"/>
            </a:xfrm>
            <a:custGeom>
              <a:avLst/>
              <a:gdLst/>
              <a:ahLst/>
              <a:cxnLst/>
              <a:rect l="0" t="0" r="0" b="0"/>
              <a:pathLst>
                <a:path w="177750" h="126914">
                  <a:moveTo>
                    <a:pt x="44425" y="0"/>
                  </a:moveTo>
                  <a:lnTo>
                    <a:pt x="44425" y="0"/>
                  </a:lnTo>
                  <a:lnTo>
                    <a:pt x="38957" y="0"/>
                  </a:lnTo>
                  <a:lnTo>
                    <a:pt x="16882" y="21199"/>
                  </a:lnTo>
                  <a:lnTo>
                    <a:pt x="14544" y="25415"/>
                  </a:lnTo>
                  <a:lnTo>
                    <a:pt x="12800" y="29640"/>
                  </a:lnTo>
                  <a:lnTo>
                    <a:pt x="9673" y="33870"/>
                  </a:lnTo>
                  <a:lnTo>
                    <a:pt x="7813" y="39983"/>
                  </a:lnTo>
                  <a:lnTo>
                    <a:pt x="6280" y="46698"/>
                  </a:lnTo>
                  <a:lnTo>
                    <a:pt x="1429" y="56758"/>
                  </a:lnTo>
                  <a:lnTo>
                    <a:pt x="0" y="81681"/>
                  </a:lnTo>
                  <a:lnTo>
                    <a:pt x="1867" y="87573"/>
                  </a:lnTo>
                  <a:lnTo>
                    <a:pt x="4343" y="92544"/>
                  </a:lnTo>
                  <a:lnTo>
                    <a:pt x="6063" y="100268"/>
                  </a:lnTo>
                  <a:lnTo>
                    <a:pt x="21245" y="116492"/>
                  </a:lnTo>
                  <a:lnTo>
                    <a:pt x="27302" y="118802"/>
                  </a:lnTo>
                  <a:lnTo>
                    <a:pt x="33993" y="120535"/>
                  </a:lnTo>
                  <a:lnTo>
                    <a:pt x="44036" y="125514"/>
                  </a:lnTo>
                  <a:lnTo>
                    <a:pt x="64686" y="126913"/>
                  </a:lnTo>
                  <a:lnTo>
                    <a:pt x="82962" y="120081"/>
                  </a:lnTo>
                  <a:lnTo>
                    <a:pt x="118777" y="99473"/>
                  </a:lnTo>
                  <a:lnTo>
                    <a:pt x="125213" y="93364"/>
                  </a:lnTo>
                  <a:lnTo>
                    <a:pt x="131130" y="86651"/>
                  </a:lnTo>
                  <a:lnTo>
                    <a:pt x="149600" y="71436"/>
                  </a:lnTo>
                  <a:lnTo>
                    <a:pt x="163154" y="51203"/>
                  </a:lnTo>
                  <a:lnTo>
                    <a:pt x="164926" y="46746"/>
                  </a:lnTo>
                  <a:lnTo>
                    <a:pt x="169186" y="40270"/>
                  </a:lnTo>
                  <a:lnTo>
                    <a:pt x="171467" y="33882"/>
                  </a:lnTo>
                  <a:lnTo>
                    <a:pt x="177749" y="25433"/>
                  </a:lnTo>
                  <a:lnTo>
                    <a:pt x="174396" y="28781"/>
                  </a:lnTo>
                  <a:lnTo>
                    <a:pt x="172745" y="32312"/>
                  </a:lnTo>
                  <a:lnTo>
                    <a:pt x="172305" y="34241"/>
                  </a:lnTo>
                  <a:lnTo>
                    <a:pt x="168315" y="40328"/>
                  </a:lnTo>
                  <a:lnTo>
                    <a:pt x="161351" y="48705"/>
                  </a:lnTo>
                  <a:lnTo>
                    <a:pt x="153360" y="67714"/>
                  </a:lnTo>
                  <a:lnTo>
                    <a:pt x="152382" y="87846"/>
                  </a:lnTo>
                  <a:lnTo>
                    <a:pt x="156740" y="93761"/>
                  </a:lnTo>
                  <a:lnTo>
                    <a:pt x="157842" y="97646"/>
                  </a:lnTo>
                  <a:lnTo>
                    <a:pt x="158842" y="98964"/>
                  </a:lnTo>
                  <a:lnTo>
                    <a:pt x="164115" y="101253"/>
                  </a:lnTo>
                  <a:lnTo>
                    <a:pt x="171425" y="101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ARTInkShape-313">
              <a:extLst>
                <a:ext uri="{FF2B5EF4-FFF2-40B4-BE49-F238E27FC236}">
                  <a16:creationId xmlns:a16="http://schemas.microsoft.com/office/drawing/2014/main" id="{C31B51CF-E37E-4B04-AEB0-871FDB425187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0240963" y="4572376"/>
              <a:ext cx="330158" cy="431415"/>
            </a:xfrm>
            <a:custGeom>
              <a:avLst/>
              <a:gdLst/>
              <a:ahLst/>
              <a:cxnLst/>
              <a:rect l="0" t="0" r="0" b="0"/>
              <a:pathLst>
                <a:path w="330158" h="431415">
                  <a:moveTo>
                    <a:pt x="133350" y="145674"/>
                  </a:moveTo>
                  <a:lnTo>
                    <a:pt x="133350" y="145674"/>
                  </a:lnTo>
                  <a:lnTo>
                    <a:pt x="129979" y="149045"/>
                  </a:lnTo>
                  <a:lnTo>
                    <a:pt x="128323" y="152582"/>
                  </a:lnTo>
                  <a:lnTo>
                    <a:pt x="119195" y="182073"/>
                  </a:lnTo>
                  <a:lnTo>
                    <a:pt x="96087" y="229298"/>
                  </a:lnTo>
                  <a:lnTo>
                    <a:pt x="79181" y="273442"/>
                  </a:lnTo>
                  <a:lnTo>
                    <a:pt x="54923" y="317247"/>
                  </a:lnTo>
                  <a:lnTo>
                    <a:pt x="30419" y="362472"/>
                  </a:lnTo>
                  <a:lnTo>
                    <a:pt x="24103" y="373967"/>
                  </a:lnTo>
                  <a:lnTo>
                    <a:pt x="19136" y="388373"/>
                  </a:lnTo>
                  <a:lnTo>
                    <a:pt x="10766" y="401578"/>
                  </a:lnTo>
                  <a:lnTo>
                    <a:pt x="5339" y="416801"/>
                  </a:lnTo>
                  <a:lnTo>
                    <a:pt x="2373" y="422102"/>
                  </a:lnTo>
                  <a:lnTo>
                    <a:pt x="3" y="431414"/>
                  </a:lnTo>
                  <a:lnTo>
                    <a:pt x="0" y="428050"/>
                  </a:lnTo>
                  <a:lnTo>
                    <a:pt x="14746" y="392553"/>
                  </a:lnTo>
                  <a:lnTo>
                    <a:pt x="33614" y="348829"/>
                  </a:lnTo>
                  <a:lnTo>
                    <a:pt x="49915" y="301932"/>
                  </a:lnTo>
                  <a:lnTo>
                    <a:pt x="74191" y="256942"/>
                  </a:lnTo>
                  <a:lnTo>
                    <a:pt x="90238" y="215404"/>
                  </a:lnTo>
                  <a:lnTo>
                    <a:pt x="114417" y="169739"/>
                  </a:lnTo>
                  <a:lnTo>
                    <a:pt x="139710" y="127064"/>
                  </a:lnTo>
                  <a:lnTo>
                    <a:pt x="174801" y="82200"/>
                  </a:lnTo>
                  <a:lnTo>
                    <a:pt x="196734" y="54190"/>
                  </a:lnTo>
                  <a:lnTo>
                    <a:pt x="209515" y="41427"/>
                  </a:lnTo>
                  <a:lnTo>
                    <a:pt x="222239" y="28003"/>
                  </a:lnTo>
                  <a:lnTo>
                    <a:pt x="258494" y="3909"/>
                  </a:lnTo>
                  <a:lnTo>
                    <a:pt x="274512" y="470"/>
                  </a:lnTo>
                  <a:lnTo>
                    <a:pt x="280285" y="0"/>
                  </a:lnTo>
                  <a:lnTo>
                    <a:pt x="285203" y="1673"/>
                  </a:lnTo>
                  <a:lnTo>
                    <a:pt x="287502" y="3106"/>
                  </a:lnTo>
                  <a:lnTo>
                    <a:pt x="303428" y="7478"/>
                  </a:lnTo>
                  <a:lnTo>
                    <a:pt x="316366" y="14738"/>
                  </a:lnTo>
                  <a:lnTo>
                    <a:pt x="318861" y="17461"/>
                  </a:lnTo>
                  <a:lnTo>
                    <a:pt x="327776" y="35742"/>
                  </a:lnTo>
                  <a:lnTo>
                    <a:pt x="330157" y="70837"/>
                  </a:lnTo>
                  <a:lnTo>
                    <a:pt x="329476" y="78547"/>
                  </a:lnTo>
                  <a:lnTo>
                    <a:pt x="320477" y="104465"/>
                  </a:lnTo>
                  <a:lnTo>
                    <a:pt x="298153" y="132701"/>
                  </a:lnTo>
                  <a:lnTo>
                    <a:pt x="285662" y="143712"/>
                  </a:lnTo>
                  <a:lnTo>
                    <a:pt x="259501" y="155999"/>
                  </a:lnTo>
                  <a:lnTo>
                    <a:pt x="213969" y="174204"/>
                  </a:lnTo>
                  <a:lnTo>
                    <a:pt x="169956" y="177141"/>
                  </a:lnTo>
                  <a:lnTo>
                    <a:pt x="120650" y="17107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314">
              <a:extLst>
                <a:ext uri="{FF2B5EF4-FFF2-40B4-BE49-F238E27FC236}">
                  <a16:creationId xmlns:a16="http://schemas.microsoft.com/office/drawing/2014/main" id="{CAA717E9-7B4B-445E-A3FB-1500198C311A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9459935" y="4470400"/>
              <a:ext cx="266679" cy="323851"/>
            </a:xfrm>
            <a:custGeom>
              <a:avLst/>
              <a:gdLst/>
              <a:ahLst/>
              <a:cxnLst/>
              <a:rect l="0" t="0" r="0" b="0"/>
              <a:pathLst>
                <a:path w="266679" h="323851">
                  <a:moveTo>
                    <a:pt x="6328" y="0"/>
                  </a:moveTo>
                  <a:lnTo>
                    <a:pt x="6328" y="0"/>
                  </a:lnTo>
                  <a:lnTo>
                    <a:pt x="0" y="0"/>
                  </a:lnTo>
                  <a:lnTo>
                    <a:pt x="3355" y="0"/>
                  </a:lnTo>
                  <a:lnTo>
                    <a:pt x="4346" y="706"/>
                  </a:lnTo>
                  <a:lnTo>
                    <a:pt x="5007" y="1882"/>
                  </a:lnTo>
                  <a:lnTo>
                    <a:pt x="6859" y="10831"/>
                  </a:lnTo>
                  <a:lnTo>
                    <a:pt x="31741" y="52848"/>
                  </a:lnTo>
                  <a:lnTo>
                    <a:pt x="36672" y="63705"/>
                  </a:lnTo>
                  <a:lnTo>
                    <a:pt x="62354" y="108247"/>
                  </a:lnTo>
                  <a:lnTo>
                    <a:pt x="91053" y="151712"/>
                  </a:lnTo>
                  <a:lnTo>
                    <a:pt x="127539" y="189012"/>
                  </a:lnTo>
                  <a:lnTo>
                    <a:pt x="144312" y="204641"/>
                  </a:lnTo>
                  <a:lnTo>
                    <a:pt x="158219" y="218914"/>
                  </a:lnTo>
                  <a:lnTo>
                    <a:pt x="193799" y="251177"/>
                  </a:lnTo>
                  <a:lnTo>
                    <a:pt x="222584" y="283841"/>
                  </a:lnTo>
                  <a:lnTo>
                    <a:pt x="266678" y="323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315">
              <a:extLst>
                <a:ext uri="{FF2B5EF4-FFF2-40B4-BE49-F238E27FC236}">
                  <a16:creationId xmlns:a16="http://schemas.microsoft.com/office/drawing/2014/main" id="{0A058A02-7FFD-42A7-BCAB-FF42919D5218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9758370" y="4521484"/>
              <a:ext cx="82544" cy="228317"/>
            </a:xfrm>
            <a:custGeom>
              <a:avLst/>
              <a:gdLst/>
              <a:ahLst/>
              <a:cxnLst/>
              <a:rect l="0" t="0" r="0" b="0"/>
              <a:pathLst>
                <a:path w="82544" h="228317">
                  <a:moveTo>
                    <a:pt x="63493" y="12416"/>
                  </a:moveTo>
                  <a:lnTo>
                    <a:pt x="63493" y="12416"/>
                  </a:lnTo>
                  <a:lnTo>
                    <a:pt x="63493" y="9045"/>
                  </a:lnTo>
                  <a:lnTo>
                    <a:pt x="62787" y="8052"/>
                  </a:lnTo>
                  <a:lnTo>
                    <a:pt x="61611" y="7390"/>
                  </a:lnTo>
                  <a:lnTo>
                    <a:pt x="60122" y="6949"/>
                  </a:lnTo>
                  <a:lnTo>
                    <a:pt x="59128" y="5949"/>
                  </a:lnTo>
                  <a:lnTo>
                    <a:pt x="57221" y="0"/>
                  </a:lnTo>
                  <a:lnTo>
                    <a:pt x="35872" y="20986"/>
                  </a:lnTo>
                  <a:lnTo>
                    <a:pt x="28195" y="33734"/>
                  </a:lnTo>
                  <a:lnTo>
                    <a:pt x="25517" y="41467"/>
                  </a:lnTo>
                  <a:lnTo>
                    <a:pt x="9113" y="71210"/>
                  </a:lnTo>
                  <a:lnTo>
                    <a:pt x="653" y="102907"/>
                  </a:lnTo>
                  <a:lnTo>
                    <a:pt x="0" y="146447"/>
                  </a:lnTo>
                  <a:lnTo>
                    <a:pt x="3366" y="157178"/>
                  </a:lnTo>
                  <a:lnTo>
                    <a:pt x="27519" y="195416"/>
                  </a:lnTo>
                  <a:lnTo>
                    <a:pt x="33628" y="201465"/>
                  </a:lnTo>
                  <a:lnTo>
                    <a:pt x="48793" y="212603"/>
                  </a:lnTo>
                  <a:lnTo>
                    <a:pt x="62053" y="216902"/>
                  </a:lnTo>
                  <a:lnTo>
                    <a:pt x="82543" y="22831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316">
              <a:extLst>
                <a:ext uri="{FF2B5EF4-FFF2-40B4-BE49-F238E27FC236}">
                  <a16:creationId xmlns:a16="http://schemas.microsoft.com/office/drawing/2014/main" id="{897D4DA8-1CA4-4656-8F9E-F0543D2067AA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9771066" y="4514850"/>
              <a:ext cx="177798" cy="222164"/>
            </a:xfrm>
            <a:custGeom>
              <a:avLst/>
              <a:gdLst/>
              <a:ahLst/>
              <a:cxnLst/>
              <a:rect l="0" t="0" r="0" b="0"/>
              <a:pathLst>
                <a:path w="177798" h="222164">
                  <a:moveTo>
                    <a:pt x="88897" y="25400"/>
                  </a:moveTo>
                  <a:lnTo>
                    <a:pt x="88897" y="25400"/>
                  </a:lnTo>
                  <a:lnTo>
                    <a:pt x="88897" y="0"/>
                  </a:lnTo>
                  <a:lnTo>
                    <a:pt x="79253" y="0"/>
                  </a:lnTo>
                  <a:lnTo>
                    <a:pt x="75673" y="1882"/>
                  </a:lnTo>
                  <a:lnTo>
                    <a:pt x="47146" y="22600"/>
                  </a:lnTo>
                  <a:lnTo>
                    <a:pt x="38211" y="26728"/>
                  </a:lnTo>
                  <a:lnTo>
                    <a:pt x="33915" y="30929"/>
                  </a:lnTo>
                  <a:lnTo>
                    <a:pt x="2768" y="72145"/>
                  </a:lnTo>
                  <a:lnTo>
                    <a:pt x="543" y="82167"/>
                  </a:lnTo>
                  <a:lnTo>
                    <a:pt x="0" y="121805"/>
                  </a:lnTo>
                  <a:lnTo>
                    <a:pt x="3368" y="132202"/>
                  </a:lnTo>
                  <a:lnTo>
                    <a:pt x="10828" y="143289"/>
                  </a:lnTo>
                  <a:lnTo>
                    <a:pt x="23301" y="161646"/>
                  </a:lnTo>
                  <a:lnTo>
                    <a:pt x="35982" y="181266"/>
                  </a:lnTo>
                  <a:lnTo>
                    <a:pt x="43036" y="188156"/>
                  </a:lnTo>
                  <a:lnTo>
                    <a:pt x="82119" y="214018"/>
                  </a:lnTo>
                  <a:lnTo>
                    <a:pt x="86590" y="215769"/>
                  </a:lnTo>
                  <a:lnTo>
                    <a:pt x="93074" y="220016"/>
                  </a:lnTo>
                  <a:lnTo>
                    <a:pt x="100169" y="221588"/>
                  </a:lnTo>
                  <a:lnTo>
                    <a:pt x="118899" y="222163"/>
                  </a:lnTo>
                  <a:lnTo>
                    <a:pt x="131340" y="218853"/>
                  </a:lnTo>
                  <a:lnTo>
                    <a:pt x="177797" y="190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SMARTInkShape-317">
            <a:extLst>
              <a:ext uri="{FF2B5EF4-FFF2-40B4-BE49-F238E27FC236}">
                <a16:creationId xmlns:a16="http://schemas.microsoft.com/office/drawing/2014/main" id="{193C7428-DEF0-4F55-9AD7-28075B6044E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995362" y="5797550"/>
            <a:ext cx="4502152" cy="57151"/>
          </a:xfrm>
          <a:custGeom>
            <a:avLst/>
            <a:gdLst/>
            <a:ahLst/>
            <a:cxnLst/>
            <a:rect l="0" t="0" r="0" b="0"/>
            <a:pathLst>
              <a:path w="4502152" h="57151">
                <a:moveTo>
                  <a:pt x="19050" y="44450"/>
                </a:moveTo>
                <a:lnTo>
                  <a:pt x="19050" y="44450"/>
                </a:lnTo>
                <a:lnTo>
                  <a:pt x="9591" y="44450"/>
                </a:lnTo>
                <a:lnTo>
                  <a:pt x="8511" y="45156"/>
                </a:lnTo>
                <a:lnTo>
                  <a:pt x="7791" y="46332"/>
                </a:lnTo>
                <a:lnTo>
                  <a:pt x="7311" y="47821"/>
                </a:lnTo>
                <a:lnTo>
                  <a:pt x="6285" y="48814"/>
                </a:lnTo>
                <a:lnTo>
                  <a:pt x="5" y="50799"/>
                </a:lnTo>
                <a:lnTo>
                  <a:pt x="0" y="50800"/>
                </a:lnTo>
                <a:lnTo>
                  <a:pt x="0" y="54459"/>
                </a:lnTo>
                <a:lnTo>
                  <a:pt x="0" y="52896"/>
                </a:lnTo>
                <a:lnTo>
                  <a:pt x="706" y="52903"/>
                </a:lnTo>
                <a:lnTo>
                  <a:pt x="5070" y="55578"/>
                </a:lnTo>
                <a:lnTo>
                  <a:pt x="12643" y="57012"/>
                </a:lnTo>
                <a:lnTo>
                  <a:pt x="59262" y="57150"/>
                </a:lnTo>
                <a:lnTo>
                  <a:pt x="90973" y="56445"/>
                </a:lnTo>
                <a:lnTo>
                  <a:pt x="103055" y="52124"/>
                </a:lnTo>
                <a:lnTo>
                  <a:pt x="150369" y="50807"/>
                </a:lnTo>
                <a:lnTo>
                  <a:pt x="194474" y="50800"/>
                </a:lnTo>
                <a:lnTo>
                  <a:pt x="238294" y="50800"/>
                </a:lnTo>
                <a:lnTo>
                  <a:pt x="270285" y="53945"/>
                </a:lnTo>
                <a:lnTo>
                  <a:pt x="317640" y="47264"/>
                </a:lnTo>
                <a:lnTo>
                  <a:pt x="365103" y="50531"/>
                </a:lnTo>
                <a:lnTo>
                  <a:pt x="412052" y="48688"/>
                </a:lnTo>
                <a:lnTo>
                  <a:pt x="456256" y="50615"/>
                </a:lnTo>
                <a:lnTo>
                  <a:pt x="498588" y="50784"/>
                </a:lnTo>
                <a:lnTo>
                  <a:pt x="539905" y="50798"/>
                </a:lnTo>
                <a:lnTo>
                  <a:pt x="582810" y="50800"/>
                </a:lnTo>
                <a:lnTo>
                  <a:pt x="629887" y="50800"/>
                </a:lnTo>
                <a:lnTo>
                  <a:pt x="671722" y="45774"/>
                </a:lnTo>
                <a:lnTo>
                  <a:pt x="711790" y="44712"/>
                </a:lnTo>
                <a:lnTo>
                  <a:pt x="757331" y="39459"/>
                </a:lnTo>
                <a:lnTo>
                  <a:pt x="804424" y="41937"/>
                </a:lnTo>
                <a:lnTo>
                  <a:pt x="844987" y="39067"/>
                </a:lnTo>
                <a:lnTo>
                  <a:pt x="886970" y="38291"/>
                </a:lnTo>
                <a:lnTo>
                  <a:pt x="929234" y="33774"/>
                </a:lnTo>
                <a:lnTo>
                  <a:pt x="971554" y="32150"/>
                </a:lnTo>
                <a:lnTo>
                  <a:pt x="1013885" y="28458"/>
                </a:lnTo>
                <a:lnTo>
                  <a:pt x="1056923" y="26004"/>
                </a:lnTo>
                <a:lnTo>
                  <a:pt x="1093037" y="25579"/>
                </a:lnTo>
                <a:lnTo>
                  <a:pt x="1129843" y="25453"/>
                </a:lnTo>
                <a:lnTo>
                  <a:pt x="1174242" y="23529"/>
                </a:lnTo>
                <a:lnTo>
                  <a:pt x="1220354" y="19935"/>
                </a:lnTo>
                <a:lnTo>
                  <a:pt x="1257642" y="19312"/>
                </a:lnTo>
                <a:lnTo>
                  <a:pt x="1295502" y="15757"/>
                </a:lnTo>
                <a:lnTo>
                  <a:pt x="1341856" y="13304"/>
                </a:lnTo>
                <a:lnTo>
                  <a:pt x="1378545" y="12879"/>
                </a:lnTo>
                <a:lnTo>
                  <a:pt x="1416227" y="12753"/>
                </a:lnTo>
                <a:lnTo>
                  <a:pt x="1454203" y="12716"/>
                </a:lnTo>
                <a:lnTo>
                  <a:pt x="1491560" y="12705"/>
                </a:lnTo>
                <a:lnTo>
                  <a:pt x="1538028" y="12701"/>
                </a:lnTo>
                <a:lnTo>
                  <a:pt x="1575194" y="12701"/>
                </a:lnTo>
                <a:lnTo>
                  <a:pt x="1613017" y="12700"/>
                </a:lnTo>
                <a:lnTo>
                  <a:pt x="1660352" y="12700"/>
                </a:lnTo>
                <a:lnTo>
                  <a:pt x="1699711" y="12700"/>
                </a:lnTo>
                <a:lnTo>
                  <a:pt x="1739281" y="12700"/>
                </a:lnTo>
                <a:lnTo>
                  <a:pt x="1777817" y="12700"/>
                </a:lnTo>
                <a:lnTo>
                  <a:pt x="1816046" y="12700"/>
                </a:lnTo>
                <a:lnTo>
                  <a:pt x="1857555" y="12700"/>
                </a:lnTo>
                <a:lnTo>
                  <a:pt x="1897763" y="9329"/>
                </a:lnTo>
                <a:lnTo>
                  <a:pt x="1939858" y="7233"/>
                </a:lnTo>
                <a:lnTo>
                  <a:pt x="1980240" y="6612"/>
                </a:lnTo>
                <a:lnTo>
                  <a:pt x="2022387" y="6428"/>
                </a:lnTo>
                <a:lnTo>
                  <a:pt x="2066154" y="6373"/>
                </a:lnTo>
                <a:lnTo>
                  <a:pt x="2110402" y="6357"/>
                </a:lnTo>
                <a:lnTo>
                  <a:pt x="2154792" y="6352"/>
                </a:lnTo>
                <a:lnTo>
                  <a:pt x="2199225" y="6351"/>
                </a:lnTo>
                <a:lnTo>
                  <a:pt x="2243669" y="2979"/>
                </a:lnTo>
                <a:lnTo>
                  <a:pt x="2288118" y="4254"/>
                </a:lnTo>
                <a:lnTo>
                  <a:pt x="2319632" y="5418"/>
                </a:lnTo>
                <a:lnTo>
                  <a:pt x="2367227" y="4193"/>
                </a:lnTo>
                <a:lnTo>
                  <a:pt x="2412608" y="1243"/>
                </a:lnTo>
                <a:lnTo>
                  <a:pt x="2459216" y="368"/>
                </a:lnTo>
                <a:lnTo>
                  <a:pt x="2492102" y="164"/>
                </a:lnTo>
                <a:lnTo>
                  <a:pt x="2525532" y="73"/>
                </a:lnTo>
                <a:lnTo>
                  <a:pt x="2572716" y="22"/>
                </a:lnTo>
                <a:lnTo>
                  <a:pt x="2604871" y="10"/>
                </a:lnTo>
                <a:lnTo>
                  <a:pt x="2637976" y="5"/>
                </a:lnTo>
                <a:lnTo>
                  <a:pt x="2671504" y="2"/>
                </a:lnTo>
                <a:lnTo>
                  <a:pt x="2705221" y="1"/>
                </a:lnTo>
                <a:lnTo>
                  <a:pt x="2739021" y="0"/>
                </a:lnTo>
                <a:lnTo>
                  <a:pt x="2772858" y="0"/>
                </a:lnTo>
                <a:lnTo>
                  <a:pt x="2806711" y="0"/>
                </a:lnTo>
                <a:lnTo>
                  <a:pt x="2840572" y="0"/>
                </a:lnTo>
                <a:lnTo>
                  <a:pt x="2874436" y="0"/>
                </a:lnTo>
                <a:lnTo>
                  <a:pt x="2910183" y="0"/>
                </a:lnTo>
                <a:lnTo>
                  <a:pt x="2946531" y="706"/>
                </a:lnTo>
                <a:lnTo>
                  <a:pt x="2981501" y="3371"/>
                </a:lnTo>
                <a:lnTo>
                  <a:pt x="3017740" y="5026"/>
                </a:lnTo>
                <a:lnTo>
                  <a:pt x="3055012" y="6467"/>
                </a:lnTo>
                <a:lnTo>
                  <a:pt x="3092745" y="9460"/>
                </a:lnTo>
                <a:lnTo>
                  <a:pt x="3130681" y="11260"/>
                </a:lnTo>
                <a:lnTo>
                  <a:pt x="3168003" y="12060"/>
                </a:lnTo>
                <a:lnTo>
                  <a:pt x="3203405" y="12416"/>
                </a:lnTo>
                <a:lnTo>
                  <a:pt x="3239836" y="14455"/>
                </a:lnTo>
                <a:lnTo>
                  <a:pt x="3276488" y="17008"/>
                </a:lnTo>
                <a:lnTo>
                  <a:pt x="3311593" y="18142"/>
                </a:lnTo>
                <a:lnTo>
                  <a:pt x="3346010" y="20528"/>
                </a:lnTo>
                <a:lnTo>
                  <a:pt x="3380827" y="23235"/>
                </a:lnTo>
                <a:lnTo>
                  <a:pt x="3417467" y="24438"/>
                </a:lnTo>
                <a:lnTo>
                  <a:pt x="3453038" y="26854"/>
                </a:lnTo>
                <a:lnTo>
                  <a:pt x="3487662" y="29574"/>
                </a:lnTo>
                <a:lnTo>
                  <a:pt x="3521865" y="30783"/>
                </a:lnTo>
                <a:lnTo>
                  <a:pt x="3555881" y="31320"/>
                </a:lnTo>
                <a:lnTo>
                  <a:pt x="3589109" y="32265"/>
                </a:lnTo>
                <a:lnTo>
                  <a:pt x="3635582" y="36057"/>
                </a:lnTo>
                <a:lnTo>
                  <a:pt x="3681337" y="37495"/>
                </a:lnTo>
                <a:lnTo>
                  <a:pt x="3713776" y="37831"/>
                </a:lnTo>
                <a:lnTo>
                  <a:pt x="3760401" y="41391"/>
                </a:lnTo>
                <a:lnTo>
                  <a:pt x="3805496" y="43544"/>
                </a:lnTo>
                <a:lnTo>
                  <a:pt x="3837161" y="44047"/>
                </a:lnTo>
                <a:lnTo>
                  <a:pt x="3869344" y="44271"/>
                </a:lnTo>
                <a:lnTo>
                  <a:pt x="3915935" y="44397"/>
                </a:lnTo>
                <a:lnTo>
                  <a:pt x="3948570" y="44427"/>
                </a:lnTo>
                <a:lnTo>
                  <a:pt x="3995305" y="44443"/>
                </a:lnTo>
                <a:lnTo>
                  <a:pt x="4040432" y="47819"/>
                </a:lnTo>
                <a:lnTo>
                  <a:pt x="4085083" y="49917"/>
                </a:lnTo>
                <a:lnTo>
                  <a:pt x="4126222" y="50538"/>
                </a:lnTo>
                <a:lnTo>
                  <a:pt x="4168593" y="50722"/>
                </a:lnTo>
                <a:lnTo>
                  <a:pt x="4209056" y="50777"/>
                </a:lnTo>
                <a:lnTo>
                  <a:pt x="4251227" y="50793"/>
                </a:lnTo>
                <a:lnTo>
                  <a:pt x="4288259" y="54169"/>
                </a:lnTo>
                <a:lnTo>
                  <a:pt x="4332378" y="56561"/>
                </a:lnTo>
                <a:lnTo>
                  <a:pt x="4375064" y="57034"/>
                </a:lnTo>
                <a:lnTo>
                  <a:pt x="4414095" y="57127"/>
                </a:lnTo>
                <a:lnTo>
                  <a:pt x="4455651" y="57147"/>
                </a:lnTo>
                <a:lnTo>
                  <a:pt x="4502151" y="571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SMARTInkShape-Group161">
            <a:extLst>
              <a:ext uri="{FF2B5EF4-FFF2-40B4-BE49-F238E27FC236}">
                <a16:creationId xmlns:a16="http://schemas.microsoft.com/office/drawing/2014/main" id="{C925DF89-071E-49B9-B402-A21C72C9AB45}"/>
              </a:ext>
            </a:extLst>
          </p:cNvPr>
          <p:cNvGrpSpPr/>
          <p:nvPr/>
        </p:nvGrpSpPr>
        <p:grpSpPr>
          <a:xfrm>
            <a:off x="5732463" y="4991100"/>
            <a:ext cx="603251" cy="556524"/>
            <a:chOff x="5732463" y="4991100"/>
            <a:chExt cx="603251" cy="556524"/>
          </a:xfrm>
        </p:grpSpPr>
        <p:sp>
          <p:nvSpPr>
            <p:cNvPr id="44" name="SMARTInkShape-318">
              <a:extLst>
                <a:ext uri="{FF2B5EF4-FFF2-40B4-BE49-F238E27FC236}">
                  <a16:creationId xmlns:a16="http://schemas.microsoft.com/office/drawing/2014/main" id="{FBBB04A7-D272-4C72-BBD4-2650418823A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732463" y="5156200"/>
              <a:ext cx="469901" cy="391424"/>
            </a:xfrm>
            <a:custGeom>
              <a:avLst/>
              <a:gdLst/>
              <a:ahLst/>
              <a:cxnLst/>
              <a:rect l="0" t="0" r="0" b="0"/>
              <a:pathLst>
                <a:path w="469901" h="391424">
                  <a:moveTo>
                    <a:pt x="0" y="387350"/>
                  </a:moveTo>
                  <a:lnTo>
                    <a:pt x="0" y="387350"/>
                  </a:lnTo>
                  <a:lnTo>
                    <a:pt x="31773" y="387350"/>
                  </a:lnTo>
                  <a:lnTo>
                    <a:pt x="37169" y="389232"/>
                  </a:lnTo>
                  <a:lnTo>
                    <a:pt x="39596" y="390721"/>
                  </a:lnTo>
                  <a:lnTo>
                    <a:pt x="42625" y="391009"/>
                  </a:lnTo>
                  <a:lnTo>
                    <a:pt x="53630" y="389453"/>
                  </a:lnTo>
                  <a:lnTo>
                    <a:pt x="65122" y="391423"/>
                  </a:lnTo>
                  <a:lnTo>
                    <a:pt x="111380" y="387409"/>
                  </a:lnTo>
                  <a:lnTo>
                    <a:pt x="147899" y="385471"/>
                  </a:lnTo>
                  <a:lnTo>
                    <a:pt x="195408" y="376090"/>
                  </a:lnTo>
                  <a:lnTo>
                    <a:pt x="209123" y="373195"/>
                  </a:lnTo>
                  <a:lnTo>
                    <a:pt x="218532" y="370476"/>
                  </a:lnTo>
                  <a:lnTo>
                    <a:pt x="234319" y="368239"/>
                  </a:lnTo>
                  <a:lnTo>
                    <a:pt x="255820" y="357526"/>
                  </a:lnTo>
                  <a:lnTo>
                    <a:pt x="287978" y="331610"/>
                  </a:lnTo>
                  <a:lnTo>
                    <a:pt x="323980" y="285143"/>
                  </a:lnTo>
                  <a:lnTo>
                    <a:pt x="353490" y="241265"/>
                  </a:lnTo>
                  <a:lnTo>
                    <a:pt x="378883" y="197730"/>
                  </a:lnTo>
                  <a:lnTo>
                    <a:pt x="408516" y="152452"/>
                  </a:lnTo>
                  <a:lnTo>
                    <a:pt x="433211" y="110646"/>
                  </a:lnTo>
                  <a:lnTo>
                    <a:pt x="458323" y="66687"/>
                  </a:lnTo>
                  <a:lnTo>
                    <a:pt x="468881" y="21456"/>
                  </a:lnTo>
                  <a:lnTo>
                    <a:pt x="4699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319">
              <a:extLst>
                <a:ext uri="{FF2B5EF4-FFF2-40B4-BE49-F238E27FC236}">
                  <a16:creationId xmlns:a16="http://schemas.microsoft.com/office/drawing/2014/main" id="{02B489AD-4D9D-425F-A1DB-045FCA24940D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6094419" y="4991100"/>
              <a:ext cx="241295" cy="196851"/>
            </a:xfrm>
            <a:custGeom>
              <a:avLst/>
              <a:gdLst/>
              <a:ahLst/>
              <a:cxnLst/>
              <a:rect l="0" t="0" r="0" b="0"/>
              <a:pathLst>
                <a:path w="241295" h="196851">
                  <a:moveTo>
                    <a:pt x="6344" y="165100"/>
                  </a:moveTo>
                  <a:lnTo>
                    <a:pt x="6344" y="165100"/>
                  </a:lnTo>
                  <a:lnTo>
                    <a:pt x="6344" y="159633"/>
                  </a:lnTo>
                  <a:lnTo>
                    <a:pt x="5638" y="159338"/>
                  </a:lnTo>
                  <a:lnTo>
                    <a:pt x="2972" y="159012"/>
                  </a:lnTo>
                  <a:lnTo>
                    <a:pt x="1979" y="158219"/>
                  </a:lnTo>
                  <a:lnTo>
                    <a:pt x="71" y="152669"/>
                  </a:lnTo>
                  <a:lnTo>
                    <a:pt x="0" y="146957"/>
                  </a:lnTo>
                  <a:lnTo>
                    <a:pt x="3367" y="142948"/>
                  </a:lnTo>
                  <a:lnTo>
                    <a:pt x="6902" y="141143"/>
                  </a:lnTo>
                  <a:lnTo>
                    <a:pt x="8832" y="140662"/>
                  </a:lnTo>
                  <a:lnTo>
                    <a:pt x="17822" y="134317"/>
                  </a:lnTo>
                  <a:lnTo>
                    <a:pt x="22053" y="130266"/>
                  </a:lnTo>
                  <a:lnTo>
                    <a:pt x="23166" y="129883"/>
                  </a:lnTo>
                  <a:lnTo>
                    <a:pt x="23909" y="130333"/>
                  </a:lnTo>
                  <a:lnTo>
                    <a:pt x="24404" y="131338"/>
                  </a:lnTo>
                  <a:lnTo>
                    <a:pt x="25439" y="132009"/>
                  </a:lnTo>
                  <a:lnTo>
                    <a:pt x="30268" y="132953"/>
                  </a:lnTo>
                  <a:lnTo>
                    <a:pt x="34145" y="133173"/>
                  </a:lnTo>
                  <a:lnTo>
                    <a:pt x="35461" y="132527"/>
                  </a:lnTo>
                  <a:lnTo>
                    <a:pt x="36339" y="131390"/>
                  </a:lnTo>
                  <a:lnTo>
                    <a:pt x="37747" y="127867"/>
                  </a:lnTo>
                  <a:lnTo>
                    <a:pt x="39821" y="127386"/>
                  </a:lnTo>
                  <a:lnTo>
                    <a:pt x="41362" y="127257"/>
                  </a:lnTo>
                  <a:lnTo>
                    <a:pt x="42389" y="127877"/>
                  </a:lnTo>
                  <a:lnTo>
                    <a:pt x="43074" y="128996"/>
                  </a:lnTo>
                  <a:lnTo>
                    <a:pt x="44173" y="132490"/>
                  </a:lnTo>
                  <a:lnTo>
                    <a:pt x="46205" y="132968"/>
                  </a:lnTo>
                  <a:lnTo>
                    <a:pt x="59552" y="133343"/>
                  </a:lnTo>
                  <a:lnTo>
                    <a:pt x="63623" y="131466"/>
                  </a:lnTo>
                  <a:lnTo>
                    <a:pt x="67784" y="128985"/>
                  </a:lnTo>
                  <a:lnTo>
                    <a:pt x="76205" y="127392"/>
                  </a:lnTo>
                  <a:lnTo>
                    <a:pt x="81137" y="126469"/>
                  </a:lnTo>
                  <a:lnTo>
                    <a:pt x="88033" y="123706"/>
                  </a:lnTo>
                  <a:lnTo>
                    <a:pt x="90437" y="121982"/>
                  </a:lnTo>
                  <a:lnTo>
                    <a:pt x="95230" y="116184"/>
                  </a:lnTo>
                  <a:lnTo>
                    <a:pt x="131535" y="93364"/>
                  </a:lnTo>
                  <a:lnTo>
                    <a:pt x="168619" y="47160"/>
                  </a:lnTo>
                  <a:lnTo>
                    <a:pt x="170607" y="40392"/>
                  </a:lnTo>
                  <a:lnTo>
                    <a:pt x="171072" y="36062"/>
                  </a:lnTo>
                  <a:lnTo>
                    <a:pt x="173160" y="31785"/>
                  </a:lnTo>
                  <a:lnTo>
                    <a:pt x="182990" y="14839"/>
                  </a:lnTo>
                  <a:lnTo>
                    <a:pt x="184621" y="8053"/>
                  </a:lnTo>
                  <a:lnTo>
                    <a:pt x="190493" y="0"/>
                  </a:lnTo>
                  <a:lnTo>
                    <a:pt x="190494" y="3371"/>
                  </a:lnTo>
                  <a:lnTo>
                    <a:pt x="192375" y="6908"/>
                  </a:lnTo>
                  <a:lnTo>
                    <a:pt x="193865" y="8839"/>
                  </a:lnTo>
                  <a:lnTo>
                    <a:pt x="195520" y="14747"/>
                  </a:lnTo>
                  <a:lnTo>
                    <a:pt x="198333" y="26007"/>
                  </a:lnTo>
                  <a:lnTo>
                    <a:pt x="201033" y="34842"/>
                  </a:lnTo>
                  <a:lnTo>
                    <a:pt x="209974" y="76381"/>
                  </a:lnTo>
                  <a:lnTo>
                    <a:pt x="222281" y="116198"/>
                  </a:lnTo>
                  <a:lnTo>
                    <a:pt x="233066" y="158359"/>
                  </a:lnTo>
                  <a:lnTo>
                    <a:pt x="241294" y="196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955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we compute, then?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21" y="2182938"/>
            <a:ext cx="10969943" cy="4525963"/>
          </a:xfrm>
        </p:spPr>
        <p:txBody>
          <a:bodyPr/>
          <a:lstStyle/>
          <a:p>
            <a:r>
              <a:rPr lang="en-US"/>
              <a:t>Input and output are strings</a:t>
            </a:r>
          </a:p>
          <a:p>
            <a:r>
              <a:rPr lang="en-US"/>
              <a:t>Black box is an implementation</a:t>
            </a:r>
          </a:p>
          <a:p>
            <a:r>
              <a:rPr lang="en-US"/>
              <a:t>What are we implementing?</a:t>
            </a:r>
          </a:p>
          <a:p>
            <a:pPr lvl="1"/>
            <a:r>
              <a:rPr lang="en-US"/>
              <a:t>Functions</a:t>
            </a:r>
          </a:p>
          <a:p>
            <a:pPr lvl="1"/>
            <a:r>
              <a:rPr lang="en-US"/>
              <a:t>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135914" y="1298267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MARTInkShape-320">
            <a:extLst>
              <a:ext uri="{FF2B5EF4-FFF2-40B4-BE49-F238E27FC236}">
                <a16:creationId xmlns:a16="http://schemas.microsoft.com/office/drawing/2014/main" id="{1636A465-1258-4599-ADA6-5A95E9CC4D3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462972" y="2647950"/>
            <a:ext cx="1974842" cy="463551"/>
          </a:xfrm>
          <a:custGeom>
            <a:avLst/>
            <a:gdLst/>
            <a:ahLst/>
            <a:cxnLst/>
            <a:rect l="0" t="0" r="0" b="0"/>
            <a:pathLst>
              <a:path w="1974842" h="463551">
                <a:moveTo>
                  <a:pt x="25391" y="0"/>
                </a:moveTo>
                <a:lnTo>
                  <a:pt x="25391" y="0"/>
                </a:lnTo>
                <a:lnTo>
                  <a:pt x="25391" y="46780"/>
                </a:lnTo>
                <a:lnTo>
                  <a:pt x="23509" y="65424"/>
                </a:lnTo>
                <a:lnTo>
                  <a:pt x="14131" y="108785"/>
                </a:lnTo>
                <a:lnTo>
                  <a:pt x="9404" y="146982"/>
                </a:lnTo>
                <a:lnTo>
                  <a:pt x="1142" y="175394"/>
                </a:lnTo>
                <a:lnTo>
                  <a:pt x="0" y="221014"/>
                </a:lnTo>
                <a:lnTo>
                  <a:pt x="1876" y="227110"/>
                </a:lnTo>
                <a:lnTo>
                  <a:pt x="4356" y="232171"/>
                </a:lnTo>
                <a:lnTo>
                  <a:pt x="6458" y="238987"/>
                </a:lnTo>
                <a:lnTo>
                  <a:pt x="10530" y="245475"/>
                </a:lnTo>
                <a:lnTo>
                  <a:pt x="12756" y="251866"/>
                </a:lnTo>
                <a:lnTo>
                  <a:pt x="15777" y="256109"/>
                </a:lnTo>
                <a:lnTo>
                  <a:pt x="19471" y="258465"/>
                </a:lnTo>
                <a:lnTo>
                  <a:pt x="23466" y="260218"/>
                </a:lnTo>
                <a:lnTo>
                  <a:pt x="27593" y="263349"/>
                </a:lnTo>
                <a:lnTo>
                  <a:pt x="33660" y="265211"/>
                </a:lnTo>
                <a:lnTo>
                  <a:pt x="45009" y="268140"/>
                </a:lnTo>
                <a:lnTo>
                  <a:pt x="58115" y="272080"/>
                </a:lnTo>
                <a:lnTo>
                  <a:pt x="89435" y="274920"/>
                </a:lnTo>
                <a:lnTo>
                  <a:pt x="102560" y="278515"/>
                </a:lnTo>
                <a:lnTo>
                  <a:pt x="148037" y="280090"/>
                </a:lnTo>
                <a:lnTo>
                  <a:pt x="177911" y="285160"/>
                </a:lnTo>
                <a:lnTo>
                  <a:pt x="204182" y="289043"/>
                </a:lnTo>
                <a:lnTo>
                  <a:pt x="247699" y="302047"/>
                </a:lnTo>
                <a:lnTo>
                  <a:pt x="290815" y="309628"/>
                </a:lnTo>
                <a:lnTo>
                  <a:pt x="332418" y="319695"/>
                </a:lnTo>
                <a:lnTo>
                  <a:pt x="379681" y="325184"/>
                </a:lnTo>
                <a:lnTo>
                  <a:pt x="417970" y="332580"/>
                </a:lnTo>
                <a:lnTo>
                  <a:pt x="458798" y="340130"/>
                </a:lnTo>
                <a:lnTo>
                  <a:pt x="498534" y="344234"/>
                </a:lnTo>
                <a:lnTo>
                  <a:pt x="543360" y="348259"/>
                </a:lnTo>
                <a:lnTo>
                  <a:pt x="578913" y="352327"/>
                </a:lnTo>
                <a:lnTo>
                  <a:pt x="616258" y="358001"/>
                </a:lnTo>
                <a:lnTo>
                  <a:pt x="654135" y="364151"/>
                </a:lnTo>
                <a:lnTo>
                  <a:pt x="692169" y="370442"/>
                </a:lnTo>
                <a:lnTo>
                  <a:pt x="730249" y="373403"/>
                </a:lnTo>
                <a:lnTo>
                  <a:pt x="768344" y="381023"/>
                </a:lnTo>
                <a:lnTo>
                  <a:pt x="814777" y="390464"/>
                </a:lnTo>
                <a:lnTo>
                  <a:pt x="851479" y="393447"/>
                </a:lnTo>
                <a:lnTo>
                  <a:pt x="889165" y="398486"/>
                </a:lnTo>
                <a:lnTo>
                  <a:pt x="926437" y="403741"/>
                </a:lnTo>
                <a:lnTo>
                  <a:pt x="972875" y="409638"/>
                </a:lnTo>
                <a:lnTo>
                  <a:pt x="1010037" y="416296"/>
                </a:lnTo>
                <a:lnTo>
                  <a:pt x="1057148" y="418546"/>
                </a:lnTo>
                <a:lnTo>
                  <a:pt x="1100425" y="424060"/>
                </a:lnTo>
                <a:lnTo>
                  <a:pt x="1141063" y="430062"/>
                </a:lnTo>
                <a:lnTo>
                  <a:pt x="1179848" y="434828"/>
                </a:lnTo>
                <a:lnTo>
                  <a:pt x="1225098" y="437713"/>
                </a:lnTo>
                <a:lnTo>
                  <a:pt x="1268521" y="443162"/>
                </a:lnTo>
                <a:lnTo>
                  <a:pt x="1312296" y="449698"/>
                </a:lnTo>
                <a:lnTo>
                  <a:pt x="1352816" y="450698"/>
                </a:lnTo>
                <a:lnTo>
                  <a:pt x="1394910" y="451536"/>
                </a:lnTo>
                <a:lnTo>
                  <a:pt x="1441313" y="457315"/>
                </a:lnTo>
                <a:lnTo>
                  <a:pt x="1465313" y="460684"/>
                </a:lnTo>
                <a:lnTo>
                  <a:pt x="1507135" y="457798"/>
                </a:lnTo>
                <a:lnTo>
                  <a:pt x="1552397" y="460624"/>
                </a:lnTo>
                <a:lnTo>
                  <a:pt x="1599995" y="463379"/>
                </a:lnTo>
                <a:lnTo>
                  <a:pt x="1646510" y="463540"/>
                </a:lnTo>
                <a:lnTo>
                  <a:pt x="1689711" y="463549"/>
                </a:lnTo>
                <a:lnTo>
                  <a:pt x="1733957" y="463550"/>
                </a:lnTo>
                <a:lnTo>
                  <a:pt x="1752714" y="461669"/>
                </a:lnTo>
                <a:lnTo>
                  <a:pt x="1798761" y="457316"/>
                </a:lnTo>
                <a:lnTo>
                  <a:pt x="1809094" y="456546"/>
                </a:lnTo>
                <a:lnTo>
                  <a:pt x="1846039" y="443128"/>
                </a:lnTo>
                <a:lnTo>
                  <a:pt x="1851979" y="440362"/>
                </a:lnTo>
                <a:lnTo>
                  <a:pt x="1871517" y="437502"/>
                </a:lnTo>
                <a:lnTo>
                  <a:pt x="1877591" y="433803"/>
                </a:lnTo>
                <a:lnTo>
                  <a:pt x="1883858" y="431688"/>
                </a:lnTo>
                <a:lnTo>
                  <a:pt x="1899033" y="420551"/>
                </a:lnTo>
                <a:lnTo>
                  <a:pt x="1906718" y="419138"/>
                </a:lnTo>
                <a:lnTo>
                  <a:pt x="1911317" y="419100"/>
                </a:lnTo>
                <a:lnTo>
                  <a:pt x="1911336" y="415442"/>
                </a:lnTo>
                <a:lnTo>
                  <a:pt x="1911338" y="417004"/>
                </a:lnTo>
                <a:lnTo>
                  <a:pt x="1911341" y="415028"/>
                </a:lnTo>
                <a:lnTo>
                  <a:pt x="1911341" y="431516"/>
                </a:lnTo>
                <a:lnTo>
                  <a:pt x="1917688" y="431800"/>
                </a:lnTo>
                <a:lnTo>
                  <a:pt x="1917690" y="428429"/>
                </a:lnTo>
                <a:lnTo>
                  <a:pt x="1919572" y="424892"/>
                </a:lnTo>
                <a:lnTo>
                  <a:pt x="1922055" y="420969"/>
                </a:lnTo>
                <a:lnTo>
                  <a:pt x="1935271" y="378103"/>
                </a:lnTo>
                <a:lnTo>
                  <a:pt x="1951360" y="336381"/>
                </a:lnTo>
                <a:lnTo>
                  <a:pt x="1968102" y="296554"/>
                </a:lnTo>
                <a:lnTo>
                  <a:pt x="1974841" y="2730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SMARTInkShape-Group163">
            <a:extLst>
              <a:ext uri="{FF2B5EF4-FFF2-40B4-BE49-F238E27FC236}">
                <a16:creationId xmlns:a16="http://schemas.microsoft.com/office/drawing/2014/main" id="{80196A00-7A40-49D4-898A-D29EAA34739A}"/>
              </a:ext>
            </a:extLst>
          </p:cNvPr>
          <p:cNvGrpSpPr/>
          <p:nvPr/>
        </p:nvGrpSpPr>
        <p:grpSpPr>
          <a:xfrm>
            <a:off x="7402513" y="3771964"/>
            <a:ext cx="2323694" cy="609537"/>
            <a:chOff x="7402513" y="3771964"/>
            <a:chExt cx="2323694" cy="609537"/>
          </a:xfrm>
        </p:grpSpPr>
        <p:sp>
          <p:nvSpPr>
            <p:cNvPr id="12" name="SMARTInkShape-321">
              <a:extLst>
                <a:ext uri="{FF2B5EF4-FFF2-40B4-BE49-F238E27FC236}">
                  <a16:creationId xmlns:a16="http://schemas.microsoft.com/office/drawing/2014/main" id="{5462B3E1-3E16-4044-AC17-E2749CABD1D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170863" y="4089510"/>
              <a:ext cx="174734" cy="139591"/>
            </a:xfrm>
            <a:custGeom>
              <a:avLst/>
              <a:gdLst/>
              <a:ahLst/>
              <a:cxnLst/>
              <a:rect l="0" t="0" r="0" b="0"/>
              <a:pathLst>
                <a:path w="174734" h="139591">
                  <a:moveTo>
                    <a:pt x="25400" y="44340"/>
                  </a:moveTo>
                  <a:lnTo>
                    <a:pt x="25400" y="44340"/>
                  </a:lnTo>
                  <a:lnTo>
                    <a:pt x="21035" y="54479"/>
                  </a:lnTo>
                  <a:lnTo>
                    <a:pt x="15940" y="74194"/>
                  </a:lnTo>
                  <a:lnTo>
                    <a:pt x="8101" y="88262"/>
                  </a:lnTo>
                  <a:lnTo>
                    <a:pt x="6503" y="106470"/>
                  </a:lnTo>
                  <a:lnTo>
                    <a:pt x="6452" y="109043"/>
                  </a:lnTo>
                  <a:lnTo>
                    <a:pt x="5712" y="110759"/>
                  </a:lnTo>
                  <a:lnTo>
                    <a:pt x="4513" y="111903"/>
                  </a:lnTo>
                  <a:lnTo>
                    <a:pt x="3009" y="112665"/>
                  </a:lnTo>
                  <a:lnTo>
                    <a:pt x="2006" y="113879"/>
                  </a:lnTo>
                  <a:lnTo>
                    <a:pt x="1" y="120535"/>
                  </a:lnTo>
                  <a:lnTo>
                    <a:pt x="0" y="120538"/>
                  </a:lnTo>
                  <a:lnTo>
                    <a:pt x="3371" y="120539"/>
                  </a:lnTo>
                  <a:lnTo>
                    <a:pt x="6907" y="118658"/>
                  </a:lnTo>
                  <a:lnTo>
                    <a:pt x="14926" y="111702"/>
                  </a:lnTo>
                  <a:lnTo>
                    <a:pt x="55143" y="65471"/>
                  </a:lnTo>
                  <a:lnTo>
                    <a:pt x="78911" y="36577"/>
                  </a:lnTo>
                  <a:lnTo>
                    <a:pt x="126029" y="4133"/>
                  </a:lnTo>
                  <a:lnTo>
                    <a:pt x="137923" y="1147"/>
                  </a:lnTo>
                  <a:lnTo>
                    <a:pt x="154175" y="0"/>
                  </a:lnTo>
                  <a:lnTo>
                    <a:pt x="158598" y="1821"/>
                  </a:lnTo>
                  <a:lnTo>
                    <a:pt x="163815" y="5367"/>
                  </a:lnTo>
                  <a:lnTo>
                    <a:pt x="169210" y="15501"/>
                  </a:lnTo>
                  <a:lnTo>
                    <a:pt x="171007" y="26910"/>
                  </a:lnTo>
                  <a:lnTo>
                    <a:pt x="171959" y="34477"/>
                  </a:lnTo>
                  <a:lnTo>
                    <a:pt x="174733" y="42544"/>
                  </a:lnTo>
                  <a:lnTo>
                    <a:pt x="174556" y="50833"/>
                  </a:lnTo>
                  <a:lnTo>
                    <a:pt x="164623" y="94752"/>
                  </a:lnTo>
                  <a:lnTo>
                    <a:pt x="160490" y="107725"/>
                  </a:lnTo>
                  <a:lnTo>
                    <a:pt x="158274" y="123922"/>
                  </a:lnTo>
                  <a:lnTo>
                    <a:pt x="153769" y="133072"/>
                  </a:lnTo>
                  <a:lnTo>
                    <a:pt x="152400" y="13959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322">
              <a:extLst>
                <a:ext uri="{FF2B5EF4-FFF2-40B4-BE49-F238E27FC236}">
                  <a16:creationId xmlns:a16="http://schemas.microsoft.com/office/drawing/2014/main" id="{A93FCBD7-6B6E-4F45-B7C7-4FFE0485F69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758119" y="4159276"/>
              <a:ext cx="279395" cy="158725"/>
            </a:xfrm>
            <a:custGeom>
              <a:avLst/>
              <a:gdLst/>
              <a:ahLst/>
              <a:cxnLst/>
              <a:rect l="0" t="0" r="0" b="0"/>
              <a:pathLst>
                <a:path w="279395" h="158725">
                  <a:moveTo>
                    <a:pt x="6344" y="50774"/>
                  </a:moveTo>
                  <a:lnTo>
                    <a:pt x="6344" y="50774"/>
                  </a:lnTo>
                  <a:lnTo>
                    <a:pt x="6344" y="54145"/>
                  </a:lnTo>
                  <a:lnTo>
                    <a:pt x="5638" y="55138"/>
                  </a:lnTo>
                  <a:lnTo>
                    <a:pt x="4462" y="55800"/>
                  </a:lnTo>
                  <a:lnTo>
                    <a:pt x="2972" y="56241"/>
                  </a:lnTo>
                  <a:lnTo>
                    <a:pt x="1979" y="57241"/>
                  </a:lnTo>
                  <a:lnTo>
                    <a:pt x="876" y="60234"/>
                  </a:lnTo>
                  <a:lnTo>
                    <a:pt x="0" y="84648"/>
                  </a:lnTo>
                  <a:lnTo>
                    <a:pt x="1878" y="88877"/>
                  </a:lnTo>
                  <a:lnTo>
                    <a:pt x="14920" y="103691"/>
                  </a:lnTo>
                  <a:lnTo>
                    <a:pt x="36358" y="116391"/>
                  </a:lnTo>
                  <a:lnTo>
                    <a:pt x="61410" y="123623"/>
                  </a:lnTo>
                  <a:lnTo>
                    <a:pt x="69858" y="123604"/>
                  </a:lnTo>
                  <a:lnTo>
                    <a:pt x="112970" y="113794"/>
                  </a:lnTo>
                  <a:lnTo>
                    <a:pt x="160198" y="87373"/>
                  </a:lnTo>
                  <a:lnTo>
                    <a:pt x="205842" y="48052"/>
                  </a:lnTo>
                  <a:lnTo>
                    <a:pt x="253325" y="642"/>
                  </a:lnTo>
                  <a:lnTo>
                    <a:pt x="253967" y="0"/>
                  </a:lnTo>
                  <a:lnTo>
                    <a:pt x="253986" y="3353"/>
                  </a:lnTo>
                  <a:lnTo>
                    <a:pt x="255872" y="6885"/>
                  </a:lnTo>
                  <a:lnTo>
                    <a:pt x="262831" y="18272"/>
                  </a:lnTo>
                  <a:lnTo>
                    <a:pt x="265549" y="30012"/>
                  </a:lnTo>
                  <a:lnTo>
                    <a:pt x="265762" y="47326"/>
                  </a:lnTo>
                  <a:lnTo>
                    <a:pt x="261196" y="76556"/>
                  </a:lnTo>
                  <a:lnTo>
                    <a:pt x="263601" y="102948"/>
                  </a:lnTo>
                  <a:lnTo>
                    <a:pt x="262497" y="114179"/>
                  </a:lnTo>
                  <a:lnTo>
                    <a:pt x="266938" y="136527"/>
                  </a:lnTo>
                  <a:lnTo>
                    <a:pt x="270921" y="144308"/>
                  </a:lnTo>
                  <a:lnTo>
                    <a:pt x="273120" y="153825"/>
                  </a:lnTo>
                  <a:lnTo>
                    <a:pt x="274506" y="155458"/>
                  </a:lnTo>
                  <a:lnTo>
                    <a:pt x="279394" y="15872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323">
              <a:extLst>
                <a:ext uri="{FF2B5EF4-FFF2-40B4-BE49-F238E27FC236}">
                  <a16:creationId xmlns:a16="http://schemas.microsoft.com/office/drawing/2014/main" id="{C73910B7-E0CE-43FD-AB4C-3F6A8D7675A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402513" y="4064000"/>
              <a:ext cx="228601" cy="44451"/>
            </a:xfrm>
            <a:custGeom>
              <a:avLst/>
              <a:gdLst/>
              <a:ahLst/>
              <a:cxnLst/>
              <a:rect l="0" t="0" r="0" b="0"/>
              <a:pathLst>
                <a:path w="228601" h="44451">
                  <a:moveTo>
                    <a:pt x="0" y="0"/>
                  </a:moveTo>
                  <a:lnTo>
                    <a:pt x="0" y="0"/>
                  </a:lnTo>
                  <a:lnTo>
                    <a:pt x="8838" y="8839"/>
                  </a:lnTo>
                  <a:lnTo>
                    <a:pt x="14747" y="10984"/>
                  </a:lnTo>
                  <a:lnTo>
                    <a:pt x="21370" y="12643"/>
                  </a:lnTo>
                  <a:lnTo>
                    <a:pt x="29772" y="16838"/>
                  </a:lnTo>
                  <a:lnTo>
                    <a:pt x="74109" y="28484"/>
                  </a:lnTo>
                  <a:lnTo>
                    <a:pt x="121486" y="41819"/>
                  </a:lnTo>
                  <a:lnTo>
                    <a:pt x="165148" y="44296"/>
                  </a:lnTo>
                  <a:lnTo>
                    <a:pt x="205085" y="44437"/>
                  </a:lnTo>
                  <a:lnTo>
                    <a:pt x="228600" y="44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324">
              <a:extLst>
                <a:ext uri="{FF2B5EF4-FFF2-40B4-BE49-F238E27FC236}">
                  <a16:creationId xmlns:a16="http://schemas.microsoft.com/office/drawing/2014/main" id="{34C12172-54DA-4B11-A960-3C0778E3D06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364671" y="4065739"/>
              <a:ext cx="361536" cy="220512"/>
            </a:xfrm>
            <a:custGeom>
              <a:avLst/>
              <a:gdLst/>
              <a:ahLst/>
              <a:cxnLst/>
              <a:rect l="0" t="0" r="0" b="0"/>
              <a:pathLst>
                <a:path w="361536" h="220512">
                  <a:moveTo>
                    <a:pt x="101592" y="87161"/>
                  </a:moveTo>
                  <a:lnTo>
                    <a:pt x="101592" y="87161"/>
                  </a:lnTo>
                  <a:lnTo>
                    <a:pt x="101592" y="96000"/>
                  </a:lnTo>
                  <a:lnTo>
                    <a:pt x="99710" y="100026"/>
                  </a:lnTo>
                  <a:lnTo>
                    <a:pt x="97227" y="104168"/>
                  </a:lnTo>
                  <a:lnTo>
                    <a:pt x="92132" y="118058"/>
                  </a:lnTo>
                  <a:lnTo>
                    <a:pt x="83110" y="129869"/>
                  </a:lnTo>
                  <a:lnTo>
                    <a:pt x="37217" y="168558"/>
                  </a:lnTo>
                  <a:lnTo>
                    <a:pt x="28530" y="174608"/>
                  </a:lnTo>
                  <a:lnTo>
                    <a:pt x="12449" y="184241"/>
                  </a:lnTo>
                  <a:lnTo>
                    <a:pt x="9055" y="188633"/>
                  </a:lnTo>
                  <a:lnTo>
                    <a:pt x="8151" y="190793"/>
                  </a:lnTo>
                  <a:lnTo>
                    <a:pt x="6842" y="192232"/>
                  </a:lnTo>
                  <a:lnTo>
                    <a:pt x="0" y="195108"/>
                  </a:lnTo>
                  <a:lnTo>
                    <a:pt x="3365" y="195110"/>
                  </a:lnTo>
                  <a:lnTo>
                    <a:pt x="6900" y="193229"/>
                  </a:lnTo>
                  <a:lnTo>
                    <a:pt x="34834" y="165862"/>
                  </a:lnTo>
                  <a:lnTo>
                    <a:pt x="73227" y="119120"/>
                  </a:lnTo>
                  <a:lnTo>
                    <a:pt x="115913" y="80830"/>
                  </a:lnTo>
                  <a:lnTo>
                    <a:pt x="156839" y="54133"/>
                  </a:lnTo>
                  <a:lnTo>
                    <a:pt x="203079" y="28673"/>
                  </a:lnTo>
                  <a:lnTo>
                    <a:pt x="246982" y="8968"/>
                  </a:lnTo>
                  <a:lnTo>
                    <a:pt x="266496" y="1747"/>
                  </a:lnTo>
                  <a:lnTo>
                    <a:pt x="284978" y="0"/>
                  </a:lnTo>
                  <a:lnTo>
                    <a:pt x="312017" y="7235"/>
                  </a:lnTo>
                  <a:lnTo>
                    <a:pt x="327080" y="16599"/>
                  </a:lnTo>
                  <a:lnTo>
                    <a:pt x="340480" y="28311"/>
                  </a:lnTo>
                  <a:lnTo>
                    <a:pt x="350017" y="44089"/>
                  </a:lnTo>
                  <a:lnTo>
                    <a:pt x="358854" y="69794"/>
                  </a:lnTo>
                  <a:lnTo>
                    <a:pt x="361535" y="114202"/>
                  </a:lnTo>
                  <a:lnTo>
                    <a:pt x="356792" y="153520"/>
                  </a:lnTo>
                  <a:lnTo>
                    <a:pt x="347179" y="193376"/>
                  </a:lnTo>
                  <a:lnTo>
                    <a:pt x="336542" y="22051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325">
              <a:extLst>
                <a:ext uri="{FF2B5EF4-FFF2-40B4-BE49-F238E27FC236}">
                  <a16:creationId xmlns:a16="http://schemas.microsoft.com/office/drawing/2014/main" id="{92625B8D-8E4D-47FE-BF05-38A8D9D047C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9119777" y="4095837"/>
              <a:ext cx="155667" cy="158291"/>
            </a:xfrm>
            <a:custGeom>
              <a:avLst/>
              <a:gdLst/>
              <a:ahLst/>
              <a:cxnLst/>
              <a:rect l="0" t="0" r="0" b="0"/>
              <a:pathLst>
                <a:path w="155667" h="158291">
                  <a:moveTo>
                    <a:pt x="41686" y="63413"/>
                  </a:moveTo>
                  <a:lnTo>
                    <a:pt x="41686" y="63413"/>
                  </a:lnTo>
                  <a:lnTo>
                    <a:pt x="41686" y="66784"/>
                  </a:lnTo>
                  <a:lnTo>
                    <a:pt x="39804" y="70321"/>
                  </a:lnTo>
                  <a:lnTo>
                    <a:pt x="6406" y="117138"/>
                  </a:lnTo>
                  <a:lnTo>
                    <a:pt x="4839" y="119041"/>
                  </a:lnTo>
                  <a:lnTo>
                    <a:pt x="3127" y="129696"/>
                  </a:lnTo>
                  <a:lnTo>
                    <a:pt x="324" y="134735"/>
                  </a:lnTo>
                  <a:lnTo>
                    <a:pt x="0" y="137067"/>
                  </a:lnTo>
                  <a:lnTo>
                    <a:pt x="1522" y="141539"/>
                  </a:lnTo>
                  <a:lnTo>
                    <a:pt x="12242" y="154413"/>
                  </a:lnTo>
                  <a:lnTo>
                    <a:pt x="16370" y="156774"/>
                  </a:lnTo>
                  <a:lnTo>
                    <a:pt x="24769" y="158290"/>
                  </a:lnTo>
                  <a:lnTo>
                    <a:pt x="42656" y="157884"/>
                  </a:lnTo>
                  <a:lnTo>
                    <a:pt x="71488" y="150820"/>
                  </a:lnTo>
                  <a:lnTo>
                    <a:pt x="106180" y="128854"/>
                  </a:lnTo>
                  <a:lnTo>
                    <a:pt x="144628" y="84693"/>
                  </a:lnTo>
                  <a:lnTo>
                    <a:pt x="153560" y="61121"/>
                  </a:lnTo>
                  <a:lnTo>
                    <a:pt x="155666" y="43477"/>
                  </a:lnTo>
                  <a:lnTo>
                    <a:pt x="153962" y="38560"/>
                  </a:lnTo>
                  <a:lnTo>
                    <a:pt x="152520" y="36261"/>
                  </a:lnTo>
                  <a:lnTo>
                    <a:pt x="148134" y="20335"/>
                  </a:lnTo>
                  <a:lnTo>
                    <a:pt x="140872" y="7397"/>
                  </a:lnTo>
                  <a:lnTo>
                    <a:pt x="138149" y="4902"/>
                  </a:lnTo>
                  <a:lnTo>
                    <a:pt x="131360" y="2130"/>
                  </a:lnTo>
                  <a:lnTo>
                    <a:pt x="109767" y="0"/>
                  </a:lnTo>
                  <a:lnTo>
                    <a:pt x="102989" y="657"/>
                  </a:lnTo>
                  <a:lnTo>
                    <a:pt x="92486" y="626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326">
              <a:extLst>
                <a:ext uri="{FF2B5EF4-FFF2-40B4-BE49-F238E27FC236}">
                  <a16:creationId xmlns:a16="http://schemas.microsoft.com/office/drawing/2014/main" id="{42BD580A-9C08-4118-B621-FBEADB96357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091613" y="4089400"/>
              <a:ext cx="6351" cy="31751"/>
            </a:xfrm>
            <a:custGeom>
              <a:avLst/>
              <a:gdLst/>
              <a:ahLst/>
              <a:cxnLst/>
              <a:rect l="0" t="0" r="0" b="0"/>
              <a:pathLst>
                <a:path w="6351" h="31751">
                  <a:moveTo>
                    <a:pt x="6350" y="0"/>
                  </a:moveTo>
                  <a:lnTo>
                    <a:pt x="6350" y="0"/>
                  </a:lnTo>
                  <a:lnTo>
                    <a:pt x="6350" y="3371"/>
                  </a:lnTo>
                  <a:lnTo>
                    <a:pt x="392" y="25057"/>
                  </a:lnTo>
                  <a:lnTo>
                    <a:pt x="0" y="31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327">
              <a:extLst>
                <a:ext uri="{FF2B5EF4-FFF2-40B4-BE49-F238E27FC236}">
                  <a16:creationId xmlns:a16="http://schemas.microsoft.com/office/drawing/2014/main" id="{168982AB-FFDF-402B-91BB-73F028CAB10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970963" y="4229100"/>
              <a:ext cx="25401" cy="88901"/>
            </a:xfrm>
            <a:custGeom>
              <a:avLst/>
              <a:gdLst/>
              <a:ahLst/>
              <a:cxnLst/>
              <a:rect l="0" t="0" r="0" b="0"/>
              <a:pathLst>
                <a:path w="25401" h="88901">
                  <a:moveTo>
                    <a:pt x="25400" y="0"/>
                  </a:moveTo>
                  <a:lnTo>
                    <a:pt x="25400" y="0"/>
                  </a:lnTo>
                  <a:lnTo>
                    <a:pt x="24694" y="33431"/>
                  </a:lnTo>
                  <a:lnTo>
                    <a:pt x="1867" y="80980"/>
                  </a:lnTo>
                  <a:lnTo>
                    <a:pt x="0" y="88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328">
              <a:extLst>
                <a:ext uri="{FF2B5EF4-FFF2-40B4-BE49-F238E27FC236}">
                  <a16:creationId xmlns:a16="http://schemas.microsoft.com/office/drawing/2014/main" id="{B3CD25D5-45CF-4C07-BDE1-A822F83549E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716963" y="4095750"/>
              <a:ext cx="95251" cy="76201"/>
            </a:xfrm>
            <a:custGeom>
              <a:avLst/>
              <a:gdLst/>
              <a:ahLst/>
              <a:cxnLst/>
              <a:rect l="0" t="0" r="0" b="0"/>
              <a:pathLst>
                <a:path w="95251" h="762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3371" y="8839"/>
                  </a:lnTo>
                  <a:lnTo>
                    <a:pt x="5026" y="14747"/>
                  </a:lnTo>
                  <a:lnTo>
                    <a:pt x="6467" y="21371"/>
                  </a:lnTo>
                  <a:lnTo>
                    <a:pt x="17129" y="39474"/>
                  </a:lnTo>
                  <a:lnTo>
                    <a:pt x="42455" y="60208"/>
                  </a:lnTo>
                  <a:lnTo>
                    <a:pt x="65107" y="68281"/>
                  </a:lnTo>
                  <a:lnTo>
                    <a:pt x="74010" y="73540"/>
                  </a:lnTo>
                  <a:lnTo>
                    <a:pt x="9525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329">
              <a:extLst>
                <a:ext uri="{FF2B5EF4-FFF2-40B4-BE49-F238E27FC236}">
                  <a16:creationId xmlns:a16="http://schemas.microsoft.com/office/drawing/2014/main" id="{E4E4A770-5309-430F-AD5B-CC060E94D7C5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8761413" y="4019550"/>
              <a:ext cx="107951" cy="228601"/>
            </a:xfrm>
            <a:custGeom>
              <a:avLst/>
              <a:gdLst/>
              <a:ahLst/>
              <a:cxnLst/>
              <a:rect l="0" t="0" r="0" b="0"/>
              <a:pathLst>
                <a:path w="107951" h="228601">
                  <a:moveTo>
                    <a:pt x="107950" y="0"/>
                  </a:moveTo>
                  <a:lnTo>
                    <a:pt x="107950" y="0"/>
                  </a:lnTo>
                  <a:lnTo>
                    <a:pt x="107950" y="3371"/>
                  </a:lnTo>
                  <a:lnTo>
                    <a:pt x="92218" y="46629"/>
                  </a:lnTo>
                  <a:lnTo>
                    <a:pt x="83074" y="70986"/>
                  </a:lnTo>
                  <a:lnTo>
                    <a:pt x="56064" y="118113"/>
                  </a:lnTo>
                  <a:lnTo>
                    <a:pt x="35423" y="162892"/>
                  </a:lnTo>
                  <a:lnTo>
                    <a:pt x="8198" y="209421"/>
                  </a:lnTo>
                  <a:lnTo>
                    <a:pt x="0" y="228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330">
              <a:extLst>
                <a:ext uri="{FF2B5EF4-FFF2-40B4-BE49-F238E27FC236}">
                  <a16:creationId xmlns:a16="http://schemas.microsoft.com/office/drawing/2014/main" id="{ACBF31DD-9C0A-4A62-993D-C835D470871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456705" y="4057650"/>
              <a:ext cx="145959" cy="187118"/>
            </a:xfrm>
            <a:custGeom>
              <a:avLst/>
              <a:gdLst/>
              <a:ahLst/>
              <a:cxnLst/>
              <a:rect l="0" t="0" r="0" b="0"/>
              <a:pathLst>
                <a:path w="145959" h="187118">
                  <a:moveTo>
                    <a:pt x="95158" y="0"/>
                  </a:moveTo>
                  <a:lnTo>
                    <a:pt x="95158" y="0"/>
                  </a:lnTo>
                  <a:lnTo>
                    <a:pt x="91786" y="0"/>
                  </a:lnTo>
                  <a:lnTo>
                    <a:pt x="90793" y="706"/>
                  </a:lnTo>
                  <a:lnTo>
                    <a:pt x="90131" y="1882"/>
                  </a:lnTo>
                  <a:lnTo>
                    <a:pt x="85698" y="12209"/>
                  </a:lnTo>
                  <a:lnTo>
                    <a:pt x="80134" y="17891"/>
                  </a:lnTo>
                  <a:lnTo>
                    <a:pt x="33685" y="56020"/>
                  </a:lnTo>
                  <a:lnTo>
                    <a:pt x="24418" y="68026"/>
                  </a:lnTo>
                  <a:lnTo>
                    <a:pt x="18625" y="84019"/>
                  </a:lnTo>
                  <a:lnTo>
                    <a:pt x="9119" y="94704"/>
                  </a:lnTo>
                  <a:lnTo>
                    <a:pt x="1483" y="114810"/>
                  </a:lnTo>
                  <a:lnTo>
                    <a:pt x="0" y="138496"/>
                  </a:lnTo>
                  <a:lnTo>
                    <a:pt x="4996" y="154697"/>
                  </a:lnTo>
                  <a:lnTo>
                    <a:pt x="12776" y="169604"/>
                  </a:lnTo>
                  <a:lnTo>
                    <a:pt x="17622" y="174863"/>
                  </a:lnTo>
                  <a:lnTo>
                    <a:pt x="24479" y="179552"/>
                  </a:lnTo>
                  <a:lnTo>
                    <a:pt x="52075" y="187117"/>
                  </a:lnTo>
                  <a:lnTo>
                    <a:pt x="64015" y="187115"/>
                  </a:lnTo>
                  <a:lnTo>
                    <a:pt x="107893" y="180953"/>
                  </a:lnTo>
                  <a:lnTo>
                    <a:pt x="145958" y="165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331">
              <a:extLst>
                <a:ext uri="{FF2B5EF4-FFF2-40B4-BE49-F238E27FC236}">
                  <a16:creationId xmlns:a16="http://schemas.microsoft.com/office/drawing/2014/main" id="{7613533E-62F7-4830-AA10-A7757EB0D2D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466013" y="3771964"/>
              <a:ext cx="355601" cy="609537"/>
            </a:xfrm>
            <a:custGeom>
              <a:avLst/>
              <a:gdLst/>
              <a:ahLst/>
              <a:cxnLst/>
              <a:rect l="0" t="0" r="0" b="0"/>
              <a:pathLst>
                <a:path w="355601" h="609537">
                  <a:moveTo>
                    <a:pt x="0" y="609536"/>
                  </a:moveTo>
                  <a:lnTo>
                    <a:pt x="0" y="609536"/>
                  </a:lnTo>
                  <a:lnTo>
                    <a:pt x="6350" y="609536"/>
                  </a:lnTo>
                  <a:lnTo>
                    <a:pt x="6350" y="606165"/>
                  </a:lnTo>
                  <a:lnTo>
                    <a:pt x="7055" y="605172"/>
                  </a:lnTo>
                  <a:lnTo>
                    <a:pt x="8231" y="604510"/>
                  </a:lnTo>
                  <a:lnTo>
                    <a:pt x="9721" y="604069"/>
                  </a:lnTo>
                  <a:lnTo>
                    <a:pt x="10714" y="603069"/>
                  </a:lnTo>
                  <a:lnTo>
                    <a:pt x="11817" y="600076"/>
                  </a:lnTo>
                  <a:lnTo>
                    <a:pt x="13230" y="592406"/>
                  </a:lnTo>
                  <a:lnTo>
                    <a:pt x="17012" y="585489"/>
                  </a:lnTo>
                  <a:lnTo>
                    <a:pt x="19151" y="575521"/>
                  </a:lnTo>
                  <a:lnTo>
                    <a:pt x="23235" y="567080"/>
                  </a:lnTo>
                  <a:lnTo>
                    <a:pt x="34834" y="522727"/>
                  </a:lnTo>
                  <a:lnTo>
                    <a:pt x="50837" y="478833"/>
                  </a:lnTo>
                  <a:lnTo>
                    <a:pt x="54344" y="468190"/>
                  </a:lnTo>
                  <a:lnTo>
                    <a:pt x="61973" y="426522"/>
                  </a:lnTo>
                  <a:lnTo>
                    <a:pt x="72044" y="385040"/>
                  </a:lnTo>
                  <a:lnTo>
                    <a:pt x="84442" y="340938"/>
                  </a:lnTo>
                  <a:lnTo>
                    <a:pt x="96486" y="300128"/>
                  </a:lnTo>
                  <a:lnTo>
                    <a:pt x="105659" y="258095"/>
                  </a:lnTo>
                  <a:lnTo>
                    <a:pt x="116147" y="215821"/>
                  </a:lnTo>
                  <a:lnTo>
                    <a:pt x="131598" y="176871"/>
                  </a:lnTo>
                  <a:lnTo>
                    <a:pt x="145540" y="133451"/>
                  </a:lnTo>
                  <a:lnTo>
                    <a:pt x="157787" y="102823"/>
                  </a:lnTo>
                  <a:lnTo>
                    <a:pt x="181970" y="57162"/>
                  </a:lnTo>
                  <a:lnTo>
                    <a:pt x="201132" y="28426"/>
                  </a:lnTo>
                  <a:lnTo>
                    <a:pt x="220192" y="5480"/>
                  </a:lnTo>
                  <a:lnTo>
                    <a:pt x="232727" y="666"/>
                  </a:lnTo>
                  <a:lnTo>
                    <a:pt x="249060" y="0"/>
                  </a:lnTo>
                  <a:lnTo>
                    <a:pt x="253686" y="1846"/>
                  </a:lnTo>
                  <a:lnTo>
                    <a:pt x="265776" y="12151"/>
                  </a:lnTo>
                  <a:lnTo>
                    <a:pt x="293254" y="54129"/>
                  </a:lnTo>
                  <a:lnTo>
                    <a:pt x="312994" y="101669"/>
                  </a:lnTo>
                  <a:lnTo>
                    <a:pt x="336432" y="148969"/>
                  </a:lnTo>
                  <a:lnTo>
                    <a:pt x="346412" y="166840"/>
                  </a:lnTo>
                  <a:lnTo>
                    <a:pt x="349115" y="174900"/>
                  </a:lnTo>
                  <a:lnTo>
                    <a:pt x="355600" y="18408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SMARTInkShape-332">
            <a:extLst>
              <a:ext uri="{FF2B5EF4-FFF2-40B4-BE49-F238E27FC236}">
                <a16:creationId xmlns:a16="http://schemas.microsoft.com/office/drawing/2014/main" id="{FB8DAFD3-E2AB-4E14-B417-A30135A0980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579813" y="5162583"/>
            <a:ext cx="393700" cy="546065"/>
          </a:xfrm>
          <a:custGeom>
            <a:avLst/>
            <a:gdLst/>
            <a:ahLst/>
            <a:cxnLst/>
            <a:rect l="0" t="0" r="0" b="0"/>
            <a:pathLst>
              <a:path w="393700" h="546065">
                <a:moveTo>
                  <a:pt x="0" y="285717"/>
                </a:moveTo>
                <a:lnTo>
                  <a:pt x="0" y="285717"/>
                </a:lnTo>
                <a:lnTo>
                  <a:pt x="3371" y="285717"/>
                </a:lnTo>
                <a:lnTo>
                  <a:pt x="4364" y="285012"/>
                </a:lnTo>
                <a:lnTo>
                  <a:pt x="5026" y="283836"/>
                </a:lnTo>
                <a:lnTo>
                  <a:pt x="5467" y="282346"/>
                </a:lnTo>
                <a:lnTo>
                  <a:pt x="6467" y="281353"/>
                </a:lnTo>
                <a:lnTo>
                  <a:pt x="11739" y="279629"/>
                </a:lnTo>
                <a:lnTo>
                  <a:pt x="18083" y="279390"/>
                </a:lnTo>
                <a:lnTo>
                  <a:pt x="23928" y="275008"/>
                </a:lnTo>
                <a:lnTo>
                  <a:pt x="30580" y="273279"/>
                </a:lnTo>
                <a:lnTo>
                  <a:pt x="41178" y="273024"/>
                </a:lnTo>
                <a:lnTo>
                  <a:pt x="44877" y="271139"/>
                </a:lnTo>
                <a:lnTo>
                  <a:pt x="48873" y="268654"/>
                </a:lnTo>
                <a:lnTo>
                  <a:pt x="57187" y="267060"/>
                </a:lnTo>
                <a:lnTo>
                  <a:pt x="77436" y="266690"/>
                </a:lnTo>
                <a:lnTo>
                  <a:pt x="82158" y="264796"/>
                </a:lnTo>
                <a:lnTo>
                  <a:pt x="84405" y="263303"/>
                </a:lnTo>
                <a:lnTo>
                  <a:pt x="94310" y="261202"/>
                </a:lnTo>
                <a:lnTo>
                  <a:pt x="114455" y="258552"/>
                </a:lnTo>
                <a:lnTo>
                  <a:pt x="160868" y="237013"/>
                </a:lnTo>
                <a:lnTo>
                  <a:pt x="177800" y="226681"/>
                </a:lnTo>
                <a:lnTo>
                  <a:pt x="194733" y="214632"/>
                </a:lnTo>
                <a:lnTo>
                  <a:pt x="222229" y="201128"/>
                </a:lnTo>
                <a:lnTo>
                  <a:pt x="267578" y="163290"/>
                </a:lnTo>
                <a:lnTo>
                  <a:pt x="284262" y="149267"/>
                </a:lnTo>
                <a:lnTo>
                  <a:pt x="291659" y="145099"/>
                </a:lnTo>
                <a:lnTo>
                  <a:pt x="309016" y="129754"/>
                </a:lnTo>
                <a:lnTo>
                  <a:pt x="313259" y="128206"/>
                </a:lnTo>
                <a:lnTo>
                  <a:pt x="314672" y="127087"/>
                </a:lnTo>
                <a:lnTo>
                  <a:pt x="317493" y="120634"/>
                </a:lnTo>
                <a:lnTo>
                  <a:pt x="317500" y="120617"/>
                </a:lnTo>
                <a:lnTo>
                  <a:pt x="316794" y="167264"/>
                </a:lnTo>
                <a:lnTo>
                  <a:pt x="308040" y="209892"/>
                </a:lnTo>
                <a:lnTo>
                  <a:pt x="296246" y="251021"/>
                </a:lnTo>
                <a:lnTo>
                  <a:pt x="285738" y="292237"/>
                </a:lnTo>
                <a:lnTo>
                  <a:pt x="275164" y="334423"/>
                </a:lnTo>
                <a:lnTo>
                  <a:pt x="261211" y="376737"/>
                </a:lnTo>
                <a:lnTo>
                  <a:pt x="251186" y="419068"/>
                </a:lnTo>
                <a:lnTo>
                  <a:pt x="244229" y="442586"/>
                </a:lnTo>
                <a:lnTo>
                  <a:pt x="234649" y="480520"/>
                </a:lnTo>
                <a:lnTo>
                  <a:pt x="231288" y="490830"/>
                </a:lnTo>
                <a:lnTo>
                  <a:pt x="226875" y="524690"/>
                </a:lnTo>
                <a:lnTo>
                  <a:pt x="223620" y="532678"/>
                </a:lnTo>
                <a:lnTo>
                  <a:pt x="222520" y="541697"/>
                </a:lnTo>
                <a:lnTo>
                  <a:pt x="221724" y="543154"/>
                </a:lnTo>
                <a:lnTo>
                  <a:pt x="220488" y="544125"/>
                </a:lnTo>
                <a:lnTo>
                  <a:pt x="215923" y="546057"/>
                </a:lnTo>
                <a:lnTo>
                  <a:pt x="212535" y="546064"/>
                </a:lnTo>
                <a:lnTo>
                  <a:pt x="211540" y="545359"/>
                </a:lnTo>
                <a:lnTo>
                  <a:pt x="210877" y="544184"/>
                </a:lnTo>
                <a:lnTo>
                  <a:pt x="209811" y="537228"/>
                </a:lnTo>
                <a:lnTo>
                  <a:pt x="208313" y="535236"/>
                </a:lnTo>
                <a:lnTo>
                  <a:pt x="202885" y="531140"/>
                </a:lnTo>
                <a:lnTo>
                  <a:pt x="200873" y="528355"/>
                </a:lnTo>
                <a:lnTo>
                  <a:pt x="188168" y="493900"/>
                </a:lnTo>
                <a:lnTo>
                  <a:pt x="186599" y="448209"/>
                </a:lnTo>
                <a:lnTo>
                  <a:pt x="179446" y="406303"/>
                </a:lnTo>
                <a:lnTo>
                  <a:pt x="178016" y="364025"/>
                </a:lnTo>
                <a:lnTo>
                  <a:pt x="174457" y="321699"/>
                </a:lnTo>
                <a:lnTo>
                  <a:pt x="168342" y="276368"/>
                </a:lnTo>
                <a:lnTo>
                  <a:pt x="159917" y="231840"/>
                </a:lnTo>
                <a:lnTo>
                  <a:pt x="148692" y="184308"/>
                </a:lnTo>
                <a:lnTo>
                  <a:pt x="141178" y="139679"/>
                </a:lnTo>
                <a:lnTo>
                  <a:pt x="134319" y="95218"/>
                </a:lnTo>
                <a:lnTo>
                  <a:pt x="140248" y="48724"/>
                </a:lnTo>
                <a:lnTo>
                  <a:pt x="147530" y="20903"/>
                </a:lnTo>
                <a:lnTo>
                  <a:pt x="150235" y="15622"/>
                </a:lnTo>
                <a:lnTo>
                  <a:pt x="151972" y="6482"/>
                </a:lnTo>
                <a:lnTo>
                  <a:pt x="152114" y="4311"/>
                </a:lnTo>
                <a:lnTo>
                  <a:pt x="152915" y="2863"/>
                </a:lnTo>
                <a:lnTo>
                  <a:pt x="154154" y="1898"/>
                </a:lnTo>
                <a:lnTo>
                  <a:pt x="158481" y="80"/>
                </a:lnTo>
                <a:lnTo>
                  <a:pt x="162041" y="0"/>
                </a:lnTo>
                <a:lnTo>
                  <a:pt x="165622" y="1864"/>
                </a:lnTo>
                <a:lnTo>
                  <a:pt x="173669" y="8808"/>
                </a:lnTo>
                <a:lnTo>
                  <a:pt x="175964" y="12834"/>
                </a:lnTo>
                <a:lnTo>
                  <a:pt x="196884" y="59049"/>
                </a:lnTo>
                <a:lnTo>
                  <a:pt x="213784" y="102231"/>
                </a:lnTo>
                <a:lnTo>
                  <a:pt x="228600" y="146056"/>
                </a:lnTo>
                <a:lnTo>
                  <a:pt x="248207" y="186002"/>
                </a:lnTo>
                <a:lnTo>
                  <a:pt x="271217" y="228175"/>
                </a:lnTo>
                <a:lnTo>
                  <a:pt x="290615" y="271659"/>
                </a:lnTo>
                <a:lnTo>
                  <a:pt x="315667" y="317388"/>
                </a:lnTo>
                <a:lnTo>
                  <a:pt x="337942" y="361784"/>
                </a:lnTo>
                <a:lnTo>
                  <a:pt x="372478" y="408377"/>
                </a:lnTo>
                <a:lnTo>
                  <a:pt x="376742" y="413846"/>
                </a:lnTo>
                <a:lnTo>
                  <a:pt x="380989" y="416746"/>
                </a:lnTo>
                <a:lnTo>
                  <a:pt x="383109" y="417520"/>
                </a:lnTo>
                <a:lnTo>
                  <a:pt x="384523" y="418741"/>
                </a:lnTo>
                <a:lnTo>
                  <a:pt x="387217" y="423125"/>
                </a:lnTo>
                <a:lnTo>
                  <a:pt x="393699" y="425417"/>
                </a:lnTo>
                <a:lnTo>
                  <a:pt x="390328" y="425417"/>
                </a:lnTo>
                <a:lnTo>
                  <a:pt x="389335" y="424712"/>
                </a:lnTo>
                <a:lnTo>
                  <a:pt x="388673" y="423536"/>
                </a:lnTo>
                <a:lnTo>
                  <a:pt x="388232" y="422046"/>
                </a:lnTo>
                <a:lnTo>
                  <a:pt x="380558" y="412552"/>
                </a:lnTo>
                <a:lnTo>
                  <a:pt x="348689" y="382290"/>
                </a:lnTo>
                <a:lnTo>
                  <a:pt x="301971" y="346454"/>
                </a:lnTo>
                <a:lnTo>
                  <a:pt x="255985" y="318676"/>
                </a:lnTo>
                <a:lnTo>
                  <a:pt x="214722" y="296364"/>
                </a:lnTo>
                <a:lnTo>
                  <a:pt x="187262" y="284267"/>
                </a:lnTo>
                <a:lnTo>
                  <a:pt x="164460" y="271868"/>
                </a:lnTo>
                <a:lnTo>
                  <a:pt x="120612" y="251776"/>
                </a:lnTo>
                <a:lnTo>
                  <a:pt x="97123" y="239789"/>
                </a:lnTo>
                <a:lnTo>
                  <a:pt x="82550" y="22856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SMARTInkShape-Group165">
            <a:extLst>
              <a:ext uri="{FF2B5EF4-FFF2-40B4-BE49-F238E27FC236}">
                <a16:creationId xmlns:a16="http://schemas.microsoft.com/office/drawing/2014/main" id="{6B26DF73-4631-4321-A7E7-C6CFAA4FB1C9}"/>
              </a:ext>
            </a:extLst>
          </p:cNvPr>
          <p:cNvGrpSpPr/>
          <p:nvPr/>
        </p:nvGrpSpPr>
        <p:grpSpPr>
          <a:xfrm>
            <a:off x="4208463" y="5219700"/>
            <a:ext cx="1066801" cy="368301"/>
            <a:chOff x="4208463" y="5219700"/>
            <a:chExt cx="1066801" cy="368301"/>
          </a:xfrm>
        </p:grpSpPr>
        <p:sp>
          <p:nvSpPr>
            <p:cNvPr id="25" name="SMARTInkShape-333">
              <a:extLst>
                <a:ext uri="{FF2B5EF4-FFF2-40B4-BE49-F238E27FC236}">
                  <a16:creationId xmlns:a16="http://schemas.microsoft.com/office/drawing/2014/main" id="{B56FD7DC-6CB1-4626-A2F3-5478AE1E096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208463" y="5257800"/>
              <a:ext cx="72982" cy="330201"/>
            </a:xfrm>
            <a:custGeom>
              <a:avLst/>
              <a:gdLst/>
              <a:ahLst/>
              <a:cxnLst/>
              <a:rect l="0" t="0" r="0" b="0"/>
              <a:pathLst>
                <a:path w="72982" h="330201">
                  <a:moveTo>
                    <a:pt x="50800" y="0"/>
                  </a:moveTo>
                  <a:lnTo>
                    <a:pt x="50800" y="0"/>
                  </a:lnTo>
                  <a:lnTo>
                    <a:pt x="50800" y="6327"/>
                  </a:lnTo>
                  <a:lnTo>
                    <a:pt x="47428" y="6343"/>
                  </a:lnTo>
                  <a:lnTo>
                    <a:pt x="46435" y="7051"/>
                  </a:lnTo>
                  <a:lnTo>
                    <a:pt x="45773" y="8229"/>
                  </a:lnTo>
                  <a:lnTo>
                    <a:pt x="44711" y="11817"/>
                  </a:lnTo>
                  <a:lnTo>
                    <a:pt x="48865" y="18301"/>
                  </a:lnTo>
                  <a:lnTo>
                    <a:pt x="50932" y="27844"/>
                  </a:lnTo>
                  <a:lnTo>
                    <a:pt x="55712" y="37747"/>
                  </a:lnTo>
                  <a:lnTo>
                    <a:pt x="60237" y="49868"/>
                  </a:lnTo>
                  <a:lnTo>
                    <a:pt x="67219" y="65851"/>
                  </a:lnTo>
                  <a:lnTo>
                    <a:pt x="69747" y="108331"/>
                  </a:lnTo>
                  <a:lnTo>
                    <a:pt x="72981" y="144776"/>
                  </a:lnTo>
                  <a:lnTo>
                    <a:pt x="63217" y="190946"/>
                  </a:lnTo>
                  <a:lnTo>
                    <a:pt x="48515" y="232187"/>
                  </a:lnTo>
                  <a:lnTo>
                    <a:pt x="26838" y="279238"/>
                  </a:lnTo>
                  <a:lnTo>
                    <a:pt x="12826" y="308697"/>
                  </a:lnTo>
                  <a:lnTo>
                    <a:pt x="2838" y="321410"/>
                  </a:lnTo>
                  <a:lnTo>
                    <a:pt x="0" y="330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334">
              <a:extLst>
                <a:ext uri="{FF2B5EF4-FFF2-40B4-BE49-F238E27FC236}">
                  <a16:creationId xmlns:a16="http://schemas.microsoft.com/office/drawing/2014/main" id="{59DF5D94-5434-4C80-B686-C6AA0692834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392700" y="5315038"/>
              <a:ext cx="82464" cy="139606"/>
            </a:xfrm>
            <a:custGeom>
              <a:avLst/>
              <a:gdLst/>
              <a:ahLst/>
              <a:cxnLst/>
              <a:rect l="0" t="0" r="0" b="0"/>
              <a:pathLst>
                <a:path w="82464" h="139606">
                  <a:moveTo>
                    <a:pt x="82463" y="38012"/>
                  </a:moveTo>
                  <a:lnTo>
                    <a:pt x="82463" y="38012"/>
                  </a:lnTo>
                  <a:lnTo>
                    <a:pt x="82463" y="31669"/>
                  </a:lnTo>
                  <a:lnTo>
                    <a:pt x="49469" y="31662"/>
                  </a:lnTo>
                  <a:lnTo>
                    <a:pt x="44750" y="33544"/>
                  </a:lnTo>
                  <a:lnTo>
                    <a:pt x="32940" y="43218"/>
                  </a:lnTo>
                  <a:lnTo>
                    <a:pt x="10473" y="80663"/>
                  </a:lnTo>
                  <a:lnTo>
                    <a:pt x="905" y="112986"/>
                  </a:lnTo>
                  <a:lnTo>
                    <a:pt x="0" y="125364"/>
                  </a:lnTo>
                  <a:lnTo>
                    <a:pt x="5387" y="132244"/>
                  </a:lnTo>
                  <a:lnTo>
                    <a:pt x="6262" y="139605"/>
                  </a:lnTo>
                  <a:lnTo>
                    <a:pt x="21189" y="124685"/>
                  </a:lnTo>
                  <a:lnTo>
                    <a:pt x="23480" y="116750"/>
                  </a:lnTo>
                  <a:lnTo>
                    <a:pt x="31708" y="70319"/>
                  </a:lnTo>
                  <a:lnTo>
                    <a:pt x="43582" y="24559"/>
                  </a:lnTo>
                  <a:lnTo>
                    <a:pt x="44362" y="0"/>
                  </a:lnTo>
                  <a:lnTo>
                    <a:pt x="44363" y="6003"/>
                  </a:lnTo>
                  <a:lnTo>
                    <a:pt x="40991" y="9556"/>
                  </a:lnTo>
                  <a:lnTo>
                    <a:pt x="39336" y="15017"/>
                  </a:lnTo>
                  <a:lnTo>
                    <a:pt x="38014" y="55540"/>
                  </a:lnTo>
                  <a:lnTo>
                    <a:pt x="43480" y="62396"/>
                  </a:lnTo>
                  <a:lnTo>
                    <a:pt x="44101" y="66482"/>
                  </a:lnTo>
                  <a:lnTo>
                    <a:pt x="44894" y="67575"/>
                  </a:lnTo>
                  <a:lnTo>
                    <a:pt x="46128" y="68304"/>
                  </a:lnTo>
                  <a:lnTo>
                    <a:pt x="51235" y="69330"/>
                  </a:lnTo>
                  <a:lnTo>
                    <a:pt x="59283" y="69677"/>
                  </a:lnTo>
                  <a:lnTo>
                    <a:pt x="76113" y="6341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335">
              <a:extLst>
                <a:ext uri="{FF2B5EF4-FFF2-40B4-BE49-F238E27FC236}">
                  <a16:creationId xmlns:a16="http://schemas.microsoft.com/office/drawing/2014/main" id="{A0A0E5F1-DC38-4CA0-855F-062480BF81E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608513" y="5219700"/>
              <a:ext cx="94368" cy="330201"/>
            </a:xfrm>
            <a:custGeom>
              <a:avLst/>
              <a:gdLst/>
              <a:ahLst/>
              <a:cxnLst/>
              <a:rect l="0" t="0" r="0" b="0"/>
              <a:pathLst>
                <a:path w="94368" h="330201">
                  <a:moveTo>
                    <a:pt x="88900" y="0"/>
                  </a:moveTo>
                  <a:lnTo>
                    <a:pt x="88900" y="0"/>
                  </a:lnTo>
                  <a:lnTo>
                    <a:pt x="92271" y="3371"/>
                  </a:lnTo>
                  <a:lnTo>
                    <a:pt x="93926" y="6908"/>
                  </a:lnTo>
                  <a:lnTo>
                    <a:pt x="94367" y="8839"/>
                  </a:lnTo>
                  <a:lnTo>
                    <a:pt x="93955" y="10831"/>
                  </a:lnTo>
                  <a:lnTo>
                    <a:pt x="90711" y="17712"/>
                  </a:lnTo>
                  <a:lnTo>
                    <a:pt x="78116" y="63823"/>
                  </a:lnTo>
                  <a:lnTo>
                    <a:pt x="61235" y="107404"/>
                  </a:lnTo>
                  <a:lnTo>
                    <a:pt x="48942" y="153748"/>
                  </a:lnTo>
                  <a:lnTo>
                    <a:pt x="35198" y="192596"/>
                  </a:lnTo>
                  <a:lnTo>
                    <a:pt x="18084" y="236785"/>
                  </a:lnTo>
                  <a:lnTo>
                    <a:pt x="8382" y="277482"/>
                  </a:lnTo>
                  <a:lnTo>
                    <a:pt x="2065" y="323645"/>
                  </a:lnTo>
                  <a:lnTo>
                    <a:pt x="0" y="330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336">
              <a:extLst>
                <a:ext uri="{FF2B5EF4-FFF2-40B4-BE49-F238E27FC236}">
                  <a16:creationId xmlns:a16="http://schemas.microsoft.com/office/drawing/2014/main" id="{23EB0020-275B-4A95-BAEE-21B5792A751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621213" y="5232400"/>
              <a:ext cx="127001" cy="88901"/>
            </a:xfrm>
            <a:custGeom>
              <a:avLst/>
              <a:gdLst/>
              <a:ahLst/>
              <a:cxnLst/>
              <a:rect l="0" t="0" r="0" b="0"/>
              <a:pathLst>
                <a:path w="127001" h="88901">
                  <a:moveTo>
                    <a:pt x="0" y="0"/>
                  </a:moveTo>
                  <a:lnTo>
                    <a:pt x="0" y="0"/>
                  </a:lnTo>
                  <a:lnTo>
                    <a:pt x="17006" y="16301"/>
                  </a:lnTo>
                  <a:lnTo>
                    <a:pt x="21199" y="17828"/>
                  </a:lnTo>
                  <a:lnTo>
                    <a:pt x="25414" y="22270"/>
                  </a:lnTo>
                  <a:lnTo>
                    <a:pt x="33869" y="33248"/>
                  </a:lnTo>
                  <a:lnTo>
                    <a:pt x="80799" y="68524"/>
                  </a:lnTo>
                  <a:lnTo>
                    <a:pt x="86005" y="72789"/>
                  </a:lnTo>
                  <a:lnTo>
                    <a:pt x="118920" y="87125"/>
                  </a:lnTo>
                  <a:lnTo>
                    <a:pt x="127000" y="88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337">
              <a:extLst>
                <a:ext uri="{FF2B5EF4-FFF2-40B4-BE49-F238E27FC236}">
                  <a16:creationId xmlns:a16="http://schemas.microsoft.com/office/drawing/2014/main" id="{C928EF66-D56A-4AE5-BA14-061750EF765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805457" y="5270817"/>
              <a:ext cx="469807" cy="209227"/>
            </a:xfrm>
            <a:custGeom>
              <a:avLst/>
              <a:gdLst/>
              <a:ahLst/>
              <a:cxnLst/>
              <a:rect l="0" t="0" r="0" b="0"/>
              <a:pathLst>
                <a:path w="469807" h="209227">
                  <a:moveTo>
                    <a:pt x="12606" y="50483"/>
                  </a:moveTo>
                  <a:lnTo>
                    <a:pt x="12606" y="50483"/>
                  </a:lnTo>
                  <a:lnTo>
                    <a:pt x="15977" y="53854"/>
                  </a:lnTo>
                  <a:lnTo>
                    <a:pt x="21394" y="55509"/>
                  </a:lnTo>
                  <a:lnTo>
                    <a:pt x="32378" y="58322"/>
                  </a:lnTo>
                  <a:lnTo>
                    <a:pt x="45361" y="62223"/>
                  </a:lnTo>
                  <a:lnTo>
                    <a:pt x="84308" y="63181"/>
                  </a:lnTo>
                  <a:lnTo>
                    <a:pt x="85807" y="62476"/>
                  </a:lnTo>
                  <a:lnTo>
                    <a:pt x="86807" y="61301"/>
                  </a:lnTo>
                  <a:lnTo>
                    <a:pt x="87473" y="59812"/>
                  </a:lnTo>
                  <a:lnTo>
                    <a:pt x="88623" y="58819"/>
                  </a:lnTo>
                  <a:lnTo>
                    <a:pt x="94156" y="57095"/>
                  </a:lnTo>
                  <a:lnTo>
                    <a:pt x="98230" y="56911"/>
                  </a:lnTo>
                  <a:lnTo>
                    <a:pt x="99322" y="56179"/>
                  </a:lnTo>
                  <a:lnTo>
                    <a:pt x="100050" y="54986"/>
                  </a:lnTo>
                  <a:lnTo>
                    <a:pt x="101314" y="50371"/>
                  </a:lnTo>
                  <a:lnTo>
                    <a:pt x="101420" y="47375"/>
                  </a:lnTo>
                  <a:lnTo>
                    <a:pt x="99586" y="43693"/>
                  </a:lnTo>
                  <a:lnTo>
                    <a:pt x="97125" y="39704"/>
                  </a:lnTo>
                  <a:lnTo>
                    <a:pt x="95545" y="31394"/>
                  </a:lnTo>
                  <a:lnTo>
                    <a:pt x="95415" y="29290"/>
                  </a:lnTo>
                  <a:lnTo>
                    <a:pt x="93389" y="25072"/>
                  </a:lnTo>
                  <a:lnTo>
                    <a:pt x="82969" y="13243"/>
                  </a:lnTo>
                  <a:lnTo>
                    <a:pt x="77274" y="9237"/>
                  </a:lnTo>
                  <a:lnTo>
                    <a:pt x="70102" y="5101"/>
                  </a:lnTo>
                  <a:lnTo>
                    <a:pt x="65676" y="2091"/>
                  </a:lnTo>
                  <a:lnTo>
                    <a:pt x="59218" y="397"/>
                  </a:lnTo>
                  <a:lnTo>
                    <a:pt x="54959" y="0"/>
                  </a:lnTo>
                  <a:lnTo>
                    <a:pt x="50714" y="1705"/>
                  </a:lnTo>
                  <a:lnTo>
                    <a:pt x="30422" y="14618"/>
                  </a:lnTo>
                  <a:lnTo>
                    <a:pt x="13545" y="44887"/>
                  </a:lnTo>
                  <a:lnTo>
                    <a:pt x="2318" y="84263"/>
                  </a:lnTo>
                  <a:lnTo>
                    <a:pt x="0" y="129741"/>
                  </a:lnTo>
                  <a:lnTo>
                    <a:pt x="5381" y="158309"/>
                  </a:lnTo>
                  <a:lnTo>
                    <a:pt x="20484" y="181891"/>
                  </a:lnTo>
                  <a:lnTo>
                    <a:pt x="30619" y="191097"/>
                  </a:lnTo>
                  <a:lnTo>
                    <a:pt x="38486" y="194117"/>
                  </a:lnTo>
                  <a:lnTo>
                    <a:pt x="85996" y="207774"/>
                  </a:lnTo>
                  <a:lnTo>
                    <a:pt x="128048" y="209226"/>
                  </a:lnTo>
                  <a:lnTo>
                    <a:pt x="156348" y="202352"/>
                  </a:lnTo>
                  <a:lnTo>
                    <a:pt x="164968" y="196010"/>
                  </a:lnTo>
                  <a:lnTo>
                    <a:pt x="190012" y="175588"/>
                  </a:lnTo>
                  <a:lnTo>
                    <a:pt x="221025" y="129649"/>
                  </a:lnTo>
                  <a:lnTo>
                    <a:pt x="242154" y="103474"/>
                  </a:lnTo>
                  <a:lnTo>
                    <a:pt x="252264" y="82822"/>
                  </a:lnTo>
                  <a:lnTo>
                    <a:pt x="270936" y="65723"/>
                  </a:lnTo>
                  <a:lnTo>
                    <a:pt x="291578" y="52389"/>
                  </a:lnTo>
                  <a:lnTo>
                    <a:pt x="296049" y="50625"/>
                  </a:lnTo>
                  <a:lnTo>
                    <a:pt x="302532" y="46370"/>
                  </a:lnTo>
                  <a:lnTo>
                    <a:pt x="306797" y="45128"/>
                  </a:lnTo>
                  <a:lnTo>
                    <a:pt x="308922" y="45502"/>
                  </a:lnTo>
                  <a:lnTo>
                    <a:pt x="315989" y="48694"/>
                  </a:lnTo>
                  <a:lnTo>
                    <a:pt x="326001" y="50658"/>
                  </a:lnTo>
                  <a:lnTo>
                    <a:pt x="335161" y="54690"/>
                  </a:lnTo>
                  <a:lnTo>
                    <a:pt x="359150" y="59922"/>
                  </a:lnTo>
                  <a:lnTo>
                    <a:pt x="406662" y="81396"/>
                  </a:lnTo>
                  <a:lnTo>
                    <a:pt x="451162" y="101168"/>
                  </a:lnTo>
                  <a:lnTo>
                    <a:pt x="469806" y="10763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338">
              <a:extLst>
                <a:ext uri="{FF2B5EF4-FFF2-40B4-BE49-F238E27FC236}">
                  <a16:creationId xmlns:a16="http://schemas.microsoft.com/office/drawing/2014/main" id="{1284B88A-E50C-47A7-A493-D174585D968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386265" y="5283200"/>
              <a:ext cx="165099" cy="254001"/>
            </a:xfrm>
            <a:custGeom>
              <a:avLst/>
              <a:gdLst/>
              <a:ahLst/>
              <a:cxnLst/>
              <a:rect l="0" t="0" r="0" b="0"/>
              <a:pathLst>
                <a:path w="165099" h="254001">
                  <a:moveTo>
                    <a:pt x="133348" y="50800"/>
                  </a:moveTo>
                  <a:lnTo>
                    <a:pt x="133348" y="50800"/>
                  </a:lnTo>
                  <a:lnTo>
                    <a:pt x="133348" y="44450"/>
                  </a:lnTo>
                  <a:lnTo>
                    <a:pt x="111889" y="44450"/>
                  </a:lnTo>
                  <a:lnTo>
                    <a:pt x="110575" y="43745"/>
                  </a:lnTo>
                  <a:lnTo>
                    <a:pt x="109699" y="42569"/>
                  </a:lnTo>
                  <a:lnTo>
                    <a:pt x="109115" y="41079"/>
                  </a:lnTo>
                  <a:lnTo>
                    <a:pt x="108020" y="40792"/>
                  </a:lnTo>
                  <a:lnTo>
                    <a:pt x="99212" y="43829"/>
                  </a:lnTo>
                  <a:lnTo>
                    <a:pt x="86757" y="44396"/>
                  </a:lnTo>
                  <a:lnTo>
                    <a:pt x="82537" y="46307"/>
                  </a:lnTo>
                  <a:lnTo>
                    <a:pt x="78309" y="48803"/>
                  </a:lnTo>
                  <a:lnTo>
                    <a:pt x="53502" y="57215"/>
                  </a:lnTo>
                  <a:lnTo>
                    <a:pt x="40266" y="67925"/>
                  </a:lnTo>
                  <a:lnTo>
                    <a:pt x="27519" y="79745"/>
                  </a:lnTo>
                  <a:lnTo>
                    <a:pt x="19049" y="83878"/>
                  </a:lnTo>
                  <a:lnTo>
                    <a:pt x="16931" y="85552"/>
                  </a:lnTo>
                  <a:lnTo>
                    <a:pt x="14579" y="89293"/>
                  </a:lnTo>
                  <a:lnTo>
                    <a:pt x="12828" y="93308"/>
                  </a:lnTo>
                  <a:lnTo>
                    <a:pt x="2180" y="106426"/>
                  </a:lnTo>
                  <a:lnTo>
                    <a:pt x="644" y="112359"/>
                  </a:lnTo>
                  <a:lnTo>
                    <a:pt x="0" y="132174"/>
                  </a:lnTo>
                  <a:lnTo>
                    <a:pt x="4362" y="138187"/>
                  </a:lnTo>
                  <a:lnTo>
                    <a:pt x="6465" y="144113"/>
                  </a:lnTo>
                  <a:lnTo>
                    <a:pt x="9457" y="148246"/>
                  </a:lnTo>
                  <a:lnTo>
                    <a:pt x="13139" y="150554"/>
                  </a:lnTo>
                  <a:lnTo>
                    <a:pt x="17127" y="152285"/>
                  </a:lnTo>
                  <a:lnTo>
                    <a:pt x="23339" y="156521"/>
                  </a:lnTo>
                  <a:lnTo>
                    <a:pt x="29648" y="158795"/>
                  </a:lnTo>
                  <a:lnTo>
                    <a:pt x="35986" y="162918"/>
                  </a:lnTo>
                  <a:lnTo>
                    <a:pt x="42333" y="165159"/>
                  </a:lnTo>
                  <a:lnTo>
                    <a:pt x="49387" y="169273"/>
                  </a:lnTo>
                  <a:lnTo>
                    <a:pt x="71703" y="171365"/>
                  </a:lnTo>
                  <a:lnTo>
                    <a:pt x="92527" y="164978"/>
                  </a:lnTo>
                  <a:lnTo>
                    <a:pt x="100007" y="160909"/>
                  </a:lnTo>
                  <a:lnTo>
                    <a:pt x="110142" y="158684"/>
                  </a:lnTo>
                  <a:lnTo>
                    <a:pt x="117926" y="153870"/>
                  </a:lnTo>
                  <a:lnTo>
                    <a:pt x="141807" y="131226"/>
                  </a:lnTo>
                  <a:lnTo>
                    <a:pt x="144163" y="126997"/>
                  </a:lnTo>
                  <a:lnTo>
                    <a:pt x="145915" y="122765"/>
                  </a:lnTo>
                  <a:lnTo>
                    <a:pt x="150163" y="116416"/>
                  </a:lnTo>
                  <a:lnTo>
                    <a:pt x="151736" y="110067"/>
                  </a:lnTo>
                  <a:lnTo>
                    <a:pt x="152394" y="63451"/>
                  </a:lnTo>
                  <a:lnTo>
                    <a:pt x="153103" y="30337"/>
                  </a:lnTo>
                  <a:lnTo>
                    <a:pt x="158159" y="19428"/>
                  </a:lnTo>
                  <a:lnTo>
                    <a:pt x="158486" y="16161"/>
                  </a:lnTo>
                  <a:lnTo>
                    <a:pt x="160513" y="12357"/>
                  </a:lnTo>
                  <a:lnTo>
                    <a:pt x="163060" y="8314"/>
                  </a:lnTo>
                  <a:lnTo>
                    <a:pt x="165098" y="0"/>
                  </a:lnTo>
                  <a:lnTo>
                    <a:pt x="165098" y="3371"/>
                  </a:lnTo>
                  <a:lnTo>
                    <a:pt x="158630" y="22768"/>
                  </a:lnTo>
                  <a:lnTo>
                    <a:pt x="154558" y="30187"/>
                  </a:lnTo>
                  <a:lnTo>
                    <a:pt x="142963" y="74114"/>
                  </a:lnTo>
                  <a:lnTo>
                    <a:pt x="135979" y="91728"/>
                  </a:lnTo>
                  <a:lnTo>
                    <a:pt x="124612" y="134343"/>
                  </a:lnTo>
                  <a:lnTo>
                    <a:pt x="109195" y="181687"/>
                  </a:lnTo>
                  <a:lnTo>
                    <a:pt x="101891" y="228309"/>
                  </a:lnTo>
                  <a:lnTo>
                    <a:pt x="101598" y="254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115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9413" y="1447801"/>
                <a:ext cx="11506200" cy="5181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>
                    <a:solidFill>
                      <a:srgbClr val="0070C0"/>
                    </a:solidFill>
                  </a:rPr>
                  <a:t>Function</a:t>
                </a:r>
                <a:r>
                  <a:rPr lang="en-US"/>
                  <a:t>: a “mapping” from input to output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 maps elements from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/>
                  <a:t> to an element from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/>
                  <a:t>: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: the co-domain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Range/image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/>
              </a:p>
              <a:p>
                <a:pPr lvl="2"/>
                <a:r>
                  <a:rPr lang="en-US"/>
                  <a:t>The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that are “mapped to” by something</a:t>
                </a:r>
              </a:p>
              <a:p>
                <a:r>
                  <a:rPr lang="en-US">
                    <a:solidFill>
                      <a:srgbClr val="0070C0"/>
                    </a:solidFill>
                  </a:rPr>
                  <a:t>Finite function</a:t>
                </a:r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a finite function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/>
                  <a:t> is finite</a:t>
                </a:r>
              </a:p>
              <a:p>
                <a:pPr lvl="1"/>
                <a:r>
                  <a:rPr lang="en-US"/>
                  <a:t>Otherwise it’s an infinite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413" y="1447801"/>
                <a:ext cx="11506200" cy="5181600"/>
              </a:xfrm>
              <a:blipFill rotWithShape="1">
                <a:blip r:embed="rId25"/>
                <a:stretch>
                  <a:fillRect l="-1218" t="-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sp>
        <p:nvSpPr>
          <p:cNvPr id="5" name="SMARTInkShape-339">
            <a:extLst>
              <a:ext uri="{FF2B5EF4-FFF2-40B4-BE49-F238E27FC236}">
                <a16:creationId xmlns:a16="http://schemas.microsoft.com/office/drawing/2014/main" id="{4CF63E5A-8720-4328-8E65-8462397805C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24263" y="1974850"/>
            <a:ext cx="1384301" cy="57151"/>
          </a:xfrm>
          <a:custGeom>
            <a:avLst/>
            <a:gdLst/>
            <a:ahLst/>
            <a:cxnLst/>
            <a:rect l="0" t="0" r="0" b="0"/>
            <a:pathLst>
              <a:path w="1384301" h="57151">
                <a:moveTo>
                  <a:pt x="0" y="0"/>
                </a:moveTo>
                <a:lnTo>
                  <a:pt x="0" y="0"/>
                </a:lnTo>
                <a:lnTo>
                  <a:pt x="3371" y="0"/>
                </a:lnTo>
                <a:lnTo>
                  <a:pt x="6907" y="1882"/>
                </a:lnTo>
                <a:lnTo>
                  <a:pt x="8838" y="3371"/>
                </a:lnTo>
                <a:lnTo>
                  <a:pt x="14746" y="5026"/>
                </a:lnTo>
                <a:lnTo>
                  <a:pt x="61810" y="6327"/>
                </a:lnTo>
                <a:lnTo>
                  <a:pt x="107158" y="2690"/>
                </a:lnTo>
                <a:lnTo>
                  <a:pt x="148341" y="2358"/>
                </a:lnTo>
                <a:lnTo>
                  <a:pt x="192404" y="2192"/>
                </a:lnTo>
                <a:lnTo>
                  <a:pt x="239303" y="5803"/>
                </a:lnTo>
                <a:lnTo>
                  <a:pt x="281723" y="6242"/>
                </a:lnTo>
                <a:lnTo>
                  <a:pt x="327288" y="6329"/>
                </a:lnTo>
                <a:lnTo>
                  <a:pt x="362968" y="6344"/>
                </a:lnTo>
                <a:lnTo>
                  <a:pt x="400351" y="6348"/>
                </a:lnTo>
                <a:lnTo>
                  <a:pt x="441610" y="6349"/>
                </a:lnTo>
                <a:lnTo>
                  <a:pt x="485114" y="6350"/>
                </a:lnTo>
                <a:lnTo>
                  <a:pt x="532655" y="6350"/>
                </a:lnTo>
                <a:lnTo>
                  <a:pt x="567641" y="6350"/>
                </a:lnTo>
                <a:lnTo>
                  <a:pt x="604357" y="5644"/>
                </a:lnTo>
                <a:lnTo>
                  <a:pt x="641842" y="2979"/>
                </a:lnTo>
                <a:lnTo>
                  <a:pt x="677787" y="1324"/>
                </a:lnTo>
                <a:lnTo>
                  <a:pt x="713283" y="589"/>
                </a:lnTo>
                <a:lnTo>
                  <a:pt x="750225" y="262"/>
                </a:lnTo>
                <a:lnTo>
                  <a:pt x="787811" y="1998"/>
                </a:lnTo>
                <a:lnTo>
                  <a:pt x="824977" y="4416"/>
                </a:lnTo>
                <a:lnTo>
                  <a:pt x="860310" y="5490"/>
                </a:lnTo>
                <a:lnTo>
                  <a:pt x="894828" y="5968"/>
                </a:lnTo>
                <a:lnTo>
                  <a:pt x="929690" y="6886"/>
                </a:lnTo>
                <a:lnTo>
                  <a:pt x="966351" y="9646"/>
                </a:lnTo>
                <a:lnTo>
                  <a:pt x="1001929" y="13224"/>
                </a:lnTo>
                <a:lnTo>
                  <a:pt x="1036557" y="16461"/>
                </a:lnTo>
                <a:lnTo>
                  <a:pt x="1070762" y="17899"/>
                </a:lnTo>
                <a:lnTo>
                  <a:pt x="1104779" y="20420"/>
                </a:lnTo>
                <a:lnTo>
                  <a:pt x="1138007" y="23892"/>
                </a:lnTo>
                <a:lnTo>
                  <a:pt x="1184481" y="29814"/>
                </a:lnTo>
                <a:lnTo>
                  <a:pt x="1230236" y="36037"/>
                </a:lnTo>
                <a:lnTo>
                  <a:pt x="1262675" y="40241"/>
                </a:lnTo>
                <a:lnTo>
                  <a:pt x="1309300" y="46574"/>
                </a:lnTo>
                <a:lnTo>
                  <a:pt x="1354395" y="52919"/>
                </a:lnTo>
                <a:lnTo>
                  <a:pt x="1384300" y="571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SMARTInkShape-Group167">
            <a:extLst>
              <a:ext uri="{FF2B5EF4-FFF2-40B4-BE49-F238E27FC236}">
                <a16:creationId xmlns:a16="http://schemas.microsoft.com/office/drawing/2014/main" id="{8CD70249-B1AA-4344-986A-26D2A783AF95}"/>
              </a:ext>
            </a:extLst>
          </p:cNvPr>
          <p:cNvGrpSpPr/>
          <p:nvPr/>
        </p:nvGrpSpPr>
        <p:grpSpPr>
          <a:xfrm>
            <a:off x="207962" y="2470234"/>
            <a:ext cx="539726" cy="241217"/>
            <a:chOff x="207962" y="2470234"/>
            <a:chExt cx="539726" cy="241217"/>
          </a:xfrm>
        </p:grpSpPr>
        <p:sp>
          <p:nvSpPr>
            <p:cNvPr id="6" name="SMARTInkShape-340">
              <a:extLst>
                <a:ext uri="{FF2B5EF4-FFF2-40B4-BE49-F238E27FC236}">
                  <a16:creationId xmlns:a16="http://schemas.microsoft.com/office/drawing/2014/main" id="{FAA464DE-4D1D-4FDF-802C-0E13B6C780D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12762" y="2470234"/>
              <a:ext cx="234926" cy="241217"/>
            </a:xfrm>
            <a:custGeom>
              <a:avLst/>
              <a:gdLst/>
              <a:ahLst/>
              <a:cxnLst/>
              <a:rect l="0" t="0" r="0" b="0"/>
              <a:pathLst>
                <a:path w="234926" h="241217">
                  <a:moveTo>
                    <a:pt x="0" y="18966"/>
                  </a:moveTo>
                  <a:lnTo>
                    <a:pt x="0" y="18966"/>
                  </a:lnTo>
                  <a:lnTo>
                    <a:pt x="3371" y="18966"/>
                  </a:lnTo>
                  <a:lnTo>
                    <a:pt x="4364" y="18260"/>
                  </a:lnTo>
                  <a:lnTo>
                    <a:pt x="5026" y="17085"/>
                  </a:lnTo>
                  <a:lnTo>
                    <a:pt x="5468" y="15595"/>
                  </a:lnTo>
                  <a:lnTo>
                    <a:pt x="7173" y="14602"/>
                  </a:lnTo>
                  <a:lnTo>
                    <a:pt x="20579" y="12878"/>
                  </a:lnTo>
                  <a:lnTo>
                    <a:pt x="64953" y="12617"/>
                  </a:lnTo>
                  <a:lnTo>
                    <a:pt x="72613" y="11911"/>
                  </a:lnTo>
                  <a:lnTo>
                    <a:pt x="112232" y="556"/>
                  </a:lnTo>
                  <a:lnTo>
                    <a:pt x="128148" y="0"/>
                  </a:lnTo>
                  <a:lnTo>
                    <a:pt x="132920" y="1835"/>
                  </a:lnTo>
                  <a:lnTo>
                    <a:pt x="135180" y="3312"/>
                  </a:lnTo>
                  <a:lnTo>
                    <a:pt x="145103" y="5391"/>
                  </a:lnTo>
                  <a:lnTo>
                    <a:pt x="160598" y="6189"/>
                  </a:lnTo>
                  <a:lnTo>
                    <a:pt x="164981" y="8114"/>
                  </a:lnTo>
                  <a:lnTo>
                    <a:pt x="169281" y="10615"/>
                  </a:lnTo>
                  <a:lnTo>
                    <a:pt x="177790" y="12221"/>
                  </a:lnTo>
                  <a:lnTo>
                    <a:pt x="189636" y="12538"/>
                  </a:lnTo>
                  <a:lnTo>
                    <a:pt x="192041" y="11858"/>
                  </a:lnTo>
                  <a:lnTo>
                    <a:pt x="193644" y="10700"/>
                  </a:lnTo>
                  <a:lnTo>
                    <a:pt x="194713" y="9222"/>
                  </a:lnTo>
                  <a:lnTo>
                    <a:pt x="196131" y="8237"/>
                  </a:lnTo>
                  <a:lnTo>
                    <a:pt x="199588" y="7142"/>
                  </a:lnTo>
                  <a:lnTo>
                    <a:pt x="201498" y="7555"/>
                  </a:lnTo>
                  <a:lnTo>
                    <a:pt x="205501" y="9896"/>
                  </a:lnTo>
                  <a:lnTo>
                    <a:pt x="207556" y="10097"/>
                  </a:lnTo>
                  <a:lnTo>
                    <a:pt x="218905" y="6457"/>
                  </a:lnTo>
                  <a:lnTo>
                    <a:pt x="220020" y="7099"/>
                  </a:lnTo>
                  <a:lnTo>
                    <a:pt x="220763" y="8232"/>
                  </a:lnTo>
                  <a:lnTo>
                    <a:pt x="221259" y="9694"/>
                  </a:lnTo>
                  <a:lnTo>
                    <a:pt x="222295" y="10668"/>
                  </a:lnTo>
                  <a:lnTo>
                    <a:pt x="227631" y="12360"/>
                  </a:lnTo>
                  <a:lnTo>
                    <a:pt x="231684" y="12540"/>
                  </a:lnTo>
                  <a:lnTo>
                    <a:pt x="232773" y="13271"/>
                  </a:lnTo>
                  <a:lnTo>
                    <a:pt x="233499" y="14464"/>
                  </a:lnTo>
                  <a:lnTo>
                    <a:pt x="234759" y="19079"/>
                  </a:lnTo>
                  <a:lnTo>
                    <a:pt x="234925" y="27726"/>
                  </a:lnTo>
                  <a:lnTo>
                    <a:pt x="233058" y="31797"/>
                  </a:lnTo>
                  <a:lnTo>
                    <a:pt x="207654" y="68051"/>
                  </a:lnTo>
                  <a:lnTo>
                    <a:pt x="204053" y="70739"/>
                  </a:lnTo>
                  <a:lnTo>
                    <a:pt x="175477" y="114502"/>
                  </a:lnTo>
                  <a:lnTo>
                    <a:pt x="138682" y="162054"/>
                  </a:lnTo>
                  <a:lnTo>
                    <a:pt x="110349" y="202856"/>
                  </a:lnTo>
                  <a:lnTo>
                    <a:pt x="88900" y="24121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Shape-341">
              <a:extLst>
                <a:ext uri="{FF2B5EF4-FFF2-40B4-BE49-F238E27FC236}">
                  <a16:creationId xmlns:a16="http://schemas.microsoft.com/office/drawing/2014/main" id="{90FA517B-24D4-424D-8516-7AEA72D5E11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207962" y="2546742"/>
              <a:ext cx="393701" cy="37709"/>
            </a:xfrm>
            <a:custGeom>
              <a:avLst/>
              <a:gdLst/>
              <a:ahLst/>
              <a:cxnLst/>
              <a:rect l="0" t="0" r="0" b="0"/>
              <a:pathLst>
                <a:path w="393701" h="37709">
                  <a:moveTo>
                    <a:pt x="0" y="25008"/>
                  </a:moveTo>
                  <a:lnTo>
                    <a:pt x="0" y="25008"/>
                  </a:lnTo>
                  <a:lnTo>
                    <a:pt x="0" y="21637"/>
                  </a:lnTo>
                  <a:lnTo>
                    <a:pt x="706" y="20644"/>
                  </a:lnTo>
                  <a:lnTo>
                    <a:pt x="1882" y="19982"/>
                  </a:lnTo>
                  <a:lnTo>
                    <a:pt x="5468" y="18920"/>
                  </a:lnTo>
                  <a:lnTo>
                    <a:pt x="11246" y="14346"/>
                  </a:lnTo>
                  <a:lnTo>
                    <a:pt x="17130" y="12912"/>
                  </a:lnTo>
                  <a:lnTo>
                    <a:pt x="21254" y="12576"/>
                  </a:lnTo>
                  <a:lnTo>
                    <a:pt x="22636" y="11781"/>
                  </a:lnTo>
                  <a:lnTo>
                    <a:pt x="23558" y="10546"/>
                  </a:lnTo>
                  <a:lnTo>
                    <a:pt x="24172" y="9017"/>
                  </a:lnTo>
                  <a:lnTo>
                    <a:pt x="25287" y="7997"/>
                  </a:lnTo>
                  <a:lnTo>
                    <a:pt x="28407" y="6864"/>
                  </a:lnTo>
                  <a:lnTo>
                    <a:pt x="74380" y="5960"/>
                  </a:lnTo>
                  <a:lnTo>
                    <a:pt x="97171" y="4077"/>
                  </a:lnTo>
                  <a:lnTo>
                    <a:pt x="128493" y="0"/>
                  </a:lnTo>
                  <a:lnTo>
                    <a:pt x="168376" y="1524"/>
                  </a:lnTo>
                  <a:lnTo>
                    <a:pt x="201646" y="9033"/>
                  </a:lnTo>
                  <a:lnTo>
                    <a:pt x="247559" y="6200"/>
                  </a:lnTo>
                  <a:lnTo>
                    <a:pt x="266673" y="7911"/>
                  </a:lnTo>
                  <a:lnTo>
                    <a:pt x="313135" y="13548"/>
                  </a:lnTo>
                  <a:lnTo>
                    <a:pt x="339791" y="23220"/>
                  </a:lnTo>
                  <a:lnTo>
                    <a:pt x="366097" y="28222"/>
                  </a:lnTo>
                  <a:lnTo>
                    <a:pt x="393700" y="3770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SMARTInkShape-Group168">
            <a:extLst>
              <a:ext uri="{FF2B5EF4-FFF2-40B4-BE49-F238E27FC236}">
                <a16:creationId xmlns:a16="http://schemas.microsoft.com/office/drawing/2014/main" id="{41FA3AB7-95FE-4742-992E-2EB7F37E27DE}"/>
              </a:ext>
            </a:extLst>
          </p:cNvPr>
          <p:cNvGrpSpPr/>
          <p:nvPr/>
        </p:nvGrpSpPr>
        <p:grpSpPr>
          <a:xfrm>
            <a:off x="3798404" y="2139950"/>
            <a:ext cx="486260" cy="419101"/>
            <a:chOff x="3798404" y="2139950"/>
            <a:chExt cx="486260" cy="419101"/>
          </a:xfrm>
        </p:grpSpPr>
        <p:sp>
          <p:nvSpPr>
            <p:cNvPr id="9" name="SMARTInkShape-342">
              <a:extLst>
                <a:ext uri="{FF2B5EF4-FFF2-40B4-BE49-F238E27FC236}">
                  <a16:creationId xmlns:a16="http://schemas.microsoft.com/office/drawing/2014/main" id="{8F3A565F-B155-49F4-BDA9-EDBC302B7849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4132263" y="2159000"/>
              <a:ext cx="107951" cy="139701"/>
            </a:xfrm>
            <a:custGeom>
              <a:avLst/>
              <a:gdLst/>
              <a:ahLst/>
              <a:cxnLst/>
              <a:rect l="0" t="0" r="0" b="0"/>
              <a:pathLst>
                <a:path w="107951" h="13970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5026" y="6908"/>
                  </a:lnTo>
                  <a:lnTo>
                    <a:pt x="5467" y="8838"/>
                  </a:lnTo>
                  <a:lnTo>
                    <a:pt x="9459" y="14927"/>
                  </a:lnTo>
                  <a:lnTo>
                    <a:pt x="43040" y="54445"/>
                  </a:lnTo>
                  <a:lnTo>
                    <a:pt x="49938" y="59005"/>
                  </a:lnTo>
                  <a:lnTo>
                    <a:pt x="52342" y="61915"/>
                  </a:lnTo>
                  <a:lnTo>
                    <a:pt x="57136" y="72046"/>
                  </a:lnTo>
                  <a:lnTo>
                    <a:pt x="65455" y="79830"/>
                  </a:lnTo>
                  <a:lnTo>
                    <a:pt x="79861" y="103832"/>
                  </a:lnTo>
                  <a:lnTo>
                    <a:pt x="81355" y="109177"/>
                  </a:lnTo>
                  <a:lnTo>
                    <a:pt x="82458" y="110885"/>
                  </a:lnTo>
                  <a:lnTo>
                    <a:pt x="83900" y="112023"/>
                  </a:lnTo>
                  <a:lnTo>
                    <a:pt x="87383" y="113994"/>
                  </a:lnTo>
                  <a:lnTo>
                    <a:pt x="91283" y="117221"/>
                  </a:lnTo>
                  <a:lnTo>
                    <a:pt x="93486" y="121008"/>
                  </a:lnTo>
                  <a:lnTo>
                    <a:pt x="94074" y="123005"/>
                  </a:lnTo>
                  <a:lnTo>
                    <a:pt x="95172" y="124337"/>
                  </a:lnTo>
                  <a:lnTo>
                    <a:pt x="98272" y="125816"/>
                  </a:lnTo>
                  <a:lnTo>
                    <a:pt x="99381" y="126916"/>
                  </a:lnTo>
                  <a:lnTo>
                    <a:pt x="100614" y="130020"/>
                  </a:lnTo>
                  <a:lnTo>
                    <a:pt x="101307" y="135734"/>
                  </a:lnTo>
                  <a:lnTo>
                    <a:pt x="102110" y="137056"/>
                  </a:lnTo>
                  <a:lnTo>
                    <a:pt x="103351" y="137938"/>
                  </a:lnTo>
                  <a:lnTo>
                    <a:pt x="107950" y="139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343">
              <a:extLst>
                <a:ext uri="{FF2B5EF4-FFF2-40B4-BE49-F238E27FC236}">
                  <a16:creationId xmlns:a16="http://schemas.microsoft.com/office/drawing/2014/main" id="{BF8A2021-07D5-423F-B836-169AED20D7F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113213" y="2139950"/>
              <a:ext cx="146051" cy="146051"/>
            </a:xfrm>
            <a:custGeom>
              <a:avLst/>
              <a:gdLst/>
              <a:ahLst/>
              <a:cxnLst/>
              <a:rect l="0" t="0" r="0" b="0"/>
              <a:pathLst>
                <a:path w="146051" h="146051">
                  <a:moveTo>
                    <a:pt x="146050" y="0"/>
                  </a:moveTo>
                  <a:lnTo>
                    <a:pt x="146050" y="0"/>
                  </a:lnTo>
                  <a:lnTo>
                    <a:pt x="136590" y="0"/>
                  </a:lnTo>
                  <a:lnTo>
                    <a:pt x="135510" y="706"/>
                  </a:lnTo>
                  <a:lnTo>
                    <a:pt x="134790" y="1882"/>
                  </a:lnTo>
                  <a:lnTo>
                    <a:pt x="134310" y="3371"/>
                  </a:lnTo>
                  <a:lnTo>
                    <a:pt x="133284" y="4364"/>
                  </a:lnTo>
                  <a:lnTo>
                    <a:pt x="126569" y="7839"/>
                  </a:lnTo>
                  <a:lnTo>
                    <a:pt x="102912" y="27320"/>
                  </a:lnTo>
                  <a:lnTo>
                    <a:pt x="67086" y="70591"/>
                  </a:lnTo>
                  <a:lnTo>
                    <a:pt x="25561" y="116009"/>
                  </a:lnTo>
                  <a:lnTo>
                    <a:pt x="20979" y="125625"/>
                  </a:lnTo>
                  <a:lnTo>
                    <a:pt x="20336" y="128200"/>
                  </a:lnTo>
                  <a:lnTo>
                    <a:pt x="19201" y="129917"/>
                  </a:lnTo>
                  <a:lnTo>
                    <a:pt x="17740" y="131061"/>
                  </a:lnTo>
                  <a:lnTo>
                    <a:pt x="14234" y="133038"/>
                  </a:lnTo>
                  <a:lnTo>
                    <a:pt x="7527" y="138683"/>
                  </a:lnTo>
                  <a:lnTo>
                    <a:pt x="6873" y="141130"/>
                  </a:lnTo>
                  <a:lnTo>
                    <a:pt x="6453" y="145078"/>
                  </a:lnTo>
                  <a:lnTo>
                    <a:pt x="5713" y="145402"/>
                  </a:lnTo>
                  <a:lnTo>
                    <a:pt x="0" y="146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344">
              <a:extLst>
                <a:ext uri="{FF2B5EF4-FFF2-40B4-BE49-F238E27FC236}">
                  <a16:creationId xmlns:a16="http://schemas.microsoft.com/office/drawing/2014/main" id="{CAF40ABE-75F8-4427-A15A-42CE0D049E3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075113" y="2171700"/>
              <a:ext cx="209551" cy="31105"/>
            </a:xfrm>
            <a:custGeom>
              <a:avLst/>
              <a:gdLst/>
              <a:ahLst/>
              <a:cxnLst/>
              <a:rect l="0" t="0" r="0" b="0"/>
              <a:pathLst>
                <a:path w="209551" h="31105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10831" y="4364"/>
                  </a:lnTo>
                  <a:lnTo>
                    <a:pt x="19098" y="5958"/>
                  </a:lnTo>
                  <a:lnTo>
                    <a:pt x="21199" y="6089"/>
                  </a:lnTo>
                  <a:lnTo>
                    <a:pt x="25414" y="8115"/>
                  </a:lnTo>
                  <a:lnTo>
                    <a:pt x="31050" y="11368"/>
                  </a:lnTo>
                  <a:lnTo>
                    <a:pt x="70175" y="23925"/>
                  </a:lnTo>
                  <a:lnTo>
                    <a:pt x="114560" y="31104"/>
                  </a:lnTo>
                  <a:lnTo>
                    <a:pt x="139751" y="29741"/>
                  </a:lnTo>
                  <a:lnTo>
                    <a:pt x="184711" y="23900"/>
                  </a:lnTo>
                  <a:lnTo>
                    <a:pt x="20955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345">
              <a:extLst>
                <a:ext uri="{FF2B5EF4-FFF2-40B4-BE49-F238E27FC236}">
                  <a16:creationId xmlns:a16="http://schemas.microsoft.com/office/drawing/2014/main" id="{571C3E0D-2236-4E45-A910-E1AD99F3099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3798404" y="2235200"/>
              <a:ext cx="213210" cy="38101"/>
            </a:xfrm>
            <a:custGeom>
              <a:avLst/>
              <a:gdLst/>
              <a:ahLst/>
              <a:cxnLst/>
              <a:rect l="0" t="0" r="0" b="0"/>
              <a:pathLst>
                <a:path w="213210" h="38101">
                  <a:moveTo>
                    <a:pt x="3659" y="38100"/>
                  </a:moveTo>
                  <a:lnTo>
                    <a:pt x="3659" y="38100"/>
                  </a:lnTo>
                  <a:lnTo>
                    <a:pt x="0" y="38100"/>
                  </a:lnTo>
                  <a:lnTo>
                    <a:pt x="19973" y="37394"/>
                  </a:lnTo>
                  <a:lnTo>
                    <a:pt x="39839" y="32633"/>
                  </a:lnTo>
                  <a:lnTo>
                    <a:pt x="85637" y="27401"/>
                  </a:lnTo>
                  <a:lnTo>
                    <a:pt x="132811" y="18534"/>
                  </a:lnTo>
                  <a:lnTo>
                    <a:pt x="158179" y="13305"/>
                  </a:lnTo>
                  <a:lnTo>
                    <a:pt x="170876" y="12174"/>
                  </a:lnTo>
                  <a:lnTo>
                    <a:pt x="198627" y="4871"/>
                  </a:lnTo>
                  <a:lnTo>
                    <a:pt x="203906" y="2165"/>
                  </a:lnTo>
                  <a:lnTo>
                    <a:pt x="21320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346">
              <a:extLst>
                <a:ext uri="{FF2B5EF4-FFF2-40B4-BE49-F238E27FC236}">
                  <a16:creationId xmlns:a16="http://schemas.microsoft.com/office/drawing/2014/main" id="{6A4A1DF9-E985-42B2-8BD6-8BB803EE8FE7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3808413" y="2311478"/>
              <a:ext cx="215901" cy="247573"/>
            </a:xfrm>
            <a:custGeom>
              <a:avLst/>
              <a:gdLst/>
              <a:ahLst/>
              <a:cxnLst/>
              <a:rect l="0" t="0" r="0" b="0"/>
              <a:pathLst>
                <a:path w="215901" h="247573">
                  <a:moveTo>
                    <a:pt x="0" y="6272"/>
                  </a:moveTo>
                  <a:lnTo>
                    <a:pt x="0" y="6272"/>
                  </a:lnTo>
                  <a:lnTo>
                    <a:pt x="3371" y="2901"/>
                  </a:lnTo>
                  <a:lnTo>
                    <a:pt x="3658" y="1908"/>
                  </a:lnTo>
                  <a:lnTo>
                    <a:pt x="3144" y="1246"/>
                  </a:lnTo>
                  <a:lnTo>
                    <a:pt x="621" y="184"/>
                  </a:lnTo>
                  <a:lnTo>
                    <a:pt x="3554" y="0"/>
                  </a:lnTo>
                  <a:lnTo>
                    <a:pt x="4486" y="679"/>
                  </a:lnTo>
                  <a:lnTo>
                    <a:pt x="5521" y="3316"/>
                  </a:lnTo>
                  <a:lnTo>
                    <a:pt x="5092" y="3596"/>
                  </a:lnTo>
                  <a:lnTo>
                    <a:pt x="810" y="545"/>
                  </a:lnTo>
                  <a:lnTo>
                    <a:pt x="539" y="1043"/>
                  </a:lnTo>
                  <a:lnTo>
                    <a:pt x="239" y="3478"/>
                  </a:lnTo>
                  <a:lnTo>
                    <a:pt x="865" y="4409"/>
                  </a:lnTo>
                  <a:lnTo>
                    <a:pt x="1988" y="5030"/>
                  </a:lnTo>
                  <a:lnTo>
                    <a:pt x="6094" y="6199"/>
                  </a:lnTo>
                  <a:lnTo>
                    <a:pt x="9645" y="6250"/>
                  </a:lnTo>
                  <a:lnTo>
                    <a:pt x="10663" y="6963"/>
                  </a:lnTo>
                  <a:lnTo>
                    <a:pt x="11342" y="8144"/>
                  </a:lnTo>
                  <a:lnTo>
                    <a:pt x="11795" y="9637"/>
                  </a:lnTo>
                  <a:lnTo>
                    <a:pt x="15802" y="15108"/>
                  </a:lnTo>
                  <a:lnTo>
                    <a:pt x="19488" y="17255"/>
                  </a:lnTo>
                  <a:lnTo>
                    <a:pt x="29691" y="19451"/>
                  </a:lnTo>
                  <a:lnTo>
                    <a:pt x="36000" y="23269"/>
                  </a:lnTo>
                  <a:lnTo>
                    <a:pt x="42338" y="25419"/>
                  </a:lnTo>
                  <a:lnTo>
                    <a:pt x="57150" y="36270"/>
                  </a:lnTo>
                  <a:lnTo>
                    <a:pt x="75337" y="41291"/>
                  </a:lnTo>
                  <a:lnTo>
                    <a:pt x="88507" y="48992"/>
                  </a:lnTo>
                  <a:lnTo>
                    <a:pt x="92959" y="50659"/>
                  </a:lnTo>
                  <a:lnTo>
                    <a:pt x="99431" y="54858"/>
                  </a:lnTo>
                  <a:lnTo>
                    <a:pt x="105817" y="57122"/>
                  </a:lnTo>
                  <a:lnTo>
                    <a:pt x="112178" y="61242"/>
                  </a:lnTo>
                  <a:lnTo>
                    <a:pt x="118531" y="62776"/>
                  </a:lnTo>
                  <a:lnTo>
                    <a:pt x="122765" y="63135"/>
                  </a:lnTo>
                  <a:lnTo>
                    <a:pt x="124177" y="63936"/>
                  </a:lnTo>
                  <a:lnTo>
                    <a:pt x="125118" y="65176"/>
                  </a:lnTo>
                  <a:lnTo>
                    <a:pt x="125745" y="66708"/>
                  </a:lnTo>
                  <a:lnTo>
                    <a:pt x="126869" y="67729"/>
                  </a:lnTo>
                  <a:lnTo>
                    <a:pt x="129999" y="68864"/>
                  </a:lnTo>
                  <a:lnTo>
                    <a:pt x="131116" y="69872"/>
                  </a:lnTo>
                  <a:lnTo>
                    <a:pt x="132357" y="72874"/>
                  </a:lnTo>
                  <a:lnTo>
                    <a:pt x="133324" y="82126"/>
                  </a:lnTo>
                  <a:lnTo>
                    <a:pt x="118422" y="97390"/>
                  </a:lnTo>
                  <a:lnTo>
                    <a:pt x="97242" y="111406"/>
                  </a:lnTo>
                  <a:lnTo>
                    <a:pt x="83989" y="115547"/>
                  </a:lnTo>
                  <a:lnTo>
                    <a:pt x="71450" y="124274"/>
                  </a:lnTo>
                  <a:lnTo>
                    <a:pt x="58511" y="128281"/>
                  </a:lnTo>
                  <a:lnTo>
                    <a:pt x="53521" y="131054"/>
                  </a:lnTo>
                  <a:lnTo>
                    <a:pt x="45784" y="132980"/>
                  </a:lnTo>
                  <a:lnTo>
                    <a:pt x="39644" y="137578"/>
                  </a:lnTo>
                  <a:lnTo>
                    <a:pt x="33696" y="139722"/>
                  </a:lnTo>
                  <a:lnTo>
                    <a:pt x="26632" y="145010"/>
                  </a:lnTo>
                  <a:lnTo>
                    <a:pt x="22393" y="145687"/>
                  </a:lnTo>
                  <a:lnTo>
                    <a:pt x="21279" y="146487"/>
                  </a:lnTo>
                  <a:lnTo>
                    <a:pt x="20536" y="147727"/>
                  </a:lnTo>
                  <a:lnTo>
                    <a:pt x="19245" y="152422"/>
                  </a:lnTo>
                  <a:lnTo>
                    <a:pt x="19052" y="167426"/>
                  </a:lnTo>
                  <a:lnTo>
                    <a:pt x="20932" y="171500"/>
                  </a:lnTo>
                  <a:lnTo>
                    <a:pt x="23414" y="175662"/>
                  </a:lnTo>
                  <a:lnTo>
                    <a:pt x="24517" y="179864"/>
                  </a:lnTo>
                  <a:lnTo>
                    <a:pt x="25517" y="181267"/>
                  </a:lnTo>
                  <a:lnTo>
                    <a:pt x="26889" y="182202"/>
                  </a:lnTo>
                  <a:lnTo>
                    <a:pt x="30295" y="183946"/>
                  </a:lnTo>
                  <a:lnTo>
                    <a:pt x="36179" y="188190"/>
                  </a:lnTo>
                  <a:lnTo>
                    <a:pt x="40303" y="189430"/>
                  </a:lnTo>
                  <a:lnTo>
                    <a:pt x="41685" y="190466"/>
                  </a:lnTo>
                  <a:lnTo>
                    <a:pt x="42607" y="191863"/>
                  </a:lnTo>
                  <a:lnTo>
                    <a:pt x="43221" y="193499"/>
                  </a:lnTo>
                  <a:lnTo>
                    <a:pt x="50827" y="199173"/>
                  </a:lnTo>
                  <a:lnTo>
                    <a:pt x="58647" y="201952"/>
                  </a:lnTo>
                  <a:lnTo>
                    <a:pt x="71649" y="204850"/>
                  </a:lnTo>
                  <a:lnTo>
                    <a:pt x="79116" y="207418"/>
                  </a:lnTo>
                  <a:lnTo>
                    <a:pt x="90547" y="209569"/>
                  </a:lnTo>
                  <a:lnTo>
                    <a:pt x="99423" y="213656"/>
                  </a:lnTo>
                  <a:lnTo>
                    <a:pt x="144578" y="225257"/>
                  </a:lnTo>
                  <a:lnTo>
                    <a:pt x="181208" y="234933"/>
                  </a:lnTo>
                  <a:lnTo>
                    <a:pt x="199730" y="244941"/>
                  </a:lnTo>
                  <a:lnTo>
                    <a:pt x="215900" y="2475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SMARTInkShape-Group169">
            <a:extLst>
              <a:ext uri="{FF2B5EF4-FFF2-40B4-BE49-F238E27FC236}">
                <a16:creationId xmlns:a16="http://schemas.microsoft.com/office/drawing/2014/main" id="{F6B2E6C0-86C1-4866-8926-C5158F7781CC}"/>
              </a:ext>
            </a:extLst>
          </p:cNvPr>
          <p:cNvGrpSpPr/>
          <p:nvPr/>
        </p:nvGrpSpPr>
        <p:grpSpPr>
          <a:xfrm>
            <a:off x="3148013" y="2235200"/>
            <a:ext cx="374651" cy="298451"/>
            <a:chOff x="3148013" y="2235200"/>
            <a:chExt cx="374651" cy="298451"/>
          </a:xfrm>
        </p:grpSpPr>
        <p:sp>
          <p:nvSpPr>
            <p:cNvPr id="15" name="SMARTInkShape-347">
              <a:extLst>
                <a:ext uri="{FF2B5EF4-FFF2-40B4-BE49-F238E27FC236}">
                  <a16:creationId xmlns:a16="http://schemas.microsoft.com/office/drawing/2014/main" id="{2BDD3733-4889-486C-956A-B544B7E4844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179763" y="2266958"/>
              <a:ext cx="133351" cy="266693"/>
            </a:xfrm>
            <a:custGeom>
              <a:avLst/>
              <a:gdLst/>
              <a:ahLst/>
              <a:cxnLst/>
              <a:rect l="0" t="0" r="0" b="0"/>
              <a:pathLst>
                <a:path w="133351" h="266693">
                  <a:moveTo>
                    <a:pt x="0" y="266692"/>
                  </a:moveTo>
                  <a:lnTo>
                    <a:pt x="0" y="266692"/>
                  </a:lnTo>
                  <a:lnTo>
                    <a:pt x="0" y="220118"/>
                  </a:lnTo>
                  <a:lnTo>
                    <a:pt x="705" y="187713"/>
                  </a:lnTo>
                  <a:lnTo>
                    <a:pt x="11739" y="142422"/>
                  </a:lnTo>
                  <a:lnTo>
                    <a:pt x="14154" y="135496"/>
                  </a:lnTo>
                  <a:lnTo>
                    <a:pt x="22769" y="117973"/>
                  </a:lnTo>
                  <a:lnTo>
                    <a:pt x="33193" y="78064"/>
                  </a:lnTo>
                  <a:lnTo>
                    <a:pt x="35919" y="72085"/>
                  </a:lnTo>
                  <a:lnTo>
                    <a:pt x="41183" y="52647"/>
                  </a:lnTo>
                  <a:lnTo>
                    <a:pt x="48874" y="40993"/>
                  </a:lnTo>
                  <a:lnTo>
                    <a:pt x="79199" y="3367"/>
                  </a:lnTo>
                  <a:lnTo>
                    <a:pt x="82942" y="1492"/>
                  </a:lnTo>
                  <a:lnTo>
                    <a:pt x="91922" y="80"/>
                  </a:lnTo>
                  <a:lnTo>
                    <a:pt x="100425" y="0"/>
                  </a:lnTo>
                  <a:lnTo>
                    <a:pt x="106964" y="5460"/>
                  </a:lnTo>
                  <a:lnTo>
                    <a:pt x="112824" y="6873"/>
                  </a:lnTo>
                  <a:lnTo>
                    <a:pt x="116701" y="9636"/>
                  </a:lnTo>
                  <a:lnTo>
                    <a:pt x="118895" y="13215"/>
                  </a:lnTo>
                  <a:lnTo>
                    <a:pt x="120303" y="17891"/>
                  </a:lnTo>
                  <a:lnTo>
                    <a:pt x="124945" y="23884"/>
                  </a:lnTo>
                  <a:lnTo>
                    <a:pt x="126086" y="27779"/>
                  </a:lnTo>
                  <a:lnTo>
                    <a:pt x="127096" y="29100"/>
                  </a:lnTo>
                  <a:lnTo>
                    <a:pt x="132386" y="31394"/>
                  </a:lnTo>
                  <a:lnTo>
                    <a:pt x="132922" y="33469"/>
                  </a:lnTo>
                  <a:lnTo>
                    <a:pt x="133350" y="3809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348">
              <a:extLst>
                <a:ext uri="{FF2B5EF4-FFF2-40B4-BE49-F238E27FC236}">
                  <a16:creationId xmlns:a16="http://schemas.microsoft.com/office/drawing/2014/main" id="{56A4FF51-D066-4652-A7ED-3EE5CD88980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148013" y="2349500"/>
              <a:ext cx="171451" cy="25401"/>
            </a:xfrm>
            <a:custGeom>
              <a:avLst/>
              <a:gdLst/>
              <a:ahLst/>
              <a:cxnLst/>
              <a:rect l="0" t="0" r="0" b="0"/>
              <a:pathLst>
                <a:path w="171451" h="25401">
                  <a:moveTo>
                    <a:pt x="0" y="0"/>
                  </a:moveTo>
                  <a:lnTo>
                    <a:pt x="0" y="0"/>
                  </a:lnTo>
                  <a:lnTo>
                    <a:pt x="35384" y="17218"/>
                  </a:lnTo>
                  <a:lnTo>
                    <a:pt x="78138" y="22389"/>
                  </a:lnTo>
                  <a:lnTo>
                    <a:pt x="125091" y="25365"/>
                  </a:lnTo>
                  <a:lnTo>
                    <a:pt x="17145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349">
              <a:extLst>
                <a:ext uri="{FF2B5EF4-FFF2-40B4-BE49-F238E27FC236}">
                  <a16:creationId xmlns:a16="http://schemas.microsoft.com/office/drawing/2014/main" id="{CEEFC289-4394-4F60-85E8-C326A9C026C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522663" y="2235200"/>
              <a:ext cx="1" cy="12701"/>
            </a:xfrm>
            <a:custGeom>
              <a:avLst/>
              <a:gdLst/>
              <a:ahLst/>
              <a:cxnLst/>
              <a:rect l="0" t="0" r="0" b="0"/>
              <a:pathLst>
                <a:path w="1" h="12701">
                  <a:moveTo>
                    <a:pt x="0" y="0"/>
                  </a:moveTo>
                  <a:lnTo>
                    <a:pt x="0" y="0"/>
                  </a:lnTo>
                  <a:lnTo>
                    <a:pt x="0" y="5467"/>
                  </a:lnTo>
                  <a:lnTo>
                    <a:pt x="0" y="239"/>
                  </a:lnTo>
                  <a:lnTo>
                    <a:pt x="0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350">
              <a:extLst>
                <a:ext uri="{FF2B5EF4-FFF2-40B4-BE49-F238E27FC236}">
                  <a16:creationId xmlns:a16="http://schemas.microsoft.com/office/drawing/2014/main" id="{154A62C0-528C-4358-91D5-88C80714C9C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3503613" y="2476500"/>
              <a:ext cx="6351" cy="6351"/>
            </a:xfrm>
            <a:custGeom>
              <a:avLst/>
              <a:gdLst/>
              <a:ahLst/>
              <a:cxnLst/>
              <a:rect l="0" t="0" r="0" b="0"/>
              <a:pathLst>
                <a:path w="6351" h="6351">
                  <a:moveTo>
                    <a:pt x="0" y="0"/>
                  </a:moveTo>
                  <a:lnTo>
                    <a:pt x="0" y="0"/>
                  </a:lnTo>
                  <a:lnTo>
                    <a:pt x="6350" y="6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SMARTInkShape-Group170">
            <a:extLst>
              <a:ext uri="{FF2B5EF4-FFF2-40B4-BE49-F238E27FC236}">
                <a16:creationId xmlns:a16="http://schemas.microsoft.com/office/drawing/2014/main" id="{9C1D6E32-8410-4B2A-B4C1-6853C19425D9}"/>
              </a:ext>
            </a:extLst>
          </p:cNvPr>
          <p:cNvGrpSpPr/>
          <p:nvPr/>
        </p:nvGrpSpPr>
        <p:grpSpPr>
          <a:xfrm>
            <a:off x="4532313" y="1981200"/>
            <a:ext cx="1365251" cy="507986"/>
            <a:chOff x="4532313" y="1981200"/>
            <a:chExt cx="1365251" cy="507986"/>
          </a:xfrm>
        </p:grpSpPr>
        <p:sp>
          <p:nvSpPr>
            <p:cNvPr id="20" name="SMARTInkShape-351">
              <a:extLst>
                <a:ext uri="{FF2B5EF4-FFF2-40B4-BE49-F238E27FC236}">
                  <a16:creationId xmlns:a16="http://schemas.microsoft.com/office/drawing/2014/main" id="{73448BD9-87DD-4316-8292-1B1C348914F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122872" y="2197100"/>
              <a:ext cx="273042" cy="292086"/>
            </a:xfrm>
            <a:custGeom>
              <a:avLst/>
              <a:gdLst/>
              <a:ahLst/>
              <a:cxnLst/>
              <a:rect l="0" t="0" r="0" b="0"/>
              <a:pathLst>
                <a:path w="273042" h="292086">
                  <a:moveTo>
                    <a:pt x="50791" y="0"/>
                  </a:moveTo>
                  <a:lnTo>
                    <a:pt x="50791" y="0"/>
                  </a:lnTo>
                  <a:lnTo>
                    <a:pt x="54162" y="3371"/>
                  </a:lnTo>
                  <a:lnTo>
                    <a:pt x="55817" y="6908"/>
                  </a:lnTo>
                  <a:lnTo>
                    <a:pt x="56258" y="8838"/>
                  </a:lnTo>
                  <a:lnTo>
                    <a:pt x="57258" y="10126"/>
                  </a:lnTo>
                  <a:lnTo>
                    <a:pt x="72044" y="21438"/>
                  </a:lnTo>
                  <a:lnTo>
                    <a:pt x="74348" y="25521"/>
                  </a:lnTo>
                  <a:lnTo>
                    <a:pt x="74962" y="27597"/>
                  </a:lnTo>
                  <a:lnTo>
                    <a:pt x="112868" y="74185"/>
                  </a:lnTo>
                  <a:lnTo>
                    <a:pt x="143167" y="111539"/>
                  </a:lnTo>
                  <a:lnTo>
                    <a:pt x="153830" y="139297"/>
                  </a:lnTo>
                  <a:lnTo>
                    <a:pt x="156558" y="143754"/>
                  </a:lnTo>
                  <a:lnTo>
                    <a:pt x="158310" y="152365"/>
                  </a:lnTo>
                  <a:lnTo>
                    <a:pt x="158655" y="160860"/>
                  </a:lnTo>
                  <a:lnTo>
                    <a:pt x="156821" y="165097"/>
                  </a:lnTo>
                  <a:lnTo>
                    <a:pt x="141027" y="186397"/>
                  </a:lnTo>
                  <a:lnTo>
                    <a:pt x="97008" y="218010"/>
                  </a:lnTo>
                  <a:lnTo>
                    <a:pt x="53931" y="247534"/>
                  </a:lnTo>
                  <a:lnTo>
                    <a:pt x="27548" y="260340"/>
                  </a:lnTo>
                  <a:lnTo>
                    <a:pt x="8542" y="276577"/>
                  </a:lnTo>
                  <a:lnTo>
                    <a:pt x="1256" y="279028"/>
                  </a:lnTo>
                  <a:lnTo>
                    <a:pt x="834" y="279858"/>
                  </a:lnTo>
                  <a:lnTo>
                    <a:pt x="0" y="285670"/>
                  </a:lnTo>
                  <a:lnTo>
                    <a:pt x="3364" y="285726"/>
                  </a:lnTo>
                  <a:lnTo>
                    <a:pt x="6899" y="287621"/>
                  </a:lnTo>
                  <a:lnTo>
                    <a:pt x="10822" y="290109"/>
                  </a:lnTo>
                  <a:lnTo>
                    <a:pt x="17703" y="291510"/>
                  </a:lnTo>
                  <a:lnTo>
                    <a:pt x="63814" y="292085"/>
                  </a:lnTo>
                  <a:lnTo>
                    <a:pt x="100913" y="291393"/>
                  </a:lnTo>
                  <a:lnTo>
                    <a:pt x="148399" y="286012"/>
                  </a:lnTo>
                  <a:lnTo>
                    <a:pt x="195051" y="283879"/>
                  </a:lnTo>
                  <a:lnTo>
                    <a:pt x="210892" y="280727"/>
                  </a:lnTo>
                  <a:lnTo>
                    <a:pt x="240852" y="277635"/>
                  </a:lnTo>
                  <a:lnTo>
                    <a:pt x="254766" y="273956"/>
                  </a:lnTo>
                  <a:lnTo>
                    <a:pt x="273041" y="273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352">
              <a:extLst>
                <a:ext uri="{FF2B5EF4-FFF2-40B4-BE49-F238E27FC236}">
                  <a16:creationId xmlns:a16="http://schemas.microsoft.com/office/drawing/2014/main" id="{F053313B-6082-4AA7-A955-DC32807CF96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186363" y="2095500"/>
              <a:ext cx="298451" cy="19050"/>
            </a:xfrm>
            <a:custGeom>
              <a:avLst/>
              <a:gdLst/>
              <a:ahLst/>
              <a:cxnLst/>
              <a:rect l="0" t="0" r="0" b="0"/>
              <a:pathLst>
                <a:path w="298451" h="19050">
                  <a:moveTo>
                    <a:pt x="0" y="6350"/>
                  </a:moveTo>
                  <a:lnTo>
                    <a:pt x="0" y="6350"/>
                  </a:lnTo>
                  <a:lnTo>
                    <a:pt x="3371" y="9721"/>
                  </a:lnTo>
                  <a:lnTo>
                    <a:pt x="6907" y="11376"/>
                  </a:lnTo>
                  <a:lnTo>
                    <a:pt x="51716" y="18860"/>
                  </a:lnTo>
                  <a:lnTo>
                    <a:pt x="95303" y="19039"/>
                  </a:lnTo>
                  <a:lnTo>
                    <a:pt x="138380" y="19049"/>
                  </a:lnTo>
                  <a:lnTo>
                    <a:pt x="184591" y="17169"/>
                  </a:lnTo>
                  <a:lnTo>
                    <a:pt x="225835" y="12583"/>
                  </a:lnTo>
                  <a:lnTo>
                    <a:pt x="270821" y="6285"/>
                  </a:lnTo>
                  <a:lnTo>
                    <a:pt x="2984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353">
              <a:extLst>
                <a:ext uri="{FF2B5EF4-FFF2-40B4-BE49-F238E27FC236}">
                  <a16:creationId xmlns:a16="http://schemas.microsoft.com/office/drawing/2014/main" id="{C30480F5-001B-437C-83AD-25A5711329D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643563" y="1981200"/>
              <a:ext cx="165101" cy="222251"/>
            </a:xfrm>
            <a:custGeom>
              <a:avLst/>
              <a:gdLst/>
              <a:ahLst/>
              <a:cxnLst/>
              <a:rect l="0" t="0" r="0" b="0"/>
              <a:pathLst>
                <a:path w="165101" h="2222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16301" y="24011"/>
                  </a:lnTo>
                  <a:lnTo>
                    <a:pt x="20388" y="36780"/>
                  </a:lnTo>
                  <a:lnTo>
                    <a:pt x="52845" y="82817"/>
                  </a:lnTo>
                  <a:lnTo>
                    <a:pt x="74787" y="128984"/>
                  </a:lnTo>
                  <a:lnTo>
                    <a:pt x="94857" y="155598"/>
                  </a:lnTo>
                  <a:lnTo>
                    <a:pt x="100014" y="165110"/>
                  </a:lnTo>
                  <a:lnTo>
                    <a:pt x="109440" y="175138"/>
                  </a:lnTo>
                  <a:lnTo>
                    <a:pt x="114270" y="186027"/>
                  </a:lnTo>
                  <a:lnTo>
                    <a:pt x="138150" y="207372"/>
                  </a:lnTo>
                  <a:lnTo>
                    <a:pt x="148256" y="213060"/>
                  </a:lnTo>
                  <a:lnTo>
                    <a:pt x="156032" y="215764"/>
                  </a:lnTo>
                  <a:lnTo>
                    <a:pt x="165100" y="222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354">
              <a:extLst>
                <a:ext uri="{FF2B5EF4-FFF2-40B4-BE49-F238E27FC236}">
                  <a16:creationId xmlns:a16="http://schemas.microsoft.com/office/drawing/2014/main" id="{49CDB183-EE4C-4CE6-A2A7-18EF154D7A3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532313" y="2336800"/>
              <a:ext cx="241301" cy="6351"/>
            </a:xfrm>
            <a:custGeom>
              <a:avLst/>
              <a:gdLst/>
              <a:ahLst/>
              <a:cxnLst/>
              <a:rect l="0" t="0" r="0" b="0"/>
              <a:pathLst>
                <a:path w="241301" h="6351">
                  <a:moveTo>
                    <a:pt x="0" y="0"/>
                  </a:moveTo>
                  <a:lnTo>
                    <a:pt x="0" y="0"/>
                  </a:lnTo>
                  <a:lnTo>
                    <a:pt x="27669" y="706"/>
                  </a:lnTo>
                  <a:lnTo>
                    <a:pt x="39593" y="5026"/>
                  </a:lnTo>
                  <a:lnTo>
                    <a:pt x="85766" y="6340"/>
                  </a:lnTo>
                  <a:lnTo>
                    <a:pt x="131178" y="6350"/>
                  </a:lnTo>
                  <a:lnTo>
                    <a:pt x="178661" y="6350"/>
                  </a:lnTo>
                  <a:lnTo>
                    <a:pt x="224079" y="6350"/>
                  </a:lnTo>
                  <a:lnTo>
                    <a:pt x="233670" y="6350"/>
                  </a:lnTo>
                  <a:lnTo>
                    <a:pt x="2413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355">
              <a:extLst>
                <a:ext uri="{FF2B5EF4-FFF2-40B4-BE49-F238E27FC236}">
                  <a16:creationId xmlns:a16="http://schemas.microsoft.com/office/drawing/2014/main" id="{04BA5E88-17CC-4BB7-AC1C-5C7B6A280F5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742745" y="2216150"/>
              <a:ext cx="182346" cy="215901"/>
            </a:xfrm>
            <a:custGeom>
              <a:avLst/>
              <a:gdLst/>
              <a:ahLst/>
              <a:cxnLst/>
              <a:rect l="0" t="0" r="0" b="0"/>
              <a:pathLst>
                <a:path w="182346" h="215901">
                  <a:moveTo>
                    <a:pt x="5468" y="0"/>
                  </a:moveTo>
                  <a:lnTo>
                    <a:pt x="5468" y="0"/>
                  </a:lnTo>
                  <a:lnTo>
                    <a:pt x="0" y="0"/>
                  </a:lnTo>
                  <a:lnTo>
                    <a:pt x="5447" y="0"/>
                  </a:lnTo>
                  <a:lnTo>
                    <a:pt x="8832" y="3371"/>
                  </a:lnTo>
                  <a:lnTo>
                    <a:pt x="12372" y="5026"/>
                  </a:lnTo>
                  <a:lnTo>
                    <a:pt x="14304" y="5467"/>
                  </a:lnTo>
                  <a:lnTo>
                    <a:pt x="15592" y="6467"/>
                  </a:lnTo>
                  <a:lnTo>
                    <a:pt x="17023" y="9460"/>
                  </a:lnTo>
                  <a:lnTo>
                    <a:pt x="18816" y="10540"/>
                  </a:lnTo>
                  <a:lnTo>
                    <a:pt x="31832" y="12273"/>
                  </a:lnTo>
                  <a:lnTo>
                    <a:pt x="39057" y="13216"/>
                  </a:lnTo>
                  <a:lnTo>
                    <a:pt x="51326" y="17689"/>
                  </a:lnTo>
                  <a:lnTo>
                    <a:pt x="58305" y="19151"/>
                  </a:lnTo>
                  <a:lnTo>
                    <a:pt x="67611" y="23235"/>
                  </a:lnTo>
                  <a:lnTo>
                    <a:pt x="114228" y="30842"/>
                  </a:lnTo>
                  <a:lnTo>
                    <a:pt x="128107" y="32276"/>
                  </a:lnTo>
                  <a:lnTo>
                    <a:pt x="140256" y="36741"/>
                  </a:lnTo>
                  <a:lnTo>
                    <a:pt x="159318" y="39862"/>
                  </a:lnTo>
                  <a:lnTo>
                    <a:pt x="169116" y="44972"/>
                  </a:lnTo>
                  <a:lnTo>
                    <a:pt x="175377" y="49649"/>
                  </a:lnTo>
                  <a:lnTo>
                    <a:pt x="176233" y="52170"/>
                  </a:lnTo>
                  <a:lnTo>
                    <a:pt x="176461" y="53830"/>
                  </a:lnTo>
                  <a:lnTo>
                    <a:pt x="177319" y="54937"/>
                  </a:lnTo>
                  <a:lnTo>
                    <a:pt x="180153" y="56166"/>
                  </a:lnTo>
                  <a:lnTo>
                    <a:pt x="181191" y="57200"/>
                  </a:lnTo>
                  <a:lnTo>
                    <a:pt x="182345" y="60230"/>
                  </a:lnTo>
                  <a:lnTo>
                    <a:pt x="181947" y="62025"/>
                  </a:lnTo>
                  <a:lnTo>
                    <a:pt x="178721" y="68629"/>
                  </a:lnTo>
                  <a:lnTo>
                    <a:pt x="177719" y="75422"/>
                  </a:lnTo>
                  <a:lnTo>
                    <a:pt x="176041" y="78504"/>
                  </a:lnTo>
                  <a:lnTo>
                    <a:pt x="160372" y="98034"/>
                  </a:lnTo>
                  <a:lnTo>
                    <a:pt x="153043" y="109559"/>
                  </a:lnTo>
                  <a:lnTo>
                    <a:pt x="115252" y="146170"/>
                  </a:lnTo>
                  <a:lnTo>
                    <a:pt x="102370" y="166527"/>
                  </a:lnTo>
                  <a:lnTo>
                    <a:pt x="84394" y="182493"/>
                  </a:lnTo>
                  <a:lnTo>
                    <a:pt x="78320" y="192674"/>
                  </a:lnTo>
                  <a:lnTo>
                    <a:pt x="75911" y="202793"/>
                  </a:lnTo>
                  <a:lnTo>
                    <a:pt x="75318" y="215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356">
              <a:extLst>
                <a:ext uri="{FF2B5EF4-FFF2-40B4-BE49-F238E27FC236}">
                  <a16:creationId xmlns:a16="http://schemas.microsoft.com/office/drawing/2014/main" id="{5EC7F71E-4E08-4393-825A-3ECB9CA9660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656263" y="2000273"/>
              <a:ext cx="222251" cy="158728"/>
            </a:xfrm>
            <a:custGeom>
              <a:avLst/>
              <a:gdLst/>
              <a:ahLst/>
              <a:cxnLst/>
              <a:rect l="0" t="0" r="0" b="0"/>
              <a:pathLst>
                <a:path w="222251" h="158728">
                  <a:moveTo>
                    <a:pt x="222250" y="6327"/>
                  </a:moveTo>
                  <a:lnTo>
                    <a:pt x="222250" y="6327"/>
                  </a:lnTo>
                  <a:lnTo>
                    <a:pt x="218878" y="6327"/>
                  </a:lnTo>
                  <a:lnTo>
                    <a:pt x="217885" y="5621"/>
                  </a:lnTo>
                  <a:lnTo>
                    <a:pt x="217223" y="4446"/>
                  </a:lnTo>
                  <a:lnTo>
                    <a:pt x="216782" y="2956"/>
                  </a:lnTo>
                  <a:lnTo>
                    <a:pt x="215782" y="1963"/>
                  </a:lnTo>
                  <a:lnTo>
                    <a:pt x="212790" y="860"/>
                  </a:lnTo>
                  <a:lnTo>
                    <a:pt x="191336" y="0"/>
                  </a:lnTo>
                  <a:lnTo>
                    <a:pt x="185462" y="1869"/>
                  </a:lnTo>
                  <a:lnTo>
                    <a:pt x="179794" y="4346"/>
                  </a:lnTo>
                  <a:lnTo>
                    <a:pt x="160571" y="9437"/>
                  </a:lnTo>
                  <a:lnTo>
                    <a:pt x="114296" y="37972"/>
                  </a:lnTo>
                  <a:lnTo>
                    <a:pt x="101598" y="46277"/>
                  </a:lnTo>
                  <a:lnTo>
                    <a:pt x="60102" y="86651"/>
                  </a:lnTo>
                  <a:lnTo>
                    <a:pt x="52458" y="97233"/>
                  </a:lnTo>
                  <a:lnTo>
                    <a:pt x="34476" y="112670"/>
                  </a:lnTo>
                  <a:lnTo>
                    <a:pt x="8234" y="145992"/>
                  </a:lnTo>
                  <a:lnTo>
                    <a:pt x="6482" y="150245"/>
                  </a:lnTo>
                  <a:lnTo>
                    <a:pt x="0" y="15872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357">
              <a:extLst>
                <a:ext uri="{FF2B5EF4-FFF2-40B4-BE49-F238E27FC236}">
                  <a16:creationId xmlns:a16="http://schemas.microsoft.com/office/drawing/2014/main" id="{89512EF4-8922-4828-9C2F-BA91ABF2DE3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630863" y="2063750"/>
              <a:ext cx="266701" cy="19051"/>
            </a:xfrm>
            <a:custGeom>
              <a:avLst/>
              <a:gdLst/>
              <a:ahLst/>
              <a:cxnLst/>
              <a:rect l="0" t="0" r="0" b="0"/>
              <a:pathLst>
                <a:path w="266701" h="19051">
                  <a:moveTo>
                    <a:pt x="0" y="0"/>
                  </a:moveTo>
                  <a:lnTo>
                    <a:pt x="0" y="0"/>
                  </a:lnTo>
                  <a:lnTo>
                    <a:pt x="34121" y="1882"/>
                  </a:lnTo>
                  <a:lnTo>
                    <a:pt x="63812" y="5762"/>
                  </a:lnTo>
                  <a:lnTo>
                    <a:pt x="109849" y="6316"/>
                  </a:lnTo>
                  <a:lnTo>
                    <a:pt x="150533" y="10709"/>
                  </a:lnTo>
                  <a:lnTo>
                    <a:pt x="192649" y="15809"/>
                  </a:lnTo>
                  <a:lnTo>
                    <a:pt x="236835" y="18623"/>
                  </a:lnTo>
                  <a:lnTo>
                    <a:pt x="26670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SMARTInkShape-358">
            <a:extLst>
              <a:ext uri="{FF2B5EF4-FFF2-40B4-BE49-F238E27FC236}">
                <a16:creationId xmlns:a16="http://schemas.microsoft.com/office/drawing/2014/main" id="{117D519C-C4D6-46C6-9E61-B30F53032A7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41462" y="3867150"/>
            <a:ext cx="311152" cy="95251"/>
          </a:xfrm>
          <a:custGeom>
            <a:avLst/>
            <a:gdLst/>
            <a:ahLst/>
            <a:cxnLst/>
            <a:rect l="0" t="0" r="0" b="0"/>
            <a:pathLst>
              <a:path w="311152" h="95251">
                <a:moveTo>
                  <a:pt x="0" y="95250"/>
                </a:moveTo>
                <a:lnTo>
                  <a:pt x="0" y="95250"/>
                </a:lnTo>
                <a:lnTo>
                  <a:pt x="3371" y="91879"/>
                </a:lnTo>
                <a:lnTo>
                  <a:pt x="5026" y="88343"/>
                </a:lnTo>
                <a:lnTo>
                  <a:pt x="5468" y="86412"/>
                </a:lnTo>
                <a:lnTo>
                  <a:pt x="20579" y="68583"/>
                </a:lnTo>
                <a:lnTo>
                  <a:pt x="55129" y="48706"/>
                </a:lnTo>
                <a:lnTo>
                  <a:pt x="101769" y="31751"/>
                </a:lnTo>
                <a:lnTo>
                  <a:pt x="143964" y="22401"/>
                </a:lnTo>
                <a:lnTo>
                  <a:pt x="187338" y="15973"/>
                </a:lnTo>
                <a:lnTo>
                  <a:pt x="228742" y="11250"/>
                </a:lnTo>
                <a:lnTo>
                  <a:pt x="271658" y="6290"/>
                </a:lnTo>
                <a:lnTo>
                  <a:pt x="311151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ARTInkShape-359">
            <a:extLst>
              <a:ext uri="{FF2B5EF4-FFF2-40B4-BE49-F238E27FC236}">
                <a16:creationId xmlns:a16="http://schemas.microsoft.com/office/drawing/2014/main" id="{8891E8F5-D64C-4F5E-B9D2-8D96134268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65340" y="4343400"/>
            <a:ext cx="450774" cy="44449"/>
          </a:xfrm>
          <a:custGeom>
            <a:avLst/>
            <a:gdLst/>
            <a:ahLst/>
            <a:cxnLst/>
            <a:rect l="0" t="0" r="0" b="0"/>
            <a:pathLst>
              <a:path w="450774" h="44449">
                <a:moveTo>
                  <a:pt x="6272" y="38100"/>
                </a:moveTo>
                <a:lnTo>
                  <a:pt x="6272" y="38100"/>
                </a:lnTo>
                <a:lnTo>
                  <a:pt x="6272" y="43567"/>
                </a:lnTo>
                <a:lnTo>
                  <a:pt x="5567" y="43862"/>
                </a:lnTo>
                <a:lnTo>
                  <a:pt x="0" y="44443"/>
                </a:lnTo>
                <a:lnTo>
                  <a:pt x="3316" y="44448"/>
                </a:lnTo>
                <a:lnTo>
                  <a:pt x="4302" y="43743"/>
                </a:lnTo>
                <a:lnTo>
                  <a:pt x="5397" y="41079"/>
                </a:lnTo>
                <a:lnTo>
                  <a:pt x="6394" y="40086"/>
                </a:lnTo>
                <a:lnTo>
                  <a:pt x="9384" y="38983"/>
                </a:lnTo>
                <a:lnTo>
                  <a:pt x="51649" y="33046"/>
                </a:lnTo>
                <a:lnTo>
                  <a:pt x="95227" y="24028"/>
                </a:lnTo>
                <a:lnTo>
                  <a:pt x="140185" y="17606"/>
                </a:lnTo>
                <a:lnTo>
                  <a:pt x="182030" y="12641"/>
                </a:lnTo>
                <a:lnTo>
                  <a:pt x="227670" y="7318"/>
                </a:lnTo>
                <a:lnTo>
                  <a:pt x="268989" y="5836"/>
                </a:lnTo>
                <a:lnTo>
                  <a:pt x="311122" y="3243"/>
                </a:lnTo>
                <a:lnTo>
                  <a:pt x="356787" y="2365"/>
                </a:lnTo>
                <a:lnTo>
                  <a:pt x="393997" y="701"/>
                </a:lnTo>
                <a:lnTo>
                  <a:pt x="450773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ARTInkShape-360">
            <a:extLst>
              <a:ext uri="{FF2B5EF4-FFF2-40B4-BE49-F238E27FC236}">
                <a16:creationId xmlns:a16="http://schemas.microsoft.com/office/drawing/2014/main" id="{D9A3C197-07D0-416E-B746-1CFC9CF69EB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560514" y="4781550"/>
            <a:ext cx="1644650" cy="107916"/>
          </a:xfrm>
          <a:custGeom>
            <a:avLst/>
            <a:gdLst/>
            <a:ahLst/>
            <a:cxnLst/>
            <a:rect l="0" t="0" r="0" b="0"/>
            <a:pathLst>
              <a:path w="1644650" h="107916">
                <a:moveTo>
                  <a:pt x="6348" y="6350"/>
                </a:moveTo>
                <a:lnTo>
                  <a:pt x="6348" y="6350"/>
                </a:lnTo>
                <a:lnTo>
                  <a:pt x="6348" y="883"/>
                </a:lnTo>
                <a:lnTo>
                  <a:pt x="5643" y="588"/>
                </a:lnTo>
                <a:lnTo>
                  <a:pt x="0" y="0"/>
                </a:lnTo>
                <a:lnTo>
                  <a:pt x="5466" y="0"/>
                </a:lnTo>
                <a:lnTo>
                  <a:pt x="2516" y="0"/>
                </a:lnTo>
                <a:lnTo>
                  <a:pt x="4194" y="0"/>
                </a:lnTo>
                <a:lnTo>
                  <a:pt x="2261" y="0"/>
                </a:lnTo>
                <a:lnTo>
                  <a:pt x="4118" y="0"/>
                </a:lnTo>
                <a:lnTo>
                  <a:pt x="2238" y="0"/>
                </a:lnTo>
                <a:lnTo>
                  <a:pt x="4051" y="0"/>
                </a:lnTo>
                <a:lnTo>
                  <a:pt x="4817" y="706"/>
                </a:lnTo>
                <a:lnTo>
                  <a:pt x="6331" y="6272"/>
                </a:lnTo>
                <a:lnTo>
                  <a:pt x="9714" y="6327"/>
                </a:lnTo>
                <a:lnTo>
                  <a:pt x="13254" y="8221"/>
                </a:lnTo>
                <a:lnTo>
                  <a:pt x="17904" y="11816"/>
                </a:lnTo>
                <a:lnTo>
                  <a:pt x="23892" y="13231"/>
                </a:lnTo>
                <a:lnTo>
                  <a:pt x="38134" y="23674"/>
                </a:lnTo>
                <a:lnTo>
                  <a:pt x="48686" y="25173"/>
                </a:lnTo>
                <a:lnTo>
                  <a:pt x="59266" y="25370"/>
                </a:lnTo>
                <a:lnTo>
                  <a:pt x="63499" y="27268"/>
                </a:lnTo>
                <a:lnTo>
                  <a:pt x="65615" y="28762"/>
                </a:lnTo>
                <a:lnTo>
                  <a:pt x="75336" y="30865"/>
                </a:lnTo>
                <a:lnTo>
                  <a:pt x="118803" y="31743"/>
                </a:lnTo>
                <a:lnTo>
                  <a:pt x="139883" y="32454"/>
                </a:lnTo>
                <a:lnTo>
                  <a:pt x="184445" y="41209"/>
                </a:lnTo>
                <a:lnTo>
                  <a:pt x="231847" y="53204"/>
                </a:lnTo>
                <a:lnTo>
                  <a:pt x="253869" y="56630"/>
                </a:lnTo>
                <a:lnTo>
                  <a:pt x="274277" y="60418"/>
                </a:lnTo>
                <a:lnTo>
                  <a:pt x="302418" y="68697"/>
                </a:lnTo>
                <a:lnTo>
                  <a:pt x="346242" y="75288"/>
                </a:lnTo>
                <a:lnTo>
                  <a:pt x="388803" y="82122"/>
                </a:lnTo>
                <a:lnTo>
                  <a:pt x="431884" y="85896"/>
                </a:lnTo>
                <a:lnTo>
                  <a:pt x="457215" y="87601"/>
                </a:lnTo>
                <a:lnTo>
                  <a:pt x="503531" y="82908"/>
                </a:lnTo>
                <a:lnTo>
                  <a:pt x="545706" y="82582"/>
                </a:lnTo>
                <a:lnTo>
                  <a:pt x="565032" y="84441"/>
                </a:lnTo>
                <a:lnTo>
                  <a:pt x="609477" y="93090"/>
                </a:lnTo>
                <a:lnTo>
                  <a:pt x="654333" y="98537"/>
                </a:lnTo>
                <a:lnTo>
                  <a:pt x="698902" y="103362"/>
                </a:lnTo>
                <a:lnTo>
                  <a:pt x="738515" y="107547"/>
                </a:lnTo>
                <a:lnTo>
                  <a:pt x="782541" y="107915"/>
                </a:lnTo>
                <a:lnTo>
                  <a:pt x="823578" y="107240"/>
                </a:lnTo>
                <a:lnTo>
                  <a:pt x="865741" y="102482"/>
                </a:lnTo>
                <a:lnTo>
                  <a:pt x="908052" y="94809"/>
                </a:lnTo>
                <a:lnTo>
                  <a:pt x="950382" y="89678"/>
                </a:lnTo>
                <a:lnTo>
                  <a:pt x="992715" y="85632"/>
                </a:lnTo>
                <a:lnTo>
                  <a:pt x="1035049" y="82956"/>
                </a:lnTo>
                <a:lnTo>
                  <a:pt x="1077382" y="78239"/>
                </a:lnTo>
                <a:lnTo>
                  <a:pt x="1115011" y="76603"/>
                </a:lnTo>
                <a:lnTo>
                  <a:pt x="1156050" y="76280"/>
                </a:lnTo>
                <a:lnTo>
                  <a:pt x="1197108" y="76216"/>
                </a:lnTo>
                <a:lnTo>
                  <a:pt x="1243371" y="76203"/>
                </a:lnTo>
                <a:lnTo>
                  <a:pt x="1290060" y="76201"/>
                </a:lnTo>
                <a:lnTo>
                  <a:pt x="1334979" y="76200"/>
                </a:lnTo>
                <a:lnTo>
                  <a:pt x="1379704" y="76200"/>
                </a:lnTo>
                <a:lnTo>
                  <a:pt x="1425724" y="76200"/>
                </a:lnTo>
                <a:lnTo>
                  <a:pt x="1473150" y="76200"/>
                </a:lnTo>
                <a:lnTo>
                  <a:pt x="1517221" y="78082"/>
                </a:lnTo>
                <a:lnTo>
                  <a:pt x="1559897" y="81667"/>
                </a:lnTo>
                <a:lnTo>
                  <a:pt x="1605957" y="83081"/>
                </a:lnTo>
                <a:lnTo>
                  <a:pt x="1644649" y="889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ARTInkShape-361">
            <a:extLst>
              <a:ext uri="{FF2B5EF4-FFF2-40B4-BE49-F238E27FC236}">
                <a16:creationId xmlns:a16="http://schemas.microsoft.com/office/drawing/2014/main" id="{F8B2883D-EF5F-4226-9E3E-3B66A360CF9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713913" y="5854700"/>
            <a:ext cx="431801" cy="88460"/>
          </a:xfrm>
          <a:custGeom>
            <a:avLst/>
            <a:gdLst/>
            <a:ahLst/>
            <a:cxnLst/>
            <a:rect l="0" t="0" r="0" b="0"/>
            <a:pathLst>
              <a:path w="431801" h="88460">
                <a:moveTo>
                  <a:pt x="6350" y="6350"/>
                </a:moveTo>
                <a:lnTo>
                  <a:pt x="6350" y="6350"/>
                </a:lnTo>
                <a:lnTo>
                  <a:pt x="22" y="6350"/>
                </a:lnTo>
                <a:lnTo>
                  <a:pt x="0" y="0"/>
                </a:lnTo>
                <a:lnTo>
                  <a:pt x="10138" y="4364"/>
                </a:lnTo>
                <a:lnTo>
                  <a:pt x="51237" y="15111"/>
                </a:lnTo>
                <a:lnTo>
                  <a:pt x="97776" y="27543"/>
                </a:lnTo>
                <a:lnTo>
                  <a:pt x="141635" y="38104"/>
                </a:lnTo>
                <a:lnTo>
                  <a:pt x="189213" y="48684"/>
                </a:lnTo>
                <a:lnTo>
                  <a:pt x="230305" y="57150"/>
                </a:lnTo>
                <a:lnTo>
                  <a:pt x="276227" y="67733"/>
                </a:lnTo>
                <a:lnTo>
                  <a:pt x="315828" y="76200"/>
                </a:lnTo>
                <a:lnTo>
                  <a:pt x="358907" y="82419"/>
                </a:lnTo>
                <a:lnTo>
                  <a:pt x="406222" y="88459"/>
                </a:lnTo>
                <a:lnTo>
                  <a:pt x="417610" y="87999"/>
                </a:lnTo>
                <a:lnTo>
                  <a:pt x="431800" y="825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7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6588" y="274637"/>
            <a:ext cx="10969943" cy="1143000"/>
          </a:xfrm>
        </p:spPr>
        <p:txBody>
          <a:bodyPr/>
          <a:lstStyle/>
          <a:p>
            <a:r>
              <a:rPr lang="en-US"/>
              <a:t>Computing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 is computable under a computing model if:</a:t>
                </a:r>
              </a:p>
              <a:p>
                <a:r>
                  <a:rPr lang="en-US"/>
                  <a:t>That model allows for an implementation (way of filling in the black box) such that,</a:t>
                </a:r>
              </a:p>
              <a:p>
                <a:pPr lvl="1"/>
                <a:r>
                  <a:rPr lang="en-US"/>
                  <a:t>For any </a:t>
                </a:r>
                <a:r>
                  <a:rPr lang="en-US">
                    <a:solidFill>
                      <a:srgbClr val="FF0000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(string representing an element from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/>
                  <a:t>The implementation “produces” the correct output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9"/>
                <a:stretch>
                  <a:fillRect l="-1500" t="-2156" r="-1444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085012" y="228600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MARTInkShape-362">
            <a:extLst>
              <a:ext uri="{FF2B5EF4-FFF2-40B4-BE49-F238E27FC236}">
                <a16:creationId xmlns:a16="http://schemas.microsoft.com/office/drawing/2014/main" id="{209FE500-0706-4767-84D8-9D82EE71DA1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81163" y="2063912"/>
            <a:ext cx="2152651" cy="120370"/>
          </a:xfrm>
          <a:custGeom>
            <a:avLst/>
            <a:gdLst/>
            <a:ahLst/>
            <a:cxnLst/>
            <a:rect l="0" t="0" r="0" b="0"/>
            <a:pathLst>
              <a:path w="2152651" h="120370">
                <a:moveTo>
                  <a:pt x="0" y="107788"/>
                </a:moveTo>
                <a:lnTo>
                  <a:pt x="0" y="107788"/>
                </a:lnTo>
                <a:lnTo>
                  <a:pt x="18481" y="107788"/>
                </a:lnTo>
                <a:lnTo>
                  <a:pt x="24206" y="109670"/>
                </a:lnTo>
                <a:lnTo>
                  <a:pt x="26721" y="111159"/>
                </a:lnTo>
                <a:lnTo>
                  <a:pt x="29102" y="111446"/>
                </a:lnTo>
                <a:lnTo>
                  <a:pt x="74024" y="107799"/>
                </a:lnTo>
                <a:lnTo>
                  <a:pt x="97547" y="108495"/>
                </a:lnTo>
                <a:lnTo>
                  <a:pt x="123488" y="113550"/>
                </a:lnTo>
                <a:lnTo>
                  <a:pt x="165266" y="119130"/>
                </a:lnTo>
                <a:lnTo>
                  <a:pt x="208240" y="120369"/>
                </a:lnTo>
                <a:lnTo>
                  <a:pt x="251266" y="119767"/>
                </a:lnTo>
                <a:lnTo>
                  <a:pt x="290514" y="115459"/>
                </a:lnTo>
                <a:lnTo>
                  <a:pt x="332395" y="111028"/>
                </a:lnTo>
                <a:lnTo>
                  <a:pt x="377775" y="103358"/>
                </a:lnTo>
                <a:lnTo>
                  <a:pt x="417830" y="97147"/>
                </a:lnTo>
                <a:lnTo>
                  <a:pt x="457529" y="90837"/>
                </a:lnTo>
                <a:lnTo>
                  <a:pt x="500258" y="84500"/>
                </a:lnTo>
                <a:lnTo>
                  <a:pt x="544197" y="78153"/>
                </a:lnTo>
                <a:lnTo>
                  <a:pt x="588496" y="71804"/>
                </a:lnTo>
                <a:lnTo>
                  <a:pt x="633607" y="65455"/>
                </a:lnTo>
                <a:lnTo>
                  <a:pt x="665895" y="61221"/>
                </a:lnTo>
                <a:lnTo>
                  <a:pt x="699061" y="56988"/>
                </a:lnTo>
                <a:lnTo>
                  <a:pt x="732615" y="53460"/>
                </a:lnTo>
                <a:lnTo>
                  <a:pt x="766344" y="51892"/>
                </a:lnTo>
                <a:lnTo>
                  <a:pt x="802030" y="47433"/>
                </a:lnTo>
                <a:lnTo>
                  <a:pt x="839058" y="41452"/>
                </a:lnTo>
                <a:lnTo>
                  <a:pt x="876681" y="36443"/>
                </a:lnTo>
                <a:lnTo>
                  <a:pt x="914569" y="31864"/>
                </a:lnTo>
                <a:lnTo>
                  <a:pt x="952575" y="27477"/>
                </a:lnTo>
                <a:lnTo>
                  <a:pt x="990633" y="23176"/>
                </a:lnTo>
                <a:lnTo>
                  <a:pt x="1028714" y="20794"/>
                </a:lnTo>
                <a:lnTo>
                  <a:pt x="1066806" y="19029"/>
                </a:lnTo>
                <a:lnTo>
                  <a:pt x="1104902" y="15893"/>
                </a:lnTo>
                <a:lnTo>
                  <a:pt x="1144882" y="12148"/>
                </a:lnTo>
                <a:lnTo>
                  <a:pt x="1185464" y="8131"/>
                </a:lnTo>
                <a:lnTo>
                  <a:pt x="1224667" y="3994"/>
                </a:lnTo>
                <a:lnTo>
                  <a:pt x="1265139" y="1685"/>
                </a:lnTo>
                <a:lnTo>
                  <a:pt x="1305939" y="659"/>
                </a:lnTo>
                <a:lnTo>
                  <a:pt x="1345239" y="203"/>
                </a:lnTo>
                <a:lnTo>
                  <a:pt x="1383873" y="0"/>
                </a:lnTo>
                <a:lnTo>
                  <a:pt x="1422210" y="616"/>
                </a:lnTo>
                <a:lnTo>
                  <a:pt x="1460415" y="3241"/>
                </a:lnTo>
                <a:lnTo>
                  <a:pt x="1496680" y="4878"/>
                </a:lnTo>
                <a:lnTo>
                  <a:pt x="1532319" y="6311"/>
                </a:lnTo>
                <a:lnTo>
                  <a:pt x="1569325" y="9300"/>
                </a:lnTo>
                <a:lnTo>
                  <a:pt x="1605057" y="12981"/>
                </a:lnTo>
                <a:lnTo>
                  <a:pt x="1639753" y="16968"/>
                </a:lnTo>
                <a:lnTo>
                  <a:pt x="1673988" y="21092"/>
                </a:lnTo>
                <a:lnTo>
                  <a:pt x="1706137" y="25277"/>
                </a:lnTo>
                <a:lnTo>
                  <a:pt x="1737594" y="29489"/>
                </a:lnTo>
                <a:lnTo>
                  <a:pt x="1770389" y="33712"/>
                </a:lnTo>
                <a:lnTo>
                  <a:pt x="1817216" y="40057"/>
                </a:lnTo>
                <a:lnTo>
                  <a:pt x="1849286" y="44289"/>
                </a:lnTo>
                <a:lnTo>
                  <a:pt x="1895312" y="50638"/>
                </a:lnTo>
                <a:lnTo>
                  <a:pt x="1937642" y="55107"/>
                </a:lnTo>
                <a:lnTo>
                  <a:pt x="1979583" y="58312"/>
                </a:lnTo>
                <a:lnTo>
                  <a:pt x="2018820" y="63730"/>
                </a:lnTo>
                <a:lnTo>
                  <a:pt x="2055376" y="67923"/>
                </a:lnTo>
                <a:lnTo>
                  <a:pt x="2099333" y="72710"/>
                </a:lnTo>
                <a:lnTo>
                  <a:pt x="2152650" y="7603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ARTInkShape-363">
            <a:extLst>
              <a:ext uri="{FF2B5EF4-FFF2-40B4-BE49-F238E27FC236}">
                <a16:creationId xmlns:a16="http://schemas.microsoft.com/office/drawing/2014/main" id="{810E07C8-7541-4F7C-B30C-3593F6342A7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27613" y="2248162"/>
            <a:ext cx="1593851" cy="50539"/>
          </a:xfrm>
          <a:custGeom>
            <a:avLst/>
            <a:gdLst/>
            <a:ahLst/>
            <a:cxnLst/>
            <a:rect l="0" t="0" r="0" b="0"/>
            <a:pathLst>
              <a:path w="1593851" h="50539">
                <a:moveTo>
                  <a:pt x="0" y="12438"/>
                </a:moveTo>
                <a:lnTo>
                  <a:pt x="0" y="12438"/>
                </a:lnTo>
                <a:lnTo>
                  <a:pt x="3371" y="9067"/>
                </a:lnTo>
                <a:lnTo>
                  <a:pt x="6907" y="7412"/>
                </a:lnTo>
                <a:lnTo>
                  <a:pt x="29686" y="5387"/>
                </a:lnTo>
                <a:lnTo>
                  <a:pt x="38110" y="1063"/>
                </a:lnTo>
                <a:lnTo>
                  <a:pt x="49939" y="0"/>
                </a:lnTo>
                <a:lnTo>
                  <a:pt x="55827" y="1736"/>
                </a:lnTo>
                <a:lnTo>
                  <a:pt x="60795" y="4154"/>
                </a:lnTo>
                <a:lnTo>
                  <a:pt x="71615" y="5706"/>
                </a:lnTo>
                <a:lnTo>
                  <a:pt x="92260" y="7936"/>
                </a:lnTo>
                <a:lnTo>
                  <a:pt x="135153" y="17347"/>
                </a:lnTo>
                <a:lnTo>
                  <a:pt x="181276" y="24171"/>
                </a:lnTo>
                <a:lnTo>
                  <a:pt x="225368" y="28424"/>
                </a:lnTo>
                <a:lnTo>
                  <a:pt x="266831" y="32966"/>
                </a:lnTo>
                <a:lnTo>
                  <a:pt x="313414" y="37902"/>
                </a:lnTo>
                <a:lnTo>
                  <a:pt x="352623" y="42737"/>
                </a:lnTo>
                <a:lnTo>
                  <a:pt x="388349" y="43758"/>
                </a:lnTo>
                <a:lnTo>
                  <a:pt x="425746" y="44061"/>
                </a:lnTo>
                <a:lnTo>
                  <a:pt x="463637" y="42269"/>
                </a:lnTo>
                <a:lnTo>
                  <a:pt x="503557" y="39151"/>
                </a:lnTo>
                <a:lnTo>
                  <a:pt x="548546" y="38227"/>
                </a:lnTo>
                <a:lnTo>
                  <a:pt x="595743" y="36072"/>
                </a:lnTo>
                <a:lnTo>
                  <a:pt x="627430" y="33525"/>
                </a:lnTo>
                <a:lnTo>
                  <a:pt x="662680" y="32393"/>
                </a:lnTo>
                <a:lnTo>
                  <a:pt x="697631" y="31890"/>
                </a:lnTo>
                <a:lnTo>
                  <a:pt x="732686" y="30961"/>
                </a:lnTo>
                <a:lnTo>
                  <a:pt x="769432" y="28197"/>
                </a:lnTo>
                <a:lnTo>
                  <a:pt x="805049" y="26497"/>
                </a:lnTo>
                <a:lnTo>
                  <a:pt x="840399" y="25742"/>
                </a:lnTo>
                <a:lnTo>
                  <a:pt x="877277" y="25407"/>
                </a:lnTo>
                <a:lnTo>
                  <a:pt x="914834" y="27139"/>
                </a:lnTo>
                <a:lnTo>
                  <a:pt x="952693" y="29555"/>
                </a:lnTo>
                <a:lnTo>
                  <a:pt x="990685" y="30629"/>
                </a:lnTo>
                <a:lnTo>
                  <a:pt x="1026856" y="31106"/>
                </a:lnTo>
                <a:lnTo>
                  <a:pt x="1062452" y="32024"/>
                </a:lnTo>
                <a:lnTo>
                  <a:pt x="1099440" y="34784"/>
                </a:lnTo>
                <a:lnTo>
                  <a:pt x="1137045" y="36481"/>
                </a:lnTo>
                <a:lnTo>
                  <a:pt x="1174925" y="37235"/>
                </a:lnTo>
                <a:lnTo>
                  <a:pt x="1212928" y="37570"/>
                </a:lnTo>
                <a:lnTo>
                  <a:pt x="1249103" y="37719"/>
                </a:lnTo>
                <a:lnTo>
                  <a:pt x="1283995" y="38491"/>
                </a:lnTo>
                <a:lnTo>
                  <a:pt x="1318318" y="41185"/>
                </a:lnTo>
                <a:lnTo>
                  <a:pt x="1352387" y="42854"/>
                </a:lnTo>
                <a:lnTo>
                  <a:pt x="1386344" y="43595"/>
                </a:lnTo>
                <a:lnTo>
                  <a:pt x="1420251" y="43924"/>
                </a:lnTo>
                <a:lnTo>
                  <a:pt x="1454135" y="45952"/>
                </a:lnTo>
                <a:lnTo>
                  <a:pt x="1487304" y="48500"/>
                </a:lnTo>
                <a:lnTo>
                  <a:pt x="1533745" y="49934"/>
                </a:lnTo>
                <a:lnTo>
                  <a:pt x="1593850" y="5053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ARTInkShape-364">
            <a:extLst>
              <a:ext uri="{FF2B5EF4-FFF2-40B4-BE49-F238E27FC236}">
                <a16:creationId xmlns:a16="http://schemas.microsoft.com/office/drawing/2014/main" id="{E7430EFC-9D09-493E-BBDB-7942F70DE8E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653486" y="2273302"/>
            <a:ext cx="1543028" cy="69849"/>
          </a:xfrm>
          <a:custGeom>
            <a:avLst/>
            <a:gdLst/>
            <a:ahLst/>
            <a:cxnLst/>
            <a:rect l="0" t="0" r="0" b="0"/>
            <a:pathLst>
              <a:path w="1543028" h="69849">
                <a:moveTo>
                  <a:pt x="69827" y="69848"/>
                </a:moveTo>
                <a:lnTo>
                  <a:pt x="69827" y="69848"/>
                </a:lnTo>
                <a:lnTo>
                  <a:pt x="55521" y="61010"/>
                </a:lnTo>
                <a:lnTo>
                  <a:pt x="46644" y="53547"/>
                </a:lnTo>
                <a:lnTo>
                  <a:pt x="38096" y="49460"/>
                </a:lnTo>
                <a:lnTo>
                  <a:pt x="27496" y="40744"/>
                </a:lnTo>
                <a:lnTo>
                  <a:pt x="19027" y="36739"/>
                </a:lnTo>
                <a:lnTo>
                  <a:pt x="7319" y="26367"/>
                </a:lnTo>
                <a:lnTo>
                  <a:pt x="6621" y="22314"/>
                </a:lnTo>
                <a:lnTo>
                  <a:pt x="5817" y="21225"/>
                </a:lnTo>
                <a:lnTo>
                  <a:pt x="3043" y="20016"/>
                </a:lnTo>
                <a:lnTo>
                  <a:pt x="2021" y="18988"/>
                </a:lnTo>
                <a:lnTo>
                  <a:pt x="56" y="12985"/>
                </a:lnTo>
                <a:lnTo>
                  <a:pt x="0" y="9412"/>
                </a:lnTo>
                <a:lnTo>
                  <a:pt x="697" y="8391"/>
                </a:lnTo>
                <a:lnTo>
                  <a:pt x="1869" y="7710"/>
                </a:lnTo>
                <a:lnTo>
                  <a:pt x="3355" y="7256"/>
                </a:lnTo>
                <a:lnTo>
                  <a:pt x="4345" y="6248"/>
                </a:lnTo>
                <a:lnTo>
                  <a:pt x="6066" y="960"/>
                </a:lnTo>
                <a:lnTo>
                  <a:pt x="8092" y="426"/>
                </a:lnTo>
                <a:lnTo>
                  <a:pt x="18120" y="0"/>
                </a:lnTo>
                <a:lnTo>
                  <a:pt x="33253" y="5465"/>
                </a:lnTo>
                <a:lnTo>
                  <a:pt x="80013" y="9696"/>
                </a:lnTo>
                <a:lnTo>
                  <a:pt x="127148" y="15806"/>
                </a:lnTo>
                <a:lnTo>
                  <a:pt x="173420" y="18408"/>
                </a:lnTo>
                <a:lnTo>
                  <a:pt x="215683" y="18858"/>
                </a:lnTo>
                <a:lnTo>
                  <a:pt x="247306" y="18964"/>
                </a:lnTo>
                <a:lnTo>
                  <a:pt x="280174" y="19011"/>
                </a:lnTo>
                <a:lnTo>
                  <a:pt x="314303" y="19031"/>
                </a:lnTo>
                <a:lnTo>
                  <a:pt x="350638" y="19041"/>
                </a:lnTo>
                <a:lnTo>
                  <a:pt x="389836" y="20926"/>
                </a:lnTo>
                <a:lnTo>
                  <a:pt x="430775" y="23411"/>
                </a:lnTo>
                <a:lnTo>
                  <a:pt x="472489" y="24515"/>
                </a:lnTo>
                <a:lnTo>
                  <a:pt x="514547" y="25006"/>
                </a:lnTo>
                <a:lnTo>
                  <a:pt x="556758" y="25224"/>
                </a:lnTo>
                <a:lnTo>
                  <a:pt x="599037" y="25320"/>
                </a:lnTo>
                <a:lnTo>
                  <a:pt x="643227" y="25364"/>
                </a:lnTo>
                <a:lnTo>
                  <a:pt x="688032" y="25383"/>
                </a:lnTo>
                <a:lnTo>
                  <a:pt x="731464" y="25391"/>
                </a:lnTo>
                <a:lnTo>
                  <a:pt x="778049" y="27277"/>
                </a:lnTo>
                <a:lnTo>
                  <a:pt x="802325" y="28767"/>
                </a:lnTo>
                <a:lnTo>
                  <a:pt x="826269" y="29761"/>
                </a:lnTo>
                <a:lnTo>
                  <a:pt x="873571" y="30865"/>
                </a:lnTo>
                <a:lnTo>
                  <a:pt x="920465" y="33237"/>
                </a:lnTo>
                <a:lnTo>
                  <a:pt x="967177" y="35937"/>
                </a:lnTo>
                <a:lnTo>
                  <a:pt x="1013808" y="37138"/>
                </a:lnTo>
                <a:lnTo>
                  <a:pt x="1060404" y="37671"/>
                </a:lnTo>
                <a:lnTo>
                  <a:pt x="1106983" y="37908"/>
                </a:lnTo>
                <a:lnTo>
                  <a:pt x="1153555" y="38014"/>
                </a:lnTo>
                <a:lnTo>
                  <a:pt x="1198242" y="38061"/>
                </a:lnTo>
                <a:lnTo>
                  <a:pt x="1241622" y="38787"/>
                </a:lnTo>
                <a:lnTo>
                  <a:pt x="1284421" y="41462"/>
                </a:lnTo>
                <a:lnTo>
                  <a:pt x="1326961" y="43121"/>
                </a:lnTo>
                <a:lnTo>
                  <a:pt x="1367975" y="43858"/>
                </a:lnTo>
                <a:lnTo>
                  <a:pt x="1405019" y="44186"/>
                </a:lnTo>
                <a:lnTo>
                  <a:pt x="1440297" y="48095"/>
                </a:lnTo>
                <a:lnTo>
                  <a:pt x="1474791" y="52419"/>
                </a:lnTo>
                <a:lnTo>
                  <a:pt x="1520300" y="51592"/>
                </a:lnTo>
                <a:lnTo>
                  <a:pt x="1543027" y="5079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ARTInkShape-365">
            <a:extLst>
              <a:ext uri="{FF2B5EF4-FFF2-40B4-BE49-F238E27FC236}">
                <a16:creationId xmlns:a16="http://schemas.microsoft.com/office/drawing/2014/main" id="{069A98A7-4A79-44B6-9537-F7BB1973C15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490662" y="2794000"/>
            <a:ext cx="806452" cy="101601"/>
          </a:xfrm>
          <a:custGeom>
            <a:avLst/>
            <a:gdLst/>
            <a:ahLst/>
            <a:cxnLst/>
            <a:rect l="0" t="0" r="0" b="0"/>
            <a:pathLst>
              <a:path w="806452" h="101601">
                <a:moveTo>
                  <a:pt x="0" y="101600"/>
                </a:moveTo>
                <a:lnTo>
                  <a:pt x="0" y="101600"/>
                </a:lnTo>
                <a:lnTo>
                  <a:pt x="47357" y="100894"/>
                </a:lnTo>
                <a:lnTo>
                  <a:pt x="89303" y="92140"/>
                </a:lnTo>
                <a:lnTo>
                  <a:pt x="135874" y="82443"/>
                </a:lnTo>
                <a:lnTo>
                  <a:pt x="177854" y="75141"/>
                </a:lnTo>
                <a:lnTo>
                  <a:pt x="225210" y="66183"/>
                </a:lnTo>
                <a:lnTo>
                  <a:pt x="268748" y="62149"/>
                </a:lnTo>
                <a:lnTo>
                  <a:pt x="314534" y="54766"/>
                </a:lnTo>
                <a:lnTo>
                  <a:pt x="350253" y="48604"/>
                </a:lnTo>
                <a:lnTo>
                  <a:pt x="391018" y="45681"/>
                </a:lnTo>
                <a:lnTo>
                  <a:pt x="434377" y="41444"/>
                </a:lnTo>
                <a:lnTo>
                  <a:pt x="478503" y="35720"/>
                </a:lnTo>
                <a:lnTo>
                  <a:pt x="509942" y="31633"/>
                </a:lnTo>
                <a:lnTo>
                  <a:pt x="542730" y="27465"/>
                </a:lnTo>
                <a:lnTo>
                  <a:pt x="576117" y="23260"/>
                </a:lnTo>
                <a:lnTo>
                  <a:pt x="623276" y="16926"/>
                </a:lnTo>
                <a:lnTo>
                  <a:pt x="655425" y="12697"/>
                </a:lnTo>
                <a:lnTo>
                  <a:pt x="688528" y="8465"/>
                </a:lnTo>
                <a:lnTo>
                  <a:pt x="722055" y="4233"/>
                </a:lnTo>
                <a:lnTo>
                  <a:pt x="755771" y="1881"/>
                </a:lnTo>
                <a:lnTo>
                  <a:pt x="806451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ARTInkShape-366">
            <a:extLst>
              <a:ext uri="{FF2B5EF4-FFF2-40B4-BE49-F238E27FC236}">
                <a16:creationId xmlns:a16="http://schemas.microsoft.com/office/drawing/2014/main" id="{607389A8-B439-4775-9A61-6F9DD7A86D1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094413" y="3492500"/>
            <a:ext cx="2794001" cy="139701"/>
          </a:xfrm>
          <a:custGeom>
            <a:avLst/>
            <a:gdLst/>
            <a:ahLst/>
            <a:cxnLst/>
            <a:rect l="0" t="0" r="0" b="0"/>
            <a:pathLst>
              <a:path w="2794001" h="139701">
                <a:moveTo>
                  <a:pt x="0" y="0"/>
                </a:moveTo>
                <a:lnTo>
                  <a:pt x="0" y="0"/>
                </a:lnTo>
                <a:lnTo>
                  <a:pt x="32939" y="0"/>
                </a:lnTo>
                <a:lnTo>
                  <a:pt x="39569" y="3763"/>
                </a:lnTo>
                <a:lnTo>
                  <a:pt x="46514" y="8728"/>
                </a:lnTo>
                <a:lnTo>
                  <a:pt x="51952" y="10935"/>
                </a:lnTo>
                <a:lnTo>
                  <a:pt x="97540" y="18431"/>
                </a:lnTo>
                <a:lnTo>
                  <a:pt x="141715" y="24040"/>
                </a:lnTo>
                <a:lnTo>
                  <a:pt x="182298" y="25926"/>
                </a:lnTo>
                <a:lnTo>
                  <a:pt x="227772" y="30844"/>
                </a:lnTo>
                <a:lnTo>
                  <a:pt x="269776" y="30866"/>
                </a:lnTo>
                <a:lnTo>
                  <a:pt x="306416" y="27333"/>
                </a:lnTo>
                <a:lnTo>
                  <a:pt x="348945" y="25973"/>
                </a:lnTo>
                <a:lnTo>
                  <a:pt x="396275" y="24864"/>
                </a:lnTo>
                <a:lnTo>
                  <a:pt x="442597" y="21086"/>
                </a:lnTo>
                <a:lnTo>
                  <a:pt x="475169" y="19955"/>
                </a:lnTo>
                <a:lnTo>
                  <a:pt x="521868" y="19318"/>
                </a:lnTo>
                <a:lnTo>
                  <a:pt x="553910" y="17288"/>
                </a:lnTo>
                <a:lnTo>
                  <a:pt x="586260" y="14739"/>
                </a:lnTo>
                <a:lnTo>
                  <a:pt x="632945" y="13304"/>
                </a:lnTo>
                <a:lnTo>
                  <a:pt x="665601" y="12969"/>
                </a:lnTo>
                <a:lnTo>
                  <a:pt x="700811" y="14701"/>
                </a:lnTo>
                <a:lnTo>
                  <a:pt x="736921" y="16411"/>
                </a:lnTo>
                <a:lnTo>
                  <a:pt x="771785" y="14820"/>
                </a:lnTo>
                <a:lnTo>
                  <a:pt x="806095" y="13642"/>
                </a:lnTo>
                <a:lnTo>
                  <a:pt x="841570" y="13824"/>
                </a:lnTo>
                <a:lnTo>
                  <a:pt x="880855" y="16257"/>
                </a:lnTo>
                <a:lnTo>
                  <a:pt x="919952" y="17809"/>
                </a:lnTo>
                <a:lnTo>
                  <a:pt x="959201" y="18498"/>
                </a:lnTo>
                <a:lnTo>
                  <a:pt x="1000163" y="18805"/>
                </a:lnTo>
                <a:lnTo>
                  <a:pt x="1041887" y="20822"/>
                </a:lnTo>
                <a:lnTo>
                  <a:pt x="1083950" y="23366"/>
                </a:lnTo>
                <a:lnTo>
                  <a:pt x="1126163" y="24496"/>
                </a:lnTo>
                <a:lnTo>
                  <a:pt x="1170324" y="24998"/>
                </a:lnTo>
                <a:lnTo>
                  <a:pt x="1215821" y="25927"/>
                </a:lnTo>
                <a:lnTo>
                  <a:pt x="1261913" y="28692"/>
                </a:lnTo>
                <a:lnTo>
                  <a:pt x="1308268" y="30391"/>
                </a:lnTo>
                <a:lnTo>
                  <a:pt x="1331496" y="30844"/>
                </a:lnTo>
                <a:lnTo>
                  <a:pt x="1356152" y="31852"/>
                </a:lnTo>
                <a:lnTo>
                  <a:pt x="1381762" y="33229"/>
                </a:lnTo>
                <a:lnTo>
                  <a:pt x="1408008" y="34853"/>
                </a:lnTo>
                <a:lnTo>
                  <a:pt x="1433972" y="35935"/>
                </a:lnTo>
                <a:lnTo>
                  <a:pt x="1459748" y="36657"/>
                </a:lnTo>
                <a:lnTo>
                  <a:pt x="1485398" y="37138"/>
                </a:lnTo>
                <a:lnTo>
                  <a:pt x="1510965" y="38164"/>
                </a:lnTo>
                <a:lnTo>
                  <a:pt x="1536477" y="39554"/>
                </a:lnTo>
                <a:lnTo>
                  <a:pt x="1561951" y="41186"/>
                </a:lnTo>
                <a:lnTo>
                  <a:pt x="1587400" y="42274"/>
                </a:lnTo>
                <a:lnTo>
                  <a:pt x="1612834" y="42999"/>
                </a:lnTo>
                <a:lnTo>
                  <a:pt x="1638255" y="43483"/>
                </a:lnTo>
                <a:lnTo>
                  <a:pt x="1664375" y="44511"/>
                </a:lnTo>
                <a:lnTo>
                  <a:pt x="1690961" y="45902"/>
                </a:lnTo>
                <a:lnTo>
                  <a:pt x="1717857" y="47534"/>
                </a:lnTo>
                <a:lnTo>
                  <a:pt x="1744255" y="48623"/>
                </a:lnTo>
                <a:lnTo>
                  <a:pt x="1770320" y="49349"/>
                </a:lnTo>
                <a:lnTo>
                  <a:pt x="1796163" y="49833"/>
                </a:lnTo>
                <a:lnTo>
                  <a:pt x="1821859" y="50860"/>
                </a:lnTo>
                <a:lnTo>
                  <a:pt x="1847456" y="52251"/>
                </a:lnTo>
                <a:lnTo>
                  <a:pt x="1872987" y="53884"/>
                </a:lnTo>
                <a:lnTo>
                  <a:pt x="1898474" y="55678"/>
                </a:lnTo>
                <a:lnTo>
                  <a:pt x="1923932" y="57580"/>
                </a:lnTo>
                <a:lnTo>
                  <a:pt x="1949372" y="59553"/>
                </a:lnTo>
                <a:lnTo>
                  <a:pt x="1974798" y="61575"/>
                </a:lnTo>
                <a:lnTo>
                  <a:pt x="2000215" y="63628"/>
                </a:lnTo>
                <a:lnTo>
                  <a:pt x="2025626" y="65702"/>
                </a:lnTo>
                <a:lnTo>
                  <a:pt x="2051034" y="67084"/>
                </a:lnTo>
                <a:lnTo>
                  <a:pt x="2076439" y="68006"/>
                </a:lnTo>
                <a:lnTo>
                  <a:pt x="2101843" y="68621"/>
                </a:lnTo>
                <a:lnTo>
                  <a:pt x="2126539" y="69736"/>
                </a:lnTo>
                <a:lnTo>
                  <a:pt x="2150765" y="71185"/>
                </a:lnTo>
                <a:lnTo>
                  <a:pt x="2198378" y="74677"/>
                </a:lnTo>
                <a:lnTo>
                  <a:pt x="2245411" y="78580"/>
                </a:lnTo>
                <a:lnTo>
                  <a:pt x="2292184" y="82667"/>
                </a:lnTo>
                <a:lnTo>
                  <a:pt x="2338843" y="86835"/>
                </a:lnTo>
                <a:lnTo>
                  <a:pt x="2385450" y="91040"/>
                </a:lnTo>
                <a:lnTo>
                  <a:pt x="2432035" y="95260"/>
                </a:lnTo>
                <a:lnTo>
                  <a:pt x="2477904" y="99488"/>
                </a:lnTo>
                <a:lnTo>
                  <a:pt x="2521809" y="103719"/>
                </a:lnTo>
                <a:lnTo>
                  <a:pt x="2562959" y="107951"/>
                </a:lnTo>
                <a:lnTo>
                  <a:pt x="2602415" y="112889"/>
                </a:lnTo>
                <a:lnTo>
                  <a:pt x="2641117" y="119788"/>
                </a:lnTo>
                <a:lnTo>
                  <a:pt x="2681367" y="125676"/>
                </a:lnTo>
                <a:lnTo>
                  <a:pt x="2721363" y="130645"/>
                </a:lnTo>
                <a:lnTo>
                  <a:pt x="2757954" y="135205"/>
                </a:lnTo>
                <a:lnTo>
                  <a:pt x="2794000" y="1397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ARTInkShape-367">
            <a:extLst>
              <a:ext uri="{FF2B5EF4-FFF2-40B4-BE49-F238E27FC236}">
                <a16:creationId xmlns:a16="http://schemas.microsoft.com/office/drawing/2014/main" id="{2EC6C56E-C5F4-45BD-89FC-4496E3A55A7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157663" y="4819650"/>
            <a:ext cx="692151" cy="16071"/>
          </a:xfrm>
          <a:custGeom>
            <a:avLst/>
            <a:gdLst/>
            <a:ahLst/>
            <a:cxnLst/>
            <a:rect l="0" t="0" r="0" b="0"/>
            <a:pathLst>
              <a:path w="692151" h="16071">
                <a:moveTo>
                  <a:pt x="0" y="0"/>
                </a:moveTo>
                <a:lnTo>
                  <a:pt x="0" y="0"/>
                </a:lnTo>
                <a:lnTo>
                  <a:pt x="10844" y="706"/>
                </a:lnTo>
                <a:lnTo>
                  <a:pt x="56707" y="5958"/>
                </a:lnTo>
                <a:lnTo>
                  <a:pt x="92531" y="8115"/>
                </a:lnTo>
                <a:lnTo>
                  <a:pt x="134426" y="9460"/>
                </a:lnTo>
                <a:lnTo>
                  <a:pt x="178118" y="9153"/>
                </a:lnTo>
                <a:lnTo>
                  <a:pt x="224226" y="11649"/>
                </a:lnTo>
                <a:lnTo>
                  <a:pt x="257700" y="12233"/>
                </a:lnTo>
                <a:lnTo>
                  <a:pt x="293744" y="12492"/>
                </a:lnTo>
                <a:lnTo>
                  <a:pt x="329049" y="12608"/>
                </a:lnTo>
                <a:lnTo>
                  <a:pt x="364261" y="12659"/>
                </a:lnTo>
                <a:lnTo>
                  <a:pt x="401077" y="12682"/>
                </a:lnTo>
                <a:lnTo>
                  <a:pt x="440487" y="12692"/>
                </a:lnTo>
                <a:lnTo>
                  <a:pt x="480816" y="13402"/>
                </a:lnTo>
                <a:lnTo>
                  <a:pt x="519907" y="16070"/>
                </a:lnTo>
                <a:lnTo>
                  <a:pt x="560328" y="15844"/>
                </a:lnTo>
                <a:lnTo>
                  <a:pt x="602518" y="13392"/>
                </a:lnTo>
                <a:lnTo>
                  <a:pt x="647139" y="9950"/>
                </a:lnTo>
                <a:lnTo>
                  <a:pt x="692150" y="63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ARTInkShape-368">
            <a:extLst>
              <a:ext uri="{FF2B5EF4-FFF2-40B4-BE49-F238E27FC236}">
                <a16:creationId xmlns:a16="http://schemas.microsoft.com/office/drawing/2014/main" id="{5D43D636-B936-4C86-A7E7-880FA25A7F7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592763" y="6008467"/>
            <a:ext cx="1320801" cy="43084"/>
          </a:xfrm>
          <a:custGeom>
            <a:avLst/>
            <a:gdLst/>
            <a:ahLst/>
            <a:cxnLst/>
            <a:rect l="0" t="0" r="0" b="0"/>
            <a:pathLst>
              <a:path w="1320801" h="43084">
                <a:moveTo>
                  <a:pt x="0" y="36733"/>
                </a:moveTo>
                <a:lnTo>
                  <a:pt x="0" y="36733"/>
                </a:lnTo>
                <a:lnTo>
                  <a:pt x="42891" y="36733"/>
                </a:lnTo>
                <a:lnTo>
                  <a:pt x="89907" y="36733"/>
                </a:lnTo>
                <a:lnTo>
                  <a:pt x="133830" y="42200"/>
                </a:lnTo>
                <a:lnTo>
                  <a:pt x="174079" y="42909"/>
                </a:lnTo>
                <a:lnTo>
                  <a:pt x="217882" y="43049"/>
                </a:lnTo>
                <a:lnTo>
                  <a:pt x="256469" y="43073"/>
                </a:lnTo>
                <a:lnTo>
                  <a:pt x="299181" y="43080"/>
                </a:lnTo>
                <a:lnTo>
                  <a:pt x="344997" y="43082"/>
                </a:lnTo>
                <a:lnTo>
                  <a:pt x="377699" y="43083"/>
                </a:lnTo>
                <a:lnTo>
                  <a:pt x="411047" y="43083"/>
                </a:lnTo>
                <a:lnTo>
                  <a:pt x="446565" y="41202"/>
                </a:lnTo>
                <a:lnTo>
                  <a:pt x="483518" y="38014"/>
                </a:lnTo>
                <a:lnTo>
                  <a:pt x="521107" y="34245"/>
                </a:lnTo>
                <a:lnTo>
                  <a:pt x="560863" y="30218"/>
                </a:lnTo>
                <a:lnTo>
                  <a:pt x="601344" y="26076"/>
                </a:lnTo>
                <a:lnTo>
                  <a:pt x="640503" y="21884"/>
                </a:lnTo>
                <a:lnTo>
                  <a:pt x="682836" y="17669"/>
                </a:lnTo>
                <a:lnTo>
                  <a:pt x="726816" y="13443"/>
                </a:lnTo>
                <a:lnTo>
                  <a:pt x="769881" y="9214"/>
                </a:lnTo>
                <a:lnTo>
                  <a:pt x="812539" y="6864"/>
                </a:lnTo>
                <a:lnTo>
                  <a:pt x="855723" y="5113"/>
                </a:lnTo>
                <a:lnTo>
                  <a:pt x="900786" y="1984"/>
                </a:lnTo>
                <a:lnTo>
                  <a:pt x="944803" y="122"/>
                </a:lnTo>
                <a:lnTo>
                  <a:pt x="987884" y="0"/>
                </a:lnTo>
                <a:lnTo>
                  <a:pt x="1030551" y="2298"/>
                </a:lnTo>
                <a:lnTo>
                  <a:pt x="1073031" y="3790"/>
                </a:lnTo>
                <a:lnTo>
                  <a:pt x="1115430" y="4453"/>
                </a:lnTo>
                <a:lnTo>
                  <a:pt x="1157792" y="4747"/>
                </a:lnTo>
                <a:lnTo>
                  <a:pt x="1200139" y="6760"/>
                </a:lnTo>
                <a:lnTo>
                  <a:pt x="1241773" y="10712"/>
                </a:lnTo>
                <a:lnTo>
                  <a:pt x="1281443" y="17172"/>
                </a:lnTo>
                <a:lnTo>
                  <a:pt x="1320800" y="2403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9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/>
              </a:p>
              <a:p>
                <a:pPr lvl="1"/>
                <a:r>
                  <a:rPr lang="en-US"/>
                  <a:t>Different inputs yield different outputs</a:t>
                </a:r>
              </a:p>
              <a:p>
                <a:pPr lvl="1"/>
                <a:r>
                  <a:rPr lang="en-US"/>
                  <a:t>No two inputs share an output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0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sp>
        <p:nvSpPr>
          <p:cNvPr id="5" name="SMARTInkShape-369">
            <a:extLst>
              <a:ext uri="{FF2B5EF4-FFF2-40B4-BE49-F238E27FC236}">
                <a16:creationId xmlns:a16="http://schemas.microsoft.com/office/drawing/2014/main" id="{6BA5254D-B13A-42EC-AC29-5799CD77DE1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74813" y="3600450"/>
            <a:ext cx="2387601" cy="114301"/>
          </a:xfrm>
          <a:custGeom>
            <a:avLst/>
            <a:gdLst/>
            <a:ahLst/>
            <a:cxnLst/>
            <a:rect l="0" t="0" r="0" b="0"/>
            <a:pathLst>
              <a:path w="2387601" h="114301">
                <a:moveTo>
                  <a:pt x="0" y="114300"/>
                </a:moveTo>
                <a:lnTo>
                  <a:pt x="0" y="114300"/>
                </a:lnTo>
                <a:lnTo>
                  <a:pt x="40240" y="114300"/>
                </a:lnTo>
                <a:lnTo>
                  <a:pt x="44460" y="112419"/>
                </a:lnTo>
                <a:lnTo>
                  <a:pt x="46573" y="110929"/>
                </a:lnTo>
                <a:lnTo>
                  <a:pt x="56289" y="108833"/>
                </a:lnTo>
                <a:lnTo>
                  <a:pt x="100682" y="107960"/>
                </a:lnTo>
                <a:lnTo>
                  <a:pt x="147515" y="106069"/>
                </a:lnTo>
                <a:lnTo>
                  <a:pt x="186159" y="101992"/>
                </a:lnTo>
                <a:lnTo>
                  <a:pt x="226747" y="101652"/>
                </a:lnTo>
                <a:lnTo>
                  <a:pt x="272222" y="98236"/>
                </a:lnTo>
                <a:lnTo>
                  <a:pt x="313521" y="95840"/>
                </a:lnTo>
                <a:lnTo>
                  <a:pt x="355650" y="93485"/>
                </a:lnTo>
                <a:lnTo>
                  <a:pt x="401314" y="86435"/>
                </a:lnTo>
                <a:lnTo>
                  <a:pt x="438524" y="83701"/>
                </a:lnTo>
                <a:lnTo>
                  <a:pt x="476361" y="82891"/>
                </a:lnTo>
                <a:lnTo>
                  <a:pt x="517753" y="82651"/>
                </a:lnTo>
                <a:lnTo>
                  <a:pt x="557926" y="79209"/>
                </a:lnTo>
                <a:lnTo>
                  <a:pt x="600012" y="77092"/>
                </a:lnTo>
                <a:lnTo>
                  <a:pt x="643761" y="73093"/>
                </a:lnTo>
                <a:lnTo>
                  <a:pt x="691375" y="70811"/>
                </a:lnTo>
                <a:lnTo>
                  <a:pt x="737859" y="70135"/>
                </a:lnTo>
                <a:lnTo>
                  <a:pt x="769850" y="68095"/>
                </a:lnTo>
                <a:lnTo>
                  <a:pt x="803589" y="65543"/>
                </a:lnTo>
                <a:lnTo>
                  <a:pt x="839750" y="64408"/>
                </a:lnTo>
                <a:lnTo>
                  <a:pt x="875107" y="63903"/>
                </a:lnTo>
                <a:lnTo>
                  <a:pt x="910342" y="63679"/>
                </a:lnTo>
                <a:lnTo>
                  <a:pt x="947168" y="63580"/>
                </a:lnTo>
                <a:lnTo>
                  <a:pt x="982821" y="63536"/>
                </a:lnTo>
                <a:lnTo>
                  <a:pt x="1017481" y="63516"/>
                </a:lnTo>
                <a:lnTo>
                  <a:pt x="1051701" y="63507"/>
                </a:lnTo>
                <a:lnTo>
                  <a:pt x="1087605" y="63503"/>
                </a:lnTo>
                <a:lnTo>
                  <a:pt x="1124730" y="63502"/>
                </a:lnTo>
                <a:lnTo>
                  <a:pt x="1162396" y="63501"/>
                </a:lnTo>
                <a:lnTo>
                  <a:pt x="1200304" y="65382"/>
                </a:lnTo>
                <a:lnTo>
                  <a:pt x="1239023" y="67864"/>
                </a:lnTo>
                <a:lnTo>
                  <a:pt x="1279751" y="68967"/>
                </a:lnTo>
                <a:lnTo>
                  <a:pt x="1319489" y="71339"/>
                </a:lnTo>
                <a:lnTo>
                  <a:pt x="1359023" y="74040"/>
                </a:lnTo>
                <a:lnTo>
                  <a:pt x="1400112" y="75240"/>
                </a:lnTo>
                <a:lnTo>
                  <a:pt x="1443773" y="75773"/>
                </a:lnTo>
                <a:lnTo>
                  <a:pt x="1488343" y="76010"/>
                </a:lnTo>
                <a:lnTo>
                  <a:pt x="1531671" y="76116"/>
                </a:lnTo>
                <a:lnTo>
                  <a:pt x="1576328" y="74281"/>
                </a:lnTo>
                <a:lnTo>
                  <a:pt x="1622045" y="71114"/>
                </a:lnTo>
                <a:lnTo>
                  <a:pt x="1668234" y="67354"/>
                </a:lnTo>
                <a:lnTo>
                  <a:pt x="1692123" y="65364"/>
                </a:lnTo>
                <a:lnTo>
                  <a:pt x="1716515" y="63332"/>
                </a:lnTo>
                <a:lnTo>
                  <a:pt x="1741243" y="61271"/>
                </a:lnTo>
                <a:lnTo>
                  <a:pt x="1765490" y="59192"/>
                </a:lnTo>
                <a:lnTo>
                  <a:pt x="1789415" y="57100"/>
                </a:lnTo>
                <a:lnTo>
                  <a:pt x="1813127" y="55000"/>
                </a:lnTo>
                <a:lnTo>
                  <a:pt x="1837401" y="52894"/>
                </a:lnTo>
                <a:lnTo>
                  <a:pt x="1862051" y="50785"/>
                </a:lnTo>
                <a:lnTo>
                  <a:pt x="1886950" y="48674"/>
                </a:lnTo>
                <a:lnTo>
                  <a:pt x="1912017" y="46560"/>
                </a:lnTo>
                <a:lnTo>
                  <a:pt x="1937194" y="44446"/>
                </a:lnTo>
                <a:lnTo>
                  <a:pt x="1962446" y="42330"/>
                </a:lnTo>
                <a:lnTo>
                  <a:pt x="1987747" y="39509"/>
                </a:lnTo>
                <a:lnTo>
                  <a:pt x="2013081" y="36217"/>
                </a:lnTo>
                <a:lnTo>
                  <a:pt x="2038437" y="32612"/>
                </a:lnTo>
                <a:lnTo>
                  <a:pt x="2063808" y="29502"/>
                </a:lnTo>
                <a:lnTo>
                  <a:pt x="2089189" y="26724"/>
                </a:lnTo>
                <a:lnTo>
                  <a:pt x="2114575" y="24166"/>
                </a:lnTo>
                <a:lnTo>
                  <a:pt x="2139967" y="21755"/>
                </a:lnTo>
                <a:lnTo>
                  <a:pt x="2165361" y="19442"/>
                </a:lnTo>
                <a:lnTo>
                  <a:pt x="2190757" y="17195"/>
                </a:lnTo>
                <a:lnTo>
                  <a:pt x="2216155" y="14991"/>
                </a:lnTo>
                <a:lnTo>
                  <a:pt x="2241553" y="12816"/>
                </a:lnTo>
                <a:lnTo>
                  <a:pt x="2266952" y="10661"/>
                </a:lnTo>
                <a:lnTo>
                  <a:pt x="2291645" y="8518"/>
                </a:lnTo>
                <a:lnTo>
                  <a:pt x="2315869" y="6384"/>
                </a:lnTo>
                <a:lnTo>
                  <a:pt x="2355719" y="2837"/>
                </a:lnTo>
                <a:lnTo>
                  <a:pt x="238760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370">
            <a:extLst>
              <a:ext uri="{FF2B5EF4-FFF2-40B4-BE49-F238E27FC236}">
                <a16:creationId xmlns:a16="http://schemas.microsoft.com/office/drawing/2014/main" id="{A32E7388-0F1A-4591-983A-F2F99B8B5EF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402263" y="3594497"/>
            <a:ext cx="2774951" cy="120134"/>
          </a:xfrm>
          <a:custGeom>
            <a:avLst/>
            <a:gdLst/>
            <a:ahLst/>
            <a:cxnLst/>
            <a:rect l="0" t="0" r="0" b="0"/>
            <a:pathLst>
              <a:path w="2774951" h="120134">
                <a:moveTo>
                  <a:pt x="0" y="75803"/>
                </a:moveTo>
                <a:lnTo>
                  <a:pt x="0" y="75803"/>
                </a:lnTo>
                <a:lnTo>
                  <a:pt x="23144" y="81270"/>
                </a:lnTo>
                <a:lnTo>
                  <a:pt x="68103" y="82807"/>
                </a:lnTo>
                <a:lnTo>
                  <a:pt x="114197" y="88108"/>
                </a:lnTo>
                <a:lnTo>
                  <a:pt x="157416" y="90350"/>
                </a:lnTo>
                <a:lnTo>
                  <a:pt x="203640" y="94458"/>
                </a:lnTo>
                <a:lnTo>
                  <a:pt x="245591" y="99165"/>
                </a:lnTo>
                <a:lnTo>
                  <a:pt x="287874" y="104306"/>
                </a:lnTo>
                <a:lnTo>
                  <a:pt x="326804" y="111276"/>
                </a:lnTo>
                <a:lnTo>
                  <a:pt x="370346" y="113384"/>
                </a:lnTo>
                <a:lnTo>
                  <a:pt x="407006" y="115631"/>
                </a:lnTo>
                <a:lnTo>
                  <a:pt x="444679" y="118884"/>
                </a:lnTo>
                <a:lnTo>
                  <a:pt x="484534" y="119848"/>
                </a:lnTo>
                <a:lnTo>
                  <a:pt x="527623" y="120133"/>
                </a:lnTo>
                <a:lnTo>
                  <a:pt x="573551" y="118336"/>
                </a:lnTo>
                <a:lnTo>
                  <a:pt x="606278" y="115873"/>
                </a:lnTo>
                <a:lnTo>
                  <a:pt x="639638" y="114779"/>
                </a:lnTo>
                <a:lnTo>
                  <a:pt x="675161" y="114292"/>
                </a:lnTo>
                <a:lnTo>
                  <a:pt x="712116" y="113370"/>
                </a:lnTo>
                <a:lnTo>
                  <a:pt x="749707" y="110609"/>
                </a:lnTo>
                <a:lnTo>
                  <a:pt x="787580" y="107030"/>
                </a:lnTo>
                <a:lnTo>
                  <a:pt x="826991" y="103087"/>
                </a:lnTo>
                <a:lnTo>
                  <a:pt x="870377" y="98983"/>
                </a:lnTo>
                <a:lnTo>
                  <a:pt x="913649" y="94807"/>
                </a:lnTo>
                <a:lnTo>
                  <a:pt x="957810" y="90599"/>
                </a:lnTo>
                <a:lnTo>
                  <a:pt x="981440" y="88489"/>
                </a:lnTo>
                <a:lnTo>
                  <a:pt x="1005660" y="86377"/>
                </a:lnTo>
                <a:lnTo>
                  <a:pt x="1030273" y="84264"/>
                </a:lnTo>
                <a:lnTo>
                  <a:pt x="1055149" y="82149"/>
                </a:lnTo>
                <a:lnTo>
                  <a:pt x="1080199" y="80034"/>
                </a:lnTo>
                <a:lnTo>
                  <a:pt x="1106777" y="77212"/>
                </a:lnTo>
                <a:lnTo>
                  <a:pt x="1134373" y="73920"/>
                </a:lnTo>
                <a:lnTo>
                  <a:pt x="1162649" y="70315"/>
                </a:lnTo>
                <a:lnTo>
                  <a:pt x="1191376" y="66500"/>
                </a:lnTo>
                <a:lnTo>
                  <a:pt x="1220406" y="62545"/>
                </a:lnTo>
                <a:lnTo>
                  <a:pt x="1249638" y="58498"/>
                </a:lnTo>
                <a:lnTo>
                  <a:pt x="1279003" y="55094"/>
                </a:lnTo>
                <a:lnTo>
                  <a:pt x="1308457" y="52119"/>
                </a:lnTo>
                <a:lnTo>
                  <a:pt x="1337971" y="49431"/>
                </a:lnTo>
                <a:lnTo>
                  <a:pt x="1368231" y="46227"/>
                </a:lnTo>
                <a:lnTo>
                  <a:pt x="1398987" y="42680"/>
                </a:lnTo>
                <a:lnTo>
                  <a:pt x="1430074" y="38904"/>
                </a:lnTo>
                <a:lnTo>
                  <a:pt x="1462089" y="35682"/>
                </a:lnTo>
                <a:lnTo>
                  <a:pt x="1494720" y="32828"/>
                </a:lnTo>
                <a:lnTo>
                  <a:pt x="1527763" y="30219"/>
                </a:lnTo>
                <a:lnTo>
                  <a:pt x="1561081" y="27070"/>
                </a:lnTo>
                <a:lnTo>
                  <a:pt x="1594581" y="23559"/>
                </a:lnTo>
                <a:lnTo>
                  <a:pt x="1628204" y="19807"/>
                </a:lnTo>
                <a:lnTo>
                  <a:pt x="1661908" y="16600"/>
                </a:lnTo>
                <a:lnTo>
                  <a:pt x="1695667" y="13756"/>
                </a:lnTo>
                <a:lnTo>
                  <a:pt x="1729461" y="11155"/>
                </a:lnTo>
                <a:lnTo>
                  <a:pt x="1763985" y="8716"/>
                </a:lnTo>
                <a:lnTo>
                  <a:pt x="1798995" y="6384"/>
                </a:lnTo>
                <a:lnTo>
                  <a:pt x="1834330" y="4124"/>
                </a:lnTo>
                <a:lnTo>
                  <a:pt x="1869881" y="2617"/>
                </a:lnTo>
                <a:lnTo>
                  <a:pt x="1905576" y="1612"/>
                </a:lnTo>
                <a:lnTo>
                  <a:pt x="1941367" y="942"/>
                </a:lnTo>
                <a:lnTo>
                  <a:pt x="1977222" y="496"/>
                </a:lnTo>
                <a:lnTo>
                  <a:pt x="2013121" y="198"/>
                </a:lnTo>
                <a:lnTo>
                  <a:pt x="2049047" y="0"/>
                </a:lnTo>
                <a:lnTo>
                  <a:pt x="2084992" y="573"/>
                </a:lnTo>
                <a:lnTo>
                  <a:pt x="2120950" y="1661"/>
                </a:lnTo>
                <a:lnTo>
                  <a:pt x="2156917" y="3092"/>
                </a:lnTo>
                <a:lnTo>
                  <a:pt x="2192889" y="4045"/>
                </a:lnTo>
                <a:lnTo>
                  <a:pt x="2228864" y="4681"/>
                </a:lnTo>
                <a:lnTo>
                  <a:pt x="2264843" y="5105"/>
                </a:lnTo>
                <a:lnTo>
                  <a:pt x="2300823" y="6799"/>
                </a:lnTo>
                <a:lnTo>
                  <a:pt x="2336804" y="9339"/>
                </a:lnTo>
                <a:lnTo>
                  <a:pt x="2372786" y="12444"/>
                </a:lnTo>
                <a:lnTo>
                  <a:pt x="2408768" y="15219"/>
                </a:lnTo>
                <a:lnTo>
                  <a:pt x="2444751" y="17775"/>
                </a:lnTo>
                <a:lnTo>
                  <a:pt x="2480734" y="20184"/>
                </a:lnTo>
                <a:lnTo>
                  <a:pt x="2516717" y="23202"/>
                </a:lnTo>
                <a:lnTo>
                  <a:pt x="2552700" y="26625"/>
                </a:lnTo>
                <a:lnTo>
                  <a:pt x="2588683" y="30317"/>
                </a:lnTo>
                <a:lnTo>
                  <a:pt x="2625372" y="34190"/>
                </a:lnTo>
                <a:lnTo>
                  <a:pt x="2662531" y="38184"/>
                </a:lnTo>
                <a:lnTo>
                  <a:pt x="2700004" y="42257"/>
                </a:lnTo>
                <a:lnTo>
                  <a:pt x="2774950" y="5040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InkShape-371">
            <a:extLst>
              <a:ext uri="{FF2B5EF4-FFF2-40B4-BE49-F238E27FC236}">
                <a16:creationId xmlns:a16="http://schemas.microsoft.com/office/drawing/2014/main" id="{6ACC5369-3C03-4039-9C91-744B9B0F02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11319" y="2895600"/>
            <a:ext cx="425445" cy="114301"/>
          </a:xfrm>
          <a:custGeom>
            <a:avLst/>
            <a:gdLst/>
            <a:ahLst/>
            <a:cxnLst/>
            <a:rect l="0" t="0" r="0" b="0"/>
            <a:pathLst>
              <a:path w="425445" h="114301">
                <a:moveTo>
                  <a:pt x="44444" y="114300"/>
                </a:moveTo>
                <a:lnTo>
                  <a:pt x="44444" y="114300"/>
                </a:lnTo>
                <a:lnTo>
                  <a:pt x="38976" y="114300"/>
                </a:lnTo>
                <a:lnTo>
                  <a:pt x="26864" y="103760"/>
                </a:lnTo>
                <a:lnTo>
                  <a:pt x="22989" y="102560"/>
                </a:lnTo>
                <a:lnTo>
                  <a:pt x="21674" y="101535"/>
                </a:lnTo>
                <a:lnTo>
                  <a:pt x="16019" y="92846"/>
                </a:lnTo>
                <a:lnTo>
                  <a:pt x="12290" y="90654"/>
                </a:lnTo>
                <a:lnTo>
                  <a:pt x="6691" y="89003"/>
                </a:lnTo>
                <a:lnTo>
                  <a:pt x="0" y="82557"/>
                </a:lnTo>
                <a:lnTo>
                  <a:pt x="45634" y="82550"/>
                </a:lnTo>
                <a:lnTo>
                  <a:pt x="86402" y="80669"/>
                </a:lnTo>
                <a:lnTo>
                  <a:pt x="129749" y="67355"/>
                </a:lnTo>
                <a:lnTo>
                  <a:pt x="176736" y="55262"/>
                </a:lnTo>
                <a:lnTo>
                  <a:pt x="217514" y="46612"/>
                </a:lnTo>
                <a:lnTo>
                  <a:pt x="255359" y="36228"/>
                </a:lnTo>
                <a:lnTo>
                  <a:pt x="302726" y="26120"/>
                </a:lnTo>
                <a:lnTo>
                  <a:pt x="341440" y="18774"/>
                </a:lnTo>
                <a:lnTo>
                  <a:pt x="385741" y="8430"/>
                </a:lnTo>
                <a:lnTo>
                  <a:pt x="425444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ARTInkShape-372">
            <a:extLst>
              <a:ext uri="{FF2B5EF4-FFF2-40B4-BE49-F238E27FC236}">
                <a16:creationId xmlns:a16="http://schemas.microsoft.com/office/drawing/2014/main" id="{CF58D14E-C4EF-41EF-A979-C2C96ABD6A9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671763" y="3022600"/>
            <a:ext cx="203201" cy="18168"/>
          </a:xfrm>
          <a:custGeom>
            <a:avLst/>
            <a:gdLst/>
            <a:ahLst/>
            <a:cxnLst/>
            <a:rect l="0" t="0" r="0" b="0"/>
            <a:pathLst>
              <a:path w="203201" h="18168">
                <a:moveTo>
                  <a:pt x="0" y="12700"/>
                </a:moveTo>
                <a:lnTo>
                  <a:pt x="0" y="12700"/>
                </a:lnTo>
                <a:lnTo>
                  <a:pt x="0" y="9042"/>
                </a:lnTo>
                <a:lnTo>
                  <a:pt x="0" y="12516"/>
                </a:lnTo>
                <a:lnTo>
                  <a:pt x="17834" y="13405"/>
                </a:lnTo>
                <a:lnTo>
                  <a:pt x="33009" y="18167"/>
                </a:lnTo>
                <a:lnTo>
                  <a:pt x="76389" y="12859"/>
                </a:lnTo>
                <a:lnTo>
                  <a:pt x="120946" y="12706"/>
                </a:lnTo>
                <a:lnTo>
                  <a:pt x="162146" y="7233"/>
                </a:lnTo>
                <a:lnTo>
                  <a:pt x="20320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ARTInkShape-373">
            <a:extLst>
              <a:ext uri="{FF2B5EF4-FFF2-40B4-BE49-F238E27FC236}">
                <a16:creationId xmlns:a16="http://schemas.microsoft.com/office/drawing/2014/main" id="{0CE09991-3140-4869-B7D7-892146A9661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535363" y="2985157"/>
            <a:ext cx="590551" cy="24744"/>
          </a:xfrm>
          <a:custGeom>
            <a:avLst/>
            <a:gdLst/>
            <a:ahLst/>
            <a:cxnLst/>
            <a:rect l="0" t="0" r="0" b="0"/>
            <a:pathLst>
              <a:path w="590551" h="24744">
                <a:moveTo>
                  <a:pt x="6350" y="24743"/>
                </a:moveTo>
                <a:lnTo>
                  <a:pt x="6350" y="24743"/>
                </a:lnTo>
                <a:lnTo>
                  <a:pt x="0" y="24743"/>
                </a:lnTo>
                <a:lnTo>
                  <a:pt x="0" y="21372"/>
                </a:lnTo>
                <a:lnTo>
                  <a:pt x="705" y="20379"/>
                </a:lnTo>
                <a:lnTo>
                  <a:pt x="1881" y="19717"/>
                </a:lnTo>
                <a:lnTo>
                  <a:pt x="3371" y="19276"/>
                </a:lnTo>
                <a:lnTo>
                  <a:pt x="21370" y="8319"/>
                </a:lnTo>
                <a:lnTo>
                  <a:pt x="49456" y="0"/>
                </a:lnTo>
                <a:lnTo>
                  <a:pt x="87240" y="66"/>
                </a:lnTo>
                <a:lnTo>
                  <a:pt x="134766" y="9883"/>
                </a:lnTo>
                <a:lnTo>
                  <a:pt x="180654" y="11917"/>
                </a:lnTo>
                <a:lnTo>
                  <a:pt x="223824" y="12032"/>
                </a:lnTo>
                <a:lnTo>
                  <a:pt x="264790" y="12042"/>
                </a:lnTo>
                <a:lnTo>
                  <a:pt x="306944" y="12043"/>
                </a:lnTo>
                <a:lnTo>
                  <a:pt x="354348" y="6576"/>
                </a:lnTo>
                <a:lnTo>
                  <a:pt x="399057" y="5771"/>
                </a:lnTo>
                <a:lnTo>
                  <a:pt x="438576" y="5703"/>
                </a:lnTo>
                <a:lnTo>
                  <a:pt x="480539" y="5694"/>
                </a:lnTo>
                <a:lnTo>
                  <a:pt x="522823" y="5693"/>
                </a:lnTo>
                <a:lnTo>
                  <a:pt x="565151" y="5693"/>
                </a:lnTo>
                <a:lnTo>
                  <a:pt x="590550" y="569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SMARTInkShape-Group187">
            <a:extLst>
              <a:ext uri="{FF2B5EF4-FFF2-40B4-BE49-F238E27FC236}">
                <a16:creationId xmlns:a16="http://schemas.microsoft.com/office/drawing/2014/main" id="{EF2B6F10-A703-47D5-8DB2-0D316E9D09E7}"/>
              </a:ext>
            </a:extLst>
          </p:cNvPr>
          <p:cNvGrpSpPr/>
          <p:nvPr/>
        </p:nvGrpSpPr>
        <p:grpSpPr>
          <a:xfrm>
            <a:off x="5148263" y="2876550"/>
            <a:ext cx="647701" cy="101601"/>
            <a:chOff x="5148263" y="2876550"/>
            <a:chExt cx="647701" cy="101601"/>
          </a:xfrm>
        </p:grpSpPr>
        <p:sp>
          <p:nvSpPr>
            <p:cNvPr id="10" name="SMARTInkShape-374">
              <a:extLst>
                <a:ext uri="{FF2B5EF4-FFF2-40B4-BE49-F238E27FC236}">
                  <a16:creationId xmlns:a16="http://schemas.microsoft.com/office/drawing/2014/main" id="{0FD8AED1-B62F-4844-8ACB-08B1D226502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160963" y="2876550"/>
              <a:ext cx="12701" cy="6351"/>
            </a:xfrm>
            <a:custGeom>
              <a:avLst/>
              <a:gdLst/>
              <a:ahLst/>
              <a:cxnLst/>
              <a:rect l="0" t="0" r="0" b="0"/>
              <a:pathLst>
                <a:path w="12701" h="6351">
                  <a:moveTo>
                    <a:pt x="12700" y="6350"/>
                  </a:moveTo>
                  <a:lnTo>
                    <a:pt x="12700" y="6350"/>
                  </a:lnTo>
                  <a:lnTo>
                    <a:pt x="12700" y="262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375">
              <a:extLst>
                <a:ext uri="{FF2B5EF4-FFF2-40B4-BE49-F238E27FC236}">
                  <a16:creationId xmlns:a16="http://schemas.microsoft.com/office/drawing/2014/main" id="{07A45E1D-CCEC-42B7-AE2F-4A88DE695DB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148263" y="2895600"/>
              <a:ext cx="647701" cy="82551"/>
            </a:xfrm>
            <a:custGeom>
              <a:avLst/>
              <a:gdLst/>
              <a:ahLst/>
              <a:cxnLst/>
              <a:rect l="0" t="0" r="0" b="0"/>
              <a:pathLst>
                <a:path w="647701" h="82551">
                  <a:moveTo>
                    <a:pt x="0" y="0"/>
                  </a:moveTo>
                  <a:lnTo>
                    <a:pt x="0" y="0"/>
                  </a:lnTo>
                  <a:lnTo>
                    <a:pt x="17165" y="16460"/>
                  </a:lnTo>
                  <a:lnTo>
                    <a:pt x="25446" y="20420"/>
                  </a:lnTo>
                  <a:lnTo>
                    <a:pt x="29653" y="23187"/>
                  </a:lnTo>
                  <a:lnTo>
                    <a:pt x="74585" y="40301"/>
                  </a:lnTo>
                  <a:lnTo>
                    <a:pt x="117529" y="47457"/>
                  </a:lnTo>
                  <a:lnTo>
                    <a:pt x="160777" y="50360"/>
                  </a:lnTo>
                  <a:lnTo>
                    <a:pt x="201483" y="50713"/>
                  </a:lnTo>
                  <a:lnTo>
                    <a:pt x="244201" y="50783"/>
                  </a:lnTo>
                  <a:lnTo>
                    <a:pt x="290791" y="52678"/>
                  </a:lnTo>
                  <a:lnTo>
                    <a:pt x="327225" y="55825"/>
                  </a:lnTo>
                  <a:lnTo>
                    <a:pt x="365537" y="56758"/>
                  </a:lnTo>
                  <a:lnTo>
                    <a:pt x="401113" y="57034"/>
                  </a:lnTo>
                  <a:lnTo>
                    <a:pt x="438464" y="58997"/>
                  </a:lnTo>
                  <a:lnTo>
                    <a:pt x="476343" y="62166"/>
                  </a:lnTo>
                  <a:lnTo>
                    <a:pt x="520326" y="63236"/>
                  </a:lnTo>
                  <a:lnTo>
                    <a:pt x="566703" y="70373"/>
                  </a:lnTo>
                  <a:lnTo>
                    <a:pt x="613201" y="76138"/>
                  </a:lnTo>
                  <a:lnTo>
                    <a:pt x="647700" y="82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MARTInkShape-376">
            <a:extLst>
              <a:ext uri="{FF2B5EF4-FFF2-40B4-BE49-F238E27FC236}">
                <a16:creationId xmlns:a16="http://schemas.microsoft.com/office/drawing/2014/main" id="{16988DF6-4359-4302-882E-D2FAC29248D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132013" y="4305300"/>
            <a:ext cx="1924051" cy="101601"/>
          </a:xfrm>
          <a:custGeom>
            <a:avLst/>
            <a:gdLst/>
            <a:ahLst/>
            <a:cxnLst/>
            <a:rect l="0" t="0" r="0" b="0"/>
            <a:pathLst>
              <a:path w="1924051" h="101601">
                <a:moveTo>
                  <a:pt x="0" y="0"/>
                </a:moveTo>
                <a:lnTo>
                  <a:pt x="0" y="0"/>
                </a:lnTo>
                <a:lnTo>
                  <a:pt x="6741" y="3371"/>
                </a:lnTo>
                <a:lnTo>
                  <a:pt x="51062" y="11260"/>
                </a:lnTo>
                <a:lnTo>
                  <a:pt x="93948" y="12574"/>
                </a:lnTo>
                <a:lnTo>
                  <a:pt x="138261" y="17715"/>
                </a:lnTo>
                <a:lnTo>
                  <a:pt x="180694" y="18874"/>
                </a:lnTo>
                <a:lnTo>
                  <a:pt x="227561" y="19027"/>
                </a:lnTo>
                <a:lnTo>
                  <a:pt x="269029" y="19751"/>
                </a:lnTo>
                <a:lnTo>
                  <a:pt x="311192" y="24075"/>
                </a:lnTo>
                <a:lnTo>
                  <a:pt x="356862" y="25138"/>
                </a:lnTo>
                <a:lnTo>
                  <a:pt x="402285" y="29713"/>
                </a:lnTo>
                <a:lnTo>
                  <a:pt x="438812" y="31852"/>
                </a:lnTo>
                <a:lnTo>
                  <a:pt x="477151" y="35935"/>
                </a:lnTo>
                <a:lnTo>
                  <a:pt x="519477" y="37459"/>
                </a:lnTo>
                <a:lnTo>
                  <a:pt x="564003" y="38615"/>
                </a:lnTo>
                <a:lnTo>
                  <a:pt x="596155" y="41387"/>
                </a:lnTo>
                <a:lnTo>
                  <a:pt x="629259" y="43088"/>
                </a:lnTo>
                <a:lnTo>
                  <a:pt x="662787" y="43845"/>
                </a:lnTo>
                <a:lnTo>
                  <a:pt x="696503" y="44181"/>
                </a:lnTo>
                <a:lnTo>
                  <a:pt x="732184" y="44331"/>
                </a:lnTo>
                <a:lnTo>
                  <a:pt x="769210" y="43692"/>
                </a:lnTo>
                <a:lnTo>
                  <a:pt x="806832" y="41056"/>
                </a:lnTo>
                <a:lnTo>
                  <a:pt x="844719" y="41295"/>
                </a:lnTo>
                <a:lnTo>
                  <a:pt x="882725" y="43048"/>
                </a:lnTo>
                <a:lnTo>
                  <a:pt x="920783" y="43827"/>
                </a:lnTo>
                <a:lnTo>
                  <a:pt x="958864" y="44173"/>
                </a:lnTo>
                <a:lnTo>
                  <a:pt x="996956" y="44327"/>
                </a:lnTo>
                <a:lnTo>
                  <a:pt x="1035052" y="44395"/>
                </a:lnTo>
                <a:lnTo>
                  <a:pt x="1073151" y="44426"/>
                </a:lnTo>
                <a:lnTo>
                  <a:pt x="1111250" y="45145"/>
                </a:lnTo>
                <a:lnTo>
                  <a:pt x="1149350" y="47816"/>
                </a:lnTo>
                <a:lnTo>
                  <a:pt x="1187450" y="49474"/>
                </a:lnTo>
                <a:lnTo>
                  <a:pt x="1225550" y="50916"/>
                </a:lnTo>
                <a:lnTo>
                  <a:pt x="1263650" y="53909"/>
                </a:lnTo>
                <a:lnTo>
                  <a:pt x="1301750" y="55710"/>
                </a:lnTo>
                <a:lnTo>
                  <a:pt x="1340555" y="57215"/>
                </a:lnTo>
                <a:lnTo>
                  <a:pt x="1381321" y="60237"/>
                </a:lnTo>
                <a:lnTo>
                  <a:pt x="1421076" y="62050"/>
                </a:lnTo>
                <a:lnTo>
                  <a:pt x="1459205" y="63561"/>
                </a:lnTo>
                <a:lnTo>
                  <a:pt x="1494967" y="66584"/>
                </a:lnTo>
                <a:lnTo>
                  <a:pt x="1531557" y="70280"/>
                </a:lnTo>
                <a:lnTo>
                  <a:pt x="1568986" y="74275"/>
                </a:lnTo>
                <a:lnTo>
                  <a:pt x="1606788" y="78402"/>
                </a:lnTo>
                <a:lnTo>
                  <a:pt x="1642874" y="80706"/>
                </a:lnTo>
                <a:lnTo>
                  <a:pt x="1677727" y="82436"/>
                </a:lnTo>
                <a:lnTo>
                  <a:pt x="1712032" y="85557"/>
                </a:lnTo>
                <a:lnTo>
                  <a:pt x="1746094" y="87414"/>
                </a:lnTo>
                <a:lnTo>
                  <a:pt x="1779341" y="88945"/>
                </a:lnTo>
                <a:lnTo>
                  <a:pt x="1825826" y="93068"/>
                </a:lnTo>
                <a:lnTo>
                  <a:pt x="1870173" y="95309"/>
                </a:lnTo>
                <a:lnTo>
                  <a:pt x="1924050" y="1016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162" y="0"/>
            <a:ext cx="10360501" cy="1143000"/>
          </a:xfrm>
        </p:spPr>
        <p:txBody>
          <a:bodyPr/>
          <a:lstStyle/>
          <a:p>
            <a:r>
              <a:rPr lang="en-US" dirty="0"/>
              <a:t>1-1, Injective Functions</a:t>
            </a:r>
            <a:endParaRPr lang="en-US" b="0" dirty="0"/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1148831" y="20574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7" name="Oval 5"/>
          <p:cNvSpPr>
            <a:spLocks noChangeArrowheads="1"/>
          </p:cNvSpPr>
          <p:nvPr/>
        </p:nvSpPr>
        <p:spPr bwMode="auto">
          <a:xfrm>
            <a:off x="1656699" y="2286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8" name="Oval 6"/>
          <p:cNvSpPr>
            <a:spLocks noChangeArrowheads="1"/>
          </p:cNvSpPr>
          <p:nvPr/>
        </p:nvSpPr>
        <p:spPr bwMode="auto">
          <a:xfrm>
            <a:off x="1656699" y="2590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Oval 7"/>
          <p:cNvSpPr>
            <a:spLocks noChangeArrowheads="1"/>
          </p:cNvSpPr>
          <p:nvPr/>
        </p:nvSpPr>
        <p:spPr bwMode="auto">
          <a:xfrm>
            <a:off x="1656699" y="2895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0" name="Oval 8"/>
          <p:cNvSpPr>
            <a:spLocks noChangeArrowheads="1"/>
          </p:cNvSpPr>
          <p:nvPr/>
        </p:nvSpPr>
        <p:spPr bwMode="auto">
          <a:xfrm>
            <a:off x="1656699" y="3200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1" name="Oval 9"/>
          <p:cNvSpPr>
            <a:spLocks noChangeArrowheads="1"/>
          </p:cNvSpPr>
          <p:nvPr/>
        </p:nvSpPr>
        <p:spPr bwMode="auto">
          <a:xfrm>
            <a:off x="1656699" y="3505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2" name="Oval 10"/>
          <p:cNvSpPr>
            <a:spLocks noChangeArrowheads="1"/>
          </p:cNvSpPr>
          <p:nvPr/>
        </p:nvSpPr>
        <p:spPr bwMode="auto">
          <a:xfrm>
            <a:off x="1656699" y="3810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Oval 11"/>
          <p:cNvSpPr>
            <a:spLocks noChangeArrowheads="1"/>
          </p:cNvSpPr>
          <p:nvPr/>
        </p:nvSpPr>
        <p:spPr bwMode="auto">
          <a:xfrm>
            <a:off x="1656699" y="4114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4" name="Rectangle 12"/>
          <p:cNvSpPr>
            <a:spLocks noChangeArrowheads="1"/>
          </p:cNvSpPr>
          <p:nvPr/>
        </p:nvSpPr>
        <p:spPr bwMode="auto">
          <a:xfrm>
            <a:off x="3586596" y="2057400"/>
            <a:ext cx="1218883" cy="25908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5" name="Oval 13"/>
          <p:cNvSpPr>
            <a:spLocks noChangeArrowheads="1"/>
          </p:cNvSpPr>
          <p:nvPr/>
        </p:nvSpPr>
        <p:spPr bwMode="auto">
          <a:xfrm>
            <a:off x="4094464" y="2286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6" name="Oval 14"/>
          <p:cNvSpPr>
            <a:spLocks noChangeArrowheads="1"/>
          </p:cNvSpPr>
          <p:nvPr/>
        </p:nvSpPr>
        <p:spPr bwMode="auto">
          <a:xfrm>
            <a:off x="4094464" y="2590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7" name="Oval 15"/>
          <p:cNvSpPr>
            <a:spLocks noChangeArrowheads="1"/>
          </p:cNvSpPr>
          <p:nvPr/>
        </p:nvSpPr>
        <p:spPr bwMode="auto">
          <a:xfrm>
            <a:off x="4094464" y="2895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8" name="Oval 16"/>
          <p:cNvSpPr>
            <a:spLocks noChangeArrowheads="1"/>
          </p:cNvSpPr>
          <p:nvPr/>
        </p:nvSpPr>
        <p:spPr bwMode="auto">
          <a:xfrm>
            <a:off x="4094464" y="3200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9" name="Oval 17"/>
          <p:cNvSpPr>
            <a:spLocks noChangeArrowheads="1"/>
          </p:cNvSpPr>
          <p:nvPr/>
        </p:nvSpPr>
        <p:spPr bwMode="auto">
          <a:xfrm>
            <a:off x="4094464" y="3505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90" name="Oval 18"/>
          <p:cNvSpPr>
            <a:spLocks noChangeArrowheads="1"/>
          </p:cNvSpPr>
          <p:nvPr/>
        </p:nvSpPr>
        <p:spPr bwMode="auto">
          <a:xfrm>
            <a:off x="4094464" y="3810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91" name="Oval 19"/>
          <p:cNvSpPr>
            <a:spLocks noChangeArrowheads="1"/>
          </p:cNvSpPr>
          <p:nvPr/>
        </p:nvSpPr>
        <p:spPr bwMode="auto">
          <a:xfrm>
            <a:off x="4094464" y="4114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7892" name="AutoShape 20"/>
          <p:cNvCxnSpPr>
            <a:cxnSpLocks noChangeShapeType="1"/>
            <a:stCxn id="207877" idx="6"/>
            <a:endCxn id="207885" idx="2"/>
          </p:cNvCxnSpPr>
          <p:nvPr/>
        </p:nvCxnSpPr>
        <p:spPr bwMode="auto">
          <a:xfrm>
            <a:off x="1859846" y="2362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3" name="AutoShape 21"/>
          <p:cNvCxnSpPr>
            <a:cxnSpLocks noChangeShapeType="1"/>
            <a:stCxn id="207878" idx="6"/>
            <a:endCxn id="207888" idx="2"/>
          </p:cNvCxnSpPr>
          <p:nvPr/>
        </p:nvCxnSpPr>
        <p:spPr bwMode="auto">
          <a:xfrm>
            <a:off x="1859846" y="26670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4" name="AutoShape 22"/>
          <p:cNvCxnSpPr>
            <a:cxnSpLocks noChangeShapeType="1"/>
            <a:stCxn id="207879" idx="6"/>
            <a:endCxn id="207887" idx="2"/>
          </p:cNvCxnSpPr>
          <p:nvPr/>
        </p:nvCxnSpPr>
        <p:spPr bwMode="auto">
          <a:xfrm>
            <a:off x="1859846" y="2971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5" name="AutoShape 23"/>
          <p:cNvCxnSpPr>
            <a:cxnSpLocks noChangeShapeType="1"/>
            <a:stCxn id="207880" idx="6"/>
            <a:endCxn id="207886" idx="2"/>
          </p:cNvCxnSpPr>
          <p:nvPr/>
        </p:nvCxnSpPr>
        <p:spPr bwMode="auto">
          <a:xfrm flipV="1">
            <a:off x="1859846" y="26670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6" name="AutoShape 24"/>
          <p:cNvCxnSpPr>
            <a:cxnSpLocks noChangeShapeType="1"/>
            <a:stCxn id="207881" idx="6"/>
            <a:endCxn id="207889" idx="2"/>
          </p:cNvCxnSpPr>
          <p:nvPr/>
        </p:nvCxnSpPr>
        <p:spPr bwMode="auto">
          <a:xfrm>
            <a:off x="1859846" y="3581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7" name="AutoShape 25"/>
          <p:cNvCxnSpPr>
            <a:cxnSpLocks noChangeShapeType="1"/>
            <a:stCxn id="207882" idx="6"/>
            <a:endCxn id="207890" idx="2"/>
          </p:cNvCxnSpPr>
          <p:nvPr/>
        </p:nvCxnSpPr>
        <p:spPr bwMode="auto">
          <a:xfrm>
            <a:off x="1859846" y="3886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8" name="AutoShape 26"/>
          <p:cNvCxnSpPr>
            <a:cxnSpLocks noChangeShapeType="1"/>
            <a:stCxn id="207883" idx="6"/>
            <a:endCxn id="207891" idx="2"/>
          </p:cNvCxnSpPr>
          <p:nvPr/>
        </p:nvCxnSpPr>
        <p:spPr bwMode="auto">
          <a:xfrm>
            <a:off x="1859846" y="41910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7899" name="Rectangle 27"/>
          <p:cNvSpPr>
            <a:spLocks noChangeArrowheads="1"/>
          </p:cNvSpPr>
          <p:nvPr/>
        </p:nvSpPr>
        <p:spPr bwMode="auto">
          <a:xfrm>
            <a:off x="7243244" y="20574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0" name="Oval 28"/>
          <p:cNvSpPr>
            <a:spLocks noChangeArrowheads="1"/>
          </p:cNvSpPr>
          <p:nvPr/>
        </p:nvSpPr>
        <p:spPr bwMode="auto">
          <a:xfrm>
            <a:off x="7751112" y="2286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1" name="Oval 29"/>
          <p:cNvSpPr>
            <a:spLocks noChangeArrowheads="1"/>
          </p:cNvSpPr>
          <p:nvPr/>
        </p:nvSpPr>
        <p:spPr bwMode="auto">
          <a:xfrm>
            <a:off x="7751112" y="2590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2" name="Oval 30"/>
          <p:cNvSpPr>
            <a:spLocks noChangeArrowheads="1"/>
          </p:cNvSpPr>
          <p:nvPr/>
        </p:nvSpPr>
        <p:spPr bwMode="auto">
          <a:xfrm>
            <a:off x="7751112" y="2895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3" name="Oval 31"/>
          <p:cNvSpPr>
            <a:spLocks noChangeArrowheads="1"/>
          </p:cNvSpPr>
          <p:nvPr/>
        </p:nvSpPr>
        <p:spPr bwMode="auto">
          <a:xfrm>
            <a:off x="7751112" y="3200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4" name="Oval 32"/>
          <p:cNvSpPr>
            <a:spLocks noChangeArrowheads="1"/>
          </p:cNvSpPr>
          <p:nvPr/>
        </p:nvSpPr>
        <p:spPr bwMode="auto">
          <a:xfrm>
            <a:off x="7751112" y="3505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5" name="Oval 33"/>
          <p:cNvSpPr>
            <a:spLocks noChangeArrowheads="1"/>
          </p:cNvSpPr>
          <p:nvPr/>
        </p:nvSpPr>
        <p:spPr bwMode="auto">
          <a:xfrm>
            <a:off x="7751112" y="3810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6" name="Oval 34"/>
          <p:cNvSpPr>
            <a:spLocks noChangeArrowheads="1"/>
          </p:cNvSpPr>
          <p:nvPr/>
        </p:nvSpPr>
        <p:spPr bwMode="auto">
          <a:xfrm>
            <a:off x="7751112" y="4114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7" name="Rectangle 35"/>
          <p:cNvSpPr>
            <a:spLocks noChangeArrowheads="1"/>
          </p:cNvSpPr>
          <p:nvPr/>
        </p:nvSpPr>
        <p:spPr bwMode="auto">
          <a:xfrm>
            <a:off x="9681009" y="2057400"/>
            <a:ext cx="1218883" cy="18288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8" name="Oval 36"/>
          <p:cNvSpPr>
            <a:spLocks noChangeArrowheads="1"/>
          </p:cNvSpPr>
          <p:nvPr/>
        </p:nvSpPr>
        <p:spPr bwMode="auto">
          <a:xfrm>
            <a:off x="10188877" y="2286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9" name="Oval 37"/>
          <p:cNvSpPr>
            <a:spLocks noChangeArrowheads="1"/>
          </p:cNvSpPr>
          <p:nvPr/>
        </p:nvSpPr>
        <p:spPr bwMode="auto">
          <a:xfrm>
            <a:off x="10188877" y="2590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10" name="Oval 38"/>
          <p:cNvSpPr>
            <a:spLocks noChangeArrowheads="1"/>
          </p:cNvSpPr>
          <p:nvPr/>
        </p:nvSpPr>
        <p:spPr bwMode="auto">
          <a:xfrm>
            <a:off x="10188877" y="2895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11" name="Oval 39"/>
          <p:cNvSpPr>
            <a:spLocks noChangeArrowheads="1"/>
          </p:cNvSpPr>
          <p:nvPr/>
        </p:nvSpPr>
        <p:spPr bwMode="auto">
          <a:xfrm>
            <a:off x="10188877" y="3200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12" name="Oval 40"/>
          <p:cNvSpPr>
            <a:spLocks noChangeArrowheads="1"/>
          </p:cNvSpPr>
          <p:nvPr/>
        </p:nvSpPr>
        <p:spPr bwMode="auto">
          <a:xfrm>
            <a:off x="10188877" y="3505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7915" name="AutoShape 43"/>
          <p:cNvCxnSpPr>
            <a:cxnSpLocks noChangeShapeType="1"/>
            <a:stCxn id="207901" idx="6"/>
            <a:endCxn id="207908" idx="2"/>
          </p:cNvCxnSpPr>
          <p:nvPr/>
        </p:nvCxnSpPr>
        <p:spPr bwMode="auto">
          <a:xfrm flipV="1">
            <a:off x="7954259" y="23622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916" name="AutoShape 44"/>
          <p:cNvCxnSpPr>
            <a:cxnSpLocks noChangeShapeType="1"/>
            <a:stCxn id="207902" idx="6"/>
            <a:endCxn id="207910" idx="2"/>
          </p:cNvCxnSpPr>
          <p:nvPr/>
        </p:nvCxnSpPr>
        <p:spPr bwMode="auto">
          <a:xfrm>
            <a:off x="7954259" y="2971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917" name="AutoShape 45"/>
          <p:cNvCxnSpPr>
            <a:cxnSpLocks noChangeShapeType="1"/>
            <a:stCxn id="207904" idx="6"/>
            <a:endCxn id="207910" idx="2"/>
          </p:cNvCxnSpPr>
          <p:nvPr/>
        </p:nvCxnSpPr>
        <p:spPr bwMode="auto">
          <a:xfrm flipV="1">
            <a:off x="7954259" y="29718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918" name="AutoShape 46"/>
          <p:cNvCxnSpPr>
            <a:cxnSpLocks noChangeShapeType="1"/>
            <a:stCxn id="207906" idx="6"/>
            <a:endCxn id="207912" idx="2"/>
          </p:cNvCxnSpPr>
          <p:nvPr/>
        </p:nvCxnSpPr>
        <p:spPr bwMode="auto">
          <a:xfrm flipV="1">
            <a:off x="7954259" y="3581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7919" name="Text Box 47"/>
          <p:cNvSpPr txBox="1">
            <a:spLocks noChangeArrowheads="1"/>
          </p:cNvSpPr>
          <p:nvPr/>
        </p:nvSpPr>
        <p:spPr bwMode="auto">
          <a:xfrm>
            <a:off x="1117309" y="4884683"/>
            <a:ext cx="375822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INJECTIVE FUNCTION</a:t>
            </a:r>
          </a:p>
        </p:txBody>
      </p:sp>
      <p:sp>
        <p:nvSpPr>
          <p:cNvPr id="207920" name="Text Box 48"/>
          <p:cNvSpPr txBox="1">
            <a:spLocks noChangeArrowheads="1"/>
          </p:cNvSpPr>
          <p:nvPr/>
        </p:nvSpPr>
        <p:spPr bwMode="auto">
          <a:xfrm>
            <a:off x="6703854" y="4884683"/>
            <a:ext cx="47739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NON-INJECTIVE  FUNCTION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11390" y="161186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1927" y="1678969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67576" y="1688068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11722" y="168806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36408" y="5827693"/>
                <a:ext cx="66059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Nothing in Co-Domain “receives” two things</a:t>
                </a:r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≤|</m:t>
                      </m:r>
                      <m:r>
                        <a:rPr lang="en-US" sz="2800" b="0" i="1" smtClean="0">
                          <a:latin typeface="Cambria Math"/>
                        </a:rPr>
                        <m:t>𝐶</m:t>
                      </m:r>
                      <m:r>
                        <a:rPr lang="en-US" sz="28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08" y="5827693"/>
                <a:ext cx="6605911" cy="954107"/>
              </a:xfrm>
              <a:prstGeom prst="rect">
                <a:avLst/>
              </a:prstGeom>
              <a:blipFill rotWithShape="1">
                <a:blip r:embed="rId7"/>
                <a:stretch>
                  <a:fillRect l="-1845" t="-5732" r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19"/>
          <p:cNvSpPr>
            <a:spLocks noChangeArrowheads="1"/>
          </p:cNvSpPr>
          <p:nvPr/>
        </p:nvSpPr>
        <p:spPr bwMode="auto">
          <a:xfrm>
            <a:off x="4094464" y="4419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" name="AutoShape 45"/>
          <p:cNvCxnSpPr>
            <a:cxnSpLocks noChangeShapeType="1"/>
            <a:stCxn id="207903" idx="6"/>
            <a:endCxn id="207911" idx="2"/>
          </p:cNvCxnSpPr>
          <p:nvPr/>
        </p:nvCxnSpPr>
        <p:spPr bwMode="auto">
          <a:xfrm>
            <a:off x="7954259" y="3276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" name="AutoShape 45"/>
          <p:cNvCxnSpPr>
            <a:cxnSpLocks noChangeShapeType="1"/>
            <a:stCxn id="207905" idx="6"/>
            <a:endCxn id="207909" idx="2"/>
          </p:cNvCxnSpPr>
          <p:nvPr/>
        </p:nvCxnSpPr>
        <p:spPr bwMode="auto">
          <a:xfrm flipV="1">
            <a:off x="7954259" y="2667000"/>
            <a:ext cx="2234618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" name="SMARTInkShape-377">
            <a:extLst>
              <a:ext uri="{FF2B5EF4-FFF2-40B4-BE49-F238E27FC236}">
                <a16:creationId xmlns:a16="http://schemas.microsoft.com/office/drawing/2014/main" id="{92616260-0929-4B33-840F-BC613EBCFBC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101013" y="2949092"/>
            <a:ext cx="2038351" cy="86209"/>
          </a:xfrm>
          <a:custGeom>
            <a:avLst/>
            <a:gdLst/>
            <a:ahLst/>
            <a:cxnLst/>
            <a:rect l="0" t="0" r="0" b="0"/>
            <a:pathLst>
              <a:path w="2038351" h="86209">
                <a:moveTo>
                  <a:pt x="0" y="10008"/>
                </a:moveTo>
                <a:lnTo>
                  <a:pt x="0" y="10008"/>
                </a:lnTo>
                <a:lnTo>
                  <a:pt x="15786" y="10008"/>
                </a:lnTo>
                <a:lnTo>
                  <a:pt x="16874" y="10714"/>
                </a:lnTo>
                <a:lnTo>
                  <a:pt x="17599" y="11890"/>
                </a:lnTo>
                <a:lnTo>
                  <a:pt x="18763" y="15475"/>
                </a:lnTo>
                <a:lnTo>
                  <a:pt x="20804" y="15966"/>
                </a:lnTo>
                <a:lnTo>
                  <a:pt x="30843" y="16356"/>
                </a:lnTo>
                <a:lnTo>
                  <a:pt x="37814" y="22446"/>
                </a:lnTo>
                <a:lnTo>
                  <a:pt x="71109" y="22708"/>
                </a:lnTo>
                <a:lnTo>
                  <a:pt x="114820" y="11366"/>
                </a:lnTo>
                <a:lnTo>
                  <a:pt x="159474" y="6365"/>
                </a:lnTo>
                <a:lnTo>
                  <a:pt x="173154" y="7910"/>
                </a:lnTo>
                <a:lnTo>
                  <a:pt x="216020" y="3796"/>
                </a:lnTo>
                <a:lnTo>
                  <a:pt x="260429" y="3662"/>
                </a:lnTo>
                <a:lnTo>
                  <a:pt x="298887" y="1777"/>
                </a:lnTo>
                <a:lnTo>
                  <a:pt x="310639" y="0"/>
                </a:lnTo>
                <a:lnTo>
                  <a:pt x="355868" y="3474"/>
                </a:lnTo>
                <a:lnTo>
                  <a:pt x="400453" y="3651"/>
                </a:lnTo>
                <a:lnTo>
                  <a:pt x="436304" y="5539"/>
                </a:lnTo>
                <a:lnTo>
                  <a:pt x="458089" y="9125"/>
                </a:lnTo>
                <a:lnTo>
                  <a:pt x="500996" y="10662"/>
                </a:lnTo>
                <a:lnTo>
                  <a:pt x="545171" y="17844"/>
                </a:lnTo>
                <a:lnTo>
                  <a:pt x="590495" y="22424"/>
                </a:lnTo>
                <a:lnTo>
                  <a:pt x="633599" y="28453"/>
                </a:lnTo>
                <a:lnTo>
                  <a:pt x="673682" y="29710"/>
                </a:lnTo>
                <a:lnTo>
                  <a:pt x="717656" y="34815"/>
                </a:lnTo>
                <a:lnTo>
                  <a:pt x="761358" y="35356"/>
                </a:lnTo>
                <a:lnTo>
                  <a:pt x="808294" y="37287"/>
                </a:lnTo>
                <a:lnTo>
                  <a:pt x="823497" y="39065"/>
                </a:lnTo>
                <a:lnTo>
                  <a:pt x="864129" y="35822"/>
                </a:lnTo>
                <a:lnTo>
                  <a:pt x="893991" y="37371"/>
                </a:lnTo>
                <a:lnTo>
                  <a:pt x="936349" y="41501"/>
                </a:lnTo>
                <a:lnTo>
                  <a:pt x="977271" y="41736"/>
                </a:lnTo>
                <a:lnTo>
                  <a:pt x="1021412" y="41756"/>
                </a:lnTo>
                <a:lnTo>
                  <a:pt x="1066039" y="47519"/>
                </a:lnTo>
                <a:lnTo>
                  <a:pt x="1110314" y="48074"/>
                </a:lnTo>
                <a:lnTo>
                  <a:pt x="1130023" y="49979"/>
                </a:lnTo>
                <a:lnTo>
                  <a:pt x="1175327" y="54283"/>
                </a:lnTo>
                <a:lnTo>
                  <a:pt x="1219234" y="54448"/>
                </a:lnTo>
                <a:lnTo>
                  <a:pt x="1263652" y="54457"/>
                </a:lnTo>
                <a:lnTo>
                  <a:pt x="1308492" y="54458"/>
                </a:lnTo>
                <a:lnTo>
                  <a:pt x="1339196" y="53752"/>
                </a:lnTo>
                <a:lnTo>
                  <a:pt x="1354551" y="50800"/>
                </a:lnTo>
                <a:lnTo>
                  <a:pt x="1397960" y="54274"/>
                </a:lnTo>
                <a:lnTo>
                  <a:pt x="1441505" y="54447"/>
                </a:lnTo>
                <a:lnTo>
                  <a:pt x="1485903" y="54458"/>
                </a:lnTo>
                <a:lnTo>
                  <a:pt x="1525882" y="54458"/>
                </a:lnTo>
                <a:lnTo>
                  <a:pt x="1568057" y="49432"/>
                </a:lnTo>
                <a:lnTo>
                  <a:pt x="1589265" y="50382"/>
                </a:lnTo>
                <a:lnTo>
                  <a:pt x="1604512" y="51941"/>
                </a:lnTo>
                <a:lnTo>
                  <a:pt x="1650881" y="48394"/>
                </a:lnTo>
                <a:lnTo>
                  <a:pt x="1694115" y="50015"/>
                </a:lnTo>
                <a:lnTo>
                  <a:pt x="1707557" y="51778"/>
                </a:lnTo>
                <a:lnTo>
                  <a:pt x="1750562" y="48523"/>
                </a:lnTo>
                <a:lnTo>
                  <a:pt x="1794885" y="48144"/>
                </a:lnTo>
                <a:lnTo>
                  <a:pt x="1839491" y="49992"/>
                </a:lnTo>
                <a:lnTo>
                  <a:pt x="1857368" y="53135"/>
                </a:lnTo>
                <a:lnTo>
                  <a:pt x="1901442" y="54380"/>
                </a:lnTo>
                <a:lnTo>
                  <a:pt x="1947034" y="54456"/>
                </a:lnTo>
                <a:lnTo>
                  <a:pt x="1964207" y="55163"/>
                </a:lnTo>
                <a:lnTo>
                  <a:pt x="1999691" y="62573"/>
                </a:lnTo>
                <a:lnTo>
                  <a:pt x="2004235" y="65120"/>
                </a:lnTo>
                <a:lnTo>
                  <a:pt x="2012901" y="66756"/>
                </a:lnTo>
                <a:lnTo>
                  <a:pt x="2015034" y="66890"/>
                </a:lnTo>
                <a:lnTo>
                  <a:pt x="2019285" y="68920"/>
                </a:lnTo>
                <a:lnTo>
                  <a:pt x="2038350" y="8620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ARTInkShape-378">
            <a:extLst>
              <a:ext uri="{FF2B5EF4-FFF2-40B4-BE49-F238E27FC236}">
                <a16:creationId xmlns:a16="http://schemas.microsoft.com/office/drawing/2014/main" id="{229B199D-5CF6-4E9E-ABE8-30841A5D1F7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948613" y="2851396"/>
            <a:ext cx="2330451" cy="755405"/>
          </a:xfrm>
          <a:custGeom>
            <a:avLst/>
            <a:gdLst/>
            <a:ahLst/>
            <a:cxnLst/>
            <a:rect l="0" t="0" r="0" b="0"/>
            <a:pathLst>
              <a:path w="2330451" h="755405">
                <a:moveTo>
                  <a:pt x="0" y="717304"/>
                </a:moveTo>
                <a:lnTo>
                  <a:pt x="0" y="717304"/>
                </a:lnTo>
                <a:lnTo>
                  <a:pt x="6326" y="717304"/>
                </a:lnTo>
                <a:lnTo>
                  <a:pt x="9714" y="713933"/>
                </a:lnTo>
                <a:lnTo>
                  <a:pt x="13254" y="712278"/>
                </a:lnTo>
                <a:lnTo>
                  <a:pt x="23356" y="710423"/>
                </a:lnTo>
                <a:lnTo>
                  <a:pt x="31764" y="705962"/>
                </a:lnTo>
                <a:lnTo>
                  <a:pt x="33876" y="705510"/>
                </a:lnTo>
                <a:lnTo>
                  <a:pt x="55739" y="694080"/>
                </a:lnTo>
                <a:lnTo>
                  <a:pt x="65747" y="691843"/>
                </a:lnTo>
                <a:lnTo>
                  <a:pt x="74200" y="687731"/>
                </a:lnTo>
                <a:lnTo>
                  <a:pt x="84622" y="685494"/>
                </a:lnTo>
                <a:lnTo>
                  <a:pt x="93198" y="681381"/>
                </a:lnTo>
                <a:lnTo>
                  <a:pt x="137608" y="669770"/>
                </a:lnTo>
                <a:lnTo>
                  <a:pt x="163779" y="661908"/>
                </a:lnTo>
                <a:lnTo>
                  <a:pt x="177408" y="658792"/>
                </a:lnTo>
                <a:lnTo>
                  <a:pt x="203165" y="649216"/>
                </a:lnTo>
                <a:lnTo>
                  <a:pt x="249138" y="639661"/>
                </a:lnTo>
                <a:lnTo>
                  <a:pt x="293854" y="627042"/>
                </a:lnTo>
                <a:lnTo>
                  <a:pt x="338604" y="617179"/>
                </a:lnTo>
                <a:lnTo>
                  <a:pt x="383001" y="602966"/>
                </a:lnTo>
                <a:lnTo>
                  <a:pt x="426077" y="588185"/>
                </a:lnTo>
                <a:lnTo>
                  <a:pt x="469936" y="573371"/>
                </a:lnTo>
                <a:lnTo>
                  <a:pt x="516233" y="558554"/>
                </a:lnTo>
                <a:lnTo>
                  <a:pt x="538426" y="550322"/>
                </a:lnTo>
                <a:lnTo>
                  <a:pt x="579615" y="533546"/>
                </a:lnTo>
                <a:lnTo>
                  <a:pt x="623778" y="515462"/>
                </a:lnTo>
                <a:lnTo>
                  <a:pt x="666322" y="499642"/>
                </a:lnTo>
                <a:lnTo>
                  <a:pt x="709838" y="480875"/>
                </a:lnTo>
                <a:lnTo>
                  <a:pt x="754205" y="463731"/>
                </a:lnTo>
                <a:lnTo>
                  <a:pt x="795504" y="445616"/>
                </a:lnTo>
                <a:lnTo>
                  <a:pt x="837796" y="426648"/>
                </a:lnTo>
                <a:lnTo>
                  <a:pt x="881291" y="407605"/>
                </a:lnTo>
                <a:lnTo>
                  <a:pt x="927020" y="385955"/>
                </a:lnTo>
                <a:lnTo>
                  <a:pt x="968564" y="369001"/>
                </a:lnTo>
                <a:lnTo>
                  <a:pt x="1009388" y="350136"/>
                </a:lnTo>
                <a:lnTo>
                  <a:pt x="1053194" y="334473"/>
                </a:lnTo>
                <a:lnTo>
                  <a:pt x="1098497" y="313626"/>
                </a:lnTo>
                <a:lnTo>
                  <a:pt x="1144878" y="293213"/>
                </a:lnTo>
                <a:lnTo>
                  <a:pt x="1187057" y="277392"/>
                </a:lnTo>
                <a:lnTo>
                  <a:pt x="1230541" y="258625"/>
                </a:lnTo>
                <a:lnTo>
                  <a:pt x="1274907" y="239600"/>
                </a:lnTo>
                <a:lnTo>
                  <a:pt x="1316204" y="222434"/>
                </a:lnTo>
                <a:lnTo>
                  <a:pt x="1363522" y="204316"/>
                </a:lnTo>
                <a:lnTo>
                  <a:pt x="1408224" y="185348"/>
                </a:lnTo>
                <a:lnTo>
                  <a:pt x="1454577" y="171331"/>
                </a:lnTo>
                <a:lnTo>
                  <a:pt x="1495834" y="156273"/>
                </a:lnTo>
                <a:lnTo>
                  <a:pt x="1541526" y="141746"/>
                </a:lnTo>
                <a:lnTo>
                  <a:pt x="1583344" y="131011"/>
                </a:lnTo>
                <a:lnTo>
                  <a:pt x="1625610" y="115381"/>
                </a:lnTo>
                <a:lnTo>
                  <a:pt x="1667934" y="99987"/>
                </a:lnTo>
                <a:lnTo>
                  <a:pt x="1710266" y="88918"/>
                </a:lnTo>
                <a:lnTo>
                  <a:pt x="1752600" y="76268"/>
                </a:lnTo>
                <a:lnTo>
                  <a:pt x="1794227" y="65412"/>
                </a:lnTo>
                <a:lnTo>
                  <a:pt x="1835170" y="51422"/>
                </a:lnTo>
                <a:lnTo>
                  <a:pt x="1879324" y="40129"/>
                </a:lnTo>
                <a:lnTo>
                  <a:pt x="1925349" y="31146"/>
                </a:lnTo>
                <a:lnTo>
                  <a:pt x="1969937" y="20654"/>
                </a:lnTo>
                <a:lnTo>
                  <a:pt x="1990562" y="17471"/>
                </a:lnTo>
                <a:lnTo>
                  <a:pt x="2032176" y="9377"/>
                </a:lnTo>
                <a:lnTo>
                  <a:pt x="2076460" y="5590"/>
                </a:lnTo>
                <a:lnTo>
                  <a:pt x="2095503" y="2502"/>
                </a:lnTo>
                <a:lnTo>
                  <a:pt x="2133600" y="4989"/>
                </a:lnTo>
                <a:lnTo>
                  <a:pt x="2178932" y="0"/>
                </a:lnTo>
                <a:lnTo>
                  <a:pt x="2204889" y="1668"/>
                </a:lnTo>
                <a:lnTo>
                  <a:pt x="2239146" y="5845"/>
                </a:lnTo>
                <a:lnTo>
                  <a:pt x="2256309" y="6758"/>
                </a:lnTo>
                <a:lnTo>
                  <a:pt x="2284114" y="13940"/>
                </a:lnTo>
                <a:lnTo>
                  <a:pt x="2289395" y="16642"/>
                </a:lnTo>
                <a:lnTo>
                  <a:pt x="2298534" y="18377"/>
                </a:lnTo>
                <a:lnTo>
                  <a:pt x="2307134" y="18720"/>
                </a:lnTo>
                <a:lnTo>
                  <a:pt x="2308555" y="19453"/>
                </a:lnTo>
                <a:lnTo>
                  <a:pt x="2309504" y="20648"/>
                </a:lnTo>
                <a:lnTo>
                  <a:pt x="2310136" y="22150"/>
                </a:lnTo>
                <a:lnTo>
                  <a:pt x="2311263" y="23151"/>
                </a:lnTo>
                <a:lnTo>
                  <a:pt x="2318140" y="26640"/>
                </a:lnTo>
                <a:lnTo>
                  <a:pt x="2323751" y="31219"/>
                </a:lnTo>
                <a:lnTo>
                  <a:pt x="2327368" y="31420"/>
                </a:lnTo>
                <a:lnTo>
                  <a:pt x="2328395" y="32153"/>
                </a:lnTo>
                <a:lnTo>
                  <a:pt x="2329080" y="33348"/>
                </a:lnTo>
                <a:lnTo>
                  <a:pt x="2330450" y="37854"/>
                </a:lnTo>
                <a:lnTo>
                  <a:pt x="2324178" y="37854"/>
                </a:lnTo>
                <a:lnTo>
                  <a:pt x="2324115" y="34196"/>
                </a:lnTo>
                <a:lnTo>
                  <a:pt x="2324106" y="35758"/>
                </a:lnTo>
                <a:lnTo>
                  <a:pt x="2324104" y="35751"/>
                </a:lnTo>
                <a:lnTo>
                  <a:pt x="2324101" y="33782"/>
                </a:lnTo>
                <a:lnTo>
                  <a:pt x="2324100" y="35628"/>
                </a:lnTo>
                <a:lnTo>
                  <a:pt x="2324100" y="32187"/>
                </a:lnTo>
                <a:lnTo>
                  <a:pt x="2324100" y="35297"/>
                </a:lnTo>
                <a:lnTo>
                  <a:pt x="2324100" y="33647"/>
                </a:lnTo>
                <a:lnTo>
                  <a:pt x="2324100" y="35514"/>
                </a:lnTo>
                <a:lnTo>
                  <a:pt x="2323394" y="36294"/>
                </a:lnTo>
                <a:lnTo>
                  <a:pt x="2320729" y="37161"/>
                </a:lnTo>
                <a:lnTo>
                  <a:pt x="2319735" y="38097"/>
                </a:lnTo>
                <a:lnTo>
                  <a:pt x="2318632" y="41020"/>
                </a:lnTo>
                <a:lnTo>
                  <a:pt x="2317632" y="42081"/>
                </a:lnTo>
                <a:lnTo>
                  <a:pt x="2314640" y="43260"/>
                </a:lnTo>
                <a:lnTo>
                  <a:pt x="2308989" y="43925"/>
                </a:lnTo>
                <a:lnTo>
                  <a:pt x="2307676" y="44723"/>
                </a:lnTo>
                <a:lnTo>
                  <a:pt x="2306801" y="45961"/>
                </a:lnTo>
                <a:lnTo>
                  <a:pt x="2306217" y="47492"/>
                </a:lnTo>
                <a:lnTo>
                  <a:pt x="2305122" y="48513"/>
                </a:lnTo>
                <a:lnTo>
                  <a:pt x="2298296" y="52032"/>
                </a:lnTo>
                <a:lnTo>
                  <a:pt x="2294287" y="54739"/>
                </a:lnTo>
                <a:lnTo>
                  <a:pt x="2287230" y="56619"/>
                </a:lnTo>
                <a:lnTo>
                  <a:pt x="2275240" y="67013"/>
                </a:lnTo>
                <a:lnTo>
                  <a:pt x="2255563" y="76360"/>
                </a:lnTo>
                <a:lnTo>
                  <a:pt x="2250600" y="79662"/>
                </a:lnTo>
                <a:lnTo>
                  <a:pt x="2205285" y="99508"/>
                </a:lnTo>
                <a:lnTo>
                  <a:pt x="2161016" y="110804"/>
                </a:lnTo>
                <a:lnTo>
                  <a:pt x="2139936" y="118652"/>
                </a:lnTo>
                <a:lnTo>
                  <a:pt x="2096823" y="125385"/>
                </a:lnTo>
                <a:lnTo>
                  <a:pt x="2083192" y="128230"/>
                </a:lnTo>
                <a:lnTo>
                  <a:pt x="2073802" y="130938"/>
                </a:lnTo>
                <a:lnTo>
                  <a:pt x="2058026" y="133168"/>
                </a:lnTo>
                <a:lnTo>
                  <a:pt x="2041897" y="138003"/>
                </a:lnTo>
                <a:lnTo>
                  <a:pt x="2026701" y="140906"/>
                </a:lnTo>
                <a:lnTo>
                  <a:pt x="2013260" y="144353"/>
                </a:lnTo>
                <a:lnTo>
                  <a:pt x="2005327" y="145865"/>
                </a:lnTo>
                <a:lnTo>
                  <a:pt x="1992603" y="150703"/>
                </a:lnTo>
                <a:lnTo>
                  <a:pt x="1973412" y="153908"/>
                </a:lnTo>
                <a:lnTo>
                  <a:pt x="1961724" y="157142"/>
                </a:lnTo>
                <a:lnTo>
                  <a:pt x="1954199" y="158604"/>
                </a:lnTo>
                <a:lnTo>
                  <a:pt x="1945291" y="162689"/>
                </a:lnTo>
                <a:lnTo>
                  <a:pt x="1902279" y="169907"/>
                </a:lnTo>
                <a:lnTo>
                  <a:pt x="1873215" y="182071"/>
                </a:lnTo>
                <a:lnTo>
                  <a:pt x="1827545" y="192711"/>
                </a:lnTo>
                <a:lnTo>
                  <a:pt x="1803792" y="201117"/>
                </a:lnTo>
                <a:lnTo>
                  <a:pt x="1777920" y="207782"/>
                </a:lnTo>
                <a:lnTo>
                  <a:pt x="1733257" y="224144"/>
                </a:lnTo>
                <a:lnTo>
                  <a:pt x="1689082" y="238939"/>
                </a:lnTo>
                <a:lnTo>
                  <a:pt x="1644649" y="253754"/>
                </a:lnTo>
                <a:lnTo>
                  <a:pt x="1604668" y="271480"/>
                </a:lnTo>
                <a:lnTo>
                  <a:pt x="1563968" y="287577"/>
                </a:lnTo>
                <a:lnTo>
                  <a:pt x="1517759" y="302953"/>
                </a:lnTo>
                <a:lnTo>
                  <a:pt x="1477168" y="318463"/>
                </a:lnTo>
                <a:lnTo>
                  <a:pt x="1429981" y="335362"/>
                </a:lnTo>
                <a:lnTo>
                  <a:pt x="1387109" y="348601"/>
                </a:lnTo>
                <a:lnTo>
                  <a:pt x="1339539" y="366695"/>
                </a:lnTo>
                <a:lnTo>
                  <a:pt x="1298181" y="382822"/>
                </a:lnTo>
                <a:lnTo>
                  <a:pt x="1253180" y="401861"/>
                </a:lnTo>
                <a:lnTo>
                  <a:pt x="1208682" y="420910"/>
                </a:lnTo>
                <a:lnTo>
                  <a:pt x="1163522" y="436302"/>
                </a:lnTo>
                <a:lnTo>
                  <a:pt x="1118379" y="454232"/>
                </a:lnTo>
                <a:lnTo>
                  <a:pt x="1075204" y="471848"/>
                </a:lnTo>
                <a:lnTo>
                  <a:pt x="1030866" y="486408"/>
                </a:lnTo>
                <a:lnTo>
                  <a:pt x="990084" y="499272"/>
                </a:lnTo>
                <a:lnTo>
                  <a:pt x="946755" y="512692"/>
                </a:lnTo>
                <a:lnTo>
                  <a:pt x="920870" y="523598"/>
                </a:lnTo>
                <a:lnTo>
                  <a:pt x="877634" y="533430"/>
                </a:lnTo>
                <a:lnTo>
                  <a:pt x="836435" y="545878"/>
                </a:lnTo>
                <a:lnTo>
                  <a:pt x="789764" y="564043"/>
                </a:lnTo>
                <a:lnTo>
                  <a:pt x="743087" y="575902"/>
                </a:lnTo>
                <a:lnTo>
                  <a:pt x="701652" y="588447"/>
                </a:lnTo>
                <a:lnTo>
                  <a:pt x="682266" y="591635"/>
                </a:lnTo>
                <a:lnTo>
                  <a:pt x="635568" y="607289"/>
                </a:lnTo>
                <a:lnTo>
                  <a:pt x="616480" y="613833"/>
                </a:lnTo>
                <a:lnTo>
                  <a:pt x="570024" y="623495"/>
                </a:lnTo>
                <a:lnTo>
                  <a:pt x="525295" y="635184"/>
                </a:lnTo>
                <a:lnTo>
                  <a:pt x="477693" y="645976"/>
                </a:lnTo>
                <a:lnTo>
                  <a:pt x="463977" y="648898"/>
                </a:lnTo>
                <a:lnTo>
                  <a:pt x="454567" y="651624"/>
                </a:lnTo>
                <a:lnTo>
                  <a:pt x="410107" y="660214"/>
                </a:lnTo>
                <a:lnTo>
                  <a:pt x="365656" y="672780"/>
                </a:lnTo>
                <a:lnTo>
                  <a:pt x="322864" y="684380"/>
                </a:lnTo>
                <a:lnTo>
                  <a:pt x="277339" y="696779"/>
                </a:lnTo>
                <a:lnTo>
                  <a:pt x="263894" y="701972"/>
                </a:lnTo>
                <a:lnTo>
                  <a:pt x="244508" y="705966"/>
                </a:lnTo>
                <a:lnTo>
                  <a:pt x="223855" y="715542"/>
                </a:lnTo>
                <a:lnTo>
                  <a:pt x="199618" y="723702"/>
                </a:lnTo>
                <a:lnTo>
                  <a:pt x="191840" y="729035"/>
                </a:lnTo>
                <a:lnTo>
                  <a:pt x="187526" y="729717"/>
                </a:lnTo>
                <a:lnTo>
                  <a:pt x="186401" y="730518"/>
                </a:lnTo>
                <a:lnTo>
                  <a:pt x="185650" y="731758"/>
                </a:lnTo>
                <a:lnTo>
                  <a:pt x="185150" y="733290"/>
                </a:lnTo>
                <a:lnTo>
                  <a:pt x="184111" y="734311"/>
                </a:lnTo>
                <a:lnTo>
                  <a:pt x="178087" y="736274"/>
                </a:lnTo>
                <a:lnTo>
                  <a:pt x="171718" y="742440"/>
                </a:lnTo>
                <a:lnTo>
                  <a:pt x="183244" y="754498"/>
                </a:lnTo>
                <a:lnTo>
                  <a:pt x="187252" y="755135"/>
                </a:lnTo>
                <a:lnTo>
                  <a:pt x="233626" y="755404"/>
                </a:lnTo>
                <a:lnTo>
                  <a:pt x="239300" y="754699"/>
                </a:lnTo>
                <a:lnTo>
                  <a:pt x="283659" y="743664"/>
                </a:lnTo>
                <a:lnTo>
                  <a:pt x="331193" y="731173"/>
                </a:lnTo>
                <a:lnTo>
                  <a:pt x="374708" y="719241"/>
                </a:lnTo>
                <a:lnTo>
                  <a:pt x="419103" y="704594"/>
                </a:lnTo>
                <a:lnTo>
                  <a:pt x="465646" y="689787"/>
                </a:lnTo>
                <a:lnTo>
                  <a:pt x="510672" y="677087"/>
                </a:lnTo>
                <a:lnTo>
                  <a:pt x="555498" y="664387"/>
                </a:lnTo>
                <a:lnTo>
                  <a:pt x="599981" y="651687"/>
                </a:lnTo>
                <a:lnTo>
                  <a:pt x="644434" y="635616"/>
                </a:lnTo>
                <a:lnTo>
                  <a:pt x="688884" y="620199"/>
                </a:lnTo>
                <a:lnTo>
                  <a:pt x="733334" y="609357"/>
                </a:lnTo>
                <a:lnTo>
                  <a:pt x="780167" y="593942"/>
                </a:lnTo>
                <a:lnTo>
                  <a:pt x="825477" y="579854"/>
                </a:lnTo>
                <a:lnTo>
                  <a:pt x="870003" y="567033"/>
                </a:lnTo>
                <a:lnTo>
                  <a:pt x="914459" y="553616"/>
                </a:lnTo>
                <a:lnTo>
                  <a:pt x="944698" y="542710"/>
                </a:lnTo>
                <a:lnTo>
                  <a:pt x="986436" y="531198"/>
                </a:lnTo>
                <a:lnTo>
                  <a:pt x="1032698" y="517756"/>
                </a:lnTo>
                <a:lnTo>
                  <a:pt x="1073232" y="502469"/>
                </a:lnTo>
                <a:lnTo>
                  <a:pt x="1114187" y="487242"/>
                </a:lnTo>
                <a:lnTo>
                  <a:pt x="1159484" y="472414"/>
                </a:lnTo>
                <a:lnTo>
                  <a:pt x="1206330" y="454763"/>
                </a:lnTo>
                <a:lnTo>
                  <a:pt x="1246972" y="442406"/>
                </a:lnTo>
                <a:lnTo>
                  <a:pt x="1289084" y="424682"/>
                </a:lnTo>
                <a:lnTo>
                  <a:pt x="1334827" y="406666"/>
                </a:lnTo>
                <a:lnTo>
                  <a:pt x="1375302" y="391274"/>
                </a:lnTo>
                <a:lnTo>
                  <a:pt x="1420181" y="372337"/>
                </a:lnTo>
                <a:lnTo>
                  <a:pt x="1464668" y="353297"/>
                </a:lnTo>
                <a:lnTo>
                  <a:pt x="1509122" y="337906"/>
                </a:lnTo>
                <a:lnTo>
                  <a:pt x="1553572" y="319270"/>
                </a:lnTo>
                <a:lnTo>
                  <a:pt x="1598022" y="300257"/>
                </a:lnTo>
                <a:lnTo>
                  <a:pt x="1638814" y="281915"/>
                </a:lnTo>
                <a:lnTo>
                  <a:pt x="1682849" y="267922"/>
                </a:lnTo>
                <a:lnTo>
                  <a:pt x="1723259" y="252528"/>
                </a:lnTo>
                <a:lnTo>
                  <a:pt x="1765337" y="236145"/>
                </a:lnTo>
                <a:lnTo>
                  <a:pt x="1807638" y="219947"/>
                </a:lnTo>
                <a:lnTo>
                  <a:pt x="1849967" y="204103"/>
                </a:lnTo>
                <a:lnTo>
                  <a:pt x="1892300" y="188803"/>
                </a:lnTo>
                <a:lnTo>
                  <a:pt x="1938997" y="173260"/>
                </a:lnTo>
                <a:lnTo>
                  <a:pt x="1983054" y="157355"/>
                </a:lnTo>
                <a:lnTo>
                  <a:pt x="2025615" y="139024"/>
                </a:lnTo>
                <a:lnTo>
                  <a:pt x="2069539" y="119042"/>
                </a:lnTo>
                <a:lnTo>
                  <a:pt x="2114516" y="96158"/>
                </a:lnTo>
                <a:lnTo>
                  <a:pt x="2158441" y="74200"/>
                </a:lnTo>
                <a:lnTo>
                  <a:pt x="2171700" y="63254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379">
            <a:extLst>
              <a:ext uri="{FF2B5EF4-FFF2-40B4-BE49-F238E27FC236}">
                <a16:creationId xmlns:a16="http://schemas.microsoft.com/office/drawing/2014/main" id="{9B263D4C-D370-4153-B5DD-2FF31D0E49B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66862" y="1606550"/>
            <a:ext cx="6351" cy="6351"/>
          </a:xfrm>
          <a:custGeom>
            <a:avLst/>
            <a:gdLst/>
            <a:ahLst/>
            <a:cxnLst/>
            <a:rect l="0" t="0" r="0" b="0"/>
            <a:pathLst>
              <a:path w="6351" h="6351">
                <a:moveTo>
                  <a:pt x="6350" y="6350"/>
                </a:moveTo>
                <a:lnTo>
                  <a:pt x="6350" y="6350"/>
                </a:ln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InkShape-380">
            <a:extLst>
              <a:ext uri="{FF2B5EF4-FFF2-40B4-BE49-F238E27FC236}">
                <a16:creationId xmlns:a16="http://schemas.microsoft.com/office/drawing/2014/main" id="{6B65A361-6D00-4BAD-9BBE-688BB75D311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19513" y="1657350"/>
            <a:ext cx="1" cy="6351"/>
          </a:xfrm>
          <a:custGeom>
            <a:avLst/>
            <a:gdLst/>
            <a:ahLst/>
            <a:cxnLst/>
            <a:rect l="0" t="0" r="0" b="0"/>
            <a:pathLst>
              <a:path w="1" h="6351">
                <a:moveTo>
                  <a:pt x="0" y="6350"/>
                </a:moveTo>
                <a:lnTo>
                  <a:pt x="0" y="6350"/>
                </a:ln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7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s://i.pinimg.com/originals/68/47/27/684727a43933f40a3ea594f1f1a08fb5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-381000"/>
            <a:ext cx="8534400" cy="751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MARTInkShape-2">
            <a:extLst>
              <a:ext uri="{FF2B5EF4-FFF2-40B4-BE49-F238E27FC236}">
                <a16:creationId xmlns:a16="http://schemas.microsoft.com/office/drawing/2014/main" id="{46F32365-E5DE-41B5-8894-D734443DF90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684963" y="6242050"/>
            <a:ext cx="495301" cy="31751"/>
          </a:xfrm>
          <a:custGeom>
            <a:avLst/>
            <a:gdLst/>
            <a:ahLst/>
            <a:cxnLst/>
            <a:rect l="0" t="0" r="0" b="0"/>
            <a:pathLst>
              <a:path w="495301" h="31751">
                <a:moveTo>
                  <a:pt x="25400" y="6350"/>
                </a:moveTo>
                <a:lnTo>
                  <a:pt x="25400" y="6350"/>
                </a:lnTo>
                <a:lnTo>
                  <a:pt x="7262" y="6350"/>
                </a:lnTo>
                <a:lnTo>
                  <a:pt x="0" y="0"/>
                </a:lnTo>
                <a:lnTo>
                  <a:pt x="0" y="5467"/>
                </a:lnTo>
                <a:lnTo>
                  <a:pt x="705" y="5762"/>
                </a:lnTo>
                <a:lnTo>
                  <a:pt x="3371" y="6089"/>
                </a:lnTo>
                <a:lnTo>
                  <a:pt x="4364" y="6881"/>
                </a:lnTo>
                <a:lnTo>
                  <a:pt x="5467" y="9644"/>
                </a:lnTo>
                <a:lnTo>
                  <a:pt x="6467" y="10663"/>
                </a:lnTo>
                <a:lnTo>
                  <a:pt x="13141" y="14179"/>
                </a:lnTo>
                <a:lnTo>
                  <a:pt x="17129" y="16885"/>
                </a:lnTo>
                <a:lnTo>
                  <a:pt x="23341" y="18409"/>
                </a:lnTo>
                <a:lnTo>
                  <a:pt x="65823" y="19047"/>
                </a:lnTo>
                <a:lnTo>
                  <a:pt x="103768" y="17169"/>
                </a:lnTo>
                <a:lnTo>
                  <a:pt x="127957" y="13092"/>
                </a:lnTo>
                <a:lnTo>
                  <a:pt x="135891" y="12169"/>
                </a:lnTo>
                <a:lnTo>
                  <a:pt x="160060" y="7256"/>
                </a:lnTo>
                <a:lnTo>
                  <a:pt x="207488" y="6357"/>
                </a:lnTo>
                <a:lnTo>
                  <a:pt x="254131" y="6350"/>
                </a:lnTo>
                <a:lnTo>
                  <a:pt x="296647" y="6350"/>
                </a:lnTo>
                <a:lnTo>
                  <a:pt x="343221" y="8232"/>
                </a:lnTo>
                <a:lnTo>
                  <a:pt x="387245" y="12526"/>
                </a:lnTo>
                <a:lnTo>
                  <a:pt x="433270" y="12695"/>
                </a:lnTo>
                <a:lnTo>
                  <a:pt x="458554" y="13405"/>
                </a:lnTo>
                <a:lnTo>
                  <a:pt x="471637" y="18167"/>
                </a:lnTo>
                <a:lnTo>
                  <a:pt x="480408" y="19581"/>
                </a:lnTo>
                <a:lnTo>
                  <a:pt x="487685" y="24494"/>
                </a:lnTo>
                <a:lnTo>
                  <a:pt x="494306" y="25321"/>
                </a:lnTo>
                <a:lnTo>
                  <a:pt x="494638" y="26053"/>
                </a:lnTo>
                <a:lnTo>
                  <a:pt x="495300" y="31748"/>
                </a:lnTo>
                <a:lnTo>
                  <a:pt x="449004" y="31750"/>
                </a:lnTo>
                <a:lnTo>
                  <a:pt x="444500" y="31750"/>
                </a:lnTo>
              </a:path>
            </a:pathLst>
          </a:custGeom>
          <a:ln w="133350" cap="flat" cmpd="sng" algn="ctr">
            <a:solidFill>
              <a:srgbClr val="FFFF00">
                <a:alpha val="82353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ARTInkShape-3">
            <a:extLst>
              <a:ext uri="{FF2B5EF4-FFF2-40B4-BE49-F238E27FC236}">
                <a16:creationId xmlns:a16="http://schemas.microsoft.com/office/drawing/2014/main" id="{99E3CD45-9CB7-47DD-BE20-42B143C6766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230813" y="6083308"/>
            <a:ext cx="400051" cy="101593"/>
          </a:xfrm>
          <a:custGeom>
            <a:avLst/>
            <a:gdLst/>
            <a:ahLst/>
            <a:cxnLst/>
            <a:rect l="0" t="0" r="0" b="0"/>
            <a:pathLst>
              <a:path w="400051" h="101593">
                <a:moveTo>
                  <a:pt x="50800" y="101592"/>
                </a:moveTo>
                <a:lnTo>
                  <a:pt x="50800" y="101592"/>
                </a:lnTo>
                <a:lnTo>
                  <a:pt x="47428" y="101592"/>
                </a:lnTo>
                <a:lnTo>
                  <a:pt x="43892" y="99711"/>
                </a:lnTo>
                <a:lnTo>
                  <a:pt x="39968" y="97228"/>
                </a:lnTo>
                <a:lnTo>
                  <a:pt x="35873" y="96125"/>
                </a:lnTo>
                <a:lnTo>
                  <a:pt x="34498" y="95125"/>
                </a:lnTo>
                <a:lnTo>
                  <a:pt x="33582" y="93753"/>
                </a:lnTo>
                <a:lnTo>
                  <a:pt x="31858" y="90347"/>
                </a:lnTo>
                <a:lnTo>
                  <a:pt x="27627" y="84463"/>
                </a:lnTo>
                <a:lnTo>
                  <a:pt x="26059" y="78251"/>
                </a:lnTo>
                <a:lnTo>
                  <a:pt x="25486" y="67718"/>
                </a:lnTo>
                <a:lnTo>
                  <a:pt x="24752" y="66309"/>
                </a:lnTo>
                <a:lnTo>
                  <a:pt x="23557" y="65370"/>
                </a:lnTo>
                <a:lnTo>
                  <a:pt x="22054" y="64744"/>
                </a:lnTo>
                <a:lnTo>
                  <a:pt x="21053" y="63621"/>
                </a:lnTo>
                <a:lnTo>
                  <a:pt x="19313" y="58135"/>
                </a:lnTo>
                <a:lnTo>
                  <a:pt x="17285" y="57583"/>
                </a:lnTo>
                <a:lnTo>
                  <a:pt x="15757" y="57436"/>
                </a:lnTo>
                <a:lnTo>
                  <a:pt x="14738" y="56633"/>
                </a:lnTo>
                <a:lnTo>
                  <a:pt x="13605" y="53858"/>
                </a:lnTo>
                <a:lnTo>
                  <a:pt x="12598" y="52836"/>
                </a:lnTo>
                <a:lnTo>
                  <a:pt x="6635" y="50872"/>
                </a:lnTo>
                <a:lnTo>
                  <a:pt x="23" y="57120"/>
                </a:lnTo>
                <a:lnTo>
                  <a:pt x="0" y="50815"/>
                </a:lnTo>
                <a:lnTo>
                  <a:pt x="3371" y="50799"/>
                </a:lnTo>
                <a:lnTo>
                  <a:pt x="4364" y="50091"/>
                </a:lnTo>
                <a:lnTo>
                  <a:pt x="5026" y="48914"/>
                </a:lnTo>
                <a:lnTo>
                  <a:pt x="5467" y="47423"/>
                </a:lnTo>
                <a:lnTo>
                  <a:pt x="6467" y="46429"/>
                </a:lnTo>
                <a:lnTo>
                  <a:pt x="13141" y="42953"/>
                </a:lnTo>
                <a:lnTo>
                  <a:pt x="23341" y="34368"/>
                </a:lnTo>
                <a:lnTo>
                  <a:pt x="45946" y="26305"/>
                </a:lnTo>
                <a:lnTo>
                  <a:pt x="54910" y="24867"/>
                </a:lnTo>
                <a:lnTo>
                  <a:pt x="62052" y="21082"/>
                </a:lnTo>
                <a:lnTo>
                  <a:pt x="93809" y="17196"/>
                </a:lnTo>
                <a:lnTo>
                  <a:pt x="98842" y="14694"/>
                </a:lnTo>
                <a:lnTo>
                  <a:pt x="109704" y="13087"/>
                </a:lnTo>
                <a:lnTo>
                  <a:pt x="124983" y="12039"/>
                </a:lnTo>
                <a:lnTo>
                  <a:pt x="163891" y="953"/>
                </a:lnTo>
                <a:lnTo>
                  <a:pt x="208323" y="0"/>
                </a:lnTo>
                <a:lnTo>
                  <a:pt x="230651" y="698"/>
                </a:lnTo>
                <a:lnTo>
                  <a:pt x="243129" y="5459"/>
                </a:lnTo>
                <a:lnTo>
                  <a:pt x="262580" y="6996"/>
                </a:lnTo>
                <a:lnTo>
                  <a:pt x="274535" y="11358"/>
                </a:lnTo>
                <a:lnTo>
                  <a:pt x="286905" y="12428"/>
                </a:lnTo>
                <a:lnTo>
                  <a:pt x="288637" y="13222"/>
                </a:lnTo>
                <a:lnTo>
                  <a:pt x="289791" y="14456"/>
                </a:lnTo>
                <a:lnTo>
                  <a:pt x="290560" y="15985"/>
                </a:lnTo>
                <a:lnTo>
                  <a:pt x="292485" y="17004"/>
                </a:lnTo>
                <a:lnTo>
                  <a:pt x="310862" y="18923"/>
                </a:lnTo>
                <a:lnTo>
                  <a:pt x="313075" y="18963"/>
                </a:lnTo>
                <a:lnTo>
                  <a:pt x="317414" y="20888"/>
                </a:lnTo>
                <a:lnTo>
                  <a:pt x="321695" y="23390"/>
                </a:lnTo>
                <a:lnTo>
                  <a:pt x="330192" y="24997"/>
                </a:lnTo>
                <a:lnTo>
                  <a:pt x="345016" y="25369"/>
                </a:lnTo>
                <a:lnTo>
                  <a:pt x="349250" y="27263"/>
                </a:lnTo>
                <a:lnTo>
                  <a:pt x="354345" y="30858"/>
                </a:lnTo>
                <a:lnTo>
                  <a:pt x="360957" y="31664"/>
                </a:lnTo>
                <a:lnTo>
                  <a:pt x="361288" y="32396"/>
                </a:lnTo>
                <a:lnTo>
                  <a:pt x="361655" y="35090"/>
                </a:lnTo>
                <a:lnTo>
                  <a:pt x="362459" y="36091"/>
                </a:lnTo>
                <a:lnTo>
                  <a:pt x="368031" y="38014"/>
                </a:lnTo>
                <a:lnTo>
                  <a:pt x="371591" y="38069"/>
                </a:lnTo>
                <a:lnTo>
                  <a:pt x="372610" y="38782"/>
                </a:lnTo>
                <a:lnTo>
                  <a:pt x="373290" y="39963"/>
                </a:lnTo>
                <a:lnTo>
                  <a:pt x="373743" y="41456"/>
                </a:lnTo>
                <a:lnTo>
                  <a:pt x="374751" y="42451"/>
                </a:lnTo>
                <a:lnTo>
                  <a:pt x="380037" y="44180"/>
                </a:lnTo>
                <a:lnTo>
                  <a:pt x="390434" y="44435"/>
                </a:lnTo>
                <a:lnTo>
                  <a:pt x="394129" y="42558"/>
                </a:lnTo>
                <a:lnTo>
                  <a:pt x="400050" y="38092"/>
                </a:lnTo>
              </a:path>
            </a:pathLst>
          </a:custGeom>
          <a:ln w="133350" cap="flat" cmpd="sng" algn="ctr">
            <a:solidFill>
              <a:srgbClr val="FFFF00">
                <a:alpha val="82353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ARTInkShape-4">
            <a:extLst>
              <a:ext uri="{FF2B5EF4-FFF2-40B4-BE49-F238E27FC236}">
                <a16:creationId xmlns:a16="http://schemas.microsoft.com/office/drawing/2014/main" id="{2C4E2D6D-D558-45F3-BF82-E3B399149E0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81574" y="5207000"/>
            <a:ext cx="279140" cy="63501"/>
          </a:xfrm>
          <a:custGeom>
            <a:avLst/>
            <a:gdLst/>
            <a:ahLst/>
            <a:cxnLst/>
            <a:rect l="0" t="0" r="0" b="0"/>
            <a:pathLst>
              <a:path w="279140" h="63501">
                <a:moveTo>
                  <a:pt x="12439" y="0"/>
                </a:moveTo>
                <a:lnTo>
                  <a:pt x="12439" y="0"/>
                </a:lnTo>
                <a:lnTo>
                  <a:pt x="9067" y="0"/>
                </a:lnTo>
                <a:lnTo>
                  <a:pt x="8074" y="706"/>
                </a:lnTo>
                <a:lnTo>
                  <a:pt x="7412" y="1882"/>
                </a:lnTo>
                <a:lnTo>
                  <a:pt x="6089" y="6348"/>
                </a:lnTo>
                <a:lnTo>
                  <a:pt x="6089" y="11817"/>
                </a:lnTo>
                <a:lnTo>
                  <a:pt x="5383" y="12111"/>
                </a:lnTo>
                <a:lnTo>
                  <a:pt x="2717" y="12439"/>
                </a:lnTo>
                <a:lnTo>
                  <a:pt x="1724" y="13231"/>
                </a:lnTo>
                <a:lnTo>
                  <a:pt x="621" y="15994"/>
                </a:lnTo>
                <a:lnTo>
                  <a:pt x="0" y="21515"/>
                </a:lnTo>
                <a:lnTo>
                  <a:pt x="618" y="22810"/>
                </a:lnTo>
                <a:lnTo>
                  <a:pt x="1736" y="23674"/>
                </a:lnTo>
                <a:lnTo>
                  <a:pt x="5229" y="25059"/>
                </a:lnTo>
                <a:lnTo>
                  <a:pt x="3825" y="27130"/>
                </a:lnTo>
                <a:lnTo>
                  <a:pt x="2463" y="28670"/>
                </a:lnTo>
                <a:lnTo>
                  <a:pt x="2260" y="29697"/>
                </a:lnTo>
                <a:lnTo>
                  <a:pt x="2831" y="30381"/>
                </a:lnTo>
                <a:lnTo>
                  <a:pt x="6072" y="31743"/>
                </a:lnTo>
                <a:lnTo>
                  <a:pt x="27602" y="31750"/>
                </a:lnTo>
                <a:lnTo>
                  <a:pt x="31642" y="29869"/>
                </a:lnTo>
                <a:lnTo>
                  <a:pt x="35790" y="27386"/>
                </a:lnTo>
                <a:lnTo>
                  <a:pt x="44202" y="25792"/>
                </a:lnTo>
                <a:lnTo>
                  <a:pt x="59006" y="25423"/>
                </a:lnTo>
                <a:lnTo>
                  <a:pt x="63239" y="27292"/>
                </a:lnTo>
                <a:lnTo>
                  <a:pt x="68334" y="30869"/>
                </a:lnTo>
                <a:lnTo>
                  <a:pt x="74410" y="31576"/>
                </a:lnTo>
                <a:lnTo>
                  <a:pt x="109883" y="31750"/>
                </a:lnTo>
                <a:lnTo>
                  <a:pt x="114073" y="33632"/>
                </a:lnTo>
                <a:lnTo>
                  <a:pt x="118287" y="36114"/>
                </a:lnTo>
                <a:lnTo>
                  <a:pt x="125332" y="37512"/>
                </a:lnTo>
                <a:lnTo>
                  <a:pt x="171185" y="38100"/>
                </a:lnTo>
                <a:lnTo>
                  <a:pt x="173303" y="38100"/>
                </a:lnTo>
                <a:lnTo>
                  <a:pt x="202822" y="44334"/>
                </a:lnTo>
                <a:lnTo>
                  <a:pt x="212281" y="44443"/>
                </a:lnTo>
                <a:lnTo>
                  <a:pt x="216028" y="46329"/>
                </a:lnTo>
                <a:lnTo>
                  <a:pt x="220045" y="48813"/>
                </a:lnTo>
                <a:lnTo>
                  <a:pt x="228373" y="50407"/>
                </a:lnTo>
                <a:lnTo>
                  <a:pt x="230478" y="50538"/>
                </a:lnTo>
                <a:lnTo>
                  <a:pt x="234699" y="52565"/>
                </a:lnTo>
                <a:lnTo>
                  <a:pt x="238926" y="55113"/>
                </a:lnTo>
                <a:lnTo>
                  <a:pt x="247389" y="56748"/>
                </a:lnTo>
                <a:lnTo>
                  <a:pt x="271637" y="57150"/>
                </a:lnTo>
                <a:lnTo>
                  <a:pt x="279139" y="63500"/>
                </a:lnTo>
              </a:path>
            </a:pathLst>
          </a:custGeom>
          <a:ln w="133350" cap="flat" cmpd="sng" algn="ctr">
            <a:solidFill>
              <a:srgbClr val="FFFF00">
                <a:alpha val="82353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SMARTInkShape-Group5">
            <a:extLst>
              <a:ext uri="{FF2B5EF4-FFF2-40B4-BE49-F238E27FC236}">
                <a16:creationId xmlns:a16="http://schemas.microsoft.com/office/drawing/2014/main" id="{1A7F9D07-56A5-42A7-B069-141A42102286}"/>
              </a:ext>
            </a:extLst>
          </p:cNvPr>
          <p:cNvGrpSpPr/>
          <p:nvPr/>
        </p:nvGrpSpPr>
        <p:grpSpPr>
          <a:xfrm>
            <a:off x="3351214" y="4991178"/>
            <a:ext cx="158750" cy="266623"/>
            <a:chOff x="3351214" y="4991178"/>
            <a:chExt cx="158750" cy="266623"/>
          </a:xfrm>
        </p:grpSpPr>
        <p:sp>
          <p:nvSpPr>
            <p:cNvPr id="10" name="SMARTInkShape-5">
              <a:extLst>
                <a:ext uri="{FF2B5EF4-FFF2-40B4-BE49-F238E27FC236}">
                  <a16:creationId xmlns:a16="http://schemas.microsoft.com/office/drawing/2014/main" id="{4ED33486-8B36-4BCE-AC21-0BA0C506A8F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3351214" y="4991178"/>
              <a:ext cx="139699" cy="165023"/>
            </a:xfrm>
            <a:custGeom>
              <a:avLst/>
              <a:gdLst/>
              <a:ahLst/>
              <a:cxnLst/>
              <a:rect l="0" t="0" r="0" b="0"/>
              <a:pathLst>
                <a:path w="139699" h="165023">
                  <a:moveTo>
                    <a:pt x="12699" y="38022"/>
                  </a:moveTo>
                  <a:lnTo>
                    <a:pt x="12699" y="38022"/>
                  </a:lnTo>
                  <a:lnTo>
                    <a:pt x="6371" y="38022"/>
                  </a:lnTo>
                  <a:lnTo>
                    <a:pt x="6355" y="34651"/>
                  </a:lnTo>
                  <a:lnTo>
                    <a:pt x="5647" y="33658"/>
                  </a:lnTo>
                  <a:lnTo>
                    <a:pt x="4470" y="32996"/>
                  </a:lnTo>
                  <a:lnTo>
                    <a:pt x="0" y="31673"/>
                  </a:lnTo>
                  <a:lnTo>
                    <a:pt x="5466" y="31672"/>
                  </a:lnTo>
                  <a:lnTo>
                    <a:pt x="11244" y="27308"/>
                  </a:lnTo>
                  <a:lnTo>
                    <a:pt x="17128" y="25205"/>
                  </a:lnTo>
                  <a:lnTo>
                    <a:pt x="23340" y="21132"/>
                  </a:lnTo>
                  <a:lnTo>
                    <a:pt x="48095" y="13267"/>
                  </a:lnTo>
                  <a:lnTo>
                    <a:pt x="55563" y="12108"/>
                  </a:lnTo>
                  <a:lnTo>
                    <a:pt x="71060" y="7180"/>
                  </a:lnTo>
                  <a:lnTo>
                    <a:pt x="98878" y="5582"/>
                  </a:lnTo>
                  <a:lnTo>
                    <a:pt x="107829" y="1249"/>
                  </a:lnTo>
                  <a:lnTo>
                    <a:pt x="117291" y="0"/>
                  </a:lnTo>
                  <a:lnTo>
                    <a:pt x="118410" y="679"/>
                  </a:lnTo>
                  <a:lnTo>
                    <a:pt x="119156" y="1838"/>
                  </a:lnTo>
                  <a:lnTo>
                    <a:pt x="119654" y="3316"/>
                  </a:lnTo>
                  <a:lnTo>
                    <a:pt x="120691" y="4302"/>
                  </a:lnTo>
                  <a:lnTo>
                    <a:pt x="126711" y="6195"/>
                  </a:lnTo>
                  <a:lnTo>
                    <a:pt x="130284" y="6250"/>
                  </a:lnTo>
                  <a:lnTo>
                    <a:pt x="131306" y="6963"/>
                  </a:lnTo>
                  <a:lnTo>
                    <a:pt x="131987" y="8143"/>
                  </a:lnTo>
                  <a:lnTo>
                    <a:pt x="132440" y="9636"/>
                  </a:lnTo>
                  <a:lnTo>
                    <a:pt x="133449" y="10631"/>
                  </a:lnTo>
                  <a:lnTo>
                    <a:pt x="139673" y="12615"/>
                  </a:lnTo>
                  <a:lnTo>
                    <a:pt x="139698" y="18710"/>
                  </a:lnTo>
                  <a:lnTo>
                    <a:pt x="135334" y="23990"/>
                  </a:lnTo>
                  <a:lnTo>
                    <a:pt x="133610" y="30521"/>
                  </a:lnTo>
                  <a:lnTo>
                    <a:pt x="133426" y="34702"/>
                  </a:lnTo>
                  <a:lnTo>
                    <a:pt x="132695" y="35809"/>
                  </a:lnTo>
                  <a:lnTo>
                    <a:pt x="131502" y="36547"/>
                  </a:lnTo>
                  <a:lnTo>
                    <a:pt x="130001" y="37038"/>
                  </a:lnTo>
                  <a:lnTo>
                    <a:pt x="129000" y="38072"/>
                  </a:lnTo>
                  <a:lnTo>
                    <a:pt x="127888" y="41102"/>
                  </a:lnTo>
                  <a:lnTo>
                    <a:pt x="126886" y="42192"/>
                  </a:lnTo>
                  <a:lnTo>
                    <a:pt x="123891" y="43403"/>
                  </a:lnTo>
                  <a:lnTo>
                    <a:pt x="122810" y="44432"/>
                  </a:lnTo>
                  <a:lnTo>
                    <a:pt x="117562" y="53125"/>
                  </a:lnTo>
                  <a:lnTo>
                    <a:pt x="111894" y="59274"/>
                  </a:lnTo>
                  <a:lnTo>
                    <a:pt x="107821" y="61578"/>
                  </a:lnTo>
                  <a:lnTo>
                    <a:pt x="103658" y="63308"/>
                  </a:lnTo>
                  <a:lnTo>
                    <a:pt x="86780" y="78317"/>
                  </a:lnTo>
                  <a:lnTo>
                    <a:pt x="84429" y="82507"/>
                  </a:lnTo>
                  <a:lnTo>
                    <a:pt x="82679" y="86721"/>
                  </a:lnTo>
                  <a:lnTo>
                    <a:pt x="76493" y="94801"/>
                  </a:lnTo>
                  <a:lnTo>
                    <a:pt x="76206" y="106718"/>
                  </a:lnTo>
                  <a:lnTo>
                    <a:pt x="80564" y="112714"/>
                  </a:lnTo>
                  <a:lnTo>
                    <a:pt x="81961" y="118636"/>
                  </a:lnTo>
                  <a:lnTo>
                    <a:pt x="82287" y="122769"/>
                  </a:lnTo>
                  <a:lnTo>
                    <a:pt x="84314" y="126958"/>
                  </a:lnTo>
                  <a:lnTo>
                    <a:pt x="87993" y="132025"/>
                  </a:lnTo>
                  <a:lnTo>
                    <a:pt x="88719" y="138095"/>
                  </a:lnTo>
                  <a:lnTo>
                    <a:pt x="88819" y="142001"/>
                  </a:lnTo>
                  <a:lnTo>
                    <a:pt x="90745" y="146088"/>
                  </a:lnTo>
                  <a:lnTo>
                    <a:pt x="93247" y="150257"/>
                  </a:lnTo>
                  <a:lnTo>
                    <a:pt x="94853" y="158682"/>
                  </a:lnTo>
                  <a:lnTo>
                    <a:pt x="95249" y="16502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6">
              <a:extLst>
                <a:ext uri="{FF2B5EF4-FFF2-40B4-BE49-F238E27FC236}">
                  <a16:creationId xmlns:a16="http://schemas.microsoft.com/office/drawing/2014/main" id="{E776AD74-50DD-4F77-AF93-D22D85F67397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3478213" y="5245100"/>
              <a:ext cx="31751" cy="12701"/>
            </a:xfrm>
            <a:custGeom>
              <a:avLst/>
              <a:gdLst/>
              <a:ahLst/>
              <a:cxnLst/>
              <a:rect l="0" t="0" r="0" b="0"/>
              <a:pathLst>
                <a:path w="31751" h="12701">
                  <a:moveTo>
                    <a:pt x="31750" y="0"/>
                  </a:moveTo>
                  <a:lnTo>
                    <a:pt x="31750" y="0"/>
                  </a:lnTo>
                  <a:lnTo>
                    <a:pt x="28378" y="0"/>
                  </a:lnTo>
                  <a:lnTo>
                    <a:pt x="27385" y="706"/>
                  </a:lnTo>
                  <a:lnTo>
                    <a:pt x="26723" y="1882"/>
                  </a:lnTo>
                  <a:lnTo>
                    <a:pt x="26282" y="3371"/>
                  </a:lnTo>
                  <a:lnTo>
                    <a:pt x="25282" y="4364"/>
                  </a:lnTo>
                  <a:lnTo>
                    <a:pt x="22290" y="5467"/>
                  </a:lnTo>
                  <a:lnTo>
                    <a:pt x="84" y="6350"/>
                  </a:lnTo>
                  <a:lnTo>
                    <a:pt x="16" y="10009"/>
                  </a:lnTo>
                  <a:lnTo>
                    <a:pt x="7" y="8446"/>
                  </a:lnTo>
                  <a:lnTo>
                    <a:pt x="5" y="8453"/>
                  </a:lnTo>
                  <a:lnTo>
                    <a:pt x="1" y="10423"/>
                  </a:lnTo>
                  <a:lnTo>
                    <a:pt x="0" y="8576"/>
                  </a:lnTo>
                  <a:lnTo>
                    <a:pt x="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MARTInkShape-7">
            <a:extLst>
              <a:ext uri="{FF2B5EF4-FFF2-40B4-BE49-F238E27FC236}">
                <a16:creationId xmlns:a16="http://schemas.microsoft.com/office/drawing/2014/main" id="{E0131E68-9E66-4AF3-AE2F-0C8A8DFC914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79763" y="2203450"/>
            <a:ext cx="609601" cy="63491"/>
          </a:xfrm>
          <a:custGeom>
            <a:avLst/>
            <a:gdLst/>
            <a:ahLst/>
            <a:cxnLst/>
            <a:rect l="0" t="0" r="0" b="0"/>
            <a:pathLst>
              <a:path w="609601" h="63491">
                <a:moveTo>
                  <a:pt x="12700" y="12700"/>
                </a:moveTo>
                <a:lnTo>
                  <a:pt x="12700" y="12700"/>
                </a:lnTo>
                <a:lnTo>
                  <a:pt x="6427" y="12700"/>
                </a:lnTo>
                <a:lnTo>
                  <a:pt x="6356" y="7233"/>
                </a:lnTo>
                <a:lnTo>
                  <a:pt x="5648" y="6939"/>
                </a:lnTo>
                <a:lnTo>
                  <a:pt x="6" y="6351"/>
                </a:lnTo>
                <a:lnTo>
                  <a:pt x="0" y="0"/>
                </a:lnTo>
                <a:lnTo>
                  <a:pt x="0" y="5467"/>
                </a:lnTo>
                <a:lnTo>
                  <a:pt x="705" y="5762"/>
                </a:lnTo>
                <a:lnTo>
                  <a:pt x="5467" y="6272"/>
                </a:lnTo>
                <a:lnTo>
                  <a:pt x="5957" y="8197"/>
                </a:lnTo>
                <a:lnTo>
                  <a:pt x="6088" y="9698"/>
                </a:lnTo>
                <a:lnTo>
                  <a:pt x="6881" y="10699"/>
                </a:lnTo>
                <a:lnTo>
                  <a:pt x="11794" y="12436"/>
                </a:lnTo>
                <a:lnTo>
                  <a:pt x="15802" y="12622"/>
                </a:lnTo>
                <a:lnTo>
                  <a:pt x="19488" y="14547"/>
                </a:lnTo>
                <a:lnTo>
                  <a:pt x="30238" y="23238"/>
                </a:lnTo>
                <a:lnTo>
                  <a:pt x="36925" y="25116"/>
                </a:lnTo>
                <a:lnTo>
                  <a:pt x="42937" y="29708"/>
                </a:lnTo>
                <a:lnTo>
                  <a:pt x="48862" y="31145"/>
                </a:lnTo>
                <a:lnTo>
                  <a:pt x="52996" y="31481"/>
                </a:lnTo>
                <a:lnTo>
                  <a:pt x="57185" y="33512"/>
                </a:lnTo>
                <a:lnTo>
                  <a:pt x="61398" y="36061"/>
                </a:lnTo>
                <a:lnTo>
                  <a:pt x="69853" y="37697"/>
                </a:lnTo>
                <a:lnTo>
                  <a:pt x="74790" y="38627"/>
                </a:lnTo>
                <a:lnTo>
                  <a:pt x="90134" y="43544"/>
                </a:lnTo>
                <a:lnTo>
                  <a:pt x="116171" y="46321"/>
                </a:lnTo>
                <a:lnTo>
                  <a:pt x="128232" y="49915"/>
                </a:lnTo>
                <a:lnTo>
                  <a:pt x="148245" y="51454"/>
                </a:lnTo>
                <a:lnTo>
                  <a:pt x="160598" y="56261"/>
                </a:lnTo>
                <a:lnTo>
                  <a:pt x="192568" y="57840"/>
                </a:lnTo>
                <a:lnTo>
                  <a:pt x="204653" y="62173"/>
                </a:lnTo>
                <a:lnTo>
                  <a:pt x="212312" y="62205"/>
                </a:lnTo>
                <a:lnTo>
                  <a:pt x="249783" y="57309"/>
                </a:lnTo>
                <a:lnTo>
                  <a:pt x="296333" y="57152"/>
                </a:lnTo>
                <a:lnTo>
                  <a:pt x="342900" y="57150"/>
                </a:lnTo>
                <a:lnTo>
                  <a:pt x="370181" y="59032"/>
                </a:lnTo>
                <a:lnTo>
                  <a:pt x="396513" y="63108"/>
                </a:lnTo>
                <a:lnTo>
                  <a:pt x="439939" y="63490"/>
                </a:lnTo>
                <a:lnTo>
                  <a:pt x="450939" y="62790"/>
                </a:lnTo>
                <a:lnTo>
                  <a:pt x="497480" y="56619"/>
                </a:lnTo>
                <a:lnTo>
                  <a:pt x="541675" y="50273"/>
                </a:lnTo>
                <a:lnTo>
                  <a:pt x="569607" y="44853"/>
                </a:lnTo>
                <a:lnTo>
                  <a:pt x="609600" y="44450"/>
                </a:lnTo>
              </a:path>
            </a:pathLst>
          </a:custGeom>
          <a:ln w="133350" cap="flat" cmpd="sng" algn="ctr">
            <a:solidFill>
              <a:srgbClr val="FFFF00">
                <a:alpha val="82353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ARTInkShape-8">
            <a:extLst>
              <a:ext uri="{FF2B5EF4-FFF2-40B4-BE49-F238E27FC236}">
                <a16:creationId xmlns:a16="http://schemas.microsoft.com/office/drawing/2014/main" id="{5B805C5C-0F1D-4190-BC87-EE8840AD933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031163" y="4299212"/>
            <a:ext cx="641351" cy="25139"/>
          </a:xfrm>
          <a:custGeom>
            <a:avLst/>
            <a:gdLst/>
            <a:ahLst/>
            <a:cxnLst/>
            <a:rect l="0" t="0" r="0" b="0"/>
            <a:pathLst>
              <a:path w="641351" h="25139">
                <a:moveTo>
                  <a:pt x="6350" y="25138"/>
                </a:moveTo>
                <a:lnTo>
                  <a:pt x="6350" y="25138"/>
                </a:lnTo>
                <a:lnTo>
                  <a:pt x="77" y="18866"/>
                </a:lnTo>
                <a:lnTo>
                  <a:pt x="0" y="621"/>
                </a:lnTo>
                <a:lnTo>
                  <a:pt x="0" y="3371"/>
                </a:lnTo>
                <a:lnTo>
                  <a:pt x="705" y="4276"/>
                </a:lnTo>
                <a:lnTo>
                  <a:pt x="6088" y="6017"/>
                </a:lnTo>
                <a:lnTo>
                  <a:pt x="52658" y="6088"/>
                </a:lnTo>
                <a:lnTo>
                  <a:pt x="81419" y="0"/>
                </a:lnTo>
                <a:lnTo>
                  <a:pt x="125152" y="6013"/>
                </a:lnTo>
                <a:lnTo>
                  <a:pt x="167926" y="6087"/>
                </a:lnTo>
                <a:lnTo>
                  <a:pt x="210542" y="6088"/>
                </a:lnTo>
                <a:lnTo>
                  <a:pt x="257887" y="6088"/>
                </a:lnTo>
                <a:lnTo>
                  <a:pt x="297971" y="6794"/>
                </a:lnTo>
                <a:lnTo>
                  <a:pt x="343170" y="12177"/>
                </a:lnTo>
                <a:lnTo>
                  <a:pt x="386660" y="18185"/>
                </a:lnTo>
                <a:lnTo>
                  <a:pt x="432061" y="24232"/>
                </a:lnTo>
                <a:lnTo>
                  <a:pt x="479497" y="25114"/>
                </a:lnTo>
                <a:lnTo>
                  <a:pt x="525295" y="25137"/>
                </a:lnTo>
                <a:lnTo>
                  <a:pt x="547985" y="24432"/>
                </a:lnTo>
                <a:lnTo>
                  <a:pt x="594650" y="13078"/>
                </a:lnTo>
                <a:lnTo>
                  <a:pt x="641350" y="12438"/>
                </a:lnTo>
              </a:path>
            </a:pathLst>
          </a:custGeom>
          <a:ln w="133350" cap="flat" cmpd="sng" algn="ctr">
            <a:solidFill>
              <a:srgbClr val="FFFF00">
                <a:alpha val="82353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ARTInkShape-9">
            <a:extLst>
              <a:ext uri="{FF2B5EF4-FFF2-40B4-BE49-F238E27FC236}">
                <a16:creationId xmlns:a16="http://schemas.microsoft.com/office/drawing/2014/main" id="{5AA9E4FA-EC55-4487-93F3-29ED367C168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665413" y="3448050"/>
            <a:ext cx="438150" cy="68552"/>
          </a:xfrm>
          <a:custGeom>
            <a:avLst/>
            <a:gdLst/>
            <a:ahLst/>
            <a:cxnLst/>
            <a:rect l="0" t="0" r="0" b="0"/>
            <a:pathLst>
              <a:path w="438150" h="68552">
                <a:moveTo>
                  <a:pt x="0" y="0"/>
                </a:moveTo>
                <a:lnTo>
                  <a:pt x="0" y="0"/>
                </a:lnTo>
                <a:lnTo>
                  <a:pt x="3370" y="3371"/>
                </a:lnTo>
                <a:lnTo>
                  <a:pt x="6907" y="5026"/>
                </a:lnTo>
                <a:lnTo>
                  <a:pt x="24124" y="8115"/>
                </a:lnTo>
                <a:lnTo>
                  <a:pt x="26666" y="9644"/>
                </a:lnTo>
                <a:lnTo>
                  <a:pt x="40179" y="12097"/>
                </a:lnTo>
                <a:lnTo>
                  <a:pt x="48750" y="13227"/>
                </a:lnTo>
                <a:lnTo>
                  <a:pt x="63931" y="17691"/>
                </a:lnTo>
                <a:lnTo>
                  <a:pt x="71452" y="19152"/>
                </a:lnTo>
                <a:lnTo>
                  <a:pt x="80359" y="23235"/>
                </a:lnTo>
                <a:lnTo>
                  <a:pt x="125711" y="33201"/>
                </a:lnTo>
                <a:lnTo>
                  <a:pt x="140307" y="37133"/>
                </a:lnTo>
                <a:lnTo>
                  <a:pt x="185433" y="38789"/>
                </a:lnTo>
                <a:lnTo>
                  <a:pt x="195270" y="42459"/>
                </a:lnTo>
                <a:lnTo>
                  <a:pt x="241217" y="50373"/>
                </a:lnTo>
                <a:lnTo>
                  <a:pt x="261750" y="51450"/>
                </a:lnTo>
                <a:lnTo>
                  <a:pt x="274371" y="55815"/>
                </a:lnTo>
                <a:lnTo>
                  <a:pt x="298565" y="58914"/>
                </a:lnTo>
                <a:lnTo>
                  <a:pt x="312035" y="62594"/>
                </a:lnTo>
                <a:lnTo>
                  <a:pt x="343017" y="65346"/>
                </a:lnTo>
                <a:lnTo>
                  <a:pt x="355634" y="68516"/>
                </a:lnTo>
                <a:lnTo>
                  <a:pt x="363376" y="68551"/>
                </a:lnTo>
                <a:lnTo>
                  <a:pt x="379767" y="64305"/>
                </a:lnTo>
                <a:lnTo>
                  <a:pt x="426644" y="63501"/>
                </a:lnTo>
                <a:lnTo>
                  <a:pt x="438149" y="63500"/>
                </a:lnTo>
                <a:lnTo>
                  <a:pt x="434778" y="63500"/>
                </a:lnTo>
                <a:lnTo>
                  <a:pt x="431242" y="61618"/>
                </a:lnTo>
                <a:lnTo>
                  <a:pt x="427318" y="59136"/>
                </a:lnTo>
                <a:lnTo>
                  <a:pt x="419100" y="57150"/>
                </a:lnTo>
              </a:path>
            </a:pathLst>
          </a:custGeom>
          <a:ln w="133350" cap="flat" cmpd="sng" algn="ctr">
            <a:solidFill>
              <a:srgbClr val="FFFF00">
                <a:alpha val="82353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ARTInkShape-10">
            <a:extLst>
              <a:ext uri="{FF2B5EF4-FFF2-40B4-BE49-F238E27FC236}">
                <a16:creationId xmlns:a16="http://schemas.microsoft.com/office/drawing/2014/main" id="{7ABC6EB2-D818-4866-8CC5-D70C98799ED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494713" y="762000"/>
            <a:ext cx="692151" cy="107951"/>
          </a:xfrm>
          <a:custGeom>
            <a:avLst/>
            <a:gdLst/>
            <a:ahLst/>
            <a:cxnLst/>
            <a:rect l="0" t="0" r="0" b="0"/>
            <a:pathLst>
              <a:path w="692151" h="107951">
                <a:moveTo>
                  <a:pt x="0" y="0"/>
                </a:moveTo>
                <a:lnTo>
                  <a:pt x="0" y="0"/>
                </a:lnTo>
                <a:lnTo>
                  <a:pt x="3371" y="0"/>
                </a:lnTo>
                <a:lnTo>
                  <a:pt x="6907" y="1881"/>
                </a:lnTo>
                <a:lnTo>
                  <a:pt x="17543" y="10540"/>
                </a:lnTo>
                <a:lnTo>
                  <a:pt x="23464" y="12765"/>
                </a:lnTo>
                <a:lnTo>
                  <a:pt x="37261" y="21454"/>
                </a:lnTo>
                <a:lnTo>
                  <a:pt x="52463" y="24621"/>
                </a:lnTo>
                <a:lnTo>
                  <a:pt x="83515" y="32262"/>
                </a:lnTo>
                <a:lnTo>
                  <a:pt x="128331" y="42236"/>
                </a:lnTo>
                <a:lnTo>
                  <a:pt x="167963" y="48620"/>
                </a:lnTo>
                <a:lnTo>
                  <a:pt x="207976" y="50513"/>
                </a:lnTo>
                <a:lnTo>
                  <a:pt x="253026" y="55788"/>
                </a:lnTo>
                <a:lnTo>
                  <a:pt x="294416" y="56881"/>
                </a:lnTo>
                <a:lnTo>
                  <a:pt x="334629" y="58508"/>
                </a:lnTo>
                <a:lnTo>
                  <a:pt x="379993" y="67192"/>
                </a:lnTo>
                <a:lnTo>
                  <a:pt x="423134" y="69325"/>
                </a:lnTo>
                <a:lnTo>
                  <a:pt x="465627" y="74110"/>
                </a:lnTo>
                <a:lnTo>
                  <a:pt x="507993" y="77669"/>
                </a:lnTo>
                <a:lnTo>
                  <a:pt x="550332" y="81586"/>
                </a:lnTo>
                <a:lnTo>
                  <a:pt x="596341" y="89330"/>
                </a:lnTo>
                <a:lnTo>
                  <a:pt x="639160" y="95176"/>
                </a:lnTo>
                <a:lnTo>
                  <a:pt x="692150" y="107950"/>
                </a:lnTo>
              </a:path>
            </a:pathLst>
          </a:custGeom>
          <a:ln w="133350" cap="flat" cmpd="sng" algn="ctr">
            <a:solidFill>
              <a:srgbClr val="FFFF00">
                <a:alpha val="82353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ARTInkShape-11">
            <a:extLst>
              <a:ext uri="{FF2B5EF4-FFF2-40B4-BE49-F238E27FC236}">
                <a16:creationId xmlns:a16="http://schemas.microsoft.com/office/drawing/2014/main" id="{797F751E-7691-4E13-ABCD-3E23E4184AA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374063" y="2444750"/>
            <a:ext cx="400051" cy="31751"/>
          </a:xfrm>
          <a:custGeom>
            <a:avLst/>
            <a:gdLst/>
            <a:ahLst/>
            <a:cxnLst/>
            <a:rect l="0" t="0" r="0" b="0"/>
            <a:pathLst>
              <a:path w="400051" h="31751">
                <a:moveTo>
                  <a:pt x="0" y="31750"/>
                </a:moveTo>
                <a:lnTo>
                  <a:pt x="0" y="31750"/>
                </a:lnTo>
                <a:lnTo>
                  <a:pt x="0" y="28379"/>
                </a:lnTo>
                <a:lnTo>
                  <a:pt x="705" y="27386"/>
                </a:lnTo>
                <a:lnTo>
                  <a:pt x="1881" y="26724"/>
                </a:lnTo>
                <a:lnTo>
                  <a:pt x="6326" y="25407"/>
                </a:lnTo>
                <a:lnTo>
                  <a:pt x="9714" y="22031"/>
                </a:lnTo>
                <a:lnTo>
                  <a:pt x="13254" y="20375"/>
                </a:lnTo>
                <a:lnTo>
                  <a:pt x="15186" y="19933"/>
                </a:lnTo>
                <a:lnTo>
                  <a:pt x="25448" y="14141"/>
                </a:lnTo>
                <a:lnTo>
                  <a:pt x="35990" y="12184"/>
                </a:lnTo>
                <a:lnTo>
                  <a:pt x="44450" y="7712"/>
                </a:lnTo>
                <a:lnTo>
                  <a:pt x="90317" y="6351"/>
                </a:lnTo>
                <a:lnTo>
                  <a:pt x="135645" y="12526"/>
                </a:lnTo>
                <a:lnTo>
                  <a:pt x="180379" y="12685"/>
                </a:lnTo>
                <a:lnTo>
                  <a:pt x="222145" y="9327"/>
                </a:lnTo>
                <a:lnTo>
                  <a:pt x="262864" y="6938"/>
                </a:lnTo>
                <a:lnTo>
                  <a:pt x="304878" y="6466"/>
                </a:lnTo>
                <a:lnTo>
                  <a:pt x="350519" y="3002"/>
                </a:lnTo>
                <a:lnTo>
                  <a:pt x="400050" y="0"/>
                </a:lnTo>
              </a:path>
            </a:pathLst>
          </a:custGeom>
          <a:ln w="133350" cap="flat" cmpd="sng" algn="ctr">
            <a:solidFill>
              <a:srgbClr val="FFFF00">
                <a:alpha val="82353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ARTInkShape-12">
            <a:extLst>
              <a:ext uri="{FF2B5EF4-FFF2-40B4-BE49-F238E27FC236}">
                <a16:creationId xmlns:a16="http://schemas.microsoft.com/office/drawing/2014/main" id="{C18875E9-60E7-4895-930D-573B4E3A47F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525719" y="4184650"/>
            <a:ext cx="450845" cy="44451"/>
          </a:xfrm>
          <a:custGeom>
            <a:avLst/>
            <a:gdLst/>
            <a:ahLst/>
            <a:cxnLst/>
            <a:rect l="0" t="0" r="0" b="0"/>
            <a:pathLst>
              <a:path w="450845" h="44451">
                <a:moveTo>
                  <a:pt x="12694" y="12700"/>
                </a:moveTo>
                <a:lnTo>
                  <a:pt x="12694" y="12700"/>
                </a:lnTo>
                <a:lnTo>
                  <a:pt x="12694" y="7233"/>
                </a:lnTo>
                <a:lnTo>
                  <a:pt x="11988" y="6938"/>
                </a:lnTo>
                <a:lnTo>
                  <a:pt x="6605" y="6373"/>
                </a:lnTo>
                <a:lnTo>
                  <a:pt x="6366" y="885"/>
                </a:lnTo>
                <a:lnTo>
                  <a:pt x="5653" y="590"/>
                </a:lnTo>
                <a:lnTo>
                  <a:pt x="0" y="1"/>
                </a:lnTo>
                <a:lnTo>
                  <a:pt x="3367" y="0"/>
                </a:lnTo>
                <a:lnTo>
                  <a:pt x="4359" y="706"/>
                </a:lnTo>
                <a:lnTo>
                  <a:pt x="5020" y="1882"/>
                </a:lnTo>
                <a:lnTo>
                  <a:pt x="5461" y="3371"/>
                </a:lnTo>
                <a:lnTo>
                  <a:pt x="9453" y="8839"/>
                </a:lnTo>
                <a:lnTo>
                  <a:pt x="13135" y="10984"/>
                </a:lnTo>
                <a:lnTo>
                  <a:pt x="24618" y="15732"/>
                </a:lnTo>
                <a:lnTo>
                  <a:pt x="36111" y="22759"/>
                </a:lnTo>
                <a:lnTo>
                  <a:pt x="78114" y="31312"/>
                </a:lnTo>
                <a:lnTo>
                  <a:pt x="121307" y="31733"/>
                </a:lnTo>
                <a:lnTo>
                  <a:pt x="163166" y="31748"/>
                </a:lnTo>
                <a:lnTo>
                  <a:pt x="207388" y="27386"/>
                </a:lnTo>
                <a:lnTo>
                  <a:pt x="238281" y="27674"/>
                </a:lnTo>
                <a:lnTo>
                  <a:pt x="263919" y="28661"/>
                </a:lnTo>
                <a:lnTo>
                  <a:pt x="311457" y="25686"/>
                </a:lnTo>
                <a:lnTo>
                  <a:pt x="356945" y="30451"/>
                </a:lnTo>
                <a:lnTo>
                  <a:pt x="397399" y="35943"/>
                </a:lnTo>
                <a:lnTo>
                  <a:pt x="450844" y="44450"/>
                </a:lnTo>
              </a:path>
            </a:pathLst>
          </a:custGeom>
          <a:ln w="133350" cap="flat" cmpd="sng" algn="ctr">
            <a:solidFill>
              <a:srgbClr val="FFFF00">
                <a:alpha val="82353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SMARTInkShape-Group12">
            <a:extLst>
              <a:ext uri="{FF2B5EF4-FFF2-40B4-BE49-F238E27FC236}">
                <a16:creationId xmlns:a16="http://schemas.microsoft.com/office/drawing/2014/main" id="{917DB5F0-C38F-4821-BD5D-FCD024555880}"/>
              </a:ext>
            </a:extLst>
          </p:cNvPr>
          <p:cNvGrpSpPr/>
          <p:nvPr/>
        </p:nvGrpSpPr>
        <p:grpSpPr>
          <a:xfrm>
            <a:off x="3294063" y="2070100"/>
            <a:ext cx="425451" cy="450851"/>
            <a:chOff x="3294063" y="2070100"/>
            <a:chExt cx="425451" cy="450851"/>
          </a:xfrm>
        </p:grpSpPr>
        <p:sp>
          <p:nvSpPr>
            <p:cNvPr id="19" name="SMARTInkShape-13">
              <a:extLst>
                <a:ext uri="{FF2B5EF4-FFF2-40B4-BE49-F238E27FC236}">
                  <a16:creationId xmlns:a16="http://schemas.microsoft.com/office/drawing/2014/main" id="{E6795883-7AD8-4B3E-B006-5CC81A8CD48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3414713" y="2070100"/>
              <a:ext cx="222251" cy="317501"/>
            </a:xfrm>
            <a:custGeom>
              <a:avLst/>
              <a:gdLst/>
              <a:ahLst/>
              <a:cxnLst/>
              <a:rect l="0" t="0" r="0" b="0"/>
              <a:pathLst>
                <a:path w="222251" h="317501">
                  <a:moveTo>
                    <a:pt x="12700" y="6350"/>
                  </a:moveTo>
                  <a:lnTo>
                    <a:pt x="12700" y="6350"/>
                  </a:lnTo>
                  <a:lnTo>
                    <a:pt x="3002" y="6350"/>
                  </a:lnTo>
                  <a:lnTo>
                    <a:pt x="2001" y="5644"/>
                  </a:lnTo>
                  <a:lnTo>
                    <a:pt x="1334" y="4469"/>
                  </a:lnTo>
                  <a:lnTo>
                    <a:pt x="0" y="0"/>
                  </a:lnTo>
                  <a:lnTo>
                    <a:pt x="0" y="8838"/>
                  </a:lnTo>
                  <a:lnTo>
                    <a:pt x="1881" y="12865"/>
                  </a:lnTo>
                  <a:lnTo>
                    <a:pt x="27296" y="57200"/>
                  </a:lnTo>
                  <a:lnTo>
                    <a:pt x="46110" y="83393"/>
                  </a:lnTo>
                  <a:lnTo>
                    <a:pt x="70983" y="127916"/>
                  </a:lnTo>
                  <a:lnTo>
                    <a:pt x="99845" y="171878"/>
                  </a:lnTo>
                  <a:lnTo>
                    <a:pt x="109311" y="188745"/>
                  </a:lnTo>
                  <a:lnTo>
                    <a:pt x="131588" y="217628"/>
                  </a:lnTo>
                  <a:lnTo>
                    <a:pt x="141059" y="233580"/>
                  </a:lnTo>
                  <a:lnTo>
                    <a:pt x="160193" y="258348"/>
                  </a:lnTo>
                  <a:lnTo>
                    <a:pt x="167152" y="264399"/>
                  </a:lnTo>
                  <a:lnTo>
                    <a:pt x="198679" y="300217"/>
                  </a:lnTo>
                  <a:lnTo>
                    <a:pt x="222250" y="317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14">
              <a:extLst>
                <a:ext uri="{FF2B5EF4-FFF2-40B4-BE49-F238E27FC236}">
                  <a16:creationId xmlns:a16="http://schemas.microsoft.com/office/drawing/2014/main" id="{1FDA72D9-02AC-4E1B-9301-76BF5CACFFD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3294063" y="2070100"/>
              <a:ext cx="425451" cy="450851"/>
            </a:xfrm>
            <a:custGeom>
              <a:avLst/>
              <a:gdLst/>
              <a:ahLst/>
              <a:cxnLst/>
              <a:rect l="0" t="0" r="0" b="0"/>
              <a:pathLst>
                <a:path w="425451" h="450851">
                  <a:moveTo>
                    <a:pt x="425450" y="0"/>
                  </a:moveTo>
                  <a:lnTo>
                    <a:pt x="425450" y="0"/>
                  </a:lnTo>
                  <a:lnTo>
                    <a:pt x="415752" y="0"/>
                  </a:lnTo>
                  <a:lnTo>
                    <a:pt x="395336" y="8838"/>
                  </a:lnTo>
                  <a:lnTo>
                    <a:pt x="352210" y="38280"/>
                  </a:lnTo>
                  <a:lnTo>
                    <a:pt x="338571" y="47352"/>
                  </a:lnTo>
                  <a:lnTo>
                    <a:pt x="293108" y="85925"/>
                  </a:lnTo>
                  <a:lnTo>
                    <a:pt x="247708" y="133176"/>
                  </a:lnTo>
                  <a:lnTo>
                    <a:pt x="206183" y="180273"/>
                  </a:lnTo>
                  <a:lnTo>
                    <a:pt x="169961" y="227323"/>
                  </a:lnTo>
                  <a:lnTo>
                    <a:pt x="137289" y="265585"/>
                  </a:lnTo>
                  <a:lnTo>
                    <a:pt x="104364" y="307115"/>
                  </a:lnTo>
                  <a:lnTo>
                    <a:pt x="74864" y="347408"/>
                  </a:lnTo>
                  <a:lnTo>
                    <a:pt x="38760" y="392046"/>
                  </a:lnTo>
                  <a:lnTo>
                    <a:pt x="9807" y="435981"/>
                  </a:lnTo>
                  <a:lnTo>
                    <a:pt x="0" y="450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SMARTInkShape-Group13">
            <a:extLst>
              <a:ext uri="{FF2B5EF4-FFF2-40B4-BE49-F238E27FC236}">
                <a16:creationId xmlns:a16="http://schemas.microsoft.com/office/drawing/2014/main" id="{434C9C55-18C3-4CDE-87DD-3DFFEDD97952}"/>
              </a:ext>
            </a:extLst>
          </p:cNvPr>
          <p:cNvGrpSpPr/>
          <p:nvPr/>
        </p:nvGrpSpPr>
        <p:grpSpPr>
          <a:xfrm>
            <a:off x="8526463" y="2298723"/>
            <a:ext cx="355601" cy="387328"/>
            <a:chOff x="8526463" y="2298723"/>
            <a:chExt cx="355601" cy="387328"/>
          </a:xfrm>
        </p:grpSpPr>
        <p:sp>
          <p:nvSpPr>
            <p:cNvPr id="22" name="SMARTInkShape-15">
              <a:extLst>
                <a:ext uri="{FF2B5EF4-FFF2-40B4-BE49-F238E27FC236}">
                  <a16:creationId xmlns:a16="http://schemas.microsoft.com/office/drawing/2014/main" id="{B5B74D04-F065-47CC-AFEA-84ECCC05DE3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89963" y="2298723"/>
              <a:ext cx="152401" cy="387328"/>
            </a:xfrm>
            <a:custGeom>
              <a:avLst/>
              <a:gdLst/>
              <a:ahLst/>
              <a:cxnLst/>
              <a:rect l="0" t="0" r="0" b="0"/>
              <a:pathLst>
                <a:path w="152401" h="387328">
                  <a:moveTo>
                    <a:pt x="0" y="6327"/>
                  </a:moveTo>
                  <a:lnTo>
                    <a:pt x="0" y="6327"/>
                  </a:lnTo>
                  <a:lnTo>
                    <a:pt x="15110" y="6327"/>
                  </a:lnTo>
                  <a:lnTo>
                    <a:pt x="16423" y="5621"/>
                  </a:lnTo>
                  <a:lnTo>
                    <a:pt x="17298" y="4446"/>
                  </a:lnTo>
                  <a:lnTo>
                    <a:pt x="18704" y="860"/>
                  </a:lnTo>
                  <a:lnTo>
                    <a:pt x="20777" y="369"/>
                  </a:lnTo>
                  <a:lnTo>
                    <a:pt x="25129" y="0"/>
                  </a:lnTo>
                  <a:lnTo>
                    <a:pt x="25393" y="6066"/>
                  </a:lnTo>
                  <a:lnTo>
                    <a:pt x="28768" y="6250"/>
                  </a:lnTo>
                  <a:lnTo>
                    <a:pt x="29762" y="6981"/>
                  </a:lnTo>
                  <a:lnTo>
                    <a:pt x="36659" y="19189"/>
                  </a:lnTo>
                  <a:lnTo>
                    <a:pt x="41186" y="30897"/>
                  </a:lnTo>
                  <a:lnTo>
                    <a:pt x="48169" y="42434"/>
                  </a:lnTo>
                  <a:lnTo>
                    <a:pt x="55095" y="84819"/>
                  </a:lnTo>
                  <a:lnTo>
                    <a:pt x="60173" y="122085"/>
                  </a:lnTo>
                  <a:lnTo>
                    <a:pt x="59199" y="133975"/>
                  </a:lnTo>
                  <a:lnTo>
                    <a:pt x="61207" y="151863"/>
                  </a:lnTo>
                  <a:lnTo>
                    <a:pt x="60042" y="174671"/>
                  </a:lnTo>
                  <a:lnTo>
                    <a:pt x="66668" y="216578"/>
                  </a:lnTo>
                  <a:lnTo>
                    <a:pt x="74028" y="264027"/>
                  </a:lnTo>
                  <a:lnTo>
                    <a:pt x="81078" y="298139"/>
                  </a:lnTo>
                  <a:lnTo>
                    <a:pt x="100205" y="338581"/>
                  </a:lnTo>
                  <a:lnTo>
                    <a:pt x="122505" y="363670"/>
                  </a:lnTo>
                  <a:lnTo>
                    <a:pt x="152400" y="38732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16">
              <a:extLst>
                <a:ext uri="{FF2B5EF4-FFF2-40B4-BE49-F238E27FC236}">
                  <a16:creationId xmlns:a16="http://schemas.microsoft.com/office/drawing/2014/main" id="{FA30F243-3A70-4451-B0FE-1B22D8A861C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8526463" y="2336800"/>
              <a:ext cx="355601" cy="349251"/>
            </a:xfrm>
            <a:custGeom>
              <a:avLst/>
              <a:gdLst/>
              <a:ahLst/>
              <a:cxnLst/>
              <a:rect l="0" t="0" r="0" b="0"/>
              <a:pathLst>
                <a:path w="355601" h="349251">
                  <a:moveTo>
                    <a:pt x="355600" y="0"/>
                  </a:moveTo>
                  <a:lnTo>
                    <a:pt x="355600" y="0"/>
                  </a:lnTo>
                  <a:lnTo>
                    <a:pt x="340435" y="0"/>
                  </a:lnTo>
                  <a:lnTo>
                    <a:pt x="336394" y="1882"/>
                  </a:lnTo>
                  <a:lnTo>
                    <a:pt x="334329" y="3371"/>
                  </a:lnTo>
                  <a:lnTo>
                    <a:pt x="308779" y="11951"/>
                  </a:lnTo>
                  <a:lnTo>
                    <a:pt x="265857" y="40896"/>
                  </a:lnTo>
                  <a:lnTo>
                    <a:pt x="220319" y="71771"/>
                  </a:lnTo>
                  <a:lnTo>
                    <a:pt x="176306" y="103093"/>
                  </a:lnTo>
                  <a:lnTo>
                    <a:pt x="128750" y="144857"/>
                  </a:lnTo>
                  <a:lnTo>
                    <a:pt x="89053" y="189071"/>
                  </a:lnTo>
                  <a:lnTo>
                    <a:pt x="58581" y="226426"/>
                  </a:lnTo>
                  <a:lnTo>
                    <a:pt x="31524" y="272923"/>
                  </a:lnTo>
                  <a:lnTo>
                    <a:pt x="13237" y="311139"/>
                  </a:lnTo>
                  <a:lnTo>
                    <a:pt x="0" y="349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SMARTInkShape-Group14">
            <a:extLst>
              <a:ext uri="{FF2B5EF4-FFF2-40B4-BE49-F238E27FC236}">
                <a16:creationId xmlns:a16="http://schemas.microsoft.com/office/drawing/2014/main" id="{C923B6C8-9C46-4261-AE0D-9338732A89A5}"/>
              </a:ext>
            </a:extLst>
          </p:cNvPr>
          <p:cNvGrpSpPr/>
          <p:nvPr/>
        </p:nvGrpSpPr>
        <p:grpSpPr>
          <a:xfrm>
            <a:off x="8558213" y="603250"/>
            <a:ext cx="450851" cy="368301"/>
            <a:chOff x="8558213" y="603250"/>
            <a:chExt cx="450851" cy="368301"/>
          </a:xfrm>
        </p:grpSpPr>
        <p:sp>
          <p:nvSpPr>
            <p:cNvPr id="25" name="SMARTInkShape-17">
              <a:extLst>
                <a:ext uri="{FF2B5EF4-FFF2-40B4-BE49-F238E27FC236}">
                  <a16:creationId xmlns:a16="http://schemas.microsoft.com/office/drawing/2014/main" id="{18E32B85-2895-47D6-94B2-6CC4C76A557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8710613" y="622300"/>
              <a:ext cx="228601" cy="349251"/>
            </a:xfrm>
            <a:custGeom>
              <a:avLst/>
              <a:gdLst/>
              <a:ahLst/>
              <a:cxnLst/>
              <a:rect l="0" t="0" r="0" b="0"/>
              <a:pathLst>
                <a:path w="228601" h="349251">
                  <a:moveTo>
                    <a:pt x="0" y="0"/>
                  </a:moveTo>
                  <a:lnTo>
                    <a:pt x="0" y="0"/>
                  </a:lnTo>
                  <a:lnTo>
                    <a:pt x="0" y="9459"/>
                  </a:lnTo>
                  <a:lnTo>
                    <a:pt x="1881" y="13141"/>
                  </a:lnTo>
                  <a:lnTo>
                    <a:pt x="8838" y="24625"/>
                  </a:lnTo>
                  <a:lnTo>
                    <a:pt x="11555" y="33010"/>
                  </a:lnTo>
                  <a:lnTo>
                    <a:pt x="12361" y="39963"/>
                  </a:lnTo>
                  <a:lnTo>
                    <a:pt x="29628" y="75963"/>
                  </a:lnTo>
                  <a:lnTo>
                    <a:pt x="30335" y="80275"/>
                  </a:lnTo>
                  <a:lnTo>
                    <a:pt x="34884" y="88830"/>
                  </a:lnTo>
                  <a:lnTo>
                    <a:pt x="48259" y="110763"/>
                  </a:lnTo>
                  <a:lnTo>
                    <a:pt x="70383" y="152565"/>
                  </a:lnTo>
                  <a:lnTo>
                    <a:pt x="99514" y="196860"/>
                  </a:lnTo>
                  <a:lnTo>
                    <a:pt x="136164" y="242624"/>
                  </a:lnTo>
                  <a:lnTo>
                    <a:pt x="149470" y="260742"/>
                  </a:lnTo>
                  <a:lnTo>
                    <a:pt x="175686" y="300334"/>
                  </a:lnTo>
                  <a:lnTo>
                    <a:pt x="185483" y="313198"/>
                  </a:lnTo>
                  <a:lnTo>
                    <a:pt x="193210" y="331053"/>
                  </a:lnTo>
                  <a:lnTo>
                    <a:pt x="210836" y="344906"/>
                  </a:lnTo>
                  <a:lnTo>
                    <a:pt x="215531" y="347319"/>
                  </a:lnTo>
                  <a:lnTo>
                    <a:pt x="228600" y="349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18">
              <a:extLst>
                <a:ext uri="{FF2B5EF4-FFF2-40B4-BE49-F238E27FC236}">
                  <a16:creationId xmlns:a16="http://schemas.microsoft.com/office/drawing/2014/main" id="{08F02242-ACE4-4711-A33F-4B80FEBDF15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558213" y="603250"/>
              <a:ext cx="450851" cy="317501"/>
            </a:xfrm>
            <a:custGeom>
              <a:avLst/>
              <a:gdLst/>
              <a:ahLst/>
              <a:cxnLst/>
              <a:rect l="0" t="0" r="0" b="0"/>
              <a:pathLst>
                <a:path w="450851" h="317501">
                  <a:moveTo>
                    <a:pt x="450850" y="0"/>
                  </a:moveTo>
                  <a:lnTo>
                    <a:pt x="450850" y="0"/>
                  </a:lnTo>
                  <a:lnTo>
                    <a:pt x="441390" y="0"/>
                  </a:lnTo>
                  <a:lnTo>
                    <a:pt x="437708" y="1881"/>
                  </a:lnTo>
                  <a:lnTo>
                    <a:pt x="403900" y="22768"/>
                  </a:lnTo>
                  <a:lnTo>
                    <a:pt x="361803" y="44977"/>
                  </a:lnTo>
                  <a:lnTo>
                    <a:pt x="340974" y="55425"/>
                  </a:lnTo>
                  <a:lnTo>
                    <a:pt x="325816" y="62028"/>
                  </a:lnTo>
                  <a:lnTo>
                    <a:pt x="285617" y="86171"/>
                  </a:lnTo>
                  <a:lnTo>
                    <a:pt x="239679" y="114777"/>
                  </a:lnTo>
                  <a:lnTo>
                    <a:pt x="198646" y="139794"/>
                  </a:lnTo>
                  <a:lnTo>
                    <a:pt x="151033" y="173344"/>
                  </a:lnTo>
                  <a:lnTo>
                    <a:pt x="103667" y="214033"/>
                  </a:lnTo>
                  <a:lnTo>
                    <a:pt x="64953" y="245818"/>
                  </a:lnTo>
                  <a:lnTo>
                    <a:pt x="22769" y="284228"/>
                  </a:lnTo>
                  <a:lnTo>
                    <a:pt x="0" y="317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SMARTInkShape-Group15">
            <a:extLst>
              <a:ext uri="{FF2B5EF4-FFF2-40B4-BE49-F238E27FC236}">
                <a16:creationId xmlns:a16="http://schemas.microsoft.com/office/drawing/2014/main" id="{81963301-B92B-4A1F-A933-EAA4719837DA}"/>
              </a:ext>
            </a:extLst>
          </p:cNvPr>
          <p:cNvGrpSpPr/>
          <p:nvPr/>
        </p:nvGrpSpPr>
        <p:grpSpPr>
          <a:xfrm>
            <a:off x="2779720" y="3282973"/>
            <a:ext cx="228594" cy="298421"/>
            <a:chOff x="2779720" y="3282973"/>
            <a:chExt cx="228594" cy="298421"/>
          </a:xfrm>
        </p:grpSpPr>
        <p:sp>
          <p:nvSpPr>
            <p:cNvPr id="28" name="SMARTInkShape-19">
              <a:extLst>
                <a:ext uri="{FF2B5EF4-FFF2-40B4-BE49-F238E27FC236}">
                  <a16:creationId xmlns:a16="http://schemas.microsoft.com/office/drawing/2014/main" id="{3EFD033E-3C3E-4AC7-B496-137BBDEF264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779720" y="3282973"/>
              <a:ext cx="158744" cy="298421"/>
            </a:xfrm>
            <a:custGeom>
              <a:avLst/>
              <a:gdLst/>
              <a:ahLst/>
              <a:cxnLst/>
              <a:rect l="0" t="0" r="0" b="0"/>
              <a:pathLst>
                <a:path w="158744" h="298421">
                  <a:moveTo>
                    <a:pt x="19043" y="6327"/>
                  </a:moveTo>
                  <a:lnTo>
                    <a:pt x="19043" y="6327"/>
                  </a:lnTo>
                  <a:lnTo>
                    <a:pt x="19043" y="0"/>
                  </a:lnTo>
                  <a:lnTo>
                    <a:pt x="19043" y="6066"/>
                  </a:lnTo>
                  <a:lnTo>
                    <a:pt x="15671" y="6250"/>
                  </a:lnTo>
                  <a:lnTo>
                    <a:pt x="14678" y="6981"/>
                  </a:lnTo>
                  <a:lnTo>
                    <a:pt x="7303" y="17881"/>
                  </a:lnTo>
                  <a:lnTo>
                    <a:pt x="2168" y="23870"/>
                  </a:lnTo>
                  <a:lnTo>
                    <a:pt x="959" y="27765"/>
                  </a:lnTo>
                  <a:lnTo>
                    <a:pt x="0" y="58547"/>
                  </a:lnTo>
                  <a:lnTo>
                    <a:pt x="1877" y="63167"/>
                  </a:lnTo>
                  <a:lnTo>
                    <a:pt x="10118" y="74725"/>
                  </a:lnTo>
                  <a:lnTo>
                    <a:pt x="14065" y="87545"/>
                  </a:lnTo>
                  <a:lnTo>
                    <a:pt x="45684" y="121854"/>
                  </a:lnTo>
                  <a:lnTo>
                    <a:pt x="62053" y="135091"/>
                  </a:lnTo>
                  <a:lnTo>
                    <a:pt x="67792" y="141872"/>
                  </a:lnTo>
                  <a:lnTo>
                    <a:pt x="81092" y="153856"/>
                  </a:lnTo>
                  <a:lnTo>
                    <a:pt x="116324" y="201329"/>
                  </a:lnTo>
                  <a:lnTo>
                    <a:pt x="136869" y="231461"/>
                  </a:lnTo>
                  <a:lnTo>
                    <a:pt x="141016" y="245897"/>
                  </a:lnTo>
                  <a:lnTo>
                    <a:pt x="143809" y="251092"/>
                  </a:lnTo>
                  <a:lnTo>
                    <a:pt x="146086" y="257983"/>
                  </a:lnTo>
                  <a:lnTo>
                    <a:pt x="150210" y="264493"/>
                  </a:lnTo>
                  <a:lnTo>
                    <a:pt x="151746" y="270890"/>
                  </a:lnTo>
                  <a:lnTo>
                    <a:pt x="152105" y="275135"/>
                  </a:lnTo>
                  <a:lnTo>
                    <a:pt x="154146" y="279373"/>
                  </a:lnTo>
                  <a:lnTo>
                    <a:pt x="156700" y="283609"/>
                  </a:lnTo>
                  <a:lnTo>
                    <a:pt x="158663" y="291705"/>
                  </a:lnTo>
                  <a:lnTo>
                    <a:pt x="158743" y="298420"/>
                  </a:lnTo>
                  <a:lnTo>
                    <a:pt x="158743" y="29207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20">
              <a:extLst>
                <a:ext uri="{FF2B5EF4-FFF2-40B4-BE49-F238E27FC236}">
                  <a16:creationId xmlns:a16="http://schemas.microsoft.com/office/drawing/2014/main" id="{822D1286-89D1-43C3-BF53-A310DCCF7EA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811463" y="3308373"/>
              <a:ext cx="196851" cy="215878"/>
            </a:xfrm>
            <a:custGeom>
              <a:avLst/>
              <a:gdLst/>
              <a:ahLst/>
              <a:cxnLst/>
              <a:rect l="0" t="0" r="0" b="0"/>
              <a:pathLst>
                <a:path w="196851" h="215878">
                  <a:moveTo>
                    <a:pt x="196850" y="6327"/>
                  </a:moveTo>
                  <a:lnTo>
                    <a:pt x="196850" y="6327"/>
                  </a:lnTo>
                  <a:lnTo>
                    <a:pt x="191382" y="6327"/>
                  </a:lnTo>
                  <a:lnTo>
                    <a:pt x="185110" y="860"/>
                  </a:lnTo>
                  <a:lnTo>
                    <a:pt x="181063" y="239"/>
                  </a:lnTo>
                  <a:lnTo>
                    <a:pt x="169248" y="0"/>
                  </a:lnTo>
                  <a:lnTo>
                    <a:pt x="165062" y="1869"/>
                  </a:lnTo>
                  <a:lnTo>
                    <a:pt x="120440" y="34687"/>
                  </a:lnTo>
                  <a:lnTo>
                    <a:pt x="85242" y="78433"/>
                  </a:lnTo>
                  <a:lnTo>
                    <a:pt x="57059" y="123904"/>
                  </a:lnTo>
                  <a:lnTo>
                    <a:pt x="27511" y="170736"/>
                  </a:lnTo>
                  <a:lnTo>
                    <a:pt x="0" y="21587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5" name="SMARTInkShape-Group16">
            <a:extLst>
              <a:ext uri="{FF2B5EF4-FFF2-40B4-BE49-F238E27FC236}">
                <a16:creationId xmlns:a16="http://schemas.microsoft.com/office/drawing/2014/main" id="{2A411B81-2A66-47D3-8AF2-A37DCD3D4B91}"/>
              </a:ext>
            </a:extLst>
          </p:cNvPr>
          <p:cNvGrpSpPr/>
          <p:nvPr/>
        </p:nvGrpSpPr>
        <p:grpSpPr>
          <a:xfrm>
            <a:off x="8139113" y="4178300"/>
            <a:ext cx="336551" cy="438151"/>
            <a:chOff x="8139113" y="4178300"/>
            <a:chExt cx="336551" cy="438151"/>
          </a:xfrm>
        </p:grpSpPr>
        <p:sp>
          <p:nvSpPr>
            <p:cNvPr id="31" name="SMARTInkShape-21">
              <a:extLst>
                <a:ext uri="{FF2B5EF4-FFF2-40B4-BE49-F238E27FC236}">
                  <a16:creationId xmlns:a16="http://schemas.microsoft.com/office/drawing/2014/main" id="{4DA5F1F4-D7CD-4B35-8556-424EE4EB372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189913" y="4184650"/>
              <a:ext cx="285751" cy="311149"/>
            </a:xfrm>
            <a:custGeom>
              <a:avLst/>
              <a:gdLst/>
              <a:ahLst/>
              <a:cxnLst/>
              <a:rect l="0" t="0" r="0" b="0"/>
              <a:pathLst>
                <a:path w="285751" h="311149">
                  <a:moveTo>
                    <a:pt x="0" y="0"/>
                  </a:moveTo>
                  <a:lnTo>
                    <a:pt x="0" y="0"/>
                  </a:lnTo>
                  <a:lnTo>
                    <a:pt x="0" y="8839"/>
                  </a:lnTo>
                  <a:lnTo>
                    <a:pt x="705" y="10126"/>
                  </a:lnTo>
                  <a:lnTo>
                    <a:pt x="1881" y="10984"/>
                  </a:lnTo>
                  <a:lnTo>
                    <a:pt x="5069" y="12643"/>
                  </a:lnTo>
                  <a:lnTo>
                    <a:pt x="8838" y="15732"/>
                  </a:lnTo>
                  <a:lnTo>
                    <a:pt x="10983" y="19457"/>
                  </a:lnTo>
                  <a:lnTo>
                    <a:pt x="15732" y="30968"/>
                  </a:lnTo>
                  <a:lnTo>
                    <a:pt x="46568" y="71699"/>
                  </a:lnTo>
                  <a:lnTo>
                    <a:pt x="89341" y="115672"/>
                  </a:lnTo>
                  <a:lnTo>
                    <a:pt x="135471" y="155121"/>
                  </a:lnTo>
                  <a:lnTo>
                    <a:pt x="179328" y="192632"/>
                  </a:lnTo>
                  <a:lnTo>
                    <a:pt x="220357" y="234951"/>
                  </a:lnTo>
                  <a:lnTo>
                    <a:pt x="255751" y="280724"/>
                  </a:lnTo>
                  <a:lnTo>
                    <a:pt x="270327" y="294966"/>
                  </a:lnTo>
                  <a:lnTo>
                    <a:pt x="276398" y="298123"/>
                  </a:lnTo>
                  <a:lnTo>
                    <a:pt x="279216" y="302508"/>
                  </a:lnTo>
                  <a:lnTo>
                    <a:pt x="282375" y="303781"/>
                  </a:lnTo>
                  <a:lnTo>
                    <a:pt x="283500" y="304826"/>
                  </a:lnTo>
                  <a:lnTo>
                    <a:pt x="285749" y="311148"/>
                  </a:lnTo>
                  <a:lnTo>
                    <a:pt x="285750" y="298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SMARTInkShape-22">
              <a:extLst>
                <a:ext uri="{FF2B5EF4-FFF2-40B4-BE49-F238E27FC236}">
                  <a16:creationId xmlns:a16="http://schemas.microsoft.com/office/drawing/2014/main" id="{4D101578-4A9D-4C2F-9E71-60C07370836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139113" y="4178300"/>
              <a:ext cx="304801" cy="438151"/>
            </a:xfrm>
            <a:custGeom>
              <a:avLst/>
              <a:gdLst/>
              <a:ahLst/>
              <a:cxnLst/>
              <a:rect l="0" t="0" r="0" b="0"/>
              <a:pathLst>
                <a:path w="304801" h="438151">
                  <a:moveTo>
                    <a:pt x="304800" y="0"/>
                  </a:moveTo>
                  <a:lnTo>
                    <a:pt x="304800" y="0"/>
                  </a:lnTo>
                  <a:lnTo>
                    <a:pt x="298711" y="0"/>
                  </a:lnTo>
                  <a:lnTo>
                    <a:pt x="287634" y="11537"/>
                  </a:lnTo>
                  <a:lnTo>
                    <a:pt x="280742" y="21371"/>
                  </a:lnTo>
                  <a:lnTo>
                    <a:pt x="268010" y="33254"/>
                  </a:lnTo>
                  <a:lnTo>
                    <a:pt x="233471" y="79417"/>
                  </a:lnTo>
                  <a:lnTo>
                    <a:pt x="198693" y="122450"/>
                  </a:lnTo>
                  <a:lnTo>
                    <a:pt x="189164" y="138352"/>
                  </a:lnTo>
                  <a:lnTo>
                    <a:pt x="152922" y="183640"/>
                  </a:lnTo>
                  <a:lnTo>
                    <a:pt x="122580" y="228869"/>
                  </a:lnTo>
                  <a:lnTo>
                    <a:pt x="93919" y="274385"/>
                  </a:lnTo>
                  <a:lnTo>
                    <a:pt x="65695" y="317435"/>
                  </a:lnTo>
                  <a:lnTo>
                    <a:pt x="55840" y="332376"/>
                  </a:lnTo>
                  <a:lnTo>
                    <a:pt x="50882" y="349189"/>
                  </a:lnTo>
                  <a:lnTo>
                    <a:pt x="21189" y="396583"/>
                  </a:lnTo>
                  <a:lnTo>
                    <a:pt x="0" y="438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7" name="SMARTInkShape-23">
            <a:extLst>
              <a:ext uri="{FF2B5EF4-FFF2-40B4-BE49-F238E27FC236}">
                <a16:creationId xmlns:a16="http://schemas.microsoft.com/office/drawing/2014/main" id="{CB6AF460-2105-44CD-9A99-DFA4CB4A29A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604993" y="5969001"/>
            <a:ext cx="937133" cy="620985"/>
          </a:xfrm>
          <a:custGeom>
            <a:avLst/>
            <a:gdLst/>
            <a:ahLst/>
            <a:cxnLst/>
            <a:rect l="0" t="0" r="0" b="0"/>
            <a:pathLst>
              <a:path w="937133" h="620985">
                <a:moveTo>
                  <a:pt x="302220" y="25399"/>
                </a:moveTo>
                <a:lnTo>
                  <a:pt x="302220" y="25399"/>
                </a:lnTo>
                <a:lnTo>
                  <a:pt x="296752" y="19932"/>
                </a:lnTo>
                <a:lnTo>
                  <a:pt x="292760" y="19311"/>
                </a:lnTo>
                <a:lnTo>
                  <a:pt x="291680" y="18518"/>
                </a:lnTo>
                <a:lnTo>
                  <a:pt x="289709" y="13303"/>
                </a:lnTo>
                <a:lnTo>
                  <a:pt x="289604" y="12968"/>
                </a:lnTo>
                <a:lnTo>
                  <a:pt x="286174" y="12779"/>
                </a:lnTo>
                <a:lnTo>
                  <a:pt x="285172" y="12047"/>
                </a:lnTo>
                <a:lnTo>
                  <a:pt x="284059" y="9352"/>
                </a:lnTo>
                <a:lnTo>
                  <a:pt x="283057" y="8351"/>
                </a:lnTo>
                <a:lnTo>
                  <a:pt x="277104" y="6427"/>
                </a:lnTo>
                <a:lnTo>
                  <a:pt x="271377" y="888"/>
                </a:lnTo>
                <a:lnTo>
                  <a:pt x="267367" y="263"/>
                </a:lnTo>
                <a:lnTo>
                  <a:pt x="231133" y="0"/>
                </a:lnTo>
                <a:lnTo>
                  <a:pt x="226411" y="1881"/>
                </a:lnTo>
                <a:lnTo>
                  <a:pt x="224164" y="3370"/>
                </a:lnTo>
                <a:lnTo>
                  <a:pt x="176695" y="17599"/>
                </a:lnTo>
                <a:lnTo>
                  <a:pt x="171642" y="19110"/>
                </a:lnTo>
                <a:lnTo>
                  <a:pt x="146883" y="35334"/>
                </a:lnTo>
                <a:lnTo>
                  <a:pt x="135465" y="37985"/>
                </a:lnTo>
                <a:lnTo>
                  <a:pt x="119272" y="46830"/>
                </a:lnTo>
                <a:lnTo>
                  <a:pt x="113195" y="52798"/>
                </a:lnTo>
                <a:lnTo>
                  <a:pt x="108141" y="58743"/>
                </a:lnTo>
                <a:lnTo>
                  <a:pt x="90480" y="68857"/>
                </a:lnTo>
                <a:lnTo>
                  <a:pt x="75210" y="86231"/>
                </a:lnTo>
                <a:lnTo>
                  <a:pt x="59709" y="97293"/>
                </a:lnTo>
                <a:lnTo>
                  <a:pt x="31185" y="130468"/>
                </a:lnTo>
                <a:lnTo>
                  <a:pt x="23950" y="135126"/>
                </a:lnTo>
                <a:lnTo>
                  <a:pt x="21457" y="138062"/>
                </a:lnTo>
                <a:lnTo>
                  <a:pt x="5572" y="170005"/>
                </a:lnTo>
                <a:lnTo>
                  <a:pt x="4972" y="172603"/>
                </a:lnTo>
                <a:lnTo>
                  <a:pt x="6186" y="179253"/>
                </a:lnTo>
                <a:lnTo>
                  <a:pt x="7496" y="183001"/>
                </a:lnTo>
                <a:lnTo>
                  <a:pt x="7072" y="190930"/>
                </a:lnTo>
                <a:lnTo>
                  <a:pt x="546" y="211723"/>
                </a:lnTo>
                <a:lnTo>
                  <a:pt x="2688" y="241435"/>
                </a:lnTo>
                <a:lnTo>
                  <a:pt x="0" y="254823"/>
                </a:lnTo>
                <a:lnTo>
                  <a:pt x="11525" y="298163"/>
                </a:lnTo>
                <a:lnTo>
                  <a:pt x="15004" y="311065"/>
                </a:lnTo>
                <a:lnTo>
                  <a:pt x="15493" y="315326"/>
                </a:lnTo>
                <a:lnTo>
                  <a:pt x="19799" y="323824"/>
                </a:lnTo>
                <a:lnTo>
                  <a:pt x="46068" y="370416"/>
                </a:lnTo>
                <a:lnTo>
                  <a:pt x="62799" y="400049"/>
                </a:lnTo>
                <a:lnTo>
                  <a:pt x="103144" y="446616"/>
                </a:lnTo>
                <a:lnTo>
                  <a:pt x="118466" y="461668"/>
                </a:lnTo>
                <a:lnTo>
                  <a:pt x="142947" y="478954"/>
                </a:lnTo>
                <a:lnTo>
                  <a:pt x="154055" y="490535"/>
                </a:lnTo>
                <a:lnTo>
                  <a:pt x="197413" y="515480"/>
                </a:lnTo>
                <a:lnTo>
                  <a:pt x="244242" y="541199"/>
                </a:lnTo>
                <a:lnTo>
                  <a:pt x="259406" y="550997"/>
                </a:lnTo>
                <a:lnTo>
                  <a:pt x="302316" y="567181"/>
                </a:lnTo>
                <a:lnTo>
                  <a:pt x="347997" y="584195"/>
                </a:lnTo>
                <a:lnTo>
                  <a:pt x="393294" y="599015"/>
                </a:lnTo>
                <a:lnTo>
                  <a:pt x="434878" y="606248"/>
                </a:lnTo>
                <a:lnTo>
                  <a:pt x="479979" y="615165"/>
                </a:lnTo>
                <a:lnTo>
                  <a:pt x="521774" y="620244"/>
                </a:lnTo>
                <a:lnTo>
                  <a:pt x="539977" y="620984"/>
                </a:lnTo>
                <a:lnTo>
                  <a:pt x="586915" y="615778"/>
                </a:lnTo>
                <a:lnTo>
                  <a:pt x="634239" y="603115"/>
                </a:lnTo>
                <a:lnTo>
                  <a:pt x="676472" y="592419"/>
                </a:lnTo>
                <a:lnTo>
                  <a:pt x="690098" y="589969"/>
                </a:lnTo>
                <a:lnTo>
                  <a:pt x="733416" y="569666"/>
                </a:lnTo>
                <a:lnTo>
                  <a:pt x="780315" y="547563"/>
                </a:lnTo>
                <a:lnTo>
                  <a:pt x="815977" y="530639"/>
                </a:lnTo>
                <a:lnTo>
                  <a:pt x="859103" y="503493"/>
                </a:lnTo>
                <a:lnTo>
                  <a:pt x="881934" y="486239"/>
                </a:lnTo>
                <a:lnTo>
                  <a:pt x="922153" y="446567"/>
                </a:lnTo>
                <a:lnTo>
                  <a:pt x="927974" y="435391"/>
                </a:lnTo>
                <a:lnTo>
                  <a:pt x="932179" y="420854"/>
                </a:lnTo>
                <a:lnTo>
                  <a:pt x="934979" y="414940"/>
                </a:lnTo>
                <a:lnTo>
                  <a:pt x="937132" y="383036"/>
                </a:lnTo>
                <a:lnTo>
                  <a:pt x="932133" y="366167"/>
                </a:lnTo>
                <a:lnTo>
                  <a:pt x="926233" y="349246"/>
                </a:lnTo>
                <a:lnTo>
                  <a:pt x="923145" y="336548"/>
                </a:lnTo>
                <a:lnTo>
                  <a:pt x="905434" y="293423"/>
                </a:lnTo>
                <a:lnTo>
                  <a:pt x="894176" y="271107"/>
                </a:lnTo>
                <a:lnTo>
                  <a:pt x="881393" y="252152"/>
                </a:lnTo>
                <a:lnTo>
                  <a:pt x="856028" y="204640"/>
                </a:lnTo>
                <a:lnTo>
                  <a:pt x="843100" y="186550"/>
                </a:lnTo>
                <a:lnTo>
                  <a:pt x="805961" y="142706"/>
                </a:lnTo>
                <a:lnTo>
                  <a:pt x="767310" y="97395"/>
                </a:lnTo>
                <a:lnTo>
                  <a:pt x="724970" y="60932"/>
                </a:lnTo>
                <a:lnTo>
                  <a:pt x="701736" y="46242"/>
                </a:lnTo>
                <a:lnTo>
                  <a:pt x="657788" y="29737"/>
                </a:lnTo>
                <a:lnTo>
                  <a:pt x="624184" y="20945"/>
                </a:lnTo>
                <a:lnTo>
                  <a:pt x="580130" y="14190"/>
                </a:lnTo>
                <a:lnTo>
                  <a:pt x="535715" y="12830"/>
                </a:lnTo>
                <a:lnTo>
                  <a:pt x="493150" y="17737"/>
                </a:lnTo>
                <a:lnTo>
                  <a:pt x="473670" y="1904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SMARTInkShape-24">
            <a:extLst>
              <a:ext uri="{FF2B5EF4-FFF2-40B4-BE49-F238E27FC236}">
                <a16:creationId xmlns:a16="http://schemas.microsoft.com/office/drawing/2014/main" id="{2703D9B3-E365-4944-AF2D-4C9EB3C7AC5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256245" y="5863758"/>
            <a:ext cx="542756" cy="467182"/>
          </a:xfrm>
          <a:custGeom>
            <a:avLst/>
            <a:gdLst/>
            <a:ahLst/>
            <a:cxnLst/>
            <a:rect l="0" t="0" r="0" b="0"/>
            <a:pathLst>
              <a:path w="542756" h="467182">
                <a:moveTo>
                  <a:pt x="336518" y="35392"/>
                </a:moveTo>
                <a:lnTo>
                  <a:pt x="336518" y="35392"/>
                </a:lnTo>
                <a:lnTo>
                  <a:pt x="324962" y="35392"/>
                </a:lnTo>
                <a:lnTo>
                  <a:pt x="318974" y="31028"/>
                </a:lnTo>
                <a:lnTo>
                  <a:pt x="311466" y="29120"/>
                </a:lnTo>
                <a:lnTo>
                  <a:pt x="299752" y="18380"/>
                </a:lnTo>
                <a:lnTo>
                  <a:pt x="293952" y="16240"/>
                </a:lnTo>
                <a:lnTo>
                  <a:pt x="287765" y="12157"/>
                </a:lnTo>
                <a:lnTo>
                  <a:pt x="280613" y="10277"/>
                </a:lnTo>
                <a:lnTo>
                  <a:pt x="280198" y="9477"/>
                </a:lnTo>
                <a:lnTo>
                  <a:pt x="279736" y="6705"/>
                </a:lnTo>
                <a:lnTo>
                  <a:pt x="278908" y="5685"/>
                </a:lnTo>
                <a:lnTo>
                  <a:pt x="276106" y="4550"/>
                </a:lnTo>
                <a:lnTo>
                  <a:pt x="251700" y="0"/>
                </a:lnTo>
                <a:lnTo>
                  <a:pt x="205181" y="6997"/>
                </a:lnTo>
                <a:lnTo>
                  <a:pt x="179875" y="13100"/>
                </a:lnTo>
                <a:lnTo>
                  <a:pt x="177056" y="14886"/>
                </a:lnTo>
                <a:lnTo>
                  <a:pt x="168768" y="22823"/>
                </a:lnTo>
                <a:lnTo>
                  <a:pt x="122681" y="53032"/>
                </a:lnTo>
                <a:lnTo>
                  <a:pt x="78889" y="96877"/>
                </a:lnTo>
                <a:lnTo>
                  <a:pt x="46713" y="141112"/>
                </a:lnTo>
                <a:lnTo>
                  <a:pt x="25371" y="187435"/>
                </a:lnTo>
                <a:lnTo>
                  <a:pt x="6318" y="231840"/>
                </a:lnTo>
                <a:lnTo>
                  <a:pt x="1849" y="242942"/>
                </a:lnTo>
                <a:lnTo>
                  <a:pt x="0" y="281001"/>
                </a:lnTo>
                <a:lnTo>
                  <a:pt x="1864" y="287544"/>
                </a:lnTo>
                <a:lnTo>
                  <a:pt x="4338" y="292804"/>
                </a:lnTo>
                <a:lnTo>
                  <a:pt x="5438" y="297493"/>
                </a:lnTo>
                <a:lnTo>
                  <a:pt x="23225" y="325761"/>
                </a:lnTo>
                <a:lnTo>
                  <a:pt x="23939" y="328455"/>
                </a:lnTo>
                <a:lnTo>
                  <a:pt x="44249" y="358088"/>
                </a:lnTo>
                <a:lnTo>
                  <a:pt x="88890" y="395588"/>
                </a:lnTo>
                <a:lnTo>
                  <a:pt x="134572" y="423946"/>
                </a:lnTo>
                <a:lnTo>
                  <a:pt x="178944" y="443885"/>
                </a:lnTo>
                <a:lnTo>
                  <a:pt x="226401" y="455815"/>
                </a:lnTo>
                <a:lnTo>
                  <a:pt x="272891" y="463919"/>
                </a:lnTo>
                <a:lnTo>
                  <a:pt x="317460" y="467001"/>
                </a:lnTo>
                <a:lnTo>
                  <a:pt x="363798" y="467181"/>
                </a:lnTo>
                <a:lnTo>
                  <a:pt x="384112" y="465308"/>
                </a:lnTo>
                <a:lnTo>
                  <a:pt x="406989" y="461724"/>
                </a:lnTo>
                <a:lnTo>
                  <a:pt x="436318" y="459077"/>
                </a:lnTo>
                <a:lnTo>
                  <a:pt x="482670" y="446689"/>
                </a:lnTo>
                <a:lnTo>
                  <a:pt x="493416" y="441362"/>
                </a:lnTo>
                <a:lnTo>
                  <a:pt x="498678" y="438073"/>
                </a:lnTo>
                <a:lnTo>
                  <a:pt x="503369" y="436611"/>
                </a:lnTo>
                <a:lnTo>
                  <a:pt x="507805" y="432199"/>
                </a:lnTo>
                <a:lnTo>
                  <a:pt x="511423" y="426239"/>
                </a:lnTo>
                <a:lnTo>
                  <a:pt x="519174" y="403216"/>
                </a:lnTo>
                <a:lnTo>
                  <a:pt x="519672" y="399141"/>
                </a:lnTo>
                <a:lnTo>
                  <a:pt x="531515" y="368564"/>
                </a:lnTo>
                <a:lnTo>
                  <a:pt x="540203" y="326036"/>
                </a:lnTo>
                <a:lnTo>
                  <a:pt x="542755" y="314851"/>
                </a:lnTo>
                <a:lnTo>
                  <a:pt x="539824" y="268165"/>
                </a:lnTo>
                <a:lnTo>
                  <a:pt x="539021" y="237121"/>
                </a:lnTo>
                <a:lnTo>
                  <a:pt x="520618" y="192272"/>
                </a:lnTo>
                <a:lnTo>
                  <a:pt x="514303" y="178301"/>
                </a:lnTo>
                <a:lnTo>
                  <a:pt x="505848" y="160517"/>
                </a:lnTo>
                <a:lnTo>
                  <a:pt x="495247" y="135062"/>
                </a:lnTo>
                <a:lnTo>
                  <a:pt x="458672" y="101005"/>
                </a:lnTo>
                <a:lnTo>
                  <a:pt x="413414" y="71437"/>
                </a:lnTo>
                <a:lnTo>
                  <a:pt x="397229" y="61223"/>
                </a:lnTo>
                <a:lnTo>
                  <a:pt x="354870" y="43876"/>
                </a:lnTo>
                <a:lnTo>
                  <a:pt x="330168" y="3539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SMARTInkShape-25">
            <a:extLst>
              <a:ext uri="{FF2B5EF4-FFF2-40B4-BE49-F238E27FC236}">
                <a16:creationId xmlns:a16="http://schemas.microsoft.com/office/drawing/2014/main" id="{54D18430-51E8-49A1-B49C-7A25EE6E4D5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781093" y="4992781"/>
            <a:ext cx="493810" cy="410870"/>
          </a:xfrm>
          <a:custGeom>
            <a:avLst/>
            <a:gdLst/>
            <a:ahLst/>
            <a:cxnLst/>
            <a:rect l="0" t="0" r="0" b="0"/>
            <a:pathLst>
              <a:path w="493810" h="410870">
                <a:moveTo>
                  <a:pt x="328820" y="55469"/>
                </a:moveTo>
                <a:lnTo>
                  <a:pt x="328820" y="55469"/>
                </a:lnTo>
                <a:lnTo>
                  <a:pt x="325448" y="55469"/>
                </a:lnTo>
                <a:lnTo>
                  <a:pt x="321912" y="53588"/>
                </a:lnTo>
                <a:lnTo>
                  <a:pt x="317264" y="50002"/>
                </a:lnTo>
                <a:lnTo>
                  <a:pt x="310753" y="49197"/>
                </a:lnTo>
                <a:lnTo>
                  <a:pt x="304894" y="44770"/>
                </a:lnTo>
                <a:lnTo>
                  <a:pt x="278400" y="34964"/>
                </a:lnTo>
                <a:lnTo>
                  <a:pt x="273955" y="32245"/>
                </a:lnTo>
                <a:lnTo>
                  <a:pt x="265353" y="30499"/>
                </a:lnTo>
                <a:lnTo>
                  <a:pt x="254035" y="29420"/>
                </a:lnTo>
                <a:lnTo>
                  <a:pt x="239363" y="25055"/>
                </a:lnTo>
                <a:lnTo>
                  <a:pt x="231911" y="23607"/>
                </a:lnTo>
                <a:lnTo>
                  <a:pt x="226247" y="20612"/>
                </a:lnTo>
                <a:lnTo>
                  <a:pt x="223749" y="20237"/>
                </a:lnTo>
                <a:lnTo>
                  <a:pt x="221378" y="20692"/>
                </a:lnTo>
                <a:lnTo>
                  <a:pt x="214670" y="22822"/>
                </a:lnTo>
                <a:lnTo>
                  <a:pt x="167976" y="23719"/>
                </a:lnTo>
                <a:lnTo>
                  <a:pt x="149787" y="23719"/>
                </a:lnTo>
                <a:lnTo>
                  <a:pt x="145063" y="25601"/>
                </a:lnTo>
                <a:lnTo>
                  <a:pt x="142815" y="27090"/>
                </a:lnTo>
                <a:lnTo>
                  <a:pt x="126978" y="31558"/>
                </a:lnTo>
                <a:lnTo>
                  <a:pt x="107511" y="48344"/>
                </a:lnTo>
                <a:lnTo>
                  <a:pt x="73366" y="93585"/>
                </a:lnTo>
                <a:lnTo>
                  <a:pt x="57599" y="117247"/>
                </a:lnTo>
                <a:lnTo>
                  <a:pt x="39826" y="150492"/>
                </a:lnTo>
                <a:lnTo>
                  <a:pt x="31045" y="163318"/>
                </a:lnTo>
                <a:lnTo>
                  <a:pt x="12497" y="207863"/>
                </a:lnTo>
                <a:lnTo>
                  <a:pt x="7200" y="226917"/>
                </a:lnTo>
                <a:lnTo>
                  <a:pt x="0" y="267594"/>
                </a:lnTo>
                <a:lnTo>
                  <a:pt x="5518" y="312111"/>
                </a:lnTo>
                <a:lnTo>
                  <a:pt x="9992" y="327891"/>
                </a:lnTo>
                <a:lnTo>
                  <a:pt x="19890" y="346067"/>
                </a:lnTo>
                <a:lnTo>
                  <a:pt x="25947" y="352311"/>
                </a:lnTo>
                <a:lnTo>
                  <a:pt x="32637" y="358143"/>
                </a:lnTo>
                <a:lnTo>
                  <a:pt x="44563" y="371504"/>
                </a:lnTo>
                <a:lnTo>
                  <a:pt x="89421" y="397481"/>
                </a:lnTo>
                <a:lnTo>
                  <a:pt x="112589" y="407653"/>
                </a:lnTo>
                <a:lnTo>
                  <a:pt x="153315" y="410869"/>
                </a:lnTo>
                <a:lnTo>
                  <a:pt x="195114" y="409170"/>
                </a:lnTo>
                <a:lnTo>
                  <a:pt x="240446" y="403228"/>
                </a:lnTo>
                <a:lnTo>
                  <a:pt x="263594" y="396046"/>
                </a:lnTo>
                <a:lnTo>
                  <a:pt x="308294" y="379672"/>
                </a:lnTo>
                <a:lnTo>
                  <a:pt x="354133" y="359056"/>
                </a:lnTo>
                <a:lnTo>
                  <a:pt x="398108" y="335296"/>
                </a:lnTo>
                <a:lnTo>
                  <a:pt x="444524" y="311591"/>
                </a:lnTo>
                <a:lnTo>
                  <a:pt x="483249" y="281952"/>
                </a:lnTo>
                <a:lnTo>
                  <a:pt x="491080" y="269122"/>
                </a:lnTo>
                <a:lnTo>
                  <a:pt x="493078" y="260668"/>
                </a:lnTo>
                <a:lnTo>
                  <a:pt x="493809" y="241441"/>
                </a:lnTo>
                <a:lnTo>
                  <a:pt x="491989" y="235020"/>
                </a:lnTo>
                <a:lnTo>
                  <a:pt x="485072" y="218406"/>
                </a:lnTo>
                <a:lnTo>
                  <a:pt x="470455" y="174038"/>
                </a:lnTo>
                <a:lnTo>
                  <a:pt x="450876" y="129436"/>
                </a:lnTo>
                <a:lnTo>
                  <a:pt x="425193" y="86249"/>
                </a:lnTo>
                <a:lnTo>
                  <a:pt x="394149" y="44971"/>
                </a:lnTo>
                <a:lnTo>
                  <a:pt x="365640" y="19493"/>
                </a:lnTo>
                <a:lnTo>
                  <a:pt x="340561" y="7623"/>
                </a:lnTo>
                <a:lnTo>
                  <a:pt x="309162" y="366"/>
                </a:lnTo>
                <a:lnTo>
                  <a:pt x="265945" y="0"/>
                </a:lnTo>
                <a:lnTo>
                  <a:pt x="219739" y="14069"/>
                </a:lnTo>
                <a:lnTo>
                  <a:pt x="182770" y="3006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the output of something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sp>
        <p:nvSpPr>
          <p:cNvPr id="5" name="SMARTInkShape-381">
            <a:extLst>
              <a:ext uri="{FF2B5EF4-FFF2-40B4-BE49-F238E27FC236}">
                <a16:creationId xmlns:a16="http://schemas.microsoft.com/office/drawing/2014/main" id="{943A4468-839A-4668-A1FF-0346E51338D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58963" y="4356983"/>
            <a:ext cx="1187451" cy="100718"/>
          </a:xfrm>
          <a:custGeom>
            <a:avLst/>
            <a:gdLst/>
            <a:ahLst/>
            <a:cxnLst/>
            <a:rect l="0" t="0" r="0" b="0"/>
            <a:pathLst>
              <a:path w="1187451" h="100718">
                <a:moveTo>
                  <a:pt x="0" y="5467"/>
                </a:moveTo>
                <a:lnTo>
                  <a:pt x="0" y="5467"/>
                </a:lnTo>
                <a:lnTo>
                  <a:pt x="3370" y="2096"/>
                </a:lnTo>
                <a:lnTo>
                  <a:pt x="6907" y="441"/>
                </a:lnTo>
                <a:lnTo>
                  <a:pt x="8838" y="0"/>
                </a:lnTo>
                <a:lnTo>
                  <a:pt x="10830" y="411"/>
                </a:lnTo>
                <a:lnTo>
                  <a:pt x="19098" y="4259"/>
                </a:lnTo>
                <a:lnTo>
                  <a:pt x="42385" y="6169"/>
                </a:lnTo>
                <a:lnTo>
                  <a:pt x="50810" y="10492"/>
                </a:lnTo>
                <a:lnTo>
                  <a:pt x="52923" y="10934"/>
                </a:lnTo>
                <a:lnTo>
                  <a:pt x="62090" y="16007"/>
                </a:lnTo>
                <a:lnTo>
                  <a:pt x="89065" y="24948"/>
                </a:lnTo>
                <a:lnTo>
                  <a:pt x="98145" y="28237"/>
                </a:lnTo>
                <a:lnTo>
                  <a:pt x="139869" y="32595"/>
                </a:lnTo>
                <a:lnTo>
                  <a:pt x="184722" y="38693"/>
                </a:lnTo>
                <a:lnTo>
                  <a:pt x="227264" y="43631"/>
                </a:lnTo>
                <a:lnTo>
                  <a:pt x="274293" y="48950"/>
                </a:lnTo>
                <a:lnTo>
                  <a:pt x="313224" y="54090"/>
                </a:lnTo>
                <a:lnTo>
                  <a:pt x="352586" y="59600"/>
                </a:lnTo>
                <a:lnTo>
                  <a:pt x="397337" y="67117"/>
                </a:lnTo>
                <a:lnTo>
                  <a:pt x="444512" y="68602"/>
                </a:lnTo>
                <a:lnTo>
                  <a:pt x="479154" y="69565"/>
                </a:lnTo>
                <a:lnTo>
                  <a:pt x="519365" y="73299"/>
                </a:lnTo>
                <a:lnTo>
                  <a:pt x="559110" y="74719"/>
                </a:lnTo>
                <a:lnTo>
                  <a:pt x="601146" y="75140"/>
                </a:lnTo>
                <a:lnTo>
                  <a:pt x="641432" y="75265"/>
                </a:lnTo>
                <a:lnTo>
                  <a:pt x="683629" y="75301"/>
                </a:lnTo>
                <a:lnTo>
                  <a:pt x="723962" y="75312"/>
                </a:lnTo>
                <a:lnTo>
                  <a:pt x="766173" y="75316"/>
                </a:lnTo>
                <a:lnTo>
                  <a:pt x="806510" y="76022"/>
                </a:lnTo>
                <a:lnTo>
                  <a:pt x="848722" y="79681"/>
                </a:lnTo>
                <a:lnTo>
                  <a:pt x="888354" y="81784"/>
                </a:lnTo>
                <a:lnTo>
                  <a:pt x="926908" y="85857"/>
                </a:lnTo>
                <a:lnTo>
                  <a:pt x="965143" y="87377"/>
                </a:lnTo>
                <a:lnTo>
                  <a:pt x="1002577" y="87827"/>
                </a:lnTo>
                <a:lnTo>
                  <a:pt x="1049070" y="87979"/>
                </a:lnTo>
                <a:lnTo>
                  <a:pt x="1095439" y="91380"/>
                </a:lnTo>
                <a:lnTo>
                  <a:pt x="1139167" y="95855"/>
                </a:lnTo>
                <a:lnTo>
                  <a:pt x="1187450" y="10071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382">
            <a:extLst>
              <a:ext uri="{FF2B5EF4-FFF2-40B4-BE49-F238E27FC236}">
                <a16:creationId xmlns:a16="http://schemas.microsoft.com/office/drawing/2014/main" id="{BFC2A593-1F62-4699-892A-9BD37A21F22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344888" y="4318033"/>
            <a:ext cx="1098526" cy="100685"/>
          </a:xfrm>
          <a:custGeom>
            <a:avLst/>
            <a:gdLst/>
            <a:ahLst/>
            <a:cxnLst/>
            <a:rect l="0" t="0" r="0" b="0"/>
            <a:pathLst>
              <a:path w="1098526" h="100685">
                <a:moveTo>
                  <a:pt x="76175" y="95217"/>
                </a:moveTo>
                <a:lnTo>
                  <a:pt x="76175" y="95217"/>
                </a:lnTo>
                <a:lnTo>
                  <a:pt x="61248" y="95217"/>
                </a:lnTo>
                <a:lnTo>
                  <a:pt x="57076" y="93336"/>
                </a:lnTo>
                <a:lnTo>
                  <a:pt x="52019" y="89750"/>
                </a:lnTo>
                <a:lnTo>
                  <a:pt x="45951" y="89041"/>
                </a:lnTo>
                <a:lnTo>
                  <a:pt x="29339" y="88869"/>
                </a:lnTo>
                <a:lnTo>
                  <a:pt x="25255" y="90750"/>
                </a:lnTo>
                <a:lnTo>
                  <a:pt x="21088" y="93231"/>
                </a:lnTo>
                <a:lnTo>
                  <a:pt x="12664" y="94825"/>
                </a:lnTo>
                <a:lnTo>
                  <a:pt x="0" y="95217"/>
                </a:lnTo>
                <a:lnTo>
                  <a:pt x="3353" y="95217"/>
                </a:lnTo>
                <a:lnTo>
                  <a:pt x="4344" y="95923"/>
                </a:lnTo>
                <a:lnTo>
                  <a:pt x="5004" y="97099"/>
                </a:lnTo>
                <a:lnTo>
                  <a:pt x="5444" y="98588"/>
                </a:lnTo>
                <a:lnTo>
                  <a:pt x="6443" y="99581"/>
                </a:lnTo>
                <a:lnTo>
                  <a:pt x="9434" y="100684"/>
                </a:lnTo>
                <a:lnTo>
                  <a:pt x="51785" y="95323"/>
                </a:lnTo>
                <a:lnTo>
                  <a:pt x="96558" y="94515"/>
                </a:lnTo>
                <a:lnTo>
                  <a:pt x="135896" y="89750"/>
                </a:lnTo>
                <a:lnTo>
                  <a:pt x="174467" y="88336"/>
                </a:lnTo>
                <a:lnTo>
                  <a:pt x="217939" y="81994"/>
                </a:lnTo>
                <a:lnTo>
                  <a:pt x="254586" y="76012"/>
                </a:lnTo>
                <a:lnTo>
                  <a:pt x="292255" y="69771"/>
                </a:lnTo>
                <a:lnTo>
                  <a:pt x="332110" y="61572"/>
                </a:lnTo>
                <a:lnTo>
                  <a:pt x="377079" y="50205"/>
                </a:lnTo>
                <a:lnTo>
                  <a:pt x="409582" y="42756"/>
                </a:lnTo>
                <a:lnTo>
                  <a:pt x="442843" y="37094"/>
                </a:lnTo>
                <a:lnTo>
                  <a:pt x="476440" y="30344"/>
                </a:lnTo>
                <a:lnTo>
                  <a:pt x="509481" y="23346"/>
                </a:lnTo>
                <a:lnTo>
                  <a:pt x="540629" y="17884"/>
                </a:lnTo>
                <a:lnTo>
                  <a:pt x="574699" y="13104"/>
                </a:lnTo>
                <a:lnTo>
                  <a:pt x="610302" y="8628"/>
                </a:lnTo>
                <a:lnTo>
                  <a:pt x="644941" y="4287"/>
                </a:lnTo>
                <a:lnTo>
                  <a:pt x="679150" y="1887"/>
                </a:lnTo>
                <a:lnTo>
                  <a:pt x="712464" y="820"/>
                </a:lnTo>
                <a:lnTo>
                  <a:pt x="759691" y="220"/>
                </a:lnTo>
                <a:lnTo>
                  <a:pt x="792475" y="79"/>
                </a:lnTo>
                <a:lnTo>
                  <a:pt x="839293" y="0"/>
                </a:lnTo>
                <a:lnTo>
                  <a:pt x="881075" y="3348"/>
                </a:lnTo>
                <a:lnTo>
                  <a:pt x="923636" y="8808"/>
                </a:lnTo>
                <a:lnTo>
                  <a:pt x="960785" y="14895"/>
                </a:lnTo>
                <a:lnTo>
                  <a:pt x="997505" y="24538"/>
                </a:lnTo>
                <a:lnTo>
                  <a:pt x="1037700" y="36074"/>
                </a:lnTo>
                <a:lnTo>
                  <a:pt x="1081386" y="58667"/>
                </a:lnTo>
                <a:lnTo>
                  <a:pt x="1098525" y="6981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InkShape-383">
            <a:extLst>
              <a:ext uri="{FF2B5EF4-FFF2-40B4-BE49-F238E27FC236}">
                <a16:creationId xmlns:a16="http://schemas.microsoft.com/office/drawing/2014/main" id="{11FAE09E-D9DC-4E0B-BFFD-8C51849A22D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141913" y="4477663"/>
            <a:ext cx="806451" cy="30838"/>
          </a:xfrm>
          <a:custGeom>
            <a:avLst/>
            <a:gdLst/>
            <a:ahLst/>
            <a:cxnLst/>
            <a:rect l="0" t="0" r="0" b="0"/>
            <a:pathLst>
              <a:path w="806451" h="30838">
                <a:moveTo>
                  <a:pt x="0" y="18137"/>
                </a:moveTo>
                <a:lnTo>
                  <a:pt x="0" y="18137"/>
                </a:lnTo>
                <a:lnTo>
                  <a:pt x="3371" y="18137"/>
                </a:lnTo>
                <a:lnTo>
                  <a:pt x="6907" y="20019"/>
                </a:lnTo>
                <a:lnTo>
                  <a:pt x="10831" y="22501"/>
                </a:lnTo>
                <a:lnTo>
                  <a:pt x="19099" y="24095"/>
                </a:lnTo>
                <a:lnTo>
                  <a:pt x="24010" y="25018"/>
                </a:lnTo>
                <a:lnTo>
                  <a:pt x="39336" y="29931"/>
                </a:lnTo>
                <a:lnTo>
                  <a:pt x="82846" y="30802"/>
                </a:lnTo>
                <a:lnTo>
                  <a:pt x="125702" y="30834"/>
                </a:lnTo>
                <a:lnTo>
                  <a:pt x="172376" y="30837"/>
                </a:lnTo>
                <a:lnTo>
                  <a:pt x="210778" y="28956"/>
                </a:lnTo>
                <a:lnTo>
                  <a:pt x="255496" y="25370"/>
                </a:lnTo>
                <a:lnTo>
                  <a:pt x="292543" y="21377"/>
                </a:lnTo>
                <a:lnTo>
                  <a:pt x="333702" y="19097"/>
                </a:lnTo>
                <a:lnTo>
                  <a:pt x="377177" y="15051"/>
                </a:lnTo>
                <a:lnTo>
                  <a:pt x="421338" y="9383"/>
                </a:lnTo>
                <a:lnTo>
                  <a:pt x="462331" y="6606"/>
                </a:lnTo>
                <a:lnTo>
                  <a:pt x="508031" y="5783"/>
                </a:lnTo>
                <a:lnTo>
                  <a:pt x="553948" y="2169"/>
                </a:lnTo>
                <a:lnTo>
                  <a:pt x="595462" y="0"/>
                </a:lnTo>
                <a:lnTo>
                  <a:pt x="637945" y="2729"/>
                </a:lnTo>
                <a:lnTo>
                  <a:pt x="678441" y="4635"/>
                </a:lnTo>
                <a:lnTo>
                  <a:pt x="717250" y="8571"/>
                </a:lnTo>
                <a:lnTo>
                  <a:pt x="763221" y="16221"/>
                </a:lnTo>
                <a:lnTo>
                  <a:pt x="806450" y="2448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ARTInkShape-384">
            <a:extLst>
              <a:ext uri="{FF2B5EF4-FFF2-40B4-BE49-F238E27FC236}">
                <a16:creationId xmlns:a16="http://schemas.microsoft.com/office/drawing/2014/main" id="{BC1C7B49-5795-44D0-BFD9-41B8C85E1BB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469063" y="4413250"/>
            <a:ext cx="546101" cy="101601"/>
          </a:xfrm>
          <a:custGeom>
            <a:avLst/>
            <a:gdLst/>
            <a:ahLst/>
            <a:cxnLst/>
            <a:rect l="0" t="0" r="0" b="0"/>
            <a:pathLst>
              <a:path w="546101" h="101601">
                <a:moveTo>
                  <a:pt x="6350" y="101600"/>
                </a:moveTo>
                <a:lnTo>
                  <a:pt x="6350" y="101600"/>
                </a:lnTo>
                <a:lnTo>
                  <a:pt x="0" y="101600"/>
                </a:lnTo>
                <a:lnTo>
                  <a:pt x="5467" y="96133"/>
                </a:lnTo>
                <a:lnTo>
                  <a:pt x="6088" y="92140"/>
                </a:lnTo>
                <a:lnTo>
                  <a:pt x="6881" y="91060"/>
                </a:lnTo>
                <a:lnTo>
                  <a:pt x="19205" y="84001"/>
                </a:lnTo>
                <a:lnTo>
                  <a:pt x="21270" y="83517"/>
                </a:lnTo>
                <a:lnTo>
                  <a:pt x="22646" y="82489"/>
                </a:lnTo>
                <a:lnTo>
                  <a:pt x="23564" y="81099"/>
                </a:lnTo>
                <a:lnTo>
                  <a:pt x="24176" y="79466"/>
                </a:lnTo>
                <a:lnTo>
                  <a:pt x="25289" y="78377"/>
                </a:lnTo>
                <a:lnTo>
                  <a:pt x="30759" y="76487"/>
                </a:lnTo>
                <a:lnTo>
                  <a:pt x="49832" y="76200"/>
                </a:lnTo>
                <a:lnTo>
                  <a:pt x="50155" y="75495"/>
                </a:lnTo>
                <a:lnTo>
                  <a:pt x="50513" y="72829"/>
                </a:lnTo>
                <a:lnTo>
                  <a:pt x="51314" y="71836"/>
                </a:lnTo>
                <a:lnTo>
                  <a:pt x="56242" y="70112"/>
                </a:lnTo>
                <a:lnTo>
                  <a:pt x="85386" y="69149"/>
                </a:lnTo>
                <a:lnTo>
                  <a:pt x="105505" y="64825"/>
                </a:lnTo>
                <a:lnTo>
                  <a:pt x="147716" y="61735"/>
                </a:lnTo>
                <a:lnTo>
                  <a:pt x="189308" y="53390"/>
                </a:lnTo>
                <a:lnTo>
                  <a:pt x="236212" y="47770"/>
                </a:lnTo>
                <a:lnTo>
                  <a:pt x="280198" y="40036"/>
                </a:lnTo>
                <a:lnTo>
                  <a:pt x="323589" y="31714"/>
                </a:lnTo>
                <a:lnTo>
                  <a:pt x="369503" y="23276"/>
                </a:lnTo>
                <a:lnTo>
                  <a:pt x="406756" y="16932"/>
                </a:lnTo>
                <a:lnTo>
                  <a:pt x="444605" y="10583"/>
                </a:lnTo>
                <a:lnTo>
                  <a:pt x="482631" y="4233"/>
                </a:lnTo>
                <a:lnTo>
                  <a:pt x="529173" y="836"/>
                </a:lnTo>
                <a:lnTo>
                  <a:pt x="54610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94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5431" y="1"/>
            <a:ext cx="10969943" cy="1139825"/>
          </a:xfrm>
        </p:spPr>
        <p:txBody>
          <a:bodyPr/>
          <a:lstStyle/>
          <a:p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18882" y="18288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6750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6750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6750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6750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6750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6750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6750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6647" y="1828800"/>
            <a:ext cx="1218883" cy="2057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4515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4515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4515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4515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4515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4515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29897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29897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29897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29897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29897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29897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29897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3295" y="18288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1163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1163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1163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1163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1163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1163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1163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1060" y="18288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58928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58928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58928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58928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58928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58928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58928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4310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4310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4310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4310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8171" y="4487918"/>
            <a:ext cx="426608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4311" y="4477407"/>
            <a:ext cx="507867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536408" y="5562601"/>
                <a:ext cx="698518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Everything in Co-Domain “receives” something</a:t>
                </a:r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≥|</m:t>
                      </m:r>
                      <m:r>
                        <a:rPr lang="en-US" sz="2800" b="0" i="1" smtClean="0">
                          <a:latin typeface="Cambria Math"/>
                        </a:rPr>
                        <m:t>𝐶</m:t>
                      </m:r>
                      <m:r>
                        <a:rPr lang="en-US" sz="28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08" y="5562601"/>
                <a:ext cx="6985182" cy="954107"/>
              </a:xfrm>
              <a:prstGeom prst="rect">
                <a:avLst/>
              </a:prstGeom>
              <a:blipFill rotWithShape="1">
                <a:blip r:embed="rId8"/>
                <a:stretch>
                  <a:fillRect l="-1745" t="-5769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1111390" y="12954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1927" y="1362501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7576" y="1371600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1722" y="13716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4310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4310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4" name="SMARTInkShape-Group197">
            <a:extLst>
              <a:ext uri="{FF2B5EF4-FFF2-40B4-BE49-F238E27FC236}">
                <a16:creationId xmlns:a16="http://schemas.microsoft.com/office/drawing/2014/main" id="{A823BB8B-F571-4FF4-B28A-409A6C01C7A7}"/>
              </a:ext>
            </a:extLst>
          </p:cNvPr>
          <p:cNvGrpSpPr/>
          <p:nvPr/>
        </p:nvGrpSpPr>
        <p:grpSpPr>
          <a:xfrm>
            <a:off x="4233863" y="3874386"/>
            <a:ext cx="234951" cy="418215"/>
            <a:chOff x="4233863" y="3874386"/>
            <a:chExt cx="234951" cy="418215"/>
          </a:xfrm>
        </p:grpSpPr>
        <p:sp>
          <p:nvSpPr>
            <p:cNvPr id="2" name="SMARTInkShape-385">
              <a:extLst>
                <a:ext uri="{FF2B5EF4-FFF2-40B4-BE49-F238E27FC236}">
                  <a16:creationId xmlns:a16="http://schemas.microsoft.com/office/drawing/2014/main" id="{16D1463A-D609-4CFF-98C1-489C8BED7F5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329113" y="3898900"/>
              <a:ext cx="31745" cy="393701"/>
            </a:xfrm>
            <a:custGeom>
              <a:avLst/>
              <a:gdLst/>
              <a:ahLst/>
              <a:cxnLst/>
              <a:rect l="0" t="0" r="0" b="0"/>
              <a:pathLst>
                <a:path w="31745" h="393701">
                  <a:moveTo>
                    <a:pt x="12700" y="393700"/>
                  </a:moveTo>
                  <a:lnTo>
                    <a:pt x="12700" y="393700"/>
                  </a:lnTo>
                  <a:lnTo>
                    <a:pt x="12700" y="387352"/>
                  </a:lnTo>
                  <a:lnTo>
                    <a:pt x="7232" y="387350"/>
                  </a:lnTo>
                  <a:lnTo>
                    <a:pt x="6938" y="386645"/>
                  </a:lnTo>
                  <a:lnTo>
                    <a:pt x="6427" y="381883"/>
                  </a:lnTo>
                  <a:lnTo>
                    <a:pt x="263" y="374934"/>
                  </a:lnTo>
                  <a:lnTo>
                    <a:pt x="0" y="328434"/>
                  </a:lnTo>
                  <a:lnTo>
                    <a:pt x="0" y="283613"/>
                  </a:lnTo>
                  <a:lnTo>
                    <a:pt x="0" y="239418"/>
                  </a:lnTo>
                  <a:lnTo>
                    <a:pt x="705" y="228469"/>
                  </a:lnTo>
                  <a:lnTo>
                    <a:pt x="9459" y="183856"/>
                  </a:lnTo>
                  <a:lnTo>
                    <a:pt x="18271" y="140388"/>
                  </a:lnTo>
                  <a:lnTo>
                    <a:pt x="22318" y="113415"/>
                  </a:lnTo>
                  <a:lnTo>
                    <a:pt x="30596" y="84961"/>
                  </a:lnTo>
                  <a:lnTo>
                    <a:pt x="31744" y="39760"/>
                  </a:lnTo>
                  <a:lnTo>
                    <a:pt x="31042" y="29576"/>
                  </a:lnTo>
                  <a:lnTo>
                    <a:pt x="26282" y="17205"/>
                  </a:lnTo>
                  <a:lnTo>
                    <a:pt x="24868" y="8520"/>
                  </a:lnTo>
                  <a:lnTo>
                    <a:pt x="190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SMARTInkShape-386">
              <a:extLst>
                <a:ext uri="{FF2B5EF4-FFF2-40B4-BE49-F238E27FC236}">
                  <a16:creationId xmlns:a16="http://schemas.microsoft.com/office/drawing/2014/main" id="{8F4C20D8-D312-4DB6-964E-5D42200CE05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233863" y="3874386"/>
              <a:ext cx="234951" cy="221365"/>
            </a:xfrm>
            <a:custGeom>
              <a:avLst/>
              <a:gdLst/>
              <a:ahLst/>
              <a:cxnLst/>
              <a:rect l="0" t="0" r="0" b="0"/>
              <a:pathLst>
                <a:path w="234951" h="221365">
                  <a:moveTo>
                    <a:pt x="0" y="221364"/>
                  </a:moveTo>
                  <a:lnTo>
                    <a:pt x="0" y="221364"/>
                  </a:lnTo>
                  <a:lnTo>
                    <a:pt x="0" y="212526"/>
                  </a:lnTo>
                  <a:lnTo>
                    <a:pt x="1881" y="208499"/>
                  </a:lnTo>
                  <a:lnTo>
                    <a:pt x="3371" y="206437"/>
                  </a:lnTo>
                  <a:lnTo>
                    <a:pt x="16874" y="161901"/>
                  </a:lnTo>
                  <a:lnTo>
                    <a:pt x="19110" y="150045"/>
                  </a:lnTo>
                  <a:lnTo>
                    <a:pt x="44461" y="102561"/>
                  </a:lnTo>
                  <a:lnTo>
                    <a:pt x="52918" y="89241"/>
                  </a:lnTo>
                  <a:lnTo>
                    <a:pt x="57725" y="73727"/>
                  </a:lnTo>
                  <a:lnTo>
                    <a:pt x="92416" y="33575"/>
                  </a:lnTo>
                  <a:lnTo>
                    <a:pt x="93990" y="29012"/>
                  </a:lnTo>
                  <a:lnTo>
                    <a:pt x="95115" y="27512"/>
                  </a:lnTo>
                  <a:lnTo>
                    <a:pt x="103977" y="21538"/>
                  </a:lnTo>
                  <a:lnTo>
                    <a:pt x="106184" y="17782"/>
                  </a:lnTo>
                  <a:lnTo>
                    <a:pt x="107870" y="13761"/>
                  </a:lnTo>
                  <a:lnTo>
                    <a:pt x="110972" y="9622"/>
                  </a:lnTo>
                  <a:lnTo>
                    <a:pt x="114702" y="7312"/>
                  </a:lnTo>
                  <a:lnTo>
                    <a:pt x="120546" y="5496"/>
                  </a:lnTo>
                  <a:lnTo>
                    <a:pt x="126108" y="0"/>
                  </a:lnTo>
                  <a:lnTo>
                    <a:pt x="126405" y="410"/>
                  </a:lnTo>
                  <a:lnTo>
                    <a:pt x="126735" y="2747"/>
                  </a:lnTo>
                  <a:lnTo>
                    <a:pt x="127529" y="3653"/>
                  </a:lnTo>
                  <a:lnTo>
                    <a:pt x="130292" y="4659"/>
                  </a:lnTo>
                  <a:lnTo>
                    <a:pt x="141920" y="5393"/>
                  </a:lnTo>
                  <a:lnTo>
                    <a:pt x="143296" y="6122"/>
                  </a:lnTo>
                  <a:lnTo>
                    <a:pt x="144214" y="7314"/>
                  </a:lnTo>
                  <a:lnTo>
                    <a:pt x="144826" y="8814"/>
                  </a:lnTo>
                  <a:lnTo>
                    <a:pt x="152429" y="14296"/>
                  </a:lnTo>
                  <a:lnTo>
                    <a:pt x="178979" y="26902"/>
                  </a:lnTo>
                  <a:lnTo>
                    <a:pt x="205430" y="52872"/>
                  </a:lnTo>
                  <a:lnTo>
                    <a:pt x="219957" y="78210"/>
                  </a:lnTo>
                  <a:lnTo>
                    <a:pt x="226683" y="99405"/>
                  </a:lnTo>
                  <a:lnTo>
                    <a:pt x="233955" y="144576"/>
                  </a:lnTo>
                  <a:lnTo>
                    <a:pt x="234950" y="15786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MARTInkShape-387">
            <a:extLst>
              <a:ext uri="{FF2B5EF4-FFF2-40B4-BE49-F238E27FC236}">
                <a16:creationId xmlns:a16="http://schemas.microsoft.com/office/drawing/2014/main" id="{2A869E76-4774-4919-A2DB-72383147E19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056813" y="2876573"/>
            <a:ext cx="749298" cy="431194"/>
          </a:xfrm>
          <a:custGeom>
            <a:avLst/>
            <a:gdLst/>
            <a:ahLst/>
            <a:cxnLst/>
            <a:rect l="0" t="0" r="0" b="0"/>
            <a:pathLst>
              <a:path w="749298" h="431194">
                <a:moveTo>
                  <a:pt x="565150" y="101577"/>
                </a:moveTo>
                <a:lnTo>
                  <a:pt x="565150" y="101577"/>
                </a:lnTo>
                <a:lnTo>
                  <a:pt x="565150" y="98206"/>
                </a:lnTo>
                <a:lnTo>
                  <a:pt x="564444" y="97213"/>
                </a:lnTo>
                <a:lnTo>
                  <a:pt x="563268" y="96551"/>
                </a:lnTo>
                <a:lnTo>
                  <a:pt x="559682" y="95489"/>
                </a:lnTo>
                <a:lnTo>
                  <a:pt x="559192" y="93462"/>
                </a:lnTo>
                <a:lnTo>
                  <a:pt x="559061" y="91934"/>
                </a:lnTo>
                <a:lnTo>
                  <a:pt x="557034" y="88354"/>
                </a:lnTo>
                <a:lnTo>
                  <a:pt x="547061" y="77161"/>
                </a:lnTo>
                <a:lnTo>
                  <a:pt x="546385" y="73098"/>
                </a:lnTo>
                <a:lnTo>
                  <a:pt x="545584" y="72007"/>
                </a:lnTo>
                <a:lnTo>
                  <a:pt x="542813" y="70796"/>
                </a:lnTo>
                <a:lnTo>
                  <a:pt x="541792" y="69768"/>
                </a:lnTo>
                <a:lnTo>
                  <a:pt x="540657" y="66743"/>
                </a:lnTo>
                <a:lnTo>
                  <a:pt x="539649" y="65654"/>
                </a:lnTo>
                <a:lnTo>
                  <a:pt x="533336" y="62963"/>
                </a:lnTo>
                <a:lnTo>
                  <a:pt x="522625" y="53368"/>
                </a:lnTo>
                <a:lnTo>
                  <a:pt x="518497" y="51929"/>
                </a:lnTo>
                <a:lnTo>
                  <a:pt x="517115" y="50839"/>
                </a:lnTo>
                <a:lnTo>
                  <a:pt x="514463" y="46640"/>
                </a:lnTo>
                <a:lnTo>
                  <a:pt x="501728" y="38723"/>
                </a:lnTo>
                <a:lnTo>
                  <a:pt x="498627" y="38364"/>
                </a:lnTo>
                <a:lnTo>
                  <a:pt x="494896" y="36323"/>
                </a:lnTo>
                <a:lnTo>
                  <a:pt x="478351" y="21781"/>
                </a:lnTo>
                <a:lnTo>
                  <a:pt x="472012" y="19843"/>
                </a:lnTo>
                <a:lnTo>
                  <a:pt x="467781" y="19390"/>
                </a:lnTo>
                <a:lnTo>
                  <a:pt x="466370" y="18563"/>
                </a:lnTo>
                <a:lnTo>
                  <a:pt x="465431" y="17307"/>
                </a:lnTo>
                <a:lnTo>
                  <a:pt x="464804" y="15763"/>
                </a:lnTo>
                <a:lnTo>
                  <a:pt x="463680" y="14735"/>
                </a:lnTo>
                <a:lnTo>
                  <a:pt x="460550" y="13591"/>
                </a:lnTo>
                <a:lnTo>
                  <a:pt x="446013" y="11987"/>
                </a:lnTo>
                <a:lnTo>
                  <a:pt x="440087" y="8318"/>
                </a:lnTo>
                <a:lnTo>
                  <a:pt x="431765" y="6720"/>
                </a:lnTo>
                <a:lnTo>
                  <a:pt x="420351" y="6350"/>
                </a:lnTo>
                <a:lnTo>
                  <a:pt x="414277" y="1968"/>
                </a:lnTo>
                <a:lnTo>
                  <a:pt x="408342" y="567"/>
                </a:lnTo>
                <a:lnTo>
                  <a:pt x="391576" y="0"/>
                </a:lnTo>
                <a:lnTo>
                  <a:pt x="387346" y="1869"/>
                </a:lnTo>
                <a:lnTo>
                  <a:pt x="383115" y="4346"/>
                </a:lnTo>
                <a:lnTo>
                  <a:pt x="374650" y="5936"/>
                </a:lnTo>
                <a:lnTo>
                  <a:pt x="328004" y="6327"/>
                </a:lnTo>
                <a:lnTo>
                  <a:pt x="281413" y="6327"/>
                </a:lnTo>
                <a:lnTo>
                  <a:pt x="235391" y="12643"/>
                </a:lnTo>
                <a:lnTo>
                  <a:pt x="233127" y="12654"/>
                </a:lnTo>
                <a:lnTo>
                  <a:pt x="186870" y="24773"/>
                </a:lnTo>
                <a:lnTo>
                  <a:pt x="162908" y="25375"/>
                </a:lnTo>
                <a:lnTo>
                  <a:pt x="158716" y="27258"/>
                </a:lnTo>
                <a:lnTo>
                  <a:pt x="147456" y="35502"/>
                </a:lnTo>
                <a:lnTo>
                  <a:pt x="134673" y="39450"/>
                </a:lnTo>
                <a:lnTo>
                  <a:pt x="129704" y="42215"/>
                </a:lnTo>
                <a:lnTo>
                  <a:pt x="112104" y="49302"/>
                </a:lnTo>
                <a:lnTo>
                  <a:pt x="68005" y="84410"/>
                </a:lnTo>
                <a:lnTo>
                  <a:pt x="44567" y="109692"/>
                </a:lnTo>
                <a:lnTo>
                  <a:pt x="12700" y="154132"/>
                </a:lnTo>
                <a:lnTo>
                  <a:pt x="8231" y="163715"/>
                </a:lnTo>
                <a:lnTo>
                  <a:pt x="6480" y="168705"/>
                </a:lnTo>
                <a:lnTo>
                  <a:pt x="2233" y="176187"/>
                </a:lnTo>
                <a:lnTo>
                  <a:pt x="2" y="223454"/>
                </a:lnTo>
                <a:lnTo>
                  <a:pt x="0" y="230430"/>
                </a:lnTo>
                <a:lnTo>
                  <a:pt x="8197" y="274757"/>
                </a:lnTo>
                <a:lnTo>
                  <a:pt x="11810" y="286931"/>
                </a:lnTo>
                <a:lnTo>
                  <a:pt x="13229" y="300494"/>
                </a:lnTo>
                <a:lnTo>
                  <a:pt x="23940" y="325312"/>
                </a:lnTo>
                <a:lnTo>
                  <a:pt x="29828" y="330147"/>
                </a:lnTo>
                <a:lnTo>
                  <a:pt x="35335" y="339184"/>
                </a:lnTo>
                <a:lnTo>
                  <a:pt x="37986" y="346643"/>
                </a:lnTo>
                <a:lnTo>
                  <a:pt x="41106" y="351136"/>
                </a:lnTo>
                <a:lnTo>
                  <a:pt x="50201" y="357632"/>
                </a:lnTo>
                <a:lnTo>
                  <a:pt x="75267" y="370654"/>
                </a:lnTo>
                <a:lnTo>
                  <a:pt x="79312" y="374742"/>
                </a:lnTo>
                <a:lnTo>
                  <a:pt x="80391" y="376821"/>
                </a:lnTo>
                <a:lnTo>
                  <a:pt x="82522" y="378206"/>
                </a:lnTo>
                <a:lnTo>
                  <a:pt x="94198" y="382311"/>
                </a:lnTo>
                <a:lnTo>
                  <a:pt x="96666" y="383983"/>
                </a:lnTo>
                <a:lnTo>
                  <a:pt x="125256" y="394104"/>
                </a:lnTo>
                <a:lnTo>
                  <a:pt x="127954" y="396078"/>
                </a:lnTo>
                <a:lnTo>
                  <a:pt x="134715" y="398272"/>
                </a:lnTo>
                <a:lnTo>
                  <a:pt x="146453" y="401389"/>
                </a:lnTo>
                <a:lnTo>
                  <a:pt x="159691" y="405391"/>
                </a:lnTo>
                <a:lnTo>
                  <a:pt x="173465" y="406888"/>
                </a:lnTo>
                <a:lnTo>
                  <a:pt x="185592" y="411365"/>
                </a:lnTo>
                <a:lnTo>
                  <a:pt x="197277" y="414205"/>
                </a:lnTo>
                <a:lnTo>
                  <a:pt x="209677" y="417633"/>
                </a:lnTo>
                <a:lnTo>
                  <a:pt x="241696" y="420921"/>
                </a:lnTo>
                <a:lnTo>
                  <a:pt x="254117" y="424092"/>
                </a:lnTo>
                <a:lnTo>
                  <a:pt x="281404" y="426080"/>
                </a:lnTo>
                <a:lnTo>
                  <a:pt x="293540" y="430443"/>
                </a:lnTo>
                <a:lnTo>
                  <a:pt x="301207" y="430479"/>
                </a:lnTo>
                <a:lnTo>
                  <a:pt x="332921" y="425586"/>
                </a:lnTo>
                <a:lnTo>
                  <a:pt x="345195" y="426180"/>
                </a:lnTo>
                <a:lnTo>
                  <a:pt x="370432" y="431193"/>
                </a:lnTo>
                <a:lnTo>
                  <a:pt x="383121" y="430898"/>
                </a:lnTo>
                <a:lnTo>
                  <a:pt x="429683" y="420035"/>
                </a:lnTo>
                <a:lnTo>
                  <a:pt x="473106" y="417207"/>
                </a:lnTo>
                <a:lnTo>
                  <a:pt x="518528" y="407337"/>
                </a:lnTo>
                <a:lnTo>
                  <a:pt x="562005" y="404507"/>
                </a:lnTo>
                <a:lnTo>
                  <a:pt x="608086" y="388802"/>
                </a:lnTo>
                <a:lnTo>
                  <a:pt x="617383" y="385883"/>
                </a:lnTo>
                <a:lnTo>
                  <a:pt x="627193" y="380549"/>
                </a:lnTo>
                <a:lnTo>
                  <a:pt x="640200" y="372426"/>
                </a:lnTo>
                <a:lnTo>
                  <a:pt x="650582" y="368391"/>
                </a:lnTo>
                <a:lnTo>
                  <a:pt x="651737" y="366942"/>
                </a:lnTo>
                <a:lnTo>
                  <a:pt x="652509" y="365270"/>
                </a:lnTo>
                <a:lnTo>
                  <a:pt x="653728" y="364156"/>
                </a:lnTo>
                <a:lnTo>
                  <a:pt x="656964" y="362918"/>
                </a:lnTo>
                <a:lnTo>
                  <a:pt x="660754" y="358604"/>
                </a:lnTo>
                <a:lnTo>
                  <a:pt x="665496" y="352689"/>
                </a:lnTo>
                <a:lnTo>
                  <a:pt x="675394" y="346098"/>
                </a:lnTo>
                <a:lnTo>
                  <a:pt x="685416" y="341632"/>
                </a:lnTo>
                <a:lnTo>
                  <a:pt x="694190" y="334164"/>
                </a:lnTo>
                <a:lnTo>
                  <a:pt x="700593" y="324616"/>
                </a:lnTo>
                <a:lnTo>
                  <a:pt x="717665" y="293435"/>
                </a:lnTo>
                <a:lnTo>
                  <a:pt x="726039" y="283879"/>
                </a:lnTo>
                <a:lnTo>
                  <a:pt x="728378" y="277615"/>
                </a:lnTo>
                <a:lnTo>
                  <a:pt x="730123" y="270833"/>
                </a:lnTo>
                <a:lnTo>
                  <a:pt x="740302" y="251203"/>
                </a:lnTo>
                <a:lnTo>
                  <a:pt x="749029" y="205136"/>
                </a:lnTo>
                <a:lnTo>
                  <a:pt x="749297" y="170408"/>
                </a:lnTo>
                <a:lnTo>
                  <a:pt x="747417" y="165565"/>
                </a:lnTo>
                <a:lnTo>
                  <a:pt x="744935" y="161061"/>
                </a:lnTo>
                <a:lnTo>
                  <a:pt x="739840" y="146918"/>
                </a:lnTo>
                <a:lnTo>
                  <a:pt x="732876" y="135332"/>
                </a:lnTo>
                <a:lnTo>
                  <a:pt x="731417" y="128103"/>
                </a:lnTo>
                <a:lnTo>
                  <a:pt x="729617" y="124906"/>
                </a:lnTo>
                <a:lnTo>
                  <a:pt x="713020" y="110234"/>
                </a:lnTo>
                <a:lnTo>
                  <a:pt x="665467" y="81295"/>
                </a:lnTo>
                <a:lnTo>
                  <a:pt x="622225" y="71407"/>
                </a:lnTo>
                <a:lnTo>
                  <a:pt x="579829" y="59902"/>
                </a:lnTo>
                <a:lnTo>
                  <a:pt x="552450" y="5712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SMARTInkShape-Group199">
            <a:extLst>
              <a:ext uri="{FF2B5EF4-FFF2-40B4-BE49-F238E27FC236}">
                <a16:creationId xmlns:a16="http://schemas.microsoft.com/office/drawing/2014/main" id="{4A516A57-1161-439D-AB9D-9F426D992491}"/>
              </a:ext>
            </a:extLst>
          </p:cNvPr>
          <p:cNvGrpSpPr/>
          <p:nvPr/>
        </p:nvGrpSpPr>
        <p:grpSpPr>
          <a:xfrm>
            <a:off x="3986213" y="3695700"/>
            <a:ext cx="355600" cy="254001"/>
            <a:chOff x="3986213" y="3695700"/>
            <a:chExt cx="355600" cy="254001"/>
          </a:xfrm>
        </p:grpSpPr>
        <p:sp>
          <p:nvSpPr>
            <p:cNvPr id="6" name="SMARTInkShape-388">
              <a:extLst>
                <a:ext uri="{FF2B5EF4-FFF2-40B4-BE49-F238E27FC236}">
                  <a16:creationId xmlns:a16="http://schemas.microsoft.com/office/drawing/2014/main" id="{532CE71B-698D-4B59-9DE5-52A0B5924F3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138613" y="3695700"/>
              <a:ext cx="203200" cy="209551"/>
            </a:xfrm>
            <a:custGeom>
              <a:avLst/>
              <a:gdLst/>
              <a:ahLst/>
              <a:cxnLst/>
              <a:rect l="0" t="0" r="0" b="0"/>
              <a:pathLst>
                <a:path w="203200" h="209551">
                  <a:moveTo>
                    <a:pt x="12700" y="31750"/>
                  </a:moveTo>
                  <a:lnTo>
                    <a:pt x="12700" y="31750"/>
                  </a:lnTo>
                  <a:lnTo>
                    <a:pt x="12700" y="35121"/>
                  </a:lnTo>
                  <a:lnTo>
                    <a:pt x="11994" y="36114"/>
                  </a:lnTo>
                  <a:lnTo>
                    <a:pt x="10818" y="36776"/>
                  </a:lnTo>
                  <a:lnTo>
                    <a:pt x="6372" y="38093"/>
                  </a:lnTo>
                  <a:lnTo>
                    <a:pt x="2985" y="38098"/>
                  </a:lnTo>
                  <a:lnTo>
                    <a:pt x="1990" y="38804"/>
                  </a:lnTo>
                  <a:lnTo>
                    <a:pt x="1327" y="39981"/>
                  </a:lnTo>
                  <a:lnTo>
                    <a:pt x="1" y="44443"/>
                  </a:lnTo>
                  <a:lnTo>
                    <a:pt x="0" y="50793"/>
                  </a:lnTo>
                  <a:lnTo>
                    <a:pt x="39341" y="50800"/>
                  </a:lnTo>
                  <a:lnTo>
                    <a:pt x="44061" y="48919"/>
                  </a:lnTo>
                  <a:lnTo>
                    <a:pt x="46307" y="47429"/>
                  </a:lnTo>
                  <a:lnTo>
                    <a:pt x="56210" y="45333"/>
                  </a:lnTo>
                  <a:lnTo>
                    <a:pt x="67835" y="43919"/>
                  </a:lnTo>
                  <a:lnTo>
                    <a:pt x="112209" y="26624"/>
                  </a:lnTo>
                  <a:lnTo>
                    <a:pt x="156868" y="11341"/>
                  </a:lnTo>
                  <a:lnTo>
                    <a:pt x="173449" y="2643"/>
                  </a:lnTo>
                  <a:lnTo>
                    <a:pt x="190102" y="31"/>
                  </a:lnTo>
                  <a:lnTo>
                    <a:pt x="200213" y="0"/>
                  </a:lnTo>
                  <a:lnTo>
                    <a:pt x="201209" y="706"/>
                  </a:lnTo>
                  <a:lnTo>
                    <a:pt x="201872" y="1882"/>
                  </a:lnTo>
                  <a:lnTo>
                    <a:pt x="203025" y="6467"/>
                  </a:lnTo>
                  <a:lnTo>
                    <a:pt x="203199" y="27602"/>
                  </a:lnTo>
                  <a:lnTo>
                    <a:pt x="186776" y="72163"/>
                  </a:lnTo>
                  <a:lnTo>
                    <a:pt x="174720" y="118536"/>
                  </a:lnTo>
                  <a:lnTo>
                    <a:pt x="166854" y="139700"/>
                  </a:lnTo>
                  <a:lnTo>
                    <a:pt x="164625" y="160161"/>
                  </a:lnTo>
                  <a:lnTo>
                    <a:pt x="160119" y="172774"/>
                  </a:lnTo>
                  <a:lnTo>
                    <a:pt x="159663" y="176566"/>
                  </a:lnTo>
                  <a:lnTo>
                    <a:pt x="161037" y="182661"/>
                  </a:lnTo>
                  <a:lnTo>
                    <a:pt x="163294" y="187721"/>
                  </a:lnTo>
                  <a:lnTo>
                    <a:pt x="164941" y="201025"/>
                  </a:lnTo>
                  <a:lnTo>
                    <a:pt x="165100" y="209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Shape-389">
              <a:extLst>
                <a:ext uri="{FF2B5EF4-FFF2-40B4-BE49-F238E27FC236}">
                  <a16:creationId xmlns:a16="http://schemas.microsoft.com/office/drawing/2014/main" id="{7F220645-3B24-4F81-B7EC-0D3535E5E87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86213" y="3702050"/>
              <a:ext cx="260350" cy="247651"/>
            </a:xfrm>
            <a:custGeom>
              <a:avLst/>
              <a:gdLst/>
              <a:ahLst/>
              <a:cxnLst/>
              <a:rect l="0" t="0" r="0" b="0"/>
              <a:pathLst>
                <a:path w="260350" h="247651">
                  <a:moveTo>
                    <a:pt x="0" y="247650"/>
                  </a:moveTo>
                  <a:lnTo>
                    <a:pt x="0" y="247650"/>
                  </a:lnTo>
                  <a:lnTo>
                    <a:pt x="0" y="225252"/>
                  </a:lnTo>
                  <a:lnTo>
                    <a:pt x="705" y="224251"/>
                  </a:lnTo>
                  <a:lnTo>
                    <a:pt x="1881" y="223584"/>
                  </a:lnTo>
                  <a:lnTo>
                    <a:pt x="6467" y="222426"/>
                  </a:lnTo>
                  <a:lnTo>
                    <a:pt x="9459" y="222328"/>
                  </a:lnTo>
                  <a:lnTo>
                    <a:pt x="10539" y="221597"/>
                  </a:lnTo>
                  <a:lnTo>
                    <a:pt x="11259" y="220403"/>
                  </a:lnTo>
                  <a:lnTo>
                    <a:pt x="11739" y="218902"/>
                  </a:lnTo>
                  <a:lnTo>
                    <a:pt x="13470" y="217901"/>
                  </a:lnTo>
                  <a:lnTo>
                    <a:pt x="21944" y="215788"/>
                  </a:lnTo>
                  <a:lnTo>
                    <a:pt x="31485" y="210991"/>
                  </a:lnTo>
                  <a:lnTo>
                    <a:pt x="42298" y="209034"/>
                  </a:lnTo>
                  <a:lnTo>
                    <a:pt x="50793" y="204562"/>
                  </a:lnTo>
                  <a:lnTo>
                    <a:pt x="52911" y="204108"/>
                  </a:lnTo>
                  <a:lnTo>
                    <a:pt x="59265" y="200098"/>
                  </a:lnTo>
                  <a:lnTo>
                    <a:pt x="106127" y="169331"/>
                  </a:lnTo>
                  <a:lnTo>
                    <a:pt x="127038" y="156868"/>
                  </a:lnTo>
                  <a:lnTo>
                    <a:pt x="156635" y="137845"/>
                  </a:lnTo>
                  <a:lnTo>
                    <a:pt x="177800" y="125153"/>
                  </a:lnTo>
                  <a:lnTo>
                    <a:pt x="223373" y="93156"/>
                  </a:lnTo>
                  <a:lnTo>
                    <a:pt x="239125" y="79024"/>
                  </a:lnTo>
                  <a:lnTo>
                    <a:pt x="243390" y="77455"/>
                  </a:lnTo>
                  <a:lnTo>
                    <a:pt x="244810" y="76331"/>
                  </a:lnTo>
                  <a:lnTo>
                    <a:pt x="247514" y="72084"/>
                  </a:lnTo>
                  <a:lnTo>
                    <a:pt x="253006" y="70144"/>
                  </a:lnTo>
                  <a:lnTo>
                    <a:pt x="253558" y="68099"/>
                  </a:lnTo>
                  <a:lnTo>
                    <a:pt x="253912" y="64408"/>
                  </a:lnTo>
                  <a:lnTo>
                    <a:pt x="255842" y="63904"/>
                  </a:lnTo>
                  <a:lnTo>
                    <a:pt x="260348" y="63500"/>
                  </a:lnTo>
                  <a:lnTo>
                    <a:pt x="260349" y="60129"/>
                  </a:lnTo>
                  <a:lnTo>
                    <a:pt x="259643" y="59136"/>
                  </a:lnTo>
                  <a:lnTo>
                    <a:pt x="258468" y="58474"/>
                  </a:lnTo>
                  <a:lnTo>
                    <a:pt x="253882" y="57324"/>
                  </a:lnTo>
                  <a:lnTo>
                    <a:pt x="250890" y="57228"/>
                  </a:lnTo>
                  <a:lnTo>
                    <a:pt x="249810" y="57907"/>
                  </a:lnTo>
                  <a:lnTo>
                    <a:pt x="249090" y="59066"/>
                  </a:lnTo>
                  <a:lnTo>
                    <a:pt x="247934" y="62624"/>
                  </a:lnTo>
                  <a:lnTo>
                    <a:pt x="245895" y="63111"/>
                  </a:lnTo>
                  <a:lnTo>
                    <a:pt x="244363" y="63240"/>
                  </a:lnTo>
                  <a:lnTo>
                    <a:pt x="240780" y="65266"/>
                  </a:lnTo>
                  <a:lnTo>
                    <a:pt x="236835" y="67813"/>
                  </a:lnTo>
                  <a:lnTo>
                    <a:pt x="230648" y="69247"/>
                  </a:lnTo>
                  <a:lnTo>
                    <a:pt x="219247" y="69826"/>
                  </a:lnTo>
                  <a:lnTo>
                    <a:pt x="218132" y="70540"/>
                  </a:lnTo>
                  <a:lnTo>
                    <a:pt x="217387" y="71721"/>
                  </a:lnTo>
                  <a:lnTo>
                    <a:pt x="216891" y="73214"/>
                  </a:lnTo>
                  <a:lnTo>
                    <a:pt x="215855" y="74209"/>
                  </a:lnTo>
                  <a:lnTo>
                    <a:pt x="209837" y="76122"/>
                  </a:lnTo>
                  <a:lnTo>
                    <a:pt x="203200" y="69850"/>
                  </a:lnTo>
                  <a:lnTo>
                    <a:pt x="190500" y="69850"/>
                  </a:lnTo>
                  <a:lnTo>
                    <a:pt x="193871" y="69850"/>
                  </a:lnTo>
                  <a:lnTo>
                    <a:pt x="194864" y="69145"/>
                  </a:lnTo>
                  <a:lnTo>
                    <a:pt x="195526" y="67969"/>
                  </a:lnTo>
                  <a:lnTo>
                    <a:pt x="196827" y="63578"/>
                  </a:lnTo>
                  <a:lnTo>
                    <a:pt x="200503" y="63516"/>
                  </a:lnTo>
                  <a:lnTo>
                    <a:pt x="198944" y="63507"/>
                  </a:lnTo>
                  <a:lnTo>
                    <a:pt x="198951" y="63505"/>
                  </a:lnTo>
                  <a:lnTo>
                    <a:pt x="202993" y="63500"/>
                  </a:lnTo>
                  <a:lnTo>
                    <a:pt x="203199" y="51689"/>
                  </a:lnTo>
                  <a:lnTo>
                    <a:pt x="203905" y="51393"/>
                  </a:lnTo>
                  <a:lnTo>
                    <a:pt x="206570" y="51064"/>
                  </a:lnTo>
                  <a:lnTo>
                    <a:pt x="207563" y="50270"/>
                  </a:lnTo>
                  <a:lnTo>
                    <a:pt x="209288" y="45356"/>
                  </a:lnTo>
                  <a:lnTo>
                    <a:pt x="209527" y="39062"/>
                  </a:lnTo>
                  <a:lnTo>
                    <a:pt x="213909" y="33220"/>
                  </a:lnTo>
                  <a:lnTo>
                    <a:pt x="215637" y="26569"/>
                  </a:lnTo>
                  <a:lnTo>
                    <a:pt x="228515" y="12785"/>
                  </a:lnTo>
                  <a:lnTo>
                    <a:pt x="228574" y="9354"/>
                  </a:lnTo>
                  <a:lnTo>
                    <a:pt x="229288" y="8353"/>
                  </a:lnTo>
                  <a:lnTo>
                    <a:pt x="230470" y="7686"/>
                  </a:lnTo>
                  <a:lnTo>
                    <a:pt x="234950" y="6350"/>
                  </a:lnTo>
                  <a:lnTo>
                    <a:pt x="188321" y="6350"/>
                  </a:lnTo>
                  <a:lnTo>
                    <a:pt x="186931" y="5645"/>
                  </a:lnTo>
                  <a:lnTo>
                    <a:pt x="186004" y="4469"/>
                  </a:lnTo>
                  <a:lnTo>
                    <a:pt x="185385" y="2979"/>
                  </a:lnTo>
                  <a:lnTo>
                    <a:pt x="184268" y="1986"/>
                  </a:lnTo>
                  <a:lnTo>
                    <a:pt x="177805" y="2"/>
                  </a:lnTo>
                  <a:lnTo>
                    <a:pt x="174141" y="0"/>
                  </a:lnTo>
                  <a:lnTo>
                    <a:pt x="177794" y="0"/>
                  </a:lnTo>
                  <a:lnTo>
                    <a:pt x="1651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513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/>
              </a:p>
              <a:p>
                <a:r>
                  <a:rPr lang="en-US"/>
                  <a:t>One-to-one Correspondance (bijective)</a:t>
                </a:r>
              </a:p>
              <a:p>
                <a:pPr lvl="1"/>
                <a:r>
                  <a:rPr lang="en-US"/>
                  <a:t>Both one-to-one and injective</a:t>
                </a:r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056" t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sp>
        <p:nvSpPr>
          <p:cNvPr id="5" name="SMARTInkShape-390">
            <a:extLst>
              <a:ext uri="{FF2B5EF4-FFF2-40B4-BE49-F238E27FC236}">
                <a16:creationId xmlns:a16="http://schemas.microsoft.com/office/drawing/2014/main" id="{F0E15176-39FA-4360-AB56-C748CC8585F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897313" y="5365752"/>
            <a:ext cx="4038601" cy="146049"/>
          </a:xfrm>
          <a:custGeom>
            <a:avLst/>
            <a:gdLst/>
            <a:ahLst/>
            <a:cxnLst/>
            <a:rect l="0" t="0" r="0" b="0"/>
            <a:pathLst>
              <a:path w="4038601" h="146049">
                <a:moveTo>
                  <a:pt x="0" y="12698"/>
                </a:moveTo>
                <a:lnTo>
                  <a:pt x="0" y="12698"/>
                </a:lnTo>
                <a:lnTo>
                  <a:pt x="3371" y="12698"/>
                </a:lnTo>
                <a:lnTo>
                  <a:pt x="4364" y="11993"/>
                </a:lnTo>
                <a:lnTo>
                  <a:pt x="5026" y="10817"/>
                </a:lnTo>
                <a:lnTo>
                  <a:pt x="6088" y="7231"/>
                </a:lnTo>
                <a:lnTo>
                  <a:pt x="8115" y="6740"/>
                </a:lnTo>
                <a:lnTo>
                  <a:pt x="9643" y="6610"/>
                </a:lnTo>
                <a:lnTo>
                  <a:pt x="13222" y="4583"/>
                </a:lnTo>
                <a:lnTo>
                  <a:pt x="17165" y="2036"/>
                </a:lnTo>
                <a:lnTo>
                  <a:pt x="23352" y="602"/>
                </a:lnTo>
                <a:lnTo>
                  <a:pt x="68648" y="0"/>
                </a:lnTo>
                <a:lnTo>
                  <a:pt x="84847" y="704"/>
                </a:lnTo>
                <a:lnTo>
                  <a:pt x="117455" y="5956"/>
                </a:lnTo>
                <a:lnTo>
                  <a:pt x="129816" y="8113"/>
                </a:lnTo>
                <a:lnTo>
                  <a:pt x="152956" y="11792"/>
                </a:lnTo>
                <a:lnTo>
                  <a:pt x="197587" y="17715"/>
                </a:lnTo>
                <a:lnTo>
                  <a:pt x="237442" y="24247"/>
                </a:lnTo>
                <a:lnTo>
                  <a:pt x="282593" y="25247"/>
                </a:lnTo>
                <a:lnTo>
                  <a:pt x="326518" y="25378"/>
                </a:lnTo>
                <a:lnTo>
                  <a:pt x="373581" y="25395"/>
                </a:lnTo>
                <a:lnTo>
                  <a:pt x="415779" y="25398"/>
                </a:lnTo>
                <a:lnTo>
                  <a:pt x="462266" y="25398"/>
                </a:lnTo>
                <a:lnTo>
                  <a:pt x="505629" y="25398"/>
                </a:lnTo>
                <a:lnTo>
                  <a:pt x="548166" y="25398"/>
                </a:lnTo>
                <a:lnTo>
                  <a:pt x="592421" y="27280"/>
                </a:lnTo>
                <a:lnTo>
                  <a:pt x="629204" y="30424"/>
                </a:lnTo>
                <a:lnTo>
                  <a:pt x="668795" y="31356"/>
                </a:lnTo>
                <a:lnTo>
                  <a:pt x="708043" y="31632"/>
                </a:lnTo>
                <a:lnTo>
                  <a:pt x="747659" y="33595"/>
                </a:lnTo>
                <a:lnTo>
                  <a:pt x="791382" y="36764"/>
                </a:lnTo>
                <a:lnTo>
                  <a:pt x="831148" y="37703"/>
                </a:lnTo>
                <a:lnTo>
                  <a:pt x="871623" y="37981"/>
                </a:lnTo>
                <a:lnTo>
                  <a:pt x="914896" y="38064"/>
                </a:lnTo>
                <a:lnTo>
                  <a:pt x="958996" y="38088"/>
                </a:lnTo>
                <a:lnTo>
                  <a:pt x="1003343" y="38095"/>
                </a:lnTo>
                <a:lnTo>
                  <a:pt x="1047762" y="38097"/>
                </a:lnTo>
                <a:lnTo>
                  <a:pt x="1090322" y="39979"/>
                </a:lnTo>
                <a:lnTo>
                  <a:pt x="1129743" y="43124"/>
                </a:lnTo>
                <a:lnTo>
                  <a:pt x="1170116" y="44056"/>
                </a:lnTo>
                <a:lnTo>
                  <a:pt x="1211476" y="44332"/>
                </a:lnTo>
                <a:lnTo>
                  <a:pt x="1250543" y="44414"/>
                </a:lnTo>
                <a:lnTo>
                  <a:pt x="1288929" y="46319"/>
                </a:lnTo>
                <a:lnTo>
                  <a:pt x="1327114" y="49471"/>
                </a:lnTo>
                <a:lnTo>
                  <a:pt x="1365239" y="50405"/>
                </a:lnTo>
                <a:lnTo>
                  <a:pt x="1412676" y="50720"/>
                </a:lnTo>
                <a:lnTo>
                  <a:pt x="1448682" y="50775"/>
                </a:lnTo>
                <a:lnTo>
                  <a:pt x="1494410" y="51499"/>
                </a:lnTo>
                <a:lnTo>
                  <a:pt x="1541595" y="55823"/>
                </a:lnTo>
                <a:lnTo>
                  <a:pt x="1585095" y="56886"/>
                </a:lnTo>
                <a:lnTo>
                  <a:pt x="1632024" y="57096"/>
                </a:lnTo>
                <a:lnTo>
                  <a:pt x="1675996" y="57138"/>
                </a:lnTo>
                <a:lnTo>
                  <a:pt x="1718653" y="57146"/>
                </a:lnTo>
                <a:lnTo>
                  <a:pt x="1761051" y="57148"/>
                </a:lnTo>
                <a:lnTo>
                  <a:pt x="1801515" y="57148"/>
                </a:lnTo>
                <a:lnTo>
                  <a:pt x="1840265" y="57148"/>
                </a:lnTo>
                <a:lnTo>
                  <a:pt x="1885508" y="57148"/>
                </a:lnTo>
                <a:lnTo>
                  <a:pt x="1927519" y="57148"/>
                </a:lnTo>
                <a:lnTo>
                  <a:pt x="1969658" y="57148"/>
                </a:lnTo>
                <a:lnTo>
                  <a:pt x="2014442" y="57148"/>
                </a:lnTo>
                <a:lnTo>
                  <a:pt x="2058377" y="59030"/>
                </a:lnTo>
                <a:lnTo>
                  <a:pt x="2103874" y="64029"/>
                </a:lnTo>
                <a:lnTo>
                  <a:pt x="2148927" y="69669"/>
                </a:lnTo>
                <a:lnTo>
                  <a:pt x="2165422" y="70501"/>
                </a:lnTo>
                <a:lnTo>
                  <a:pt x="2205513" y="76022"/>
                </a:lnTo>
                <a:lnTo>
                  <a:pt x="2218251" y="76851"/>
                </a:lnTo>
                <a:lnTo>
                  <a:pt x="2243665" y="81955"/>
                </a:lnTo>
                <a:lnTo>
                  <a:pt x="2278326" y="85658"/>
                </a:lnTo>
                <a:lnTo>
                  <a:pt x="2322193" y="82669"/>
                </a:lnTo>
                <a:lnTo>
                  <a:pt x="2367548" y="82555"/>
                </a:lnTo>
                <a:lnTo>
                  <a:pt x="2413469" y="77523"/>
                </a:lnTo>
                <a:lnTo>
                  <a:pt x="2455395" y="76372"/>
                </a:lnTo>
                <a:lnTo>
                  <a:pt x="2497675" y="76221"/>
                </a:lnTo>
                <a:lnTo>
                  <a:pt x="2541882" y="74320"/>
                </a:lnTo>
                <a:lnTo>
                  <a:pt x="2584436" y="70437"/>
                </a:lnTo>
                <a:lnTo>
                  <a:pt x="2630317" y="69926"/>
                </a:lnTo>
                <a:lnTo>
                  <a:pt x="2675139" y="69858"/>
                </a:lnTo>
                <a:lnTo>
                  <a:pt x="2722138" y="69144"/>
                </a:lnTo>
                <a:lnTo>
                  <a:pt x="2762688" y="64823"/>
                </a:lnTo>
                <a:lnTo>
                  <a:pt x="2801298" y="63760"/>
                </a:lnTo>
                <a:lnTo>
                  <a:pt x="2841172" y="63550"/>
                </a:lnTo>
                <a:lnTo>
                  <a:pt x="2881138" y="63508"/>
                </a:lnTo>
                <a:lnTo>
                  <a:pt x="2923161" y="63500"/>
                </a:lnTo>
                <a:lnTo>
                  <a:pt x="2962793" y="63498"/>
                </a:lnTo>
                <a:lnTo>
                  <a:pt x="3003861" y="63498"/>
                </a:lnTo>
                <a:lnTo>
                  <a:pt x="3045945" y="63498"/>
                </a:lnTo>
                <a:lnTo>
                  <a:pt x="3088228" y="63498"/>
                </a:lnTo>
                <a:lnTo>
                  <a:pt x="3128671" y="63498"/>
                </a:lnTo>
                <a:lnTo>
                  <a:pt x="3167416" y="66869"/>
                </a:lnTo>
                <a:lnTo>
                  <a:pt x="3214540" y="69456"/>
                </a:lnTo>
                <a:lnTo>
                  <a:pt x="3255717" y="69770"/>
                </a:lnTo>
                <a:lnTo>
                  <a:pt x="3297822" y="70538"/>
                </a:lnTo>
                <a:lnTo>
                  <a:pt x="3340111" y="74871"/>
                </a:lnTo>
                <a:lnTo>
                  <a:pt x="3382435" y="75936"/>
                </a:lnTo>
                <a:lnTo>
                  <a:pt x="3425473" y="80510"/>
                </a:lnTo>
                <a:lnTo>
                  <a:pt x="3472126" y="82146"/>
                </a:lnTo>
                <a:lnTo>
                  <a:pt x="3515521" y="85840"/>
                </a:lnTo>
                <a:lnTo>
                  <a:pt x="3562429" y="88294"/>
                </a:lnTo>
                <a:lnTo>
                  <a:pt x="3606397" y="88779"/>
                </a:lnTo>
                <a:lnTo>
                  <a:pt x="3649054" y="92245"/>
                </a:lnTo>
                <a:lnTo>
                  <a:pt x="3695109" y="94655"/>
                </a:lnTo>
                <a:lnTo>
                  <a:pt x="3734728" y="97012"/>
                </a:lnTo>
                <a:lnTo>
                  <a:pt x="3781769" y="101700"/>
                </a:lnTo>
                <a:lnTo>
                  <a:pt x="3828093" y="106986"/>
                </a:lnTo>
                <a:lnTo>
                  <a:pt x="3868069" y="112848"/>
                </a:lnTo>
                <a:lnTo>
                  <a:pt x="3908898" y="118471"/>
                </a:lnTo>
                <a:lnTo>
                  <a:pt x="3955891" y="125547"/>
                </a:lnTo>
                <a:lnTo>
                  <a:pt x="4001774" y="133408"/>
                </a:lnTo>
                <a:lnTo>
                  <a:pt x="4038600" y="14604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391">
            <a:extLst>
              <a:ext uri="{FF2B5EF4-FFF2-40B4-BE49-F238E27FC236}">
                <a16:creationId xmlns:a16="http://schemas.microsoft.com/office/drawing/2014/main" id="{C14EA5D0-FB5C-461A-A5D4-70ACD08B14C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92313" y="5766241"/>
            <a:ext cx="1276351" cy="170749"/>
          </a:xfrm>
          <a:custGeom>
            <a:avLst/>
            <a:gdLst/>
            <a:ahLst/>
            <a:cxnLst/>
            <a:rect l="0" t="0" r="0" b="0"/>
            <a:pathLst>
              <a:path w="1276351" h="170749">
                <a:moveTo>
                  <a:pt x="6350" y="164659"/>
                </a:moveTo>
                <a:lnTo>
                  <a:pt x="6350" y="164659"/>
                </a:lnTo>
                <a:lnTo>
                  <a:pt x="0" y="164659"/>
                </a:lnTo>
                <a:lnTo>
                  <a:pt x="5467" y="164659"/>
                </a:lnTo>
                <a:lnTo>
                  <a:pt x="5761" y="165365"/>
                </a:lnTo>
                <a:lnTo>
                  <a:pt x="6088" y="168030"/>
                </a:lnTo>
                <a:lnTo>
                  <a:pt x="7586" y="169023"/>
                </a:lnTo>
                <a:lnTo>
                  <a:pt x="20632" y="170748"/>
                </a:lnTo>
                <a:lnTo>
                  <a:pt x="53250" y="170288"/>
                </a:lnTo>
                <a:lnTo>
                  <a:pt x="100419" y="158143"/>
                </a:lnTo>
                <a:lnTo>
                  <a:pt x="139675" y="146998"/>
                </a:lnTo>
                <a:lnTo>
                  <a:pt x="183517" y="134229"/>
                </a:lnTo>
                <a:lnTo>
                  <a:pt x="226358" y="124703"/>
                </a:lnTo>
                <a:lnTo>
                  <a:pt x="264938" y="114798"/>
                </a:lnTo>
                <a:lnTo>
                  <a:pt x="304277" y="106298"/>
                </a:lnTo>
                <a:lnTo>
                  <a:pt x="346116" y="95940"/>
                </a:lnTo>
                <a:lnTo>
                  <a:pt x="389792" y="83934"/>
                </a:lnTo>
                <a:lnTo>
                  <a:pt x="437384" y="74810"/>
                </a:lnTo>
                <a:lnTo>
                  <a:pt x="483862" y="64267"/>
                </a:lnTo>
                <a:lnTo>
                  <a:pt x="515851" y="60068"/>
                </a:lnTo>
                <a:lnTo>
                  <a:pt x="548884" y="56085"/>
                </a:lnTo>
                <a:lnTo>
                  <a:pt x="582379" y="47260"/>
                </a:lnTo>
                <a:lnTo>
                  <a:pt x="617963" y="40045"/>
                </a:lnTo>
                <a:lnTo>
                  <a:pt x="653533" y="34486"/>
                </a:lnTo>
                <a:lnTo>
                  <a:pt x="685805" y="29664"/>
                </a:lnTo>
                <a:lnTo>
                  <a:pt x="722256" y="25168"/>
                </a:lnTo>
                <a:lnTo>
                  <a:pt x="760563" y="20819"/>
                </a:lnTo>
                <a:lnTo>
                  <a:pt x="796404" y="16534"/>
                </a:lnTo>
                <a:lnTo>
                  <a:pt x="833029" y="12278"/>
                </a:lnTo>
                <a:lnTo>
                  <a:pt x="871179" y="8739"/>
                </a:lnTo>
                <a:lnTo>
                  <a:pt x="911654" y="7167"/>
                </a:lnTo>
                <a:lnTo>
                  <a:pt x="949398" y="4587"/>
                </a:lnTo>
                <a:lnTo>
                  <a:pt x="984987" y="1794"/>
                </a:lnTo>
                <a:lnTo>
                  <a:pt x="1019620" y="552"/>
                </a:lnTo>
                <a:lnTo>
                  <a:pt x="1055709" y="0"/>
                </a:lnTo>
                <a:lnTo>
                  <a:pt x="1092915" y="461"/>
                </a:lnTo>
                <a:lnTo>
                  <a:pt x="1130617" y="3017"/>
                </a:lnTo>
                <a:lnTo>
                  <a:pt x="1166659" y="6505"/>
                </a:lnTo>
                <a:lnTo>
                  <a:pt x="1202198" y="10408"/>
                </a:lnTo>
                <a:lnTo>
                  <a:pt x="1239160" y="14494"/>
                </a:lnTo>
                <a:lnTo>
                  <a:pt x="1276350" y="1860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58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162" y="0"/>
            <a:ext cx="10360501" cy="1143000"/>
          </a:xfrm>
        </p:spPr>
        <p:txBody>
          <a:bodyPr/>
          <a:lstStyle/>
          <a:p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493858" y="16002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5" name="Oval 5"/>
          <p:cNvSpPr>
            <a:spLocks noChangeArrowheads="1"/>
          </p:cNvSpPr>
          <p:nvPr/>
        </p:nvSpPr>
        <p:spPr bwMode="auto">
          <a:xfrm>
            <a:off x="1001726" y="1828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6" name="Oval 6"/>
          <p:cNvSpPr>
            <a:spLocks noChangeArrowheads="1"/>
          </p:cNvSpPr>
          <p:nvPr/>
        </p:nvSpPr>
        <p:spPr bwMode="auto">
          <a:xfrm>
            <a:off x="1001726" y="2133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7" name="Oval 7"/>
          <p:cNvSpPr>
            <a:spLocks noChangeArrowheads="1"/>
          </p:cNvSpPr>
          <p:nvPr/>
        </p:nvSpPr>
        <p:spPr bwMode="auto">
          <a:xfrm>
            <a:off x="1001726" y="2438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8" name="Oval 8"/>
          <p:cNvSpPr>
            <a:spLocks noChangeArrowheads="1"/>
          </p:cNvSpPr>
          <p:nvPr/>
        </p:nvSpPr>
        <p:spPr bwMode="auto">
          <a:xfrm>
            <a:off x="1001726" y="2743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9" name="Oval 9"/>
          <p:cNvSpPr>
            <a:spLocks noChangeArrowheads="1"/>
          </p:cNvSpPr>
          <p:nvPr/>
        </p:nvSpPr>
        <p:spPr bwMode="auto">
          <a:xfrm>
            <a:off x="1001726" y="3048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0" name="Oval 10"/>
          <p:cNvSpPr>
            <a:spLocks noChangeArrowheads="1"/>
          </p:cNvSpPr>
          <p:nvPr/>
        </p:nvSpPr>
        <p:spPr bwMode="auto">
          <a:xfrm>
            <a:off x="1001726" y="3352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1" name="Oval 11"/>
          <p:cNvSpPr>
            <a:spLocks noChangeArrowheads="1"/>
          </p:cNvSpPr>
          <p:nvPr/>
        </p:nvSpPr>
        <p:spPr bwMode="auto">
          <a:xfrm>
            <a:off x="1001726" y="3657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2" name="Rectangle 12"/>
          <p:cNvSpPr>
            <a:spLocks noChangeArrowheads="1"/>
          </p:cNvSpPr>
          <p:nvPr/>
        </p:nvSpPr>
        <p:spPr bwMode="auto">
          <a:xfrm>
            <a:off x="2931623" y="16002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3" name="Oval 13"/>
          <p:cNvSpPr>
            <a:spLocks noChangeArrowheads="1"/>
          </p:cNvSpPr>
          <p:nvPr/>
        </p:nvSpPr>
        <p:spPr bwMode="auto">
          <a:xfrm>
            <a:off x="3439491" y="1828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4" name="Oval 14"/>
          <p:cNvSpPr>
            <a:spLocks noChangeArrowheads="1"/>
          </p:cNvSpPr>
          <p:nvPr/>
        </p:nvSpPr>
        <p:spPr bwMode="auto">
          <a:xfrm>
            <a:off x="3439491" y="2133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5" name="Oval 15"/>
          <p:cNvSpPr>
            <a:spLocks noChangeArrowheads="1"/>
          </p:cNvSpPr>
          <p:nvPr/>
        </p:nvSpPr>
        <p:spPr bwMode="auto">
          <a:xfrm>
            <a:off x="3439491" y="2438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6" name="Oval 16"/>
          <p:cNvSpPr>
            <a:spLocks noChangeArrowheads="1"/>
          </p:cNvSpPr>
          <p:nvPr/>
        </p:nvSpPr>
        <p:spPr bwMode="auto">
          <a:xfrm>
            <a:off x="3439491" y="2743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7" name="Oval 17"/>
          <p:cNvSpPr>
            <a:spLocks noChangeArrowheads="1"/>
          </p:cNvSpPr>
          <p:nvPr/>
        </p:nvSpPr>
        <p:spPr bwMode="auto">
          <a:xfrm>
            <a:off x="3439491" y="3048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8" name="Oval 18"/>
          <p:cNvSpPr>
            <a:spLocks noChangeArrowheads="1"/>
          </p:cNvSpPr>
          <p:nvPr/>
        </p:nvSpPr>
        <p:spPr bwMode="auto">
          <a:xfrm>
            <a:off x="3439491" y="3352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9" name="Oval 19"/>
          <p:cNvSpPr>
            <a:spLocks noChangeArrowheads="1"/>
          </p:cNvSpPr>
          <p:nvPr/>
        </p:nvSpPr>
        <p:spPr bwMode="auto">
          <a:xfrm>
            <a:off x="3439491" y="3657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9940" name="AutoShape 20"/>
          <p:cNvCxnSpPr>
            <a:cxnSpLocks noChangeShapeType="1"/>
            <a:stCxn id="209925" idx="6"/>
            <a:endCxn id="209933" idx="2"/>
          </p:cNvCxnSpPr>
          <p:nvPr/>
        </p:nvCxnSpPr>
        <p:spPr bwMode="auto">
          <a:xfrm>
            <a:off x="1204873" y="19050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1" name="AutoShape 21"/>
          <p:cNvCxnSpPr>
            <a:cxnSpLocks noChangeShapeType="1"/>
            <a:stCxn id="209926" idx="6"/>
            <a:endCxn id="209936" idx="2"/>
          </p:cNvCxnSpPr>
          <p:nvPr/>
        </p:nvCxnSpPr>
        <p:spPr bwMode="auto">
          <a:xfrm>
            <a:off x="1204873" y="22098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2" name="AutoShape 22"/>
          <p:cNvCxnSpPr>
            <a:cxnSpLocks noChangeShapeType="1"/>
            <a:stCxn id="209927" idx="6"/>
            <a:endCxn id="209935" idx="2"/>
          </p:cNvCxnSpPr>
          <p:nvPr/>
        </p:nvCxnSpPr>
        <p:spPr bwMode="auto">
          <a:xfrm>
            <a:off x="1204873" y="2514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3" name="AutoShape 23"/>
          <p:cNvCxnSpPr>
            <a:cxnSpLocks noChangeShapeType="1"/>
            <a:stCxn id="209928" idx="6"/>
            <a:endCxn id="209934" idx="2"/>
          </p:cNvCxnSpPr>
          <p:nvPr/>
        </p:nvCxnSpPr>
        <p:spPr bwMode="auto">
          <a:xfrm flipV="1">
            <a:off x="1204873" y="22098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4" name="AutoShape 24"/>
          <p:cNvCxnSpPr>
            <a:cxnSpLocks noChangeShapeType="1"/>
            <a:stCxn id="209929" idx="6"/>
            <a:endCxn id="209937" idx="2"/>
          </p:cNvCxnSpPr>
          <p:nvPr/>
        </p:nvCxnSpPr>
        <p:spPr bwMode="auto">
          <a:xfrm>
            <a:off x="1204873" y="3124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5" name="AutoShape 25"/>
          <p:cNvCxnSpPr>
            <a:cxnSpLocks noChangeShapeType="1"/>
            <a:stCxn id="209930" idx="6"/>
            <a:endCxn id="209938" idx="2"/>
          </p:cNvCxnSpPr>
          <p:nvPr/>
        </p:nvCxnSpPr>
        <p:spPr bwMode="auto">
          <a:xfrm>
            <a:off x="1204873" y="34290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6" name="AutoShape 26"/>
          <p:cNvCxnSpPr>
            <a:cxnSpLocks noChangeShapeType="1"/>
            <a:stCxn id="209931" idx="6"/>
            <a:endCxn id="209939" idx="2"/>
          </p:cNvCxnSpPr>
          <p:nvPr/>
        </p:nvCxnSpPr>
        <p:spPr bwMode="auto">
          <a:xfrm>
            <a:off x="1204873" y="3733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9967" name="Text Box 47"/>
          <p:cNvSpPr txBox="1">
            <a:spLocks noChangeArrowheads="1"/>
          </p:cNvSpPr>
          <p:nvPr/>
        </p:nvSpPr>
        <p:spPr bwMode="auto">
          <a:xfrm>
            <a:off x="203147" y="412646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BIJECTIVE </a:t>
            </a:r>
            <a:r>
              <a:rPr lang="en-US" sz="1800" dirty="0"/>
              <a:t>FUNCTION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6366" y="10668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26903" y="1133901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257491" y="2521804"/>
                <a:ext cx="82192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Because Onto:</a:t>
                </a:r>
              </a:p>
              <a:p>
                <a:r>
                  <a:rPr lang="en-US" sz="2400" dirty="0"/>
                  <a:t>Everything in Co-Domain “receives” something</a:t>
                </a:r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≥|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91" y="2521804"/>
                <a:ext cx="8219248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112" t="-406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451043" y="4038601"/>
                <a:ext cx="568104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Because 1-1:</a:t>
                </a:r>
              </a:p>
              <a:p>
                <a:r>
                  <a:rPr lang="en-US" sz="2400" dirty="0"/>
                  <a:t>Nothing in Co-Domain “receives” two things</a:t>
                </a:r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≤|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43" y="4038601"/>
                <a:ext cx="5681042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1609" t="-4082" r="-751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7868" y="5334001"/>
                <a:ext cx="82655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Conclusion:</a:t>
                </a:r>
              </a:p>
              <a:p>
                <a:r>
                  <a:rPr lang="en-US" sz="2400" dirty="0"/>
                  <a:t>Things in the Domain exactly “partner” with things in Co-Domain</a:t>
                </a:r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=|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68" y="5334001"/>
                <a:ext cx="8265596" cy="1200329"/>
              </a:xfrm>
              <a:prstGeom prst="rect">
                <a:avLst/>
              </a:prstGeom>
              <a:blipFill rotWithShape="1">
                <a:blip r:embed="rId7"/>
                <a:stretch>
                  <a:fillRect l="-1106" t="-4061" r="-147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MARTInkShape-392">
            <a:extLst>
              <a:ext uri="{FF2B5EF4-FFF2-40B4-BE49-F238E27FC236}">
                <a16:creationId xmlns:a16="http://schemas.microsoft.com/office/drawing/2014/main" id="{CC8A2D0E-3887-4DC2-9A32-D7E90A51CF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44696" y="3518806"/>
            <a:ext cx="367987" cy="411407"/>
          </a:xfrm>
          <a:custGeom>
            <a:avLst/>
            <a:gdLst/>
            <a:ahLst/>
            <a:cxnLst/>
            <a:rect l="0" t="0" r="0" b="0"/>
            <a:pathLst>
              <a:path w="367987" h="411407">
                <a:moveTo>
                  <a:pt x="196716" y="24494"/>
                </a:moveTo>
                <a:lnTo>
                  <a:pt x="196716" y="24494"/>
                </a:lnTo>
                <a:lnTo>
                  <a:pt x="196716" y="6350"/>
                </a:lnTo>
                <a:lnTo>
                  <a:pt x="196011" y="6048"/>
                </a:lnTo>
                <a:lnTo>
                  <a:pt x="193345" y="5713"/>
                </a:lnTo>
                <a:lnTo>
                  <a:pt x="192352" y="4917"/>
                </a:lnTo>
                <a:lnTo>
                  <a:pt x="191249" y="2153"/>
                </a:lnTo>
                <a:lnTo>
                  <a:pt x="189544" y="1133"/>
                </a:lnTo>
                <a:lnTo>
                  <a:pt x="183886" y="0"/>
                </a:lnTo>
                <a:lnTo>
                  <a:pt x="178549" y="1378"/>
                </a:lnTo>
                <a:lnTo>
                  <a:pt x="162130" y="9273"/>
                </a:lnTo>
                <a:lnTo>
                  <a:pt x="150642" y="11753"/>
                </a:lnTo>
                <a:lnTo>
                  <a:pt x="141751" y="17348"/>
                </a:lnTo>
                <a:lnTo>
                  <a:pt x="114046" y="36838"/>
                </a:lnTo>
                <a:lnTo>
                  <a:pt x="97209" y="48961"/>
                </a:lnTo>
                <a:lnTo>
                  <a:pt x="55605" y="93790"/>
                </a:lnTo>
                <a:lnTo>
                  <a:pt x="23826" y="140365"/>
                </a:lnTo>
                <a:lnTo>
                  <a:pt x="11420" y="161133"/>
                </a:lnTo>
                <a:lnTo>
                  <a:pt x="2157" y="203884"/>
                </a:lnTo>
                <a:lnTo>
                  <a:pt x="0" y="249982"/>
                </a:lnTo>
                <a:lnTo>
                  <a:pt x="5342" y="293480"/>
                </a:lnTo>
                <a:lnTo>
                  <a:pt x="12699" y="314293"/>
                </a:lnTo>
                <a:lnTo>
                  <a:pt x="44404" y="361347"/>
                </a:lnTo>
                <a:lnTo>
                  <a:pt x="58924" y="378302"/>
                </a:lnTo>
                <a:lnTo>
                  <a:pt x="70564" y="386353"/>
                </a:lnTo>
                <a:lnTo>
                  <a:pt x="93402" y="395285"/>
                </a:lnTo>
                <a:lnTo>
                  <a:pt x="104232" y="401662"/>
                </a:lnTo>
                <a:lnTo>
                  <a:pt x="130418" y="409624"/>
                </a:lnTo>
                <a:lnTo>
                  <a:pt x="152968" y="411406"/>
                </a:lnTo>
                <a:lnTo>
                  <a:pt x="198155" y="405351"/>
                </a:lnTo>
                <a:lnTo>
                  <a:pt x="241251" y="392662"/>
                </a:lnTo>
                <a:lnTo>
                  <a:pt x="266583" y="380930"/>
                </a:lnTo>
                <a:lnTo>
                  <a:pt x="311409" y="341387"/>
                </a:lnTo>
                <a:lnTo>
                  <a:pt x="346651" y="297508"/>
                </a:lnTo>
                <a:lnTo>
                  <a:pt x="361213" y="263908"/>
                </a:lnTo>
                <a:lnTo>
                  <a:pt x="366793" y="234926"/>
                </a:lnTo>
                <a:lnTo>
                  <a:pt x="367986" y="195503"/>
                </a:lnTo>
                <a:lnTo>
                  <a:pt x="363073" y="154258"/>
                </a:lnTo>
                <a:lnTo>
                  <a:pt x="353415" y="126640"/>
                </a:lnTo>
                <a:lnTo>
                  <a:pt x="331180" y="85047"/>
                </a:lnTo>
                <a:lnTo>
                  <a:pt x="285616" y="49894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ARTInkShape-393">
            <a:extLst>
              <a:ext uri="{FF2B5EF4-FFF2-40B4-BE49-F238E27FC236}">
                <a16:creationId xmlns:a16="http://schemas.microsoft.com/office/drawing/2014/main" id="{9C59D314-F182-4E21-9378-CEA8A2D41B2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364271" y="3613150"/>
            <a:ext cx="396561" cy="342732"/>
          </a:xfrm>
          <a:custGeom>
            <a:avLst/>
            <a:gdLst/>
            <a:ahLst/>
            <a:cxnLst/>
            <a:rect l="0" t="0" r="0" b="0"/>
            <a:pathLst>
              <a:path w="396561" h="342732">
                <a:moveTo>
                  <a:pt x="317142" y="57150"/>
                </a:moveTo>
                <a:lnTo>
                  <a:pt x="317142" y="57150"/>
                </a:lnTo>
                <a:lnTo>
                  <a:pt x="311674" y="51683"/>
                </a:lnTo>
                <a:lnTo>
                  <a:pt x="311053" y="47690"/>
                </a:lnTo>
                <a:lnTo>
                  <a:pt x="310260" y="46610"/>
                </a:lnTo>
                <a:lnTo>
                  <a:pt x="307498" y="45410"/>
                </a:lnTo>
                <a:lnTo>
                  <a:pt x="306479" y="44385"/>
                </a:lnTo>
                <a:lnTo>
                  <a:pt x="304521" y="38386"/>
                </a:lnTo>
                <a:lnTo>
                  <a:pt x="304448" y="32658"/>
                </a:lnTo>
                <a:lnTo>
                  <a:pt x="298975" y="26362"/>
                </a:lnTo>
                <a:lnTo>
                  <a:pt x="298169" y="20017"/>
                </a:lnTo>
                <a:lnTo>
                  <a:pt x="297438" y="19695"/>
                </a:lnTo>
                <a:lnTo>
                  <a:pt x="294744" y="19337"/>
                </a:lnTo>
                <a:lnTo>
                  <a:pt x="293743" y="18536"/>
                </a:lnTo>
                <a:lnTo>
                  <a:pt x="292631" y="15764"/>
                </a:lnTo>
                <a:lnTo>
                  <a:pt x="291629" y="14743"/>
                </a:lnTo>
                <a:lnTo>
                  <a:pt x="284951" y="11222"/>
                </a:lnTo>
                <a:lnTo>
                  <a:pt x="280962" y="8515"/>
                </a:lnTo>
                <a:lnTo>
                  <a:pt x="274750" y="6286"/>
                </a:lnTo>
                <a:lnTo>
                  <a:pt x="267735" y="2176"/>
                </a:lnTo>
                <a:lnTo>
                  <a:pt x="223038" y="7"/>
                </a:lnTo>
                <a:lnTo>
                  <a:pt x="177561" y="0"/>
                </a:lnTo>
                <a:lnTo>
                  <a:pt x="156149" y="706"/>
                </a:lnTo>
                <a:lnTo>
                  <a:pt x="148398" y="5069"/>
                </a:lnTo>
                <a:lnTo>
                  <a:pt x="143837" y="8839"/>
                </a:lnTo>
                <a:lnTo>
                  <a:pt x="137576" y="10984"/>
                </a:lnTo>
                <a:lnTo>
                  <a:pt x="126119" y="14073"/>
                </a:lnTo>
                <a:lnTo>
                  <a:pt x="103077" y="25521"/>
                </a:lnTo>
                <a:lnTo>
                  <a:pt x="69890" y="49511"/>
                </a:lnTo>
                <a:lnTo>
                  <a:pt x="58869" y="63588"/>
                </a:lnTo>
                <a:lnTo>
                  <a:pt x="38779" y="79144"/>
                </a:lnTo>
                <a:lnTo>
                  <a:pt x="21013" y="102182"/>
                </a:lnTo>
                <a:lnTo>
                  <a:pt x="16196" y="114559"/>
                </a:lnTo>
                <a:lnTo>
                  <a:pt x="3729" y="158765"/>
                </a:lnTo>
                <a:lnTo>
                  <a:pt x="0" y="196852"/>
                </a:lnTo>
                <a:lnTo>
                  <a:pt x="3564" y="209551"/>
                </a:lnTo>
                <a:lnTo>
                  <a:pt x="9741" y="226719"/>
                </a:lnTo>
                <a:lnTo>
                  <a:pt x="12597" y="236936"/>
                </a:lnTo>
                <a:lnTo>
                  <a:pt x="25928" y="258861"/>
                </a:lnTo>
                <a:lnTo>
                  <a:pt x="59648" y="299215"/>
                </a:lnTo>
                <a:lnTo>
                  <a:pt x="103290" y="322323"/>
                </a:lnTo>
                <a:lnTo>
                  <a:pt x="143845" y="334232"/>
                </a:lnTo>
                <a:lnTo>
                  <a:pt x="185944" y="341619"/>
                </a:lnTo>
                <a:lnTo>
                  <a:pt x="233272" y="342731"/>
                </a:lnTo>
                <a:lnTo>
                  <a:pt x="280410" y="337808"/>
                </a:lnTo>
                <a:lnTo>
                  <a:pt x="327418" y="330255"/>
                </a:lnTo>
                <a:lnTo>
                  <a:pt x="348173" y="324650"/>
                </a:lnTo>
                <a:lnTo>
                  <a:pt x="387454" y="302921"/>
                </a:lnTo>
                <a:lnTo>
                  <a:pt x="390725" y="298556"/>
                </a:lnTo>
                <a:lnTo>
                  <a:pt x="392178" y="293558"/>
                </a:lnTo>
                <a:lnTo>
                  <a:pt x="394993" y="278852"/>
                </a:lnTo>
                <a:lnTo>
                  <a:pt x="396560" y="274801"/>
                </a:lnTo>
                <a:lnTo>
                  <a:pt x="396418" y="266538"/>
                </a:lnTo>
                <a:lnTo>
                  <a:pt x="393298" y="257456"/>
                </a:lnTo>
                <a:lnTo>
                  <a:pt x="377915" y="234378"/>
                </a:lnTo>
                <a:lnTo>
                  <a:pt x="351332" y="209437"/>
                </a:lnTo>
                <a:lnTo>
                  <a:pt x="308765" y="189197"/>
                </a:lnTo>
                <a:lnTo>
                  <a:pt x="259992" y="1714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4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48767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/>
                  <a:t>The number of elements in a set</a:t>
                </a:r>
              </a:p>
              <a:p>
                <a:r>
                  <a:rPr lang="en-US"/>
                  <a:t>Two sets have the same cardinality if there is a bijection between them</a:t>
                </a:r>
              </a:p>
              <a:p>
                <a:r>
                  <a:rPr lang="en-US"/>
                  <a:t>What does it mean for a set to have cardinality 5?</a:t>
                </a:r>
              </a:p>
              <a:p>
                <a:pPr lvl="1"/>
                <a:r>
                  <a:rPr lang="en-US"/>
                  <a:t>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0,1,2,3,4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 b="0"/>
                  <a:t>A </a:t>
                </a:r>
                <a:r>
                  <a:rPr lang="en-US" b="0">
                    <a:solidFill>
                      <a:srgbClr val="0070C0"/>
                    </a:solidFill>
                  </a:rPr>
                  <a:t>finite set </a:t>
                </a:r>
                <a:r>
                  <a:rPr lang="en-US" b="0"/>
                  <a:t>has cardinality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0"/>
                  <a:t> if 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An </a:t>
                </a:r>
                <a:r>
                  <a:rPr lang="en-US">
                    <a:solidFill>
                      <a:srgbClr val="0070C0"/>
                    </a:solidFill>
                  </a:rPr>
                  <a:t>infinite set </a:t>
                </a:r>
                <a:r>
                  <a:rPr lang="en-US"/>
                  <a:t>has no bijections with any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/>
              </a:p>
              <a:p>
                <a:endParaRPr lang="en-US" b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4876799"/>
              </a:xfrm>
              <a:blipFill rotWithShape="1">
                <a:blip r:embed="rId2"/>
                <a:stretch>
                  <a:fillRect l="-1333" t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71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all functions computable?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could we approach this question?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82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Examples of ways to implement a function:</a:t>
            </a:r>
          </a:p>
          <a:p>
            <a:pPr lvl="1"/>
            <a:endParaRPr lang="en-US"/>
          </a:p>
          <a:p>
            <a:r>
              <a:rPr lang="en-US"/>
              <a:t>Properties we want of implementations: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0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any “reasonable” model of computing, there will be some uncomputable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45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vs.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Important distinction!</a:t>
                </a:r>
              </a:p>
              <a:p>
                <a:r>
                  <a:rPr lang="en-US"/>
                  <a:t>In prior classes, this was a “function”:</a:t>
                </a:r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In this class, that’s an implementation of the function:</a:t>
                </a:r>
              </a:p>
              <a:p>
                <a:pPr lvl="1"/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𝑑𝑜𝑢𝑏𝑙𝑒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3124200"/>
            <a:ext cx="38004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443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2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Most important parts (according to Nate)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CPU</a:t>
            </a:r>
          </a:p>
          <a:p>
            <a:pPr lvl="1"/>
            <a:r>
              <a:rPr lang="en-US"/>
              <a:t>Circuits of transistors</a:t>
            </a:r>
          </a:p>
          <a:p>
            <a:r>
              <a:rPr lang="en-US"/>
              <a:t>RAM</a:t>
            </a:r>
          </a:p>
          <a:p>
            <a:r>
              <a:rPr lang="en-US"/>
              <a:t>HDD/SSD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  <p:sp>
        <p:nvSpPr>
          <p:cNvPr id="5" name="SMARTInkShape-26">
            <a:extLst>
              <a:ext uri="{FF2B5EF4-FFF2-40B4-BE49-F238E27FC236}">
                <a16:creationId xmlns:a16="http://schemas.microsoft.com/office/drawing/2014/main" id="{69B48290-66A2-45EF-907B-C01297E3964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738563" y="2896951"/>
            <a:ext cx="1974851" cy="195500"/>
          </a:xfrm>
          <a:custGeom>
            <a:avLst/>
            <a:gdLst/>
            <a:ahLst/>
            <a:cxnLst/>
            <a:rect l="0" t="0" r="0" b="0"/>
            <a:pathLst>
              <a:path w="1974851" h="195500">
                <a:moveTo>
                  <a:pt x="0" y="24049"/>
                </a:moveTo>
                <a:lnTo>
                  <a:pt x="0" y="24049"/>
                </a:lnTo>
                <a:lnTo>
                  <a:pt x="46313" y="9976"/>
                </a:lnTo>
                <a:lnTo>
                  <a:pt x="93809" y="102"/>
                </a:lnTo>
                <a:lnTo>
                  <a:pt x="103076" y="0"/>
                </a:lnTo>
                <a:lnTo>
                  <a:pt x="116932" y="2499"/>
                </a:lnTo>
                <a:lnTo>
                  <a:pt x="133424" y="809"/>
                </a:lnTo>
                <a:lnTo>
                  <a:pt x="179980" y="9226"/>
                </a:lnTo>
                <a:lnTo>
                  <a:pt x="215385" y="16232"/>
                </a:lnTo>
                <a:lnTo>
                  <a:pt x="236311" y="22296"/>
                </a:lnTo>
                <a:lnTo>
                  <a:pt x="279479" y="32785"/>
                </a:lnTo>
                <a:lnTo>
                  <a:pt x="323854" y="47348"/>
                </a:lnTo>
                <a:lnTo>
                  <a:pt x="368300" y="62150"/>
                </a:lnTo>
                <a:lnTo>
                  <a:pt x="408281" y="74849"/>
                </a:lnTo>
                <a:lnTo>
                  <a:pt x="452339" y="82523"/>
                </a:lnTo>
                <a:lnTo>
                  <a:pt x="494084" y="91957"/>
                </a:lnTo>
                <a:lnTo>
                  <a:pt x="541010" y="102389"/>
                </a:lnTo>
                <a:lnTo>
                  <a:pt x="580633" y="106473"/>
                </a:lnTo>
                <a:lnTo>
                  <a:pt x="624313" y="113342"/>
                </a:lnTo>
                <a:lnTo>
                  <a:pt x="670126" y="118122"/>
                </a:lnTo>
                <a:lnTo>
                  <a:pt x="705850" y="122321"/>
                </a:lnTo>
                <a:lnTo>
                  <a:pt x="743246" y="124663"/>
                </a:lnTo>
                <a:lnTo>
                  <a:pt x="781137" y="128728"/>
                </a:lnTo>
                <a:lnTo>
                  <a:pt x="819175" y="131030"/>
                </a:lnTo>
                <a:lnTo>
                  <a:pt x="860628" y="135083"/>
                </a:lnTo>
                <a:lnTo>
                  <a:pt x="900819" y="137381"/>
                </a:lnTo>
                <a:lnTo>
                  <a:pt x="939539" y="141433"/>
                </a:lnTo>
                <a:lnTo>
                  <a:pt x="981193" y="143731"/>
                </a:lnTo>
                <a:lnTo>
                  <a:pt x="1021444" y="144412"/>
                </a:lnTo>
                <a:lnTo>
                  <a:pt x="1063552" y="147985"/>
                </a:lnTo>
                <a:lnTo>
                  <a:pt x="1103937" y="150141"/>
                </a:lnTo>
                <a:lnTo>
                  <a:pt x="1146085" y="150780"/>
                </a:lnTo>
                <a:lnTo>
                  <a:pt x="1189853" y="150969"/>
                </a:lnTo>
                <a:lnTo>
                  <a:pt x="1234101" y="154396"/>
                </a:lnTo>
                <a:lnTo>
                  <a:pt x="1278491" y="156509"/>
                </a:lnTo>
                <a:lnTo>
                  <a:pt x="1322924" y="157135"/>
                </a:lnTo>
                <a:lnTo>
                  <a:pt x="1354434" y="155400"/>
                </a:lnTo>
                <a:lnTo>
                  <a:pt x="1402027" y="152338"/>
                </a:lnTo>
                <a:lnTo>
                  <a:pt x="1447407" y="151431"/>
                </a:lnTo>
                <a:lnTo>
                  <a:pt x="1492133" y="151162"/>
                </a:lnTo>
                <a:lnTo>
                  <a:pt x="1536665" y="151083"/>
                </a:lnTo>
                <a:lnTo>
                  <a:pt x="1581139" y="152940"/>
                </a:lnTo>
                <a:lnTo>
                  <a:pt x="1625596" y="156078"/>
                </a:lnTo>
                <a:lnTo>
                  <a:pt x="1668167" y="157008"/>
                </a:lnTo>
                <a:lnTo>
                  <a:pt x="1707592" y="157283"/>
                </a:lnTo>
                <a:lnTo>
                  <a:pt x="1746084" y="159246"/>
                </a:lnTo>
                <a:lnTo>
                  <a:pt x="1784300" y="164296"/>
                </a:lnTo>
                <a:lnTo>
                  <a:pt x="1822435" y="168380"/>
                </a:lnTo>
                <a:lnTo>
                  <a:pt x="1869876" y="173130"/>
                </a:lnTo>
                <a:lnTo>
                  <a:pt x="1912512" y="180863"/>
                </a:lnTo>
                <a:lnTo>
                  <a:pt x="1957512" y="191290"/>
                </a:lnTo>
                <a:lnTo>
                  <a:pt x="1974850" y="19549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SMARTInkShape-Group21">
            <a:extLst>
              <a:ext uri="{FF2B5EF4-FFF2-40B4-BE49-F238E27FC236}">
                <a16:creationId xmlns:a16="http://schemas.microsoft.com/office/drawing/2014/main" id="{125FE80B-CFD4-4791-B9EE-163CA551FE3D}"/>
              </a:ext>
            </a:extLst>
          </p:cNvPr>
          <p:cNvGrpSpPr/>
          <p:nvPr/>
        </p:nvGrpSpPr>
        <p:grpSpPr>
          <a:xfrm>
            <a:off x="6437390" y="1981200"/>
            <a:ext cx="1381245" cy="419101"/>
            <a:chOff x="6437390" y="1981200"/>
            <a:chExt cx="1381245" cy="419101"/>
          </a:xfrm>
        </p:grpSpPr>
        <p:sp>
          <p:nvSpPr>
            <p:cNvPr id="6" name="SMARTInkShape-27">
              <a:extLst>
                <a:ext uri="{FF2B5EF4-FFF2-40B4-BE49-F238E27FC236}">
                  <a16:creationId xmlns:a16="http://schemas.microsoft.com/office/drawing/2014/main" id="{1BE28D24-F779-4119-8CE7-3BED94CC234F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7796213" y="2032000"/>
              <a:ext cx="22422" cy="120651"/>
            </a:xfrm>
            <a:custGeom>
              <a:avLst/>
              <a:gdLst/>
              <a:ahLst/>
              <a:cxnLst/>
              <a:rect l="0" t="0" r="0" b="0"/>
              <a:pathLst>
                <a:path w="22422" h="120651">
                  <a:moveTo>
                    <a:pt x="19050" y="0"/>
                  </a:moveTo>
                  <a:lnTo>
                    <a:pt x="19050" y="0"/>
                  </a:lnTo>
                  <a:lnTo>
                    <a:pt x="19755" y="22076"/>
                  </a:lnTo>
                  <a:lnTo>
                    <a:pt x="22421" y="30038"/>
                  </a:lnTo>
                  <a:lnTo>
                    <a:pt x="22194" y="40161"/>
                  </a:lnTo>
                  <a:lnTo>
                    <a:pt x="13766" y="80574"/>
                  </a:lnTo>
                  <a:lnTo>
                    <a:pt x="0" y="120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Shape-28">
              <a:extLst>
                <a:ext uri="{FF2B5EF4-FFF2-40B4-BE49-F238E27FC236}">
                  <a16:creationId xmlns:a16="http://schemas.microsoft.com/office/drawing/2014/main" id="{B04A3214-FFAF-4F45-AEDE-8EA487E48850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7662863" y="2076450"/>
              <a:ext cx="6327" cy="82551"/>
            </a:xfrm>
            <a:custGeom>
              <a:avLst/>
              <a:gdLst/>
              <a:ahLst/>
              <a:cxnLst/>
              <a:rect l="0" t="0" r="0" b="0"/>
              <a:pathLst>
                <a:path w="6327" h="82551">
                  <a:moveTo>
                    <a:pt x="0" y="0"/>
                  </a:moveTo>
                  <a:lnTo>
                    <a:pt x="0" y="0"/>
                  </a:lnTo>
                  <a:lnTo>
                    <a:pt x="0" y="8838"/>
                  </a:lnTo>
                  <a:lnTo>
                    <a:pt x="1881" y="12865"/>
                  </a:lnTo>
                  <a:lnTo>
                    <a:pt x="4364" y="17007"/>
                  </a:lnTo>
                  <a:lnTo>
                    <a:pt x="5761" y="24011"/>
                  </a:lnTo>
                  <a:lnTo>
                    <a:pt x="6326" y="49677"/>
                  </a:lnTo>
                  <a:lnTo>
                    <a:pt x="4457" y="55710"/>
                  </a:lnTo>
                  <a:lnTo>
                    <a:pt x="1981" y="61449"/>
                  </a:lnTo>
                  <a:lnTo>
                    <a:pt x="0" y="82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ARTInkShape-29">
              <a:extLst>
                <a:ext uri="{FF2B5EF4-FFF2-40B4-BE49-F238E27FC236}">
                  <a16:creationId xmlns:a16="http://schemas.microsoft.com/office/drawing/2014/main" id="{AB1E8DE1-D471-4618-B18E-9A19FA8E06DE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7421569" y="2286000"/>
              <a:ext cx="19045" cy="114301"/>
            </a:xfrm>
            <a:custGeom>
              <a:avLst/>
              <a:gdLst/>
              <a:ahLst/>
              <a:cxnLst/>
              <a:rect l="0" t="0" r="0" b="0"/>
              <a:pathLst>
                <a:path w="19045" h="114301">
                  <a:moveTo>
                    <a:pt x="6344" y="0"/>
                  </a:moveTo>
                  <a:lnTo>
                    <a:pt x="6344" y="0"/>
                  </a:lnTo>
                  <a:lnTo>
                    <a:pt x="2972" y="3371"/>
                  </a:lnTo>
                  <a:lnTo>
                    <a:pt x="1317" y="8789"/>
                  </a:lnTo>
                  <a:lnTo>
                    <a:pt x="0" y="55123"/>
                  </a:lnTo>
                  <a:lnTo>
                    <a:pt x="700" y="71985"/>
                  </a:lnTo>
                  <a:lnTo>
                    <a:pt x="5951" y="96575"/>
                  </a:lnTo>
                  <a:lnTo>
                    <a:pt x="6082" y="100367"/>
                  </a:lnTo>
                  <a:lnTo>
                    <a:pt x="7581" y="103600"/>
                  </a:lnTo>
                  <a:lnTo>
                    <a:pt x="19044" y="114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ARTInkShape-30">
              <a:extLst>
                <a:ext uri="{FF2B5EF4-FFF2-40B4-BE49-F238E27FC236}">
                  <a16:creationId xmlns:a16="http://schemas.microsoft.com/office/drawing/2014/main" id="{34970C9C-9FFB-47B7-81E6-81A88708B4D7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7389813" y="2241550"/>
              <a:ext cx="133351" cy="12678"/>
            </a:xfrm>
            <a:custGeom>
              <a:avLst/>
              <a:gdLst/>
              <a:ahLst/>
              <a:cxnLst/>
              <a:rect l="0" t="0" r="0" b="0"/>
              <a:pathLst>
                <a:path w="133351" h="12678">
                  <a:moveTo>
                    <a:pt x="0" y="6350"/>
                  </a:moveTo>
                  <a:lnTo>
                    <a:pt x="0" y="6350"/>
                  </a:lnTo>
                  <a:lnTo>
                    <a:pt x="16314" y="7056"/>
                  </a:lnTo>
                  <a:lnTo>
                    <a:pt x="36180" y="11817"/>
                  </a:lnTo>
                  <a:lnTo>
                    <a:pt x="74088" y="12677"/>
                  </a:lnTo>
                  <a:lnTo>
                    <a:pt x="121511" y="6427"/>
                  </a:lnTo>
                  <a:lnTo>
                    <a:pt x="126442" y="4503"/>
                  </a:lnTo>
                  <a:lnTo>
                    <a:pt x="1333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31">
              <a:extLst>
                <a:ext uri="{FF2B5EF4-FFF2-40B4-BE49-F238E27FC236}">
                  <a16:creationId xmlns:a16="http://schemas.microsoft.com/office/drawing/2014/main" id="{04BB1591-2DF5-4810-81B7-D39769D9B057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7319963" y="2190750"/>
              <a:ext cx="127001" cy="146051"/>
            </a:xfrm>
            <a:custGeom>
              <a:avLst/>
              <a:gdLst/>
              <a:ahLst/>
              <a:cxnLst/>
              <a:rect l="0" t="0" r="0" b="0"/>
              <a:pathLst>
                <a:path w="127001" h="146051">
                  <a:moveTo>
                    <a:pt x="0" y="146050"/>
                  </a:moveTo>
                  <a:lnTo>
                    <a:pt x="0" y="146050"/>
                  </a:lnTo>
                  <a:lnTo>
                    <a:pt x="3371" y="146050"/>
                  </a:lnTo>
                  <a:lnTo>
                    <a:pt x="6907" y="144169"/>
                  </a:lnTo>
                  <a:lnTo>
                    <a:pt x="24124" y="131303"/>
                  </a:lnTo>
                  <a:lnTo>
                    <a:pt x="29772" y="124679"/>
                  </a:lnTo>
                  <a:lnTo>
                    <a:pt x="43013" y="112796"/>
                  </a:lnTo>
                  <a:lnTo>
                    <a:pt x="80254" y="67794"/>
                  </a:lnTo>
                  <a:lnTo>
                    <a:pt x="96776" y="48038"/>
                  </a:lnTo>
                  <a:lnTo>
                    <a:pt x="112305" y="17034"/>
                  </a:lnTo>
                  <a:lnTo>
                    <a:pt x="1270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32">
              <a:extLst>
                <a:ext uri="{FF2B5EF4-FFF2-40B4-BE49-F238E27FC236}">
                  <a16:creationId xmlns:a16="http://schemas.microsoft.com/office/drawing/2014/main" id="{1A683545-3FCA-4324-AC5C-387E61849301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7275513" y="2178050"/>
              <a:ext cx="38101" cy="6351"/>
            </a:xfrm>
            <a:custGeom>
              <a:avLst/>
              <a:gdLst/>
              <a:ahLst/>
              <a:cxnLst/>
              <a:rect l="0" t="0" r="0" b="0"/>
              <a:pathLst>
                <a:path w="38101" h="6351">
                  <a:moveTo>
                    <a:pt x="0" y="6350"/>
                  </a:moveTo>
                  <a:lnTo>
                    <a:pt x="0" y="6350"/>
                  </a:lnTo>
                  <a:lnTo>
                    <a:pt x="5467" y="6350"/>
                  </a:lnTo>
                  <a:lnTo>
                    <a:pt x="11245" y="1986"/>
                  </a:lnTo>
                  <a:lnTo>
                    <a:pt x="17129" y="589"/>
                  </a:lnTo>
                  <a:lnTo>
                    <a:pt x="381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33">
              <a:extLst>
                <a:ext uri="{FF2B5EF4-FFF2-40B4-BE49-F238E27FC236}">
                  <a16:creationId xmlns:a16="http://schemas.microsoft.com/office/drawing/2014/main" id="{9741815D-A63B-442C-999A-F4593E40EDAC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7161213" y="2235200"/>
              <a:ext cx="31751" cy="50801"/>
            </a:xfrm>
            <a:custGeom>
              <a:avLst/>
              <a:gdLst/>
              <a:ahLst/>
              <a:cxnLst/>
              <a:rect l="0" t="0" r="0" b="0"/>
              <a:pathLst>
                <a:path w="31751" h="50801">
                  <a:moveTo>
                    <a:pt x="0" y="50800"/>
                  </a:moveTo>
                  <a:lnTo>
                    <a:pt x="0" y="50800"/>
                  </a:lnTo>
                  <a:lnTo>
                    <a:pt x="6088" y="50800"/>
                  </a:lnTo>
                  <a:lnTo>
                    <a:pt x="6326" y="45333"/>
                  </a:lnTo>
                  <a:lnTo>
                    <a:pt x="16888" y="33220"/>
                  </a:lnTo>
                  <a:lnTo>
                    <a:pt x="18765" y="26569"/>
                  </a:lnTo>
                  <a:lnTo>
                    <a:pt x="22336" y="22375"/>
                  </a:lnTo>
                  <a:lnTo>
                    <a:pt x="24038" y="16765"/>
                  </a:lnTo>
                  <a:lnTo>
                    <a:pt x="25500" y="10273"/>
                  </a:lnTo>
                  <a:lnTo>
                    <a:pt x="317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34">
              <a:extLst>
                <a:ext uri="{FF2B5EF4-FFF2-40B4-BE49-F238E27FC236}">
                  <a16:creationId xmlns:a16="http://schemas.microsoft.com/office/drawing/2014/main" id="{CE7B4984-2DBD-49CC-AA84-0B719636DBE5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6983676" y="2203450"/>
              <a:ext cx="66879" cy="87993"/>
            </a:xfrm>
            <a:custGeom>
              <a:avLst/>
              <a:gdLst/>
              <a:ahLst/>
              <a:cxnLst/>
              <a:rect l="0" t="0" r="0" b="0"/>
              <a:pathLst>
                <a:path w="66879" h="87993">
                  <a:moveTo>
                    <a:pt x="31487" y="38100"/>
                  </a:moveTo>
                  <a:lnTo>
                    <a:pt x="31487" y="38100"/>
                  </a:lnTo>
                  <a:lnTo>
                    <a:pt x="15754" y="38100"/>
                  </a:lnTo>
                  <a:lnTo>
                    <a:pt x="14649" y="38806"/>
                  </a:lnTo>
                  <a:lnTo>
                    <a:pt x="13912" y="39982"/>
                  </a:lnTo>
                  <a:lnTo>
                    <a:pt x="12728" y="43567"/>
                  </a:lnTo>
                  <a:lnTo>
                    <a:pt x="10685" y="44058"/>
                  </a:lnTo>
                  <a:lnTo>
                    <a:pt x="9152" y="44189"/>
                  </a:lnTo>
                  <a:lnTo>
                    <a:pt x="8130" y="44981"/>
                  </a:lnTo>
                  <a:lnTo>
                    <a:pt x="6355" y="49894"/>
                  </a:lnTo>
                  <a:lnTo>
                    <a:pt x="6166" y="53903"/>
                  </a:lnTo>
                  <a:lnTo>
                    <a:pt x="4241" y="57588"/>
                  </a:lnTo>
                  <a:lnTo>
                    <a:pt x="1739" y="61578"/>
                  </a:lnTo>
                  <a:lnTo>
                    <a:pt x="132" y="69889"/>
                  </a:lnTo>
                  <a:lnTo>
                    <a:pt x="0" y="71992"/>
                  </a:lnTo>
                  <a:lnTo>
                    <a:pt x="618" y="73395"/>
                  </a:lnTo>
                  <a:lnTo>
                    <a:pt x="1736" y="74330"/>
                  </a:lnTo>
                  <a:lnTo>
                    <a:pt x="3186" y="74953"/>
                  </a:lnTo>
                  <a:lnTo>
                    <a:pt x="4153" y="76074"/>
                  </a:lnTo>
                  <a:lnTo>
                    <a:pt x="5832" y="81558"/>
                  </a:lnTo>
                  <a:lnTo>
                    <a:pt x="7855" y="82109"/>
                  </a:lnTo>
                  <a:lnTo>
                    <a:pt x="9382" y="82256"/>
                  </a:lnTo>
                  <a:lnTo>
                    <a:pt x="12960" y="84301"/>
                  </a:lnTo>
                  <a:lnTo>
                    <a:pt x="16903" y="86856"/>
                  </a:lnTo>
                  <a:lnTo>
                    <a:pt x="21007" y="87992"/>
                  </a:lnTo>
                  <a:lnTo>
                    <a:pt x="23089" y="87589"/>
                  </a:lnTo>
                  <a:lnTo>
                    <a:pt x="31500" y="83754"/>
                  </a:lnTo>
                  <a:lnTo>
                    <a:pt x="33612" y="83353"/>
                  </a:lnTo>
                  <a:lnTo>
                    <a:pt x="35020" y="82380"/>
                  </a:lnTo>
                  <a:lnTo>
                    <a:pt x="35959" y="81025"/>
                  </a:lnTo>
                  <a:lnTo>
                    <a:pt x="36585" y="79417"/>
                  </a:lnTo>
                  <a:lnTo>
                    <a:pt x="37708" y="78345"/>
                  </a:lnTo>
                  <a:lnTo>
                    <a:pt x="44579" y="74742"/>
                  </a:lnTo>
                  <a:lnTo>
                    <a:pt x="55656" y="64669"/>
                  </a:lnTo>
                  <a:lnTo>
                    <a:pt x="61007" y="54297"/>
                  </a:lnTo>
                  <a:lnTo>
                    <a:pt x="62943" y="42515"/>
                  </a:lnTo>
                  <a:lnTo>
                    <a:pt x="63150" y="36037"/>
                  </a:lnTo>
                  <a:lnTo>
                    <a:pt x="65079" y="31774"/>
                  </a:lnTo>
                  <a:lnTo>
                    <a:pt x="66582" y="29649"/>
                  </a:lnTo>
                  <a:lnTo>
                    <a:pt x="66878" y="27527"/>
                  </a:lnTo>
                  <a:lnTo>
                    <a:pt x="62653" y="8467"/>
                  </a:lnTo>
                  <a:lnTo>
                    <a:pt x="5688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35">
              <a:extLst>
                <a:ext uri="{FF2B5EF4-FFF2-40B4-BE49-F238E27FC236}">
                  <a16:creationId xmlns:a16="http://schemas.microsoft.com/office/drawing/2014/main" id="{640015FC-49B5-46B3-B474-2081EE3F4D8C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6596090" y="2190750"/>
              <a:ext cx="266674" cy="114298"/>
            </a:xfrm>
            <a:custGeom>
              <a:avLst/>
              <a:gdLst/>
              <a:ahLst/>
              <a:cxnLst/>
              <a:rect l="0" t="0" r="0" b="0"/>
              <a:pathLst>
                <a:path w="266674" h="114298">
                  <a:moveTo>
                    <a:pt x="12673" y="6350"/>
                  </a:moveTo>
                  <a:lnTo>
                    <a:pt x="12673" y="6350"/>
                  </a:lnTo>
                  <a:lnTo>
                    <a:pt x="18945" y="6350"/>
                  </a:lnTo>
                  <a:lnTo>
                    <a:pt x="19016" y="15188"/>
                  </a:lnTo>
                  <a:lnTo>
                    <a:pt x="20901" y="19215"/>
                  </a:lnTo>
                  <a:lnTo>
                    <a:pt x="23385" y="23357"/>
                  </a:lnTo>
                  <a:lnTo>
                    <a:pt x="24489" y="27549"/>
                  </a:lnTo>
                  <a:lnTo>
                    <a:pt x="17771" y="65691"/>
                  </a:lnTo>
                  <a:lnTo>
                    <a:pt x="9002" y="82565"/>
                  </a:lnTo>
                  <a:lnTo>
                    <a:pt x="0" y="113973"/>
                  </a:lnTo>
                  <a:lnTo>
                    <a:pt x="15705" y="114297"/>
                  </a:lnTo>
                  <a:lnTo>
                    <a:pt x="24781" y="110928"/>
                  </a:lnTo>
                  <a:lnTo>
                    <a:pt x="58734" y="86631"/>
                  </a:lnTo>
                  <a:lnTo>
                    <a:pt x="102932" y="50926"/>
                  </a:lnTo>
                  <a:lnTo>
                    <a:pt x="109232" y="46623"/>
                  </a:lnTo>
                  <a:lnTo>
                    <a:pt x="116979" y="35991"/>
                  </a:lnTo>
                  <a:lnTo>
                    <a:pt x="120885" y="33635"/>
                  </a:lnTo>
                  <a:lnTo>
                    <a:pt x="126876" y="31998"/>
                  </a:lnTo>
                  <a:lnTo>
                    <a:pt x="129987" y="31860"/>
                  </a:lnTo>
                  <a:lnTo>
                    <a:pt x="131099" y="32529"/>
                  </a:lnTo>
                  <a:lnTo>
                    <a:pt x="131840" y="33681"/>
                  </a:lnTo>
                  <a:lnTo>
                    <a:pt x="133029" y="37227"/>
                  </a:lnTo>
                  <a:lnTo>
                    <a:pt x="133315" y="53004"/>
                  </a:lnTo>
                  <a:lnTo>
                    <a:pt x="120680" y="86022"/>
                  </a:lnTo>
                  <a:lnTo>
                    <a:pt x="115748" y="95100"/>
                  </a:lnTo>
                  <a:lnTo>
                    <a:pt x="114280" y="111210"/>
                  </a:lnTo>
                  <a:lnTo>
                    <a:pt x="114983" y="112240"/>
                  </a:lnTo>
                  <a:lnTo>
                    <a:pt x="116157" y="112927"/>
                  </a:lnTo>
                  <a:lnTo>
                    <a:pt x="121181" y="113893"/>
                  </a:lnTo>
                  <a:lnTo>
                    <a:pt x="133375" y="114276"/>
                  </a:lnTo>
                  <a:lnTo>
                    <a:pt x="138756" y="112408"/>
                  </a:lnTo>
                  <a:lnTo>
                    <a:pt x="143498" y="109931"/>
                  </a:lnTo>
                  <a:lnTo>
                    <a:pt x="147958" y="108831"/>
                  </a:lnTo>
                  <a:lnTo>
                    <a:pt x="191927" y="76223"/>
                  </a:lnTo>
                  <a:lnTo>
                    <a:pt x="204322" y="67738"/>
                  </a:lnTo>
                  <a:lnTo>
                    <a:pt x="217627" y="52125"/>
                  </a:lnTo>
                  <a:lnTo>
                    <a:pt x="252148" y="20818"/>
                  </a:lnTo>
                  <a:lnTo>
                    <a:pt x="266673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36">
              <a:extLst>
                <a:ext uri="{FF2B5EF4-FFF2-40B4-BE49-F238E27FC236}">
                  <a16:creationId xmlns:a16="http://schemas.microsoft.com/office/drawing/2014/main" id="{A9489A3D-341F-4595-BF0C-A75EFFBAEE72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6437390" y="1981200"/>
              <a:ext cx="6274" cy="76201"/>
            </a:xfrm>
            <a:custGeom>
              <a:avLst/>
              <a:gdLst/>
              <a:ahLst/>
              <a:cxnLst/>
              <a:rect l="0" t="0" r="0" b="0"/>
              <a:pathLst>
                <a:path w="6274" h="76201">
                  <a:moveTo>
                    <a:pt x="6273" y="0"/>
                  </a:moveTo>
                  <a:lnTo>
                    <a:pt x="6273" y="0"/>
                  </a:lnTo>
                  <a:lnTo>
                    <a:pt x="6273" y="3371"/>
                  </a:lnTo>
                  <a:lnTo>
                    <a:pt x="4391" y="6908"/>
                  </a:lnTo>
                  <a:lnTo>
                    <a:pt x="1908" y="10831"/>
                  </a:lnTo>
                  <a:lnTo>
                    <a:pt x="511" y="17712"/>
                  </a:lnTo>
                  <a:lnTo>
                    <a:pt x="0" y="36365"/>
                  </a:lnTo>
                  <a:lnTo>
                    <a:pt x="1839" y="42738"/>
                  </a:lnTo>
                  <a:lnTo>
                    <a:pt x="4302" y="48628"/>
                  </a:lnTo>
                  <a:lnTo>
                    <a:pt x="6273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37">
              <a:extLst>
                <a:ext uri="{FF2B5EF4-FFF2-40B4-BE49-F238E27FC236}">
                  <a16:creationId xmlns:a16="http://schemas.microsoft.com/office/drawing/2014/main" id="{2E4D3B26-39FA-490C-B6B7-1E6622D0A62B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6475413" y="1987550"/>
              <a:ext cx="11818" cy="76201"/>
            </a:xfrm>
            <a:custGeom>
              <a:avLst/>
              <a:gdLst/>
              <a:ahLst/>
              <a:cxnLst/>
              <a:rect l="0" t="0" r="0" b="0"/>
              <a:pathLst>
                <a:path w="11818" h="76201">
                  <a:moveTo>
                    <a:pt x="6350" y="0"/>
                  </a:moveTo>
                  <a:lnTo>
                    <a:pt x="6350" y="0"/>
                  </a:lnTo>
                  <a:lnTo>
                    <a:pt x="6350" y="3371"/>
                  </a:lnTo>
                  <a:lnTo>
                    <a:pt x="7055" y="4364"/>
                  </a:lnTo>
                  <a:lnTo>
                    <a:pt x="8231" y="5026"/>
                  </a:lnTo>
                  <a:lnTo>
                    <a:pt x="9721" y="5467"/>
                  </a:lnTo>
                  <a:lnTo>
                    <a:pt x="10714" y="6467"/>
                  </a:lnTo>
                  <a:lnTo>
                    <a:pt x="11817" y="9460"/>
                  </a:lnTo>
                  <a:lnTo>
                    <a:pt x="11405" y="11245"/>
                  </a:lnTo>
                  <a:lnTo>
                    <a:pt x="7154" y="17883"/>
                  </a:lnTo>
                  <a:lnTo>
                    <a:pt x="10167" y="28253"/>
                  </a:lnTo>
                  <a:lnTo>
                    <a:pt x="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SMARTInkShape-Group22">
            <a:extLst>
              <a:ext uri="{FF2B5EF4-FFF2-40B4-BE49-F238E27FC236}">
                <a16:creationId xmlns:a16="http://schemas.microsoft.com/office/drawing/2014/main" id="{109D6E1A-DB6B-4F87-89C3-1464967E6B2D}"/>
              </a:ext>
            </a:extLst>
          </p:cNvPr>
          <p:cNvGrpSpPr/>
          <p:nvPr/>
        </p:nvGrpSpPr>
        <p:grpSpPr>
          <a:xfrm>
            <a:off x="2506750" y="3149600"/>
            <a:ext cx="2152562" cy="533401"/>
            <a:chOff x="2506750" y="3149600"/>
            <a:chExt cx="2152562" cy="533401"/>
          </a:xfrm>
        </p:grpSpPr>
        <p:sp>
          <p:nvSpPr>
            <p:cNvPr id="18" name="SMARTInkShape-38">
              <a:extLst>
                <a:ext uri="{FF2B5EF4-FFF2-40B4-BE49-F238E27FC236}">
                  <a16:creationId xmlns:a16="http://schemas.microsoft.com/office/drawing/2014/main" id="{B5DEC44B-DC8B-40C4-A5AC-40EBE8C1F707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4329113" y="3244850"/>
              <a:ext cx="330199" cy="438151"/>
            </a:xfrm>
            <a:custGeom>
              <a:avLst/>
              <a:gdLst/>
              <a:ahLst/>
              <a:cxnLst/>
              <a:rect l="0" t="0" r="0" b="0"/>
              <a:pathLst>
                <a:path w="330199" h="438151">
                  <a:moveTo>
                    <a:pt x="292100" y="0"/>
                  </a:moveTo>
                  <a:lnTo>
                    <a:pt x="292100" y="0"/>
                  </a:lnTo>
                  <a:lnTo>
                    <a:pt x="273000" y="20981"/>
                  </a:lnTo>
                  <a:lnTo>
                    <a:pt x="261754" y="36107"/>
                  </a:lnTo>
                  <a:lnTo>
                    <a:pt x="246415" y="51957"/>
                  </a:lnTo>
                  <a:lnTo>
                    <a:pt x="243573" y="58605"/>
                  </a:lnTo>
                  <a:lnTo>
                    <a:pt x="235132" y="104362"/>
                  </a:lnTo>
                  <a:lnTo>
                    <a:pt x="235709" y="115902"/>
                  </a:lnTo>
                  <a:lnTo>
                    <a:pt x="242792" y="133196"/>
                  </a:lnTo>
                  <a:lnTo>
                    <a:pt x="258997" y="153936"/>
                  </a:lnTo>
                  <a:lnTo>
                    <a:pt x="265863" y="156610"/>
                  </a:lnTo>
                  <a:lnTo>
                    <a:pt x="299661" y="158733"/>
                  </a:lnTo>
                  <a:lnTo>
                    <a:pt x="304397" y="156861"/>
                  </a:lnTo>
                  <a:lnTo>
                    <a:pt x="308854" y="154383"/>
                  </a:lnTo>
                  <a:lnTo>
                    <a:pt x="322964" y="149290"/>
                  </a:lnTo>
                  <a:lnTo>
                    <a:pt x="325375" y="147505"/>
                  </a:lnTo>
                  <a:lnTo>
                    <a:pt x="328055" y="143639"/>
                  </a:lnTo>
                  <a:lnTo>
                    <a:pt x="329564" y="137496"/>
                  </a:lnTo>
                  <a:lnTo>
                    <a:pt x="330198" y="96995"/>
                  </a:lnTo>
                  <a:lnTo>
                    <a:pt x="326436" y="88735"/>
                  </a:lnTo>
                  <a:lnTo>
                    <a:pt x="321471" y="80360"/>
                  </a:lnTo>
                  <a:lnTo>
                    <a:pt x="312778" y="55733"/>
                  </a:lnTo>
                  <a:lnTo>
                    <a:pt x="299685" y="39464"/>
                  </a:lnTo>
                  <a:lnTo>
                    <a:pt x="297117" y="38707"/>
                  </a:lnTo>
                  <a:lnTo>
                    <a:pt x="289022" y="38136"/>
                  </a:lnTo>
                  <a:lnTo>
                    <a:pt x="285323" y="39997"/>
                  </a:lnTo>
                  <a:lnTo>
                    <a:pt x="277198" y="46942"/>
                  </a:lnTo>
                  <a:lnTo>
                    <a:pt x="274893" y="50967"/>
                  </a:lnTo>
                  <a:lnTo>
                    <a:pt x="274278" y="53028"/>
                  </a:lnTo>
                  <a:lnTo>
                    <a:pt x="257234" y="78571"/>
                  </a:lnTo>
                  <a:lnTo>
                    <a:pt x="243252" y="121493"/>
                  </a:lnTo>
                  <a:lnTo>
                    <a:pt x="228590" y="167031"/>
                  </a:lnTo>
                  <a:lnTo>
                    <a:pt x="213651" y="207688"/>
                  </a:lnTo>
                  <a:lnTo>
                    <a:pt x="197973" y="249800"/>
                  </a:lnTo>
                  <a:lnTo>
                    <a:pt x="176850" y="297199"/>
                  </a:lnTo>
                  <a:lnTo>
                    <a:pt x="154247" y="341907"/>
                  </a:lnTo>
                  <a:lnTo>
                    <a:pt x="120639" y="386754"/>
                  </a:lnTo>
                  <a:lnTo>
                    <a:pt x="95248" y="410816"/>
                  </a:lnTo>
                  <a:lnTo>
                    <a:pt x="62245" y="432921"/>
                  </a:lnTo>
                  <a:lnTo>
                    <a:pt x="42216" y="437117"/>
                  </a:lnTo>
                  <a:lnTo>
                    <a:pt x="0" y="438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39">
              <a:extLst>
                <a:ext uri="{FF2B5EF4-FFF2-40B4-BE49-F238E27FC236}">
                  <a16:creationId xmlns:a16="http://schemas.microsoft.com/office/drawing/2014/main" id="{2A576C40-91C4-4A75-9A62-EE2A1C0793F1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4303715" y="3238500"/>
              <a:ext cx="158477" cy="120628"/>
            </a:xfrm>
            <a:custGeom>
              <a:avLst/>
              <a:gdLst/>
              <a:ahLst/>
              <a:cxnLst/>
              <a:rect l="0" t="0" r="0" b="0"/>
              <a:pathLst>
                <a:path w="158477" h="120628">
                  <a:moveTo>
                    <a:pt x="38098" y="0"/>
                  </a:moveTo>
                  <a:lnTo>
                    <a:pt x="38098" y="0"/>
                  </a:lnTo>
                  <a:lnTo>
                    <a:pt x="38098" y="15732"/>
                  </a:lnTo>
                  <a:lnTo>
                    <a:pt x="36216" y="19457"/>
                  </a:lnTo>
                  <a:lnTo>
                    <a:pt x="33733" y="23464"/>
                  </a:lnTo>
                  <a:lnTo>
                    <a:pt x="32630" y="27597"/>
                  </a:lnTo>
                  <a:lnTo>
                    <a:pt x="33042" y="29687"/>
                  </a:lnTo>
                  <a:lnTo>
                    <a:pt x="35380" y="33891"/>
                  </a:lnTo>
                  <a:lnTo>
                    <a:pt x="35580" y="35999"/>
                  </a:lnTo>
                  <a:lnTo>
                    <a:pt x="33921" y="40224"/>
                  </a:lnTo>
                  <a:lnTo>
                    <a:pt x="27813" y="49390"/>
                  </a:lnTo>
                  <a:lnTo>
                    <a:pt x="25408" y="59398"/>
                  </a:lnTo>
                  <a:lnTo>
                    <a:pt x="18632" y="69458"/>
                  </a:lnTo>
                  <a:lnTo>
                    <a:pt x="15335" y="73909"/>
                  </a:lnTo>
                  <a:lnTo>
                    <a:pt x="5944" y="93916"/>
                  </a:lnTo>
                  <a:lnTo>
                    <a:pt x="2640" y="98890"/>
                  </a:lnTo>
                  <a:lnTo>
                    <a:pt x="346" y="106618"/>
                  </a:lnTo>
                  <a:lnTo>
                    <a:pt x="0" y="114212"/>
                  </a:lnTo>
                  <a:lnTo>
                    <a:pt x="5465" y="119760"/>
                  </a:lnTo>
                  <a:lnTo>
                    <a:pt x="9457" y="120386"/>
                  </a:lnTo>
                  <a:lnTo>
                    <a:pt x="21251" y="120627"/>
                  </a:lnTo>
                  <a:lnTo>
                    <a:pt x="30911" y="117272"/>
                  </a:lnTo>
                  <a:lnTo>
                    <a:pt x="78373" y="85249"/>
                  </a:lnTo>
                  <a:lnTo>
                    <a:pt x="103014" y="71312"/>
                  </a:lnTo>
                  <a:lnTo>
                    <a:pt x="115623" y="58484"/>
                  </a:lnTo>
                  <a:lnTo>
                    <a:pt x="125509" y="53077"/>
                  </a:lnTo>
                  <a:lnTo>
                    <a:pt x="130569" y="51107"/>
                  </a:lnTo>
                  <a:lnTo>
                    <a:pt x="137385" y="46736"/>
                  </a:lnTo>
                  <a:lnTo>
                    <a:pt x="143873" y="45127"/>
                  </a:lnTo>
                  <a:lnTo>
                    <a:pt x="151136" y="44539"/>
                  </a:lnTo>
                  <a:lnTo>
                    <a:pt x="151556" y="45215"/>
                  </a:lnTo>
                  <a:lnTo>
                    <a:pt x="152023" y="47847"/>
                  </a:lnTo>
                  <a:lnTo>
                    <a:pt x="152854" y="48832"/>
                  </a:lnTo>
                  <a:lnTo>
                    <a:pt x="155657" y="49925"/>
                  </a:lnTo>
                  <a:lnTo>
                    <a:pt x="156688" y="50922"/>
                  </a:lnTo>
                  <a:lnTo>
                    <a:pt x="157832" y="53912"/>
                  </a:lnTo>
                  <a:lnTo>
                    <a:pt x="158476" y="59561"/>
                  </a:lnTo>
                  <a:lnTo>
                    <a:pt x="156746" y="63631"/>
                  </a:lnTo>
                  <a:lnTo>
                    <a:pt x="154330" y="67792"/>
                  </a:lnTo>
                  <a:lnTo>
                    <a:pt x="152265" y="74101"/>
                  </a:lnTo>
                  <a:lnTo>
                    <a:pt x="148203" y="80439"/>
                  </a:lnTo>
                  <a:lnTo>
                    <a:pt x="145980" y="86785"/>
                  </a:lnTo>
                  <a:lnTo>
                    <a:pt x="141873" y="93134"/>
                  </a:lnTo>
                  <a:lnTo>
                    <a:pt x="139984" y="100346"/>
                  </a:lnTo>
                  <a:lnTo>
                    <a:pt x="139698" y="107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40">
              <a:extLst>
                <a:ext uri="{FF2B5EF4-FFF2-40B4-BE49-F238E27FC236}">
                  <a16:creationId xmlns:a16="http://schemas.microsoft.com/office/drawing/2014/main" id="{D84FC179-574B-427A-972C-104FC41E5DB9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4265613" y="3149600"/>
              <a:ext cx="19051" cy="57151"/>
            </a:xfrm>
            <a:custGeom>
              <a:avLst/>
              <a:gdLst/>
              <a:ahLst/>
              <a:cxnLst/>
              <a:rect l="0" t="0" r="0" b="0"/>
              <a:pathLst>
                <a:path w="19051" h="57151">
                  <a:moveTo>
                    <a:pt x="19050" y="0"/>
                  </a:moveTo>
                  <a:lnTo>
                    <a:pt x="19050" y="0"/>
                  </a:lnTo>
                  <a:lnTo>
                    <a:pt x="13582" y="0"/>
                  </a:lnTo>
                  <a:lnTo>
                    <a:pt x="13288" y="706"/>
                  </a:lnTo>
                  <a:lnTo>
                    <a:pt x="12046" y="10831"/>
                  </a:lnTo>
                  <a:lnTo>
                    <a:pt x="7684" y="19099"/>
                  </a:lnTo>
                  <a:lnTo>
                    <a:pt x="5820" y="29640"/>
                  </a:lnTo>
                  <a:lnTo>
                    <a:pt x="1358" y="38101"/>
                  </a:lnTo>
                  <a:lnTo>
                    <a:pt x="0" y="57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41">
              <a:extLst>
                <a:ext uri="{FF2B5EF4-FFF2-40B4-BE49-F238E27FC236}">
                  <a16:creationId xmlns:a16="http://schemas.microsoft.com/office/drawing/2014/main" id="{BF82F4BC-99B9-4480-A0C6-8CE60602EA89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4151313" y="3308350"/>
              <a:ext cx="25401" cy="76201"/>
            </a:xfrm>
            <a:custGeom>
              <a:avLst/>
              <a:gdLst/>
              <a:ahLst/>
              <a:cxnLst/>
              <a:rect l="0" t="0" r="0" b="0"/>
              <a:pathLst>
                <a:path w="25401" h="76201">
                  <a:moveTo>
                    <a:pt x="25400" y="0"/>
                  </a:moveTo>
                  <a:lnTo>
                    <a:pt x="25400" y="0"/>
                  </a:lnTo>
                  <a:lnTo>
                    <a:pt x="25400" y="3371"/>
                  </a:lnTo>
                  <a:lnTo>
                    <a:pt x="24694" y="4364"/>
                  </a:lnTo>
                  <a:lnTo>
                    <a:pt x="23518" y="5026"/>
                  </a:lnTo>
                  <a:lnTo>
                    <a:pt x="22028" y="5467"/>
                  </a:lnTo>
                  <a:lnTo>
                    <a:pt x="21035" y="6467"/>
                  </a:lnTo>
                  <a:lnTo>
                    <a:pt x="19932" y="9460"/>
                  </a:lnTo>
                  <a:lnTo>
                    <a:pt x="18396" y="27706"/>
                  </a:lnTo>
                  <a:lnTo>
                    <a:pt x="13589" y="39963"/>
                  </a:lnTo>
                  <a:lnTo>
                    <a:pt x="12046" y="55019"/>
                  </a:lnTo>
                  <a:lnTo>
                    <a:pt x="7684" y="63497"/>
                  </a:lnTo>
                  <a:lnTo>
                    <a:pt x="7239" y="65615"/>
                  </a:lnTo>
                  <a:lnTo>
                    <a:pt x="6237" y="67027"/>
                  </a:lnTo>
                  <a:lnTo>
                    <a:pt x="4863" y="67968"/>
                  </a:lnTo>
                  <a:lnTo>
                    <a:pt x="960" y="69478"/>
                  </a:lnTo>
                  <a:lnTo>
                    <a:pt x="426" y="71566"/>
                  </a:lnTo>
                  <a:lnTo>
                    <a:pt x="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42">
              <a:extLst>
                <a:ext uri="{FF2B5EF4-FFF2-40B4-BE49-F238E27FC236}">
                  <a16:creationId xmlns:a16="http://schemas.microsoft.com/office/drawing/2014/main" id="{AAB55F53-B268-4DCB-A00D-02D5FBF42A53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3897313" y="3327400"/>
              <a:ext cx="177801" cy="63501"/>
            </a:xfrm>
            <a:custGeom>
              <a:avLst/>
              <a:gdLst/>
              <a:ahLst/>
              <a:cxnLst/>
              <a:rect l="0" t="0" r="0" b="0"/>
              <a:pathLst>
                <a:path w="177801" h="63501">
                  <a:moveTo>
                    <a:pt x="0" y="63500"/>
                  </a:moveTo>
                  <a:lnTo>
                    <a:pt x="0" y="63500"/>
                  </a:lnTo>
                  <a:lnTo>
                    <a:pt x="9459" y="63500"/>
                  </a:lnTo>
                  <a:lnTo>
                    <a:pt x="13141" y="61618"/>
                  </a:lnTo>
                  <a:lnTo>
                    <a:pt x="17882" y="58033"/>
                  </a:lnTo>
                  <a:lnTo>
                    <a:pt x="22075" y="57412"/>
                  </a:lnTo>
                  <a:lnTo>
                    <a:pt x="23183" y="56619"/>
                  </a:lnTo>
                  <a:lnTo>
                    <a:pt x="23922" y="55385"/>
                  </a:lnTo>
                  <a:lnTo>
                    <a:pt x="24962" y="50277"/>
                  </a:lnTo>
                  <a:lnTo>
                    <a:pt x="25108" y="48335"/>
                  </a:lnTo>
                  <a:lnTo>
                    <a:pt x="27151" y="44295"/>
                  </a:lnTo>
                  <a:lnTo>
                    <a:pt x="29706" y="40148"/>
                  </a:lnTo>
                  <a:lnTo>
                    <a:pt x="31346" y="31736"/>
                  </a:lnTo>
                  <a:lnTo>
                    <a:pt x="31749" y="3351"/>
                  </a:lnTo>
                  <a:lnTo>
                    <a:pt x="32454" y="2234"/>
                  </a:lnTo>
                  <a:lnTo>
                    <a:pt x="33631" y="1489"/>
                  </a:lnTo>
                  <a:lnTo>
                    <a:pt x="37838" y="87"/>
                  </a:lnTo>
                  <a:lnTo>
                    <a:pt x="59353" y="0"/>
                  </a:lnTo>
                  <a:lnTo>
                    <a:pt x="69013" y="3371"/>
                  </a:lnTo>
                  <a:lnTo>
                    <a:pt x="82161" y="10984"/>
                  </a:lnTo>
                  <a:lnTo>
                    <a:pt x="100241" y="12549"/>
                  </a:lnTo>
                  <a:lnTo>
                    <a:pt x="105935" y="13339"/>
                  </a:lnTo>
                  <a:lnTo>
                    <a:pt x="121804" y="18159"/>
                  </a:lnTo>
                  <a:lnTo>
                    <a:pt x="154456" y="12154"/>
                  </a:lnTo>
                  <a:lnTo>
                    <a:pt x="1778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43">
              <a:extLst>
                <a:ext uri="{FF2B5EF4-FFF2-40B4-BE49-F238E27FC236}">
                  <a16:creationId xmlns:a16="http://schemas.microsoft.com/office/drawing/2014/main" id="{2A788528-7256-401F-BCA5-4C99AEB4AF51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3662387" y="3289300"/>
              <a:ext cx="158694" cy="101600"/>
            </a:xfrm>
            <a:custGeom>
              <a:avLst/>
              <a:gdLst/>
              <a:ahLst/>
              <a:cxnLst/>
              <a:rect l="0" t="0" r="0" b="0"/>
              <a:pathLst>
                <a:path w="158694" h="101600">
                  <a:moveTo>
                    <a:pt x="88876" y="44450"/>
                  </a:moveTo>
                  <a:lnTo>
                    <a:pt x="88876" y="44450"/>
                  </a:lnTo>
                  <a:lnTo>
                    <a:pt x="67860" y="44450"/>
                  </a:lnTo>
                  <a:lnTo>
                    <a:pt x="63543" y="46332"/>
                  </a:lnTo>
                  <a:lnTo>
                    <a:pt x="59272" y="48814"/>
                  </a:lnTo>
                  <a:lnTo>
                    <a:pt x="52196" y="50212"/>
                  </a:lnTo>
                  <a:lnTo>
                    <a:pt x="7664" y="50799"/>
                  </a:lnTo>
                  <a:lnTo>
                    <a:pt x="7218" y="51505"/>
                  </a:lnTo>
                  <a:lnTo>
                    <a:pt x="6722" y="54171"/>
                  </a:lnTo>
                  <a:lnTo>
                    <a:pt x="5884" y="55164"/>
                  </a:lnTo>
                  <a:lnTo>
                    <a:pt x="893" y="56888"/>
                  </a:lnTo>
                  <a:lnTo>
                    <a:pt x="383" y="58915"/>
                  </a:lnTo>
                  <a:lnTo>
                    <a:pt x="0" y="72070"/>
                  </a:lnTo>
                  <a:lnTo>
                    <a:pt x="1868" y="76246"/>
                  </a:lnTo>
                  <a:lnTo>
                    <a:pt x="8816" y="84676"/>
                  </a:lnTo>
                  <a:lnTo>
                    <a:pt x="12842" y="87023"/>
                  </a:lnTo>
                  <a:lnTo>
                    <a:pt x="16983" y="88771"/>
                  </a:lnTo>
                  <a:lnTo>
                    <a:pt x="30873" y="97629"/>
                  </a:lnTo>
                  <a:lnTo>
                    <a:pt x="46086" y="100816"/>
                  </a:lnTo>
                  <a:lnTo>
                    <a:pt x="92340" y="101598"/>
                  </a:lnTo>
                  <a:lnTo>
                    <a:pt x="97001" y="101599"/>
                  </a:lnTo>
                  <a:lnTo>
                    <a:pt x="125843" y="92140"/>
                  </a:lnTo>
                  <a:lnTo>
                    <a:pt x="134479" y="86489"/>
                  </a:lnTo>
                  <a:lnTo>
                    <a:pt x="154467" y="58266"/>
                  </a:lnTo>
                  <a:lnTo>
                    <a:pt x="157464" y="46270"/>
                  </a:lnTo>
                  <a:lnTo>
                    <a:pt x="158693" y="20015"/>
                  </a:lnTo>
                  <a:lnTo>
                    <a:pt x="156829" y="14069"/>
                  </a:lnTo>
                  <a:lnTo>
                    <a:pt x="14602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44">
              <a:extLst>
                <a:ext uri="{FF2B5EF4-FFF2-40B4-BE49-F238E27FC236}">
                  <a16:creationId xmlns:a16="http://schemas.microsoft.com/office/drawing/2014/main" id="{2552F86C-8234-40A2-9E43-8645F71BE537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3427413" y="3308350"/>
              <a:ext cx="95251" cy="57151"/>
            </a:xfrm>
            <a:custGeom>
              <a:avLst/>
              <a:gdLst/>
              <a:ahLst/>
              <a:cxnLst/>
              <a:rect l="0" t="0" r="0" b="0"/>
              <a:pathLst>
                <a:path w="95251" h="571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4364" y="10831"/>
                  </a:lnTo>
                  <a:lnTo>
                    <a:pt x="5957" y="19099"/>
                  </a:lnTo>
                  <a:lnTo>
                    <a:pt x="6088" y="21199"/>
                  </a:lnTo>
                  <a:lnTo>
                    <a:pt x="8115" y="25414"/>
                  </a:lnTo>
                  <a:lnTo>
                    <a:pt x="27547" y="46567"/>
                  </a:lnTo>
                  <a:lnTo>
                    <a:pt x="37246" y="52917"/>
                  </a:lnTo>
                  <a:lnTo>
                    <a:pt x="57530" y="56314"/>
                  </a:lnTo>
                  <a:lnTo>
                    <a:pt x="95250" y="57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45">
              <a:extLst>
                <a:ext uri="{FF2B5EF4-FFF2-40B4-BE49-F238E27FC236}">
                  <a16:creationId xmlns:a16="http://schemas.microsoft.com/office/drawing/2014/main" id="{8B3B657C-239D-48E8-878F-6CE072BCE32A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3471863" y="3365500"/>
              <a:ext cx="63501" cy="76201"/>
            </a:xfrm>
            <a:custGeom>
              <a:avLst/>
              <a:gdLst/>
              <a:ahLst/>
              <a:cxnLst/>
              <a:rect l="0" t="0" r="0" b="0"/>
              <a:pathLst>
                <a:path w="63501" h="76201">
                  <a:moveTo>
                    <a:pt x="63500" y="0"/>
                  </a:moveTo>
                  <a:lnTo>
                    <a:pt x="63500" y="0"/>
                  </a:lnTo>
                  <a:lnTo>
                    <a:pt x="54661" y="0"/>
                  </a:lnTo>
                  <a:lnTo>
                    <a:pt x="53374" y="706"/>
                  </a:lnTo>
                  <a:lnTo>
                    <a:pt x="52516" y="1882"/>
                  </a:lnTo>
                  <a:lnTo>
                    <a:pt x="50900" y="6088"/>
                  </a:lnTo>
                  <a:lnTo>
                    <a:pt x="45341" y="6327"/>
                  </a:lnTo>
                  <a:lnTo>
                    <a:pt x="45044" y="7040"/>
                  </a:lnTo>
                  <a:lnTo>
                    <a:pt x="44713" y="9714"/>
                  </a:lnTo>
                  <a:lnTo>
                    <a:pt x="43920" y="10709"/>
                  </a:lnTo>
                  <a:lnTo>
                    <a:pt x="35634" y="15809"/>
                  </a:lnTo>
                  <a:lnTo>
                    <a:pt x="33476" y="19491"/>
                  </a:lnTo>
                  <a:lnTo>
                    <a:pt x="28719" y="30975"/>
                  </a:lnTo>
                  <a:lnTo>
                    <a:pt x="8220" y="63074"/>
                  </a:lnTo>
                  <a:lnTo>
                    <a:pt x="6475" y="67544"/>
                  </a:lnTo>
                  <a:lnTo>
                    <a:pt x="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46">
              <a:extLst>
                <a:ext uri="{FF2B5EF4-FFF2-40B4-BE49-F238E27FC236}">
                  <a16:creationId xmlns:a16="http://schemas.microsoft.com/office/drawing/2014/main" id="{093C5126-E6F9-47DD-A193-79C934D8B73D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3091833" y="3302000"/>
              <a:ext cx="151431" cy="253990"/>
            </a:xfrm>
            <a:custGeom>
              <a:avLst/>
              <a:gdLst/>
              <a:ahLst/>
              <a:cxnLst/>
              <a:rect l="0" t="0" r="0" b="0"/>
              <a:pathLst>
                <a:path w="151431" h="253990">
                  <a:moveTo>
                    <a:pt x="151430" y="0"/>
                  </a:moveTo>
                  <a:lnTo>
                    <a:pt x="151430" y="0"/>
                  </a:lnTo>
                  <a:lnTo>
                    <a:pt x="105122" y="0"/>
                  </a:lnTo>
                  <a:lnTo>
                    <a:pt x="70323" y="8115"/>
                  </a:lnTo>
                  <a:lnTo>
                    <a:pt x="23220" y="40220"/>
                  </a:lnTo>
                  <a:lnTo>
                    <a:pt x="16232" y="46568"/>
                  </a:lnTo>
                  <a:lnTo>
                    <a:pt x="13730" y="52682"/>
                  </a:lnTo>
                  <a:lnTo>
                    <a:pt x="5340" y="79671"/>
                  </a:lnTo>
                  <a:lnTo>
                    <a:pt x="1213" y="87263"/>
                  </a:lnTo>
                  <a:lnTo>
                    <a:pt x="0" y="94287"/>
                  </a:lnTo>
                  <a:lnTo>
                    <a:pt x="1342" y="100231"/>
                  </a:lnTo>
                  <a:lnTo>
                    <a:pt x="3585" y="105225"/>
                  </a:lnTo>
                  <a:lnTo>
                    <a:pt x="5553" y="112003"/>
                  </a:lnTo>
                  <a:lnTo>
                    <a:pt x="14148" y="122743"/>
                  </a:lnTo>
                  <a:lnTo>
                    <a:pt x="35411" y="135465"/>
                  </a:lnTo>
                  <a:lnTo>
                    <a:pt x="79543" y="154594"/>
                  </a:lnTo>
                  <a:lnTo>
                    <a:pt x="124796" y="168177"/>
                  </a:lnTo>
                  <a:lnTo>
                    <a:pt x="138288" y="176045"/>
                  </a:lnTo>
                  <a:lnTo>
                    <a:pt x="140552" y="176630"/>
                  </a:lnTo>
                  <a:lnTo>
                    <a:pt x="142061" y="177726"/>
                  </a:lnTo>
                  <a:lnTo>
                    <a:pt x="143067" y="179162"/>
                  </a:lnTo>
                  <a:lnTo>
                    <a:pt x="144891" y="182638"/>
                  </a:lnTo>
                  <a:lnTo>
                    <a:pt x="149178" y="188563"/>
                  </a:lnTo>
                  <a:lnTo>
                    <a:pt x="150429" y="192696"/>
                  </a:lnTo>
                  <a:lnTo>
                    <a:pt x="150057" y="194787"/>
                  </a:lnTo>
                  <a:lnTo>
                    <a:pt x="146272" y="203210"/>
                  </a:lnTo>
                  <a:lnTo>
                    <a:pt x="143551" y="211435"/>
                  </a:lnTo>
                  <a:lnTo>
                    <a:pt x="139461" y="218854"/>
                  </a:lnTo>
                  <a:lnTo>
                    <a:pt x="129931" y="229554"/>
                  </a:lnTo>
                  <a:lnTo>
                    <a:pt x="99017" y="250697"/>
                  </a:lnTo>
                  <a:lnTo>
                    <a:pt x="89529" y="253565"/>
                  </a:lnTo>
                  <a:lnTo>
                    <a:pt x="76415" y="253989"/>
                  </a:lnTo>
                  <a:lnTo>
                    <a:pt x="70394" y="249634"/>
                  </a:lnTo>
                  <a:lnTo>
                    <a:pt x="63705" y="247911"/>
                  </a:lnTo>
                  <a:lnTo>
                    <a:pt x="63313" y="247119"/>
                  </a:lnTo>
                  <a:lnTo>
                    <a:pt x="62530" y="222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47">
              <a:extLst>
                <a:ext uri="{FF2B5EF4-FFF2-40B4-BE49-F238E27FC236}">
                  <a16:creationId xmlns:a16="http://schemas.microsoft.com/office/drawing/2014/main" id="{F8D25EE0-6B72-4416-80B3-057C0EE0C52D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2506750" y="3263900"/>
              <a:ext cx="184064" cy="260351"/>
            </a:xfrm>
            <a:custGeom>
              <a:avLst/>
              <a:gdLst/>
              <a:ahLst/>
              <a:cxnLst/>
              <a:rect l="0" t="0" r="0" b="0"/>
              <a:pathLst>
                <a:path w="184064" h="260351">
                  <a:moveTo>
                    <a:pt x="184063" y="0"/>
                  </a:moveTo>
                  <a:lnTo>
                    <a:pt x="184063" y="0"/>
                  </a:lnTo>
                  <a:lnTo>
                    <a:pt x="178595" y="0"/>
                  </a:lnTo>
                  <a:lnTo>
                    <a:pt x="174603" y="3371"/>
                  </a:lnTo>
                  <a:lnTo>
                    <a:pt x="172803" y="6908"/>
                  </a:lnTo>
                  <a:lnTo>
                    <a:pt x="172323" y="8839"/>
                  </a:lnTo>
                  <a:lnTo>
                    <a:pt x="168276" y="14927"/>
                  </a:lnTo>
                  <a:lnTo>
                    <a:pt x="124838" y="59929"/>
                  </a:lnTo>
                  <a:lnTo>
                    <a:pt x="90582" y="105220"/>
                  </a:lnTo>
                  <a:lnTo>
                    <a:pt x="51866" y="150977"/>
                  </a:lnTo>
                  <a:lnTo>
                    <a:pt x="9327" y="194489"/>
                  </a:lnTo>
                  <a:lnTo>
                    <a:pt x="4986" y="203152"/>
                  </a:lnTo>
                  <a:lnTo>
                    <a:pt x="915" y="208286"/>
                  </a:lnTo>
                  <a:lnTo>
                    <a:pt x="0" y="214907"/>
                  </a:lnTo>
                  <a:lnTo>
                    <a:pt x="15645" y="231624"/>
                  </a:lnTo>
                  <a:lnTo>
                    <a:pt x="19370" y="233472"/>
                  </a:lnTo>
                  <a:lnTo>
                    <a:pt x="21351" y="233964"/>
                  </a:lnTo>
                  <a:lnTo>
                    <a:pt x="30305" y="239120"/>
                  </a:lnTo>
                  <a:lnTo>
                    <a:pt x="40276" y="241360"/>
                  </a:lnTo>
                  <a:lnTo>
                    <a:pt x="48718" y="245473"/>
                  </a:lnTo>
                  <a:lnTo>
                    <a:pt x="74966" y="250936"/>
                  </a:lnTo>
                  <a:lnTo>
                    <a:pt x="88813" y="260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48">
              <a:extLst>
                <a:ext uri="{FF2B5EF4-FFF2-40B4-BE49-F238E27FC236}">
                  <a16:creationId xmlns:a16="http://schemas.microsoft.com/office/drawing/2014/main" id="{3B8719E5-26A6-4954-AC3C-422B63936655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2620963" y="3372812"/>
              <a:ext cx="285751" cy="49754"/>
            </a:xfrm>
            <a:custGeom>
              <a:avLst/>
              <a:gdLst/>
              <a:ahLst/>
              <a:cxnLst/>
              <a:rect l="0" t="0" r="0" b="0"/>
              <a:pathLst>
                <a:path w="285751" h="49754">
                  <a:moveTo>
                    <a:pt x="285750" y="30788"/>
                  </a:moveTo>
                  <a:lnTo>
                    <a:pt x="285750" y="30788"/>
                  </a:lnTo>
                  <a:lnTo>
                    <a:pt x="279661" y="24700"/>
                  </a:lnTo>
                  <a:lnTo>
                    <a:pt x="279477" y="21144"/>
                  </a:lnTo>
                  <a:lnTo>
                    <a:pt x="278745" y="20126"/>
                  </a:lnTo>
                  <a:lnTo>
                    <a:pt x="277553" y="19446"/>
                  </a:lnTo>
                  <a:lnTo>
                    <a:pt x="276051" y="18994"/>
                  </a:lnTo>
                  <a:lnTo>
                    <a:pt x="275051" y="17986"/>
                  </a:lnTo>
                  <a:lnTo>
                    <a:pt x="273939" y="14985"/>
                  </a:lnTo>
                  <a:lnTo>
                    <a:pt x="272937" y="13903"/>
                  </a:lnTo>
                  <a:lnTo>
                    <a:pt x="269942" y="12700"/>
                  </a:lnTo>
                  <a:lnTo>
                    <a:pt x="262271" y="11223"/>
                  </a:lnTo>
                  <a:lnTo>
                    <a:pt x="256058" y="7431"/>
                  </a:lnTo>
                  <a:lnTo>
                    <a:pt x="249749" y="5288"/>
                  </a:lnTo>
                  <a:lnTo>
                    <a:pt x="243411" y="1203"/>
                  </a:lnTo>
                  <a:lnTo>
                    <a:pt x="239180" y="0"/>
                  </a:lnTo>
                  <a:lnTo>
                    <a:pt x="195248" y="5936"/>
                  </a:lnTo>
                  <a:lnTo>
                    <a:pt x="152048" y="20309"/>
                  </a:lnTo>
                  <a:lnTo>
                    <a:pt x="104700" y="33169"/>
                  </a:lnTo>
                  <a:lnTo>
                    <a:pt x="57161" y="44931"/>
                  </a:lnTo>
                  <a:lnTo>
                    <a:pt x="44453" y="48384"/>
                  </a:lnTo>
                  <a:lnTo>
                    <a:pt x="18187" y="49753"/>
                  </a:lnTo>
                  <a:lnTo>
                    <a:pt x="0" y="4348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SMARTInkShape-Group23">
            <a:extLst>
              <a:ext uri="{FF2B5EF4-FFF2-40B4-BE49-F238E27FC236}">
                <a16:creationId xmlns:a16="http://schemas.microsoft.com/office/drawing/2014/main" id="{6DF37F2A-FE31-4939-9685-9C73F0D8723C}"/>
              </a:ext>
            </a:extLst>
          </p:cNvPr>
          <p:cNvGrpSpPr/>
          <p:nvPr/>
        </p:nvGrpSpPr>
        <p:grpSpPr>
          <a:xfrm>
            <a:off x="5072063" y="3187700"/>
            <a:ext cx="895351" cy="270243"/>
            <a:chOff x="5072063" y="3187700"/>
            <a:chExt cx="895351" cy="270243"/>
          </a:xfrm>
        </p:grpSpPr>
        <p:sp>
          <p:nvSpPr>
            <p:cNvPr id="30" name="SMARTInkShape-49">
              <a:extLst>
                <a:ext uri="{FF2B5EF4-FFF2-40B4-BE49-F238E27FC236}">
                  <a16:creationId xmlns:a16="http://schemas.microsoft.com/office/drawing/2014/main" id="{B3DECEAF-E99B-431C-BA5C-D1786DE8C33D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5072063" y="3187700"/>
              <a:ext cx="171451" cy="209551"/>
            </a:xfrm>
            <a:custGeom>
              <a:avLst/>
              <a:gdLst/>
              <a:ahLst/>
              <a:cxnLst/>
              <a:rect l="0" t="0" r="0" b="0"/>
              <a:pathLst>
                <a:path w="171451" h="209551">
                  <a:moveTo>
                    <a:pt x="171450" y="0"/>
                  </a:moveTo>
                  <a:lnTo>
                    <a:pt x="171450" y="0"/>
                  </a:lnTo>
                  <a:lnTo>
                    <a:pt x="132365" y="706"/>
                  </a:lnTo>
                  <a:lnTo>
                    <a:pt x="87323" y="10662"/>
                  </a:lnTo>
                  <a:lnTo>
                    <a:pt x="79103" y="12802"/>
                  </a:lnTo>
                  <a:lnTo>
                    <a:pt x="63546" y="23649"/>
                  </a:lnTo>
                  <a:lnTo>
                    <a:pt x="59287" y="25327"/>
                  </a:lnTo>
                  <a:lnTo>
                    <a:pt x="45704" y="36925"/>
                  </a:lnTo>
                  <a:lnTo>
                    <a:pt x="45007" y="39459"/>
                  </a:lnTo>
                  <a:lnTo>
                    <a:pt x="44482" y="49625"/>
                  </a:lnTo>
                  <a:lnTo>
                    <a:pt x="49526" y="60002"/>
                  </a:lnTo>
                  <a:lnTo>
                    <a:pt x="59377" y="71785"/>
                  </a:lnTo>
                  <a:lnTo>
                    <a:pt x="63549" y="74238"/>
                  </a:lnTo>
                  <a:lnTo>
                    <a:pt x="65649" y="74892"/>
                  </a:lnTo>
                  <a:lnTo>
                    <a:pt x="67049" y="76739"/>
                  </a:lnTo>
                  <a:lnTo>
                    <a:pt x="68605" y="82554"/>
                  </a:lnTo>
                  <a:lnTo>
                    <a:pt x="73059" y="87961"/>
                  </a:lnTo>
                  <a:lnTo>
                    <a:pt x="79037" y="92011"/>
                  </a:lnTo>
                  <a:lnTo>
                    <a:pt x="88624" y="96491"/>
                  </a:lnTo>
                  <a:lnTo>
                    <a:pt x="93010" y="100741"/>
                  </a:lnTo>
                  <a:lnTo>
                    <a:pt x="98741" y="110361"/>
                  </a:lnTo>
                  <a:lnTo>
                    <a:pt x="101458" y="117993"/>
                  </a:lnTo>
                  <a:lnTo>
                    <a:pt x="105712" y="124723"/>
                  </a:lnTo>
                  <a:lnTo>
                    <a:pt x="107287" y="131186"/>
                  </a:lnTo>
                  <a:lnTo>
                    <a:pt x="107655" y="135446"/>
                  </a:lnTo>
                  <a:lnTo>
                    <a:pt x="105937" y="139691"/>
                  </a:lnTo>
                  <a:lnTo>
                    <a:pt x="77289" y="170326"/>
                  </a:lnTo>
                  <a:lnTo>
                    <a:pt x="52826" y="185982"/>
                  </a:lnTo>
                  <a:lnTo>
                    <a:pt x="18114" y="201307"/>
                  </a:lnTo>
                  <a:lnTo>
                    <a:pt x="10872" y="203064"/>
                  </a:lnTo>
                  <a:lnTo>
                    <a:pt x="0" y="209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50">
              <a:extLst>
                <a:ext uri="{FF2B5EF4-FFF2-40B4-BE49-F238E27FC236}">
                  <a16:creationId xmlns:a16="http://schemas.microsoft.com/office/drawing/2014/main" id="{D3AA5221-D11B-4FEE-9446-3C3698DA96A1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5244505" y="3251200"/>
              <a:ext cx="144948" cy="120548"/>
            </a:xfrm>
            <a:custGeom>
              <a:avLst/>
              <a:gdLst/>
              <a:ahLst/>
              <a:cxnLst/>
              <a:rect l="0" t="0" r="0" b="0"/>
              <a:pathLst>
                <a:path w="144948" h="120548">
                  <a:moveTo>
                    <a:pt x="37108" y="0"/>
                  </a:moveTo>
                  <a:lnTo>
                    <a:pt x="37108" y="0"/>
                  </a:lnTo>
                  <a:lnTo>
                    <a:pt x="37108" y="5467"/>
                  </a:lnTo>
                  <a:lnTo>
                    <a:pt x="8173" y="41750"/>
                  </a:lnTo>
                  <a:lnTo>
                    <a:pt x="4032" y="50685"/>
                  </a:lnTo>
                  <a:lnTo>
                    <a:pt x="2358" y="52840"/>
                  </a:lnTo>
                  <a:lnTo>
                    <a:pt x="496" y="58998"/>
                  </a:lnTo>
                  <a:lnTo>
                    <a:pt x="0" y="62615"/>
                  </a:lnTo>
                  <a:lnTo>
                    <a:pt x="1330" y="68516"/>
                  </a:lnTo>
                  <a:lnTo>
                    <a:pt x="3568" y="73490"/>
                  </a:lnTo>
                  <a:lnTo>
                    <a:pt x="8493" y="87959"/>
                  </a:lnTo>
                  <a:lnTo>
                    <a:pt x="18192" y="101197"/>
                  </a:lnTo>
                  <a:lnTo>
                    <a:pt x="22351" y="104949"/>
                  </a:lnTo>
                  <a:lnTo>
                    <a:pt x="30770" y="109239"/>
                  </a:lnTo>
                  <a:lnTo>
                    <a:pt x="42597" y="116671"/>
                  </a:lnTo>
                  <a:lnTo>
                    <a:pt x="54413" y="119471"/>
                  </a:lnTo>
                  <a:lnTo>
                    <a:pt x="79474" y="120547"/>
                  </a:lnTo>
                  <a:lnTo>
                    <a:pt x="108283" y="112807"/>
                  </a:lnTo>
                  <a:lnTo>
                    <a:pt x="118169" y="107508"/>
                  </a:lnTo>
                  <a:lnTo>
                    <a:pt x="123229" y="104226"/>
                  </a:lnTo>
                  <a:lnTo>
                    <a:pt x="132227" y="100237"/>
                  </a:lnTo>
                  <a:lnTo>
                    <a:pt x="140798" y="92864"/>
                  </a:lnTo>
                  <a:lnTo>
                    <a:pt x="143165" y="88780"/>
                  </a:lnTo>
                  <a:lnTo>
                    <a:pt x="144684" y="80410"/>
                  </a:lnTo>
                  <a:lnTo>
                    <a:pt x="144947" y="70705"/>
                  </a:lnTo>
                  <a:lnTo>
                    <a:pt x="143127" y="64821"/>
                  </a:lnTo>
                  <a:lnTo>
                    <a:pt x="140672" y="59148"/>
                  </a:lnTo>
                  <a:lnTo>
                    <a:pt x="135595" y="39922"/>
                  </a:lnTo>
                  <a:lnTo>
                    <a:pt x="130034" y="33501"/>
                  </a:lnTo>
                  <a:lnTo>
                    <a:pt x="123563" y="27589"/>
                  </a:lnTo>
                  <a:lnTo>
                    <a:pt x="115954" y="17739"/>
                  </a:lnTo>
                  <a:lnTo>
                    <a:pt x="101540" y="9992"/>
                  </a:lnTo>
                  <a:lnTo>
                    <a:pt x="90626" y="7069"/>
                  </a:lnTo>
                  <a:lnTo>
                    <a:pt x="86058" y="6670"/>
                  </a:lnTo>
                  <a:lnTo>
                    <a:pt x="81676" y="8374"/>
                  </a:lnTo>
                  <a:lnTo>
                    <a:pt x="75208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51">
              <a:extLst>
                <a:ext uri="{FF2B5EF4-FFF2-40B4-BE49-F238E27FC236}">
                  <a16:creationId xmlns:a16="http://schemas.microsoft.com/office/drawing/2014/main" id="{044FE3B1-326E-4D12-A8A1-6B0098EC59D8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5491431" y="3282950"/>
              <a:ext cx="260083" cy="111377"/>
            </a:xfrm>
            <a:custGeom>
              <a:avLst/>
              <a:gdLst/>
              <a:ahLst/>
              <a:cxnLst/>
              <a:rect l="0" t="0" r="0" b="0"/>
              <a:pathLst>
                <a:path w="260083" h="111377">
                  <a:moveTo>
                    <a:pt x="31482" y="0"/>
                  </a:moveTo>
                  <a:lnTo>
                    <a:pt x="31482" y="0"/>
                  </a:lnTo>
                  <a:lnTo>
                    <a:pt x="31482" y="15111"/>
                  </a:lnTo>
                  <a:lnTo>
                    <a:pt x="29600" y="19181"/>
                  </a:lnTo>
                  <a:lnTo>
                    <a:pt x="21356" y="29651"/>
                  </a:lnTo>
                  <a:lnTo>
                    <a:pt x="10987" y="56758"/>
                  </a:lnTo>
                  <a:lnTo>
                    <a:pt x="8262" y="61209"/>
                  </a:lnTo>
                  <a:lnTo>
                    <a:pt x="6368" y="68573"/>
                  </a:lnTo>
                  <a:lnTo>
                    <a:pt x="0" y="75905"/>
                  </a:lnTo>
                  <a:lnTo>
                    <a:pt x="9377" y="76198"/>
                  </a:lnTo>
                  <a:lnTo>
                    <a:pt x="12955" y="74318"/>
                  </a:lnTo>
                  <a:lnTo>
                    <a:pt x="57406" y="44446"/>
                  </a:lnTo>
                  <a:lnTo>
                    <a:pt x="80446" y="33631"/>
                  </a:lnTo>
                  <a:lnTo>
                    <a:pt x="111719" y="24891"/>
                  </a:lnTo>
                  <a:lnTo>
                    <a:pt x="120343" y="20413"/>
                  </a:lnTo>
                  <a:lnTo>
                    <a:pt x="133056" y="19051"/>
                  </a:lnTo>
                  <a:lnTo>
                    <a:pt x="133079" y="24517"/>
                  </a:lnTo>
                  <a:lnTo>
                    <a:pt x="128717" y="30295"/>
                  </a:lnTo>
                  <a:lnTo>
                    <a:pt x="126614" y="36180"/>
                  </a:lnTo>
                  <a:lnTo>
                    <a:pt x="116207" y="49277"/>
                  </a:lnTo>
                  <a:lnTo>
                    <a:pt x="114057" y="57047"/>
                  </a:lnTo>
                  <a:lnTo>
                    <a:pt x="114034" y="62608"/>
                  </a:lnTo>
                  <a:lnTo>
                    <a:pt x="114739" y="62905"/>
                  </a:lnTo>
                  <a:lnTo>
                    <a:pt x="122870" y="63422"/>
                  </a:lnTo>
                  <a:lnTo>
                    <a:pt x="126897" y="61583"/>
                  </a:lnTo>
                  <a:lnTo>
                    <a:pt x="131038" y="59120"/>
                  </a:lnTo>
                  <a:lnTo>
                    <a:pt x="148035" y="52253"/>
                  </a:lnTo>
                  <a:lnTo>
                    <a:pt x="156484" y="47076"/>
                  </a:lnTo>
                  <a:lnTo>
                    <a:pt x="169742" y="43087"/>
                  </a:lnTo>
                  <a:lnTo>
                    <a:pt x="185939" y="34393"/>
                  </a:lnTo>
                  <a:lnTo>
                    <a:pt x="215202" y="25838"/>
                  </a:lnTo>
                  <a:lnTo>
                    <a:pt x="231406" y="25402"/>
                  </a:lnTo>
                  <a:lnTo>
                    <a:pt x="232498" y="26107"/>
                  </a:lnTo>
                  <a:lnTo>
                    <a:pt x="233226" y="27282"/>
                  </a:lnTo>
                  <a:lnTo>
                    <a:pt x="233711" y="28772"/>
                  </a:lnTo>
                  <a:lnTo>
                    <a:pt x="239580" y="38265"/>
                  </a:lnTo>
                  <a:lnTo>
                    <a:pt x="240745" y="46599"/>
                  </a:lnTo>
                  <a:lnTo>
                    <a:pt x="234704" y="90732"/>
                  </a:lnTo>
                  <a:lnTo>
                    <a:pt x="233991" y="92238"/>
                  </a:lnTo>
                  <a:lnTo>
                    <a:pt x="232810" y="93242"/>
                  </a:lnTo>
                  <a:lnTo>
                    <a:pt x="231317" y="93911"/>
                  </a:lnTo>
                  <a:lnTo>
                    <a:pt x="231027" y="95063"/>
                  </a:lnTo>
                  <a:lnTo>
                    <a:pt x="234061" y="103971"/>
                  </a:lnTo>
                  <a:lnTo>
                    <a:pt x="234973" y="105297"/>
                  </a:lnTo>
                  <a:lnTo>
                    <a:pt x="236287" y="106182"/>
                  </a:lnTo>
                  <a:lnTo>
                    <a:pt x="237869" y="106771"/>
                  </a:lnTo>
                  <a:lnTo>
                    <a:pt x="238923" y="107869"/>
                  </a:lnTo>
                  <a:lnTo>
                    <a:pt x="240094" y="110972"/>
                  </a:lnTo>
                  <a:lnTo>
                    <a:pt x="241113" y="111376"/>
                  </a:lnTo>
                  <a:lnTo>
                    <a:pt x="242497" y="110939"/>
                  </a:lnTo>
                  <a:lnTo>
                    <a:pt x="244125" y="109943"/>
                  </a:lnTo>
                  <a:lnTo>
                    <a:pt x="260082" y="107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Shape-52">
              <a:extLst>
                <a:ext uri="{FF2B5EF4-FFF2-40B4-BE49-F238E27FC236}">
                  <a16:creationId xmlns:a16="http://schemas.microsoft.com/office/drawing/2014/main" id="{319350EB-9BD1-44CA-9723-612A41A27E0D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5822379" y="3282950"/>
              <a:ext cx="145035" cy="174993"/>
            </a:xfrm>
            <a:custGeom>
              <a:avLst/>
              <a:gdLst/>
              <a:ahLst/>
              <a:cxnLst/>
              <a:rect l="0" t="0" r="0" b="0"/>
              <a:pathLst>
                <a:path w="145035" h="174993">
                  <a:moveTo>
                    <a:pt x="5334" y="0"/>
                  </a:moveTo>
                  <a:lnTo>
                    <a:pt x="5334" y="0"/>
                  </a:lnTo>
                  <a:lnTo>
                    <a:pt x="5334" y="6088"/>
                  </a:lnTo>
                  <a:lnTo>
                    <a:pt x="10801" y="11795"/>
                  </a:lnTo>
                  <a:lnTo>
                    <a:pt x="16579" y="13227"/>
                  </a:lnTo>
                  <a:lnTo>
                    <a:pt x="29505" y="24249"/>
                  </a:lnTo>
                  <a:lnTo>
                    <a:pt x="39924" y="25878"/>
                  </a:lnTo>
                  <a:lnTo>
                    <a:pt x="47960" y="29697"/>
                  </a:lnTo>
                  <a:lnTo>
                    <a:pt x="85124" y="32440"/>
                  </a:lnTo>
                  <a:lnTo>
                    <a:pt x="94106" y="36773"/>
                  </a:lnTo>
                  <a:lnTo>
                    <a:pt x="102675" y="37838"/>
                  </a:lnTo>
                  <a:lnTo>
                    <a:pt x="106922" y="36102"/>
                  </a:lnTo>
                  <a:lnTo>
                    <a:pt x="111162" y="33684"/>
                  </a:lnTo>
                  <a:lnTo>
                    <a:pt x="119632" y="32132"/>
                  </a:lnTo>
                  <a:lnTo>
                    <a:pt x="121750" y="32005"/>
                  </a:lnTo>
                  <a:lnTo>
                    <a:pt x="123161" y="31214"/>
                  </a:lnTo>
                  <a:lnTo>
                    <a:pt x="124102" y="29982"/>
                  </a:lnTo>
                  <a:lnTo>
                    <a:pt x="125951" y="25479"/>
                  </a:lnTo>
                  <a:lnTo>
                    <a:pt x="122603" y="18681"/>
                  </a:lnTo>
                  <a:lnTo>
                    <a:pt x="117190" y="13477"/>
                  </a:lnTo>
                  <a:lnTo>
                    <a:pt x="110786" y="9518"/>
                  </a:lnTo>
                  <a:lnTo>
                    <a:pt x="81250" y="1007"/>
                  </a:lnTo>
                  <a:lnTo>
                    <a:pt x="70239" y="298"/>
                  </a:lnTo>
                  <a:lnTo>
                    <a:pt x="58039" y="3459"/>
                  </a:lnTo>
                  <a:lnTo>
                    <a:pt x="36203" y="11564"/>
                  </a:lnTo>
                  <a:lnTo>
                    <a:pt x="31283" y="15958"/>
                  </a:lnTo>
                  <a:lnTo>
                    <a:pt x="26039" y="21909"/>
                  </a:lnTo>
                  <a:lnTo>
                    <a:pt x="10482" y="33686"/>
                  </a:lnTo>
                  <a:lnTo>
                    <a:pt x="7622" y="39901"/>
                  </a:lnTo>
                  <a:lnTo>
                    <a:pt x="0" y="67839"/>
                  </a:lnTo>
                  <a:lnTo>
                    <a:pt x="4254" y="89052"/>
                  </a:lnTo>
                  <a:lnTo>
                    <a:pt x="23561" y="128177"/>
                  </a:lnTo>
                  <a:lnTo>
                    <a:pt x="38721" y="143028"/>
                  </a:lnTo>
                  <a:lnTo>
                    <a:pt x="72193" y="161836"/>
                  </a:lnTo>
                  <a:lnTo>
                    <a:pt x="77424" y="167158"/>
                  </a:lnTo>
                  <a:lnTo>
                    <a:pt x="92642" y="173070"/>
                  </a:lnTo>
                  <a:lnTo>
                    <a:pt x="110459" y="174992"/>
                  </a:lnTo>
                  <a:lnTo>
                    <a:pt x="145034" y="171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SMARTInkShape-Group24">
            <a:extLst>
              <a:ext uri="{FF2B5EF4-FFF2-40B4-BE49-F238E27FC236}">
                <a16:creationId xmlns:a16="http://schemas.microsoft.com/office/drawing/2014/main" id="{6A86A111-CBFA-4C8C-B274-877E5E5CC304}"/>
              </a:ext>
            </a:extLst>
          </p:cNvPr>
          <p:cNvGrpSpPr/>
          <p:nvPr/>
        </p:nvGrpSpPr>
        <p:grpSpPr>
          <a:xfrm>
            <a:off x="6532563" y="3009900"/>
            <a:ext cx="2089151" cy="412457"/>
            <a:chOff x="6532563" y="3009900"/>
            <a:chExt cx="2089151" cy="412457"/>
          </a:xfrm>
        </p:grpSpPr>
        <p:sp>
          <p:nvSpPr>
            <p:cNvPr id="35" name="SMARTInkShape-53">
              <a:extLst>
                <a:ext uri="{FF2B5EF4-FFF2-40B4-BE49-F238E27FC236}">
                  <a16:creationId xmlns:a16="http://schemas.microsoft.com/office/drawing/2014/main" id="{2833496C-2AD4-4B8A-9FB0-8799183B679F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6672263" y="3028950"/>
              <a:ext cx="50801" cy="88901"/>
            </a:xfrm>
            <a:custGeom>
              <a:avLst/>
              <a:gdLst/>
              <a:ahLst/>
              <a:cxnLst/>
              <a:rect l="0" t="0" r="0" b="0"/>
              <a:pathLst>
                <a:path w="50801" h="88901">
                  <a:moveTo>
                    <a:pt x="50800" y="0"/>
                  </a:moveTo>
                  <a:lnTo>
                    <a:pt x="50800" y="0"/>
                  </a:lnTo>
                  <a:lnTo>
                    <a:pt x="41102" y="0"/>
                  </a:lnTo>
                  <a:lnTo>
                    <a:pt x="40101" y="706"/>
                  </a:lnTo>
                  <a:lnTo>
                    <a:pt x="39434" y="1882"/>
                  </a:lnTo>
                  <a:lnTo>
                    <a:pt x="38363" y="5467"/>
                  </a:lnTo>
                  <a:lnTo>
                    <a:pt x="33787" y="11245"/>
                  </a:lnTo>
                  <a:lnTo>
                    <a:pt x="14758" y="52290"/>
                  </a:lnTo>
                  <a:lnTo>
                    <a:pt x="2816" y="71856"/>
                  </a:lnTo>
                  <a:lnTo>
                    <a:pt x="556" y="82110"/>
                  </a:lnTo>
                  <a:lnTo>
                    <a:pt x="0" y="88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Shape-54">
              <a:extLst>
                <a:ext uri="{FF2B5EF4-FFF2-40B4-BE49-F238E27FC236}">
                  <a16:creationId xmlns:a16="http://schemas.microsoft.com/office/drawing/2014/main" id="{1CE658D6-76D3-46A2-A6FF-584583BF99BA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6532563" y="3060700"/>
              <a:ext cx="19051" cy="95251"/>
            </a:xfrm>
            <a:custGeom>
              <a:avLst/>
              <a:gdLst/>
              <a:ahLst/>
              <a:cxnLst/>
              <a:rect l="0" t="0" r="0" b="0"/>
              <a:pathLst>
                <a:path w="19051" h="95251">
                  <a:moveTo>
                    <a:pt x="19050" y="0"/>
                  </a:moveTo>
                  <a:lnTo>
                    <a:pt x="19050" y="0"/>
                  </a:lnTo>
                  <a:lnTo>
                    <a:pt x="8924" y="18004"/>
                  </a:lnTo>
                  <a:lnTo>
                    <a:pt x="4977" y="35385"/>
                  </a:lnTo>
                  <a:lnTo>
                    <a:pt x="3317" y="38407"/>
                  </a:lnTo>
                  <a:lnTo>
                    <a:pt x="437" y="62495"/>
                  </a:lnTo>
                  <a:lnTo>
                    <a:pt x="0" y="95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ARTInkShape-55">
              <a:extLst>
                <a:ext uri="{FF2B5EF4-FFF2-40B4-BE49-F238E27FC236}">
                  <a16:creationId xmlns:a16="http://schemas.microsoft.com/office/drawing/2014/main" id="{64B78678-B46D-4E06-B383-CD3EA51B6E1F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6805613" y="3187700"/>
              <a:ext cx="95251" cy="203201"/>
            </a:xfrm>
            <a:custGeom>
              <a:avLst/>
              <a:gdLst/>
              <a:ahLst/>
              <a:cxnLst/>
              <a:rect l="0" t="0" r="0" b="0"/>
              <a:pathLst>
                <a:path w="95251" h="203201">
                  <a:moveTo>
                    <a:pt x="95250" y="0"/>
                  </a:moveTo>
                  <a:lnTo>
                    <a:pt x="95250" y="0"/>
                  </a:lnTo>
                  <a:lnTo>
                    <a:pt x="85111" y="706"/>
                  </a:lnTo>
                  <a:lnTo>
                    <a:pt x="65600" y="5762"/>
                  </a:lnTo>
                  <a:lnTo>
                    <a:pt x="55106" y="6881"/>
                  </a:lnTo>
                  <a:lnTo>
                    <a:pt x="43001" y="11342"/>
                  </a:lnTo>
                  <a:lnTo>
                    <a:pt x="31320" y="14179"/>
                  </a:lnTo>
                  <a:lnTo>
                    <a:pt x="18102" y="18088"/>
                  </a:lnTo>
                  <a:lnTo>
                    <a:pt x="10929" y="18765"/>
                  </a:lnTo>
                  <a:lnTo>
                    <a:pt x="9403" y="19565"/>
                  </a:lnTo>
                  <a:lnTo>
                    <a:pt x="8385" y="20805"/>
                  </a:lnTo>
                  <a:lnTo>
                    <a:pt x="7707" y="22336"/>
                  </a:lnTo>
                  <a:lnTo>
                    <a:pt x="6549" y="23358"/>
                  </a:lnTo>
                  <a:lnTo>
                    <a:pt x="1001" y="25131"/>
                  </a:lnTo>
                  <a:lnTo>
                    <a:pt x="445" y="27162"/>
                  </a:lnTo>
                  <a:lnTo>
                    <a:pt x="7" y="35041"/>
                  </a:lnTo>
                  <a:lnTo>
                    <a:pt x="1885" y="38622"/>
                  </a:lnTo>
                  <a:lnTo>
                    <a:pt x="5776" y="42565"/>
                  </a:lnTo>
                  <a:lnTo>
                    <a:pt x="15195" y="48047"/>
                  </a:lnTo>
                  <a:lnTo>
                    <a:pt x="22768" y="50690"/>
                  </a:lnTo>
                  <a:lnTo>
                    <a:pt x="40302" y="60854"/>
                  </a:lnTo>
                  <a:lnTo>
                    <a:pt x="45663" y="62324"/>
                  </a:lnTo>
                  <a:lnTo>
                    <a:pt x="50399" y="66740"/>
                  </a:lnTo>
                  <a:lnTo>
                    <a:pt x="73373" y="93803"/>
                  </a:lnTo>
                  <a:lnTo>
                    <a:pt x="77916" y="113905"/>
                  </a:lnTo>
                  <a:lnTo>
                    <a:pt x="79461" y="116154"/>
                  </a:lnTo>
                  <a:lnTo>
                    <a:pt x="79785" y="119064"/>
                  </a:lnTo>
                  <a:lnTo>
                    <a:pt x="75902" y="136980"/>
                  </a:lnTo>
                  <a:lnTo>
                    <a:pt x="64699" y="154594"/>
                  </a:lnTo>
                  <a:lnTo>
                    <a:pt x="52082" y="166579"/>
                  </a:lnTo>
                  <a:lnTo>
                    <a:pt x="46431" y="173518"/>
                  </a:lnTo>
                  <a:lnTo>
                    <a:pt x="8511" y="201938"/>
                  </a:lnTo>
                  <a:lnTo>
                    <a:pt x="0" y="203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ARTInkShape-56">
              <a:extLst>
                <a:ext uri="{FF2B5EF4-FFF2-40B4-BE49-F238E27FC236}">
                  <a16:creationId xmlns:a16="http://schemas.microsoft.com/office/drawing/2014/main" id="{5F51620C-EAB2-4307-83C9-ACA516EC9EE4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6983422" y="3244850"/>
              <a:ext cx="298147" cy="120626"/>
            </a:xfrm>
            <a:custGeom>
              <a:avLst/>
              <a:gdLst/>
              <a:ahLst/>
              <a:cxnLst/>
              <a:rect l="0" t="0" r="0" b="0"/>
              <a:pathLst>
                <a:path w="298147" h="120626">
                  <a:moveTo>
                    <a:pt x="69841" y="0"/>
                  </a:moveTo>
                  <a:lnTo>
                    <a:pt x="69841" y="0"/>
                  </a:lnTo>
                  <a:lnTo>
                    <a:pt x="69841" y="9460"/>
                  </a:lnTo>
                  <a:lnTo>
                    <a:pt x="69135" y="10540"/>
                  </a:lnTo>
                  <a:lnTo>
                    <a:pt x="67959" y="11260"/>
                  </a:lnTo>
                  <a:lnTo>
                    <a:pt x="66469" y="11740"/>
                  </a:lnTo>
                  <a:lnTo>
                    <a:pt x="65476" y="13471"/>
                  </a:lnTo>
                  <a:lnTo>
                    <a:pt x="62960" y="29237"/>
                  </a:lnTo>
                  <a:lnTo>
                    <a:pt x="51969" y="46663"/>
                  </a:lnTo>
                  <a:lnTo>
                    <a:pt x="39369" y="58632"/>
                  </a:lnTo>
                  <a:lnTo>
                    <a:pt x="26970" y="77806"/>
                  </a:lnTo>
                  <a:lnTo>
                    <a:pt x="17548" y="86711"/>
                  </a:lnTo>
                  <a:lnTo>
                    <a:pt x="9959" y="102732"/>
                  </a:lnTo>
                  <a:lnTo>
                    <a:pt x="6067" y="105631"/>
                  </a:lnTo>
                  <a:lnTo>
                    <a:pt x="4041" y="106404"/>
                  </a:lnTo>
                  <a:lnTo>
                    <a:pt x="2691" y="107625"/>
                  </a:lnTo>
                  <a:lnTo>
                    <a:pt x="346" y="113282"/>
                  </a:lnTo>
                  <a:lnTo>
                    <a:pt x="0" y="120362"/>
                  </a:lnTo>
                  <a:lnTo>
                    <a:pt x="8829" y="120625"/>
                  </a:lnTo>
                  <a:lnTo>
                    <a:pt x="10116" y="119928"/>
                  </a:lnTo>
                  <a:lnTo>
                    <a:pt x="10974" y="118757"/>
                  </a:lnTo>
                  <a:lnTo>
                    <a:pt x="11546" y="117272"/>
                  </a:lnTo>
                  <a:lnTo>
                    <a:pt x="19093" y="111809"/>
                  </a:lnTo>
                  <a:lnTo>
                    <a:pt x="65793" y="80301"/>
                  </a:lnTo>
                  <a:lnTo>
                    <a:pt x="112045" y="47170"/>
                  </a:lnTo>
                  <a:lnTo>
                    <a:pt x="139560" y="27292"/>
                  </a:lnTo>
                  <a:lnTo>
                    <a:pt x="143865" y="25535"/>
                  </a:lnTo>
                  <a:lnTo>
                    <a:pt x="152017" y="19345"/>
                  </a:lnTo>
                  <a:lnTo>
                    <a:pt x="152280" y="22508"/>
                  </a:lnTo>
                  <a:lnTo>
                    <a:pt x="153022" y="23472"/>
                  </a:lnTo>
                  <a:lnTo>
                    <a:pt x="157848" y="25146"/>
                  </a:lnTo>
                  <a:lnTo>
                    <a:pt x="156462" y="27168"/>
                  </a:lnTo>
                  <a:lnTo>
                    <a:pt x="155105" y="28696"/>
                  </a:lnTo>
                  <a:lnTo>
                    <a:pt x="153597" y="32274"/>
                  </a:lnTo>
                  <a:lnTo>
                    <a:pt x="151844" y="46061"/>
                  </a:lnTo>
                  <a:lnTo>
                    <a:pt x="150615" y="47641"/>
                  </a:lnTo>
                  <a:lnTo>
                    <a:pt x="149090" y="48694"/>
                  </a:lnTo>
                  <a:lnTo>
                    <a:pt x="135388" y="66564"/>
                  </a:lnTo>
                  <a:lnTo>
                    <a:pt x="121892" y="75189"/>
                  </a:lnTo>
                  <a:lnTo>
                    <a:pt x="114298" y="82543"/>
                  </a:lnTo>
                  <a:lnTo>
                    <a:pt x="114293" y="79177"/>
                  </a:lnTo>
                  <a:lnTo>
                    <a:pt x="114997" y="78184"/>
                  </a:lnTo>
                  <a:lnTo>
                    <a:pt x="116173" y="77523"/>
                  </a:lnTo>
                  <a:lnTo>
                    <a:pt x="117662" y="77082"/>
                  </a:lnTo>
                  <a:lnTo>
                    <a:pt x="123129" y="73090"/>
                  </a:lnTo>
                  <a:lnTo>
                    <a:pt x="135271" y="58343"/>
                  </a:lnTo>
                  <a:lnTo>
                    <a:pt x="182296" y="29640"/>
                  </a:lnTo>
                  <a:lnTo>
                    <a:pt x="214020" y="14582"/>
                  </a:lnTo>
                  <a:lnTo>
                    <a:pt x="259934" y="12710"/>
                  </a:lnTo>
                  <a:lnTo>
                    <a:pt x="265570" y="14586"/>
                  </a:lnTo>
                  <a:lnTo>
                    <a:pt x="270426" y="17066"/>
                  </a:lnTo>
                  <a:lnTo>
                    <a:pt x="277126" y="19168"/>
                  </a:lnTo>
                  <a:lnTo>
                    <a:pt x="287837" y="27811"/>
                  </a:lnTo>
                  <a:lnTo>
                    <a:pt x="290200" y="31881"/>
                  </a:lnTo>
                  <a:lnTo>
                    <a:pt x="291956" y="36042"/>
                  </a:lnTo>
                  <a:lnTo>
                    <a:pt x="296206" y="42351"/>
                  </a:lnTo>
                  <a:lnTo>
                    <a:pt x="297779" y="49394"/>
                  </a:lnTo>
                  <a:lnTo>
                    <a:pt x="298146" y="56290"/>
                  </a:lnTo>
                  <a:lnTo>
                    <a:pt x="296428" y="62177"/>
                  </a:lnTo>
                  <a:lnTo>
                    <a:pt x="294018" y="67146"/>
                  </a:lnTo>
                  <a:lnTo>
                    <a:pt x="292345" y="78239"/>
                  </a:lnTo>
                  <a:lnTo>
                    <a:pt x="291554" y="79676"/>
                  </a:lnTo>
                  <a:lnTo>
                    <a:pt x="290322" y="80634"/>
                  </a:lnTo>
                  <a:lnTo>
                    <a:pt x="288795" y="81273"/>
                  </a:lnTo>
                  <a:lnTo>
                    <a:pt x="287777" y="82404"/>
                  </a:lnTo>
                  <a:lnTo>
                    <a:pt x="285213" y="88942"/>
                  </a:lnTo>
                  <a:lnTo>
                    <a:pt x="279391" y="95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57">
              <a:extLst>
                <a:ext uri="{FF2B5EF4-FFF2-40B4-BE49-F238E27FC236}">
                  <a16:creationId xmlns:a16="http://schemas.microsoft.com/office/drawing/2014/main" id="{AE95B604-76A8-422C-95B2-A0A148218453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7313905" y="3238503"/>
              <a:ext cx="120087" cy="120648"/>
            </a:xfrm>
            <a:custGeom>
              <a:avLst/>
              <a:gdLst/>
              <a:ahLst/>
              <a:cxnLst/>
              <a:rect l="0" t="0" r="0" b="0"/>
              <a:pathLst>
                <a:path w="120087" h="120648">
                  <a:moveTo>
                    <a:pt x="88608" y="6347"/>
                  </a:moveTo>
                  <a:lnTo>
                    <a:pt x="88608" y="6347"/>
                  </a:lnTo>
                  <a:lnTo>
                    <a:pt x="85236" y="9718"/>
                  </a:lnTo>
                  <a:lnTo>
                    <a:pt x="81700" y="11373"/>
                  </a:lnTo>
                  <a:lnTo>
                    <a:pt x="64483" y="14462"/>
                  </a:lnTo>
                  <a:lnTo>
                    <a:pt x="61941" y="15991"/>
                  </a:lnTo>
                  <a:lnTo>
                    <a:pt x="45594" y="20526"/>
                  </a:lnTo>
                  <a:lnTo>
                    <a:pt x="23957" y="33950"/>
                  </a:lnTo>
                  <a:lnTo>
                    <a:pt x="21068" y="38135"/>
                  </a:lnTo>
                  <a:lnTo>
                    <a:pt x="19079" y="42348"/>
                  </a:lnTo>
                  <a:lnTo>
                    <a:pt x="8722" y="55032"/>
                  </a:lnTo>
                  <a:lnTo>
                    <a:pt x="4703" y="63497"/>
                  </a:lnTo>
                  <a:lnTo>
                    <a:pt x="694" y="68593"/>
                  </a:lnTo>
                  <a:lnTo>
                    <a:pt x="0" y="72846"/>
                  </a:lnTo>
                  <a:lnTo>
                    <a:pt x="608" y="73963"/>
                  </a:lnTo>
                  <a:lnTo>
                    <a:pt x="1719" y="74708"/>
                  </a:lnTo>
                  <a:lnTo>
                    <a:pt x="3165" y="75204"/>
                  </a:lnTo>
                  <a:lnTo>
                    <a:pt x="11271" y="81577"/>
                  </a:lnTo>
                  <a:lnTo>
                    <a:pt x="15441" y="82260"/>
                  </a:lnTo>
                  <a:lnTo>
                    <a:pt x="30676" y="82522"/>
                  </a:lnTo>
                  <a:lnTo>
                    <a:pt x="42437" y="79169"/>
                  </a:lnTo>
                  <a:lnTo>
                    <a:pt x="64939" y="66593"/>
                  </a:lnTo>
                  <a:lnTo>
                    <a:pt x="92787" y="39544"/>
                  </a:lnTo>
                  <a:lnTo>
                    <a:pt x="112125" y="12814"/>
                  </a:lnTo>
                  <a:lnTo>
                    <a:pt x="113635" y="4254"/>
                  </a:lnTo>
                  <a:lnTo>
                    <a:pt x="114466" y="2835"/>
                  </a:lnTo>
                  <a:lnTo>
                    <a:pt x="115724" y="1889"/>
                  </a:lnTo>
                  <a:lnTo>
                    <a:pt x="120086" y="108"/>
                  </a:lnTo>
                  <a:lnTo>
                    <a:pt x="114262" y="0"/>
                  </a:lnTo>
                  <a:lnTo>
                    <a:pt x="114083" y="3369"/>
                  </a:lnTo>
                  <a:lnTo>
                    <a:pt x="112160" y="6905"/>
                  </a:lnTo>
                  <a:lnTo>
                    <a:pt x="86481" y="39334"/>
                  </a:lnTo>
                  <a:lnTo>
                    <a:pt x="84135" y="45937"/>
                  </a:lnTo>
                  <a:lnTo>
                    <a:pt x="79258" y="61675"/>
                  </a:lnTo>
                  <a:lnTo>
                    <a:pt x="72205" y="74008"/>
                  </a:lnTo>
                  <a:lnTo>
                    <a:pt x="69661" y="97072"/>
                  </a:lnTo>
                  <a:lnTo>
                    <a:pt x="69589" y="103627"/>
                  </a:lnTo>
                  <a:lnTo>
                    <a:pt x="71453" y="107909"/>
                  </a:lnTo>
                  <a:lnTo>
                    <a:pt x="73928" y="112163"/>
                  </a:lnTo>
                  <a:lnTo>
                    <a:pt x="75028" y="116406"/>
                  </a:lnTo>
                  <a:lnTo>
                    <a:pt x="76732" y="117820"/>
                  </a:lnTo>
                  <a:lnTo>
                    <a:pt x="88608" y="12064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58">
              <a:extLst>
                <a:ext uri="{FF2B5EF4-FFF2-40B4-BE49-F238E27FC236}">
                  <a16:creationId xmlns:a16="http://schemas.microsoft.com/office/drawing/2014/main" id="{4679B43E-967D-45C4-B3F4-F94E6B5096A4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7602246" y="3073400"/>
              <a:ext cx="57639" cy="292101"/>
            </a:xfrm>
            <a:custGeom>
              <a:avLst/>
              <a:gdLst/>
              <a:ahLst/>
              <a:cxnLst/>
              <a:rect l="0" t="0" r="0" b="0"/>
              <a:pathLst>
                <a:path w="57639" h="292101">
                  <a:moveTo>
                    <a:pt x="54267" y="0"/>
                  </a:moveTo>
                  <a:lnTo>
                    <a:pt x="54267" y="0"/>
                  </a:lnTo>
                  <a:lnTo>
                    <a:pt x="54972" y="15901"/>
                  </a:lnTo>
                  <a:lnTo>
                    <a:pt x="57638" y="23765"/>
                  </a:lnTo>
                  <a:lnTo>
                    <a:pt x="57411" y="33846"/>
                  </a:lnTo>
                  <a:lnTo>
                    <a:pt x="49320" y="76870"/>
                  </a:lnTo>
                  <a:lnTo>
                    <a:pt x="40201" y="122571"/>
                  </a:lnTo>
                  <a:lnTo>
                    <a:pt x="32931" y="144738"/>
                  </a:lnTo>
                  <a:lnTo>
                    <a:pt x="21203" y="174562"/>
                  </a:lnTo>
                  <a:lnTo>
                    <a:pt x="12097" y="222060"/>
                  </a:lnTo>
                  <a:lnTo>
                    <a:pt x="3408" y="268564"/>
                  </a:lnTo>
                  <a:lnTo>
                    <a:pt x="0" y="280736"/>
                  </a:lnTo>
                  <a:lnTo>
                    <a:pt x="3467" y="292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59">
              <a:extLst>
                <a:ext uri="{FF2B5EF4-FFF2-40B4-BE49-F238E27FC236}">
                  <a16:creationId xmlns:a16="http://schemas.microsoft.com/office/drawing/2014/main" id="{CDEBD25F-7B4E-4D7A-A97D-9315BADD5CB7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7745470" y="3016250"/>
              <a:ext cx="57094" cy="298451"/>
            </a:xfrm>
            <a:custGeom>
              <a:avLst/>
              <a:gdLst/>
              <a:ahLst/>
              <a:cxnLst/>
              <a:rect l="0" t="0" r="0" b="0"/>
              <a:pathLst>
                <a:path w="57094" h="298451">
                  <a:moveTo>
                    <a:pt x="57093" y="0"/>
                  </a:moveTo>
                  <a:lnTo>
                    <a:pt x="57093" y="0"/>
                  </a:lnTo>
                  <a:lnTo>
                    <a:pt x="53721" y="0"/>
                  </a:lnTo>
                  <a:lnTo>
                    <a:pt x="52728" y="706"/>
                  </a:lnTo>
                  <a:lnTo>
                    <a:pt x="52066" y="1882"/>
                  </a:lnTo>
                  <a:lnTo>
                    <a:pt x="39502" y="45249"/>
                  </a:lnTo>
                  <a:lnTo>
                    <a:pt x="34320" y="59582"/>
                  </a:lnTo>
                  <a:lnTo>
                    <a:pt x="22957" y="102578"/>
                  </a:lnTo>
                  <a:lnTo>
                    <a:pt x="14155" y="148210"/>
                  </a:lnTo>
                  <a:lnTo>
                    <a:pt x="4933" y="194661"/>
                  </a:lnTo>
                  <a:lnTo>
                    <a:pt x="1421" y="210783"/>
                  </a:lnTo>
                  <a:lnTo>
                    <a:pt x="0" y="255329"/>
                  </a:lnTo>
                  <a:lnTo>
                    <a:pt x="653" y="281448"/>
                  </a:lnTo>
                  <a:lnTo>
                    <a:pt x="6293" y="298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ARTInkShape-60">
              <a:extLst>
                <a:ext uri="{FF2B5EF4-FFF2-40B4-BE49-F238E27FC236}">
                  <a16:creationId xmlns:a16="http://schemas.microsoft.com/office/drawing/2014/main" id="{FE17D147-B616-4A2A-8B11-809093795802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7840957" y="3295650"/>
              <a:ext cx="44157" cy="82551"/>
            </a:xfrm>
            <a:custGeom>
              <a:avLst/>
              <a:gdLst/>
              <a:ahLst/>
              <a:cxnLst/>
              <a:rect l="0" t="0" r="0" b="0"/>
              <a:pathLst>
                <a:path w="44157" h="82551">
                  <a:moveTo>
                    <a:pt x="44156" y="0"/>
                  </a:moveTo>
                  <a:lnTo>
                    <a:pt x="44156" y="0"/>
                  </a:lnTo>
                  <a:lnTo>
                    <a:pt x="40784" y="3371"/>
                  </a:lnTo>
                  <a:lnTo>
                    <a:pt x="39129" y="6908"/>
                  </a:lnTo>
                  <a:lnTo>
                    <a:pt x="38688" y="8839"/>
                  </a:lnTo>
                  <a:lnTo>
                    <a:pt x="34696" y="14927"/>
                  </a:lnTo>
                  <a:lnTo>
                    <a:pt x="10282" y="49677"/>
                  </a:lnTo>
                  <a:lnTo>
                    <a:pt x="698" y="71882"/>
                  </a:lnTo>
                  <a:lnTo>
                    <a:pt x="0" y="78292"/>
                  </a:lnTo>
                  <a:lnTo>
                    <a:pt x="607" y="79711"/>
                  </a:lnTo>
                  <a:lnTo>
                    <a:pt x="1718" y="80657"/>
                  </a:lnTo>
                  <a:lnTo>
                    <a:pt x="6056" y="82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61">
              <a:extLst>
                <a:ext uri="{FF2B5EF4-FFF2-40B4-BE49-F238E27FC236}">
                  <a16:creationId xmlns:a16="http://schemas.microsoft.com/office/drawing/2014/main" id="{B823996E-B184-4591-9232-BBE5BE6A7543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8012136" y="3149600"/>
              <a:ext cx="12678" cy="25401"/>
            </a:xfrm>
            <a:custGeom>
              <a:avLst/>
              <a:gdLst/>
              <a:ahLst/>
              <a:cxnLst/>
              <a:rect l="0" t="0" r="0" b="0"/>
              <a:pathLst>
                <a:path w="12678" h="25401">
                  <a:moveTo>
                    <a:pt x="6327" y="0"/>
                  </a:moveTo>
                  <a:lnTo>
                    <a:pt x="6327" y="0"/>
                  </a:lnTo>
                  <a:lnTo>
                    <a:pt x="6327" y="5467"/>
                  </a:lnTo>
                  <a:lnTo>
                    <a:pt x="5621" y="5762"/>
                  </a:lnTo>
                  <a:lnTo>
                    <a:pt x="859" y="6272"/>
                  </a:lnTo>
                  <a:lnTo>
                    <a:pt x="369" y="8197"/>
                  </a:lnTo>
                  <a:lnTo>
                    <a:pt x="0" y="15808"/>
                  </a:lnTo>
                  <a:lnTo>
                    <a:pt x="1869" y="19490"/>
                  </a:lnTo>
                  <a:lnTo>
                    <a:pt x="3355" y="21460"/>
                  </a:lnTo>
                  <a:lnTo>
                    <a:pt x="6887" y="23649"/>
                  </a:lnTo>
                  <a:lnTo>
                    <a:pt x="12677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62">
              <a:extLst>
                <a:ext uri="{FF2B5EF4-FFF2-40B4-BE49-F238E27FC236}">
                  <a16:creationId xmlns:a16="http://schemas.microsoft.com/office/drawing/2014/main" id="{92CCFE1A-E31C-4031-91AA-3FA3EE306ED0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7976947" y="3187700"/>
              <a:ext cx="92284" cy="234657"/>
            </a:xfrm>
            <a:custGeom>
              <a:avLst/>
              <a:gdLst/>
              <a:ahLst/>
              <a:cxnLst/>
              <a:rect l="0" t="0" r="0" b="0"/>
              <a:pathLst>
                <a:path w="92284" h="234657">
                  <a:moveTo>
                    <a:pt x="60566" y="0"/>
                  </a:moveTo>
                  <a:lnTo>
                    <a:pt x="60566" y="0"/>
                  </a:lnTo>
                  <a:lnTo>
                    <a:pt x="51106" y="9460"/>
                  </a:lnTo>
                  <a:lnTo>
                    <a:pt x="47424" y="11260"/>
                  </a:lnTo>
                  <a:lnTo>
                    <a:pt x="37224" y="13216"/>
                  </a:lnTo>
                  <a:lnTo>
                    <a:pt x="28804" y="17689"/>
                  </a:lnTo>
                  <a:lnTo>
                    <a:pt x="26692" y="18142"/>
                  </a:lnTo>
                  <a:lnTo>
                    <a:pt x="25282" y="19151"/>
                  </a:lnTo>
                  <a:lnTo>
                    <a:pt x="24344" y="20528"/>
                  </a:lnTo>
                  <a:lnTo>
                    <a:pt x="22595" y="23940"/>
                  </a:lnTo>
                  <a:lnTo>
                    <a:pt x="6186" y="42351"/>
                  </a:lnTo>
                  <a:lnTo>
                    <a:pt x="409" y="56290"/>
                  </a:lnTo>
                  <a:lnTo>
                    <a:pt x="0" y="59399"/>
                  </a:lnTo>
                  <a:lnTo>
                    <a:pt x="5035" y="77965"/>
                  </a:lnTo>
                  <a:lnTo>
                    <a:pt x="8364" y="87542"/>
                  </a:lnTo>
                  <a:lnTo>
                    <a:pt x="9848" y="92530"/>
                  </a:lnTo>
                  <a:lnTo>
                    <a:pt x="21248" y="110144"/>
                  </a:lnTo>
                  <a:lnTo>
                    <a:pt x="64196" y="144634"/>
                  </a:lnTo>
                  <a:lnTo>
                    <a:pt x="81708" y="166955"/>
                  </a:lnTo>
                  <a:lnTo>
                    <a:pt x="85955" y="169452"/>
                  </a:lnTo>
                  <a:lnTo>
                    <a:pt x="88075" y="170118"/>
                  </a:lnTo>
                  <a:lnTo>
                    <a:pt x="89489" y="171973"/>
                  </a:lnTo>
                  <a:lnTo>
                    <a:pt x="91478" y="180620"/>
                  </a:lnTo>
                  <a:lnTo>
                    <a:pt x="92283" y="198912"/>
                  </a:lnTo>
                  <a:lnTo>
                    <a:pt x="91588" y="200341"/>
                  </a:lnTo>
                  <a:lnTo>
                    <a:pt x="90419" y="201294"/>
                  </a:lnTo>
                  <a:lnTo>
                    <a:pt x="87240" y="203059"/>
                  </a:lnTo>
                  <a:lnTo>
                    <a:pt x="61418" y="224389"/>
                  </a:lnTo>
                  <a:lnTo>
                    <a:pt x="30017" y="233958"/>
                  </a:lnTo>
                  <a:lnTo>
                    <a:pt x="21332" y="234656"/>
                  </a:lnTo>
                  <a:lnTo>
                    <a:pt x="3416" y="228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63">
              <a:extLst>
                <a:ext uri="{FF2B5EF4-FFF2-40B4-BE49-F238E27FC236}">
                  <a16:creationId xmlns:a16="http://schemas.microsoft.com/office/drawing/2014/main" id="{96E319FC-7D14-4059-89D0-97DA2C92579C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8171755" y="3098800"/>
              <a:ext cx="151499" cy="298451"/>
            </a:xfrm>
            <a:custGeom>
              <a:avLst/>
              <a:gdLst/>
              <a:ahLst/>
              <a:cxnLst/>
              <a:rect l="0" t="0" r="0" b="0"/>
              <a:pathLst>
                <a:path w="151499" h="298451">
                  <a:moveTo>
                    <a:pt x="94358" y="0"/>
                  </a:moveTo>
                  <a:lnTo>
                    <a:pt x="94358" y="0"/>
                  </a:lnTo>
                  <a:lnTo>
                    <a:pt x="94358" y="20394"/>
                  </a:lnTo>
                  <a:lnTo>
                    <a:pt x="90986" y="30659"/>
                  </a:lnTo>
                  <a:lnTo>
                    <a:pt x="84232" y="43111"/>
                  </a:lnTo>
                  <a:lnTo>
                    <a:pt x="78625" y="67139"/>
                  </a:lnTo>
                  <a:lnTo>
                    <a:pt x="56614" y="109416"/>
                  </a:lnTo>
                  <a:lnTo>
                    <a:pt x="45016" y="134824"/>
                  </a:lnTo>
                  <a:lnTo>
                    <a:pt x="16119" y="182026"/>
                  </a:lnTo>
                  <a:lnTo>
                    <a:pt x="8295" y="194601"/>
                  </a:lnTo>
                  <a:lnTo>
                    <a:pt x="5568" y="214352"/>
                  </a:lnTo>
                  <a:lnTo>
                    <a:pt x="0" y="221231"/>
                  </a:lnTo>
                  <a:lnTo>
                    <a:pt x="408" y="221571"/>
                  </a:lnTo>
                  <a:lnTo>
                    <a:pt x="11961" y="222224"/>
                  </a:lnTo>
                  <a:lnTo>
                    <a:pt x="26452" y="222248"/>
                  </a:lnTo>
                  <a:lnTo>
                    <a:pt x="73222" y="201051"/>
                  </a:lnTo>
                  <a:lnTo>
                    <a:pt x="105177" y="186030"/>
                  </a:lnTo>
                  <a:lnTo>
                    <a:pt x="124618" y="182433"/>
                  </a:lnTo>
                  <a:lnTo>
                    <a:pt x="129679" y="179860"/>
                  </a:lnTo>
                  <a:lnTo>
                    <a:pt x="140837" y="178071"/>
                  </a:lnTo>
                  <a:lnTo>
                    <a:pt x="145119" y="179802"/>
                  </a:lnTo>
                  <a:lnTo>
                    <a:pt x="150246" y="183291"/>
                  </a:lnTo>
                  <a:lnTo>
                    <a:pt x="150947" y="185650"/>
                  </a:lnTo>
                  <a:lnTo>
                    <a:pt x="151498" y="208714"/>
                  </a:lnTo>
                  <a:lnTo>
                    <a:pt x="148134" y="220513"/>
                  </a:lnTo>
                  <a:lnTo>
                    <a:pt x="123981" y="264664"/>
                  </a:lnTo>
                  <a:lnTo>
                    <a:pt x="115288" y="278853"/>
                  </a:lnTo>
                  <a:lnTo>
                    <a:pt x="113518" y="290814"/>
                  </a:lnTo>
                  <a:lnTo>
                    <a:pt x="113408" y="298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Shape-64">
              <a:extLst>
                <a:ext uri="{FF2B5EF4-FFF2-40B4-BE49-F238E27FC236}">
                  <a16:creationId xmlns:a16="http://schemas.microsoft.com/office/drawing/2014/main" id="{CF20ACFD-C06C-4F41-9C06-8632E301CE93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8526463" y="3035300"/>
              <a:ext cx="6351" cy="76201"/>
            </a:xfrm>
            <a:custGeom>
              <a:avLst/>
              <a:gdLst/>
              <a:ahLst/>
              <a:cxnLst/>
              <a:rect l="0" t="0" r="0" b="0"/>
              <a:pathLst>
                <a:path w="6351" h="76201">
                  <a:moveTo>
                    <a:pt x="0" y="0"/>
                  </a:moveTo>
                  <a:lnTo>
                    <a:pt x="0" y="0"/>
                  </a:lnTo>
                  <a:lnTo>
                    <a:pt x="0" y="3658"/>
                  </a:lnTo>
                  <a:lnTo>
                    <a:pt x="0" y="2096"/>
                  </a:lnTo>
                  <a:lnTo>
                    <a:pt x="0" y="4073"/>
                  </a:lnTo>
                  <a:lnTo>
                    <a:pt x="0" y="18"/>
                  </a:lnTo>
                  <a:lnTo>
                    <a:pt x="0" y="11740"/>
                  </a:lnTo>
                  <a:lnTo>
                    <a:pt x="3371" y="15787"/>
                  </a:lnTo>
                  <a:lnTo>
                    <a:pt x="5026" y="21363"/>
                  </a:lnTo>
                  <a:lnTo>
                    <a:pt x="5467" y="24825"/>
                  </a:lnTo>
                  <a:lnTo>
                    <a:pt x="4076" y="30554"/>
                  </a:lnTo>
                  <a:lnTo>
                    <a:pt x="1811" y="35452"/>
                  </a:lnTo>
                  <a:lnTo>
                    <a:pt x="158" y="48637"/>
                  </a:lnTo>
                  <a:lnTo>
                    <a:pt x="1" y="68595"/>
                  </a:lnTo>
                  <a:lnTo>
                    <a:pt x="635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Shape-65">
              <a:extLst>
                <a:ext uri="{FF2B5EF4-FFF2-40B4-BE49-F238E27FC236}">
                  <a16:creationId xmlns:a16="http://schemas.microsoft.com/office/drawing/2014/main" id="{E4BA7C0A-E5C9-4E57-B932-B5A53CCE73F2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8618341" y="3009900"/>
              <a:ext cx="3373" cy="114301"/>
            </a:xfrm>
            <a:custGeom>
              <a:avLst/>
              <a:gdLst/>
              <a:ahLst/>
              <a:cxnLst/>
              <a:rect l="0" t="0" r="0" b="0"/>
              <a:pathLst>
                <a:path w="3373" h="114301">
                  <a:moveTo>
                    <a:pt x="3372" y="0"/>
                  </a:moveTo>
                  <a:lnTo>
                    <a:pt x="3372" y="0"/>
                  </a:lnTo>
                  <a:lnTo>
                    <a:pt x="2666" y="42283"/>
                  </a:lnTo>
                  <a:lnTo>
                    <a:pt x="0" y="49601"/>
                  </a:lnTo>
                  <a:lnTo>
                    <a:pt x="227" y="57558"/>
                  </a:lnTo>
                  <a:lnTo>
                    <a:pt x="3096" y="82586"/>
                  </a:lnTo>
                  <a:lnTo>
                    <a:pt x="3372" y="114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SMARTInkShape-Group25">
            <a:extLst>
              <a:ext uri="{FF2B5EF4-FFF2-40B4-BE49-F238E27FC236}">
                <a16:creationId xmlns:a16="http://schemas.microsoft.com/office/drawing/2014/main" id="{3303C6AF-A1F9-4B84-B216-FBA00BBFA8BA}"/>
              </a:ext>
            </a:extLst>
          </p:cNvPr>
          <p:cNvGrpSpPr/>
          <p:nvPr/>
        </p:nvGrpSpPr>
        <p:grpSpPr>
          <a:xfrm>
            <a:off x="8869363" y="3028950"/>
            <a:ext cx="2273301" cy="532941"/>
            <a:chOff x="8869363" y="3028950"/>
            <a:chExt cx="2273301" cy="532941"/>
          </a:xfrm>
        </p:grpSpPr>
        <p:sp>
          <p:nvSpPr>
            <p:cNvPr id="49" name="SMARTInkShape-66">
              <a:extLst>
                <a:ext uri="{FF2B5EF4-FFF2-40B4-BE49-F238E27FC236}">
                  <a16:creationId xmlns:a16="http://schemas.microsoft.com/office/drawing/2014/main" id="{7E21E44F-E070-4137-BCAD-3AAA0532E85C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9091616" y="3028950"/>
              <a:ext cx="19048" cy="330201"/>
            </a:xfrm>
            <a:custGeom>
              <a:avLst/>
              <a:gdLst/>
              <a:ahLst/>
              <a:cxnLst/>
              <a:rect l="0" t="0" r="0" b="0"/>
              <a:pathLst>
                <a:path w="19048" h="330201">
                  <a:moveTo>
                    <a:pt x="19047" y="0"/>
                  </a:moveTo>
                  <a:lnTo>
                    <a:pt x="19047" y="0"/>
                  </a:lnTo>
                  <a:lnTo>
                    <a:pt x="18341" y="34673"/>
                  </a:lnTo>
                  <a:lnTo>
                    <a:pt x="15676" y="42692"/>
                  </a:lnTo>
                  <a:lnTo>
                    <a:pt x="15903" y="52841"/>
                  </a:lnTo>
                  <a:lnTo>
                    <a:pt x="16944" y="64407"/>
                  </a:lnTo>
                  <a:lnTo>
                    <a:pt x="11125" y="108003"/>
                  </a:lnTo>
                  <a:lnTo>
                    <a:pt x="6766" y="146055"/>
                  </a:lnTo>
                  <a:lnTo>
                    <a:pt x="1358" y="189176"/>
                  </a:lnTo>
                  <a:lnTo>
                    <a:pt x="76" y="234872"/>
                  </a:lnTo>
                  <a:lnTo>
                    <a:pt x="0" y="278840"/>
                  </a:lnTo>
                  <a:lnTo>
                    <a:pt x="702" y="306778"/>
                  </a:lnTo>
                  <a:lnTo>
                    <a:pt x="5023" y="318936"/>
                  </a:lnTo>
                  <a:lnTo>
                    <a:pt x="6347" y="330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67">
              <a:extLst>
                <a:ext uri="{FF2B5EF4-FFF2-40B4-BE49-F238E27FC236}">
                  <a16:creationId xmlns:a16="http://schemas.microsoft.com/office/drawing/2014/main" id="{829DB0AD-B0E2-4159-B2F8-5B3665AB4D91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9195973" y="3079750"/>
              <a:ext cx="79791" cy="260351"/>
            </a:xfrm>
            <a:custGeom>
              <a:avLst/>
              <a:gdLst/>
              <a:ahLst/>
              <a:cxnLst/>
              <a:rect l="0" t="0" r="0" b="0"/>
              <a:pathLst>
                <a:path w="79791" h="260351">
                  <a:moveTo>
                    <a:pt x="79790" y="0"/>
                  </a:moveTo>
                  <a:lnTo>
                    <a:pt x="79790" y="0"/>
                  </a:lnTo>
                  <a:lnTo>
                    <a:pt x="76419" y="0"/>
                  </a:lnTo>
                  <a:lnTo>
                    <a:pt x="75425" y="1411"/>
                  </a:lnTo>
                  <a:lnTo>
                    <a:pt x="73322" y="9434"/>
                  </a:lnTo>
                  <a:lnTo>
                    <a:pt x="69250" y="17298"/>
                  </a:lnTo>
                  <a:lnTo>
                    <a:pt x="60309" y="44595"/>
                  </a:lnTo>
                  <a:lnTo>
                    <a:pt x="43789" y="85495"/>
                  </a:lnTo>
                  <a:lnTo>
                    <a:pt x="28989" y="128063"/>
                  </a:lnTo>
                  <a:lnTo>
                    <a:pt x="18171" y="165193"/>
                  </a:lnTo>
                  <a:lnTo>
                    <a:pt x="14966" y="182296"/>
                  </a:lnTo>
                  <a:lnTo>
                    <a:pt x="4766" y="213675"/>
                  </a:lnTo>
                  <a:lnTo>
                    <a:pt x="3117" y="234354"/>
                  </a:lnTo>
                  <a:lnTo>
                    <a:pt x="0" y="244103"/>
                  </a:lnTo>
                  <a:lnTo>
                    <a:pt x="1524" y="249131"/>
                  </a:lnTo>
                  <a:lnTo>
                    <a:pt x="9940" y="260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ARTInkShape-68">
              <a:extLst>
                <a:ext uri="{FF2B5EF4-FFF2-40B4-BE49-F238E27FC236}">
                  <a16:creationId xmlns:a16="http://schemas.microsoft.com/office/drawing/2014/main" id="{9D129CAF-0CD6-43FA-B598-780038D55980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8869363" y="3098800"/>
              <a:ext cx="476251" cy="114301"/>
            </a:xfrm>
            <a:custGeom>
              <a:avLst/>
              <a:gdLst/>
              <a:ahLst/>
              <a:cxnLst/>
              <a:rect l="0" t="0" r="0" b="0"/>
              <a:pathLst>
                <a:path w="476251" h="114301">
                  <a:moveTo>
                    <a:pt x="0" y="0"/>
                  </a:moveTo>
                  <a:lnTo>
                    <a:pt x="0" y="0"/>
                  </a:lnTo>
                  <a:lnTo>
                    <a:pt x="0" y="5467"/>
                  </a:lnTo>
                  <a:lnTo>
                    <a:pt x="3371" y="9460"/>
                  </a:lnTo>
                  <a:lnTo>
                    <a:pt x="23765" y="21254"/>
                  </a:lnTo>
                  <a:lnTo>
                    <a:pt x="66402" y="33874"/>
                  </a:lnTo>
                  <a:lnTo>
                    <a:pt x="104908" y="44451"/>
                  </a:lnTo>
                  <a:lnTo>
                    <a:pt x="144586" y="52917"/>
                  </a:lnTo>
                  <a:lnTo>
                    <a:pt x="185690" y="57020"/>
                  </a:lnTo>
                  <a:lnTo>
                    <a:pt x="230361" y="65878"/>
                  </a:lnTo>
                  <a:lnTo>
                    <a:pt x="273003" y="71208"/>
                  </a:lnTo>
                  <a:lnTo>
                    <a:pt x="315377" y="80612"/>
                  </a:lnTo>
                  <a:lnTo>
                    <a:pt x="361819" y="88785"/>
                  </a:lnTo>
                  <a:lnTo>
                    <a:pt x="405738" y="99659"/>
                  </a:lnTo>
                  <a:lnTo>
                    <a:pt x="448929" y="109284"/>
                  </a:lnTo>
                  <a:lnTo>
                    <a:pt x="476250" y="114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ARTInkShape-69">
              <a:extLst>
                <a:ext uri="{FF2B5EF4-FFF2-40B4-BE49-F238E27FC236}">
                  <a16:creationId xmlns:a16="http://schemas.microsoft.com/office/drawing/2014/main" id="{5036F3B1-1158-4258-8B53-387E61DD98A8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8964613" y="3206750"/>
              <a:ext cx="368301" cy="74834"/>
            </a:xfrm>
            <a:custGeom>
              <a:avLst/>
              <a:gdLst/>
              <a:ahLst/>
              <a:cxnLst/>
              <a:rect l="0" t="0" r="0" b="0"/>
              <a:pathLst>
                <a:path w="368301" h="74834">
                  <a:moveTo>
                    <a:pt x="0" y="0"/>
                  </a:moveTo>
                  <a:lnTo>
                    <a:pt x="0" y="0"/>
                  </a:lnTo>
                  <a:lnTo>
                    <a:pt x="45287" y="0"/>
                  </a:lnTo>
                  <a:lnTo>
                    <a:pt x="53288" y="706"/>
                  </a:lnTo>
                  <a:lnTo>
                    <a:pt x="80690" y="7839"/>
                  </a:lnTo>
                  <a:lnTo>
                    <a:pt x="86662" y="10540"/>
                  </a:lnTo>
                  <a:lnTo>
                    <a:pt x="128916" y="20502"/>
                  </a:lnTo>
                  <a:lnTo>
                    <a:pt x="176360" y="34993"/>
                  </a:lnTo>
                  <a:lnTo>
                    <a:pt x="185626" y="40247"/>
                  </a:lnTo>
                  <a:lnTo>
                    <a:pt x="228946" y="53124"/>
                  </a:lnTo>
                  <a:lnTo>
                    <a:pt x="273070" y="67040"/>
                  </a:lnTo>
                  <a:lnTo>
                    <a:pt x="315515" y="73968"/>
                  </a:lnTo>
                  <a:lnTo>
                    <a:pt x="336667" y="74833"/>
                  </a:lnTo>
                  <a:lnTo>
                    <a:pt x="368300" y="69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ARTInkShape-70">
              <a:extLst>
                <a:ext uri="{FF2B5EF4-FFF2-40B4-BE49-F238E27FC236}">
                  <a16:creationId xmlns:a16="http://schemas.microsoft.com/office/drawing/2014/main" id="{10437467-44A0-41AA-B6F3-8E456094DA00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9434625" y="3162332"/>
              <a:ext cx="258951" cy="164979"/>
            </a:xfrm>
            <a:custGeom>
              <a:avLst/>
              <a:gdLst/>
              <a:ahLst/>
              <a:cxnLst/>
              <a:rect l="0" t="0" r="0" b="0"/>
              <a:pathLst>
                <a:path w="258951" h="164979">
                  <a:moveTo>
                    <a:pt x="158638" y="88868"/>
                  </a:moveTo>
                  <a:lnTo>
                    <a:pt x="158638" y="88868"/>
                  </a:lnTo>
                  <a:lnTo>
                    <a:pt x="155267" y="85497"/>
                  </a:lnTo>
                  <a:lnTo>
                    <a:pt x="151730" y="83842"/>
                  </a:lnTo>
                  <a:lnTo>
                    <a:pt x="149799" y="83401"/>
                  </a:lnTo>
                  <a:lnTo>
                    <a:pt x="118167" y="66232"/>
                  </a:lnTo>
                  <a:lnTo>
                    <a:pt x="73847" y="63540"/>
                  </a:lnTo>
                  <a:lnTo>
                    <a:pt x="34075" y="64176"/>
                  </a:lnTo>
                  <a:lnTo>
                    <a:pt x="23344" y="68538"/>
                  </a:lnTo>
                  <a:lnTo>
                    <a:pt x="13040" y="74452"/>
                  </a:lnTo>
                  <a:lnTo>
                    <a:pt x="10773" y="75024"/>
                  </a:lnTo>
                  <a:lnTo>
                    <a:pt x="6372" y="79423"/>
                  </a:lnTo>
                  <a:lnTo>
                    <a:pt x="2769" y="85376"/>
                  </a:lnTo>
                  <a:lnTo>
                    <a:pt x="742" y="92694"/>
                  </a:lnTo>
                  <a:lnTo>
                    <a:pt x="0" y="107002"/>
                  </a:lnTo>
                  <a:lnTo>
                    <a:pt x="1819" y="112920"/>
                  </a:lnTo>
                  <a:lnTo>
                    <a:pt x="17602" y="137616"/>
                  </a:lnTo>
                  <a:lnTo>
                    <a:pt x="28969" y="148076"/>
                  </a:lnTo>
                  <a:lnTo>
                    <a:pt x="44723" y="155251"/>
                  </a:lnTo>
                  <a:lnTo>
                    <a:pt x="89091" y="164050"/>
                  </a:lnTo>
                  <a:lnTo>
                    <a:pt x="132382" y="164978"/>
                  </a:lnTo>
                  <a:lnTo>
                    <a:pt x="164875" y="163175"/>
                  </a:lnTo>
                  <a:lnTo>
                    <a:pt x="206060" y="150141"/>
                  </a:lnTo>
                  <a:lnTo>
                    <a:pt x="232610" y="128703"/>
                  </a:lnTo>
                  <a:lnTo>
                    <a:pt x="242017" y="116272"/>
                  </a:lnTo>
                  <a:lnTo>
                    <a:pt x="257340" y="80983"/>
                  </a:lnTo>
                  <a:lnTo>
                    <a:pt x="258950" y="72193"/>
                  </a:lnTo>
                  <a:lnTo>
                    <a:pt x="257784" y="63583"/>
                  </a:lnTo>
                  <a:lnTo>
                    <a:pt x="245117" y="21137"/>
                  </a:lnTo>
                  <a:lnTo>
                    <a:pt x="242396" y="18314"/>
                  </a:lnTo>
                  <a:lnTo>
                    <a:pt x="213004" y="2689"/>
                  </a:lnTo>
                  <a:lnTo>
                    <a:pt x="173185" y="0"/>
                  </a:lnTo>
                  <a:lnTo>
                    <a:pt x="156468" y="5044"/>
                  </a:lnTo>
                  <a:lnTo>
                    <a:pt x="139588" y="1266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ARTInkShape-71">
              <a:extLst>
                <a:ext uri="{FF2B5EF4-FFF2-40B4-BE49-F238E27FC236}">
                  <a16:creationId xmlns:a16="http://schemas.microsoft.com/office/drawing/2014/main" id="{F77569D9-837C-42CB-8383-CDF2B0CEB41A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9758363" y="3111500"/>
              <a:ext cx="177801" cy="241301"/>
            </a:xfrm>
            <a:custGeom>
              <a:avLst/>
              <a:gdLst/>
              <a:ahLst/>
              <a:cxnLst/>
              <a:rect l="0" t="0" r="0" b="0"/>
              <a:pathLst>
                <a:path w="177801" h="241301">
                  <a:moveTo>
                    <a:pt x="0" y="241300"/>
                  </a:moveTo>
                  <a:lnTo>
                    <a:pt x="0" y="241300"/>
                  </a:lnTo>
                  <a:lnTo>
                    <a:pt x="3371" y="237929"/>
                  </a:lnTo>
                  <a:lnTo>
                    <a:pt x="6907" y="236274"/>
                  </a:lnTo>
                  <a:lnTo>
                    <a:pt x="8838" y="235833"/>
                  </a:lnTo>
                  <a:lnTo>
                    <a:pt x="18297" y="228470"/>
                  </a:lnTo>
                  <a:lnTo>
                    <a:pt x="33253" y="211136"/>
                  </a:lnTo>
                  <a:lnTo>
                    <a:pt x="48980" y="198026"/>
                  </a:lnTo>
                  <a:lnTo>
                    <a:pt x="84140" y="154514"/>
                  </a:lnTo>
                  <a:lnTo>
                    <a:pt x="116595" y="107957"/>
                  </a:lnTo>
                  <a:lnTo>
                    <a:pt x="146919" y="61115"/>
                  </a:lnTo>
                  <a:lnTo>
                    <a:pt x="166932" y="14488"/>
                  </a:lnTo>
                  <a:lnTo>
                    <a:pt x="1778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ARTInkShape-72">
              <a:extLst>
                <a:ext uri="{FF2B5EF4-FFF2-40B4-BE49-F238E27FC236}">
                  <a16:creationId xmlns:a16="http://schemas.microsoft.com/office/drawing/2014/main" id="{DE7355BB-91F1-4ECF-8C7D-5490DFFCACB6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9961563" y="3054350"/>
              <a:ext cx="63501" cy="95251"/>
            </a:xfrm>
            <a:custGeom>
              <a:avLst/>
              <a:gdLst/>
              <a:ahLst/>
              <a:cxnLst/>
              <a:rect l="0" t="0" r="0" b="0"/>
              <a:pathLst>
                <a:path w="63501" h="9525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5026" y="6908"/>
                  </a:lnTo>
                  <a:lnTo>
                    <a:pt x="5467" y="8838"/>
                  </a:lnTo>
                  <a:lnTo>
                    <a:pt x="21254" y="32994"/>
                  </a:lnTo>
                  <a:lnTo>
                    <a:pt x="33874" y="46490"/>
                  </a:lnTo>
                  <a:lnTo>
                    <a:pt x="36221" y="52648"/>
                  </a:lnTo>
                  <a:lnTo>
                    <a:pt x="37971" y="59382"/>
                  </a:lnTo>
                  <a:lnTo>
                    <a:pt x="42960" y="69455"/>
                  </a:lnTo>
                  <a:lnTo>
                    <a:pt x="44493" y="73908"/>
                  </a:lnTo>
                  <a:lnTo>
                    <a:pt x="47526" y="78239"/>
                  </a:lnTo>
                  <a:lnTo>
                    <a:pt x="51227" y="80634"/>
                  </a:lnTo>
                  <a:lnTo>
                    <a:pt x="53201" y="81273"/>
                  </a:lnTo>
                  <a:lnTo>
                    <a:pt x="54517" y="82404"/>
                  </a:lnTo>
                  <a:lnTo>
                    <a:pt x="63500" y="95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ARTInkShape-73">
              <a:extLst>
                <a:ext uri="{FF2B5EF4-FFF2-40B4-BE49-F238E27FC236}">
                  <a16:creationId xmlns:a16="http://schemas.microsoft.com/office/drawing/2014/main" id="{F477A94F-1109-4609-85FE-5C53BF316368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9771063" y="3213100"/>
              <a:ext cx="171451" cy="44325"/>
            </a:xfrm>
            <a:custGeom>
              <a:avLst/>
              <a:gdLst/>
              <a:ahLst/>
              <a:cxnLst/>
              <a:rect l="0" t="0" r="0" b="0"/>
              <a:pathLst>
                <a:path w="171451" h="44325">
                  <a:moveTo>
                    <a:pt x="0" y="0"/>
                  </a:moveTo>
                  <a:lnTo>
                    <a:pt x="0" y="0"/>
                  </a:lnTo>
                  <a:lnTo>
                    <a:pt x="5069" y="5775"/>
                  </a:lnTo>
                  <a:lnTo>
                    <a:pt x="8838" y="12209"/>
                  </a:lnTo>
                  <a:lnTo>
                    <a:pt x="16628" y="17891"/>
                  </a:lnTo>
                  <a:lnTo>
                    <a:pt x="44236" y="33530"/>
                  </a:lnTo>
                  <a:lnTo>
                    <a:pt x="48541" y="37170"/>
                  </a:lnTo>
                  <a:lnTo>
                    <a:pt x="58967" y="41214"/>
                  </a:lnTo>
                  <a:lnTo>
                    <a:pt x="102259" y="44324"/>
                  </a:lnTo>
                  <a:lnTo>
                    <a:pt x="134687" y="43733"/>
                  </a:lnTo>
                  <a:lnTo>
                    <a:pt x="171450" y="31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ARTInkShape-74">
              <a:extLst>
                <a:ext uri="{FF2B5EF4-FFF2-40B4-BE49-F238E27FC236}">
                  <a16:creationId xmlns:a16="http://schemas.microsoft.com/office/drawing/2014/main" id="{ECAA4F95-4B28-4B2C-AD3A-8CD487846C19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0183813" y="3136900"/>
              <a:ext cx="88901" cy="165101"/>
            </a:xfrm>
            <a:custGeom>
              <a:avLst/>
              <a:gdLst/>
              <a:ahLst/>
              <a:cxnLst/>
              <a:rect l="0" t="0" r="0" b="0"/>
              <a:pathLst>
                <a:path w="88901" h="165101">
                  <a:moveTo>
                    <a:pt x="88900" y="0"/>
                  </a:moveTo>
                  <a:lnTo>
                    <a:pt x="88900" y="0"/>
                  </a:lnTo>
                  <a:lnTo>
                    <a:pt x="79440" y="9460"/>
                  </a:lnTo>
                  <a:lnTo>
                    <a:pt x="77639" y="15023"/>
                  </a:lnTo>
                  <a:lnTo>
                    <a:pt x="74745" y="26088"/>
                  </a:lnTo>
                  <a:lnTo>
                    <a:pt x="57112" y="70426"/>
                  </a:lnTo>
                  <a:lnTo>
                    <a:pt x="52194" y="82100"/>
                  </a:lnTo>
                  <a:lnTo>
                    <a:pt x="24427" y="127272"/>
                  </a:lnTo>
                  <a:lnTo>
                    <a:pt x="0" y="165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ARTInkShape-75">
              <a:extLst>
                <a:ext uri="{FF2B5EF4-FFF2-40B4-BE49-F238E27FC236}">
                  <a16:creationId xmlns:a16="http://schemas.microsoft.com/office/drawing/2014/main" id="{56FBF0F3-86AD-4FB6-B217-FAE25C5D2663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0126663" y="3168650"/>
              <a:ext cx="158751" cy="50801"/>
            </a:xfrm>
            <a:custGeom>
              <a:avLst/>
              <a:gdLst/>
              <a:ahLst/>
              <a:cxnLst/>
              <a:rect l="0" t="0" r="0" b="0"/>
              <a:pathLst>
                <a:path w="158751" h="50801">
                  <a:moveTo>
                    <a:pt x="0" y="0"/>
                  </a:moveTo>
                  <a:lnTo>
                    <a:pt x="0" y="0"/>
                  </a:lnTo>
                  <a:lnTo>
                    <a:pt x="14746" y="12865"/>
                  </a:lnTo>
                  <a:lnTo>
                    <a:pt x="60535" y="33870"/>
                  </a:lnTo>
                  <a:lnTo>
                    <a:pt x="108082" y="44843"/>
                  </a:lnTo>
                  <a:lnTo>
                    <a:pt x="133376" y="49623"/>
                  </a:lnTo>
                  <a:lnTo>
                    <a:pt x="158750" y="50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MARTInkShape-76">
              <a:extLst>
                <a:ext uri="{FF2B5EF4-FFF2-40B4-BE49-F238E27FC236}">
                  <a16:creationId xmlns:a16="http://schemas.microsoft.com/office/drawing/2014/main" id="{05656394-2B00-4C4F-8BD7-D9791F9BBF86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0337098" y="3067050"/>
              <a:ext cx="113415" cy="215901"/>
            </a:xfrm>
            <a:custGeom>
              <a:avLst/>
              <a:gdLst/>
              <a:ahLst/>
              <a:cxnLst/>
              <a:rect l="0" t="0" r="0" b="0"/>
              <a:pathLst>
                <a:path w="113415" h="215901">
                  <a:moveTo>
                    <a:pt x="37215" y="0"/>
                  </a:moveTo>
                  <a:lnTo>
                    <a:pt x="37215" y="0"/>
                  </a:lnTo>
                  <a:lnTo>
                    <a:pt x="36509" y="37396"/>
                  </a:lnTo>
                  <a:lnTo>
                    <a:pt x="21483" y="81271"/>
                  </a:lnTo>
                  <a:lnTo>
                    <a:pt x="11387" y="122503"/>
                  </a:lnTo>
                  <a:lnTo>
                    <a:pt x="7219" y="132018"/>
                  </a:lnTo>
                  <a:lnTo>
                    <a:pt x="5495" y="156590"/>
                  </a:lnTo>
                  <a:lnTo>
                    <a:pt x="3597" y="159671"/>
                  </a:lnTo>
                  <a:lnTo>
                    <a:pt x="1107" y="163393"/>
                  </a:lnTo>
                  <a:lnTo>
                    <a:pt x="0" y="167399"/>
                  </a:lnTo>
                  <a:lnTo>
                    <a:pt x="411" y="168749"/>
                  </a:lnTo>
                  <a:lnTo>
                    <a:pt x="1390" y="169649"/>
                  </a:lnTo>
                  <a:lnTo>
                    <a:pt x="4660" y="171094"/>
                  </a:lnTo>
                  <a:lnTo>
                    <a:pt x="14903" y="171441"/>
                  </a:lnTo>
                  <a:lnTo>
                    <a:pt x="34567" y="164982"/>
                  </a:lnTo>
                  <a:lnTo>
                    <a:pt x="41996" y="160910"/>
                  </a:lnTo>
                  <a:lnTo>
                    <a:pt x="52115" y="158685"/>
                  </a:lnTo>
                  <a:lnTo>
                    <a:pt x="96136" y="134597"/>
                  </a:lnTo>
                  <a:lnTo>
                    <a:pt x="113407" y="133350"/>
                  </a:lnTo>
                  <a:lnTo>
                    <a:pt x="113414" y="145559"/>
                  </a:lnTo>
                  <a:lnTo>
                    <a:pt x="111532" y="151241"/>
                  </a:lnTo>
                  <a:lnTo>
                    <a:pt x="102430" y="164998"/>
                  </a:lnTo>
                  <a:lnTo>
                    <a:pt x="100772" y="169288"/>
                  </a:lnTo>
                  <a:lnTo>
                    <a:pt x="89776" y="184147"/>
                  </a:lnTo>
                  <a:lnTo>
                    <a:pt x="88118" y="195595"/>
                  </a:lnTo>
                  <a:lnTo>
                    <a:pt x="88015" y="208580"/>
                  </a:lnTo>
                  <a:lnTo>
                    <a:pt x="94365" y="215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ARTInkShape-77">
              <a:extLst>
                <a:ext uri="{FF2B5EF4-FFF2-40B4-BE49-F238E27FC236}">
                  <a16:creationId xmlns:a16="http://schemas.microsoft.com/office/drawing/2014/main" id="{7FE2E76D-049A-4159-BDBC-F5460C671163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0482555" y="3257550"/>
              <a:ext cx="31459" cy="38101"/>
            </a:xfrm>
            <a:custGeom>
              <a:avLst/>
              <a:gdLst/>
              <a:ahLst/>
              <a:cxnLst/>
              <a:rect l="0" t="0" r="0" b="0"/>
              <a:pathLst>
                <a:path w="31459" h="38101">
                  <a:moveTo>
                    <a:pt x="31458" y="0"/>
                  </a:moveTo>
                  <a:lnTo>
                    <a:pt x="31458" y="0"/>
                  </a:lnTo>
                  <a:lnTo>
                    <a:pt x="31458" y="3371"/>
                  </a:lnTo>
                  <a:lnTo>
                    <a:pt x="30752" y="4364"/>
                  </a:lnTo>
                  <a:lnTo>
                    <a:pt x="29576" y="5026"/>
                  </a:lnTo>
                  <a:lnTo>
                    <a:pt x="28087" y="5467"/>
                  </a:lnTo>
                  <a:lnTo>
                    <a:pt x="22619" y="9460"/>
                  </a:lnTo>
                  <a:lnTo>
                    <a:pt x="20474" y="13141"/>
                  </a:lnTo>
                  <a:lnTo>
                    <a:pt x="18815" y="17130"/>
                  </a:lnTo>
                  <a:lnTo>
                    <a:pt x="0" y="37806"/>
                  </a:lnTo>
                  <a:lnTo>
                    <a:pt x="6058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MARTInkShape-78">
              <a:extLst>
                <a:ext uri="{FF2B5EF4-FFF2-40B4-BE49-F238E27FC236}">
                  <a16:creationId xmlns:a16="http://schemas.microsoft.com/office/drawing/2014/main" id="{354D38F1-2892-487E-B50D-FB861C787450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0572047" y="3143250"/>
              <a:ext cx="11817" cy="25401"/>
            </a:xfrm>
            <a:custGeom>
              <a:avLst/>
              <a:gdLst/>
              <a:ahLst/>
              <a:cxnLst/>
              <a:rect l="0" t="0" r="0" b="0"/>
              <a:pathLst>
                <a:path w="11817" h="25401">
                  <a:moveTo>
                    <a:pt x="11816" y="0"/>
                  </a:moveTo>
                  <a:lnTo>
                    <a:pt x="11816" y="0"/>
                  </a:lnTo>
                  <a:lnTo>
                    <a:pt x="6348" y="0"/>
                  </a:lnTo>
                  <a:lnTo>
                    <a:pt x="6054" y="706"/>
                  </a:lnTo>
                  <a:lnTo>
                    <a:pt x="5488" y="6089"/>
                  </a:lnTo>
                  <a:lnTo>
                    <a:pt x="0" y="11794"/>
                  </a:lnTo>
                  <a:lnTo>
                    <a:pt x="411" y="12802"/>
                  </a:lnTo>
                  <a:lnTo>
                    <a:pt x="11816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ARTInkShape-79">
              <a:extLst>
                <a:ext uri="{FF2B5EF4-FFF2-40B4-BE49-F238E27FC236}">
                  <a16:creationId xmlns:a16="http://schemas.microsoft.com/office/drawing/2014/main" id="{F989F889-7624-429E-A542-35BA742C577C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0602913" y="3225800"/>
              <a:ext cx="146048" cy="69851"/>
            </a:xfrm>
            <a:custGeom>
              <a:avLst/>
              <a:gdLst/>
              <a:ahLst/>
              <a:cxnLst/>
              <a:rect l="0" t="0" r="0" b="0"/>
              <a:pathLst>
                <a:path w="146048" h="69851">
                  <a:moveTo>
                    <a:pt x="31750" y="0"/>
                  </a:moveTo>
                  <a:lnTo>
                    <a:pt x="31750" y="0"/>
                  </a:lnTo>
                  <a:lnTo>
                    <a:pt x="26282" y="0"/>
                  </a:lnTo>
                  <a:lnTo>
                    <a:pt x="25988" y="706"/>
                  </a:lnTo>
                  <a:lnTo>
                    <a:pt x="25661" y="3371"/>
                  </a:lnTo>
                  <a:lnTo>
                    <a:pt x="23634" y="6908"/>
                  </a:lnTo>
                  <a:lnTo>
                    <a:pt x="21087" y="10831"/>
                  </a:lnTo>
                  <a:lnTo>
                    <a:pt x="19955" y="14927"/>
                  </a:lnTo>
                  <a:lnTo>
                    <a:pt x="18948" y="16301"/>
                  </a:lnTo>
                  <a:lnTo>
                    <a:pt x="17571" y="17218"/>
                  </a:lnTo>
                  <a:lnTo>
                    <a:pt x="15947" y="17828"/>
                  </a:lnTo>
                  <a:lnTo>
                    <a:pt x="14864" y="18941"/>
                  </a:lnTo>
                  <a:lnTo>
                    <a:pt x="12784" y="25107"/>
                  </a:lnTo>
                  <a:lnTo>
                    <a:pt x="6614" y="31481"/>
                  </a:lnTo>
                  <a:lnTo>
                    <a:pt x="3057" y="31670"/>
                  </a:lnTo>
                  <a:lnTo>
                    <a:pt x="2037" y="32402"/>
                  </a:lnTo>
                  <a:lnTo>
                    <a:pt x="1358" y="33596"/>
                  </a:lnTo>
                  <a:lnTo>
                    <a:pt x="6" y="38077"/>
                  </a:lnTo>
                  <a:lnTo>
                    <a:pt x="1" y="41754"/>
                  </a:lnTo>
                  <a:lnTo>
                    <a:pt x="0" y="40194"/>
                  </a:lnTo>
                  <a:lnTo>
                    <a:pt x="706" y="39496"/>
                  </a:lnTo>
                  <a:lnTo>
                    <a:pt x="3371" y="38721"/>
                  </a:lnTo>
                  <a:lnTo>
                    <a:pt x="11556" y="38155"/>
                  </a:lnTo>
                  <a:lnTo>
                    <a:pt x="26905" y="32638"/>
                  </a:lnTo>
                  <a:lnTo>
                    <a:pt x="46661" y="31097"/>
                  </a:lnTo>
                  <a:lnTo>
                    <a:pt x="89055" y="14451"/>
                  </a:lnTo>
                  <a:lnTo>
                    <a:pt x="135096" y="12709"/>
                  </a:lnTo>
                  <a:lnTo>
                    <a:pt x="139535" y="10823"/>
                  </a:lnTo>
                  <a:lnTo>
                    <a:pt x="141706" y="9332"/>
                  </a:lnTo>
                  <a:lnTo>
                    <a:pt x="143154" y="9043"/>
                  </a:lnTo>
                  <a:lnTo>
                    <a:pt x="144119" y="9557"/>
                  </a:lnTo>
                  <a:lnTo>
                    <a:pt x="146039" y="12684"/>
                  </a:lnTo>
                  <a:lnTo>
                    <a:pt x="146047" y="16066"/>
                  </a:lnTo>
                  <a:lnTo>
                    <a:pt x="144167" y="19605"/>
                  </a:lnTo>
                  <a:lnTo>
                    <a:pt x="142678" y="21537"/>
                  </a:lnTo>
                  <a:lnTo>
                    <a:pt x="139141" y="23683"/>
                  </a:lnTo>
                  <a:lnTo>
                    <a:pt x="135218" y="25342"/>
                  </a:lnTo>
                  <a:lnTo>
                    <a:pt x="129043" y="29538"/>
                  </a:lnTo>
                  <a:lnTo>
                    <a:pt x="122745" y="31800"/>
                  </a:lnTo>
                  <a:lnTo>
                    <a:pt x="116409" y="35920"/>
                  </a:lnTo>
                  <a:lnTo>
                    <a:pt x="112180" y="37131"/>
                  </a:lnTo>
                  <a:lnTo>
                    <a:pt x="110770" y="38160"/>
                  </a:lnTo>
                  <a:lnTo>
                    <a:pt x="109829" y="39551"/>
                  </a:lnTo>
                  <a:lnTo>
                    <a:pt x="108507" y="44880"/>
                  </a:lnTo>
                  <a:lnTo>
                    <a:pt x="107960" y="60157"/>
                  </a:lnTo>
                  <a:lnTo>
                    <a:pt x="108662" y="61271"/>
                  </a:lnTo>
                  <a:lnTo>
                    <a:pt x="109835" y="62014"/>
                  </a:lnTo>
                  <a:lnTo>
                    <a:pt x="111324" y="62509"/>
                  </a:lnTo>
                  <a:lnTo>
                    <a:pt x="120650" y="69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ARTInkShape-80">
              <a:extLst>
                <a:ext uri="{FF2B5EF4-FFF2-40B4-BE49-F238E27FC236}">
                  <a16:creationId xmlns:a16="http://schemas.microsoft.com/office/drawing/2014/main" id="{BB636D3F-04E3-4C3E-9D4B-C254428219C0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0488613" y="3257629"/>
              <a:ext cx="450824" cy="304262"/>
            </a:xfrm>
            <a:custGeom>
              <a:avLst/>
              <a:gdLst/>
              <a:ahLst/>
              <a:cxnLst/>
              <a:rect l="0" t="0" r="0" b="0"/>
              <a:pathLst>
                <a:path w="450824" h="304262">
                  <a:moveTo>
                    <a:pt x="336550" y="6271"/>
                  </a:moveTo>
                  <a:lnTo>
                    <a:pt x="336550" y="6271"/>
                  </a:lnTo>
                  <a:lnTo>
                    <a:pt x="307888" y="6271"/>
                  </a:lnTo>
                  <a:lnTo>
                    <a:pt x="306858" y="6977"/>
                  </a:lnTo>
                  <a:lnTo>
                    <a:pt x="306172" y="8153"/>
                  </a:lnTo>
                  <a:lnTo>
                    <a:pt x="305206" y="13179"/>
                  </a:lnTo>
                  <a:lnTo>
                    <a:pt x="305070" y="15110"/>
                  </a:lnTo>
                  <a:lnTo>
                    <a:pt x="305685" y="16397"/>
                  </a:lnTo>
                  <a:lnTo>
                    <a:pt x="306802" y="17255"/>
                  </a:lnTo>
                  <a:lnTo>
                    <a:pt x="308251" y="17827"/>
                  </a:lnTo>
                  <a:lnTo>
                    <a:pt x="309217" y="18914"/>
                  </a:lnTo>
                  <a:lnTo>
                    <a:pt x="310291" y="22003"/>
                  </a:lnTo>
                  <a:lnTo>
                    <a:pt x="311686" y="29735"/>
                  </a:lnTo>
                  <a:lnTo>
                    <a:pt x="314445" y="33868"/>
                  </a:lnTo>
                  <a:lnTo>
                    <a:pt x="318023" y="36175"/>
                  </a:lnTo>
                  <a:lnTo>
                    <a:pt x="319965" y="36790"/>
                  </a:lnTo>
                  <a:lnTo>
                    <a:pt x="324005" y="41237"/>
                  </a:lnTo>
                  <a:lnTo>
                    <a:pt x="326070" y="44399"/>
                  </a:lnTo>
                  <a:lnTo>
                    <a:pt x="328858" y="46506"/>
                  </a:lnTo>
                  <a:lnTo>
                    <a:pt x="338818" y="49472"/>
                  </a:lnTo>
                  <a:lnTo>
                    <a:pt x="365544" y="51394"/>
                  </a:lnTo>
                  <a:lnTo>
                    <a:pt x="370133" y="54078"/>
                  </a:lnTo>
                  <a:lnTo>
                    <a:pt x="373050" y="54370"/>
                  </a:lnTo>
                  <a:lnTo>
                    <a:pt x="395342" y="50429"/>
                  </a:lnTo>
                  <a:lnTo>
                    <a:pt x="412598" y="42906"/>
                  </a:lnTo>
                  <a:lnTo>
                    <a:pt x="436031" y="21776"/>
                  </a:lnTo>
                  <a:lnTo>
                    <a:pt x="440266" y="20218"/>
                  </a:lnTo>
                  <a:lnTo>
                    <a:pt x="441677" y="19097"/>
                  </a:lnTo>
                  <a:lnTo>
                    <a:pt x="444369" y="14853"/>
                  </a:lnTo>
                  <a:lnTo>
                    <a:pt x="449857" y="12915"/>
                  </a:lnTo>
                  <a:lnTo>
                    <a:pt x="450408" y="10870"/>
                  </a:lnTo>
                  <a:lnTo>
                    <a:pt x="450823" y="6540"/>
                  </a:lnTo>
                  <a:lnTo>
                    <a:pt x="445380" y="827"/>
                  </a:lnTo>
                  <a:lnTo>
                    <a:pt x="439109" y="0"/>
                  </a:lnTo>
                  <a:lnTo>
                    <a:pt x="433269" y="4301"/>
                  </a:lnTo>
                  <a:lnTo>
                    <a:pt x="427375" y="6393"/>
                  </a:lnTo>
                  <a:lnTo>
                    <a:pt x="423247" y="9382"/>
                  </a:lnTo>
                  <a:lnTo>
                    <a:pt x="408511" y="34094"/>
                  </a:lnTo>
                  <a:lnTo>
                    <a:pt x="389466" y="76965"/>
                  </a:lnTo>
                  <a:lnTo>
                    <a:pt x="369623" y="120620"/>
                  </a:lnTo>
                  <a:lnTo>
                    <a:pt x="344722" y="165024"/>
                  </a:lnTo>
                  <a:lnTo>
                    <a:pt x="325057" y="206492"/>
                  </a:lnTo>
                  <a:lnTo>
                    <a:pt x="292065" y="252316"/>
                  </a:lnTo>
                  <a:lnTo>
                    <a:pt x="266696" y="277299"/>
                  </a:lnTo>
                  <a:lnTo>
                    <a:pt x="227072" y="301232"/>
                  </a:lnTo>
                  <a:lnTo>
                    <a:pt x="202023" y="304261"/>
                  </a:lnTo>
                  <a:lnTo>
                    <a:pt x="158681" y="303988"/>
                  </a:lnTo>
                  <a:lnTo>
                    <a:pt x="114296" y="291854"/>
                  </a:lnTo>
                  <a:lnTo>
                    <a:pt x="102303" y="287008"/>
                  </a:lnTo>
                  <a:lnTo>
                    <a:pt x="56888" y="255925"/>
                  </a:lnTo>
                  <a:lnTo>
                    <a:pt x="19857" y="230056"/>
                  </a:lnTo>
                  <a:lnTo>
                    <a:pt x="0" y="19677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ARTInkShape-81">
              <a:extLst>
                <a:ext uri="{FF2B5EF4-FFF2-40B4-BE49-F238E27FC236}">
                  <a16:creationId xmlns:a16="http://schemas.microsoft.com/office/drawing/2014/main" id="{B6F7CE6E-0625-4F4A-959E-1341ECDDF7BB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1041063" y="3194050"/>
              <a:ext cx="101601" cy="196767"/>
            </a:xfrm>
            <a:custGeom>
              <a:avLst/>
              <a:gdLst/>
              <a:ahLst/>
              <a:cxnLst/>
              <a:rect l="0" t="0" r="0" b="0"/>
              <a:pathLst>
                <a:path w="101601" h="196767">
                  <a:moveTo>
                    <a:pt x="101600" y="6350"/>
                  </a:moveTo>
                  <a:lnTo>
                    <a:pt x="101600" y="6350"/>
                  </a:lnTo>
                  <a:lnTo>
                    <a:pt x="89666" y="1324"/>
                  </a:lnTo>
                  <a:lnTo>
                    <a:pt x="54127" y="0"/>
                  </a:lnTo>
                  <a:lnTo>
                    <a:pt x="53018" y="706"/>
                  </a:lnTo>
                  <a:lnTo>
                    <a:pt x="52278" y="1882"/>
                  </a:lnTo>
                  <a:lnTo>
                    <a:pt x="51785" y="3371"/>
                  </a:lnTo>
                  <a:lnTo>
                    <a:pt x="50751" y="4364"/>
                  </a:lnTo>
                  <a:lnTo>
                    <a:pt x="44022" y="7839"/>
                  </a:lnTo>
                  <a:lnTo>
                    <a:pt x="42047" y="9460"/>
                  </a:lnTo>
                  <a:lnTo>
                    <a:pt x="39854" y="13141"/>
                  </a:lnTo>
                  <a:lnTo>
                    <a:pt x="31944" y="37800"/>
                  </a:lnTo>
                  <a:lnTo>
                    <a:pt x="31752" y="68747"/>
                  </a:lnTo>
                  <a:lnTo>
                    <a:pt x="33632" y="74769"/>
                  </a:lnTo>
                  <a:lnTo>
                    <a:pt x="36114" y="79797"/>
                  </a:lnTo>
                  <a:lnTo>
                    <a:pt x="38217" y="86595"/>
                  </a:lnTo>
                  <a:lnTo>
                    <a:pt x="65624" y="132332"/>
                  </a:lnTo>
                  <a:lnTo>
                    <a:pt x="86077" y="157285"/>
                  </a:lnTo>
                  <a:lnTo>
                    <a:pt x="90223" y="170115"/>
                  </a:lnTo>
                  <a:lnTo>
                    <a:pt x="94257" y="176282"/>
                  </a:lnTo>
                  <a:lnTo>
                    <a:pt x="95223" y="183849"/>
                  </a:lnTo>
                  <a:lnTo>
                    <a:pt x="91871" y="187432"/>
                  </a:lnTo>
                  <a:lnTo>
                    <a:pt x="86457" y="189136"/>
                  </a:lnTo>
                  <a:lnTo>
                    <a:pt x="80053" y="190600"/>
                  </a:lnTo>
                  <a:lnTo>
                    <a:pt x="71775" y="194685"/>
                  </a:lnTo>
                  <a:lnTo>
                    <a:pt x="40126" y="196766"/>
                  </a:lnTo>
                  <a:lnTo>
                    <a:pt x="14012" y="189931"/>
                  </a:lnTo>
                  <a:lnTo>
                    <a:pt x="0" y="184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SMARTInkShape-Group26">
            <a:extLst>
              <a:ext uri="{FF2B5EF4-FFF2-40B4-BE49-F238E27FC236}">
                <a16:creationId xmlns:a16="http://schemas.microsoft.com/office/drawing/2014/main" id="{A4BDB29C-7606-4781-BC27-24F893A73B2C}"/>
              </a:ext>
            </a:extLst>
          </p:cNvPr>
          <p:cNvGrpSpPr/>
          <p:nvPr/>
        </p:nvGrpSpPr>
        <p:grpSpPr>
          <a:xfrm>
            <a:off x="3453248" y="4057650"/>
            <a:ext cx="380566" cy="247651"/>
            <a:chOff x="3453248" y="4057650"/>
            <a:chExt cx="380566" cy="247651"/>
          </a:xfrm>
        </p:grpSpPr>
        <p:sp>
          <p:nvSpPr>
            <p:cNvPr id="66" name="SMARTInkShape-82">
              <a:extLst>
                <a:ext uri="{FF2B5EF4-FFF2-40B4-BE49-F238E27FC236}">
                  <a16:creationId xmlns:a16="http://schemas.microsoft.com/office/drawing/2014/main" id="{A2DAE16B-BEEA-4852-8E8B-C2F866F0C541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3586163" y="4121175"/>
              <a:ext cx="247651" cy="57126"/>
            </a:xfrm>
            <a:custGeom>
              <a:avLst/>
              <a:gdLst/>
              <a:ahLst/>
              <a:cxnLst/>
              <a:rect l="0" t="0" r="0" b="0"/>
              <a:pathLst>
                <a:path w="247651" h="57126">
                  <a:moveTo>
                    <a:pt x="247650" y="57125"/>
                  </a:moveTo>
                  <a:lnTo>
                    <a:pt x="247650" y="57125"/>
                  </a:lnTo>
                  <a:lnTo>
                    <a:pt x="240907" y="57125"/>
                  </a:lnTo>
                  <a:lnTo>
                    <a:pt x="235716" y="55244"/>
                  </a:lnTo>
                  <a:lnTo>
                    <a:pt x="226634" y="48287"/>
                  </a:lnTo>
                  <a:lnTo>
                    <a:pt x="224198" y="44260"/>
                  </a:lnTo>
                  <a:lnTo>
                    <a:pt x="222410" y="40118"/>
                  </a:lnTo>
                  <a:lnTo>
                    <a:pt x="219263" y="35926"/>
                  </a:lnTo>
                  <a:lnTo>
                    <a:pt x="215513" y="33592"/>
                  </a:lnTo>
                  <a:lnTo>
                    <a:pt x="211494" y="31849"/>
                  </a:lnTo>
                  <a:lnTo>
                    <a:pt x="207357" y="28723"/>
                  </a:lnTo>
                  <a:lnTo>
                    <a:pt x="205047" y="24982"/>
                  </a:lnTo>
                  <a:lnTo>
                    <a:pt x="204431" y="22996"/>
                  </a:lnTo>
                  <a:lnTo>
                    <a:pt x="203315" y="21673"/>
                  </a:lnTo>
                  <a:lnTo>
                    <a:pt x="190382" y="14154"/>
                  </a:lnTo>
                  <a:lnTo>
                    <a:pt x="188305" y="13661"/>
                  </a:lnTo>
                  <a:lnTo>
                    <a:pt x="177789" y="7779"/>
                  </a:lnTo>
                  <a:lnTo>
                    <a:pt x="175676" y="7294"/>
                  </a:lnTo>
                  <a:lnTo>
                    <a:pt x="174267" y="6266"/>
                  </a:lnTo>
                  <a:lnTo>
                    <a:pt x="173328" y="4874"/>
                  </a:lnTo>
                  <a:lnTo>
                    <a:pt x="172702" y="3241"/>
                  </a:lnTo>
                  <a:lnTo>
                    <a:pt x="171579" y="2152"/>
                  </a:lnTo>
                  <a:lnTo>
                    <a:pt x="168449" y="943"/>
                  </a:lnTo>
                  <a:lnTo>
                    <a:pt x="144171" y="0"/>
                  </a:lnTo>
                  <a:lnTo>
                    <a:pt x="134282" y="3353"/>
                  </a:lnTo>
                  <a:lnTo>
                    <a:pt x="122663" y="10102"/>
                  </a:lnTo>
                  <a:lnTo>
                    <a:pt x="78290" y="22105"/>
                  </a:lnTo>
                  <a:lnTo>
                    <a:pt x="52914" y="25088"/>
                  </a:lnTo>
                  <a:lnTo>
                    <a:pt x="23988" y="26064"/>
                  </a:lnTo>
                  <a:lnTo>
                    <a:pt x="11376" y="30398"/>
                  </a:lnTo>
                  <a:lnTo>
                    <a:pt x="0" y="3172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MARTInkShape-83">
              <a:extLst>
                <a:ext uri="{FF2B5EF4-FFF2-40B4-BE49-F238E27FC236}">
                  <a16:creationId xmlns:a16="http://schemas.microsoft.com/office/drawing/2014/main" id="{6333F9D6-83E9-475E-B93B-E7756848CF80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3453248" y="4057650"/>
              <a:ext cx="126566" cy="247651"/>
            </a:xfrm>
            <a:custGeom>
              <a:avLst/>
              <a:gdLst/>
              <a:ahLst/>
              <a:cxnLst/>
              <a:rect l="0" t="0" r="0" b="0"/>
              <a:pathLst>
                <a:path w="126566" h="247651">
                  <a:moveTo>
                    <a:pt x="107515" y="0"/>
                  </a:moveTo>
                  <a:lnTo>
                    <a:pt x="107515" y="0"/>
                  </a:lnTo>
                  <a:lnTo>
                    <a:pt x="107515" y="3371"/>
                  </a:lnTo>
                  <a:lnTo>
                    <a:pt x="106809" y="4364"/>
                  </a:lnTo>
                  <a:lnTo>
                    <a:pt x="105633" y="5026"/>
                  </a:lnTo>
                  <a:lnTo>
                    <a:pt x="104143" y="5467"/>
                  </a:lnTo>
                  <a:lnTo>
                    <a:pt x="98676" y="9460"/>
                  </a:lnTo>
                  <a:lnTo>
                    <a:pt x="96531" y="15023"/>
                  </a:lnTo>
                  <a:lnTo>
                    <a:pt x="95959" y="18482"/>
                  </a:lnTo>
                  <a:lnTo>
                    <a:pt x="94871" y="20788"/>
                  </a:lnTo>
                  <a:lnTo>
                    <a:pt x="93441" y="22325"/>
                  </a:lnTo>
                  <a:lnTo>
                    <a:pt x="91783" y="23350"/>
                  </a:lnTo>
                  <a:lnTo>
                    <a:pt x="68157" y="55201"/>
                  </a:lnTo>
                  <a:lnTo>
                    <a:pt x="39432" y="102597"/>
                  </a:lnTo>
                  <a:lnTo>
                    <a:pt x="24190" y="126492"/>
                  </a:lnTo>
                  <a:lnTo>
                    <a:pt x="18855" y="141039"/>
                  </a:lnTo>
                  <a:lnTo>
                    <a:pt x="4527" y="166252"/>
                  </a:lnTo>
                  <a:lnTo>
                    <a:pt x="218" y="188213"/>
                  </a:lnTo>
                  <a:lnTo>
                    <a:pt x="0" y="191092"/>
                  </a:lnTo>
                  <a:lnTo>
                    <a:pt x="1640" y="196173"/>
                  </a:lnTo>
                  <a:lnTo>
                    <a:pt x="14503" y="211627"/>
                  </a:lnTo>
                  <a:lnTo>
                    <a:pt x="48361" y="230716"/>
                  </a:lnTo>
                  <a:lnTo>
                    <a:pt x="84000" y="239811"/>
                  </a:lnTo>
                  <a:lnTo>
                    <a:pt x="99842" y="242740"/>
                  </a:lnTo>
                  <a:lnTo>
                    <a:pt x="113473" y="246195"/>
                  </a:lnTo>
                  <a:lnTo>
                    <a:pt x="126565" y="247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SMARTInkShape-Group27">
            <a:extLst>
              <a:ext uri="{FF2B5EF4-FFF2-40B4-BE49-F238E27FC236}">
                <a16:creationId xmlns:a16="http://schemas.microsoft.com/office/drawing/2014/main" id="{DE987E6E-7D26-445D-920B-05DC4701B42F}"/>
              </a:ext>
            </a:extLst>
          </p:cNvPr>
          <p:cNvGrpSpPr/>
          <p:nvPr/>
        </p:nvGrpSpPr>
        <p:grpSpPr>
          <a:xfrm>
            <a:off x="4094163" y="4006850"/>
            <a:ext cx="1377633" cy="406401"/>
            <a:chOff x="4094163" y="4006850"/>
            <a:chExt cx="1377633" cy="406401"/>
          </a:xfrm>
        </p:grpSpPr>
        <p:sp>
          <p:nvSpPr>
            <p:cNvPr id="69" name="SMARTInkShape-84">
              <a:extLst>
                <a:ext uri="{FF2B5EF4-FFF2-40B4-BE49-F238E27FC236}">
                  <a16:creationId xmlns:a16="http://schemas.microsoft.com/office/drawing/2014/main" id="{EA5F3EA2-70F6-4C69-80A1-F77100234CA2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4094163" y="4133850"/>
              <a:ext cx="88868" cy="279401"/>
            </a:xfrm>
            <a:custGeom>
              <a:avLst/>
              <a:gdLst/>
              <a:ahLst/>
              <a:cxnLst/>
              <a:rect l="0" t="0" r="0" b="0"/>
              <a:pathLst>
                <a:path w="88868" h="279401">
                  <a:moveTo>
                    <a:pt x="69850" y="0"/>
                  </a:moveTo>
                  <a:lnTo>
                    <a:pt x="69850" y="0"/>
                  </a:lnTo>
                  <a:lnTo>
                    <a:pt x="66478" y="3371"/>
                  </a:lnTo>
                  <a:lnTo>
                    <a:pt x="61061" y="5026"/>
                  </a:lnTo>
                  <a:lnTo>
                    <a:pt x="54654" y="6467"/>
                  </a:lnTo>
                  <a:lnTo>
                    <a:pt x="44793" y="13141"/>
                  </a:lnTo>
                  <a:lnTo>
                    <a:pt x="4495" y="46567"/>
                  </a:lnTo>
                  <a:lnTo>
                    <a:pt x="1997" y="50800"/>
                  </a:lnTo>
                  <a:lnTo>
                    <a:pt x="591" y="59032"/>
                  </a:lnTo>
                  <a:lnTo>
                    <a:pt x="0" y="91033"/>
                  </a:lnTo>
                  <a:lnTo>
                    <a:pt x="1881" y="95257"/>
                  </a:lnTo>
                  <a:lnTo>
                    <a:pt x="3371" y="97372"/>
                  </a:lnTo>
                  <a:lnTo>
                    <a:pt x="50674" y="133350"/>
                  </a:lnTo>
                  <a:lnTo>
                    <a:pt x="57113" y="141582"/>
                  </a:lnTo>
                  <a:lnTo>
                    <a:pt x="71964" y="160605"/>
                  </a:lnTo>
                  <a:lnTo>
                    <a:pt x="82549" y="173297"/>
                  </a:lnTo>
                  <a:lnTo>
                    <a:pt x="87018" y="182816"/>
                  </a:lnTo>
                  <a:lnTo>
                    <a:pt x="88789" y="204356"/>
                  </a:lnTo>
                  <a:lnTo>
                    <a:pt x="88867" y="214753"/>
                  </a:lnTo>
                  <a:lnTo>
                    <a:pt x="87003" y="220800"/>
                  </a:lnTo>
                  <a:lnTo>
                    <a:pt x="84529" y="226544"/>
                  </a:lnTo>
                  <a:lnTo>
                    <a:pt x="82431" y="237006"/>
                  </a:lnTo>
                  <a:lnTo>
                    <a:pt x="77654" y="244888"/>
                  </a:lnTo>
                  <a:lnTo>
                    <a:pt x="61579" y="265338"/>
                  </a:lnTo>
                  <a:lnTo>
                    <a:pt x="44450" y="279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MARTInkShape-85">
              <a:extLst>
                <a:ext uri="{FF2B5EF4-FFF2-40B4-BE49-F238E27FC236}">
                  <a16:creationId xmlns:a16="http://schemas.microsoft.com/office/drawing/2014/main" id="{2BE66419-43F9-4433-8B6C-2C5029DAE677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398963" y="4064000"/>
              <a:ext cx="88901" cy="234951"/>
            </a:xfrm>
            <a:custGeom>
              <a:avLst/>
              <a:gdLst/>
              <a:ahLst/>
              <a:cxnLst/>
              <a:rect l="0" t="0" r="0" b="0"/>
              <a:pathLst>
                <a:path w="88901" h="234951">
                  <a:moveTo>
                    <a:pt x="88900" y="0"/>
                  </a:moveTo>
                  <a:lnTo>
                    <a:pt x="88900" y="0"/>
                  </a:lnTo>
                  <a:lnTo>
                    <a:pt x="88194" y="28375"/>
                  </a:lnTo>
                  <a:lnTo>
                    <a:pt x="71893" y="71414"/>
                  </a:lnTo>
                  <a:lnTo>
                    <a:pt x="54190" y="114493"/>
                  </a:lnTo>
                  <a:lnTo>
                    <a:pt x="30970" y="158117"/>
                  </a:lnTo>
                  <a:lnTo>
                    <a:pt x="13792" y="203163"/>
                  </a:lnTo>
                  <a:lnTo>
                    <a:pt x="0" y="234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MARTInkShape-86">
              <a:extLst>
                <a:ext uri="{FF2B5EF4-FFF2-40B4-BE49-F238E27FC236}">
                  <a16:creationId xmlns:a16="http://schemas.microsoft.com/office/drawing/2014/main" id="{D739B098-D13C-4602-B4BF-A7536D2221C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4335463" y="4152900"/>
              <a:ext cx="139701" cy="43513"/>
            </a:xfrm>
            <a:custGeom>
              <a:avLst/>
              <a:gdLst/>
              <a:ahLst/>
              <a:cxnLst/>
              <a:rect l="0" t="0" r="0" b="0"/>
              <a:pathLst>
                <a:path w="139701" h="43513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364" y="706"/>
                  </a:lnTo>
                  <a:lnTo>
                    <a:pt x="5026" y="1882"/>
                  </a:lnTo>
                  <a:lnTo>
                    <a:pt x="5467" y="3371"/>
                  </a:lnTo>
                  <a:lnTo>
                    <a:pt x="13141" y="12865"/>
                  </a:lnTo>
                  <a:lnTo>
                    <a:pt x="17834" y="17007"/>
                  </a:lnTo>
                  <a:lnTo>
                    <a:pt x="39776" y="28934"/>
                  </a:lnTo>
                  <a:lnTo>
                    <a:pt x="84160" y="42685"/>
                  </a:lnTo>
                  <a:lnTo>
                    <a:pt x="114512" y="43512"/>
                  </a:lnTo>
                  <a:lnTo>
                    <a:pt x="139700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MARTInkShape-87">
              <a:extLst>
                <a:ext uri="{FF2B5EF4-FFF2-40B4-BE49-F238E27FC236}">
                  <a16:creationId xmlns:a16="http://schemas.microsoft.com/office/drawing/2014/main" id="{9EEE876D-7C79-4FD1-A373-28669A49C5EB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4576850" y="4083138"/>
              <a:ext cx="176434" cy="133237"/>
            </a:xfrm>
            <a:custGeom>
              <a:avLst/>
              <a:gdLst/>
              <a:ahLst/>
              <a:cxnLst/>
              <a:rect l="0" t="0" r="0" b="0"/>
              <a:pathLst>
                <a:path w="176434" h="133237">
                  <a:moveTo>
                    <a:pt x="114213" y="50712"/>
                  </a:moveTo>
                  <a:lnTo>
                    <a:pt x="114213" y="50712"/>
                  </a:lnTo>
                  <a:lnTo>
                    <a:pt x="101382" y="50712"/>
                  </a:lnTo>
                  <a:lnTo>
                    <a:pt x="96045" y="52594"/>
                  </a:lnTo>
                  <a:lnTo>
                    <a:pt x="91321" y="55076"/>
                  </a:lnTo>
                  <a:lnTo>
                    <a:pt x="59705" y="65823"/>
                  </a:lnTo>
                  <a:lnTo>
                    <a:pt x="13055" y="101479"/>
                  </a:lnTo>
                  <a:lnTo>
                    <a:pt x="9282" y="105731"/>
                  </a:lnTo>
                  <a:lnTo>
                    <a:pt x="7604" y="109972"/>
                  </a:lnTo>
                  <a:lnTo>
                    <a:pt x="6452" y="111385"/>
                  </a:lnTo>
                  <a:lnTo>
                    <a:pt x="2164" y="114080"/>
                  </a:lnTo>
                  <a:lnTo>
                    <a:pt x="913" y="117211"/>
                  </a:lnTo>
                  <a:lnTo>
                    <a:pt x="0" y="125735"/>
                  </a:lnTo>
                  <a:lnTo>
                    <a:pt x="3309" y="129934"/>
                  </a:lnTo>
                  <a:lnTo>
                    <a:pt x="6831" y="131783"/>
                  </a:lnTo>
                  <a:lnTo>
                    <a:pt x="18213" y="132970"/>
                  </a:lnTo>
                  <a:lnTo>
                    <a:pt x="38995" y="133236"/>
                  </a:lnTo>
                  <a:lnTo>
                    <a:pt x="82498" y="120121"/>
                  </a:lnTo>
                  <a:lnTo>
                    <a:pt x="112098" y="105719"/>
                  </a:lnTo>
                  <a:lnTo>
                    <a:pt x="118682" y="99619"/>
                  </a:lnTo>
                  <a:lnTo>
                    <a:pt x="124666" y="92910"/>
                  </a:lnTo>
                  <a:lnTo>
                    <a:pt x="138124" y="80972"/>
                  </a:lnTo>
                  <a:lnTo>
                    <a:pt x="171235" y="36676"/>
                  </a:lnTo>
                  <a:lnTo>
                    <a:pt x="175793" y="26798"/>
                  </a:lnTo>
                  <a:lnTo>
                    <a:pt x="176433" y="24186"/>
                  </a:lnTo>
                  <a:lnTo>
                    <a:pt x="176154" y="21739"/>
                  </a:lnTo>
                  <a:lnTo>
                    <a:pt x="172133" y="10582"/>
                  </a:lnTo>
                  <a:lnTo>
                    <a:pt x="171171" y="9142"/>
                  </a:lnTo>
                  <a:lnTo>
                    <a:pt x="169823" y="8182"/>
                  </a:lnTo>
                  <a:lnTo>
                    <a:pt x="168220" y="7542"/>
                  </a:lnTo>
                  <a:lnTo>
                    <a:pt x="167151" y="6410"/>
                  </a:lnTo>
                  <a:lnTo>
                    <a:pt x="165963" y="3270"/>
                  </a:lnTo>
                  <a:lnTo>
                    <a:pt x="164940" y="2151"/>
                  </a:lnTo>
                  <a:lnTo>
                    <a:pt x="161923" y="907"/>
                  </a:lnTo>
                  <a:lnTo>
                    <a:pt x="146739" y="0"/>
                  </a:lnTo>
                  <a:lnTo>
                    <a:pt x="140899" y="1832"/>
                  </a:lnTo>
                  <a:lnTo>
                    <a:pt x="107863" y="2531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MARTInkShape-88">
              <a:extLst>
                <a:ext uri="{FF2B5EF4-FFF2-40B4-BE49-F238E27FC236}">
                  <a16:creationId xmlns:a16="http://schemas.microsoft.com/office/drawing/2014/main" id="{65C55424-8098-454D-BC8D-A538EC7C4A0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4786313" y="4057650"/>
              <a:ext cx="203201" cy="165101"/>
            </a:xfrm>
            <a:custGeom>
              <a:avLst/>
              <a:gdLst/>
              <a:ahLst/>
              <a:cxnLst/>
              <a:rect l="0" t="0" r="0" b="0"/>
              <a:pathLst>
                <a:path w="203201" h="165101">
                  <a:moveTo>
                    <a:pt x="0" y="165100"/>
                  </a:moveTo>
                  <a:lnTo>
                    <a:pt x="0" y="165100"/>
                  </a:lnTo>
                  <a:lnTo>
                    <a:pt x="11810" y="165100"/>
                  </a:lnTo>
                  <a:lnTo>
                    <a:pt x="12107" y="164395"/>
                  </a:lnTo>
                  <a:lnTo>
                    <a:pt x="12436" y="161729"/>
                  </a:lnTo>
                  <a:lnTo>
                    <a:pt x="13229" y="160736"/>
                  </a:lnTo>
                  <a:lnTo>
                    <a:pt x="15992" y="159633"/>
                  </a:lnTo>
                  <a:lnTo>
                    <a:pt x="17011" y="158633"/>
                  </a:lnTo>
                  <a:lnTo>
                    <a:pt x="18144" y="155640"/>
                  </a:lnTo>
                  <a:lnTo>
                    <a:pt x="20812" y="139012"/>
                  </a:lnTo>
                  <a:lnTo>
                    <a:pt x="36757" y="105807"/>
                  </a:lnTo>
                  <a:lnTo>
                    <a:pt x="65539" y="59267"/>
                  </a:lnTo>
                  <a:lnTo>
                    <a:pt x="83777" y="37238"/>
                  </a:lnTo>
                  <a:lnTo>
                    <a:pt x="100158" y="23684"/>
                  </a:lnTo>
                  <a:lnTo>
                    <a:pt x="104487" y="16876"/>
                  </a:lnTo>
                  <a:lnTo>
                    <a:pt x="106410" y="11499"/>
                  </a:lnTo>
                  <a:lnTo>
                    <a:pt x="107629" y="9782"/>
                  </a:lnTo>
                  <a:lnTo>
                    <a:pt x="109147" y="8638"/>
                  </a:lnTo>
                  <a:lnTo>
                    <a:pt x="110864" y="7875"/>
                  </a:lnTo>
                  <a:lnTo>
                    <a:pt x="112009" y="6662"/>
                  </a:lnTo>
                  <a:lnTo>
                    <a:pt x="113282" y="3431"/>
                  </a:lnTo>
                  <a:lnTo>
                    <a:pt x="114327" y="2287"/>
                  </a:lnTo>
                  <a:lnTo>
                    <a:pt x="120564" y="26"/>
                  </a:lnTo>
                  <a:lnTo>
                    <a:pt x="126993" y="0"/>
                  </a:lnTo>
                  <a:lnTo>
                    <a:pt x="126999" y="5467"/>
                  </a:lnTo>
                  <a:lnTo>
                    <a:pt x="127704" y="5762"/>
                  </a:lnTo>
                  <a:lnTo>
                    <a:pt x="130370" y="6089"/>
                  </a:lnTo>
                  <a:lnTo>
                    <a:pt x="131363" y="6881"/>
                  </a:lnTo>
                  <a:lnTo>
                    <a:pt x="136459" y="15165"/>
                  </a:lnTo>
                  <a:lnTo>
                    <a:pt x="140141" y="17324"/>
                  </a:lnTo>
                  <a:lnTo>
                    <a:pt x="150341" y="19528"/>
                  </a:lnTo>
                  <a:lnTo>
                    <a:pt x="156650" y="23347"/>
                  </a:lnTo>
                  <a:lnTo>
                    <a:pt x="163693" y="24792"/>
                  </a:lnTo>
                  <a:lnTo>
                    <a:pt x="20320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MARTInkShape-89">
              <a:extLst>
                <a:ext uri="{FF2B5EF4-FFF2-40B4-BE49-F238E27FC236}">
                  <a16:creationId xmlns:a16="http://schemas.microsoft.com/office/drawing/2014/main" id="{55A6908C-801E-4613-A465-4F8933BAB82E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5103813" y="4070350"/>
              <a:ext cx="88901" cy="63499"/>
            </a:xfrm>
            <a:custGeom>
              <a:avLst/>
              <a:gdLst/>
              <a:ahLst/>
              <a:cxnLst/>
              <a:rect l="0" t="0" r="0" b="0"/>
              <a:pathLst>
                <a:path w="88901" h="63499">
                  <a:moveTo>
                    <a:pt x="0" y="44450"/>
                  </a:moveTo>
                  <a:lnTo>
                    <a:pt x="0" y="44450"/>
                  </a:lnTo>
                  <a:lnTo>
                    <a:pt x="0" y="47821"/>
                  </a:lnTo>
                  <a:lnTo>
                    <a:pt x="705" y="48814"/>
                  </a:lnTo>
                  <a:lnTo>
                    <a:pt x="1881" y="49476"/>
                  </a:lnTo>
                  <a:lnTo>
                    <a:pt x="3371" y="49917"/>
                  </a:lnTo>
                  <a:lnTo>
                    <a:pt x="12865" y="57591"/>
                  </a:lnTo>
                  <a:lnTo>
                    <a:pt x="17006" y="60874"/>
                  </a:lnTo>
                  <a:lnTo>
                    <a:pt x="23305" y="62722"/>
                  </a:lnTo>
                  <a:lnTo>
                    <a:pt x="46828" y="63498"/>
                  </a:lnTo>
                  <a:lnTo>
                    <a:pt x="56365" y="60129"/>
                  </a:lnTo>
                  <a:lnTo>
                    <a:pt x="58743" y="58430"/>
                  </a:lnTo>
                  <a:lnTo>
                    <a:pt x="63501" y="52669"/>
                  </a:lnTo>
                  <a:lnTo>
                    <a:pt x="71810" y="46493"/>
                  </a:lnTo>
                  <a:lnTo>
                    <a:pt x="80178" y="33860"/>
                  </a:lnTo>
                  <a:lnTo>
                    <a:pt x="87436" y="12142"/>
                  </a:lnTo>
                  <a:lnTo>
                    <a:pt x="889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SMARTInkShape-90">
              <a:extLst>
                <a:ext uri="{FF2B5EF4-FFF2-40B4-BE49-F238E27FC236}">
                  <a16:creationId xmlns:a16="http://schemas.microsoft.com/office/drawing/2014/main" id="{B8E7D68B-C40C-4E55-A299-FF5CD3CF427D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5065823" y="4006850"/>
              <a:ext cx="88791" cy="158751"/>
            </a:xfrm>
            <a:custGeom>
              <a:avLst/>
              <a:gdLst/>
              <a:ahLst/>
              <a:cxnLst/>
              <a:rect l="0" t="0" r="0" b="0"/>
              <a:pathLst>
                <a:path w="88791" h="158751">
                  <a:moveTo>
                    <a:pt x="88790" y="0"/>
                  </a:moveTo>
                  <a:lnTo>
                    <a:pt x="88790" y="0"/>
                  </a:lnTo>
                  <a:lnTo>
                    <a:pt x="82047" y="0"/>
                  </a:lnTo>
                  <a:lnTo>
                    <a:pt x="76856" y="1882"/>
                  </a:lnTo>
                  <a:lnTo>
                    <a:pt x="72197" y="4364"/>
                  </a:lnTo>
                  <a:lnTo>
                    <a:pt x="65607" y="6467"/>
                  </a:lnTo>
                  <a:lnTo>
                    <a:pt x="58480" y="10540"/>
                  </a:lnTo>
                  <a:lnTo>
                    <a:pt x="51565" y="11740"/>
                  </a:lnTo>
                  <a:lnTo>
                    <a:pt x="48451" y="13471"/>
                  </a:lnTo>
                  <a:lnTo>
                    <a:pt x="26730" y="38393"/>
                  </a:lnTo>
                  <a:lnTo>
                    <a:pt x="6277" y="83115"/>
                  </a:lnTo>
                  <a:lnTo>
                    <a:pt x="1151" y="104691"/>
                  </a:lnTo>
                  <a:lnTo>
                    <a:pt x="0" y="127762"/>
                  </a:lnTo>
                  <a:lnTo>
                    <a:pt x="3702" y="134630"/>
                  </a:lnTo>
                  <a:lnTo>
                    <a:pt x="17194" y="149616"/>
                  </a:lnTo>
                  <a:lnTo>
                    <a:pt x="31640" y="158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MARTInkShape-91">
              <a:extLst>
                <a:ext uri="{FF2B5EF4-FFF2-40B4-BE49-F238E27FC236}">
                  <a16:creationId xmlns:a16="http://schemas.microsoft.com/office/drawing/2014/main" id="{E95A1308-2C4B-4A19-8504-BD5D145B6C42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5313363" y="4044950"/>
              <a:ext cx="158433" cy="304801"/>
            </a:xfrm>
            <a:custGeom>
              <a:avLst/>
              <a:gdLst/>
              <a:ahLst/>
              <a:cxnLst/>
              <a:rect l="0" t="0" r="0" b="0"/>
              <a:pathLst>
                <a:path w="158433" h="304801">
                  <a:moveTo>
                    <a:pt x="0" y="0"/>
                  </a:moveTo>
                  <a:lnTo>
                    <a:pt x="0" y="0"/>
                  </a:lnTo>
                  <a:lnTo>
                    <a:pt x="705" y="33845"/>
                  </a:lnTo>
                  <a:lnTo>
                    <a:pt x="5069" y="41700"/>
                  </a:lnTo>
                  <a:lnTo>
                    <a:pt x="24010" y="67128"/>
                  </a:lnTo>
                  <a:lnTo>
                    <a:pt x="69980" y="95247"/>
                  </a:lnTo>
                  <a:lnTo>
                    <a:pt x="114693" y="120650"/>
                  </a:lnTo>
                  <a:lnTo>
                    <a:pt x="127940" y="129117"/>
                  </a:lnTo>
                  <a:lnTo>
                    <a:pt x="147522" y="144639"/>
                  </a:lnTo>
                  <a:lnTo>
                    <a:pt x="157140" y="164708"/>
                  </a:lnTo>
                  <a:lnTo>
                    <a:pt x="158432" y="176860"/>
                  </a:lnTo>
                  <a:lnTo>
                    <a:pt x="155285" y="188732"/>
                  </a:lnTo>
                  <a:lnTo>
                    <a:pt x="134177" y="229863"/>
                  </a:lnTo>
                  <a:lnTo>
                    <a:pt x="98872" y="274410"/>
                  </a:lnTo>
                  <a:lnTo>
                    <a:pt x="57150" y="304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SMARTInkShape-Group28">
            <a:extLst>
              <a:ext uri="{FF2B5EF4-FFF2-40B4-BE49-F238E27FC236}">
                <a16:creationId xmlns:a16="http://schemas.microsoft.com/office/drawing/2014/main" id="{434378BF-7F5B-46E0-902A-D0C67692EE42}"/>
              </a:ext>
            </a:extLst>
          </p:cNvPr>
          <p:cNvGrpSpPr/>
          <p:nvPr/>
        </p:nvGrpSpPr>
        <p:grpSpPr>
          <a:xfrm>
            <a:off x="5770673" y="3873500"/>
            <a:ext cx="793640" cy="381001"/>
            <a:chOff x="5770673" y="3873500"/>
            <a:chExt cx="793640" cy="381001"/>
          </a:xfrm>
        </p:grpSpPr>
        <p:sp>
          <p:nvSpPr>
            <p:cNvPr id="78" name="SMARTInkShape-92">
              <a:extLst>
                <a:ext uri="{FF2B5EF4-FFF2-40B4-BE49-F238E27FC236}">
                  <a16:creationId xmlns:a16="http://schemas.microsoft.com/office/drawing/2014/main" id="{E1A9FE1E-16F1-444B-8B6B-E6D40FF76ED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770673" y="3879850"/>
              <a:ext cx="209441" cy="303544"/>
            </a:xfrm>
            <a:custGeom>
              <a:avLst/>
              <a:gdLst/>
              <a:ahLst/>
              <a:cxnLst/>
              <a:rect l="0" t="0" r="0" b="0"/>
              <a:pathLst>
                <a:path w="209441" h="303544">
                  <a:moveTo>
                    <a:pt x="209440" y="0"/>
                  </a:moveTo>
                  <a:lnTo>
                    <a:pt x="209440" y="0"/>
                  </a:lnTo>
                  <a:lnTo>
                    <a:pt x="209440" y="8839"/>
                  </a:lnTo>
                  <a:lnTo>
                    <a:pt x="196574" y="52095"/>
                  </a:lnTo>
                  <a:lnTo>
                    <a:pt x="186134" y="98373"/>
                  </a:lnTo>
                  <a:lnTo>
                    <a:pt x="177685" y="138018"/>
                  </a:lnTo>
                  <a:lnTo>
                    <a:pt x="166870" y="183445"/>
                  </a:lnTo>
                  <a:lnTo>
                    <a:pt x="163666" y="201110"/>
                  </a:lnTo>
                  <a:lnTo>
                    <a:pt x="161990" y="206040"/>
                  </a:lnTo>
                  <a:lnTo>
                    <a:pt x="162010" y="215281"/>
                  </a:lnTo>
                  <a:lnTo>
                    <a:pt x="163004" y="219721"/>
                  </a:lnTo>
                  <a:lnTo>
                    <a:pt x="162225" y="226535"/>
                  </a:lnTo>
                  <a:lnTo>
                    <a:pt x="159702" y="234338"/>
                  </a:lnTo>
                  <a:lnTo>
                    <a:pt x="159348" y="236659"/>
                  </a:lnTo>
                  <a:lnTo>
                    <a:pt x="159817" y="238206"/>
                  </a:lnTo>
                  <a:lnTo>
                    <a:pt x="160836" y="239237"/>
                  </a:lnTo>
                  <a:lnTo>
                    <a:pt x="164169" y="240893"/>
                  </a:lnTo>
                  <a:lnTo>
                    <a:pt x="164625" y="243001"/>
                  </a:lnTo>
                  <a:lnTo>
                    <a:pt x="164917" y="246731"/>
                  </a:lnTo>
                  <a:lnTo>
                    <a:pt x="164236" y="247038"/>
                  </a:lnTo>
                  <a:lnTo>
                    <a:pt x="159516" y="247569"/>
                  </a:lnTo>
                  <a:lnTo>
                    <a:pt x="153249" y="242176"/>
                  </a:lnTo>
                  <a:lnTo>
                    <a:pt x="131920" y="214840"/>
                  </a:lnTo>
                  <a:lnTo>
                    <a:pt x="84669" y="167331"/>
                  </a:lnTo>
                  <a:lnTo>
                    <a:pt x="73379" y="157451"/>
                  </a:lnTo>
                  <a:lnTo>
                    <a:pt x="61802" y="153897"/>
                  </a:lnTo>
                  <a:lnTo>
                    <a:pt x="56099" y="153065"/>
                  </a:lnTo>
                  <a:lnTo>
                    <a:pt x="51212" y="154577"/>
                  </a:lnTo>
                  <a:lnTo>
                    <a:pt x="29413" y="170124"/>
                  </a:lnTo>
                  <a:lnTo>
                    <a:pt x="21651" y="181483"/>
                  </a:lnTo>
                  <a:lnTo>
                    <a:pt x="2727" y="224920"/>
                  </a:lnTo>
                  <a:lnTo>
                    <a:pt x="0" y="264316"/>
                  </a:lnTo>
                  <a:lnTo>
                    <a:pt x="1820" y="271050"/>
                  </a:lnTo>
                  <a:lnTo>
                    <a:pt x="8737" y="281122"/>
                  </a:lnTo>
                  <a:lnTo>
                    <a:pt x="36876" y="300556"/>
                  </a:lnTo>
                  <a:lnTo>
                    <a:pt x="52241" y="303543"/>
                  </a:lnTo>
                  <a:lnTo>
                    <a:pt x="82440" y="298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MARTInkShape-93">
              <a:extLst>
                <a:ext uri="{FF2B5EF4-FFF2-40B4-BE49-F238E27FC236}">
                  <a16:creationId xmlns:a16="http://schemas.microsoft.com/office/drawing/2014/main" id="{0DDE341B-A13B-4743-98E8-70482077456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999163" y="4070350"/>
              <a:ext cx="114300" cy="152401"/>
            </a:xfrm>
            <a:custGeom>
              <a:avLst/>
              <a:gdLst/>
              <a:ahLst/>
              <a:cxnLst/>
              <a:rect l="0" t="0" r="0" b="0"/>
              <a:pathLst>
                <a:path w="114300" h="152401">
                  <a:moveTo>
                    <a:pt x="82550" y="0"/>
                  </a:moveTo>
                  <a:lnTo>
                    <a:pt x="82550" y="0"/>
                  </a:lnTo>
                  <a:lnTo>
                    <a:pt x="36340" y="28610"/>
                  </a:lnTo>
                  <a:lnTo>
                    <a:pt x="3463" y="54997"/>
                  </a:lnTo>
                  <a:lnTo>
                    <a:pt x="134" y="63127"/>
                  </a:lnTo>
                  <a:lnTo>
                    <a:pt x="0" y="85558"/>
                  </a:lnTo>
                  <a:lnTo>
                    <a:pt x="1881" y="89296"/>
                  </a:lnTo>
                  <a:lnTo>
                    <a:pt x="3371" y="91281"/>
                  </a:lnTo>
                  <a:lnTo>
                    <a:pt x="6907" y="93486"/>
                  </a:lnTo>
                  <a:lnTo>
                    <a:pt x="10831" y="95172"/>
                  </a:lnTo>
                  <a:lnTo>
                    <a:pt x="17006" y="99382"/>
                  </a:lnTo>
                  <a:lnTo>
                    <a:pt x="24010" y="100943"/>
                  </a:lnTo>
                  <a:lnTo>
                    <a:pt x="39336" y="101514"/>
                  </a:lnTo>
                  <a:lnTo>
                    <a:pt x="44058" y="99680"/>
                  </a:lnTo>
                  <a:lnTo>
                    <a:pt x="46305" y="98203"/>
                  </a:lnTo>
                  <a:lnTo>
                    <a:pt x="62141" y="93757"/>
                  </a:lnTo>
                  <a:lnTo>
                    <a:pt x="76080" y="84301"/>
                  </a:lnTo>
                  <a:lnTo>
                    <a:pt x="88014" y="79525"/>
                  </a:lnTo>
                  <a:lnTo>
                    <a:pt x="90425" y="77711"/>
                  </a:lnTo>
                  <a:lnTo>
                    <a:pt x="97985" y="67654"/>
                  </a:lnTo>
                  <a:lnTo>
                    <a:pt x="101874" y="65346"/>
                  </a:lnTo>
                  <a:lnTo>
                    <a:pt x="106750" y="63865"/>
                  </a:lnTo>
                  <a:lnTo>
                    <a:pt x="110965" y="56866"/>
                  </a:lnTo>
                  <a:lnTo>
                    <a:pt x="114299" y="44453"/>
                  </a:lnTo>
                  <a:lnTo>
                    <a:pt x="109230" y="57543"/>
                  </a:lnTo>
                  <a:lnTo>
                    <a:pt x="99373" y="66087"/>
                  </a:lnTo>
                  <a:lnTo>
                    <a:pt x="97082" y="73822"/>
                  </a:lnTo>
                  <a:lnTo>
                    <a:pt x="96471" y="78848"/>
                  </a:lnTo>
                  <a:lnTo>
                    <a:pt x="92030" y="88195"/>
                  </a:lnTo>
                  <a:lnTo>
                    <a:pt x="86763" y="97054"/>
                  </a:lnTo>
                  <a:lnTo>
                    <a:pt x="83382" y="114238"/>
                  </a:lnTo>
                  <a:lnTo>
                    <a:pt x="82214" y="122739"/>
                  </a:lnTo>
                  <a:lnTo>
                    <a:pt x="77131" y="140559"/>
                  </a:lnTo>
                  <a:lnTo>
                    <a:pt x="77526" y="143095"/>
                  </a:lnTo>
                  <a:lnTo>
                    <a:pt x="82550" y="152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MARTInkShape-94">
              <a:extLst>
                <a:ext uri="{FF2B5EF4-FFF2-40B4-BE49-F238E27FC236}">
                  <a16:creationId xmlns:a16="http://schemas.microsoft.com/office/drawing/2014/main" id="{0B0BD660-C92D-4275-B432-F299E58D42A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227763" y="4051300"/>
              <a:ext cx="133341" cy="133351"/>
            </a:xfrm>
            <a:custGeom>
              <a:avLst/>
              <a:gdLst/>
              <a:ahLst/>
              <a:cxnLst/>
              <a:rect l="0" t="0" r="0" b="0"/>
              <a:pathLst>
                <a:path w="133341" h="133351">
                  <a:moveTo>
                    <a:pt x="25400" y="0"/>
                  </a:moveTo>
                  <a:lnTo>
                    <a:pt x="25400" y="0"/>
                  </a:lnTo>
                  <a:lnTo>
                    <a:pt x="25400" y="3371"/>
                  </a:lnTo>
                  <a:lnTo>
                    <a:pt x="23518" y="6908"/>
                  </a:lnTo>
                  <a:lnTo>
                    <a:pt x="21035" y="10831"/>
                  </a:lnTo>
                  <a:lnTo>
                    <a:pt x="19442" y="19099"/>
                  </a:lnTo>
                  <a:lnTo>
                    <a:pt x="18348" y="43040"/>
                  </a:lnTo>
                  <a:lnTo>
                    <a:pt x="13288" y="60795"/>
                  </a:lnTo>
                  <a:lnTo>
                    <a:pt x="12961" y="65355"/>
                  </a:lnTo>
                  <a:lnTo>
                    <a:pt x="10934" y="69734"/>
                  </a:lnTo>
                  <a:lnTo>
                    <a:pt x="8387" y="74032"/>
                  </a:lnTo>
                  <a:lnTo>
                    <a:pt x="6752" y="82540"/>
                  </a:lnTo>
                  <a:lnTo>
                    <a:pt x="6618" y="84660"/>
                  </a:lnTo>
                  <a:lnTo>
                    <a:pt x="4587" y="88897"/>
                  </a:lnTo>
                  <a:lnTo>
                    <a:pt x="2039" y="93132"/>
                  </a:lnTo>
                  <a:lnTo>
                    <a:pt x="403" y="101600"/>
                  </a:lnTo>
                  <a:lnTo>
                    <a:pt x="0" y="126920"/>
                  </a:lnTo>
                  <a:lnTo>
                    <a:pt x="15802" y="111197"/>
                  </a:lnTo>
                  <a:lnTo>
                    <a:pt x="17606" y="105630"/>
                  </a:lnTo>
                  <a:lnTo>
                    <a:pt x="19113" y="99158"/>
                  </a:lnTo>
                  <a:lnTo>
                    <a:pt x="25830" y="89254"/>
                  </a:lnTo>
                  <a:lnTo>
                    <a:pt x="27803" y="87019"/>
                  </a:lnTo>
                  <a:lnTo>
                    <a:pt x="29996" y="80773"/>
                  </a:lnTo>
                  <a:lnTo>
                    <a:pt x="30580" y="77133"/>
                  </a:lnTo>
                  <a:lnTo>
                    <a:pt x="32381" y="73999"/>
                  </a:lnTo>
                  <a:lnTo>
                    <a:pt x="40247" y="65513"/>
                  </a:lnTo>
                  <a:lnTo>
                    <a:pt x="47382" y="50362"/>
                  </a:lnTo>
                  <a:lnTo>
                    <a:pt x="78299" y="10875"/>
                  </a:lnTo>
                  <a:lnTo>
                    <a:pt x="84423" y="8362"/>
                  </a:lnTo>
                  <a:lnTo>
                    <a:pt x="96482" y="6747"/>
                  </a:lnTo>
                  <a:lnTo>
                    <a:pt x="98188" y="5909"/>
                  </a:lnTo>
                  <a:lnTo>
                    <a:pt x="99325" y="4645"/>
                  </a:lnTo>
                  <a:lnTo>
                    <a:pt x="100083" y="3097"/>
                  </a:lnTo>
                  <a:lnTo>
                    <a:pt x="101294" y="2065"/>
                  </a:lnTo>
                  <a:lnTo>
                    <a:pt x="104521" y="918"/>
                  </a:lnTo>
                  <a:lnTo>
                    <a:pt x="110304" y="272"/>
                  </a:lnTo>
                  <a:lnTo>
                    <a:pt x="114405" y="2002"/>
                  </a:lnTo>
                  <a:lnTo>
                    <a:pt x="118580" y="4418"/>
                  </a:lnTo>
                  <a:lnTo>
                    <a:pt x="124897" y="6483"/>
                  </a:lnTo>
                  <a:lnTo>
                    <a:pt x="129122" y="9466"/>
                  </a:lnTo>
                  <a:lnTo>
                    <a:pt x="131471" y="13145"/>
                  </a:lnTo>
                  <a:lnTo>
                    <a:pt x="132979" y="21255"/>
                  </a:lnTo>
                  <a:lnTo>
                    <a:pt x="133340" y="40219"/>
                  </a:lnTo>
                  <a:lnTo>
                    <a:pt x="125510" y="68134"/>
                  </a:lnTo>
                  <a:lnTo>
                    <a:pt x="116926" y="84572"/>
                  </a:lnTo>
                  <a:lnTo>
                    <a:pt x="109461" y="103653"/>
                  </a:lnTo>
                  <a:lnTo>
                    <a:pt x="104242" y="111537"/>
                  </a:lnTo>
                  <a:lnTo>
                    <a:pt x="102382" y="118342"/>
                  </a:lnTo>
                  <a:lnTo>
                    <a:pt x="101600" y="133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MARTInkShape-95">
              <a:extLst>
                <a:ext uri="{FF2B5EF4-FFF2-40B4-BE49-F238E27FC236}">
                  <a16:creationId xmlns:a16="http://schemas.microsoft.com/office/drawing/2014/main" id="{C864FC95-4C05-4C71-BA64-77CC84E10173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259513" y="3873500"/>
              <a:ext cx="120651" cy="374651"/>
            </a:xfrm>
            <a:custGeom>
              <a:avLst/>
              <a:gdLst/>
              <a:ahLst/>
              <a:cxnLst/>
              <a:rect l="0" t="0" r="0" b="0"/>
              <a:pathLst>
                <a:path w="120651" h="374651">
                  <a:moveTo>
                    <a:pt x="120650" y="0"/>
                  </a:moveTo>
                  <a:lnTo>
                    <a:pt x="120650" y="0"/>
                  </a:lnTo>
                  <a:lnTo>
                    <a:pt x="114561" y="0"/>
                  </a:lnTo>
                  <a:lnTo>
                    <a:pt x="113609" y="11537"/>
                  </a:lnTo>
                  <a:lnTo>
                    <a:pt x="95201" y="57761"/>
                  </a:lnTo>
                  <a:lnTo>
                    <a:pt x="80430" y="105007"/>
                  </a:lnTo>
                  <a:lnTo>
                    <a:pt x="69849" y="146220"/>
                  </a:lnTo>
                  <a:lnTo>
                    <a:pt x="54902" y="188406"/>
                  </a:lnTo>
                  <a:lnTo>
                    <a:pt x="42594" y="230720"/>
                  </a:lnTo>
                  <a:lnTo>
                    <a:pt x="31784" y="273050"/>
                  </a:lnTo>
                  <a:lnTo>
                    <a:pt x="15908" y="320087"/>
                  </a:lnTo>
                  <a:lnTo>
                    <a:pt x="8052" y="348180"/>
                  </a:lnTo>
                  <a:lnTo>
                    <a:pt x="2699" y="358968"/>
                  </a:lnTo>
                  <a:lnTo>
                    <a:pt x="0" y="374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MARTInkShape-96">
              <a:extLst>
                <a:ext uri="{FF2B5EF4-FFF2-40B4-BE49-F238E27FC236}">
                  <a16:creationId xmlns:a16="http://schemas.microsoft.com/office/drawing/2014/main" id="{4D2C54F9-EAE1-4B1C-AE53-DDF22E80607C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202369" y="3968750"/>
              <a:ext cx="234945" cy="82551"/>
            </a:xfrm>
            <a:custGeom>
              <a:avLst/>
              <a:gdLst/>
              <a:ahLst/>
              <a:cxnLst/>
              <a:rect l="0" t="0" r="0" b="0"/>
              <a:pathLst>
                <a:path w="234945" h="82551">
                  <a:moveTo>
                    <a:pt x="6344" y="0"/>
                  </a:moveTo>
                  <a:lnTo>
                    <a:pt x="6344" y="0"/>
                  </a:lnTo>
                  <a:lnTo>
                    <a:pt x="876" y="5467"/>
                  </a:lnTo>
                  <a:lnTo>
                    <a:pt x="71" y="11740"/>
                  </a:lnTo>
                  <a:lnTo>
                    <a:pt x="0" y="21454"/>
                  </a:lnTo>
                  <a:lnTo>
                    <a:pt x="1878" y="25528"/>
                  </a:lnTo>
                  <a:lnTo>
                    <a:pt x="11531" y="40364"/>
                  </a:lnTo>
                  <a:lnTo>
                    <a:pt x="30471" y="54861"/>
                  </a:lnTo>
                  <a:lnTo>
                    <a:pt x="73020" y="71960"/>
                  </a:lnTo>
                  <a:lnTo>
                    <a:pt x="114479" y="80316"/>
                  </a:lnTo>
                  <a:lnTo>
                    <a:pt x="159633" y="82463"/>
                  </a:lnTo>
                  <a:lnTo>
                    <a:pt x="204361" y="82548"/>
                  </a:lnTo>
                  <a:lnTo>
                    <a:pt x="234944" y="82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SMARTInkShape-97">
              <a:extLst>
                <a:ext uri="{FF2B5EF4-FFF2-40B4-BE49-F238E27FC236}">
                  <a16:creationId xmlns:a16="http://schemas.microsoft.com/office/drawing/2014/main" id="{2008C973-CD42-4EED-A378-190AB0FE755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6399229" y="4070358"/>
              <a:ext cx="165084" cy="184143"/>
            </a:xfrm>
            <a:custGeom>
              <a:avLst/>
              <a:gdLst/>
              <a:ahLst/>
              <a:cxnLst/>
              <a:rect l="0" t="0" r="0" b="0"/>
              <a:pathLst>
                <a:path w="165084" h="184143">
                  <a:moveTo>
                    <a:pt x="114284" y="6342"/>
                  </a:moveTo>
                  <a:lnTo>
                    <a:pt x="114284" y="6342"/>
                  </a:lnTo>
                  <a:lnTo>
                    <a:pt x="110912" y="9713"/>
                  </a:lnTo>
                  <a:lnTo>
                    <a:pt x="107376" y="11368"/>
                  </a:lnTo>
                  <a:lnTo>
                    <a:pt x="76182" y="12689"/>
                  </a:lnTo>
                  <a:lnTo>
                    <a:pt x="74066" y="12690"/>
                  </a:lnTo>
                  <a:lnTo>
                    <a:pt x="38592" y="18926"/>
                  </a:lnTo>
                  <a:lnTo>
                    <a:pt x="36306" y="18964"/>
                  </a:lnTo>
                  <a:lnTo>
                    <a:pt x="31884" y="20889"/>
                  </a:lnTo>
                  <a:lnTo>
                    <a:pt x="2121" y="43197"/>
                  </a:lnTo>
                  <a:lnTo>
                    <a:pt x="1409" y="44318"/>
                  </a:lnTo>
                  <a:lnTo>
                    <a:pt x="406" y="49266"/>
                  </a:lnTo>
                  <a:lnTo>
                    <a:pt x="0" y="65632"/>
                  </a:lnTo>
                  <a:lnTo>
                    <a:pt x="1872" y="69852"/>
                  </a:lnTo>
                  <a:lnTo>
                    <a:pt x="3359" y="71966"/>
                  </a:lnTo>
                  <a:lnTo>
                    <a:pt x="6893" y="74314"/>
                  </a:lnTo>
                  <a:lnTo>
                    <a:pt x="10815" y="76063"/>
                  </a:lnTo>
                  <a:lnTo>
                    <a:pt x="14911" y="79192"/>
                  </a:lnTo>
                  <a:lnTo>
                    <a:pt x="20964" y="81053"/>
                  </a:lnTo>
                  <a:lnTo>
                    <a:pt x="48780" y="82455"/>
                  </a:lnTo>
                  <a:lnTo>
                    <a:pt x="65623" y="77455"/>
                  </a:lnTo>
                  <a:lnTo>
                    <a:pt x="106052" y="57127"/>
                  </a:lnTo>
                  <a:lnTo>
                    <a:pt x="149620" y="26803"/>
                  </a:lnTo>
                  <a:lnTo>
                    <a:pt x="163804" y="7858"/>
                  </a:lnTo>
                  <a:lnTo>
                    <a:pt x="164515" y="5134"/>
                  </a:lnTo>
                  <a:lnTo>
                    <a:pt x="165083" y="0"/>
                  </a:lnTo>
                  <a:lnTo>
                    <a:pt x="161712" y="3365"/>
                  </a:lnTo>
                  <a:lnTo>
                    <a:pt x="160057" y="6900"/>
                  </a:lnTo>
                  <a:lnTo>
                    <a:pt x="155624" y="18290"/>
                  </a:lnTo>
                  <a:lnTo>
                    <a:pt x="144296" y="34128"/>
                  </a:lnTo>
                  <a:lnTo>
                    <a:pt x="131025" y="76574"/>
                  </a:lnTo>
                  <a:lnTo>
                    <a:pt x="121871" y="114326"/>
                  </a:lnTo>
                  <a:lnTo>
                    <a:pt x="120682" y="158186"/>
                  </a:lnTo>
                  <a:lnTo>
                    <a:pt x="121361" y="166962"/>
                  </a:lnTo>
                  <a:lnTo>
                    <a:pt x="126984" y="18414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SMARTInkShape-98">
            <a:extLst>
              <a:ext uri="{FF2B5EF4-FFF2-40B4-BE49-F238E27FC236}">
                <a16:creationId xmlns:a16="http://schemas.microsoft.com/office/drawing/2014/main" id="{39A7C45C-0052-4391-95A2-F349E1ECAA0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615113" y="4273550"/>
            <a:ext cx="95251" cy="114301"/>
          </a:xfrm>
          <a:custGeom>
            <a:avLst/>
            <a:gdLst/>
            <a:ahLst/>
            <a:cxnLst/>
            <a:rect l="0" t="0" r="0" b="0"/>
            <a:pathLst>
              <a:path w="95251" h="114301">
                <a:moveTo>
                  <a:pt x="95250" y="0"/>
                </a:moveTo>
                <a:lnTo>
                  <a:pt x="95250" y="0"/>
                </a:lnTo>
                <a:lnTo>
                  <a:pt x="94544" y="22077"/>
                </a:lnTo>
                <a:lnTo>
                  <a:pt x="86411" y="42453"/>
                </a:lnTo>
                <a:lnTo>
                  <a:pt x="74269" y="58490"/>
                </a:lnTo>
                <a:lnTo>
                  <a:pt x="49033" y="88378"/>
                </a:lnTo>
                <a:lnTo>
                  <a:pt x="42254" y="93607"/>
                </a:lnTo>
                <a:lnTo>
                  <a:pt x="33764" y="103073"/>
                </a:lnTo>
                <a:lnTo>
                  <a:pt x="8101" y="112691"/>
                </a:lnTo>
                <a:lnTo>
                  <a:pt x="0" y="1143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SMARTInkShape-Group30">
            <a:extLst>
              <a:ext uri="{FF2B5EF4-FFF2-40B4-BE49-F238E27FC236}">
                <a16:creationId xmlns:a16="http://schemas.microsoft.com/office/drawing/2014/main" id="{A3571F2A-92B0-494C-9CB9-A83EF1DF327E}"/>
              </a:ext>
            </a:extLst>
          </p:cNvPr>
          <p:cNvGrpSpPr/>
          <p:nvPr/>
        </p:nvGrpSpPr>
        <p:grpSpPr>
          <a:xfrm>
            <a:off x="7002769" y="3784600"/>
            <a:ext cx="841004" cy="304801"/>
            <a:chOff x="7002769" y="3784600"/>
            <a:chExt cx="841004" cy="304801"/>
          </a:xfrm>
        </p:grpSpPr>
        <p:sp>
          <p:nvSpPr>
            <p:cNvPr id="86" name="SMARTInkShape-99">
              <a:extLst>
                <a:ext uri="{FF2B5EF4-FFF2-40B4-BE49-F238E27FC236}">
                  <a16:creationId xmlns:a16="http://schemas.microsoft.com/office/drawing/2014/main" id="{431279ED-F748-4C38-BC03-9D4F7640AEA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002769" y="3911601"/>
              <a:ext cx="196545" cy="177800"/>
            </a:xfrm>
            <a:custGeom>
              <a:avLst/>
              <a:gdLst/>
              <a:ahLst/>
              <a:cxnLst/>
              <a:rect l="0" t="0" r="0" b="0"/>
              <a:pathLst>
                <a:path w="196545" h="177800">
                  <a:moveTo>
                    <a:pt x="152094" y="25399"/>
                  </a:moveTo>
                  <a:lnTo>
                    <a:pt x="152094" y="25399"/>
                  </a:lnTo>
                  <a:lnTo>
                    <a:pt x="136983" y="25399"/>
                  </a:lnTo>
                  <a:lnTo>
                    <a:pt x="132913" y="23518"/>
                  </a:lnTo>
                  <a:lnTo>
                    <a:pt x="130840" y="22028"/>
                  </a:lnTo>
                  <a:lnTo>
                    <a:pt x="128047" y="21741"/>
                  </a:lnTo>
                  <a:lnTo>
                    <a:pt x="117373" y="24707"/>
                  </a:lnTo>
                  <a:lnTo>
                    <a:pt x="70853" y="46355"/>
                  </a:lnTo>
                  <a:lnTo>
                    <a:pt x="26452" y="84480"/>
                  </a:lnTo>
                  <a:lnTo>
                    <a:pt x="9881" y="104414"/>
                  </a:lnTo>
                  <a:lnTo>
                    <a:pt x="726" y="122711"/>
                  </a:lnTo>
                  <a:lnTo>
                    <a:pt x="0" y="132470"/>
                  </a:lnTo>
                  <a:lnTo>
                    <a:pt x="603" y="134880"/>
                  </a:lnTo>
                  <a:lnTo>
                    <a:pt x="1711" y="136486"/>
                  </a:lnTo>
                  <a:lnTo>
                    <a:pt x="11248" y="143640"/>
                  </a:lnTo>
                  <a:lnTo>
                    <a:pt x="29734" y="145732"/>
                  </a:lnTo>
                  <a:lnTo>
                    <a:pt x="36093" y="144027"/>
                  </a:lnTo>
                  <a:lnTo>
                    <a:pt x="41976" y="141623"/>
                  </a:lnTo>
                  <a:lnTo>
                    <a:pt x="64720" y="136581"/>
                  </a:lnTo>
                  <a:lnTo>
                    <a:pt x="79325" y="127565"/>
                  </a:lnTo>
                  <a:lnTo>
                    <a:pt x="126684" y="88489"/>
                  </a:lnTo>
                  <a:lnTo>
                    <a:pt x="166379" y="41622"/>
                  </a:lnTo>
                  <a:lnTo>
                    <a:pt x="181807" y="13649"/>
                  </a:lnTo>
                  <a:lnTo>
                    <a:pt x="183844" y="0"/>
                  </a:lnTo>
                  <a:lnTo>
                    <a:pt x="180472" y="3370"/>
                  </a:lnTo>
                  <a:lnTo>
                    <a:pt x="178817" y="6907"/>
                  </a:lnTo>
                  <a:lnTo>
                    <a:pt x="169389" y="52734"/>
                  </a:lnTo>
                  <a:lnTo>
                    <a:pt x="165399" y="78440"/>
                  </a:lnTo>
                  <a:lnTo>
                    <a:pt x="164817" y="123715"/>
                  </a:lnTo>
                  <a:lnTo>
                    <a:pt x="171675" y="160728"/>
                  </a:lnTo>
                  <a:lnTo>
                    <a:pt x="174437" y="166214"/>
                  </a:lnTo>
                  <a:lnTo>
                    <a:pt x="176162" y="167959"/>
                  </a:lnTo>
                  <a:lnTo>
                    <a:pt x="181254" y="171120"/>
                  </a:lnTo>
                  <a:lnTo>
                    <a:pt x="182692" y="174360"/>
                  </a:lnTo>
                  <a:lnTo>
                    <a:pt x="184488" y="175507"/>
                  </a:lnTo>
                  <a:lnTo>
                    <a:pt x="196544" y="17779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SMARTInkShape-100">
              <a:extLst>
                <a:ext uri="{FF2B5EF4-FFF2-40B4-BE49-F238E27FC236}">
                  <a16:creationId xmlns:a16="http://schemas.microsoft.com/office/drawing/2014/main" id="{68D00226-7644-498D-8B15-352D8AA00D4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370763" y="3968752"/>
              <a:ext cx="152114" cy="120649"/>
            </a:xfrm>
            <a:custGeom>
              <a:avLst/>
              <a:gdLst/>
              <a:ahLst/>
              <a:cxnLst/>
              <a:rect l="0" t="0" r="0" b="0"/>
              <a:pathLst>
                <a:path w="152114" h="120649">
                  <a:moveTo>
                    <a:pt x="25400" y="12698"/>
                  </a:moveTo>
                  <a:lnTo>
                    <a:pt x="25400" y="12698"/>
                  </a:lnTo>
                  <a:lnTo>
                    <a:pt x="22028" y="16069"/>
                  </a:lnTo>
                  <a:lnTo>
                    <a:pt x="20373" y="19606"/>
                  </a:lnTo>
                  <a:lnTo>
                    <a:pt x="12587" y="48269"/>
                  </a:lnTo>
                  <a:lnTo>
                    <a:pt x="8511" y="55615"/>
                  </a:lnTo>
                  <a:lnTo>
                    <a:pt x="5834" y="73482"/>
                  </a:lnTo>
                  <a:lnTo>
                    <a:pt x="1361" y="82430"/>
                  </a:lnTo>
                  <a:lnTo>
                    <a:pt x="0" y="94984"/>
                  </a:lnTo>
                  <a:lnTo>
                    <a:pt x="3371" y="95170"/>
                  </a:lnTo>
                  <a:lnTo>
                    <a:pt x="4364" y="94490"/>
                  </a:lnTo>
                  <a:lnTo>
                    <a:pt x="5026" y="93332"/>
                  </a:lnTo>
                  <a:lnTo>
                    <a:pt x="5467" y="91854"/>
                  </a:lnTo>
                  <a:lnTo>
                    <a:pt x="9721" y="88330"/>
                  </a:lnTo>
                  <a:lnTo>
                    <a:pt x="23597" y="78946"/>
                  </a:lnTo>
                  <a:lnTo>
                    <a:pt x="34587" y="75601"/>
                  </a:lnTo>
                  <a:lnTo>
                    <a:pt x="80774" y="38977"/>
                  </a:lnTo>
                  <a:lnTo>
                    <a:pt x="120244" y="3214"/>
                  </a:lnTo>
                  <a:lnTo>
                    <a:pt x="124703" y="1427"/>
                  </a:lnTo>
                  <a:lnTo>
                    <a:pt x="145079" y="0"/>
                  </a:lnTo>
                  <a:lnTo>
                    <a:pt x="149133" y="6741"/>
                  </a:lnTo>
                  <a:lnTo>
                    <a:pt x="151432" y="14304"/>
                  </a:lnTo>
                  <a:lnTo>
                    <a:pt x="152113" y="24384"/>
                  </a:lnTo>
                  <a:lnTo>
                    <a:pt x="142933" y="70248"/>
                  </a:lnTo>
                  <a:lnTo>
                    <a:pt x="133868" y="100891"/>
                  </a:lnTo>
                  <a:lnTo>
                    <a:pt x="133350" y="12064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SMARTInkShape-101">
              <a:extLst>
                <a:ext uri="{FF2B5EF4-FFF2-40B4-BE49-F238E27FC236}">
                  <a16:creationId xmlns:a16="http://schemas.microsoft.com/office/drawing/2014/main" id="{FC3AA5A6-504F-4DED-8398-963F1B9EEA8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713680" y="3784600"/>
              <a:ext cx="130093" cy="285377"/>
            </a:xfrm>
            <a:custGeom>
              <a:avLst/>
              <a:gdLst/>
              <a:ahLst/>
              <a:cxnLst/>
              <a:rect l="0" t="0" r="0" b="0"/>
              <a:pathLst>
                <a:path w="130093" h="285377">
                  <a:moveTo>
                    <a:pt x="120633" y="0"/>
                  </a:moveTo>
                  <a:lnTo>
                    <a:pt x="120633" y="0"/>
                  </a:lnTo>
                  <a:lnTo>
                    <a:pt x="120633" y="8839"/>
                  </a:lnTo>
                  <a:lnTo>
                    <a:pt x="122514" y="12865"/>
                  </a:lnTo>
                  <a:lnTo>
                    <a:pt x="124997" y="17007"/>
                  </a:lnTo>
                  <a:lnTo>
                    <a:pt x="130092" y="34268"/>
                  </a:lnTo>
                  <a:lnTo>
                    <a:pt x="130011" y="43688"/>
                  </a:lnTo>
                  <a:lnTo>
                    <a:pt x="122031" y="85460"/>
                  </a:lnTo>
                  <a:lnTo>
                    <a:pt x="109986" y="126605"/>
                  </a:lnTo>
                  <a:lnTo>
                    <a:pt x="97111" y="169545"/>
                  </a:lnTo>
                  <a:lnTo>
                    <a:pt x="87442" y="212314"/>
                  </a:lnTo>
                  <a:lnTo>
                    <a:pt x="82963" y="234078"/>
                  </a:lnTo>
                  <a:lnTo>
                    <a:pt x="82533" y="253029"/>
                  </a:lnTo>
                  <a:lnTo>
                    <a:pt x="82533" y="247886"/>
                  </a:lnTo>
                  <a:lnTo>
                    <a:pt x="78168" y="242627"/>
                  </a:lnTo>
                  <a:lnTo>
                    <a:pt x="57094" y="196797"/>
                  </a:lnTo>
                  <a:lnTo>
                    <a:pt x="35965" y="157887"/>
                  </a:lnTo>
                  <a:lnTo>
                    <a:pt x="31732" y="154839"/>
                  </a:lnTo>
                  <a:lnTo>
                    <a:pt x="26637" y="152882"/>
                  </a:lnTo>
                  <a:lnTo>
                    <a:pt x="22383" y="152543"/>
                  </a:lnTo>
                  <a:lnTo>
                    <a:pt x="18640" y="154345"/>
                  </a:lnTo>
                  <a:lnTo>
                    <a:pt x="7563" y="163960"/>
                  </a:lnTo>
                  <a:lnTo>
                    <a:pt x="3326" y="171504"/>
                  </a:lnTo>
                  <a:lnTo>
                    <a:pt x="973" y="182676"/>
                  </a:lnTo>
                  <a:lnTo>
                    <a:pt x="0" y="230139"/>
                  </a:lnTo>
                  <a:lnTo>
                    <a:pt x="689" y="255360"/>
                  </a:lnTo>
                  <a:lnTo>
                    <a:pt x="5053" y="263732"/>
                  </a:lnTo>
                  <a:lnTo>
                    <a:pt x="11519" y="270681"/>
                  </a:lnTo>
                  <a:lnTo>
                    <a:pt x="29755" y="282906"/>
                  </a:lnTo>
                  <a:lnTo>
                    <a:pt x="48962" y="285376"/>
                  </a:lnTo>
                  <a:lnTo>
                    <a:pt x="76183" y="279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SMARTInkShape-Group31">
            <a:extLst>
              <a:ext uri="{FF2B5EF4-FFF2-40B4-BE49-F238E27FC236}">
                <a16:creationId xmlns:a16="http://schemas.microsoft.com/office/drawing/2014/main" id="{4DA9263F-0C72-4DCA-AE1D-3D1FA06CAE39}"/>
              </a:ext>
            </a:extLst>
          </p:cNvPr>
          <p:cNvGrpSpPr/>
          <p:nvPr/>
        </p:nvGrpSpPr>
        <p:grpSpPr>
          <a:xfrm>
            <a:off x="8170863" y="3771900"/>
            <a:ext cx="965167" cy="400041"/>
            <a:chOff x="8170863" y="3771900"/>
            <a:chExt cx="965167" cy="400041"/>
          </a:xfrm>
        </p:grpSpPr>
        <p:sp>
          <p:nvSpPr>
            <p:cNvPr id="90" name="SMARTInkShape-102">
              <a:extLst>
                <a:ext uri="{FF2B5EF4-FFF2-40B4-BE49-F238E27FC236}">
                  <a16:creationId xmlns:a16="http://schemas.microsoft.com/office/drawing/2014/main" id="{F1569BBE-B00B-43CD-ABDF-92B0494874E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170863" y="3771900"/>
              <a:ext cx="82551" cy="266701"/>
            </a:xfrm>
            <a:custGeom>
              <a:avLst/>
              <a:gdLst/>
              <a:ahLst/>
              <a:cxnLst/>
              <a:rect l="0" t="0" r="0" b="0"/>
              <a:pathLst>
                <a:path w="82551" h="266701">
                  <a:moveTo>
                    <a:pt x="82550" y="0"/>
                  </a:moveTo>
                  <a:lnTo>
                    <a:pt x="82550" y="0"/>
                  </a:lnTo>
                  <a:lnTo>
                    <a:pt x="82550" y="8839"/>
                  </a:lnTo>
                  <a:lnTo>
                    <a:pt x="73090" y="49195"/>
                  </a:lnTo>
                  <a:lnTo>
                    <a:pt x="63369" y="89246"/>
                  </a:lnTo>
                  <a:lnTo>
                    <a:pt x="53347" y="116284"/>
                  </a:lnTo>
                  <a:lnTo>
                    <a:pt x="34332" y="162408"/>
                  </a:lnTo>
                  <a:lnTo>
                    <a:pt x="17970" y="205241"/>
                  </a:lnTo>
                  <a:lnTo>
                    <a:pt x="4324" y="252739"/>
                  </a:lnTo>
                  <a:lnTo>
                    <a:pt x="0" y="266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SMARTInkShape-103">
              <a:extLst>
                <a:ext uri="{FF2B5EF4-FFF2-40B4-BE49-F238E27FC236}">
                  <a16:creationId xmlns:a16="http://schemas.microsoft.com/office/drawing/2014/main" id="{A0F64120-30EE-4E28-9E7B-F49C87766AC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326032" y="3842069"/>
              <a:ext cx="219107" cy="182996"/>
            </a:xfrm>
            <a:custGeom>
              <a:avLst/>
              <a:gdLst/>
              <a:ahLst/>
              <a:cxnLst/>
              <a:rect l="0" t="0" r="0" b="0"/>
              <a:pathLst>
                <a:path w="219107" h="182996">
                  <a:moveTo>
                    <a:pt x="67081" y="94931"/>
                  </a:moveTo>
                  <a:lnTo>
                    <a:pt x="67081" y="94931"/>
                  </a:lnTo>
                  <a:lnTo>
                    <a:pt x="63709" y="98302"/>
                  </a:lnTo>
                  <a:lnTo>
                    <a:pt x="60173" y="99957"/>
                  </a:lnTo>
                  <a:lnTo>
                    <a:pt x="48782" y="104391"/>
                  </a:lnTo>
                  <a:lnTo>
                    <a:pt x="35708" y="112230"/>
                  </a:lnTo>
                  <a:lnTo>
                    <a:pt x="23568" y="117006"/>
                  </a:lnTo>
                  <a:lnTo>
                    <a:pt x="8082" y="128877"/>
                  </a:lnTo>
                  <a:lnTo>
                    <a:pt x="5581" y="133067"/>
                  </a:lnTo>
                  <a:lnTo>
                    <a:pt x="3139" y="143619"/>
                  </a:lnTo>
                  <a:lnTo>
                    <a:pt x="326" y="147850"/>
                  </a:lnTo>
                  <a:lnTo>
                    <a:pt x="0" y="149966"/>
                  </a:lnTo>
                  <a:lnTo>
                    <a:pt x="488" y="152082"/>
                  </a:lnTo>
                  <a:lnTo>
                    <a:pt x="2206" y="156315"/>
                  </a:lnTo>
                  <a:lnTo>
                    <a:pt x="3879" y="162664"/>
                  </a:lnTo>
                  <a:lnTo>
                    <a:pt x="12365" y="173248"/>
                  </a:lnTo>
                  <a:lnTo>
                    <a:pt x="21862" y="179598"/>
                  </a:lnTo>
                  <a:lnTo>
                    <a:pt x="42077" y="182995"/>
                  </a:lnTo>
                  <a:lnTo>
                    <a:pt x="55988" y="182878"/>
                  </a:lnTo>
                  <a:lnTo>
                    <a:pt x="101051" y="172579"/>
                  </a:lnTo>
                  <a:lnTo>
                    <a:pt x="117833" y="165994"/>
                  </a:lnTo>
                  <a:lnTo>
                    <a:pt x="163803" y="140962"/>
                  </a:lnTo>
                  <a:lnTo>
                    <a:pt x="194918" y="113015"/>
                  </a:lnTo>
                  <a:lnTo>
                    <a:pt x="215214" y="77918"/>
                  </a:lnTo>
                  <a:lnTo>
                    <a:pt x="218216" y="68645"/>
                  </a:lnTo>
                  <a:lnTo>
                    <a:pt x="219106" y="58058"/>
                  </a:lnTo>
                  <a:lnTo>
                    <a:pt x="215999" y="42613"/>
                  </a:lnTo>
                  <a:lnTo>
                    <a:pt x="210610" y="31373"/>
                  </a:lnTo>
                  <a:lnTo>
                    <a:pt x="189706" y="10960"/>
                  </a:lnTo>
                  <a:lnTo>
                    <a:pt x="166366" y="2100"/>
                  </a:lnTo>
                  <a:lnTo>
                    <a:pt x="145371" y="0"/>
                  </a:lnTo>
                  <a:lnTo>
                    <a:pt x="138800" y="1704"/>
                  </a:lnTo>
                  <a:lnTo>
                    <a:pt x="119369" y="10677"/>
                  </a:lnTo>
                  <a:lnTo>
                    <a:pt x="116756" y="11245"/>
                  </a:lnTo>
                  <a:lnTo>
                    <a:pt x="115014" y="12329"/>
                  </a:lnTo>
                  <a:lnTo>
                    <a:pt x="113853" y="13758"/>
                  </a:lnTo>
                  <a:lnTo>
                    <a:pt x="111531" y="1873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SMARTInkShape-104">
              <a:extLst>
                <a:ext uri="{FF2B5EF4-FFF2-40B4-BE49-F238E27FC236}">
                  <a16:creationId xmlns:a16="http://schemas.microsoft.com/office/drawing/2014/main" id="{77C279D2-E67A-489C-AC02-5A8AF98750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704263" y="3848100"/>
              <a:ext cx="101594" cy="247651"/>
            </a:xfrm>
            <a:custGeom>
              <a:avLst/>
              <a:gdLst/>
              <a:ahLst/>
              <a:cxnLst/>
              <a:rect l="0" t="0" r="0" b="0"/>
              <a:pathLst>
                <a:path w="101594" h="247651">
                  <a:moveTo>
                    <a:pt x="95250" y="0"/>
                  </a:moveTo>
                  <a:lnTo>
                    <a:pt x="95250" y="0"/>
                  </a:lnTo>
                  <a:lnTo>
                    <a:pt x="100717" y="5467"/>
                  </a:lnTo>
                  <a:lnTo>
                    <a:pt x="101338" y="9460"/>
                  </a:lnTo>
                  <a:lnTo>
                    <a:pt x="101593" y="36381"/>
                  </a:lnTo>
                  <a:lnTo>
                    <a:pt x="97833" y="44627"/>
                  </a:lnTo>
                  <a:lnTo>
                    <a:pt x="94856" y="48801"/>
                  </a:lnTo>
                  <a:lnTo>
                    <a:pt x="91547" y="59084"/>
                  </a:lnTo>
                  <a:lnTo>
                    <a:pt x="88665" y="70710"/>
                  </a:lnTo>
                  <a:lnTo>
                    <a:pt x="65119" y="114350"/>
                  </a:lnTo>
                  <a:lnTo>
                    <a:pt x="43311" y="158753"/>
                  </a:lnTo>
                  <a:lnTo>
                    <a:pt x="29997" y="188619"/>
                  </a:lnTo>
                  <a:lnTo>
                    <a:pt x="4313" y="232801"/>
                  </a:lnTo>
                  <a:lnTo>
                    <a:pt x="0" y="247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SMARTInkShape-105">
              <a:extLst>
                <a:ext uri="{FF2B5EF4-FFF2-40B4-BE49-F238E27FC236}">
                  <a16:creationId xmlns:a16="http://schemas.microsoft.com/office/drawing/2014/main" id="{6F1496F1-5534-4B4B-955A-568B05D947D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678863" y="3898900"/>
              <a:ext cx="158751" cy="82551"/>
            </a:xfrm>
            <a:custGeom>
              <a:avLst/>
              <a:gdLst/>
              <a:ahLst/>
              <a:cxnLst/>
              <a:rect l="0" t="0" r="0" b="0"/>
              <a:pathLst>
                <a:path w="158751" h="82551">
                  <a:moveTo>
                    <a:pt x="0" y="0"/>
                  </a:moveTo>
                  <a:lnTo>
                    <a:pt x="0" y="0"/>
                  </a:lnTo>
                  <a:lnTo>
                    <a:pt x="32201" y="27132"/>
                  </a:lnTo>
                  <a:lnTo>
                    <a:pt x="78390" y="52982"/>
                  </a:lnTo>
                  <a:lnTo>
                    <a:pt x="121618" y="71887"/>
                  </a:lnTo>
                  <a:lnTo>
                    <a:pt x="158750" y="82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MARTInkShape-106">
              <a:extLst>
                <a:ext uri="{FF2B5EF4-FFF2-40B4-BE49-F238E27FC236}">
                  <a16:creationId xmlns:a16="http://schemas.microsoft.com/office/drawing/2014/main" id="{08473867-48BB-466D-B833-805BCEEEA55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021766" y="3956050"/>
              <a:ext cx="114264" cy="215891"/>
            </a:xfrm>
            <a:custGeom>
              <a:avLst/>
              <a:gdLst/>
              <a:ahLst/>
              <a:cxnLst/>
              <a:rect l="0" t="0" r="0" b="0"/>
              <a:pathLst>
                <a:path w="114264" h="215891">
                  <a:moveTo>
                    <a:pt x="88897" y="0"/>
                  </a:moveTo>
                  <a:lnTo>
                    <a:pt x="88897" y="0"/>
                  </a:lnTo>
                  <a:lnTo>
                    <a:pt x="68192" y="10984"/>
                  </a:lnTo>
                  <a:lnTo>
                    <a:pt x="56657" y="14073"/>
                  </a:lnTo>
                  <a:lnTo>
                    <a:pt x="33585" y="25521"/>
                  </a:lnTo>
                  <a:lnTo>
                    <a:pt x="30856" y="27597"/>
                  </a:lnTo>
                  <a:lnTo>
                    <a:pt x="24060" y="29904"/>
                  </a:lnTo>
                  <a:lnTo>
                    <a:pt x="4523" y="31642"/>
                  </a:lnTo>
                  <a:lnTo>
                    <a:pt x="3014" y="32384"/>
                  </a:lnTo>
                  <a:lnTo>
                    <a:pt x="2009" y="33584"/>
                  </a:lnTo>
                  <a:lnTo>
                    <a:pt x="0" y="38093"/>
                  </a:lnTo>
                  <a:lnTo>
                    <a:pt x="3368" y="41469"/>
                  </a:lnTo>
                  <a:lnTo>
                    <a:pt x="8786" y="43125"/>
                  </a:lnTo>
                  <a:lnTo>
                    <a:pt x="15192" y="44567"/>
                  </a:lnTo>
                  <a:lnTo>
                    <a:pt x="34547" y="54524"/>
                  </a:lnTo>
                  <a:lnTo>
                    <a:pt x="55120" y="60175"/>
                  </a:lnTo>
                  <a:lnTo>
                    <a:pt x="82943" y="78117"/>
                  </a:lnTo>
                  <a:lnTo>
                    <a:pt x="109960" y="103640"/>
                  </a:lnTo>
                  <a:lnTo>
                    <a:pt x="112369" y="109798"/>
                  </a:lnTo>
                  <a:lnTo>
                    <a:pt x="114263" y="146945"/>
                  </a:lnTo>
                  <a:lnTo>
                    <a:pt x="110519" y="153738"/>
                  </a:lnTo>
                  <a:lnTo>
                    <a:pt x="89702" y="181955"/>
                  </a:lnTo>
                  <a:lnTo>
                    <a:pt x="51815" y="211580"/>
                  </a:lnTo>
                  <a:lnTo>
                    <a:pt x="39888" y="214620"/>
                  </a:lnTo>
                  <a:lnTo>
                    <a:pt x="20070" y="215890"/>
                  </a:lnTo>
                  <a:lnTo>
                    <a:pt x="12697" y="209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SMARTInkShape-Group32">
            <a:extLst>
              <a:ext uri="{FF2B5EF4-FFF2-40B4-BE49-F238E27FC236}">
                <a16:creationId xmlns:a16="http://schemas.microsoft.com/office/drawing/2014/main" id="{9B909589-086D-424F-90C8-CD9239C8869C}"/>
              </a:ext>
            </a:extLst>
          </p:cNvPr>
          <p:cNvGrpSpPr/>
          <p:nvPr/>
        </p:nvGrpSpPr>
        <p:grpSpPr>
          <a:xfrm>
            <a:off x="9422114" y="3911600"/>
            <a:ext cx="526750" cy="336551"/>
            <a:chOff x="9422114" y="3911600"/>
            <a:chExt cx="526750" cy="336551"/>
          </a:xfrm>
        </p:grpSpPr>
        <p:sp>
          <p:nvSpPr>
            <p:cNvPr id="96" name="SMARTInkShape-107">
              <a:extLst>
                <a:ext uri="{FF2B5EF4-FFF2-40B4-BE49-F238E27FC236}">
                  <a16:creationId xmlns:a16="http://schemas.microsoft.com/office/drawing/2014/main" id="{696AEC87-C41D-4BC8-8583-98DC87528BA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9422114" y="3965819"/>
              <a:ext cx="201897" cy="129899"/>
            </a:xfrm>
            <a:custGeom>
              <a:avLst/>
              <a:gdLst/>
              <a:ahLst/>
              <a:cxnLst/>
              <a:rect l="0" t="0" r="0" b="0"/>
              <a:pathLst>
                <a:path w="201897" h="129899">
                  <a:moveTo>
                    <a:pt x="50499" y="28331"/>
                  </a:moveTo>
                  <a:lnTo>
                    <a:pt x="50499" y="28331"/>
                  </a:lnTo>
                  <a:lnTo>
                    <a:pt x="50499" y="31702"/>
                  </a:lnTo>
                  <a:lnTo>
                    <a:pt x="49793" y="32695"/>
                  </a:lnTo>
                  <a:lnTo>
                    <a:pt x="48617" y="33357"/>
                  </a:lnTo>
                  <a:lnTo>
                    <a:pt x="47128" y="33798"/>
                  </a:lnTo>
                  <a:lnTo>
                    <a:pt x="43591" y="38052"/>
                  </a:lnTo>
                  <a:lnTo>
                    <a:pt x="29300" y="55674"/>
                  </a:lnTo>
                  <a:lnTo>
                    <a:pt x="13719" y="68290"/>
                  </a:lnTo>
                  <a:lnTo>
                    <a:pt x="9458" y="75018"/>
                  </a:lnTo>
                  <a:lnTo>
                    <a:pt x="4840" y="85087"/>
                  </a:lnTo>
                  <a:lnTo>
                    <a:pt x="1984" y="89539"/>
                  </a:lnTo>
                  <a:lnTo>
                    <a:pt x="376" y="96013"/>
                  </a:lnTo>
                  <a:lnTo>
                    <a:pt x="0" y="100275"/>
                  </a:lnTo>
                  <a:lnTo>
                    <a:pt x="1714" y="104521"/>
                  </a:lnTo>
                  <a:lnTo>
                    <a:pt x="14633" y="119347"/>
                  </a:lnTo>
                  <a:lnTo>
                    <a:pt x="24271" y="125698"/>
                  </a:lnTo>
                  <a:lnTo>
                    <a:pt x="36064" y="128677"/>
                  </a:lnTo>
                  <a:lnTo>
                    <a:pt x="83251" y="129898"/>
                  </a:lnTo>
                  <a:lnTo>
                    <a:pt x="128062" y="128048"/>
                  </a:lnTo>
                  <a:lnTo>
                    <a:pt x="175295" y="108732"/>
                  </a:lnTo>
                  <a:lnTo>
                    <a:pt x="184685" y="102405"/>
                  </a:lnTo>
                  <a:lnTo>
                    <a:pt x="191936" y="92691"/>
                  </a:lnTo>
                  <a:lnTo>
                    <a:pt x="200643" y="70002"/>
                  </a:lnTo>
                  <a:lnTo>
                    <a:pt x="201896" y="61903"/>
                  </a:lnTo>
                  <a:lnTo>
                    <a:pt x="200571" y="55482"/>
                  </a:lnTo>
                  <a:lnTo>
                    <a:pt x="198336" y="49570"/>
                  </a:lnTo>
                  <a:lnTo>
                    <a:pt x="197343" y="42239"/>
                  </a:lnTo>
                  <a:lnTo>
                    <a:pt x="193139" y="34277"/>
                  </a:lnTo>
                  <a:lnTo>
                    <a:pt x="174933" y="14167"/>
                  </a:lnTo>
                  <a:lnTo>
                    <a:pt x="166716" y="8395"/>
                  </a:lnTo>
                  <a:lnTo>
                    <a:pt x="138126" y="40"/>
                  </a:lnTo>
                  <a:lnTo>
                    <a:pt x="126133" y="0"/>
                  </a:lnTo>
                  <a:lnTo>
                    <a:pt x="82398" y="4736"/>
                  </a:lnTo>
                  <a:lnTo>
                    <a:pt x="61807" y="13752"/>
                  </a:lnTo>
                  <a:lnTo>
                    <a:pt x="44149" y="2833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MARTInkShape-108">
              <a:extLst>
                <a:ext uri="{FF2B5EF4-FFF2-40B4-BE49-F238E27FC236}">
                  <a16:creationId xmlns:a16="http://schemas.microsoft.com/office/drawing/2014/main" id="{BF7F5989-8083-4AD6-8C94-5D70997F7A6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707563" y="3911600"/>
              <a:ext cx="241301" cy="336551"/>
            </a:xfrm>
            <a:custGeom>
              <a:avLst/>
              <a:gdLst/>
              <a:ahLst/>
              <a:cxnLst/>
              <a:rect l="0" t="0" r="0" b="0"/>
              <a:pathLst>
                <a:path w="241301" h="336551">
                  <a:moveTo>
                    <a:pt x="0" y="336550"/>
                  </a:moveTo>
                  <a:lnTo>
                    <a:pt x="0" y="336550"/>
                  </a:lnTo>
                  <a:lnTo>
                    <a:pt x="14926" y="336550"/>
                  </a:lnTo>
                  <a:lnTo>
                    <a:pt x="36364" y="322245"/>
                  </a:lnTo>
                  <a:lnTo>
                    <a:pt x="68005" y="284399"/>
                  </a:lnTo>
                  <a:lnTo>
                    <a:pt x="96677" y="241221"/>
                  </a:lnTo>
                  <a:lnTo>
                    <a:pt x="121042" y="194964"/>
                  </a:lnTo>
                  <a:lnTo>
                    <a:pt x="144202" y="152792"/>
                  </a:lnTo>
                  <a:lnTo>
                    <a:pt x="166226" y="105876"/>
                  </a:lnTo>
                  <a:lnTo>
                    <a:pt x="190069" y="58951"/>
                  </a:lnTo>
                  <a:lnTo>
                    <a:pt x="211659" y="14848"/>
                  </a:lnTo>
                  <a:lnTo>
                    <a:pt x="215527" y="1629"/>
                  </a:lnTo>
                  <a:lnTo>
                    <a:pt x="216357" y="1086"/>
                  </a:lnTo>
                  <a:lnTo>
                    <a:pt x="222250" y="0"/>
                  </a:lnTo>
                  <a:lnTo>
                    <a:pt x="222250" y="32755"/>
                  </a:lnTo>
                  <a:lnTo>
                    <a:pt x="224131" y="37606"/>
                  </a:lnTo>
                  <a:lnTo>
                    <a:pt x="225621" y="39887"/>
                  </a:lnTo>
                  <a:lnTo>
                    <a:pt x="230089" y="55783"/>
                  </a:lnTo>
                  <a:lnTo>
                    <a:pt x="232789" y="60776"/>
                  </a:lnTo>
                  <a:lnTo>
                    <a:pt x="234522" y="69730"/>
                  </a:lnTo>
                  <a:lnTo>
                    <a:pt x="234665" y="71887"/>
                  </a:lnTo>
                  <a:lnTo>
                    <a:pt x="235466" y="73325"/>
                  </a:lnTo>
                  <a:lnTo>
                    <a:pt x="236704" y="74283"/>
                  </a:lnTo>
                  <a:lnTo>
                    <a:pt x="24130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SMARTInkShape-109">
              <a:extLst>
                <a:ext uri="{FF2B5EF4-FFF2-40B4-BE49-F238E27FC236}">
                  <a16:creationId xmlns:a16="http://schemas.microsoft.com/office/drawing/2014/main" id="{00F7705D-0611-46C4-A8E9-09FD82C1AFD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682163" y="4013200"/>
              <a:ext cx="158751" cy="139701"/>
            </a:xfrm>
            <a:custGeom>
              <a:avLst/>
              <a:gdLst/>
              <a:ahLst/>
              <a:cxnLst/>
              <a:rect l="0" t="0" r="0" b="0"/>
              <a:pathLst>
                <a:path w="158751" h="139701">
                  <a:moveTo>
                    <a:pt x="0" y="0"/>
                  </a:moveTo>
                  <a:lnTo>
                    <a:pt x="0" y="0"/>
                  </a:lnTo>
                  <a:lnTo>
                    <a:pt x="705" y="20265"/>
                  </a:lnTo>
                  <a:lnTo>
                    <a:pt x="11536" y="55216"/>
                  </a:lnTo>
                  <a:lnTo>
                    <a:pt x="33408" y="83271"/>
                  </a:lnTo>
                  <a:lnTo>
                    <a:pt x="64527" y="111875"/>
                  </a:lnTo>
                  <a:lnTo>
                    <a:pt x="89808" y="123986"/>
                  </a:lnTo>
                  <a:lnTo>
                    <a:pt x="132779" y="136799"/>
                  </a:lnTo>
                  <a:lnTo>
                    <a:pt x="158750" y="139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SMARTInkShape-Group33">
            <a:extLst>
              <a:ext uri="{FF2B5EF4-FFF2-40B4-BE49-F238E27FC236}">
                <a16:creationId xmlns:a16="http://schemas.microsoft.com/office/drawing/2014/main" id="{72BE5FFE-90BA-42E8-AB94-4796BD90C8BD}"/>
              </a:ext>
            </a:extLst>
          </p:cNvPr>
          <p:cNvGrpSpPr/>
          <p:nvPr/>
        </p:nvGrpSpPr>
        <p:grpSpPr>
          <a:xfrm>
            <a:off x="10190163" y="3860800"/>
            <a:ext cx="330201" cy="400051"/>
            <a:chOff x="10190163" y="3860800"/>
            <a:chExt cx="330201" cy="400051"/>
          </a:xfrm>
        </p:grpSpPr>
        <p:sp>
          <p:nvSpPr>
            <p:cNvPr id="100" name="SMARTInkShape-110">
              <a:extLst>
                <a:ext uri="{FF2B5EF4-FFF2-40B4-BE49-F238E27FC236}">
                  <a16:creationId xmlns:a16="http://schemas.microsoft.com/office/drawing/2014/main" id="{4E569692-FBC2-4911-9C89-FA00FA54FC6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190163" y="4159250"/>
              <a:ext cx="57151" cy="101601"/>
            </a:xfrm>
            <a:custGeom>
              <a:avLst/>
              <a:gdLst/>
              <a:ahLst/>
              <a:cxnLst/>
              <a:rect l="0" t="0" r="0" b="0"/>
              <a:pathLst>
                <a:path w="57151" h="101601">
                  <a:moveTo>
                    <a:pt x="57150" y="0"/>
                  </a:moveTo>
                  <a:lnTo>
                    <a:pt x="57150" y="0"/>
                  </a:lnTo>
                  <a:lnTo>
                    <a:pt x="57150" y="9460"/>
                  </a:lnTo>
                  <a:lnTo>
                    <a:pt x="55268" y="13141"/>
                  </a:lnTo>
                  <a:lnTo>
                    <a:pt x="53779" y="15111"/>
                  </a:lnTo>
                  <a:lnTo>
                    <a:pt x="52123" y="21062"/>
                  </a:lnTo>
                  <a:lnTo>
                    <a:pt x="50682" y="27706"/>
                  </a:lnTo>
                  <a:lnTo>
                    <a:pt x="36087" y="51245"/>
                  </a:lnTo>
                  <a:lnTo>
                    <a:pt x="30150" y="59464"/>
                  </a:lnTo>
                  <a:lnTo>
                    <a:pt x="16747" y="87674"/>
                  </a:lnTo>
                  <a:lnTo>
                    <a:pt x="12617" y="91883"/>
                  </a:lnTo>
                  <a:lnTo>
                    <a:pt x="0" y="101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SMARTInkShape-111">
              <a:extLst>
                <a:ext uri="{FF2B5EF4-FFF2-40B4-BE49-F238E27FC236}">
                  <a16:creationId xmlns:a16="http://schemas.microsoft.com/office/drawing/2014/main" id="{DCEBE878-4378-48AB-AD54-79EDD10DEC8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0304463" y="3860800"/>
              <a:ext cx="6351" cy="50801"/>
            </a:xfrm>
            <a:custGeom>
              <a:avLst/>
              <a:gdLst/>
              <a:ahLst/>
              <a:cxnLst/>
              <a:rect l="0" t="0" r="0" b="0"/>
              <a:pathLst>
                <a:path w="6351" h="50801">
                  <a:moveTo>
                    <a:pt x="6350" y="0"/>
                  </a:moveTo>
                  <a:lnTo>
                    <a:pt x="6350" y="0"/>
                  </a:lnTo>
                  <a:lnTo>
                    <a:pt x="6350" y="24641"/>
                  </a:lnTo>
                  <a:lnTo>
                    <a:pt x="4468" y="30472"/>
                  </a:lnTo>
                  <a:lnTo>
                    <a:pt x="1985" y="35415"/>
                  </a:lnTo>
                  <a:lnTo>
                    <a:pt x="0" y="50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SMARTInkShape-112">
              <a:extLst>
                <a:ext uri="{FF2B5EF4-FFF2-40B4-BE49-F238E27FC236}">
                  <a16:creationId xmlns:a16="http://schemas.microsoft.com/office/drawing/2014/main" id="{5130BA96-5471-456E-A2AF-2E4C57F079B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0399713" y="4051300"/>
              <a:ext cx="69851" cy="177801"/>
            </a:xfrm>
            <a:custGeom>
              <a:avLst/>
              <a:gdLst/>
              <a:ahLst/>
              <a:cxnLst/>
              <a:rect l="0" t="0" r="0" b="0"/>
              <a:pathLst>
                <a:path w="69851" h="177801">
                  <a:moveTo>
                    <a:pt x="69850" y="0"/>
                  </a:moveTo>
                  <a:lnTo>
                    <a:pt x="69850" y="0"/>
                  </a:lnTo>
                  <a:lnTo>
                    <a:pt x="69144" y="36107"/>
                  </a:lnTo>
                  <a:lnTo>
                    <a:pt x="54118" y="80459"/>
                  </a:lnTo>
                  <a:lnTo>
                    <a:pt x="39458" y="115830"/>
                  </a:lnTo>
                  <a:lnTo>
                    <a:pt x="30192" y="128943"/>
                  </a:lnTo>
                  <a:lnTo>
                    <a:pt x="18773" y="156859"/>
                  </a:lnTo>
                  <a:lnTo>
                    <a:pt x="0" y="177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SMARTInkShape-113">
              <a:extLst>
                <a:ext uri="{FF2B5EF4-FFF2-40B4-BE49-F238E27FC236}">
                  <a16:creationId xmlns:a16="http://schemas.microsoft.com/office/drawing/2014/main" id="{38B3439A-1992-465E-8A8B-27699C38AFB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0285413" y="4083050"/>
              <a:ext cx="234951" cy="38068"/>
            </a:xfrm>
            <a:custGeom>
              <a:avLst/>
              <a:gdLst/>
              <a:ahLst/>
              <a:cxnLst/>
              <a:rect l="0" t="0" r="0" b="0"/>
              <a:pathLst>
                <a:path w="234951" h="38068">
                  <a:moveTo>
                    <a:pt x="0" y="0"/>
                  </a:moveTo>
                  <a:lnTo>
                    <a:pt x="0" y="0"/>
                  </a:lnTo>
                  <a:lnTo>
                    <a:pt x="14746" y="12865"/>
                  </a:lnTo>
                  <a:lnTo>
                    <a:pt x="58691" y="31755"/>
                  </a:lnTo>
                  <a:lnTo>
                    <a:pt x="78538" y="36220"/>
                  </a:lnTo>
                  <a:lnTo>
                    <a:pt x="123205" y="37852"/>
                  </a:lnTo>
                  <a:lnTo>
                    <a:pt x="166995" y="38067"/>
                  </a:lnTo>
                  <a:lnTo>
                    <a:pt x="209521" y="31188"/>
                  </a:lnTo>
                  <a:lnTo>
                    <a:pt x="23495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SMARTInkShape-114">
            <a:extLst>
              <a:ext uri="{FF2B5EF4-FFF2-40B4-BE49-F238E27FC236}">
                <a16:creationId xmlns:a16="http://schemas.microsoft.com/office/drawing/2014/main" id="{CA228828-A884-468F-9E3B-7EEC6E24186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81163" y="2384189"/>
            <a:ext cx="1504951" cy="613012"/>
          </a:xfrm>
          <a:custGeom>
            <a:avLst/>
            <a:gdLst/>
            <a:ahLst/>
            <a:cxnLst/>
            <a:rect l="0" t="0" r="0" b="0"/>
            <a:pathLst>
              <a:path w="1504951" h="613012">
                <a:moveTo>
                  <a:pt x="12700" y="35161"/>
                </a:moveTo>
                <a:lnTo>
                  <a:pt x="12700" y="35161"/>
                </a:lnTo>
                <a:lnTo>
                  <a:pt x="23" y="35161"/>
                </a:lnTo>
                <a:lnTo>
                  <a:pt x="0" y="44621"/>
                </a:lnTo>
                <a:lnTo>
                  <a:pt x="1881" y="48302"/>
                </a:lnTo>
                <a:lnTo>
                  <a:pt x="3371" y="50272"/>
                </a:lnTo>
                <a:lnTo>
                  <a:pt x="5026" y="56223"/>
                </a:lnTo>
                <a:lnTo>
                  <a:pt x="6467" y="62866"/>
                </a:lnTo>
                <a:lnTo>
                  <a:pt x="11245" y="70573"/>
                </a:lnTo>
                <a:lnTo>
                  <a:pt x="27542" y="96894"/>
                </a:lnTo>
                <a:lnTo>
                  <a:pt x="37278" y="126198"/>
                </a:lnTo>
                <a:lnTo>
                  <a:pt x="46166" y="139589"/>
                </a:lnTo>
                <a:lnTo>
                  <a:pt x="57436" y="181377"/>
                </a:lnTo>
                <a:lnTo>
                  <a:pt x="64849" y="221207"/>
                </a:lnTo>
                <a:lnTo>
                  <a:pt x="68862" y="253552"/>
                </a:lnTo>
                <a:lnTo>
                  <a:pt x="64693" y="300586"/>
                </a:lnTo>
                <a:lnTo>
                  <a:pt x="58587" y="344732"/>
                </a:lnTo>
                <a:lnTo>
                  <a:pt x="52547" y="384935"/>
                </a:lnTo>
                <a:lnTo>
                  <a:pt x="50324" y="427963"/>
                </a:lnTo>
                <a:lnTo>
                  <a:pt x="45058" y="468923"/>
                </a:lnTo>
                <a:lnTo>
                  <a:pt x="42603" y="510535"/>
                </a:lnTo>
                <a:lnTo>
                  <a:pt x="38692" y="527393"/>
                </a:lnTo>
                <a:lnTo>
                  <a:pt x="38363" y="532155"/>
                </a:lnTo>
                <a:lnTo>
                  <a:pt x="40098" y="536623"/>
                </a:lnTo>
                <a:lnTo>
                  <a:pt x="42516" y="540961"/>
                </a:lnTo>
                <a:lnTo>
                  <a:pt x="44195" y="548246"/>
                </a:lnTo>
                <a:lnTo>
                  <a:pt x="47745" y="552507"/>
                </a:lnTo>
                <a:lnTo>
                  <a:pt x="51323" y="554370"/>
                </a:lnTo>
                <a:lnTo>
                  <a:pt x="55999" y="555567"/>
                </a:lnTo>
                <a:lnTo>
                  <a:pt x="61992" y="560167"/>
                </a:lnTo>
                <a:lnTo>
                  <a:pt x="67913" y="561605"/>
                </a:lnTo>
                <a:lnTo>
                  <a:pt x="84673" y="562188"/>
                </a:lnTo>
                <a:lnTo>
                  <a:pt x="128930" y="549070"/>
                </a:lnTo>
                <a:lnTo>
                  <a:pt x="149410" y="544328"/>
                </a:lnTo>
                <a:lnTo>
                  <a:pt x="176360" y="541433"/>
                </a:lnTo>
                <a:lnTo>
                  <a:pt x="191954" y="538180"/>
                </a:lnTo>
                <a:lnTo>
                  <a:pt x="235035" y="536891"/>
                </a:lnTo>
                <a:lnTo>
                  <a:pt x="279404" y="531054"/>
                </a:lnTo>
                <a:lnTo>
                  <a:pt x="323850" y="530496"/>
                </a:lnTo>
                <a:lnTo>
                  <a:pt x="363831" y="530464"/>
                </a:lnTo>
                <a:lnTo>
                  <a:pt x="411033" y="530461"/>
                </a:lnTo>
                <a:lnTo>
                  <a:pt x="455725" y="530461"/>
                </a:lnTo>
                <a:lnTo>
                  <a:pt x="502077" y="532343"/>
                </a:lnTo>
                <a:lnTo>
                  <a:pt x="544039" y="536223"/>
                </a:lnTo>
                <a:lnTo>
                  <a:pt x="586324" y="536733"/>
                </a:lnTo>
                <a:lnTo>
                  <a:pt x="633677" y="536801"/>
                </a:lnTo>
                <a:lnTo>
                  <a:pt x="675347" y="533438"/>
                </a:lnTo>
                <a:lnTo>
                  <a:pt x="714910" y="531049"/>
                </a:lnTo>
                <a:lnTo>
                  <a:pt x="755964" y="530577"/>
                </a:lnTo>
                <a:lnTo>
                  <a:pt x="803538" y="530476"/>
                </a:lnTo>
                <a:lnTo>
                  <a:pt x="849932" y="530463"/>
                </a:lnTo>
                <a:lnTo>
                  <a:pt x="896825" y="535487"/>
                </a:lnTo>
                <a:lnTo>
                  <a:pt x="944096" y="537342"/>
                </a:lnTo>
                <a:lnTo>
                  <a:pt x="982799" y="541803"/>
                </a:lnTo>
                <a:lnTo>
                  <a:pt x="1026392" y="548052"/>
                </a:lnTo>
                <a:lnTo>
                  <a:pt x="1068891" y="554693"/>
                </a:lnTo>
                <a:lnTo>
                  <a:pt x="1116343" y="559130"/>
                </a:lnTo>
                <a:lnTo>
                  <a:pt x="1161270" y="568498"/>
                </a:lnTo>
                <a:lnTo>
                  <a:pt x="1207952" y="579081"/>
                </a:lnTo>
                <a:lnTo>
                  <a:pt x="1243236" y="588041"/>
                </a:lnTo>
                <a:lnTo>
                  <a:pt x="1256896" y="592207"/>
                </a:lnTo>
                <a:lnTo>
                  <a:pt x="1303156" y="599702"/>
                </a:lnTo>
                <a:lnTo>
                  <a:pt x="1308960" y="600040"/>
                </a:lnTo>
                <a:lnTo>
                  <a:pt x="1313891" y="602072"/>
                </a:lnTo>
                <a:lnTo>
                  <a:pt x="1318435" y="604622"/>
                </a:lnTo>
                <a:lnTo>
                  <a:pt x="1327100" y="606258"/>
                </a:lnTo>
                <a:lnTo>
                  <a:pt x="1329233" y="606393"/>
                </a:lnTo>
                <a:lnTo>
                  <a:pt x="1333485" y="608423"/>
                </a:lnTo>
                <a:lnTo>
                  <a:pt x="1339850" y="613011"/>
                </a:lnTo>
                <a:lnTo>
                  <a:pt x="1343220" y="609640"/>
                </a:lnTo>
                <a:lnTo>
                  <a:pt x="1344876" y="606103"/>
                </a:lnTo>
                <a:lnTo>
                  <a:pt x="1345317" y="604173"/>
                </a:lnTo>
                <a:lnTo>
                  <a:pt x="1349570" y="600146"/>
                </a:lnTo>
                <a:lnTo>
                  <a:pt x="1360428" y="591812"/>
                </a:lnTo>
                <a:lnTo>
                  <a:pt x="1363106" y="585715"/>
                </a:lnTo>
                <a:lnTo>
                  <a:pt x="1363821" y="582114"/>
                </a:lnTo>
                <a:lnTo>
                  <a:pt x="1371568" y="570303"/>
                </a:lnTo>
                <a:lnTo>
                  <a:pt x="1382464" y="558740"/>
                </a:lnTo>
                <a:lnTo>
                  <a:pt x="1392771" y="551148"/>
                </a:lnTo>
                <a:lnTo>
                  <a:pt x="1421039" y="506340"/>
                </a:lnTo>
                <a:lnTo>
                  <a:pt x="1445041" y="460413"/>
                </a:lnTo>
                <a:lnTo>
                  <a:pt x="1458327" y="418130"/>
                </a:lnTo>
                <a:lnTo>
                  <a:pt x="1468170" y="371826"/>
                </a:lnTo>
                <a:lnTo>
                  <a:pt x="1474639" y="331740"/>
                </a:lnTo>
                <a:lnTo>
                  <a:pt x="1481000" y="289554"/>
                </a:lnTo>
                <a:lnTo>
                  <a:pt x="1491080" y="244734"/>
                </a:lnTo>
                <a:lnTo>
                  <a:pt x="1499110" y="198924"/>
                </a:lnTo>
                <a:lnTo>
                  <a:pt x="1503587" y="186252"/>
                </a:lnTo>
                <a:lnTo>
                  <a:pt x="1504948" y="138656"/>
                </a:lnTo>
                <a:lnTo>
                  <a:pt x="1504950" y="120459"/>
                </a:lnTo>
                <a:lnTo>
                  <a:pt x="1504950" y="121990"/>
                </a:lnTo>
                <a:lnTo>
                  <a:pt x="1504950" y="118412"/>
                </a:lnTo>
                <a:lnTo>
                  <a:pt x="1504950" y="132899"/>
                </a:lnTo>
                <a:lnTo>
                  <a:pt x="1504244" y="134187"/>
                </a:lnTo>
                <a:lnTo>
                  <a:pt x="1503068" y="135045"/>
                </a:lnTo>
                <a:lnTo>
                  <a:pt x="1501578" y="135617"/>
                </a:lnTo>
                <a:lnTo>
                  <a:pt x="1500585" y="136704"/>
                </a:lnTo>
                <a:lnTo>
                  <a:pt x="1498068" y="143161"/>
                </a:lnTo>
                <a:lnTo>
                  <a:pt x="1493155" y="148492"/>
                </a:lnTo>
                <a:lnTo>
                  <a:pt x="1486862" y="149376"/>
                </a:lnTo>
                <a:lnTo>
                  <a:pt x="1451192" y="148755"/>
                </a:lnTo>
                <a:lnTo>
                  <a:pt x="1407803" y="136320"/>
                </a:lnTo>
                <a:lnTo>
                  <a:pt x="1365138" y="121918"/>
                </a:lnTo>
                <a:lnTo>
                  <a:pt x="1320087" y="107126"/>
                </a:lnTo>
                <a:lnTo>
                  <a:pt x="1280210" y="96544"/>
                </a:lnTo>
                <a:lnTo>
                  <a:pt x="1233174" y="85961"/>
                </a:lnTo>
                <a:lnTo>
                  <a:pt x="1194914" y="77494"/>
                </a:lnTo>
                <a:lnTo>
                  <a:pt x="1153385" y="68322"/>
                </a:lnTo>
                <a:lnTo>
                  <a:pt x="1111210" y="55535"/>
                </a:lnTo>
                <a:lnTo>
                  <a:pt x="1065537" y="46006"/>
                </a:lnTo>
                <a:lnTo>
                  <a:pt x="1028325" y="39472"/>
                </a:lnTo>
                <a:lnTo>
                  <a:pt x="982190" y="30943"/>
                </a:lnTo>
                <a:lnTo>
                  <a:pt x="944833" y="24582"/>
                </a:lnTo>
                <a:lnTo>
                  <a:pt x="903505" y="18229"/>
                </a:lnTo>
                <a:lnTo>
                  <a:pt x="864134" y="11878"/>
                </a:lnTo>
                <a:lnTo>
                  <a:pt x="824952" y="6233"/>
                </a:lnTo>
                <a:lnTo>
                  <a:pt x="783082" y="3542"/>
                </a:lnTo>
                <a:lnTo>
                  <a:pt x="742846" y="0"/>
                </a:lnTo>
                <a:lnTo>
                  <a:pt x="699958" y="2087"/>
                </a:lnTo>
                <a:lnTo>
                  <a:pt x="655971" y="3019"/>
                </a:lnTo>
                <a:lnTo>
                  <a:pt x="611658" y="4000"/>
                </a:lnTo>
                <a:lnTo>
                  <a:pt x="567249" y="7741"/>
                </a:lnTo>
                <a:lnTo>
                  <a:pt x="522105" y="9868"/>
                </a:lnTo>
                <a:lnTo>
                  <a:pt x="489810" y="12866"/>
                </a:lnTo>
                <a:lnTo>
                  <a:pt x="443265" y="18521"/>
                </a:lnTo>
                <a:lnTo>
                  <a:pt x="398194" y="24665"/>
                </a:lnTo>
                <a:lnTo>
                  <a:pt x="353560" y="34324"/>
                </a:lnTo>
                <a:lnTo>
                  <a:pt x="312427" y="42753"/>
                </a:lnTo>
                <a:lnTo>
                  <a:pt x="270057" y="49718"/>
                </a:lnTo>
                <a:lnTo>
                  <a:pt x="229594" y="59622"/>
                </a:lnTo>
                <a:lnTo>
                  <a:pt x="203200" y="66911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MARTInkShape-115">
            <a:extLst>
              <a:ext uri="{FF2B5EF4-FFF2-40B4-BE49-F238E27FC236}">
                <a16:creationId xmlns:a16="http://schemas.microsoft.com/office/drawing/2014/main" id="{98AE6609-5F94-4AD4-9EF7-891D78D2596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65212" y="3117850"/>
            <a:ext cx="1270002" cy="654051"/>
          </a:xfrm>
          <a:custGeom>
            <a:avLst/>
            <a:gdLst/>
            <a:ahLst/>
            <a:cxnLst/>
            <a:rect l="0" t="0" r="0" b="0"/>
            <a:pathLst>
              <a:path w="1270002" h="654051">
                <a:moveTo>
                  <a:pt x="44450" y="31750"/>
                </a:moveTo>
                <a:lnTo>
                  <a:pt x="44450" y="31750"/>
                </a:lnTo>
                <a:lnTo>
                  <a:pt x="44450" y="35121"/>
                </a:lnTo>
                <a:lnTo>
                  <a:pt x="43745" y="36114"/>
                </a:lnTo>
                <a:lnTo>
                  <a:pt x="42569" y="36776"/>
                </a:lnTo>
                <a:lnTo>
                  <a:pt x="38362" y="38022"/>
                </a:lnTo>
                <a:lnTo>
                  <a:pt x="31750" y="38100"/>
                </a:lnTo>
                <a:lnTo>
                  <a:pt x="37218" y="43567"/>
                </a:lnTo>
                <a:lnTo>
                  <a:pt x="38023" y="49840"/>
                </a:lnTo>
                <a:lnTo>
                  <a:pt x="38077" y="53886"/>
                </a:lnTo>
                <a:lnTo>
                  <a:pt x="32011" y="78080"/>
                </a:lnTo>
                <a:lnTo>
                  <a:pt x="31096" y="87442"/>
                </a:lnTo>
                <a:lnTo>
                  <a:pt x="25993" y="105241"/>
                </a:lnTo>
                <a:lnTo>
                  <a:pt x="24710" y="129232"/>
                </a:lnTo>
                <a:lnTo>
                  <a:pt x="20377" y="141186"/>
                </a:lnTo>
                <a:lnTo>
                  <a:pt x="14702" y="186284"/>
                </a:lnTo>
                <a:lnTo>
                  <a:pt x="10936" y="224072"/>
                </a:lnTo>
                <a:lnTo>
                  <a:pt x="8388" y="232937"/>
                </a:lnTo>
                <a:lnTo>
                  <a:pt x="3059" y="280163"/>
                </a:lnTo>
                <a:lnTo>
                  <a:pt x="179" y="324600"/>
                </a:lnTo>
                <a:lnTo>
                  <a:pt x="11" y="366090"/>
                </a:lnTo>
                <a:lnTo>
                  <a:pt x="1" y="411368"/>
                </a:lnTo>
                <a:lnTo>
                  <a:pt x="0" y="443605"/>
                </a:lnTo>
                <a:lnTo>
                  <a:pt x="706" y="443904"/>
                </a:lnTo>
                <a:lnTo>
                  <a:pt x="22082" y="444500"/>
                </a:lnTo>
                <a:lnTo>
                  <a:pt x="23188" y="445206"/>
                </a:lnTo>
                <a:lnTo>
                  <a:pt x="23926" y="446382"/>
                </a:lnTo>
                <a:lnTo>
                  <a:pt x="24417" y="447871"/>
                </a:lnTo>
                <a:lnTo>
                  <a:pt x="25450" y="448864"/>
                </a:lnTo>
                <a:lnTo>
                  <a:pt x="28480" y="449967"/>
                </a:lnTo>
                <a:lnTo>
                  <a:pt x="74877" y="450850"/>
                </a:lnTo>
                <a:lnTo>
                  <a:pt x="117181" y="451556"/>
                </a:lnTo>
                <a:lnTo>
                  <a:pt x="161842" y="460310"/>
                </a:lnTo>
                <a:lnTo>
                  <a:pt x="185881" y="468149"/>
                </a:lnTo>
                <a:lnTo>
                  <a:pt x="191654" y="468733"/>
                </a:lnTo>
                <a:lnTo>
                  <a:pt x="201832" y="473144"/>
                </a:lnTo>
                <a:lnTo>
                  <a:pt x="211764" y="478398"/>
                </a:lnTo>
                <a:lnTo>
                  <a:pt x="254130" y="489262"/>
                </a:lnTo>
                <a:lnTo>
                  <a:pt x="298458" y="500414"/>
                </a:lnTo>
                <a:lnTo>
                  <a:pt x="339922" y="510380"/>
                </a:lnTo>
                <a:lnTo>
                  <a:pt x="387176" y="521290"/>
                </a:lnTo>
                <a:lnTo>
                  <a:pt x="429799" y="536515"/>
                </a:lnTo>
                <a:lnTo>
                  <a:pt x="470029" y="542695"/>
                </a:lnTo>
                <a:lnTo>
                  <a:pt x="517175" y="556736"/>
                </a:lnTo>
                <a:lnTo>
                  <a:pt x="558894" y="568580"/>
                </a:lnTo>
                <a:lnTo>
                  <a:pt x="601146" y="576185"/>
                </a:lnTo>
                <a:lnTo>
                  <a:pt x="643469" y="583005"/>
                </a:lnTo>
                <a:lnTo>
                  <a:pt x="685801" y="589069"/>
                </a:lnTo>
                <a:lnTo>
                  <a:pt x="728134" y="594719"/>
                </a:lnTo>
                <a:lnTo>
                  <a:pt x="770467" y="596613"/>
                </a:lnTo>
                <a:lnTo>
                  <a:pt x="812801" y="594981"/>
                </a:lnTo>
                <a:lnTo>
                  <a:pt x="855134" y="591134"/>
                </a:lnTo>
                <a:lnTo>
                  <a:pt x="897467" y="590627"/>
                </a:lnTo>
                <a:lnTo>
                  <a:pt x="942800" y="590557"/>
                </a:lnTo>
                <a:lnTo>
                  <a:pt x="989424" y="590551"/>
                </a:lnTo>
                <a:lnTo>
                  <a:pt x="1034982" y="596312"/>
                </a:lnTo>
                <a:lnTo>
                  <a:pt x="1068075" y="597554"/>
                </a:lnTo>
                <a:lnTo>
                  <a:pt x="1115474" y="608640"/>
                </a:lnTo>
                <a:lnTo>
                  <a:pt x="1122065" y="611055"/>
                </a:lnTo>
                <a:lnTo>
                  <a:pt x="1148909" y="626807"/>
                </a:lnTo>
                <a:lnTo>
                  <a:pt x="1153388" y="628536"/>
                </a:lnTo>
                <a:lnTo>
                  <a:pt x="1159876" y="632771"/>
                </a:lnTo>
                <a:lnTo>
                  <a:pt x="1164141" y="634009"/>
                </a:lnTo>
                <a:lnTo>
                  <a:pt x="1165561" y="635045"/>
                </a:lnTo>
                <a:lnTo>
                  <a:pt x="1166508" y="636441"/>
                </a:lnTo>
                <a:lnTo>
                  <a:pt x="1168290" y="641063"/>
                </a:lnTo>
                <a:lnTo>
                  <a:pt x="1171738" y="641265"/>
                </a:lnTo>
                <a:lnTo>
                  <a:pt x="1172742" y="641999"/>
                </a:lnTo>
                <a:lnTo>
                  <a:pt x="1174727" y="647622"/>
                </a:lnTo>
                <a:lnTo>
                  <a:pt x="1174751" y="654050"/>
                </a:lnTo>
                <a:lnTo>
                  <a:pt x="1174751" y="607994"/>
                </a:lnTo>
                <a:lnTo>
                  <a:pt x="1175456" y="563015"/>
                </a:lnTo>
                <a:lnTo>
                  <a:pt x="1180512" y="536926"/>
                </a:lnTo>
                <a:lnTo>
                  <a:pt x="1182866" y="515674"/>
                </a:lnTo>
                <a:lnTo>
                  <a:pt x="1186092" y="500161"/>
                </a:lnTo>
                <a:lnTo>
                  <a:pt x="1191761" y="456554"/>
                </a:lnTo>
                <a:lnTo>
                  <a:pt x="1198707" y="412712"/>
                </a:lnTo>
                <a:lnTo>
                  <a:pt x="1206931" y="374647"/>
                </a:lnTo>
                <a:lnTo>
                  <a:pt x="1217971" y="330200"/>
                </a:lnTo>
                <a:lnTo>
                  <a:pt x="1227931" y="288729"/>
                </a:lnTo>
                <a:lnTo>
                  <a:pt x="1240390" y="244540"/>
                </a:lnTo>
                <a:lnTo>
                  <a:pt x="1254480" y="202801"/>
                </a:lnTo>
                <a:lnTo>
                  <a:pt x="1262989" y="156871"/>
                </a:lnTo>
                <a:lnTo>
                  <a:pt x="1264160" y="144004"/>
                </a:lnTo>
                <a:lnTo>
                  <a:pt x="1269597" y="116186"/>
                </a:lnTo>
                <a:lnTo>
                  <a:pt x="1270000" y="79631"/>
                </a:lnTo>
                <a:lnTo>
                  <a:pt x="1268119" y="75843"/>
                </a:lnTo>
                <a:lnTo>
                  <a:pt x="1266629" y="73846"/>
                </a:lnTo>
                <a:lnTo>
                  <a:pt x="1266342" y="72514"/>
                </a:lnTo>
                <a:lnTo>
                  <a:pt x="1266856" y="71626"/>
                </a:lnTo>
                <a:lnTo>
                  <a:pt x="1267904" y="71034"/>
                </a:lnTo>
                <a:lnTo>
                  <a:pt x="1268603" y="69934"/>
                </a:lnTo>
                <a:lnTo>
                  <a:pt x="1270001" y="63500"/>
                </a:lnTo>
                <a:lnTo>
                  <a:pt x="1263912" y="63500"/>
                </a:lnTo>
                <a:lnTo>
                  <a:pt x="1258206" y="58033"/>
                </a:lnTo>
                <a:lnTo>
                  <a:pt x="1254198" y="57412"/>
                </a:lnTo>
                <a:lnTo>
                  <a:pt x="1227533" y="56449"/>
                </a:lnTo>
                <a:lnTo>
                  <a:pt x="1211692" y="51683"/>
                </a:lnTo>
                <a:lnTo>
                  <a:pt x="1180973" y="48953"/>
                </a:lnTo>
                <a:lnTo>
                  <a:pt x="1168363" y="45784"/>
                </a:lnTo>
                <a:lnTo>
                  <a:pt x="1122460" y="44485"/>
                </a:lnTo>
                <a:lnTo>
                  <a:pt x="1079413" y="44452"/>
                </a:lnTo>
                <a:lnTo>
                  <a:pt x="1047739" y="42569"/>
                </a:lnTo>
                <a:lnTo>
                  <a:pt x="1003300" y="38362"/>
                </a:lnTo>
                <a:lnTo>
                  <a:pt x="960248" y="38115"/>
                </a:lnTo>
                <a:lnTo>
                  <a:pt x="933726" y="36222"/>
                </a:lnTo>
                <a:lnTo>
                  <a:pt x="889017" y="28641"/>
                </a:lnTo>
                <a:lnTo>
                  <a:pt x="845435" y="25685"/>
                </a:lnTo>
                <a:lnTo>
                  <a:pt x="801061" y="22054"/>
                </a:lnTo>
                <a:lnTo>
                  <a:pt x="761570" y="19446"/>
                </a:lnTo>
                <a:lnTo>
                  <a:pt x="720316" y="15444"/>
                </a:lnTo>
                <a:lnTo>
                  <a:pt x="674624" y="14276"/>
                </a:lnTo>
                <a:lnTo>
                  <a:pt x="632806" y="9537"/>
                </a:lnTo>
                <a:lnTo>
                  <a:pt x="593685" y="6770"/>
                </a:lnTo>
                <a:lnTo>
                  <a:pt x="548630" y="5700"/>
                </a:lnTo>
                <a:lnTo>
                  <a:pt x="505938" y="890"/>
                </a:lnTo>
                <a:lnTo>
                  <a:pt x="458532" y="5143"/>
                </a:lnTo>
                <a:lnTo>
                  <a:pt x="415042" y="1827"/>
                </a:lnTo>
                <a:lnTo>
                  <a:pt x="372557" y="241"/>
                </a:lnTo>
                <a:lnTo>
                  <a:pt x="325177" y="5058"/>
                </a:lnTo>
                <a:lnTo>
                  <a:pt x="281692" y="6180"/>
                </a:lnTo>
                <a:lnTo>
                  <a:pt x="239207" y="6328"/>
                </a:lnTo>
                <a:lnTo>
                  <a:pt x="193853" y="8444"/>
                </a:lnTo>
                <a:lnTo>
                  <a:pt x="146247" y="6473"/>
                </a:lnTo>
                <a:lnTo>
                  <a:pt x="122571" y="4493"/>
                </a:lnTo>
                <a:lnTo>
                  <a:pt x="117697" y="2995"/>
                </a:lnTo>
                <a:lnTo>
                  <a:pt x="106638" y="3213"/>
                </a:lnTo>
                <a:lnTo>
                  <a:pt x="95373" y="4250"/>
                </a:lnTo>
                <a:lnTo>
                  <a:pt x="6350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MARTInkShape-116">
            <a:extLst>
              <a:ext uri="{FF2B5EF4-FFF2-40B4-BE49-F238E27FC236}">
                <a16:creationId xmlns:a16="http://schemas.microsoft.com/office/drawing/2014/main" id="{F8467895-0340-403C-9B7D-875F5EAA0E0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47763" y="3905251"/>
            <a:ext cx="2190670" cy="679393"/>
          </a:xfrm>
          <a:custGeom>
            <a:avLst/>
            <a:gdLst/>
            <a:ahLst/>
            <a:cxnLst/>
            <a:rect l="0" t="0" r="0" b="0"/>
            <a:pathLst>
              <a:path w="2190670" h="679393">
                <a:moveTo>
                  <a:pt x="69849" y="158749"/>
                </a:moveTo>
                <a:lnTo>
                  <a:pt x="69849" y="158749"/>
                </a:lnTo>
                <a:lnTo>
                  <a:pt x="66478" y="162120"/>
                </a:lnTo>
                <a:lnTo>
                  <a:pt x="64823" y="165657"/>
                </a:lnTo>
                <a:lnTo>
                  <a:pt x="57738" y="213194"/>
                </a:lnTo>
                <a:lnTo>
                  <a:pt x="57150" y="258938"/>
                </a:lnTo>
                <a:lnTo>
                  <a:pt x="57149" y="303652"/>
                </a:lnTo>
                <a:lnTo>
                  <a:pt x="49034" y="351142"/>
                </a:lnTo>
                <a:lnTo>
                  <a:pt x="39062" y="398509"/>
                </a:lnTo>
                <a:lnTo>
                  <a:pt x="33086" y="438647"/>
                </a:lnTo>
                <a:lnTo>
                  <a:pt x="19160" y="485892"/>
                </a:lnTo>
                <a:lnTo>
                  <a:pt x="12654" y="516548"/>
                </a:lnTo>
                <a:lnTo>
                  <a:pt x="8531" y="525035"/>
                </a:lnTo>
                <a:lnTo>
                  <a:pt x="6290" y="535468"/>
                </a:lnTo>
                <a:lnTo>
                  <a:pt x="1451" y="545671"/>
                </a:lnTo>
                <a:lnTo>
                  <a:pt x="0" y="583045"/>
                </a:lnTo>
                <a:lnTo>
                  <a:pt x="5467" y="589565"/>
                </a:lnTo>
                <a:lnTo>
                  <a:pt x="6088" y="593629"/>
                </a:lnTo>
                <a:lnTo>
                  <a:pt x="6881" y="594719"/>
                </a:lnTo>
                <a:lnTo>
                  <a:pt x="8115" y="595446"/>
                </a:lnTo>
                <a:lnTo>
                  <a:pt x="9643" y="595930"/>
                </a:lnTo>
                <a:lnTo>
                  <a:pt x="10662" y="596959"/>
                </a:lnTo>
                <a:lnTo>
                  <a:pt x="11794" y="599983"/>
                </a:lnTo>
                <a:lnTo>
                  <a:pt x="12801" y="601072"/>
                </a:lnTo>
                <a:lnTo>
                  <a:pt x="15802" y="602281"/>
                </a:lnTo>
                <a:lnTo>
                  <a:pt x="55048" y="603954"/>
                </a:lnTo>
                <a:lnTo>
                  <a:pt x="62093" y="607613"/>
                </a:lnTo>
                <a:lnTo>
                  <a:pt x="106803" y="615681"/>
                </a:lnTo>
                <a:lnTo>
                  <a:pt x="148334" y="617828"/>
                </a:lnTo>
                <a:lnTo>
                  <a:pt x="177443" y="621906"/>
                </a:lnTo>
                <a:lnTo>
                  <a:pt x="223729" y="622289"/>
                </a:lnTo>
                <a:lnTo>
                  <a:pt x="266786" y="622298"/>
                </a:lnTo>
                <a:lnTo>
                  <a:pt x="311154" y="622299"/>
                </a:lnTo>
                <a:lnTo>
                  <a:pt x="353614" y="622299"/>
                </a:lnTo>
                <a:lnTo>
                  <a:pt x="398595" y="617935"/>
                </a:lnTo>
                <a:lnTo>
                  <a:pt x="440353" y="616211"/>
                </a:lnTo>
                <a:lnTo>
                  <a:pt x="484492" y="619128"/>
                </a:lnTo>
                <a:lnTo>
                  <a:pt x="530696" y="616368"/>
                </a:lnTo>
                <a:lnTo>
                  <a:pt x="576910" y="616004"/>
                </a:lnTo>
                <a:lnTo>
                  <a:pt x="618299" y="615960"/>
                </a:lnTo>
                <a:lnTo>
                  <a:pt x="660445" y="617833"/>
                </a:lnTo>
                <a:lnTo>
                  <a:pt x="690282" y="619094"/>
                </a:lnTo>
                <a:lnTo>
                  <a:pt x="718878" y="618762"/>
                </a:lnTo>
                <a:lnTo>
                  <a:pt x="760145" y="621601"/>
                </a:lnTo>
                <a:lnTo>
                  <a:pt x="797904" y="622867"/>
                </a:lnTo>
                <a:lnTo>
                  <a:pt x="838602" y="627298"/>
                </a:lnTo>
                <a:lnTo>
                  <a:pt x="877241" y="628382"/>
                </a:lnTo>
                <a:lnTo>
                  <a:pt x="920779" y="632960"/>
                </a:lnTo>
                <a:lnTo>
                  <a:pt x="959901" y="634597"/>
                </a:lnTo>
                <a:lnTo>
                  <a:pt x="1006835" y="639310"/>
                </a:lnTo>
                <a:lnTo>
                  <a:pt x="1053145" y="644452"/>
                </a:lnTo>
                <a:lnTo>
                  <a:pt x="1093840" y="647058"/>
                </a:lnTo>
                <a:lnTo>
                  <a:pt x="1121065" y="648920"/>
                </a:lnTo>
                <a:lnTo>
                  <a:pt x="1164065" y="658609"/>
                </a:lnTo>
                <a:lnTo>
                  <a:pt x="1211512" y="662045"/>
                </a:lnTo>
                <a:lnTo>
                  <a:pt x="1255007" y="666835"/>
                </a:lnTo>
                <a:lnTo>
                  <a:pt x="1300864" y="672135"/>
                </a:lnTo>
                <a:lnTo>
                  <a:pt x="1345804" y="677998"/>
                </a:lnTo>
                <a:lnTo>
                  <a:pt x="1383359" y="679163"/>
                </a:lnTo>
                <a:lnTo>
                  <a:pt x="1424748" y="679392"/>
                </a:lnTo>
                <a:lnTo>
                  <a:pt x="1465014" y="677556"/>
                </a:lnTo>
                <a:lnTo>
                  <a:pt x="1503725" y="673980"/>
                </a:lnTo>
                <a:lnTo>
                  <a:pt x="1544637" y="673273"/>
                </a:lnTo>
                <a:lnTo>
                  <a:pt x="1582508" y="673133"/>
                </a:lnTo>
                <a:lnTo>
                  <a:pt x="1629175" y="672398"/>
                </a:lnTo>
                <a:lnTo>
                  <a:pt x="1675451" y="667632"/>
                </a:lnTo>
                <a:lnTo>
                  <a:pt x="1720446" y="661839"/>
                </a:lnTo>
                <a:lnTo>
                  <a:pt x="1763130" y="660589"/>
                </a:lnTo>
                <a:lnTo>
                  <a:pt x="1805509" y="660424"/>
                </a:lnTo>
                <a:lnTo>
                  <a:pt x="1852945" y="654934"/>
                </a:lnTo>
                <a:lnTo>
                  <a:pt x="1898576" y="654101"/>
                </a:lnTo>
                <a:lnTo>
                  <a:pt x="1945672" y="654756"/>
                </a:lnTo>
                <a:lnTo>
                  <a:pt x="1991897" y="660283"/>
                </a:lnTo>
                <a:lnTo>
                  <a:pt x="2033146" y="660398"/>
                </a:lnTo>
                <a:lnTo>
                  <a:pt x="2037918" y="662280"/>
                </a:lnTo>
                <a:lnTo>
                  <a:pt x="2042391" y="664763"/>
                </a:lnTo>
                <a:lnTo>
                  <a:pt x="2049582" y="666161"/>
                </a:lnTo>
                <a:lnTo>
                  <a:pt x="2056512" y="666488"/>
                </a:lnTo>
                <a:lnTo>
                  <a:pt x="2062414" y="664751"/>
                </a:lnTo>
                <a:lnTo>
                  <a:pt x="2068581" y="661259"/>
                </a:lnTo>
                <a:lnTo>
                  <a:pt x="2081616" y="660421"/>
                </a:lnTo>
                <a:lnTo>
                  <a:pt x="2089150" y="660399"/>
                </a:lnTo>
                <a:lnTo>
                  <a:pt x="2089150" y="657028"/>
                </a:lnTo>
                <a:lnTo>
                  <a:pt x="2091031" y="653492"/>
                </a:lnTo>
                <a:lnTo>
                  <a:pt x="2100705" y="642571"/>
                </a:lnTo>
                <a:lnTo>
                  <a:pt x="2101341" y="640011"/>
                </a:lnTo>
                <a:lnTo>
                  <a:pt x="2101510" y="638340"/>
                </a:lnTo>
                <a:lnTo>
                  <a:pt x="2102329" y="637226"/>
                </a:lnTo>
                <a:lnTo>
                  <a:pt x="2103580" y="636484"/>
                </a:lnTo>
                <a:lnTo>
                  <a:pt x="2105120" y="635989"/>
                </a:lnTo>
                <a:lnTo>
                  <a:pt x="2106147" y="634953"/>
                </a:lnTo>
                <a:lnTo>
                  <a:pt x="2107287" y="631921"/>
                </a:lnTo>
                <a:lnTo>
                  <a:pt x="2108198" y="591487"/>
                </a:lnTo>
                <a:lnTo>
                  <a:pt x="2104541" y="576205"/>
                </a:lnTo>
                <a:lnTo>
                  <a:pt x="2108145" y="529347"/>
                </a:lnTo>
                <a:lnTo>
                  <a:pt x="2116037" y="487467"/>
                </a:lnTo>
                <a:lnTo>
                  <a:pt x="2125779" y="442455"/>
                </a:lnTo>
                <a:lnTo>
                  <a:pt x="2139987" y="399930"/>
                </a:lnTo>
                <a:lnTo>
                  <a:pt x="2154768" y="355592"/>
                </a:lnTo>
                <a:lnTo>
                  <a:pt x="2168877" y="311149"/>
                </a:lnTo>
                <a:lnTo>
                  <a:pt x="2178442" y="268581"/>
                </a:lnTo>
                <a:lnTo>
                  <a:pt x="2181752" y="258363"/>
                </a:lnTo>
                <a:lnTo>
                  <a:pt x="2187667" y="212843"/>
                </a:lnTo>
                <a:lnTo>
                  <a:pt x="2190669" y="167508"/>
                </a:lnTo>
                <a:lnTo>
                  <a:pt x="2181105" y="122507"/>
                </a:lnTo>
                <a:lnTo>
                  <a:pt x="2172341" y="97849"/>
                </a:lnTo>
                <a:lnTo>
                  <a:pt x="2171784" y="86846"/>
                </a:lnTo>
                <a:lnTo>
                  <a:pt x="2169855" y="82577"/>
                </a:lnTo>
                <a:lnTo>
                  <a:pt x="2165350" y="76199"/>
                </a:lnTo>
                <a:lnTo>
                  <a:pt x="2165350" y="79570"/>
                </a:lnTo>
                <a:lnTo>
                  <a:pt x="2164644" y="80563"/>
                </a:lnTo>
                <a:lnTo>
                  <a:pt x="2163468" y="81225"/>
                </a:lnTo>
                <a:lnTo>
                  <a:pt x="2159022" y="82542"/>
                </a:lnTo>
                <a:lnTo>
                  <a:pt x="2153534" y="82548"/>
                </a:lnTo>
                <a:lnTo>
                  <a:pt x="2149541" y="85920"/>
                </a:lnTo>
                <a:lnTo>
                  <a:pt x="2147755" y="86207"/>
                </a:lnTo>
                <a:lnTo>
                  <a:pt x="2145858" y="85694"/>
                </a:lnTo>
                <a:lnTo>
                  <a:pt x="2143889" y="84645"/>
                </a:lnTo>
                <a:lnTo>
                  <a:pt x="2141870" y="84652"/>
                </a:lnTo>
                <a:lnTo>
                  <a:pt x="2137746" y="86541"/>
                </a:lnTo>
                <a:lnTo>
                  <a:pt x="2135658" y="86622"/>
                </a:lnTo>
                <a:lnTo>
                  <a:pt x="2103849" y="76827"/>
                </a:lnTo>
                <a:lnTo>
                  <a:pt x="2074225" y="72853"/>
                </a:lnTo>
                <a:lnTo>
                  <a:pt x="2046993" y="64645"/>
                </a:lnTo>
                <a:lnTo>
                  <a:pt x="2025673" y="61769"/>
                </a:lnTo>
                <a:lnTo>
                  <a:pt x="1995225" y="52529"/>
                </a:lnTo>
                <a:lnTo>
                  <a:pt x="1949253" y="46503"/>
                </a:lnTo>
                <a:lnTo>
                  <a:pt x="1903107" y="42688"/>
                </a:lnTo>
                <a:lnTo>
                  <a:pt x="1857796" y="33476"/>
                </a:lnTo>
                <a:lnTo>
                  <a:pt x="1815300" y="30019"/>
                </a:lnTo>
                <a:lnTo>
                  <a:pt x="1799516" y="28158"/>
                </a:lnTo>
                <a:lnTo>
                  <a:pt x="1753391" y="26977"/>
                </a:lnTo>
                <a:lnTo>
                  <a:pt x="1710205" y="25607"/>
                </a:lnTo>
                <a:lnTo>
                  <a:pt x="1669763" y="23545"/>
                </a:lnTo>
                <a:lnTo>
                  <a:pt x="1628384" y="19641"/>
                </a:lnTo>
                <a:lnTo>
                  <a:pt x="1582674" y="18396"/>
                </a:lnTo>
                <a:lnTo>
                  <a:pt x="1540855" y="13588"/>
                </a:lnTo>
                <a:lnTo>
                  <a:pt x="1493563" y="7790"/>
                </a:lnTo>
                <a:lnTo>
                  <a:pt x="1450089" y="6539"/>
                </a:lnTo>
                <a:lnTo>
                  <a:pt x="1404235" y="6374"/>
                </a:lnTo>
                <a:lnTo>
                  <a:pt x="1357413" y="6352"/>
                </a:lnTo>
                <a:lnTo>
                  <a:pt x="1310151" y="7055"/>
                </a:lnTo>
                <a:lnTo>
                  <a:pt x="1271450" y="11375"/>
                </a:lnTo>
                <a:lnTo>
                  <a:pt x="1233048" y="12438"/>
                </a:lnTo>
                <a:lnTo>
                  <a:pt x="1192197" y="13353"/>
                </a:lnTo>
                <a:lnTo>
                  <a:pt x="1147579" y="18160"/>
                </a:lnTo>
                <a:lnTo>
                  <a:pt x="1104945" y="17051"/>
                </a:lnTo>
                <a:lnTo>
                  <a:pt x="1087986" y="15339"/>
                </a:lnTo>
                <a:lnTo>
                  <a:pt x="1045635" y="15050"/>
                </a:lnTo>
                <a:lnTo>
                  <a:pt x="1003300" y="11127"/>
                </a:lnTo>
                <a:lnTo>
                  <a:pt x="961672" y="6978"/>
                </a:lnTo>
                <a:lnTo>
                  <a:pt x="915928" y="2040"/>
                </a:lnTo>
                <a:lnTo>
                  <a:pt x="874105" y="268"/>
                </a:lnTo>
                <a:lnTo>
                  <a:pt x="831839" y="35"/>
                </a:lnTo>
                <a:lnTo>
                  <a:pt x="789515" y="4"/>
                </a:lnTo>
                <a:lnTo>
                  <a:pt x="747183" y="0"/>
                </a:lnTo>
                <a:lnTo>
                  <a:pt x="704850" y="1881"/>
                </a:lnTo>
                <a:lnTo>
                  <a:pt x="662516" y="6466"/>
                </a:lnTo>
                <a:lnTo>
                  <a:pt x="620183" y="11739"/>
                </a:lnTo>
                <a:lnTo>
                  <a:pt x="574850" y="12615"/>
                </a:lnTo>
                <a:lnTo>
                  <a:pt x="528226" y="21530"/>
                </a:lnTo>
                <a:lnTo>
                  <a:pt x="497518" y="23929"/>
                </a:lnTo>
                <a:lnTo>
                  <a:pt x="468456" y="22104"/>
                </a:lnTo>
                <a:lnTo>
                  <a:pt x="420854" y="26991"/>
                </a:lnTo>
                <a:lnTo>
                  <a:pt x="374752" y="31471"/>
                </a:lnTo>
                <a:lnTo>
                  <a:pt x="330205" y="37494"/>
                </a:lnTo>
                <a:lnTo>
                  <a:pt x="283881" y="38083"/>
                </a:lnTo>
                <a:lnTo>
                  <a:pt x="245539" y="37393"/>
                </a:lnTo>
                <a:lnTo>
                  <a:pt x="225203" y="31632"/>
                </a:lnTo>
                <a:lnTo>
                  <a:pt x="216065" y="26839"/>
                </a:lnTo>
                <a:lnTo>
                  <a:pt x="198973" y="24750"/>
                </a:lnTo>
                <a:lnTo>
                  <a:pt x="191755" y="19939"/>
                </a:lnTo>
                <a:lnTo>
                  <a:pt x="184444" y="19072"/>
                </a:lnTo>
                <a:lnTo>
                  <a:pt x="174435" y="19049"/>
                </a:lnTo>
                <a:lnTo>
                  <a:pt x="173440" y="18344"/>
                </a:lnTo>
                <a:lnTo>
                  <a:pt x="172777" y="17168"/>
                </a:lnTo>
                <a:lnTo>
                  <a:pt x="171527" y="12961"/>
                </a:lnTo>
                <a:lnTo>
                  <a:pt x="171472" y="16148"/>
                </a:lnTo>
                <a:lnTo>
                  <a:pt x="170759" y="16409"/>
                </a:lnTo>
                <a:lnTo>
                  <a:pt x="165984" y="13327"/>
                </a:lnTo>
                <a:lnTo>
                  <a:pt x="165689" y="13823"/>
                </a:lnTo>
                <a:lnTo>
                  <a:pt x="165362" y="16256"/>
                </a:lnTo>
                <a:lnTo>
                  <a:pt x="164569" y="17187"/>
                </a:lnTo>
                <a:lnTo>
                  <a:pt x="158829" y="19028"/>
                </a:lnTo>
                <a:lnTo>
                  <a:pt x="155107" y="19045"/>
                </a:lnTo>
                <a:lnTo>
                  <a:pt x="158130" y="19049"/>
                </a:lnTo>
                <a:lnTo>
                  <a:pt x="154969" y="19049"/>
                </a:lnTo>
                <a:lnTo>
                  <a:pt x="158112" y="19049"/>
                </a:lnTo>
                <a:lnTo>
                  <a:pt x="154965" y="19049"/>
                </a:lnTo>
                <a:lnTo>
                  <a:pt x="156609" y="19049"/>
                </a:lnTo>
                <a:lnTo>
                  <a:pt x="154666" y="19049"/>
                </a:lnTo>
                <a:lnTo>
                  <a:pt x="158072" y="19049"/>
                </a:lnTo>
                <a:lnTo>
                  <a:pt x="120649" y="19049"/>
                </a:lnTo>
                <a:lnTo>
                  <a:pt x="120649" y="22708"/>
                </a:lnTo>
                <a:lnTo>
                  <a:pt x="120649" y="21145"/>
                </a:lnTo>
                <a:lnTo>
                  <a:pt x="119944" y="20447"/>
                </a:lnTo>
                <a:lnTo>
                  <a:pt x="114301" y="19049"/>
                </a:lnTo>
                <a:lnTo>
                  <a:pt x="114300" y="24516"/>
                </a:lnTo>
                <a:lnTo>
                  <a:pt x="113594" y="24811"/>
                </a:lnTo>
                <a:lnTo>
                  <a:pt x="108832" y="25321"/>
                </a:lnTo>
                <a:lnTo>
                  <a:pt x="108342" y="27246"/>
                </a:lnTo>
                <a:lnTo>
                  <a:pt x="108027" y="30860"/>
                </a:lnTo>
                <a:lnTo>
                  <a:pt x="101052" y="43565"/>
                </a:lnTo>
                <a:lnTo>
                  <a:pt x="93025" y="56112"/>
                </a:lnTo>
                <a:lnTo>
                  <a:pt x="80271" y="98993"/>
                </a:lnTo>
                <a:lnTo>
                  <a:pt x="73776" y="110319"/>
                </a:lnTo>
                <a:lnTo>
                  <a:pt x="58719" y="152662"/>
                </a:lnTo>
                <a:lnTo>
                  <a:pt x="43236" y="192929"/>
                </a:lnTo>
                <a:lnTo>
                  <a:pt x="33083" y="234605"/>
                </a:lnTo>
                <a:lnTo>
                  <a:pt x="31749" y="26034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Last class:</a:t>
            </a:r>
          </a:p>
          <a:p>
            <a:pPr lvl="1"/>
            <a:r>
              <a:rPr lang="en-US"/>
              <a:t>History, Motive, Logistics</a:t>
            </a:r>
          </a:p>
          <a:p>
            <a:r>
              <a:rPr lang="en-US"/>
              <a:t>Today:</a:t>
            </a:r>
          </a:p>
          <a:p>
            <a:pPr lvl="1"/>
            <a:r>
              <a:rPr lang="en-US"/>
              <a:t>Breaking down a computer, building up to models of computing</a:t>
            </a:r>
          </a:p>
          <a:p>
            <a:r>
              <a:rPr lang="en-US"/>
              <a:t>Upcoming deadlines:</a:t>
            </a:r>
          </a:p>
          <a:p>
            <a:pPr lvl="1"/>
            <a:r>
              <a:rPr lang="en-US"/>
              <a:t>Today: Exercise 0-1, Course registration survey</a:t>
            </a:r>
          </a:p>
          <a:p>
            <a:pPr lvl="1"/>
            <a:r>
              <a:rPr lang="en-US"/>
              <a:t>Tuesday: Exercise 0-2, Getting Started with LaTeX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2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it mean to compute?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We’ll discuss several ideas this semester</a:t>
            </a:r>
          </a:p>
          <a:p>
            <a:r>
              <a:rPr lang="en-US"/>
              <a:t>Several “models” of computing</a:t>
            </a:r>
          </a:p>
          <a:p>
            <a:r>
              <a:rPr lang="en-US"/>
              <a:t>Vague idea: take and input and produce an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952929" y="4038600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MARTInkShape-117">
            <a:extLst>
              <a:ext uri="{FF2B5EF4-FFF2-40B4-BE49-F238E27FC236}">
                <a16:creationId xmlns:a16="http://schemas.microsoft.com/office/drawing/2014/main" id="{CC35D7E8-4886-4CB5-B415-617F28FE164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33513" y="3771900"/>
            <a:ext cx="1841501" cy="190462"/>
          </a:xfrm>
          <a:custGeom>
            <a:avLst/>
            <a:gdLst/>
            <a:ahLst/>
            <a:cxnLst/>
            <a:rect l="0" t="0" r="0" b="0"/>
            <a:pathLst>
              <a:path w="1841501" h="190462">
                <a:moveTo>
                  <a:pt x="6349" y="6350"/>
                </a:moveTo>
                <a:lnTo>
                  <a:pt x="6349" y="6350"/>
                </a:lnTo>
                <a:lnTo>
                  <a:pt x="6349" y="262"/>
                </a:lnTo>
                <a:lnTo>
                  <a:pt x="0" y="0"/>
                </a:lnTo>
                <a:lnTo>
                  <a:pt x="5467" y="5467"/>
                </a:lnTo>
                <a:lnTo>
                  <a:pt x="9459" y="6089"/>
                </a:lnTo>
                <a:lnTo>
                  <a:pt x="10539" y="6881"/>
                </a:lnTo>
                <a:lnTo>
                  <a:pt x="11739" y="9644"/>
                </a:lnTo>
                <a:lnTo>
                  <a:pt x="12765" y="10663"/>
                </a:lnTo>
                <a:lnTo>
                  <a:pt x="19110" y="13227"/>
                </a:lnTo>
                <a:lnTo>
                  <a:pt x="23928" y="17011"/>
                </a:lnTo>
                <a:lnTo>
                  <a:pt x="29824" y="18446"/>
                </a:lnTo>
                <a:lnTo>
                  <a:pt x="74618" y="19050"/>
                </a:lnTo>
                <a:lnTo>
                  <a:pt x="93235" y="19756"/>
                </a:lnTo>
                <a:lnTo>
                  <a:pt x="112475" y="24517"/>
                </a:lnTo>
                <a:lnTo>
                  <a:pt x="152795" y="27271"/>
                </a:lnTo>
                <a:lnTo>
                  <a:pt x="161747" y="29759"/>
                </a:lnTo>
                <a:lnTo>
                  <a:pt x="205852" y="38165"/>
                </a:lnTo>
                <a:lnTo>
                  <a:pt x="248635" y="47534"/>
                </a:lnTo>
                <a:lnTo>
                  <a:pt x="289386" y="58512"/>
                </a:lnTo>
                <a:lnTo>
                  <a:pt x="336391" y="68676"/>
                </a:lnTo>
                <a:lnTo>
                  <a:pt x="381696" y="69781"/>
                </a:lnTo>
                <a:lnTo>
                  <a:pt x="429224" y="69844"/>
                </a:lnTo>
                <a:lnTo>
                  <a:pt x="474037" y="69850"/>
                </a:lnTo>
                <a:lnTo>
                  <a:pt x="519225" y="66192"/>
                </a:lnTo>
                <a:lnTo>
                  <a:pt x="561001" y="69229"/>
                </a:lnTo>
                <a:lnTo>
                  <a:pt x="608352" y="69796"/>
                </a:lnTo>
                <a:lnTo>
                  <a:pt x="651237" y="72987"/>
                </a:lnTo>
                <a:lnTo>
                  <a:pt x="666205" y="71950"/>
                </a:lnTo>
                <a:lnTo>
                  <a:pt x="707173" y="78872"/>
                </a:lnTo>
                <a:lnTo>
                  <a:pt x="749327" y="87092"/>
                </a:lnTo>
                <a:lnTo>
                  <a:pt x="791636" y="93026"/>
                </a:lnTo>
                <a:lnTo>
                  <a:pt x="833967" y="98328"/>
                </a:lnTo>
                <a:lnTo>
                  <a:pt x="872902" y="101659"/>
                </a:lnTo>
                <a:lnTo>
                  <a:pt x="914565" y="106499"/>
                </a:lnTo>
                <a:lnTo>
                  <a:pt x="953394" y="107663"/>
                </a:lnTo>
                <a:lnTo>
                  <a:pt x="994017" y="107893"/>
                </a:lnTo>
                <a:lnTo>
                  <a:pt x="1040193" y="107939"/>
                </a:lnTo>
                <a:lnTo>
                  <a:pt x="1083495" y="107948"/>
                </a:lnTo>
                <a:lnTo>
                  <a:pt x="1130383" y="107950"/>
                </a:lnTo>
                <a:lnTo>
                  <a:pt x="1176229" y="107950"/>
                </a:lnTo>
                <a:lnTo>
                  <a:pt x="1222471" y="111321"/>
                </a:lnTo>
                <a:lnTo>
                  <a:pt x="1265576" y="114417"/>
                </a:lnTo>
                <a:lnTo>
                  <a:pt x="1306180" y="119210"/>
                </a:lnTo>
                <a:lnTo>
                  <a:pt x="1344958" y="123737"/>
                </a:lnTo>
                <a:lnTo>
                  <a:pt x="1390207" y="128452"/>
                </a:lnTo>
                <a:lnTo>
                  <a:pt x="1432925" y="137069"/>
                </a:lnTo>
                <a:lnTo>
                  <a:pt x="1466838" y="142943"/>
                </a:lnTo>
                <a:lnTo>
                  <a:pt x="1492246" y="149598"/>
                </a:lnTo>
                <a:lnTo>
                  <a:pt x="1538023" y="159062"/>
                </a:lnTo>
                <a:lnTo>
                  <a:pt x="1582590" y="171478"/>
                </a:lnTo>
                <a:lnTo>
                  <a:pt x="1629566" y="182897"/>
                </a:lnTo>
                <a:lnTo>
                  <a:pt x="1676260" y="189838"/>
                </a:lnTo>
                <a:lnTo>
                  <a:pt x="1720841" y="190461"/>
                </a:lnTo>
                <a:lnTo>
                  <a:pt x="1751893" y="189790"/>
                </a:lnTo>
                <a:lnTo>
                  <a:pt x="1797799" y="179960"/>
                </a:lnTo>
                <a:lnTo>
                  <a:pt x="1822803" y="171019"/>
                </a:lnTo>
                <a:lnTo>
                  <a:pt x="1833373" y="166854"/>
                </a:lnTo>
                <a:lnTo>
                  <a:pt x="1841500" y="1651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ARTInkShape-118">
            <a:extLst>
              <a:ext uri="{FF2B5EF4-FFF2-40B4-BE49-F238E27FC236}">
                <a16:creationId xmlns:a16="http://schemas.microsoft.com/office/drawing/2014/main" id="{8E20C447-41A5-424A-ABF5-D551CE08840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961063" y="6318250"/>
            <a:ext cx="2730501" cy="76201"/>
          </a:xfrm>
          <a:custGeom>
            <a:avLst/>
            <a:gdLst/>
            <a:ahLst/>
            <a:cxnLst/>
            <a:rect l="0" t="0" r="0" b="0"/>
            <a:pathLst>
              <a:path w="2730501" h="76201">
                <a:moveTo>
                  <a:pt x="0" y="6350"/>
                </a:moveTo>
                <a:lnTo>
                  <a:pt x="0" y="6350"/>
                </a:lnTo>
                <a:lnTo>
                  <a:pt x="0" y="0"/>
                </a:lnTo>
                <a:lnTo>
                  <a:pt x="5467" y="0"/>
                </a:lnTo>
                <a:lnTo>
                  <a:pt x="11739" y="5467"/>
                </a:lnTo>
                <a:lnTo>
                  <a:pt x="15786" y="6089"/>
                </a:lnTo>
                <a:lnTo>
                  <a:pt x="24180" y="7004"/>
                </a:lnTo>
                <a:lnTo>
                  <a:pt x="39359" y="11811"/>
                </a:lnTo>
                <a:lnTo>
                  <a:pt x="83920" y="12697"/>
                </a:lnTo>
                <a:lnTo>
                  <a:pt x="126595" y="11994"/>
                </a:lnTo>
                <a:lnTo>
                  <a:pt x="171723" y="6612"/>
                </a:lnTo>
                <a:lnTo>
                  <a:pt x="215041" y="6373"/>
                </a:lnTo>
                <a:lnTo>
                  <a:pt x="259391" y="11819"/>
                </a:lnTo>
                <a:lnTo>
                  <a:pt x="298881" y="14466"/>
                </a:lnTo>
                <a:lnTo>
                  <a:pt x="340134" y="22810"/>
                </a:lnTo>
                <a:lnTo>
                  <a:pt x="381027" y="28430"/>
                </a:lnTo>
                <a:lnTo>
                  <a:pt x="425175" y="31313"/>
                </a:lnTo>
                <a:lnTo>
                  <a:pt x="468452" y="36056"/>
                </a:lnTo>
                <a:lnTo>
                  <a:pt x="515579" y="37831"/>
                </a:lnTo>
                <a:lnTo>
                  <a:pt x="562446" y="43090"/>
                </a:lnTo>
                <a:lnTo>
                  <a:pt x="603578" y="44181"/>
                </a:lnTo>
                <a:lnTo>
                  <a:pt x="643949" y="44397"/>
                </a:lnTo>
                <a:lnTo>
                  <a:pt x="687776" y="42558"/>
                </a:lnTo>
                <a:lnTo>
                  <a:pt x="733619" y="38981"/>
                </a:lnTo>
                <a:lnTo>
                  <a:pt x="772719" y="34990"/>
                </a:lnTo>
                <a:lnTo>
                  <a:pt x="812213" y="32710"/>
                </a:lnTo>
                <a:lnTo>
                  <a:pt x="850726" y="32034"/>
                </a:lnTo>
                <a:lnTo>
                  <a:pt x="888948" y="31834"/>
                </a:lnTo>
                <a:lnTo>
                  <a:pt x="930455" y="28404"/>
                </a:lnTo>
                <a:lnTo>
                  <a:pt x="970663" y="26290"/>
                </a:lnTo>
                <a:lnTo>
                  <a:pt x="1012758" y="25664"/>
                </a:lnTo>
                <a:lnTo>
                  <a:pt x="1056510" y="25478"/>
                </a:lnTo>
                <a:lnTo>
                  <a:pt x="1097382" y="25423"/>
                </a:lnTo>
                <a:lnTo>
                  <a:pt x="1139675" y="25407"/>
                </a:lnTo>
                <a:lnTo>
                  <a:pt x="1180114" y="25402"/>
                </a:lnTo>
                <a:lnTo>
                  <a:pt x="1222278" y="25401"/>
                </a:lnTo>
                <a:lnTo>
                  <a:pt x="1266052" y="25400"/>
                </a:lnTo>
                <a:lnTo>
                  <a:pt x="1306930" y="28771"/>
                </a:lnTo>
                <a:lnTo>
                  <a:pt x="1345853" y="30867"/>
                </a:lnTo>
                <a:lnTo>
                  <a:pt x="1387568" y="31489"/>
                </a:lnTo>
                <a:lnTo>
                  <a:pt x="1431207" y="31672"/>
                </a:lnTo>
                <a:lnTo>
                  <a:pt x="1475417" y="31727"/>
                </a:lnTo>
                <a:lnTo>
                  <a:pt x="1516425" y="31743"/>
                </a:lnTo>
                <a:lnTo>
                  <a:pt x="1562129" y="31748"/>
                </a:lnTo>
                <a:lnTo>
                  <a:pt x="1608048" y="31750"/>
                </a:lnTo>
                <a:lnTo>
                  <a:pt x="1639906" y="31750"/>
                </a:lnTo>
                <a:lnTo>
                  <a:pt x="1672880" y="31750"/>
                </a:lnTo>
                <a:lnTo>
                  <a:pt x="1706350" y="31750"/>
                </a:lnTo>
                <a:lnTo>
                  <a:pt x="1740041" y="31750"/>
                </a:lnTo>
                <a:lnTo>
                  <a:pt x="1773829" y="31045"/>
                </a:lnTo>
                <a:lnTo>
                  <a:pt x="1807660" y="28379"/>
                </a:lnTo>
                <a:lnTo>
                  <a:pt x="1841512" y="26724"/>
                </a:lnTo>
                <a:lnTo>
                  <a:pt x="1875372" y="26694"/>
                </a:lnTo>
                <a:lnTo>
                  <a:pt x="1909235" y="29033"/>
                </a:lnTo>
                <a:lnTo>
                  <a:pt x="1943100" y="30542"/>
                </a:lnTo>
                <a:lnTo>
                  <a:pt x="1976966" y="31213"/>
                </a:lnTo>
                <a:lnTo>
                  <a:pt x="2010833" y="31512"/>
                </a:lnTo>
                <a:lnTo>
                  <a:pt x="2044700" y="33526"/>
                </a:lnTo>
                <a:lnTo>
                  <a:pt x="2078566" y="36067"/>
                </a:lnTo>
                <a:lnTo>
                  <a:pt x="2112433" y="37197"/>
                </a:lnTo>
                <a:lnTo>
                  <a:pt x="2146300" y="39580"/>
                </a:lnTo>
                <a:lnTo>
                  <a:pt x="2180166" y="42286"/>
                </a:lnTo>
                <a:lnTo>
                  <a:pt x="2214033" y="43488"/>
                </a:lnTo>
                <a:lnTo>
                  <a:pt x="2249781" y="45904"/>
                </a:lnTo>
                <a:lnTo>
                  <a:pt x="2285424" y="49330"/>
                </a:lnTo>
                <a:lnTo>
                  <a:pt x="2317729" y="53204"/>
                </a:lnTo>
                <a:lnTo>
                  <a:pt x="2363683" y="55981"/>
                </a:lnTo>
                <a:lnTo>
                  <a:pt x="2395549" y="58512"/>
                </a:lnTo>
                <a:lnTo>
                  <a:pt x="2427822" y="61283"/>
                </a:lnTo>
                <a:lnTo>
                  <a:pt x="2473757" y="63549"/>
                </a:lnTo>
                <a:lnTo>
                  <a:pt x="2518647" y="67670"/>
                </a:lnTo>
                <a:lnTo>
                  <a:pt x="2562522" y="69910"/>
                </a:lnTo>
                <a:lnTo>
                  <a:pt x="2602647" y="74023"/>
                </a:lnTo>
                <a:lnTo>
                  <a:pt x="2642052" y="75555"/>
                </a:lnTo>
                <a:lnTo>
                  <a:pt x="2683283" y="76009"/>
                </a:lnTo>
                <a:lnTo>
                  <a:pt x="2730500" y="762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SMARTInkShape-Group39">
            <a:extLst>
              <a:ext uri="{FF2B5EF4-FFF2-40B4-BE49-F238E27FC236}">
                <a16:creationId xmlns:a16="http://schemas.microsoft.com/office/drawing/2014/main" id="{53803578-2148-43F9-BFCB-0AF3DA7F5133}"/>
              </a:ext>
            </a:extLst>
          </p:cNvPr>
          <p:cNvGrpSpPr/>
          <p:nvPr/>
        </p:nvGrpSpPr>
        <p:grpSpPr>
          <a:xfrm>
            <a:off x="4303713" y="4254500"/>
            <a:ext cx="215901" cy="429519"/>
            <a:chOff x="4303713" y="4254500"/>
            <a:chExt cx="215901" cy="429519"/>
          </a:xfrm>
        </p:grpSpPr>
        <p:sp>
          <p:nvSpPr>
            <p:cNvPr id="13" name="SMARTInkShape-119">
              <a:extLst>
                <a:ext uri="{FF2B5EF4-FFF2-40B4-BE49-F238E27FC236}">
                  <a16:creationId xmlns:a16="http://schemas.microsoft.com/office/drawing/2014/main" id="{40477C1E-3713-4C02-8B8F-2DAEC4325FE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303713" y="4495800"/>
              <a:ext cx="215901" cy="188219"/>
            </a:xfrm>
            <a:custGeom>
              <a:avLst/>
              <a:gdLst/>
              <a:ahLst/>
              <a:cxnLst/>
              <a:rect l="0" t="0" r="0" b="0"/>
              <a:pathLst>
                <a:path w="215901" h="188219">
                  <a:moveTo>
                    <a:pt x="6350" y="6350"/>
                  </a:moveTo>
                  <a:lnTo>
                    <a:pt x="6350" y="6350"/>
                  </a:lnTo>
                  <a:lnTo>
                    <a:pt x="0" y="0"/>
                  </a:lnTo>
                  <a:lnTo>
                    <a:pt x="0" y="21199"/>
                  </a:lnTo>
                  <a:lnTo>
                    <a:pt x="1881" y="25415"/>
                  </a:lnTo>
                  <a:lnTo>
                    <a:pt x="4364" y="29640"/>
                  </a:lnTo>
                  <a:lnTo>
                    <a:pt x="5957" y="38101"/>
                  </a:lnTo>
                  <a:lnTo>
                    <a:pt x="6272" y="46567"/>
                  </a:lnTo>
                  <a:lnTo>
                    <a:pt x="8196" y="50800"/>
                  </a:lnTo>
                  <a:lnTo>
                    <a:pt x="9697" y="52917"/>
                  </a:lnTo>
                  <a:lnTo>
                    <a:pt x="11810" y="62638"/>
                  </a:lnTo>
                  <a:lnTo>
                    <a:pt x="12696" y="109313"/>
                  </a:lnTo>
                  <a:lnTo>
                    <a:pt x="12700" y="148064"/>
                  </a:lnTo>
                  <a:lnTo>
                    <a:pt x="16071" y="157857"/>
                  </a:lnTo>
                  <a:lnTo>
                    <a:pt x="24637" y="171143"/>
                  </a:lnTo>
                  <a:lnTo>
                    <a:pt x="25060" y="174371"/>
                  </a:lnTo>
                  <a:lnTo>
                    <a:pt x="25879" y="175514"/>
                  </a:lnTo>
                  <a:lnTo>
                    <a:pt x="27130" y="176276"/>
                  </a:lnTo>
                  <a:lnTo>
                    <a:pt x="28670" y="176784"/>
                  </a:lnTo>
                  <a:lnTo>
                    <a:pt x="29697" y="177828"/>
                  </a:lnTo>
                  <a:lnTo>
                    <a:pt x="30837" y="180870"/>
                  </a:lnTo>
                  <a:lnTo>
                    <a:pt x="31847" y="181963"/>
                  </a:lnTo>
                  <a:lnTo>
                    <a:pt x="34850" y="183178"/>
                  </a:lnTo>
                  <a:lnTo>
                    <a:pt x="40507" y="183862"/>
                  </a:lnTo>
                  <a:lnTo>
                    <a:pt x="41821" y="184664"/>
                  </a:lnTo>
                  <a:lnTo>
                    <a:pt x="42698" y="185903"/>
                  </a:lnTo>
                  <a:lnTo>
                    <a:pt x="43282" y="187436"/>
                  </a:lnTo>
                  <a:lnTo>
                    <a:pt x="44376" y="187752"/>
                  </a:lnTo>
                  <a:lnTo>
                    <a:pt x="45812" y="187257"/>
                  </a:lnTo>
                  <a:lnTo>
                    <a:pt x="47474" y="186221"/>
                  </a:lnTo>
                  <a:lnTo>
                    <a:pt x="49288" y="186236"/>
                  </a:lnTo>
                  <a:lnTo>
                    <a:pt x="53185" y="188135"/>
                  </a:lnTo>
                  <a:lnTo>
                    <a:pt x="55212" y="188218"/>
                  </a:lnTo>
                  <a:lnTo>
                    <a:pt x="64834" y="184450"/>
                  </a:lnTo>
                  <a:lnTo>
                    <a:pt x="66506" y="184350"/>
                  </a:lnTo>
                  <a:lnTo>
                    <a:pt x="70245" y="182357"/>
                  </a:lnTo>
                  <a:lnTo>
                    <a:pt x="78394" y="175329"/>
                  </a:lnTo>
                  <a:lnTo>
                    <a:pt x="112555" y="129081"/>
                  </a:lnTo>
                  <a:lnTo>
                    <a:pt x="141536" y="82550"/>
                  </a:lnTo>
                  <a:lnTo>
                    <a:pt x="168575" y="52990"/>
                  </a:lnTo>
                  <a:lnTo>
                    <a:pt x="170172" y="48716"/>
                  </a:lnTo>
                  <a:lnTo>
                    <a:pt x="171303" y="47294"/>
                  </a:lnTo>
                  <a:lnTo>
                    <a:pt x="186570" y="40336"/>
                  </a:lnTo>
                  <a:lnTo>
                    <a:pt x="202098" y="35023"/>
                  </a:lnTo>
                  <a:lnTo>
                    <a:pt x="21590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120">
              <a:extLst>
                <a:ext uri="{FF2B5EF4-FFF2-40B4-BE49-F238E27FC236}">
                  <a16:creationId xmlns:a16="http://schemas.microsoft.com/office/drawing/2014/main" id="{7377F10A-358D-4F8F-9AA3-8FCA0046ADE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354513" y="4254500"/>
              <a:ext cx="50777" cy="317501"/>
            </a:xfrm>
            <a:custGeom>
              <a:avLst/>
              <a:gdLst/>
              <a:ahLst/>
              <a:cxnLst/>
              <a:rect l="0" t="0" r="0" b="0"/>
              <a:pathLst>
                <a:path w="50777" h="317501">
                  <a:moveTo>
                    <a:pt x="0" y="6350"/>
                  </a:moveTo>
                  <a:lnTo>
                    <a:pt x="0" y="6350"/>
                  </a:lnTo>
                  <a:lnTo>
                    <a:pt x="0" y="0"/>
                  </a:lnTo>
                  <a:lnTo>
                    <a:pt x="0" y="6272"/>
                  </a:lnTo>
                  <a:lnTo>
                    <a:pt x="3371" y="6327"/>
                  </a:lnTo>
                  <a:lnTo>
                    <a:pt x="4364" y="7040"/>
                  </a:lnTo>
                  <a:lnTo>
                    <a:pt x="9459" y="15186"/>
                  </a:lnTo>
                  <a:lnTo>
                    <a:pt x="13141" y="17333"/>
                  </a:lnTo>
                  <a:lnTo>
                    <a:pt x="15110" y="17905"/>
                  </a:lnTo>
                  <a:lnTo>
                    <a:pt x="16423" y="18992"/>
                  </a:lnTo>
                  <a:lnTo>
                    <a:pt x="23922" y="31871"/>
                  </a:lnTo>
                  <a:lnTo>
                    <a:pt x="37132" y="77749"/>
                  </a:lnTo>
                  <a:lnTo>
                    <a:pt x="39853" y="101247"/>
                  </a:lnTo>
                  <a:lnTo>
                    <a:pt x="43088" y="116077"/>
                  </a:lnTo>
                  <a:lnTo>
                    <a:pt x="46296" y="163657"/>
                  </a:lnTo>
                  <a:lnTo>
                    <a:pt x="49465" y="179254"/>
                  </a:lnTo>
                  <a:lnTo>
                    <a:pt x="50776" y="226398"/>
                  </a:lnTo>
                  <a:lnTo>
                    <a:pt x="50093" y="261168"/>
                  </a:lnTo>
                  <a:lnTo>
                    <a:pt x="47428" y="267298"/>
                  </a:lnTo>
                  <a:lnTo>
                    <a:pt x="47140" y="270627"/>
                  </a:lnTo>
                  <a:lnTo>
                    <a:pt x="48696" y="282053"/>
                  </a:lnTo>
                  <a:lnTo>
                    <a:pt x="44656" y="306566"/>
                  </a:lnTo>
                  <a:lnTo>
                    <a:pt x="43882" y="308094"/>
                  </a:lnTo>
                  <a:lnTo>
                    <a:pt x="42660" y="309113"/>
                  </a:lnTo>
                  <a:lnTo>
                    <a:pt x="41140" y="309792"/>
                  </a:lnTo>
                  <a:lnTo>
                    <a:pt x="40127" y="310950"/>
                  </a:lnTo>
                  <a:lnTo>
                    <a:pt x="38101" y="317492"/>
                  </a:lnTo>
                  <a:lnTo>
                    <a:pt x="31750" y="317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SMARTInkShape-Group40">
            <a:extLst>
              <a:ext uri="{FF2B5EF4-FFF2-40B4-BE49-F238E27FC236}">
                <a16:creationId xmlns:a16="http://schemas.microsoft.com/office/drawing/2014/main" id="{9C1F0F1F-4C3C-4A3A-9D0B-F9E16D10349E}"/>
              </a:ext>
            </a:extLst>
          </p:cNvPr>
          <p:cNvGrpSpPr/>
          <p:nvPr/>
        </p:nvGrpSpPr>
        <p:grpSpPr>
          <a:xfrm>
            <a:off x="10329863" y="3962400"/>
            <a:ext cx="241301" cy="317501"/>
            <a:chOff x="10329863" y="3962400"/>
            <a:chExt cx="241301" cy="317501"/>
          </a:xfrm>
        </p:grpSpPr>
        <p:sp>
          <p:nvSpPr>
            <p:cNvPr id="16" name="SMARTInkShape-121">
              <a:extLst>
                <a:ext uri="{FF2B5EF4-FFF2-40B4-BE49-F238E27FC236}">
                  <a16:creationId xmlns:a16="http://schemas.microsoft.com/office/drawing/2014/main" id="{0569A756-DAAB-42F9-AAFC-00FE155D9E8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329863" y="4070350"/>
              <a:ext cx="241301" cy="203199"/>
            </a:xfrm>
            <a:custGeom>
              <a:avLst/>
              <a:gdLst/>
              <a:ahLst/>
              <a:cxnLst/>
              <a:rect l="0" t="0" r="0" b="0"/>
              <a:pathLst>
                <a:path w="241301" h="203199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6343" y="6348"/>
                  </a:lnTo>
                  <a:lnTo>
                    <a:pt x="6350" y="15994"/>
                  </a:lnTo>
                  <a:lnTo>
                    <a:pt x="8231" y="19573"/>
                  </a:lnTo>
                  <a:lnTo>
                    <a:pt x="10714" y="23516"/>
                  </a:lnTo>
                  <a:lnTo>
                    <a:pt x="12307" y="31796"/>
                  </a:lnTo>
                  <a:lnTo>
                    <a:pt x="12438" y="33898"/>
                  </a:lnTo>
                  <a:lnTo>
                    <a:pt x="14465" y="38114"/>
                  </a:lnTo>
                  <a:lnTo>
                    <a:pt x="17012" y="42340"/>
                  </a:lnTo>
                  <a:lnTo>
                    <a:pt x="19152" y="48685"/>
                  </a:lnTo>
                  <a:lnTo>
                    <a:pt x="23235" y="55740"/>
                  </a:lnTo>
                  <a:lnTo>
                    <a:pt x="27244" y="87460"/>
                  </a:lnTo>
                  <a:lnTo>
                    <a:pt x="29747" y="93199"/>
                  </a:lnTo>
                  <a:lnTo>
                    <a:pt x="38201" y="134952"/>
                  </a:lnTo>
                  <a:lnTo>
                    <a:pt x="43007" y="145531"/>
                  </a:lnTo>
                  <a:lnTo>
                    <a:pt x="44514" y="150052"/>
                  </a:lnTo>
                  <a:lnTo>
                    <a:pt x="48624" y="156565"/>
                  </a:lnTo>
                  <a:lnTo>
                    <a:pt x="50860" y="162963"/>
                  </a:lnTo>
                  <a:lnTo>
                    <a:pt x="71991" y="186267"/>
                  </a:lnTo>
                  <a:lnTo>
                    <a:pt x="76211" y="188619"/>
                  </a:lnTo>
                  <a:lnTo>
                    <a:pt x="80438" y="190369"/>
                  </a:lnTo>
                  <a:lnTo>
                    <a:pt x="86784" y="194616"/>
                  </a:lnTo>
                  <a:lnTo>
                    <a:pt x="93133" y="196188"/>
                  </a:lnTo>
                  <a:lnTo>
                    <a:pt x="97366" y="196556"/>
                  </a:lnTo>
                  <a:lnTo>
                    <a:pt x="98777" y="197360"/>
                  </a:lnTo>
                  <a:lnTo>
                    <a:pt x="99718" y="198601"/>
                  </a:lnTo>
                  <a:lnTo>
                    <a:pt x="100345" y="200134"/>
                  </a:lnTo>
                  <a:lnTo>
                    <a:pt x="101469" y="201156"/>
                  </a:lnTo>
                  <a:lnTo>
                    <a:pt x="106957" y="202931"/>
                  </a:lnTo>
                  <a:lnTo>
                    <a:pt x="119681" y="203198"/>
                  </a:lnTo>
                  <a:lnTo>
                    <a:pt x="135788" y="193074"/>
                  </a:lnTo>
                  <a:lnTo>
                    <a:pt x="141018" y="191644"/>
                  </a:lnTo>
                  <a:lnTo>
                    <a:pt x="145695" y="187246"/>
                  </a:lnTo>
                  <a:lnTo>
                    <a:pt x="150831" y="181292"/>
                  </a:lnTo>
                  <a:lnTo>
                    <a:pt x="198281" y="138226"/>
                  </a:lnTo>
                  <a:lnTo>
                    <a:pt x="241300" y="88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122">
              <a:extLst>
                <a:ext uri="{FF2B5EF4-FFF2-40B4-BE49-F238E27FC236}">
                  <a16:creationId xmlns:a16="http://schemas.microsoft.com/office/drawing/2014/main" id="{91034FB9-34D2-4461-9A4E-568E47E7442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29863" y="407670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123">
              <a:extLst>
                <a:ext uri="{FF2B5EF4-FFF2-40B4-BE49-F238E27FC236}">
                  <a16:creationId xmlns:a16="http://schemas.microsoft.com/office/drawing/2014/main" id="{F5AB030C-0557-411C-9B25-AF0703A1E7D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406063" y="419100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124">
              <a:extLst>
                <a:ext uri="{FF2B5EF4-FFF2-40B4-BE49-F238E27FC236}">
                  <a16:creationId xmlns:a16="http://schemas.microsoft.com/office/drawing/2014/main" id="{6198056E-B13D-4354-86FB-8F47D9203FD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418763" y="4197350"/>
              <a:ext cx="12700" cy="31751"/>
            </a:xfrm>
            <a:custGeom>
              <a:avLst/>
              <a:gdLst/>
              <a:ahLst/>
              <a:cxnLst/>
              <a:rect l="0" t="0" r="0" b="0"/>
              <a:pathLst>
                <a:path w="12700" h="31751">
                  <a:moveTo>
                    <a:pt x="6350" y="31750"/>
                  </a:moveTo>
                  <a:lnTo>
                    <a:pt x="6350" y="31750"/>
                  </a:lnTo>
                  <a:lnTo>
                    <a:pt x="9721" y="28379"/>
                  </a:lnTo>
                  <a:lnTo>
                    <a:pt x="11376" y="24843"/>
                  </a:lnTo>
                  <a:lnTo>
                    <a:pt x="12698" y="14692"/>
                  </a:lnTo>
                  <a:lnTo>
                    <a:pt x="12699" y="13585"/>
                  </a:lnTo>
                  <a:lnTo>
                    <a:pt x="11993" y="13290"/>
                  </a:lnTo>
                  <a:lnTo>
                    <a:pt x="9328" y="12962"/>
                  </a:lnTo>
                  <a:lnTo>
                    <a:pt x="8335" y="12169"/>
                  </a:lnTo>
                  <a:lnTo>
                    <a:pt x="6611" y="7256"/>
                  </a:lnTo>
                  <a:lnTo>
                    <a:pt x="6428" y="3247"/>
                  </a:lnTo>
                  <a:lnTo>
                    <a:pt x="5696" y="2165"/>
                  </a:lnTo>
                  <a:lnTo>
                    <a:pt x="4502" y="1443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125">
              <a:extLst>
                <a:ext uri="{FF2B5EF4-FFF2-40B4-BE49-F238E27FC236}">
                  <a16:creationId xmlns:a16="http://schemas.microsoft.com/office/drawing/2014/main" id="{6D31CADC-1862-4A42-A0E2-69CCBCAC5C8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0362497" y="3962400"/>
              <a:ext cx="68967" cy="317501"/>
            </a:xfrm>
            <a:custGeom>
              <a:avLst/>
              <a:gdLst/>
              <a:ahLst/>
              <a:cxnLst/>
              <a:rect l="0" t="0" r="0" b="0"/>
              <a:pathLst>
                <a:path w="68967" h="317501">
                  <a:moveTo>
                    <a:pt x="11816" y="44450"/>
                  </a:moveTo>
                  <a:lnTo>
                    <a:pt x="11816" y="44450"/>
                  </a:lnTo>
                  <a:lnTo>
                    <a:pt x="8445" y="41079"/>
                  </a:lnTo>
                  <a:lnTo>
                    <a:pt x="6789" y="37543"/>
                  </a:lnTo>
                  <a:lnTo>
                    <a:pt x="5488" y="23012"/>
                  </a:lnTo>
                  <a:lnTo>
                    <a:pt x="4775" y="21691"/>
                  </a:lnTo>
                  <a:lnTo>
                    <a:pt x="3594" y="20811"/>
                  </a:lnTo>
                  <a:lnTo>
                    <a:pt x="2101" y="20224"/>
                  </a:lnTo>
                  <a:lnTo>
                    <a:pt x="1106" y="19127"/>
                  </a:lnTo>
                  <a:lnTo>
                    <a:pt x="0" y="16027"/>
                  </a:lnTo>
                  <a:lnTo>
                    <a:pt x="411" y="14212"/>
                  </a:lnTo>
                  <a:lnTo>
                    <a:pt x="5395" y="6453"/>
                  </a:lnTo>
                  <a:lnTo>
                    <a:pt x="5459" y="892"/>
                  </a:lnTo>
                  <a:lnTo>
                    <a:pt x="6167" y="595"/>
                  </a:lnTo>
                  <a:lnTo>
                    <a:pt x="18163" y="0"/>
                  </a:lnTo>
                  <a:lnTo>
                    <a:pt x="18166" y="6089"/>
                  </a:lnTo>
                  <a:lnTo>
                    <a:pt x="22530" y="11368"/>
                  </a:lnTo>
                  <a:lnTo>
                    <a:pt x="23927" y="17166"/>
                  </a:lnTo>
                  <a:lnTo>
                    <a:pt x="25046" y="24058"/>
                  </a:lnTo>
                  <a:lnTo>
                    <a:pt x="32344" y="44062"/>
                  </a:lnTo>
                  <a:lnTo>
                    <a:pt x="39625" y="56211"/>
                  </a:lnTo>
                  <a:lnTo>
                    <a:pt x="54504" y="101614"/>
                  </a:lnTo>
                  <a:lnTo>
                    <a:pt x="62178" y="145658"/>
                  </a:lnTo>
                  <a:lnTo>
                    <a:pt x="64458" y="176442"/>
                  </a:lnTo>
                  <a:lnTo>
                    <a:pt x="67630" y="191979"/>
                  </a:lnTo>
                  <a:lnTo>
                    <a:pt x="68931" y="236705"/>
                  </a:lnTo>
                  <a:lnTo>
                    <a:pt x="68245" y="247724"/>
                  </a:lnTo>
                  <a:lnTo>
                    <a:pt x="65303" y="261156"/>
                  </a:lnTo>
                  <a:lnTo>
                    <a:pt x="68955" y="307680"/>
                  </a:lnTo>
                  <a:lnTo>
                    <a:pt x="68966" y="317500"/>
                  </a:lnTo>
                  <a:lnTo>
                    <a:pt x="62616" y="311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44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5" name="AutoShape 4" descr="Forms response chart. Question title: Is 0 a Natural Number?. Number of responses: 114 responses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Forms response chart. Question title: Is 0 a Natural Number?. Number of responses: 114 responses."/>
          <p:cNvSpPr>
            <a:spLocks noChangeAspect="1" noChangeArrowheads="1"/>
          </p:cNvSpPr>
          <p:nvPr/>
        </p:nvSpPr>
        <p:spPr bwMode="auto">
          <a:xfrm>
            <a:off x="307975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Forms response chart. Question title: Is 0 a Natural Number?. Number of responses: 114 responses."/>
          <p:cNvSpPr>
            <a:spLocks noChangeAspect="1" noChangeArrowheads="1"/>
          </p:cNvSpPr>
          <p:nvPr/>
        </p:nvSpPr>
        <p:spPr bwMode="auto">
          <a:xfrm>
            <a:off x="460375" y="388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381000"/>
            <a:ext cx="76581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61062" y="263763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C000"/>
                </a:solidFill>
              </a:rPr>
              <a:t>3.5%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646862" y="3581400"/>
            <a:ext cx="4781550" cy="2438400"/>
          </a:xfrm>
          <a:prstGeom prst="wedgeRoundRectCallout">
            <a:avLst>
              <a:gd name="adj1" fmla="val -15476"/>
              <a:gd name="adj2" fmla="val -98497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The answer should follow from the definition of “Natural Number”, but there isn’t one universally accepted definition and you haven’t told us which one to use!</a:t>
            </a:r>
          </a:p>
        </p:txBody>
      </p:sp>
      <p:grpSp>
        <p:nvGrpSpPr>
          <p:cNvPr id="8" name="SMARTInkShape-Group41">
            <a:extLst>
              <a:ext uri="{FF2B5EF4-FFF2-40B4-BE49-F238E27FC236}">
                <a16:creationId xmlns:a16="http://schemas.microsoft.com/office/drawing/2014/main" id="{5FDDEC1E-1DEB-4B8D-B381-9BF23B77A86F}"/>
              </a:ext>
            </a:extLst>
          </p:cNvPr>
          <p:cNvGrpSpPr/>
          <p:nvPr/>
        </p:nvGrpSpPr>
        <p:grpSpPr>
          <a:xfrm>
            <a:off x="5887945" y="254000"/>
            <a:ext cx="434688" cy="311151"/>
            <a:chOff x="5887945" y="254000"/>
            <a:chExt cx="434688" cy="311151"/>
          </a:xfrm>
        </p:grpSpPr>
        <p:sp>
          <p:nvSpPr>
            <p:cNvPr id="2" name="SMARTInkShape-126">
              <a:extLst>
                <a:ext uri="{FF2B5EF4-FFF2-40B4-BE49-F238E27FC236}">
                  <a16:creationId xmlns:a16="http://schemas.microsoft.com/office/drawing/2014/main" id="{6C89DA78-B9D9-4625-ABEC-C9BDEB63945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887945" y="254000"/>
              <a:ext cx="155669" cy="266320"/>
            </a:xfrm>
            <a:custGeom>
              <a:avLst/>
              <a:gdLst/>
              <a:ahLst/>
              <a:cxnLst/>
              <a:rect l="0" t="0" r="0" b="0"/>
              <a:pathLst>
                <a:path w="155669" h="266320">
                  <a:moveTo>
                    <a:pt x="85818" y="0"/>
                  </a:moveTo>
                  <a:lnTo>
                    <a:pt x="85818" y="0"/>
                  </a:lnTo>
                  <a:lnTo>
                    <a:pt x="73884" y="5026"/>
                  </a:lnTo>
                  <a:lnTo>
                    <a:pt x="71512" y="5467"/>
                  </a:lnTo>
                  <a:lnTo>
                    <a:pt x="66994" y="7839"/>
                  </a:lnTo>
                  <a:lnTo>
                    <a:pt x="64802" y="9459"/>
                  </a:lnTo>
                  <a:lnTo>
                    <a:pt x="62366" y="15023"/>
                  </a:lnTo>
                  <a:lnTo>
                    <a:pt x="60578" y="21493"/>
                  </a:lnTo>
                  <a:lnTo>
                    <a:pt x="53681" y="31396"/>
                  </a:lnTo>
                  <a:lnTo>
                    <a:pt x="32755" y="60206"/>
                  </a:lnTo>
                  <a:lnTo>
                    <a:pt x="18963" y="91154"/>
                  </a:lnTo>
                  <a:lnTo>
                    <a:pt x="7246" y="136417"/>
                  </a:lnTo>
                  <a:lnTo>
                    <a:pt x="1542" y="182388"/>
                  </a:lnTo>
                  <a:lnTo>
                    <a:pt x="0" y="187209"/>
                  </a:lnTo>
                  <a:lnTo>
                    <a:pt x="169" y="196328"/>
                  </a:lnTo>
                  <a:lnTo>
                    <a:pt x="11924" y="226453"/>
                  </a:lnTo>
                  <a:lnTo>
                    <a:pt x="21511" y="239174"/>
                  </a:lnTo>
                  <a:lnTo>
                    <a:pt x="33289" y="248510"/>
                  </a:lnTo>
                  <a:lnTo>
                    <a:pt x="67173" y="262356"/>
                  </a:lnTo>
                  <a:lnTo>
                    <a:pt x="113741" y="266319"/>
                  </a:lnTo>
                  <a:lnTo>
                    <a:pt x="155668" y="260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SMARTInkShape-127">
              <a:extLst>
                <a:ext uri="{FF2B5EF4-FFF2-40B4-BE49-F238E27FC236}">
                  <a16:creationId xmlns:a16="http://schemas.microsoft.com/office/drawing/2014/main" id="{FEC38722-7721-415F-BC1F-CC092922CEE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176995" y="254000"/>
              <a:ext cx="145638" cy="311151"/>
            </a:xfrm>
            <a:custGeom>
              <a:avLst/>
              <a:gdLst/>
              <a:ahLst/>
              <a:cxnLst/>
              <a:rect l="0" t="0" r="0" b="0"/>
              <a:pathLst>
                <a:path w="145638" h="311151">
                  <a:moveTo>
                    <a:pt x="107918" y="0"/>
                  </a:moveTo>
                  <a:lnTo>
                    <a:pt x="107918" y="0"/>
                  </a:lnTo>
                  <a:lnTo>
                    <a:pt x="97073" y="706"/>
                  </a:lnTo>
                  <a:lnTo>
                    <a:pt x="65644" y="7839"/>
                  </a:lnTo>
                  <a:lnTo>
                    <a:pt x="59496" y="10540"/>
                  </a:lnTo>
                  <a:lnTo>
                    <a:pt x="52060" y="11740"/>
                  </a:lnTo>
                  <a:lnTo>
                    <a:pt x="48807" y="13471"/>
                  </a:lnTo>
                  <a:lnTo>
                    <a:pt x="40152" y="21238"/>
                  </a:lnTo>
                  <a:lnTo>
                    <a:pt x="24222" y="28223"/>
                  </a:lnTo>
                  <a:lnTo>
                    <a:pt x="4226" y="46585"/>
                  </a:lnTo>
                  <a:lnTo>
                    <a:pt x="1860" y="50808"/>
                  </a:lnTo>
                  <a:lnTo>
                    <a:pt x="78" y="62246"/>
                  </a:lnTo>
                  <a:lnTo>
                    <a:pt x="0" y="66499"/>
                  </a:lnTo>
                  <a:lnTo>
                    <a:pt x="1864" y="70242"/>
                  </a:lnTo>
                  <a:lnTo>
                    <a:pt x="21167" y="97112"/>
                  </a:lnTo>
                  <a:lnTo>
                    <a:pt x="65484" y="118529"/>
                  </a:lnTo>
                  <a:lnTo>
                    <a:pt x="90270" y="131939"/>
                  </a:lnTo>
                  <a:lnTo>
                    <a:pt x="102890" y="144726"/>
                  </a:lnTo>
                  <a:lnTo>
                    <a:pt x="118762" y="157626"/>
                  </a:lnTo>
                  <a:lnTo>
                    <a:pt x="141681" y="189292"/>
                  </a:lnTo>
                  <a:lnTo>
                    <a:pt x="144732" y="201353"/>
                  </a:lnTo>
                  <a:lnTo>
                    <a:pt x="145637" y="213863"/>
                  </a:lnTo>
                  <a:lnTo>
                    <a:pt x="142534" y="226507"/>
                  </a:lnTo>
                  <a:lnTo>
                    <a:pt x="134459" y="243421"/>
                  </a:lnTo>
                  <a:lnTo>
                    <a:pt x="111879" y="268112"/>
                  </a:lnTo>
                  <a:lnTo>
                    <a:pt x="64960" y="300273"/>
                  </a:lnTo>
                  <a:lnTo>
                    <a:pt x="48527" y="308270"/>
                  </a:lnTo>
                  <a:lnTo>
                    <a:pt x="19018" y="311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SMARTInkShape-Group42">
            <a:extLst>
              <a:ext uri="{FF2B5EF4-FFF2-40B4-BE49-F238E27FC236}">
                <a16:creationId xmlns:a16="http://schemas.microsoft.com/office/drawing/2014/main" id="{CF0999D0-17A2-4F1E-B9BB-18E02618EEDD}"/>
              </a:ext>
            </a:extLst>
          </p:cNvPr>
          <p:cNvGrpSpPr/>
          <p:nvPr/>
        </p:nvGrpSpPr>
        <p:grpSpPr>
          <a:xfrm>
            <a:off x="6602413" y="203200"/>
            <a:ext cx="1192251" cy="438151"/>
            <a:chOff x="6602413" y="203200"/>
            <a:chExt cx="1192251" cy="438151"/>
          </a:xfrm>
        </p:grpSpPr>
        <p:sp>
          <p:nvSpPr>
            <p:cNvPr id="11" name="SMARTInkShape-128">
              <a:extLst>
                <a:ext uri="{FF2B5EF4-FFF2-40B4-BE49-F238E27FC236}">
                  <a16:creationId xmlns:a16="http://schemas.microsoft.com/office/drawing/2014/main" id="{A12388C3-ADDD-4E1E-8393-E4E0314BC71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602413" y="260350"/>
              <a:ext cx="6351" cy="1"/>
            </a:xfrm>
            <a:custGeom>
              <a:avLst/>
              <a:gdLst/>
              <a:ahLst/>
              <a:cxnLst/>
              <a:rect l="0" t="0" r="0" b="0"/>
              <a:pathLst>
                <a:path w="6351" h="1">
                  <a:moveTo>
                    <a:pt x="6350" y="0"/>
                  </a:moveTo>
                  <a:lnTo>
                    <a:pt x="6350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129">
              <a:extLst>
                <a:ext uri="{FF2B5EF4-FFF2-40B4-BE49-F238E27FC236}">
                  <a16:creationId xmlns:a16="http://schemas.microsoft.com/office/drawing/2014/main" id="{15E3E14F-C83A-4C99-85A2-1119B6E5C22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621653" y="488950"/>
              <a:ext cx="6161" cy="1"/>
            </a:xfrm>
            <a:custGeom>
              <a:avLst/>
              <a:gdLst/>
              <a:ahLst/>
              <a:cxnLst/>
              <a:rect l="0" t="0" r="0" b="0"/>
              <a:pathLst>
                <a:path w="6161" h="1">
                  <a:moveTo>
                    <a:pt x="6160" y="0"/>
                  </a:moveTo>
                  <a:lnTo>
                    <a:pt x="6160" y="0"/>
                  </a:lnTo>
                  <a:lnTo>
                    <a:pt x="692" y="0"/>
                  </a:lnTo>
                  <a:lnTo>
                    <a:pt x="364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130">
              <a:extLst>
                <a:ext uri="{FF2B5EF4-FFF2-40B4-BE49-F238E27FC236}">
                  <a16:creationId xmlns:a16="http://schemas.microsoft.com/office/drawing/2014/main" id="{91898F2F-024E-4938-BF8D-64132BA12F7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015163" y="203200"/>
              <a:ext cx="75285" cy="311151"/>
            </a:xfrm>
            <a:custGeom>
              <a:avLst/>
              <a:gdLst/>
              <a:ahLst/>
              <a:cxnLst/>
              <a:rect l="0" t="0" r="0" b="0"/>
              <a:pathLst>
                <a:path w="75285" h="311151">
                  <a:moveTo>
                    <a:pt x="0" y="311150"/>
                  </a:moveTo>
                  <a:lnTo>
                    <a:pt x="0" y="311150"/>
                  </a:lnTo>
                  <a:lnTo>
                    <a:pt x="0" y="301691"/>
                  </a:lnTo>
                  <a:lnTo>
                    <a:pt x="1881" y="298009"/>
                  </a:lnTo>
                  <a:lnTo>
                    <a:pt x="10125" y="287809"/>
                  </a:lnTo>
                  <a:lnTo>
                    <a:pt x="14072" y="279389"/>
                  </a:lnTo>
                  <a:lnTo>
                    <a:pt x="27596" y="259115"/>
                  </a:lnTo>
                  <a:lnTo>
                    <a:pt x="29904" y="252511"/>
                  </a:lnTo>
                  <a:lnTo>
                    <a:pt x="31635" y="245577"/>
                  </a:lnTo>
                  <a:lnTo>
                    <a:pt x="57160" y="198694"/>
                  </a:lnTo>
                  <a:lnTo>
                    <a:pt x="67029" y="186509"/>
                  </a:lnTo>
                  <a:lnTo>
                    <a:pt x="69014" y="179989"/>
                  </a:lnTo>
                  <a:lnTo>
                    <a:pt x="69478" y="175715"/>
                  </a:lnTo>
                  <a:lnTo>
                    <a:pt x="70308" y="174294"/>
                  </a:lnTo>
                  <a:lnTo>
                    <a:pt x="71566" y="173346"/>
                  </a:lnTo>
                  <a:lnTo>
                    <a:pt x="75284" y="171824"/>
                  </a:lnTo>
                  <a:lnTo>
                    <a:pt x="73911" y="171616"/>
                  </a:lnTo>
                  <a:lnTo>
                    <a:pt x="70652" y="171483"/>
                  </a:lnTo>
                  <a:lnTo>
                    <a:pt x="70206" y="169583"/>
                  </a:lnTo>
                  <a:lnTo>
                    <a:pt x="70087" y="168089"/>
                  </a:lnTo>
                  <a:lnTo>
                    <a:pt x="69302" y="167093"/>
                  </a:lnTo>
                  <a:lnTo>
                    <a:pt x="64403" y="165362"/>
                  </a:lnTo>
                  <a:lnTo>
                    <a:pt x="50800" y="165100"/>
                  </a:lnTo>
                  <a:lnTo>
                    <a:pt x="50800" y="156262"/>
                  </a:lnTo>
                  <a:lnTo>
                    <a:pt x="56888" y="128114"/>
                  </a:lnTo>
                  <a:lnTo>
                    <a:pt x="55152" y="122086"/>
                  </a:lnTo>
                  <a:lnTo>
                    <a:pt x="53701" y="119491"/>
                  </a:lnTo>
                  <a:lnTo>
                    <a:pt x="53440" y="116349"/>
                  </a:lnTo>
                  <a:lnTo>
                    <a:pt x="55031" y="105186"/>
                  </a:lnTo>
                  <a:lnTo>
                    <a:pt x="44374" y="59392"/>
                  </a:lnTo>
                  <a:lnTo>
                    <a:pt x="37666" y="45938"/>
                  </a:lnTo>
                  <a:lnTo>
                    <a:pt x="34380" y="40878"/>
                  </a:lnTo>
                  <a:lnTo>
                    <a:pt x="31118" y="33357"/>
                  </a:lnTo>
                  <a:lnTo>
                    <a:pt x="63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131">
              <a:extLst>
                <a:ext uri="{FF2B5EF4-FFF2-40B4-BE49-F238E27FC236}">
                  <a16:creationId xmlns:a16="http://schemas.microsoft.com/office/drawing/2014/main" id="{BF228B39-7399-4F51-8268-BB2946C3955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097713" y="285750"/>
              <a:ext cx="152401" cy="41758"/>
            </a:xfrm>
            <a:custGeom>
              <a:avLst/>
              <a:gdLst/>
              <a:ahLst/>
              <a:cxnLst/>
              <a:rect l="0" t="0" r="0" b="0"/>
              <a:pathLst>
                <a:path w="152401" h="41758">
                  <a:moveTo>
                    <a:pt x="0" y="31750"/>
                  </a:moveTo>
                  <a:lnTo>
                    <a:pt x="0" y="31750"/>
                  </a:lnTo>
                  <a:lnTo>
                    <a:pt x="5467" y="31750"/>
                  </a:lnTo>
                  <a:lnTo>
                    <a:pt x="5761" y="32456"/>
                  </a:lnTo>
                  <a:lnTo>
                    <a:pt x="6272" y="37217"/>
                  </a:lnTo>
                  <a:lnTo>
                    <a:pt x="8197" y="37708"/>
                  </a:lnTo>
                  <a:lnTo>
                    <a:pt x="29240" y="38801"/>
                  </a:lnTo>
                  <a:lnTo>
                    <a:pt x="33691" y="41469"/>
                  </a:lnTo>
                  <a:lnTo>
                    <a:pt x="35866" y="41757"/>
                  </a:lnTo>
                  <a:lnTo>
                    <a:pt x="80543" y="32649"/>
                  </a:lnTo>
                  <a:lnTo>
                    <a:pt x="124003" y="16847"/>
                  </a:lnTo>
                  <a:lnTo>
                    <a:pt x="1524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132">
              <a:extLst>
                <a:ext uri="{FF2B5EF4-FFF2-40B4-BE49-F238E27FC236}">
                  <a16:creationId xmlns:a16="http://schemas.microsoft.com/office/drawing/2014/main" id="{255D53C7-4BB3-48D0-859B-673A593F838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281959" y="317587"/>
              <a:ext cx="190405" cy="232686"/>
            </a:xfrm>
            <a:custGeom>
              <a:avLst/>
              <a:gdLst/>
              <a:ahLst/>
              <a:cxnLst/>
              <a:rect l="0" t="0" r="0" b="0"/>
              <a:pathLst>
                <a:path w="190405" h="232686">
                  <a:moveTo>
                    <a:pt x="57054" y="69763"/>
                  </a:moveTo>
                  <a:lnTo>
                    <a:pt x="57054" y="69763"/>
                  </a:lnTo>
                  <a:lnTo>
                    <a:pt x="65892" y="69763"/>
                  </a:lnTo>
                  <a:lnTo>
                    <a:pt x="69919" y="71644"/>
                  </a:lnTo>
                  <a:lnTo>
                    <a:pt x="71980" y="73134"/>
                  </a:lnTo>
                  <a:lnTo>
                    <a:pt x="81624" y="75230"/>
                  </a:lnTo>
                  <a:lnTo>
                    <a:pt x="97012" y="76036"/>
                  </a:lnTo>
                  <a:lnTo>
                    <a:pt x="101388" y="74197"/>
                  </a:lnTo>
                  <a:lnTo>
                    <a:pt x="103544" y="72719"/>
                  </a:lnTo>
                  <a:lnTo>
                    <a:pt x="113318" y="70639"/>
                  </a:lnTo>
                  <a:lnTo>
                    <a:pt x="136723" y="69109"/>
                  </a:lnTo>
                  <a:lnTo>
                    <a:pt x="145802" y="64747"/>
                  </a:lnTo>
                  <a:lnTo>
                    <a:pt x="147970" y="64302"/>
                  </a:lnTo>
                  <a:lnTo>
                    <a:pt x="154390" y="60306"/>
                  </a:lnTo>
                  <a:lnTo>
                    <a:pt x="156758" y="56623"/>
                  </a:lnTo>
                  <a:lnTo>
                    <a:pt x="157390" y="54653"/>
                  </a:lnTo>
                  <a:lnTo>
                    <a:pt x="158517" y="53340"/>
                  </a:lnTo>
                  <a:lnTo>
                    <a:pt x="161650" y="51880"/>
                  </a:lnTo>
                  <a:lnTo>
                    <a:pt x="162768" y="50786"/>
                  </a:lnTo>
                  <a:lnTo>
                    <a:pt x="164010" y="47688"/>
                  </a:lnTo>
                  <a:lnTo>
                    <a:pt x="164917" y="39188"/>
                  </a:lnTo>
                  <a:lnTo>
                    <a:pt x="159966" y="31260"/>
                  </a:lnTo>
                  <a:lnTo>
                    <a:pt x="158913" y="23117"/>
                  </a:lnTo>
                  <a:lnTo>
                    <a:pt x="157416" y="21027"/>
                  </a:lnTo>
                  <a:lnTo>
                    <a:pt x="144371" y="10489"/>
                  </a:lnTo>
                  <a:lnTo>
                    <a:pt x="137959" y="8141"/>
                  </a:lnTo>
                  <a:lnTo>
                    <a:pt x="131112" y="6392"/>
                  </a:lnTo>
                  <a:lnTo>
                    <a:pt x="121879" y="2146"/>
                  </a:lnTo>
                  <a:lnTo>
                    <a:pt x="88117" y="0"/>
                  </a:lnTo>
                  <a:lnTo>
                    <a:pt x="69385" y="6832"/>
                  </a:lnTo>
                  <a:lnTo>
                    <a:pt x="56118" y="14842"/>
                  </a:lnTo>
                  <a:lnTo>
                    <a:pt x="42340" y="28288"/>
                  </a:lnTo>
                  <a:lnTo>
                    <a:pt x="11707" y="70622"/>
                  </a:lnTo>
                  <a:lnTo>
                    <a:pt x="1547" y="117408"/>
                  </a:lnTo>
                  <a:lnTo>
                    <a:pt x="0" y="160946"/>
                  </a:lnTo>
                  <a:lnTo>
                    <a:pt x="3303" y="178390"/>
                  </a:lnTo>
                  <a:lnTo>
                    <a:pt x="12121" y="193592"/>
                  </a:lnTo>
                  <a:lnTo>
                    <a:pt x="32107" y="210666"/>
                  </a:lnTo>
                  <a:lnTo>
                    <a:pt x="61459" y="227252"/>
                  </a:lnTo>
                  <a:lnTo>
                    <a:pt x="81878" y="232608"/>
                  </a:lnTo>
                  <a:lnTo>
                    <a:pt x="126061" y="232685"/>
                  </a:lnTo>
                  <a:lnTo>
                    <a:pt x="167346" y="225966"/>
                  </a:lnTo>
                  <a:lnTo>
                    <a:pt x="190404" y="22216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133">
              <a:extLst>
                <a:ext uri="{FF2B5EF4-FFF2-40B4-BE49-F238E27FC236}">
                  <a16:creationId xmlns:a16="http://schemas.microsoft.com/office/drawing/2014/main" id="{96353604-2946-468A-9DF2-E66FB1083BA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573963" y="261233"/>
              <a:ext cx="220701" cy="380118"/>
            </a:xfrm>
            <a:custGeom>
              <a:avLst/>
              <a:gdLst/>
              <a:ahLst/>
              <a:cxnLst/>
              <a:rect l="0" t="0" r="0" b="0"/>
              <a:pathLst>
                <a:path w="220701" h="380118">
                  <a:moveTo>
                    <a:pt x="158750" y="5467"/>
                  </a:moveTo>
                  <a:lnTo>
                    <a:pt x="158750" y="5467"/>
                  </a:lnTo>
                  <a:lnTo>
                    <a:pt x="152007" y="5467"/>
                  </a:lnTo>
                  <a:lnTo>
                    <a:pt x="146816" y="3586"/>
                  </a:lnTo>
                  <a:lnTo>
                    <a:pt x="144443" y="2096"/>
                  </a:lnTo>
                  <a:lnTo>
                    <a:pt x="134363" y="0"/>
                  </a:lnTo>
                  <a:lnTo>
                    <a:pt x="128391" y="1391"/>
                  </a:lnTo>
                  <a:lnTo>
                    <a:pt x="123384" y="3655"/>
                  </a:lnTo>
                  <a:lnTo>
                    <a:pt x="79095" y="14284"/>
                  </a:lnTo>
                  <a:lnTo>
                    <a:pt x="50140" y="28771"/>
                  </a:lnTo>
                  <a:lnTo>
                    <a:pt x="34472" y="47801"/>
                  </a:lnTo>
                  <a:lnTo>
                    <a:pt x="32556" y="54150"/>
                  </a:lnTo>
                  <a:lnTo>
                    <a:pt x="31781" y="76551"/>
                  </a:lnTo>
                  <a:lnTo>
                    <a:pt x="35527" y="83156"/>
                  </a:lnTo>
                  <a:lnTo>
                    <a:pt x="52765" y="108017"/>
                  </a:lnTo>
                  <a:lnTo>
                    <a:pt x="97454" y="137479"/>
                  </a:lnTo>
                  <a:lnTo>
                    <a:pt x="113071" y="146652"/>
                  </a:lnTo>
                  <a:lnTo>
                    <a:pt x="157394" y="177348"/>
                  </a:lnTo>
                  <a:lnTo>
                    <a:pt x="194933" y="209071"/>
                  </a:lnTo>
                  <a:lnTo>
                    <a:pt x="218764" y="241844"/>
                  </a:lnTo>
                  <a:lnTo>
                    <a:pt x="220700" y="247636"/>
                  </a:lnTo>
                  <a:lnTo>
                    <a:pt x="219680" y="254444"/>
                  </a:lnTo>
                  <a:lnTo>
                    <a:pt x="213276" y="270313"/>
                  </a:lnTo>
                  <a:lnTo>
                    <a:pt x="188829" y="298844"/>
                  </a:lnTo>
                  <a:lnTo>
                    <a:pt x="143414" y="326941"/>
                  </a:lnTo>
                  <a:lnTo>
                    <a:pt x="104894" y="348446"/>
                  </a:lnTo>
                  <a:lnTo>
                    <a:pt x="65196" y="365133"/>
                  </a:lnTo>
                  <a:lnTo>
                    <a:pt x="23226" y="375433"/>
                  </a:lnTo>
                  <a:lnTo>
                    <a:pt x="0" y="38011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MARTInkShape-134">
            <a:extLst>
              <a:ext uri="{FF2B5EF4-FFF2-40B4-BE49-F238E27FC236}">
                <a16:creationId xmlns:a16="http://schemas.microsoft.com/office/drawing/2014/main" id="{7EB5BDE2-1DF3-4E08-9A23-7B7283C3EF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246705" y="4908550"/>
            <a:ext cx="1051409" cy="57151"/>
          </a:xfrm>
          <a:custGeom>
            <a:avLst/>
            <a:gdLst/>
            <a:ahLst/>
            <a:cxnLst/>
            <a:rect l="0" t="0" r="0" b="0"/>
            <a:pathLst>
              <a:path w="1051409" h="57151">
                <a:moveTo>
                  <a:pt x="3658" y="0"/>
                </a:moveTo>
                <a:lnTo>
                  <a:pt x="3658" y="0"/>
                </a:lnTo>
                <a:lnTo>
                  <a:pt x="287" y="3371"/>
                </a:lnTo>
                <a:lnTo>
                  <a:pt x="0" y="4364"/>
                </a:lnTo>
                <a:lnTo>
                  <a:pt x="514" y="5026"/>
                </a:lnTo>
                <a:lnTo>
                  <a:pt x="3037" y="6089"/>
                </a:lnTo>
                <a:lnTo>
                  <a:pt x="3603" y="11794"/>
                </a:lnTo>
                <a:lnTo>
                  <a:pt x="4326" y="12096"/>
                </a:lnTo>
                <a:lnTo>
                  <a:pt x="7012" y="12432"/>
                </a:lnTo>
                <a:lnTo>
                  <a:pt x="8011" y="13227"/>
                </a:lnTo>
                <a:lnTo>
                  <a:pt x="9120" y="15992"/>
                </a:lnTo>
                <a:lnTo>
                  <a:pt x="10121" y="17011"/>
                </a:lnTo>
                <a:lnTo>
                  <a:pt x="13116" y="18144"/>
                </a:lnTo>
                <a:lnTo>
                  <a:pt x="32760" y="19703"/>
                </a:lnTo>
                <a:lnTo>
                  <a:pt x="40189" y="23398"/>
                </a:lnTo>
                <a:lnTo>
                  <a:pt x="69398" y="25322"/>
                </a:lnTo>
                <a:lnTo>
                  <a:pt x="77091" y="23484"/>
                </a:lnTo>
                <a:lnTo>
                  <a:pt x="84272" y="21021"/>
                </a:lnTo>
                <a:lnTo>
                  <a:pt x="127459" y="13660"/>
                </a:lnTo>
                <a:lnTo>
                  <a:pt x="174704" y="12756"/>
                </a:lnTo>
                <a:lnTo>
                  <a:pt x="218241" y="12705"/>
                </a:lnTo>
                <a:lnTo>
                  <a:pt x="263947" y="12700"/>
                </a:lnTo>
                <a:lnTo>
                  <a:pt x="307866" y="9329"/>
                </a:lnTo>
                <a:lnTo>
                  <a:pt x="348975" y="6233"/>
                </a:lnTo>
                <a:lnTo>
                  <a:pt x="391066" y="3322"/>
                </a:lnTo>
                <a:lnTo>
                  <a:pt x="433353" y="2381"/>
                </a:lnTo>
                <a:lnTo>
                  <a:pt x="475677" y="471"/>
                </a:lnTo>
                <a:lnTo>
                  <a:pt x="518008" y="93"/>
                </a:lnTo>
                <a:lnTo>
                  <a:pt x="560341" y="18"/>
                </a:lnTo>
                <a:lnTo>
                  <a:pt x="603380" y="4"/>
                </a:lnTo>
                <a:lnTo>
                  <a:pt x="650034" y="1882"/>
                </a:lnTo>
                <a:lnTo>
                  <a:pt x="696800" y="8839"/>
                </a:lnTo>
                <a:lnTo>
                  <a:pt x="742440" y="13348"/>
                </a:lnTo>
                <a:lnTo>
                  <a:pt x="779004" y="21202"/>
                </a:lnTo>
                <a:lnTo>
                  <a:pt x="815944" y="24862"/>
                </a:lnTo>
                <a:lnTo>
                  <a:pt x="860387" y="32062"/>
                </a:lnTo>
                <a:lnTo>
                  <a:pt x="906509" y="36907"/>
                </a:lnTo>
                <a:lnTo>
                  <a:pt x="951316" y="42228"/>
                </a:lnTo>
                <a:lnTo>
                  <a:pt x="994137" y="45893"/>
                </a:lnTo>
                <a:lnTo>
                  <a:pt x="1039266" y="54518"/>
                </a:lnTo>
                <a:lnTo>
                  <a:pt x="1051408" y="571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ARTInkShape-135">
            <a:extLst>
              <a:ext uri="{FF2B5EF4-FFF2-40B4-BE49-F238E27FC236}">
                <a16:creationId xmlns:a16="http://schemas.microsoft.com/office/drawing/2014/main" id="{09A66CBA-42D7-4B38-A36C-10489381711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453319" y="5219962"/>
            <a:ext cx="2000245" cy="152139"/>
          </a:xfrm>
          <a:custGeom>
            <a:avLst/>
            <a:gdLst/>
            <a:ahLst/>
            <a:cxnLst/>
            <a:rect l="0" t="0" r="0" b="0"/>
            <a:pathLst>
              <a:path w="2000245" h="152139">
                <a:moveTo>
                  <a:pt x="19044" y="63238"/>
                </a:moveTo>
                <a:lnTo>
                  <a:pt x="19044" y="63238"/>
                </a:lnTo>
                <a:lnTo>
                  <a:pt x="19044" y="54400"/>
                </a:lnTo>
                <a:lnTo>
                  <a:pt x="17162" y="50373"/>
                </a:lnTo>
                <a:lnTo>
                  <a:pt x="15672" y="48311"/>
                </a:lnTo>
                <a:lnTo>
                  <a:pt x="15385" y="45526"/>
                </a:lnTo>
                <a:lnTo>
                  <a:pt x="19039" y="13622"/>
                </a:lnTo>
                <a:lnTo>
                  <a:pt x="12955" y="6381"/>
                </a:lnTo>
                <a:lnTo>
                  <a:pt x="6423" y="6090"/>
                </a:lnTo>
                <a:lnTo>
                  <a:pt x="6367" y="2718"/>
                </a:lnTo>
                <a:lnTo>
                  <a:pt x="5654" y="1725"/>
                </a:lnTo>
                <a:lnTo>
                  <a:pt x="878" y="0"/>
                </a:lnTo>
                <a:lnTo>
                  <a:pt x="583" y="618"/>
                </a:lnTo>
                <a:lnTo>
                  <a:pt x="169" y="3448"/>
                </a:lnTo>
                <a:lnTo>
                  <a:pt x="71" y="1858"/>
                </a:lnTo>
                <a:lnTo>
                  <a:pt x="45" y="1856"/>
                </a:lnTo>
                <a:lnTo>
                  <a:pt x="9" y="3815"/>
                </a:lnTo>
                <a:lnTo>
                  <a:pt x="0" y="2020"/>
                </a:lnTo>
                <a:lnTo>
                  <a:pt x="704" y="1965"/>
                </a:lnTo>
                <a:lnTo>
                  <a:pt x="5461" y="5406"/>
                </a:lnTo>
                <a:lnTo>
                  <a:pt x="52655" y="12177"/>
                </a:lnTo>
                <a:lnTo>
                  <a:pt x="57030" y="14203"/>
                </a:lnTo>
                <a:lnTo>
                  <a:pt x="61326" y="16751"/>
                </a:lnTo>
                <a:lnTo>
                  <a:pt x="97316" y="30018"/>
                </a:lnTo>
                <a:lnTo>
                  <a:pt x="105186" y="35207"/>
                </a:lnTo>
                <a:lnTo>
                  <a:pt x="152593" y="54825"/>
                </a:lnTo>
                <a:lnTo>
                  <a:pt x="167348" y="60432"/>
                </a:lnTo>
                <a:lnTo>
                  <a:pt x="198322" y="68061"/>
                </a:lnTo>
                <a:lnTo>
                  <a:pt x="230079" y="79518"/>
                </a:lnTo>
                <a:lnTo>
                  <a:pt x="274021" y="87152"/>
                </a:lnTo>
                <a:lnTo>
                  <a:pt x="290501" y="90079"/>
                </a:lnTo>
                <a:lnTo>
                  <a:pt x="329287" y="99583"/>
                </a:lnTo>
                <a:lnTo>
                  <a:pt x="373240" y="108092"/>
                </a:lnTo>
                <a:lnTo>
                  <a:pt x="403137" y="112864"/>
                </a:lnTo>
                <a:lnTo>
                  <a:pt x="444622" y="115765"/>
                </a:lnTo>
                <a:lnTo>
                  <a:pt x="491913" y="119779"/>
                </a:lnTo>
                <a:lnTo>
                  <a:pt x="533562" y="120268"/>
                </a:lnTo>
                <a:lnTo>
                  <a:pt x="572390" y="123735"/>
                </a:lnTo>
                <a:lnTo>
                  <a:pt x="617375" y="122487"/>
                </a:lnTo>
                <a:lnTo>
                  <a:pt x="653762" y="125165"/>
                </a:lnTo>
                <a:lnTo>
                  <a:pt x="699901" y="126428"/>
                </a:lnTo>
                <a:lnTo>
                  <a:pt x="737011" y="126646"/>
                </a:lnTo>
                <a:lnTo>
                  <a:pt x="774817" y="126711"/>
                </a:lnTo>
                <a:lnTo>
                  <a:pt x="812830" y="126730"/>
                </a:lnTo>
                <a:lnTo>
                  <a:pt x="850904" y="124854"/>
                </a:lnTo>
                <a:lnTo>
                  <a:pt x="888997" y="121712"/>
                </a:lnTo>
                <a:lnTo>
                  <a:pt x="927094" y="120780"/>
                </a:lnTo>
                <a:lnTo>
                  <a:pt x="965194" y="120504"/>
                </a:lnTo>
                <a:lnTo>
                  <a:pt x="1012622" y="120411"/>
                </a:lnTo>
                <a:lnTo>
                  <a:pt x="1048626" y="120395"/>
                </a:lnTo>
                <a:lnTo>
                  <a:pt x="1089476" y="120390"/>
                </a:lnTo>
                <a:lnTo>
                  <a:pt x="1126118" y="120389"/>
                </a:lnTo>
                <a:lnTo>
                  <a:pt x="1162688" y="120388"/>
                </a:lnTo>
                <a:lnTo>
                  <a:pt x="1200334" y="120388"/>
                </a:lnTo>
                <a:lnTo>
                  <a:pt x="1238300" y="120388"/>
                </a:lnTo>
                <a:lnTo>
                  <a:pt x="1276360" y="123759"/>
                </a:lnTo>
                <a:lnTo>
                  <a:pt x="1322077" y="126150"/>
                </a:lnTo>
                <a:lnTo>
                  <a:pt x="1366960" y="128503"/>
                </a:lnTo>
                <a:lnTo>
                  <a:pt x="1413012" y="132182"/>
                </a:lnTo>
                <a:lnTo>
                  <a:pt x="1460443" y="133615"/>
                </a:lnTo>
                <a:lnTo>
                  <a:pt x="1504516" y="138078"/>
                </a:lnTo>
                <a:lnTo>
                  <a:pt x="1547192" y="139169"/>
                </a:lnTo>
                <a:lnTo>
                  <a:pt x="1585935" y="143749"/>
                </a:lnTo>
                <a:lnTo>
                  <a:pt x="1629127" y="145385"/>
                </a:lnTo>
                <a:lnTo>
                  <a:pt x="1668625" y="149080"/>
                </a:lnTo>
                <a:lnTo>
                  <a:pt x="1714057" y="151534"/>
                </a:lnTo>
                <a:lnTo>
                  <a:pt x="1753552" y="152019"/>
                </a:lnTo>
                <a:lnTo>
                  <a:pt x="1798487" y="152115"/>
                </a:lnTo>
                <a:lnTo>
                  <a:pt x="1838695" y="152133"/>
                </a:lnTo>
                <a:lnTo>
                  <a:pt x="1881758" y="152137"/>
                </a:lnTo>
                <a:lnTo>
                  <a:pt x="1924079" y="152138"/>
                </a:lnTo>
                <a:lnTo>
                  <a:pt x="1963980" y="151433"/>
                </a:lnTo>
                <a:lnTo>
                  <a:pt x="2000244" y="14578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makes a good definition?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Non-recursive</a:t>
            </a:r>
          </a:p>
          <a:p>
            <a:r>
              <a:rPr lang="en-US" dirty="0"/>
              <a:t>Unambiguous</a:t>
            </a:r>
          </a:p>
          <a:p>
            <a:pPr lvl="1"/>
            <a:r>
              <a:rPr lang="en-US" dirty="0"/>
              <a:t>There is only one interpretation</a:t>
            </a:r>
          </a:p>
          <a:p>
            <a:r>
              <a:rPr lang="en-US" dirty="0"/>
              <a:t>Small # of assumptions</a:t>
            </a:r>
          </a:p>
          <a:p>
            <a:r>
              <a:rPr lang="en-US" dirty="0"/>
              <a:t>All things match or don’t</a:t>
            </a:r>
          </a:p>
          <a:p>
            <a:r>
              <a:rPr lang="en-US" dirty="0"/>
              <a:t>Self-explanatory:</a:t>
            </a:r>
          </a:p>
          <a:p>
            <a:pPr lvl="1"/>
            <a:r>
              <a:rPr lang="en-US" dirty="0"/>
              <a:t>Understandable for my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Natural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7" y="1600200"/>
            <a:ext cx="84708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MARTInkShape-136">
            <a:extLst>
              <a:ext uri="{FF2B5EF4-FFF2-40B4-BE49-F238E27FC236}">
                <a16:creationId xmlns:a16="http://schemas.microsoft.com/office/drawing/2014/main" id="{604620E5-2A45-4572-86FB-A7B130B29D2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037013" y="4279900"/>
            <a:ext cx="19051" cy="6351"/>
          </a:xfrm>
          <a:custGeom>
            <a:avLst/>
            <a:gdLst/>
            <a:ahLst/>
            <a:cxnLst/>
            <a:rect l="0" t="0" r="0" b="0"/>
            <a:pathLst>
              <a:path w="19051" h="6351">
                <a:moveTo>
                  <a:pt x="19050" y="6350"/>
                </a:moveTo>
                <a:lnTo>
                  <a:pt x="19050" y="6350"/>
                </a:lnTo>
                <a:lnTo>
                  <a:pt x="6373" y="6350"/>
                </a:ln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ARTInkShape-137">
            <a:extLst>
              <a:ext uri="{FF2B5EF4-FFF2-40B4-BE49-F238E27FC236}">
                <a16:creationId xmlns:a16="http://schemas.microsoft.com/office/drawing/2014/main" id="{70B6645A-DC2F-4332-89FB-3C052062CD4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05013" y="3397250"/>
            <a:ext cx="5213351" cy="895351"/>
          </a:xfrm>
          <a:custGeom>
            <a:avLst/>
            <a:gdLst/>
            <a:ahLst/>
            <a:cxnLst/>
            <a:rect l="0" t="0" r="0" b="0"/>
            <a:pathLst>
              <a:path w="5213351" h="895351">
                <a:moveTo>
                  <a:pt x="2025650" y="831850"/>
                </a:moveTo>
                <a:lnTo>
                  <a:pt x="2025650" y="831850"/>
                </a:lnTo>
                <a:lnTo>
                  <a:pt x="2019377" y="831850"/>
                </a:lnTo>
                <a:lnTo>
                  <a:pt x="2013839" y="826383"/>
                </a:lnTo>
                <a:lnTo>
                  <a:pt x="2007560" y="825578"/>
                </a:lnTo>
                <a:lnTo>
                  <a:pt x="1995069" y="825502"/>
                </a:lnTo>
                <a:lnTo>
                  <a:pt x="1989061" y="821137"/>
                </a:lnTo>
                <a:lnTo>
                  <a:pt x="1983137" y="819739"/>
                </a:lnTo>
                <a:lnTo>
                  <a:pt x="1966376" y="819173"/>
                </a:lnTo>
                <a:lnTo>
                  <a:pt x="1962146" y="821042"/>
                </a:lnTo>
                <a:lnTo>
                  <a:pt x="1957915" y="823519"/>
                </a:lnTo>
                <a:lnTo>
                  <a:pt x="1949449" y="825109"/>
                </a:lnTo>
                <a:lnTo>
                  <a:pt x="1903392" y="825499"/>
                </a:lnTo>
                <a:lnTo>
                  <a:pt x="1894489" y="826205"/>
                </a:lnTo>
                <a:lnTo>
                  <a:pt x="1878468" y="830967"/>
                </a:lnTo>
                <a:lnTo>
                  <a:pt x="1860122" y="833615"/>
                </a:lnTo>
                <a:lnTo>
                  <a:pt x="1847723" y="836842"/>
                </a:lnTo>
                <a:lnTo>
                  <a:pt x="1801695" y="842548"/>
                </a:lnTo>
                <a:lnTo>
                  <a:pt x="1757432" y="848862"/>
                </a:lnTo>
                <a:lnTo>
                  <a:pt x="1714384" y="850847"/>
                </a:lnTo>
                <a:lnTo>
                  <a:pt x="1680985" y="852779"/>
                </a:lnTo>
                <a:lnTo>
                  <a:pt x="1669971" y="854557"/>
                </a:lnTo>
                <a:lnTo>
                  <a:pt x="1625307" y="851084"/>
                </a:lnTo>
                <a:lnTo>
                  <a:pt x="1580746" y="850907"/>
                </a:lnTo>
                <a:lnTo>
                  <a:pt x="1534698" y="850900"/>
                </a:lnTo>
                <a:lnTo>
                  <a:pt x="1487106" y="850900"/>
                </a:lnTo>
                <a:lnTo>
                  <a:pt x="1469089" y="852782"/>
                </a:lnTo>
                <a:lnTo>
                  <a:pt x="1446988" y="856367"/>
                </a:lnTo>
                <a:lnTo>
                  <a:pt x="1404008" y="851437"/>
                </a:lnTo>
                <a:lnTo>
                  <a:pt x="1358636" y="850921"/>
                </a:lnTo>
                <a:lnTo>
                  <a:pt x="1314434" y="850901"/>
                </a:lnTo>
                <a:lnTo>
                  <a:pt x="1269998" y="850900"/>
                </a:lnTo>
                <a:lnTo>
                  <a:pt x="1233781" y="852782"/>
                </a:lnTo>
                <a:lnTo>
                  <a:pt x="1188071" y="862456"/>
                </a:lnTo>
                <a:lnTo>
                  <a:pt x="1143036" y="864239"/>
                </a:lnTo>
                <a:lnTo>
                  <a:pt x="1098551" y="871435"/>
                </a:lnTo>
                <a:lnTo>
                  <a:pt x="1060450" y="875873"/>
                </a:lnTo>
                <a:lnTo>
                  <a:pt x="1016000" y="879646"/>
                </a:lnTo>
                <a:lnTo>
                  <a:pt x="971550" y="882474"/>
                </a:lnTo>
                <a:lnTo>
                  <a:pt x="927100" y="887666"/>
                </a:lnTo>
                <a:lnTo>
                  <a:pt x="882061" y="889653"/>
                </a:lnTo>
                <a:lnTo>
                  <a:pt x="835197" y="895086"/>
                </a:lnTo>
                <a:lnTo>
                  <a:pt x="789810" y="895343"/>
                </a:lnTo>
                <a:lnTo>
                  <a:pt x="747822" y="895350"/>
                </a:lnTo>
                <a:lnTo>
                  <a:pt x="703095" y="895350"/>
                </a:lnTo>
                <a:lnTo>
                  <a:pt x="685280" y="893469"/>
                </a:lnTo>
                <a:lnTo>
                  <a:pt x="673574" y="891692"/>
                </a:lnTo>
                <a:lnTo>
                  <a:pt x="628586" y="894522"/>
                </a:lnTo>
                <a:lnTo>
                  <a:pt x="582725" y="889171"/>
                </a:lnTo>
                <a:lnTo>
                  <a:pt x="539636" y="889005"/>
                </a:lnTo>
                <a:lnTo>
                  <a:pt x="525526" y="888296"/>
                </a:lnTo>
                <a:lnTo>
                  <a:pt x="495334" y="883043"/>
                </a:lnTo>
                <a:lnTo>
                  <a:pt x="486848" y="882119"/>
                </a:lnTo>
                <a:lnTo>
                  <a:pt x="440266" y="870912"/>
                </a:lnTo>
                <a:lnTo>
                  <a:pt x="414997" y="869301"/>
                </a:lnTo>
                <a:lnTo>
                  <a:pt x="395555" y="864490"/>
                </a:lnTo>
                <a:lnTo>
                  <a:pt x="366873" y="862947"/>
                </a:lnTo>
                <a:lnTo>
                  <a:pt x="354272" y="858584"/>
                </a:lnTo>
                <a:lnTo>
                  <a:pt x="330083" y="855486"/>
                </a:lnTo>
                <a:lnTo>
                  <a:pt x="317465" y="852259"/>
                </a:lnTo>
                <a:lnTo>
                  <a:pt x="271725" y="849029"/>
                </a:lnTo>
                <a:lnTo>
                  <a:pt x="263289" y="846541"/>
                </a:lnTo>
                <a:lnTo>
                  <a:pt x="216005" y="844585"/>
                </a:lnTo>
                <a:lnTo>
                  <a:pt x="182037" y="843846"/>
                </a:lnTo>
                <a:lnTo>
                  <a:pt x="152269" y="838789"/>
                </a:lnTo>
                <a:lnTo>
                  <a:pt x="132749" y="838278"/>
                </a:lnTo>
                <a:lnTo>
                  <a:pt x="88868" y="844435"/>
                </a:lnTo>
                <a:lnTo>
                  <a:pt x="42704" y="844549"/>
                </a:lnTo>
                <a:lnTo>
                  <a:pt x="16130" y="844550"/>
                </a:lnTo>
                <a:lnTo>
                  <a:pt x="12343" y="846432"/>
                </a:lnTo>
                <a:lnTo>
                  <a:pt x="7533" y="850017"/>
                </a:lnTo>
                <a:lnTo>
                  <a:pt x="986" y="850822"/>
                </a:lnTo>
                <a:lnTo>
                  <a:pt x="657" y="850143"/>
                </a:lnTo>
                <a:lnTo>
                  <a:pt x="194" y="847226"/>
                </a:lnTo>
                <a:lnTo>
                  <a:pt x="0" y="850900"/>
                </a:lnTo>
                <a:lnTo>
                  <a:pt x="6272" y="850900"/>
                </a:lnTo>
                <a:lnTo>
                  <a:pt x="6343" y="845433"/>
                </a:lnTo>
                <a:lnTo>
                  <a:pt x="7050" y="845138"/>
                </a:lnTo>
                <a:lnTo>
                  <a:pt x="11816" y="844628"/>
                </a:lnTo>
                <a:lnTo>
                  <a:pt x="12307" y="842703"/>
                </a:lnTo>
                <a:lnTo>
                  <a:pt x="13353" y="829359"/>
                </a:lnTo>
                <a:lnTo>
                  <a:pt x="17048" y="821078"/>
                </a:lnTo>
                <a:lnTo>
                  <a:pt x="24997" y="774572"/>
                </a:lnTo>
                <a:lnTo>
                  <a:pt x="25926" y="766176"/>
                </a:lnTo>
                <a:lnTo>
                  <a:pt x="31145" y="740123"/>
                </a:lnTo>
                <a:lnTo>
                  <a:pt x="36740" y="698335"/>
                </a:lnTo>
                <a:lnTo>
                  <a:pt x="38020" y="654040"/>
                </a:lnTo>
                <a:lnTo>
                  <a:pt x="44054" y="609207"/>
                </a:lnTo>
                <a:lnTo>
                  <a:pt x="44426" y="565127"/>
                </a:lnTo>
                <a:lnTo>
                  <a:pt x="44447" y="523677"/>
                </a:lnTo>
                <a:lnTo>
                  <a:pt x="44449" y="477822"/>
                </a:lnTo>
                <a:lnTo>
                  <a:pt x="44450" y="433774"/>
                </a:lnTo>
                <a:lnTo>
                  <a:pt x="44450" y="391347"/>
                </a:lnTo>
                <a:lnTo>
                  <a:pt x="45155" y="349112"/>
                </a:lnTo>
                <a:lnTo>
                  <a:pt x="50407" y="304792"/>
                </a:lnTo>
                <a:lnTo>
                  <a:pt x="51453" y="278119"/>
                </a:lnTo>
                <a:lnTo>
                  <a:pt x="56754" y="247699"/>
                </a:lnTo>
                <a:lnTo>
                  <a:pt x="57803" y="227195"/>
                </a:lnTo>
                <a:lnTo>
                  <a:pt x="62165" y="214578"/>
                </a:lnTo>
                <a:lnTo>
                  <a:pt x="65346" y="182792"/>
                </a:lnTo>
                <a:lnTo>
                  <a:pt x="69962" y="168580"/>
                </a:lnTo>
                <a:lnTo>
                  <a:pt x="71335" y="167420"/>
                </a:lnTo>
                <a:lnTo>
                  <a:pt x="72957" y="166646"/>
                </a:lnTo>
                <a:lnTo>
                  <a:pt x="74038" y="164720"/>
                </a:lnTo>
                <a:lnTo>
                  <a:pt x="76715" y="149304"/>
                </a:lnTo>
                <a:lnTo>
                  <a:pt x="77954" y="148219"/>
                </a:lnTo>
                <a:lnTo>
                  <a:pt x="79486" y="147496"/>
                </a:lnTo>
                <a:lnTo>
                  <a:pt x="80507" y="146309"/>
                </a:lnTo>
                <a:lnTo>
                  <a:pt x="82281" y="140710"/>
                </a:lnTo>
                <a:lnTo>
                  <a:pt x="84311" y="140149"/>
                </a:lnTo>
                <a:lnTo>
                  <a:pt x="85841" y="139999"/>
                </a:lnTo>
                <a:lnTo>
                  <a:pt x="86860" y="139194"/>
                </a:lnTo>
                <a:lnTo>
                  <a:pt x="88899" y="133351"/>
                </a:lnTo>
                <a:lnTo>
                  <a:pt x="94988" y="133350"/>
                </a:lnTo>
                <a:lnTo>
                  <a:pt x="95226" y="138817"/>
                </a:lnTo>
                <a:lnTo>
                  <a:pt x="95940" y="139112"/>
                </a:lnTo>
                <a:lnTo>
                  <a:pt x="129141" y="139700"/>
                </a:lnTo>
                <a:lnTo>
                  <a:pt x="133361" y="137819"/>
                </a:lnTo>
                <a:lnTo>
                  <a:pt x="137588" y="135336"/>
                </a:lnTo>
                <a:lnTo>
                  <a:pt x="162394" y="126935"/>
                </a:lnTo>
                <a:lnTo>
                  <a:pt x="169864" y="122826"/>
                </a:lnTo>
                <a:lnTo>
                  <a:pt x="179995" y="120589"/>
                </a:lnTo>
                <a:lnTo>
                  <a:pt x="190097" y="115751"/>
                </a:lnTo>
                <a:lnTo>
                  <a:pt x="237675" y="108007"/>
                </a:lnTo>
                <a:lnTo>
                  <a:pt x="266884" y="107249"/>
                </a:lnTo>
                <a:lnTo>
                  <a:pt x="311935" y="97411"/>
                </a:lnTo>
                <a:lnTo>
                  <a:pt x="355645" y="95376"/>
                </a:lnTo>
                <a:lnTo>
                  <a:pt x="400052" y="95257"/>
                </a:lnTo>
                <a:lnTo>
                  <a:pt x="441521" y="89783"/>
                </a:lnTo>
                <a:lnTo>
                  <a:pt x="485709" y="88978"/>
                </a:lnTo>
                <a:lnTo>
                  <a:pt x="527180" y="88910"/>
                </a:lnTo>
                <a:lnTo>
                  <a:pt x="569400" y="85243"/>
                </a:lnTo>
                <a:lnTo>
                  <a:pt x="611718" y="84908"/>
                </a:lnTo>
                <a:lnTo>
                  <a:pt x="659076" y="82860"/>
                </a:lnTo>
                <a:lnTo>
                  <a:pt x="697376" y="79241"/>
                </a:lnTo>
                <a:lnTo>
                  <a:pt x="738207" y="76801"/>
                </a:lnTo>
                <a:lnTo>
                  <a:pt x="776062" y="76319"/>
                </a:lnTo>
                <a:lnTo>
                  <a:pt x="817302" y="76224"/>
                </a:lnTo>
                <a:lnTo>
                  <a:pt x="855055" y="75499"/>
                </a:lnTo>
                <a:lnTo>
                  <a:pt x="895752" y="71175"/>
                </a:lnTo>
                <a:lnTo>
                  <a:pt x="937762" y="70112"/>
                </a:lnTo>
                <a:lnTo>
                  <a:pt x="980032" y="69902"/>
                </a:lnTo>
                <a:lnTo>
                  <a:pt x="1022353" y="69860"/>
                </a:lnTo>
                <a:lnTo>
                  <a:pt x="1064684" y="66481"/>
                </a:lnTo>
                <a:lnTo>
                  <a:pt x="1111380" y="67747"/>
                </a:lnTo>
                <a:lnTo>
                  <a:pt x="1155307" y="64548"/>
                </a:lnTo>
                <a:lnTo>
                  <a:pt x="1201326" y="63707"/>
                </a:lnTo>
                <a:lnTo>
                  <a:pt x="1238598" y="63561"/>
                </a:lnTo>
                <a:lnTo>
                  <a:pt x="1280390" y="62807"/>
                </a:lnTo>
                <a:lnTo>
                  <a:pt x="1327948" y="58476"/>
                </a:lnTo>
                <a:lnTo>
                  <a:pt x="1374736" y="57412"/>
                </a:lnTo>
                <a:lnTo>
                  <a:pt x="1410629" y="57228"/>
                </a:lnTo>
                <a:lnTo>
                  <a:pt x="1448075" y="53802"/>
                </a:lnTo>
                <a:lnTo>
                  <a:pt x="1485981" y="51689"/>
                </a:lnTo>
                <a:lnTo>
                  <a:pt x="1524024" y="51064"/>
                </a:lnTo>
                <a:lnTo>
                  <a:pt x="1570440" y="46488"/>
                </a:lnTo>
                <a:lnTo>
                  <a:pt x="1607139" y="45054"/>
                </a:lnTo>
                <a:lnTo>
                  <a:pt x="1644824" y="44629"/>
                </a:lnTo>
                <a:lnTo>
                  <a:pt x="1682096" y="44503"/>
                </a:lnTo>
                <a:lnTo>
                  <a:pt x="1728534" y="44460"/>
                </a:lnTo>
                <a:lnTo>
                  <a:pt x="1765695" y="44453"/>
                </a:lnTo>
                <a:lnTo>
                  <a:pt x="1803517" y="44451"/>
                </a:lnTo>
                <a:lnTo>
                  <a:pt x="1850852" y="44450"/>
                </a:lnTo>
                <a:lnTo>
                  <a:pt x="1886839" y="44450"/>
                </a:lnTo>
                <a:lnTo>
                  <a:pt x="1924313" y="47821"/>
                </a:lnTo>
                <a:lnTo>
                  <a:pt x="1962227" y="49917"/>
                </a:lnTo>
                <a:lnTo>
                  <a:pt x="2007895" y="54990"/>
                </a:lnTo>
                <a:lnTo>
                  <a:pt x="2052769" y="58605"/>
                </a:lnTo>
                <a:lnTo>
                  <a:pt x="2089659" y="60168"/>
                </a:lnTo>
                <a:lnTo>
                  <a:pt x="2127400" y="59926"/>
                </a:lnTo>
                <a:lnTo>
                  <a:pt x="2165394" y="62441"/>
                </a:lnTo>
                <a:lnTo>
                  <a:pt x="2203463" y="63186"/>
                </a:lnTo>
                <a:lnTo>
                  <a:pt x="2241553" y="61525"/>
                </a:lnTo>
                <a:lnTo>
                  <a:pt x="2279651" y="58446"/>
                </a:lnTo>
                <a:lnTo>
                  <a:pt x="2327079" y="54035"/>
                </a:lnTo>
                <a:lnTo>
                  <a:pt x="2363082" y="51758"/>
                </a:lnTo>
                <a:lnTo>
                  <a:pt x="2400561" y="51084"/>
                </a:lnTo>
                <a:lnTo>
                  <a:pt x="2441848" y="50884"/>
                </a:lnTo>
                <a:lnTo>
                  <a:pt x="2478619" y="50825"/>
                </a:lnTo>
                <a:lnTo>
                  <a:pt x="2523354" y="50099"/>
                </a:lnTo>
                <a:lnTo>
                  <a:pt x="2559762" y="46437"/>
                </a:lnTo>
                <a:lnTo>
                  <a:pt x="2597361" y="45039"/>
                </a:lnTo>
                <a:lnTo>
                  <a:pt x="2634607" y="44624"/>
                </a:lnTo>
                <a:lnTo>
                  <a:pt x="2681036" y="44484"/>
                </a:lnTo>
                <a:lnTo>
                  <a:pt x="2727392" y="44457"/>
                </a:lnTo>
                <a:lnTo>
                  <a:pt x="2774884" y="40087"/>
                </a:lnTo>
                <a:lnTo>
                  <a:pt x="2818969" y="38493"/>
                </a:lnTo>
                <a:lnTo>
                  <a:pt x="2865019" y="38178"/>
                </a:lnTo>
                <a:lnTo>
                  <a:pt x="2909811" y="38116"/>
                </a:lnTo>
                <a:lnTo>
                  <a:pt x="2952630" y="38103"/>
                </a:lnTo>
                <a:lnTo>
                  <a:pt x="2995059" y="41471"/>
                </a:lnTo>
                <a:lnTo>
                  <a:pt x="3038117" y="40203"/>
                </a:lnTo>
                <a:lnTo>
                  <a:pt x="3074234" y="42878"/>
                </a:lnTo>
                <a:lnTo>
                  <a:pt x="3111041" y="44690"/>
                </a:lnTo>
                <a:lnTo>
                  <a:pt x="3155441" y="49384"/>
                </a:lnTo>
                <a:lnTo>
                  <a:pt x="3201553" y="50520"/>
                </a:lnTo>
                <a:lnTo>
                  <a:pt x="3246358" y="51450"/>
                </a:lnTo>
                <a:lnTo>
                  <a:pt x="3291061" y="55815"/>
                </a:lnTo>
                <a:lnTo>
                  <a:pt x="3327922" y="56754"/>
                </a:lnTo>
                <a:lnTo>
                  <a:pt x="3374931" y="57072"/>
                </a:lnTo>
                <a:lnTo>
                  <a:pt x="3418894" y="56429"/>
                </a:lnTo>
                <a:lnTo>
                  <a:pt x="3455168" y="52781"/>
                </a:lnTo>
                <a:lnTo>
                  <a:pt x="3492727" y="51387"/>
                </a:lnTo>
                <a:lnTo>
                  <a:pt x="3530667" y="50974"/>
                </a:lnTo>
                <a:lnTo>
                  <a:pt x="3568720" y="50852"/>
                </a:lnTo>
                <a:lnTo>
                  <a:pt x="3606805" y="50110"/>
                </a:lnTo>
                <a:lnTo>
                  <a:pt x="3644196" y="47146"/>
                </a:lnTo>
                <a:lnTo>
                  <a:pt x="3690674" y="47988"/>
                </a:lnTo>
                <a:lnTo>
                  <a:pt x="3727842" y="43617"/>
                </a:lnTo>
                <a:lnTo>
                  <a:pt x="3763784" y="41616"/>
                </a:lnTo>
                <a:lnTo>
                  <a:pt x="3810905" y="43890"/>
                </a:lnTo>
                <a:lnTo>
                  <a:pt x="3848368" y="40913"/>
                </a:lnTo>
                <a:lnTo>
                  <a:pt x="3886279" y="38934"/>
                </a:lnTo>
                <a:lnTo>
                  <a:pt x="3932651" y="38265"/>
                </a:lnTo>
                <a:lnTo>
                  <a:pt x="3969343" y="37443"/>
                </a:lnTo>
                <a:lnTo>
                  <a:pt x="4007025" y="33751"/>
                </a:lnTo>
                <a:lnTo>
                  <a:pt x="4044296" y="31637"/>
                </a:lnTo>
                <a:lnTo>
                  <a:pt x="4090734" y="26841"/>
                </a:lnTo>
                <a:lnTo>
                  <a:pt x="4137092" y="25684"/>
                </a:lnTo>
                <a:lnTo>
                  <a:pt x="4184584" y="24751"/>
                </a:lnTo>
                <a:lnTo>
                  <a:pt x="4230550" y="16622"/>
                </a:lnTo>
                <a:lnTo>
                  <a:pt x="4276815" y="8379"/>
                </a:lnTo>
                <a:lnTo>
                  <a:pt x="4316267" y="10409"/>
                </a:lnTo>
                <a:lnTo>
                  <a:pt x="4361480" y="7361"/>
                </a:lnTo>
                <a:lnTo>
                  <a:pt x="4404591" y="6550"/>
                </a:lnTo>
                <a:lnTo>
                  <a:pt x="4442714" y="6390"/>
                </a:lnTo>
                <a:lnTo>
                  <a:pt x="4483484" y="6358"/>
                </a:lnTo>
                <a:lnTo>
                  <a:pt x="4530997" y="6351"/>
                </a:lnTo>
                <a:lnTo>
                  <a:pt x="4577384" y="6350"/>
                </a:lnTo>
                <a:lnTo>
                  <a:pt x="4624275" y="6350"/>
                </a:lnTo>
                <a:lnTo>
                  <a:pt x="4670841" y="6350"/>
                </a:lnTo>
                <a:lnTo>
                  <a:pt x="4713732" y="6350"/>
                </a:lnTo>
                <a:lnTo>
                  <a:pt x="4756138" y="6350"/>
                </a:lnTo>
                <a:lnTo>
                  <a:pt x="4797776" y="6350"/>
                </a:lnTo>
                <a:lnTo>
                  <a:pt x="4842816" y="6350"/>
                </a:lnTo>
                <a:lnTo>
                  <a:pt x="4886612" y="6350"/>
                </a:lnTo>
                <a:lnTo>
                  <a:pt x="4931009" y="6350"/>
                </a:lnTo>
                <a:lnTo>
                  <a:pt x="4947660" y="4468"/>
                </a:lnTo>
                <a:lnTo>
                  <a:pt x="4986658" y="174"/>
                </a:lnTo>
                <a:lnTo>
                  <a:pt x="5033783" y="1"/>
                </a:lnTo>
                <a:lnTo>
                  <a:pt x="5069146" y="0"/>
                </a:lnTo>
                <a:lnTo>
                  <a:pt x="5114061" y="10663"/>
                </a:lnTo>
                <a:lnTo>
                  <a:pt x="5160943" y="19577"/>
                </a:lnTo>
                <a:lnTo>
                  <a:pt x="5178172" y="25502"/>
                </a:lnTo>
                <a:lnTo>
                  <a:pt x="5179314" y="26879"/>
                </a:lnTo>
                <a:lnTo>
                  <a:pt x="5180076" y="28503"/>
                </a:lnTo>
                <a:lnTo>
                  <a:pt x="5181289" y="29585"/>
                </a:lnTo>
                <a:lnTo>
                  <a:pt x="5188307" y="33204"/>
                </a:lnTo>
                <a:lnTo>
                  <a:pt x="5190304" y="34836"/>
                </a:lnTo>
                <a:lnTo>
                  <a:pt x="5191636" y="35218"/>
                </a:lnTo>
                <a:lnTo>
                  <a:pt x="5192524" y="34768"/>
                </a:lnTo>
                <a:lnTo>
                  <a:pt x="5193116" y="33762"/>
                </a:lnTo>
                <a:lnTo>
                  <a:pt x="5193510" y="33797"/>
                </a:lnTo>
                <a:lnTo>
                  <a:pt x="5193949" y="35717"/>
                </a:lnTo>
                <a:lnTo>
                  <a:pt x="5194772" y="36511"/>
                </a:lnTo>
                <a:lnTo>
                  <a:pt x="5200379" y="38038"/>
                </a:lnTo>
                <a:lnTo>
                  <a:pt x="5200625" y="43562"/>
                </a:lnTo>
                <a:lnTo>
                  <a:pt x="5206115" y="49839"/>
                </a:lnTo>
                <a:lnTo>
                  <a:pt x="5206922" y="56183"/>
                </a:lnTo>
                <a:lnTo>
                  <a:pt x="5207000" y="84746"/>
                </a:lnTo>
                <a:lnTo>
                  <a:pt x="5208881" y="88935"/>
                </a:lnTo>
                <a:lnTo>
                  <a:pt x="5210371" y="91040"/>
                </a:lnTo>
                <a:lnTo>
                  <a:pt x="5210658" y="93149"/>
                </a:lnTo>
                <a:lnTo>
                  <a:pt x="5209095" y="97374"/>
                </a:lnTo>
                <a:lnTo>
                  <a:pt x="5209102" y="99488"/>
                </a:lnTo>
                <a:lnTo>
                  <a:pt x="5212651" y="110067"/>
                </a:lnTo>
                <a:lnTo>
                  <a:pt x="5213143" y="119788"/>
                </a:lnTo>
                <a:lnTo>
                  <a:pt x="5211376" y="125676"/>
                </a:lnTo>
                <a:lnTo>
                  <a:pt x="5209917" y="128234"/>
                </a:lnTo>
                <a:lnTo>
                  <a:pt x="5209651" y="131351"/>
                </a:lnTo>
                <a:lnTo>
                  <a:pt x="5213294" y="175709"/>
                </a:lnTo>
                <a:lnTo>
                  <a:pt x="5213348" y="223243"/>
                </a:lnTo>
                <a:lnTo>
                  <a:pt x="5213350" y="268063"/>
                </a:lnTo>
                <a:lnTo>
                  <a:pt x="5211468" y="286154"/>
                </a:lnTo>
                <a:lnTo>
                  <a:pt x="5207261" y="330224"/>
                </a:lnTo>
                <a:lnTo>
                  <a:pt x="5205152" y="356927"/>
                </a:lnTo>
                <a:lnTo>
                  <a:pt x="5195064" y="401382"/>
                </a:lnTo>
                <a:lnTo>
                  <a:pt x="5191200" y="434899"/>
                </a:lnTo>
                <a:lnTo>
                  <a:pt x="5192233" y="438099"/>
                </a:lnTo>
                <a:lnTo>
                  <a:pt x="5191511" y="441644"/>
                </a:lnTo>
                <a:lnTo>
                  <a:pt x="5183975" y="457472"/>
                </a:lnTo>
                <a:lnTo>
                  <a:pt x="5180987" y="480246"/>
                </a:lnTo>
                <a:lnTo>
                  <a:pt x="5176592" y="488903"/>
                </a:lnTo>
                <a:lnTo>
                  <a:pt x="5175252" y="507085"/>
                </a:lnTo>
                <a:lnTo>
                  <a:pt x="5174546" y="507390"/>
                </a:lnTo>
                <a:lnTo>
                  <a:pt x="5169161" y="507976"/>
                </a:lnTo>
                <a:lnTo>
                  <a:pt x="5168900" y="524048"/>
                </a:lnTo>
                <a:lnTo>
                  <a:pt x="5168194" y="525049"/>
                </a:lnTo>
                <a:lnTo>
                  <a:pt x="5167018" y="525716"/>
                </a:lnTo>
                <a:lnTo>
                  <a:pt x="5165528" y="526161"/>
                </a:lnTo>
                <a:lnTo>
                  <a:pt x="5164535" y="527163"/>
                </a:lnTo>
                <a:lnTo>
                  <a:pt x="5162019" y="533465"/>
                </a:lnTo>
                <a:lnTo>
                  <a:pt x="5157105" y="538783"/>
                </a:lnTo>
                <a:lnTo>
                  <a:pt x="5155673" y="544628"/>
                </a:lnTo>
                <a:lnTo>
                  <a:pt x="5146747" y="555475"/>
                </a:lnTo>
                <a:lnTo>
                  <a:pt x="5143062" y="557322"/>
                </a:lnTo>
                <a:lnTo>
                  <a:pt x="5141090" y="557815"/>
                </a:lnTo>
                <a:lnTo>
                  <a:pt x="5139777" y="558849"/>
                </a:lnTo>
                <a:lnTo>
                  <a:pt x="5138318" y="561879"/>
                </a:lnTo>
                <a:lnTo>
                  <a:pt x="5137222" y="562970"/>
                </a:lnTo>
                <a:lnTo>
                  <a:pt x="5134125" y="564181"/>
                </a:lnTo>
                <a:lnTo>
                  <a:pt x="5133016" y="565210"/>
                </a:lnTo>
                <a:lnTo>
                  <a:pt x="5131091" y="570532"/>
                </a:lnTo>
                <a:lnTo>
                  <a:pt x="5129048" y="571070"/>
                </a:lnTo>
                <a:lnTo>
                  <a:pt x="5127515" y="571213"/>
                </a:lnTo>
                <a:lnTo>
                  <a:pt x="5126493" y="572014"/>
                </a:lnTo>
                <a:lnTo>
                  <a:pt x="5124718" y="576942"/>
                </a:lnTo>
                <a:lnTo>
                  <a:pt x="5124529" y="580952"/>
                </a:lnTo>
                <a:lnTo>
                  <a:pt x="5123797" y="582035"/>
                </a:lnTo>
                <a:lnTo>
                  <a:pt x="5122604" y="582757"/>
                </a:lnTo>
                <a:lnTo>
                  <a:pt x="5118363" y="584116"/>
                </a:lnTo>
                <a:lnTo>
                  <a:pt x="5118123" y="589660"/>
                </a:lnTo>
                <a:lnTo>
                  <a:pt x="5117410" y="589957"/>
                </a:lnTo>
                <a:lnTo>
                  <a:pt x="5112634" y="590472"/>
                </a:lnTo>
                <a:lnTo>
                  <a:pt x="5112142" y="592397"/>
                </a:lnTo>
                <a:lnTo>
                  <a:pt x="5112011" y="593898"/>
                </a:lnTo>
                <a:lnTo>
                  <a:pt x="5111219" y="594899"/>
                </a:lnTo>
                <a:lnTo>
                  <a:pt x="5108457" y="596011"/>
                </a:lnTo>
                <a:lnTo>
                  <a:pt x="5094207" y="597590"/>
                </a:lnTo>
                <a:lnTo>
                  <a:pt x="5088286" y="601259"/>
                </a:lnTo>
                <a:lnTo>
                  <a:pt x="5079964" y="602857"/>
                </a:lnTo>
                <a:lnTo>
                  <a:pt x="5033360" y="603249"/>
                </a:lnTo>
                <a:lnTo>
                  <a:pt x="4986866" y="603250"/>
                </a:lnTo>
                <a:lnTo>
                  <a:pt x="4969227" y="599592"/>
                </a:lnTo>
                <a:lnTo>
                  <a:pt x="4952869" y="601147"/>
                </a:lnTo>
                <a:lnTo>
                  <a:pt x="4938066" y="599177"/>
                </a:lnTo>
                <a:lnTo>
                  <a:pt x="4892783" y="603050"/>
                </a:lnTo>
                <a:lnTo>
                  <a:pt x="4870549" y="602505"/>
                </a:lnTo>
                <a:lnTo>
                  <a:pt x="4855585" y="599580"/>
                </a:lnTo>
                <a:lnTo>
                  <a:pt x="4820165" y="602130"/>
                </a:lnTo>
                <a:lnTo>
                  <a:pt x="4774931" y="597145"/>
                </a:lnTo>
                <a:lnTo>
                  <a:pt x="4730346" y="595028"/>
                </a:lnTo>
                <a:lnTo>
                  <a:pt x="4685695" y="590019"/>
                </a:lnTo>
                <a:lnTo>
                  <a:pt x="4641815" y="582721"/>
                </a:lnTo>
                <a:lnTo>
                  <a:pt x="4596810" y="573676"/>
                </a:lnTo>
                <a:lnTo>
                  <a:pt x="4552915" y="569746"/>
                </a:lnTo>
                <a:lnTo>
                  <a:pt x="4508497" y="562048"/>
                </a:lnTo>
                <a:lnTo>
                  <a:pt x="4461946" y="558990"/>
                </a:lnTo>
                <a:lnTo>
                  <a:pt x="4420065" y="558111"/>
                </a:lnTo>
                <a:lnTo>
                  <a:pt x="4376471" y="553040"/>
                </a:lnTo>
                <a:lnTo>
                  <a:pt x="4334828" y="555899"/>
                </a:lnTo>
                <a:lnTo>
                  <a:pt x="4292586" y="560300"/>
                </a:lnTo>
                <a:lnTo>
                  <a:pt x="4250970" y="564511"/>
                </a:lnTo>
                <a:lnTo>
                  <a:pt x="4210029" y="568437"/>
                </a:lnTo>
                <a:lnTo>
                  <a:pt x="4169020" y="572978"/>
                </a:lnTo>
                <a:lnTo>
                  <a:pt x="4127375" y="577914"/>
                </a:lnTo>
                <a:lnTo>
                  <a:pt x="4084984" y="583233"/>
                </a:lnTo>
                <a:lnTo>
                  <a:pt x="4044647" y="585954"/>
                </a:lnTo>
                <a:lnTo>
                  <a:pt x="3998212" y="590650"/>
                </a:lnTo>
                <a:lnTo>
                  <a:pt x="3954189" y="595938"/>
                </a:lnTo>
                <a:lnTo>
                  <a:pt x="3911633" y="598655"/>
                </a:lnTo>
                <a:lnTo>
                  <a:pt x="3864907" y="603350"/>
                </a:lnTo>
                <a:lnTo>
                  <a:pt x="3820845" y="608638"/>
                </a:lnTo>
                <a:lnTo>
                  <a:pt x="3775140" y="614499"/>
                </a:lnTo>
                <a:lnTo>
                  <a:pt x="3735507" y="616465"/>
                </a:lnTo>
                <a:lnTo>
                  <a:pt x="3693529" y="621392"/>
                </a:lnTo>
                <a:lnTo>
                  <a:pt x="3651242" y="622181"/>
                </a:lnTo>
                <a:lnTo>
                  <a:pt x="3607356" y="617264"/>
                </a:lnTo>
                <a:lnTo>
                  <a:pt x="3563723" y="614184"/>
                </a:lnTo>
                <a:lnTo>
                  <a:pt x="3521351" y="604401"/>
                </a:lnTo>
                <a:lnTo>
                  <a:pt x="3479630" y="593192"/>
                </a:lnTo>
                <a:lnTo>
                  <a:pt x="3432364" y="585186"/>
                </a:lnTo>
                <a:lnTo>
                  <a:pt x="3390391" y="571374"/>
                </a:lnTo>
                <a:lnTo>
                  <a:pt x="3346547" y="558926"/>
                </a:lnTo>
                <a:lnTo>
                  <a:pt x="3301714" y="549373"/>
                </a:lnTo>
                <a:lnTo>
                  <a:pt x="3257146" y="538389"/>
                </a:lnTo>
                <a:lnTo>
                  <a:pt x="3213076" y="530321"/>
                </a:lnTo>
                <a:lnTo>
                  <a:pt x="3168648" y="527241"/>
                </a:lnTo>
                <a:lnTo>
                  <a:pt x="3122318" y="522036"/>
                </a:lnTo>
                <a:lnTo>
                  <a:pt x="3075757" y="520778"/>
                </a:lnTo>
                <a:lnTo>
                  <a:pt x="3029087" y="520705"/>
                </a:lnTo>
                <a:lnTo>
                  <a:pt x="3003577" y="518819"/>
                </a:lnTo>
                <a:lnTo>
                  <a:pt x="2990862" y="517042"/>
                </a:lnTo>
                <a:lnTo>
                  <a:pt x="2952751" y="519580"/>
                </a:lnTo>
                <a:lnTo>
                  <a:pt x="2932994" y="516919"/>
                </a:lnTo>
                <a:lnTo>
                  <a:pt x="2889132" y="520275"/>
                </a:lnTo>
                <a:lnTo>
                  <a:pt x="2845439" y="525027"/>
                </a:lnTo>
                <a:lnTo>
                  <a:pt x="2798506" y="526932"/>
                </a:lnTo>
                <a:lnTo>
                  <a:pt x="2754414" y="527040"/>
                </a:lnTo>
                <a:lnTo>
                  <a:pt x="2711876" y="532075"/>
                </a:lnTo>
                <a:lnTo>
                  <a:pt x="2667025" y="533322"/>
                </a:lnTo>
                <a:lnTo>
                  <a:pt x="2620448" y="539157"/>
                </a:lnTo>
                <a:lnTo>
                  <a:pt x="2573942" y="544741"/>
                </a:lnTo>
                <a:lnTo>
                  <a:pt x="2527939" y="551488"/>
                </a:lnTo>
                <a:lnTo>
                  <a:pt x="2485885" y="555737"/>
                </a:lnTo>
                <a:lnTo>
                  <a:pt x="2444339" y="564382"/>
                </a:lnTo>
                <a:lnTo>
                  <a:pt x="2402249" y="569447"/>
                </a:lnTo>
                <a:lnTo>
                  <a:pt x="2355043" y="580258"/>
                </a:lnTo>
                <a:lnTo>
                  <a:pt x="2311352" y="584675"/>
                </a:lnTo>
                <a:lnTo>
                  <a:pt x="2266947" y="592026"/>
                </a:lnTo>
                <a:lnTo>
                  <a:pt x="2225870" y="596615"/>
                </a:lnTo>
                <a:lnTo>
                  <a:pt x="2189295" y="597589"/>
                </a:lnTo>
                <a:lnTo>
                  <a:pt x="2175423" y="600554"/>
                </a:lnTo>
                <a:lnTo>
                  <a:pt x="2152131" y="599712"/>
                </a:lnTo>
                <a:lnTo>
                  <a:pt x="2108351" y="603158"/>
                </a:lnTo>
                <a:lnTo>
                  <a:pt x="2062340" y="602543"/>
                </a:lnTo>
                <a:lnTo>
                  <a:pt x="2049305" y="597783"/>
                </a:lnTo>
                <a:lnTo>
                  <a:pt x="2030133" y="595053"/>
                </a:lnTo>
                <a:lnTo>
                  <a:pt x="2013255" y="590020"/>
                </a:lnTo>
                <a:lnTo>
                  <a:pt x="2006900" y="584469"/>
                </a:lnTo>
                <a:lnTo>
                  <a:pt x="2000329" y="584202"/>
                </a:lnTo>
                <a:lnTo>
                  <a:pt x="2000251" y="578112"/>
                </a:lnTo>
                <a:lnTo>
                  <a:pt x="1994161" y="577857"/>
                </a:lnTo>
                <a:lnTo>
                  <a:pt x="1997610" y="577852"/>
                </a:lnTo>
                <a:lnTo>
                  <a:pt x="1994527" y="577850"/>
                </a:lnTo>
                <a:lnTo>
                  <a:pt x="1994179" y="579732"/>
                </a:lnTo>
                <a:lnTo>
                  <a:pt x="1994086" y="581221"/>
                </a:lnTo>
                <a:lnTo>
                  <a:pt x="1994729" y="582214"/>
                </a:lnTo>
                <a:lnTo>
                  <a:pt x="1995864" y="582876"/>
                </a:lnTo>
                <a:lnTo>
                  <a:pt x="1999383" y="583939"/>
                </a:lnTo>
                <a:lnTo>
                  <a:pt x="1999865" y="585965"/>
                </a:lnTo>
                <a:lnTo>
                  <a:pt x="2000227" y="599120"/>
                </a:lnTo>
                <a:lnTo>
                  <a:pt x="2002121" y="603296"/>
                </a:lnTo>
                <a:lnTo>
                  <a:pt x="2004609" y="607504"/>
                </a:lnTo>
                <a:lnTo>
                  <a:pt x="2006010" y="614545"/>
                </a:lnTo>
                <a:lnTo>
                  <a:pt x="2008446" y="641516"/>
                </a:lnTo>
                <a:lnTo>
                  <a:pt x="2012060" y="654945"/>
                </a:lnTo>
                <a:lnTo>
                  <a:pt x="2012926" y="699571"/>
                </a:lnTo>
                <a:lnTo>
                  <a:pt x="2012949" y="744122"/>
                </a:lnTo>
                <a:lnTo>
                  <a:pt x="2011068" y="769828"/>
                </a:lnTo>
                <a:lnTo>
                  <a:pt x="2001704" y="813446"/>
                </a:lnTo>
                <a:lnTo>
                  <a:pt x="1993900" y="8572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138">
            <a:extLst>
              <a:ext uri="{FF2B5EF4-FFF2-40B4-BE49-F238E27FC236}">
                <a16:creationId xmlns:a16="http://schemas.microsoft.com/office/drawing/2014/main" id="{B0EA969C-4390-48DC-99DD-03131B2EF28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466309" y="2971980"/>
            <a:ext cx="329245" cy="265742"/>
          </a:xfrm>
          <a:custGeom>
            <a:avLst/>
            <a:gdLst/>
            <a:ahLst/>
            <a:cxnLst/>
            <a:rect l="0" t="0" r="0" b="0"/>
            <a:pathLst>
              <a:path w="329245" h="265742">
                <a:moveTo>
                  <a:pt x="120354" y="31570"/>
                </a:moveTo>
                <a:lnTo>
                  <a:pt x="120354" y="31570"/>
                </a:lnTo>
                <a:lnTo>
                  <a:pt x="114886" y="31570"/>
                </a:lnTo>
                <a:lnTo>
                  <a:pt x="109108" y="35934"/>
                </a:lnTo>
                <a:lnTo>
                  <a:pt x="105243" y="37037"/>
                </a:lnTo>
                <a:lnTo>
                  <a:pt x="103930" y="38037"/>
                </a:lnTo>
                <a:lnTo>
                  <a:pt x="102471" y="41030"/>
                </a:lnTo>
                <a:lnTo>
                  <a:pt x="101376" y="42110"/>
                </a:lnTo>
                <a:lnTo>
                  <a:pt x="92568" y="47356"/>
                </a:lnTo>
                <a:lnTo>
                  <a:pt x="65904" y="74037"/>
                </a:lnTo>
                <a:lnTo>
                  <a:pt x="27117" y="118379"/>
                </a:lnTo>
                <a:lnTo>
                  <a:pt x="15336" y="135998"/>
                </a:lnTo>
                <a:lnTo>
                  <a:pt x="8096" y="157247"/>
                </a:lnTo>
                <a:lnTo>
                  <a:pt x="4777" y="170878"/>
                </a:lnTo>
                <a:lnTo>
                  <a:pt x="1207" y="183854"/>
                </a:lnTo>
                <a:lnTo>
                  <a:pt x="0" y="197509"/>
                </a:lnTo>
                <a:lnTo>
                  <a:pt x="5197" y="222309"/>
                </a:lnTo>
                <a:lnTo>
                  <a:pt x="12541" y="233351"/>
                </a:lnTo>
                <a:lnTo>
                  <a:pt x="27665" y="244655"/>
                </a:lnTo>
                <a:lnTo>
                  <a:pt x="60642" y="260129"/>
                </a:lnTo>
                <a:lnTo>
                  <a:pt x="94616" y="265678"/>
                </a:lnTo>
                <a:lnTo>
                  <a:pt x="137388" y="265741"/>
                </a:lnTo>
                <a:lnTo>
                  <a:pt x="181691" y="255682"/>
                </a:lnTo>
                <a:lnTo>
                  <a:pt x="208826" y="245538"/>
                </a:lnTo>
                <a:lnTo>
                  <a:pt x="255673" y="219290"/>
                </a:lnTo>
                <a:lnTo>
                  <a:pt x="286202" y="194495"/>
                </a:lnTo>
                <a:lnTo>
                  <a:pt x="309326" y="163035"/>
                </a:lnTo>
                <a:lnTo>
                  <a:pt x="318632" y="147193"/>
                </a:lnTo>
                <a:lnTo>
                  <a:pt x="322389" y="142519"/>
                </a:lnTo>
                <a:lnTo>
                  <a:pt x="326563" y="131681"/>
                </a:lnTo>
                <a:lnTo>
                  <a:pt x="329244" y="110847"/>
                </a:lnTo>
                <a:lnTo>
                  <a:pt x="324704" y="88779"/>
                </a:lnTo>
                <a:lnTo>
                  <a:pt x="305889" y="42798"/>
                </a:lnTo>
                <a:lnTo>
                  <a:pt x="294488" y="29645"/>
                </a:lnTo>
                <a:lnTo>
                  <a:pt x="272030" y="14439"/>
                </a:lnTo>
                <a:lnTo>
                  <a:pt x="245272" y="2895"/>
                </a:lnTo>
                <a:lnTo>
                  <a:pt x="199637" y="0"/>
                </a:lnTo>
                <a:lnTo>
                  <a:pt x="164517" y="1717"/>
                </a:lnTo>
                <a:lnTo>
                  <a:pt x="145754" y="617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Natural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1847" y="408931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TCS (our textbook)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2138065"/>
            <a:ext cx="92773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5547" y="1498119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MCS (The textbook many of you used in cs2102)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21" y="4730050"/>
            <a:ext cx="8150541" cy="196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MARTInkShape-139">
            <a:extLst>
              <a:ext uri="{FF2B5EF4-FFF2-40B4-BE49-F238E27FC236}">
                <a16:creationId xmlns:a16="http://schemas.microsoft.com/office/drawing/2014/main" id="{6B5556E4-CCEF-4A63-8C9E-2B5FE05CED8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1412" y="2130801"/>
            <a:ext cx="3575052" cy="272464"/>
          </a:xfrm>
          <a:custGeom>
            <a:avLst/>
            <a:gdLst/>
            <a:ahLst/>
            <a:cxnLst/>
            <a:rect l="0" t="0" r="0" b="0"/>
            <a:pathLst>
              <a:path w="3575052" h="272464">
                <a:moveTo>
                  <a:pt x="0" y="91699"/>
                </a:moveTo>
                <a:lnTo>
                  <a:pt x="0" y="91699"/>
                </a:lnTo>
                <a:lnTo>
                  <a:pt x="706" y="125835"/>
                </a:lnTo>
                <a:lnTo>
                  <a:pt x="5958" y="150189"/>
                </a:lnTo>
                <a:lnTo>
                  <a:pt x="7051" y="191481"/>
                </a:lnTo>
                <a:lnTo>
                  <a:pt x="12112" y="205950"/>
                </a:lnTo>
                <a:lnTo>
                  <a:pt x="12439" y="212092"/>
                </a:lnTo>
                <a:lnTo>
                  <a:pt x="13231" y="214294"/>
                </a:lnTo>
                <a:lnTo>
                  <a:pt x="14466" y="215763"/>
                </a:lnTo>
                <a:lnTo>
                  <a:pt x="15994" y="216741"/>
                </a:lnTo>
                <a:lnTo>
                  <a:pt x="17013" y="218099"/>
                </a:lnTo>
                <a:lnTo>
                  <a:pt x="18145" y="221490"/>
                </a:lnTo>
                <a:lnTo>
                  <a:pt x="19152" y="222676"/>
                </a:lnTo>
                <a:lnTo>
                  <a:pt x="24438" y="224737"/>
                </a:lnTo>
                <a:lnTo>
                  <a:pt x="28486" y="224957"/>
                </a:lnTo>
                <a:lnTo>
                  <a:pt x="37525" y="221651"/>
                </a:lnTo>
                <a:lnTo>
                  <a:pt x="56052" y="210120"/>
                </a:lnTo>
                <a:lnTo>
                  <a:pt x="90488" y="171644"/>
                </a:lnTo>
                <a:lnTo>
                  <a:pt x="120735" y="130221"/>
                </a:lnTo>
                <a:lnTo>
                  <a:pt x="152353" y="88078"/>
                </a:lnTo>
                <a:lnTo>
                  <a:pt x="184928" y="44088"/>
                </a:lnTo>
                <a:lnTo>
                  <a:pt x="199539" y="27000"/>
                </a:lnTo>
                <a:lnTo>
                  <a:pt x="216838" y="13782"/>
                </a:lnTo>
                <a:lnTo>
                  <a:pt x="219845" y="9327"/>
                </a:lnTo>
                <a:lnTo>
                  <a:pt x="221887" y="4995"/>
                </a:lnTo>
                <a:lnTo>
                  <a:pt x="225146" y="717"/>
                </a:lnTo>
                <a:lnTo>
                  <a:pt x="226298" y="0"/>
                </a:lnTo>
                <a:lnTo>
                  <a:pt x="227065" y="228"/>
                </a:lnTo>
                <a:lnTo>
                  <a:pt x="228511" y="2649"/>
                </a:lnTo>
                <a:lnTo>
                  <a:pt x="231945" y="2754"/>
                </a:lnTo>
                <a:lnTo>
                  <a:pt x="232947" y="3475"/>
                </a:lnTo>
                <a:lnTo>
                  <a:pt x="234060" y="6157"/>
                </a:lnTo>
                <a:lnTo>
                  <a:pt x="234927" y="36828"/>
                </a:lnTo>
                <a:lnTo>
                  <a:pt x="228716" y="83445"/>
                </a:lnTo>
                <a:lnTo>
                  <a:pt x="228607" y="100054"/>
                </a:lnTo>
                <a:lnTo>
                  <a:pt x="229311" y="101502"/>
                </a:lnTo>
                <a:lnTo>
                  <a:pt x="230485" y="102468"/>
                </a:lnTo>
                <a:lnTo>
                  <a:pt x="231973" y="103112"/>
                </a:lnTo>
                <a:lnTo>
                  <a:pt x="232966" y="104246"/>
                </a:lnTo>
                <a:lnTo>
                  <a:pt x="234068" y="107389"/>
                </a:lnTo>
                <a:lnTo>
                  <a:pt x="235068" y="108509"/>
                </a:lnTo>
                <a:lnTo>
                  <a:pt x="238060" y="109753"/>
                </a:lnTo>
                <a:lnTo>
                  <a:pt x="239140" y="110791"/>
                </a:lnTo>
                <a:lnTo>
                  <a:pt x="240340" y="113825"/>
                </a:lnTo>
                <a:lnTo>
                  <a:pt x="241366" y="114916"/>
                </a:lnTo>
                <a:lnTo>
                  <a:pt x="244387" y="116129"/>
                </a:lnTo>
                <a:lnTo>
                  <a:pt x="258290" y="117748"/>
                </a:lnTo>
                <a:lnTo>
                  <a:pt x="266712" y="122114"/>
                </a:lnTo>
                <a:lnTo>
                  <a:pt x="278540" y="123185"/>
                </a:lnTo>
                <a:lnTo>
                  <a:pt x="284427" y="121450"/>
                </a:lnTo>
                <a:lnTo>
                  <a:pt x="290101" y="119033"/>
                </a:lnTo>
                <a:lnTo>
                  <a:pt x="309328" y="113983"/>
                </a:lnTo>
                <a:lnTo>
                  <a:pt x="321661" y="107024"/>
                </a:lnTo>
                <a:lnTo>
                  <a:pt x="332217" y="104471"/>
                </a:lnTo>
                <a:lnTo>
                  <a:pt x="366546" y="87195"/>
                </a:lnTo>
                <a:lnTo>
                  <a:pt x="386385" y="85457"/>
                </a:lnTo>
                <a:lnTo>
                  <a:pt x="392331" y="87279"/>
                </a:lnTo>
                <a:lnTo>
                  <a:pt x="406280" y="96337"/>
                </a:lnTo>
                <a:lnTo>
                  <a:pt x="410580" y="97994"/>
                </a:lnTo>
                <a:lnTo>
                  <a:pt x="421210" y="106787"/>
                </a:lnTo>
                <a:lnTo>
                  <a:pt x="423566" y="114633"/>
                </a:lnTo>
                <a:lnTo>
                  <a:pt x="430885" y="159390"/>
                </a:lnTo>
                <a:lnTo>
                  <a:pt x="439604" y="197374"/>
                </a:lnTo>
                <a:lnTo>
                  <a:pt x="442324" y="203576"/>
                </a:lnTo>
                <a:lnTo>
                  <a:pt x="447585" y="223171"/>
                </a:lnTo>
                <a:lnTo>
                  <a:pt x="453254" y="232332"/>
                </a:lnTo>
                <a:lnTo>
                  <a:pt x="471160" y="246112"/>
                </a:lnTo>
                <a:lnTo>
                  <a:pt x="477751" y="248522"/>
                </a:lnTo>
                <a:lnTo>
                  <a:pt x="505972" y="250336"/>
                </a:lnTo>
                <a:lnTo>
                  <a:pt x="534662" y="241601"/>
                </a:lnTo>
                <a:lnTo>
                  <a:pt x="577078" y="218314"/>
                </a:lnTo>
                <a:lnTo>
                  <a:pt x="622961" y="180910"/>
                </a:lnTo>
                <a:lnTo>
                  <a:pt x="666158" y="149637"/>
                </a:lnTo>
                <a:lnTo>
                  <a:pt x="711166" y="120041"/>
                </a:lnTo>
                <a:lnTo>
                  <a:pt x="756929" y="96622"/>
                </a:lnTo>
                <a:lnTo>
                  <a:pt x="770925" y="93158"/>
                </a:lnTo>
                <a:lnTo>
                  <a:pt x="807042" y="91756"/>
                </a:lnTo>
                <a:lnTo>
                  <a:pt x="814004" y="95487"/>
                </a:lnTo>
                <a:lnTo>
                  <a:pt x="829056" y="109000"/>
                </a:lnTo>
                <a:lnTo>
                  <a:pt x="840228" y="128010"/>
                </a:lnTo>
                <a:lnTo>
                  <a:pt x="848661" y="168871"/>
                </a:lnTo>
                <a:lnTo>
                  <a:pt x="855795" y="213296"/>
                </a:lnTo>
                <a:lnTo>
                  <a:pt x="859004" y="243625"/>
                </a:lnTo>
                <a:lnTo>
                  <a:pt x="860536" y="248016"/>
                </a:lnTo>
                <a:lnTo>
                  <a:pt x="866002" y="254777"/>
                </a:lnTo>
                <a:lnTo>
                  <a:pt x="881008" y="264866"/>
                </a:lnTo>
                <a:lnTo>
                  <a:pt x="902605" y="272463"/>
                </a:lnTo>
                <a:lnTo>
                  <a:pt x="911274" y="272463"/>
                </a:lnTo>
                <a:lnTo>
                  <a:pt x="952689" y="266302"/>
                </a:lnTo>
                <a:lnTo>
                  <a:pt x="993988" y="251216"/>
                </a:lnTo>
                <a:lnTo>
                  <a:pt x="1034790" y="232515"/>
                </a:lnTo>
                <a:lnTo>
                  <a:pt x="1081966" y="211399"/>
                </a:lnTo>
                <a:lnTo>
                  <a:pt x="1129077" y="188797"/>
                </a:lnTo>
                <a:lnTo>
                  <a:pt x="1173760" y="169109"/>
                </a:lnTo>
                <a:lnTo>
                  <a:pt x="1204319" y="158678"/>
                </a:lnTo>
                <a:lnTo>
                  <a:pt x="1250823" y="155403"/>
                </a:lnTo>
                <a:lnTo>
                  <a:pt x="1262888" y="155995"/>
                </a:lnTo>
                <a:lnTo>
                  <a:pt x="1308360" y="170129"/>
                </a:lnTo>
                <a:lnTo>
                  <a:pt x="1341734" y="185545"/>
                </a:lnTo>
                <a:lnTo>
                  <a:pt x="1360736" y="198326"/>
                </a:lnTo>
                <a:lnTo>
                  <a:pt x="1398249" y="215825"/>
                </a:lnTo>
                <a:lnTo>
                  <a:pt x="1442382" y="224054"/>
                </a:lnTo>
                <a:lnTo>
                  <a:pt x="1485955" y="224991"/>
                </a:lnTo>
                <a:lnTo>
                  <a:pt x="1511311" y="223156"/>
                </a:lnTo>
                <a:lnTo>
                  <a:pt x="1554427" y="214064"/>
                </a:lnTo>
                <a:lnTo>
                  <a:pt x="1567862" y="211700"/>
                </a:lnTo>
                <a:lnTo>
                  <a:pt x="1595616" y="202448"/>
                </a:lnTo>
                <a:lnTo>
                  <a:pt x="1619773" y="196715"/>
                </a:lnTo>
                <a:lnTo>
                  <a:pt x="1665070" y="180899"/>
                </a:lnTo>
                <a:lnTo>
                  <a:pt x="1709595" y="166044"/>
                </a:lnTo>
                <a:lnTo>
                  <a:pt x="1749968" y="152263"/>
                </a:lnTo>
                <a:lnTo>
                  <a:pt x="1794833" y="144785"/>
                </a:lnTo>
                <a:lnTo>
                  <a:pt x="1841371" y="142633"/>
                </a:lnTo>
                <a:lnTo>
                  <a:pt x="1860512" y="144420"/>
                </a:lnTo>
                <a:lnTo>
                  <a:pt x="1907095" y="157428"/>
                </a:lnTo>
                <a:lnTo>
                  <a:pt x="1950856" y="176135"/>
                </a:lnTo>
                <a:lnTo>
                  <a:pt x="1996647" y="197358"/>
                </a:lnTo>
                <a:lnTo>
                  <a:pt x="2038647" y="205853"/>
                </a:lnTo>
                <a:lnTo>
                  <a:pt x="2075514" y="211354"/>
                </a:lnTo>
                <a:lnTo>
                  <a:pt x="2114985" y="205310"/>
                </a:lnTo>
                <a:lnTo>
                  <a:pt x="2156941" y="199689"/>
                </a:lnTo>
                <a:lnTo>
                  <a:pt x="2203325" y="188883"/>
                </a:lnTo>
                <a:lnTo>
                  <a:pt x="2243929" y="178458"/>
                </a:lnTo>
                <a:lnTo>
                  <a:pt x="2286035" y="167896"/>
                </a:lnTo>
                <a:lnTo>
                  <a:pt x="2328338" y="158021"/>
                </a:lnTo>
                <a:lnTo>
                  <a:pt x="2374770" y="151083"/>
                </a:lnTo>
                <a:lnTo>
                  <a:pt x="2418689" y="149751"/>
                </a:lnTo>
                <a:lnTo>
                  <a:pt x="2463762" y="158581"/>
                </a:lnTo>
                <a:lnTo>
                  <a:pt x="2504877" y="179563"/>
                </a:lnTo>
                <a:lnTo>
                  <a:pt x="2549669" y="213239"/>
                </a:lnTo>
                <a:lnTo>
                  <a:pt x="2579274" y="232525"/>
                </a:lnTo>
                <a:lnTo>
                  <a:pt x="2603732" y="241081"/>
                </a:lnTo>
                <a:lnTo>
                  <a:pt x="2647964" y="243922"/>
                </a:lnTo>
                <a:lnTo>
                  <a:pt x="2692959" y="239057"/>
                </a:lnTo>
                <a:lnTo>
                  <a:pt x="2709582" y="236919"/>
                </a:lnTo>
                <a:lnTo>
                  <a:pt x="2751700" y="223520"/>
                </a:lnTo>
                <a:lnTo>
                  <a:pt x="2794005" y="205519"/>
                </a:lnTo>
                <a:lnTo>
                  <a:pt x="2836334" y="189133"/>
                </a:lnTo>
                <a:lnTo>
                  <a:pt x="2878667" y="173117"/>
                </a:lnTo>
                <a:lnTo>
                  <a:pt x="2920629" y="162890"/>
                </a:lnTo>
                <a:lnTo>
                  <a:pt x="2946327" y="158155"/>
                </a:lnTo>
                <a:lnTo>
                  <a:pt x="2991730" y="161375"/>
                </a:lnTo>
                <a:lnTo>
                  <a:pt x="3011355" y="166584"/>
                </a:lnTo>
                <a:lnTo>
                  <a:pt x="3028820" y="172526"/>
                </a:lnTo>
                <a:lnTo>
                  <a:pt x="3041612" y="175620"/>
                </a:lnTo>
                <a:lnTo>
                  <a:pt x="3052458" y="181005"/>
                </a:lnTo>
                <a:lnTo>
                  <a:pt x="3055205" y="182986"/>
                </a:lnTo>
                <a:lnTo>
                  <a:pt x="3096499" y="192313"/>
                </a:lnTo>
                <a:lnTo>
                  <a:pt x="3114286" y="192399"/>
                </a:lnTo>
                <a:lnTo>
                  <a:pt x="3161140" y="183567"/>
                </a:lnTo>
                <a:lnTo>
                  <a:pt x="3202180" y="168160"/>
                </a:lnTo>
                <a:lnTo>
                  <a:pt x="3246331" y="150196"/>
                </a:lnTo>
                <a:lnTo>
                  <a:pt x="3288873" y="138149"/>
                </a:lnTo>
                <a:lnTo>
                  <a:pt x="3320289" y="131343"/>
                </a:lnTo>
                <a:lnTo>
                  <a:pt x="3341414" y="125217"/>
                </a:lnTo>
                <a:lnTo>
                  <a:pt x="3384627" y="123552"/>
                </a:lnTo>
                <a:lnTo>
                  <a:pt x="3428299" y="133581"/>
                </a:lnTo>
                <a:lnTo>
                  <a:pt x="3472519" y="142906"/>
                </a:lnTo>
                <a:lnTo>
                  <a:pt x="3504372" y="153842"/>
                </a:lnTo>
                <a:lnTo>
                  <a:pt x="3527432" y="166586"/>
                </a:lnTo>
                <a:lnTo>
                  <a:pt x="3575051" y="18694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140">
            <a:extLst>
              <a:ext uri="{FF2B5EF4-FFF2-40B4-BE49-F238E27FC236}">
                <a16:creationId xmlns:a16="http://schemas.microsoft.com/office/drawing/2014/main" id="{25BE6C9B-2177-4BC4-9596-3554C3A2BB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412272" y="2571784"/>
            <a:ext cx="1752492" cy="182862"/>
          </a:xfrm>
          <a:custGeom>
            <a:avLst/>
            <a:gdLst/>
            <a:ahLst/>
            <a:cxnLst/>
            <a:rect l="0" t="0" r="0" b="0"/>
            <a:pathLst>
              <a:path w="1752492" h="182862">
                <a:moveTo>
                  <a:pt x="25291" y="69816"/>
                </a:moveTo>
                <a:lnTo>
                  <a:pt x="25291" y="69816"/>
                </a:lnTo>
                <a:lnTo>
                  <a:pt x="31640" y="63467"/>
                </a:lnTo>
                <a:lnTo>
                  <a:pt x="31641" y="66837"/>
                </a:lnTo>
                <a:lnTo>
                  <a:pt x="29759" y="70374"/>
                </a:lnTo>
                <a:lnTo>
                  <a:pt x="28269" y="72304"/>
                </a:lnTo>
                <a:lnTo>
                  <a:pt x="26614" y="78213"/>
                </a:lnTo>
                <a:lnTo>
                  <a:pt x="23801" y="89473"/>
                </a:lnTo>
                <a:lnTo>
                  <a:pt x="4098" y="136677"/>
                </a:lnTo>
                <a:lnTo>
                  <a:pt x="721" y="149241"/>
                </a:lnTo>
                <a:lnTo>
                  <a:pt x="0" y="160700"/>
                </a:lnTo>
                <a:lnTo>
                  <a:pt x="1821" y="165007"/>
                </a:lnTo>
                <a:lnTo>
                  <a:pt x="14820" y="179879"/>
                </a:lnTo>
                <a:lnTo>
                  <a:pt x="20872" y="182233"/>
                </a:lnTo>
                <a:lnTo>
                  <a:pt x="24462" y="182861"/>
                </a:lnTo>
                <a:lnTo>
                  <a:pt x="32213" y="181677"/>
                </a:lnTo>
                <a:lnTo>
                  <a:pt x="77595" y="168147"/>
                </a:lnTo>
                <a:lnTo>
                  <a:pt x="120629" y="141591"/>
                </a:lnTo>
                <a:lnTo>
                  <a:pt x="166394" y="105671"/>
                </a:lnTo>
                <a:lnTo>
                  <a:pt x="212474" y="65867"/>
                </a:lnTo>
                <a:lnTo>
                  <a:pt x="243237" y="41036"/>
                </a:lnTo>
                <a:lnTo>
                  <a:pt x="266029" y="25416"/>
                </a:lnTo>
                <a:lnTo>
                  <a:pt x="270575" y="21860"/>
                </a:lnTo>
                <a:lnTo>
                  <a:pt x="278004" y="19391"/>
                </a:lnTo>
                <a:lnTo>
                  <a:pt x="280600" y="21064"/>
                </a:lnTo>
                <a:lnTo>
                  <a:pt x="282280" y="22498"/>
                </a:lnTo>
                <a:lnTo>
                  <a:pt x="284147" y="25973"/>
                </a:lnTo>
                <a:lnTo>
                  <a:pt x="284645" y="27887"/>
                </a:lnTo>
                <a:lnTo>
                  <a:pt x="290536" y="38119"/>
                </a:lnTo>
                <a:lnTo>
                  <a:pt x="295593" y="65833"/>
                </a:lnTo>
                <a:lnTo>
                  <a:pt x="292173" y="108297"/>
                </a:lnTo>
                <a:lnTo>
                  <a:pt x="284158" y="145866"/>
                </a:lnTo>
                <a:lnTo>
                  <a:pt x="282536" y="150149"/>
                </a:lnTo>
                <a:lnTo>
                  <a:pt x="282159" y="153710"/>
                </a:lnTo>
                <a:lnTo>
                  <a:pt x="285043" y="166802"/>
                </a:lnTo>
                <a:lnTo>
                  <a:pt x="287256" y="171247"/>
                </a:lnTo>
                <a:lnTo>
                  <a:pt x="288834" y="173420"/>
                </a:lnTo>
                <a:lnTo>
                  <a:pt x="292469" y="175834"/>
                </a:lnTo>
                <a:lnTo>
                  <a:pt x="303923" y="180756"/>
                </a:lnTo>
                <a:lnTo>
                  <a:pt x="313522" y="180741"/>
                </a:lnTo>
                <a:lnTo>
                  <a:pt x="356176" y="167051"/>
                </a:lnTo>
                <a:lnTo>
                  <a:pt x="398014" y="149401"/>
                </a:lnTo>
                <a:lnTo>
                  <a:pt x="442941" y="128433"/>
                </a:lnTo>
                <a:lnTo>
                  <a:pt x="488063" y="104221"/>
                </a:lnTo>
                <a:lnTo>
                  <a:pt x="530531" y="80966"/>
                </a:lnTo>
                <a:lnTo>
                  <a:pt x="574551" y="58083"/>
                </a:lnTo>
                <a:lnTo>
                  <a:pt x="585495" y="54018"/>
                </a:lnTo>
                <a:lnTo>
                  <a:pt x="596004" y="51506"/>
                </a:lnTo>
                <a:lnTo>
                  <a:pt x="610380" y="46026"/>
                </a:lnTo>
                <a:lnTo>
                  <a:pt x="623229" y="44734"/>
                </a:lnTo>
                <a:lnTo>
                  <a:pt x="628061" y="46439"/>
                </a:lnTo>
                <a:lnTo>
                  <a:pt x="632560" y="48843"/>
                </a:lnTo>
                <a:lnTo>
                  <a:pt x="639061" y="50902"/>
                </a:lnTo>
                <a:lnTo>
                  <a:pt x="656054" y="65671"/>
                </a:lnTo>
                <a:lnTo>
                  <a:pt x="658408" y="69855"/>
                </a:lnTo>
                <a:lnTo>
                  <a:pt x="663290" y="81661"/>
                </a:lnTo>
                <a:lnTo>
                  <a:pt x="676570" y="99981"/>
                </a:lnTo>
                <a:lnTo>
                  <a:pt x="680675" y="112908"/>
                </a:lnTo>
                <a:lnTo>
                  <a:pt x="688071" y="122464"/>
                </a:lnTo>
                <a:lnTo>
                  <a:pt x="697607" y="129003"/>
                </a:lnTo>
                <a:lnTo>
                  <a:pt x="721791" y="136308"/>
                </a:lnTo>
                <a:lnTo>
                  <a:pt x="730192" y="136292"/>
                </a:lnTo>
                <a:lnTo>
                  <a:pt x="773267" y="126486"/>
                </a:lnTo>
                <a:lnTo>
                  <a:pt x="815082" y="108750"/>
                </a:lnTo>
                <a:lnTo>
                  <a:pt x="859839" y="84520"/>
                </a:lnTo>
                <a:lnTo>
                  <a:pt x="906737" y="59223"/>
                </a:lnTo>
                <a:lnTo>
                  <a:pt x="951402" y="39299"/>
                </a:lnTo>
                <a:lnTo>
                  <a:pt x="993775" y="18076"/>
                </a:lnTo>
                <a:lnTo>
                  <a:pt x="1038984" y="1251"/>
                </a:lnTo>
                <a:lnTo>
                  <a:pt x="1071802" y="0"/>
                </a:lnTo>
                <a:lnTo>
                  <a:pt x="1077899" y="1862"/>
                </a:lnTo>
                <a:lnTo>
                  <a:pt x="1087562" y="8807"/>
                </a:lnTo>
                <a:lnTo>
                  <a:pt x="1090078" y="12832"/>
                </a:lnTo>
                <a:lnTo>
                  <a:pt x="1090749" y="14894"/>
                </a:lnTo>
                <a:lnTo>
                  <a:pt x="1091902" y="16268"/>
                </a:lnTo>
                <a:lnTo>
                  <a:pt x="1095065" y="17795"/>
                </a:lnTo>
                <a:lnTo>
                  <a:pt x="1098822" y="22236"/>
                </a:lnTo>
                <a:lnTo>
                  <a:pt x="1102138" y="28914"/>
                </a:lnTo>
                <a:lnTo>
                  <a:pt x="1110734" y="76290"/>
                </a:lnTo>
                <a:lnTo>
                  <a:pt x="1111665" y="83982"/>
                </a:lnTo>
                <a:lnTo>
                  <a:pt x="1114431" y="89753"/>
                </a:lnTo>
                <a:lnTo>
                  <a:pt x="1138075" y="118852"/>
                </a:lnTo>
                <a:lnTo>
                  <a:pt x="1168983" y="138187"/>
                </a:lnTo>
                <a:lnTo>
                  <a:pt x="1187546" y="143696"/>
                </a:lnTo>
                <a:lnTo>
                  <a:pt x="1231802" y="151348"/>
                </a:lnTo>
                <a:lnTo>
                  <a:pt x="1257193" y="151459"/>
                </a:lnTo>
                <a:lnTo>
                  <a:pt x="1303522" y="144515"/>
                </a:lnTo>
                <a:lnTo>
                  <a:pt x="1344927" y="134529"/>
                </a:lnTo>
                <a:lnTo>
                  <a:pt x="1384797" y="120020"/>
                </a:lnTo>
                <a:lnTo>
                  <a:pt x="1426644" y="103565"/>
                </a:lnTo>
                <a:lnTo>
                  <a:pt x="1473245" y="82362"/>
                </a:lnTo>
                <a:lnTo>
                  <a:pt x="1515271" y="63854"/>
                </a:lnTo>
                <a:lnTo>
                  <a:pt x="1558869" y="43056"/>
                </a:lnTo>
                <a:lnTo>
                  <a:pt x="1604376" y="25534"/>
                </a:lnTo>
                <a:lnTo>
                  <a:pt x="1618529" y="20947"/>
                </a:lnTo>
                <a:lnTo>
                  <a:pt x="1631061" y="19129"/>
                </a:lnTo>
                <a:lnTo>
                  <a:pt x="1634981" y="22420"/>
                </a:lnTo>
                <a:lnTo>
                  <a:pt x="1636764" y="25938"/>
                </a:lnTo>
                <a:lnTo>
                  <a:pt x="1638108" y="40216"/>
                </a:lnTo>
                <a:lnTo>
                  <a:pt x="1632716" y="58353"/>
                </a:lnTo>
                <a:lnTo>
                  <a:pt x="1631719" y="60057"/>
                </a:lnTo>
                <a:lnTo>
                  <a:pt x="1630348" y="61194"/>
                </a:lnTo>
                <a:lnTo>
                  <a:pt x="1626944" y="63162"/>
                </a:lnTo>
                <a:lnTo>
                  <a:pt x="1623079" y="66388"/>
                </a:lnTo>
                <a:lnTo>
                  <a:pt x="1620892" y="70174"/>
                </a:lnTo>
                <a:lnTo>
                  <a:pt x="1619244" y="81283"/>
                </a:lnTo>
                <a:lnTo>
                  <a:pt x="1626062" y="89261"/>
                </a:lnTo>
                <a:lnTo>
                  <a:pt x="1634071" y="97411"/>
                </a:lnTo>
                <a:lnTo>
                  <a:pt x="1679720" y="124968"/>
                </a:lnTo>
                <a:lnTo>
                  <a:pt x="1721096" y="152693"/>
                </a:lnTo>
                <a:lnTo>
                  <a:pt x="1752491" y="17141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InkShape-141">
            <a:extLst>
              <a:ext uri="{FF2B5EF4-FFF2-40B4-BE49-F238E27FC236}">
                <a16:creationId xmlns:a16="http://schemas.microsoft.com/office/drawing/2014/main" id="{9FC8B034-E992-42DE-9CC2-6525DB4576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68513" y="2419350"/>
            <a:ext cx="6226065" cy="692151"/>
          </a:xfrm>
          <a:custGeom>
            <a:avLst/>
            <a:gdLst/>
            <a:ahLst/>
            <a:cxnLst/>
            <a:rect l="0" t="0" r="0" b="0"/>
            <a:pathLst>
              <a:path w="6226065" h="692151">
                <a:moveTo>
                  <a:pt x="0" y="38100"/>
                </a:moveTo>
                <a:lnTo>
                  <a:pt x="0" y="38100"/>
                </a:lnTo>
                <a:lnTo>
                  <a:pt x="0" y="41471"/>
                </a:lnTo>
                <a:lnTo>
                  <a:pt x="705" y="42464"/>
                </a:lnTo>
                <a:lnTo>
                  <a:pt x="1881" y="43126"/>
                </a:lnTo>
                <a:lnTo>
                  <a:pt x="6467" y="44276"/>
                </a:lnTo>
                <a:lnTo>
                  <a:pt x="9459" y="44372"/>
                </a:lnTo>
                <a:lnTo>
                  <a:pt x="10539" y="45104"/>
                </a:lnTo>
                <a:lnTo>
                  <a:pt x="11259" y="46297"/>
                </a:lnTo>
                <a:lnTo>
                  <a:pt x="11739" y="47798"/>
                </a:lnTo>
                <a:lnTo>
                  <a:pt x="12765" y="48799"/>
                </a:lnTo>
                <a:lnTo>
                  <a:pt x="19480" y="52286"/>
                </a:lnTo>
                <a:lnTo>
                  <a:pt x="21453" y="53908"/>
                </a:lnTo>
                <a:lnTo>
                  <a:pt x="23646" y="57590"/>
                </a:lnTo>
                <a:lnTo>
                  <a:pt x="28668" y="69896"/>
                </a:lnTo>
                <a:lnTo>
                  <a:pt x="35505" y="80730"/>
                </a:lnTo>
                <a:lnTo>
                  <a:pt x="39468" y="93845"/>
                </a:lnTo>
                <a:lnTo>
                  <a:pt x="41129" y="96430"/>
                </a:lnTo>
                <a:lnTo>
                  <a:pt x="43465" y="106810"/>
                </a:lnTo>
                <a:lnTo>
                  <a:pt x="44438" y="154293"/>
                </a:lnTo>
                <a:lnTo>
                  <a:pt x="42567" y="190666"/>
                </a:lnTo>
                <a:lnTo>
                  <a:pt x="29523" y="234960"/>
                </a:lnTo>
                <a:lnTo>
                  <a:pt x="25641" y="278695"/>
                </a:lnTo>
                <a:lnTo>
                  <a:pt x="23566" y="299774"/>
                </a:lnTo>
                <a:lnTo>
                  <a:pt x="19314" y="339607"/>
                </a:lnTo>
                <a:lnTo>
                  <a:pt x="19051" y="386107"/>
                </a:lnTo>
                <a:lnTo>
                  <a:pt x="12710" y="432718"/>
                </a:lnTo>
                <a:lnTo>
                  <a:pt x="12701" y="440448"/>
                </a:lnTo>
                <a:lnTo>
                  <a:pt x="14582" y="444581"/>
                </a:lnTo>
                <a:lnTo>
                  <a:pt x="18167" y="449612"/>
                </a:lnTo>
                <a:lnTo>
                  <a:pt x="20539" y="450300"/>
                </a:lnTo>
                <a:lnTo>
                  <a:pt x="22159" y="450483"/>
                </a:lnTo>
                <a:lnTo>
                  <a:pt x="23239" y="451311"/>
                </a:lnTo>
                <a:lnTo>
                  <a:pt x="24439" y="454112"/>
                </a:lnTo>
                <a:lnTo>
                  <a:pt x="25465" y="455142"/>
                </a:lnTo>
                <a:lnTo>
                  <a:pt x="28486" y="456285"/>
                </a:lnTo>
                <a:lnTo>
                  <a:pt x="65357" y="457198"/>
                </a:lnTo>
                <a:lnTo>
                  <a:pt x="107995" y="450966"/>
                </a:lnTo>
                <a:lnTo>
                  <a:pt x="147932" y="448972"/>
                </a:lnTo>
                <a:lnTo>
                  <a:pt x="184315" y="444893"/>
                </a:lnTo>
                <a:lnTo>
                  <a:pt x="224146" y="437627"/>
                </a:lnTo>
                <a:lnTo>
                  <a:pt x="268190" y="432312"/>
                </a:lnTo>
                <a:lnTo>
                  <a:pt x="312604" y="426819"/>
                </a:lnTo>
                <a:lnTo>
                  <a:pt x="353674" y="421266"/>
                </a:lnTo>
                <a:lnTo>
                  <a:pt x="395841" y="419385"/>
                </a:lnTo>
                <a:lnTo>
                  <a:pt x="438153" y="417256"/>
                </a:lnTo>
                <a:lnTo>
                  <a:pt x="480483" y="414049"/>
                </a:lnTo>
                <a:lnTo>
                  <a:pt x="526187" y="418295"/>
                </a:lnTo>
                <a:lnTo>
                  <a:pt x="571107" y="418994"/>
                </a:lnTo>
                <a:lnTo>
                  <a:pt x="613781" y="423450"/>
                </a:lnTo>
                <a:lnTo>
                  <a:pt x="659530" y="425187"/>
                </a:lnTo>
                <a:lnTo>
                  <a:pt x="701312" y="432323"/>
                </a:lnTo>
                <a:lnTo>
                  <a:pt x="742353" y="438088"/>
                </a:lnTo>
                <a:lnTo>
                  <a:pt x="783366" y="443516"/>
                </a:lnTo>
                <a:lnTo>
                  <a:pt x="830613" y="453252"/>
                </a:lnTo>
                <a:lnTo>
                  <a:pt x="870344" y="463588"/>
                </a:lnTo>
                <a:lnTo>
                  <a:pt x="912335" y="474138"/>
                </a:lnTo>
                <a:lnTo>
                  <a:pt x="954623" y="481346"/>
                </a:lnTo>
                <a:lnTo>
                  <a:pt x="996950" y="489343"/>
                </a:lnTo>
                <a:lnTo>
                  <a:pt x="1043647" y="498879"/>
                </a:lnTo>
                <a:lnTo>
                  <a:pt x="1087705" y="504656"/>
                </a:lnTo>
                <a:lnTo>
                  <a:pt x="1132146" y="509441"/>
                </a:lnTo>
                <a:lnTo>
                  <a:pt x="1178390" y="518068"/>
                </a:lnTo>
                <a:lnTo>
                  <a:pt x="1221238" y="523724"/>
                </a:lnTo>
                <a:lnTo>
                  <a:pt x="1263639" y="528494"/>
                </a:lnTo>
                <a:lnTo>
                  <a:pt x="1305981" y="533459"/>
                </a:lnTo>
                <a:lnTo>
                  <a:pt x="1351687" y="542153"/>
                </a:lnTo>
                <a:lnTo>
                  <a:pt x="1396607" y="550606"/>
                </a:lnTo>
                <a:lnTo>
                  <a:pt x="1434160" y="555457"/>
                </a:lnTo>
                <a:lnTo>
                  <a:pt x="1474843" y="558845"/>
                </a:lnTo>
                <a:lnTo>
                  <a:pt x="1514551" y="563696"/>
                </a:lnTo>
                <a:lnTo>
                  <a:pt x="1556000" y="564863"/>
                </a:lnTo>
                <a:lnTo>
                  <a:pt x="1596433" y="569457"/>
                </a:lnTo>
                <a:lnTo>
                  <a:pt x="1636510" y="571097"/>
                </a:lnTo>
                <a:lnTo>
                  <a:pt x="1675184" y="574791"/>
                </a:lnTo>
                <a:lnTo>
                  <a:pt x="1716089" y="577952"/>
                </a:lnTo>
                <a:lnTo>
                  <a:pt x="1753959" y="582757"/>
                </a:lnTo>
                <a:lnTo>
                  <a:pt x="1801331" y="584715"/>
                </a:lnTo>
                <a:lnTo>
                  <a:pt x="1840046" y="589188"/>
                </a:lnTo>
                <a:lnTo>
                  <a:pt x="1878450" y="590281"/>
                </a:lnTo>
                <a:lnTo>
                  <a:pt x="1920007" y="594861"/>
                </a:lnTo>
                <a:lnTo>
                  <a:pt x="1962187" y="596497"/>
                </a:lnTo>
                <a:lnTo>
                  <a:pt x="2004490" y="596821"/>
                </a:lnTo>
                <a:lnTo>
                  <a:pt x="2042454" y="601248"/>
                </a:lnTo>
                <a:lnTo>
                  <a:pt x="2085073" y="602855"/>
                </a:lnTo>
                <a:lnTo>
                  <a:pt x="2130678" y="603172"/>
                </a:lnTo>
                <a:lnTo>
                  <a:pt x="2173657" y="607599"/>
                </a:lnTo>
                <a:lnTo>
                  <a:pt x="2217999" y="609205"/>
                </a:lnTo>
                <a:lnTo>
                  <a:pt x="2263944" y="609522"/>
                </a:lnTo>
                <a:lnTo>
                  <a:pt x="2307696" y="609585"/>
                </a:lnTo>
                <a:lnTo>
                  <a:pt x="2343934" y="609596"/>
                </a:lnTo>
                <a:lnTo>
                  <a:pt x="2380776" y="609599"/>
                </a:lnTo>
                <a:lnTo>
                  <a:pt x="2427070" y="609600"/>
                </a:lnTo>
                <a:lnTo>
                  <a:pt x="2464205" y="609600"/>
                </a:lnTo>
                <a:lnTo>
                  <a:pt x="2511309" y="609600"/>
                </a:lnTo>
                <a:lnTo>
                  <a:pt x="2547256" y="609600"/>
                </a:lnTo>
                <a:lnTo>
                  <a:pt x="2592964" y="609600"/>
                </a:lnTo>
                <a:lnTo>
                  <a:pt x="2629541" y="609600"/>
                </a:lnTo>
                <a:lnTo>
                  <a:pt x="2667895" y="609600"/>
                </a:lnTo>
                <a:lnTo>
                  <a:pt x="2710225" y="609600"/>
                </a:lnTo>
                <a:lnTo>
                  <a:pt x="2754047" y="609600"/>
                </a:lnTo>
                <a:lnTo>
                  <a:pt x="2798311" y="608894"/>
                </a:lnTo>
                <a:lnTo>
                  <a:pt x="2843412" y="605236"/>
                </a:lnTo>
                <a:lnTo>
                  <a:pt x="2875698" y="604133"/>
                </a:lnTo>
                <a:lnTo>
                  <a:pt x="2908862" y="603642"/>
                </a:lnTo>
                <a:lnTo>
                  <a:pt x="2941711" y="602719"/>
                </a:lnTo>
                <a:lnTo>
                  <a:pt x="2988676" y="598938"/>
                </a:lnTo>
                <a:lnTo>
                  <a:pt x="3021398" y="597806"/>
                </a:lnTo>
                <a:lnTo>
                  <a:pt x="3068183" y="597168"/>
                </a:lnTo>
                <a:lnTo>
                  <a:pt x="3100244" y="597019"/>
                </a:lnTo>
                <a:lnTo>
                  <a:pt x="3133308" y="596953"/>
                </a:lnTo>
                <a:lnTo>
                  <a:pt x="3166818" y="596924"/>
                </a:lnTo>
                <a:lnTo>
                  <a:pt x="3214046" y="596907"/>
                </a:lnTo>
                <a:lnTo>
                  <a:pt x="3259320" y="600273"/>
                </a:lnTo>
                <a:lnTo>
                  <a:pt x="3291027" y="601927"/>
                </a:lnTo>
                <a:lnTo>
                  <a:pt x="3323228" y="602662"/>
                </a:lnTo>
                <a:lnTo>
                  <a:pt x="3369124" y="603781"/>
                </a:lnTo>
                <a:lnTo>
                  <a:pt x="3414002" y="607562"/>
                </a:lnTo>
                <a:lnTo>
                  <a:pt x="3458579" y="608996"/>
                </a:lnTo>
                <a:lnTo>
                  <a:pt x="3503067" y="609421"/>
                </a:lnTo>
                <a:lnTo>
                  <a:pt x="3548234" y="610252"/>
                </a:lnTo>
                <a:lnTo>
                  <a:pt x="3580535" y="612947"/>
                </a:lnTo>
                <a:lnTo>
                  <a:pt x="3627083" y="615060"/>
                </a:lnTo>
                <a:lnTo>
                  <a:pt x="3659088" y="617436"/>
                </a:lnTo>
                <a:lnTo>
                  <a:pt x="3692128" y="620138"/>
                </a:lnTo>
                <a:lnTo>
                  <a:pt x="3725627" y="621339"/>
                </a:lnTo>
                <a:lnTo>
                  <a:pt x="3772849" y="622015"/>
                </a:lnTo>
                <a:lnTo>
                  <a:pt x="3805012" y="622173"/>
                </a:lnTo>
                <a:lnTo>
                  <a:pt x="3837416" y="622949"/>
                </a:lnTo>
                <a:lnTo>
                  <a:pt x="3884131" y="626647"/>
                </a:lnTo>
                <a:lnTo>
                  <a:pt x="3916795" y="627760"/>
                </a:lnTo>
                <a:lnTo>
                  <a:pt x="3963547" y="628386"/>
                </a:lnTo>
                <a:lnTo>
                  <a:pt x="4008679" y="628572"/>
                </a:lnTo>
                <a:lnTo>
                  <a:pt x="4049960" y="631998"/>
                </a:lnTo>
                <a:lnTo>
                  <a:pt x="4092374" y="634111"/>
                </a:lnTo>
                <a:lnTo>
                  <a:pt x="4136220" y="638108"/>
                </a:lnTo>
                <a:lnTo>
                  <a:pt x="4177120" y="640389"/>
                </a:lnTo>
                <a:lnTo>
                  <a:pt x="4216050" y="644436"/>
                </a:lnTo>
                <a:lnTo>
                  <a:pt x="4257767" y="646733"/>
                </a:lnTo>
                <a:lnTo>
                  <a:pt x="4298036" y="650785"/>
                </a:lnTo>
                <a:lnTo>
                  <a:pt x="4336779" y="653082"/>
                </a:lnTo>
                <a:lnTo>
                  <a:pt x="4375069" y="653763"/>
                </a:lnTo>
                <a:lnTo>
                  <a:pt x="4421570" y="658357"/>
                </a:lnTo>
                <a:lnTo>
                  <a:pt x="4458989" y="659795"/>
                </a:lnTo>
                <a:lnTo>
                  <a:pt x="4500336" y="660221"/>
                </a:lnTo>
                <a:lnTo>
                  <a:pt x="4540418" y="660347"/>
                </a:lnTo>
                <a:lnTo>
                  <a:pt x="4582555" y="660384"/>
                </a:lnTo>
                <a:lnTo>
                  <a:pt x="4622869" y="660395"/>
                </a:lnTo>
                <a:lnTo>
                  <a:pt x="4665075" y="660399"/>
                </a:lnTo>
                <a:lnTo>
                  <a:pt x="4705411" y="660400"/>
                </a:lnTo>
                <a:lnTo>
                  <a:pt x="4747623" y="660400"/>
                </a:lnTo>
                <a:lnTo>
                  <a:pt x="4787255" y="660400"/>
                </a:lnTo>
                <a:lnTo>
                  <a:pt x="4825809" y="660400"/>
                </a:lnTo>
                <a:lnTo>
                  <a:pt x="4864043" y="660400"/>
                </a:lnTo>
                <a:lnTo>
                  <a:pt x="4902182" y="660400"/>
                </a:lnTo>
                <a:lnTo>
                  <a:pt x="4940295" y="660400"/>
                </a:lnTo>
                <a:lnTo>
                  <a:pt x="4978398" y="660400"/>
                </a:lnTo>
                <a:lnTo>
                  <a:pt x="5016499" y="660400"/>
                </a:lnTo>
                <a:lnTo>
                  <a:pt x="5054600" y="660400"/>
                </a:lnTo>
                <a:lnTo>
                  <a:pt x="5092700" y="660400"/>
                </a:lnTo>
                <a:lnTo>
                  <a:pt x="5131505" y="660400"/>
                </a:lnTo>
                <a:lnTo>
                  <a:pt x="5173969" y="660400"/>
                </a:lnTo>
                <a:lnTo>
                  <a:pt x="5217125" y="660400"/>
                </a:lnTo>
                <a:lnTo>
                  <a:pt x="5257742" y="660400"/>
                </a:lnTo>
                <a:lnTo>
                  <a:pt x="5300743" y="660400"/>
                </a:lnTo>
                <a:lnTo>
                  <a:pt x="5344764" y="660400"/>
                </a:lnTo>
                <a:lnTo>
                  <a:pt x="5389792" y="660400"/>
                </a:lnTo>
                <a:lnTo>
                  <a:pt x="5422061" y="660400"/>
                </a:lnTo>
                <a:lnTo>
                  <a:pt x="5468591" y="660400"/>
                </a:lnTo>
                <a:lnTo>
                  <a:pt x="5510286" y="660400"/>
                </a:lnTo>
                <a:lnTo>
                  <a:pt x="5549451" y="660400"/>
                </a:lnTo>
                <a:lnTo>
                  <a:pt x="5591237" y="663771"/>
                </a:lnTo>
                <a:lnTo>
                  <a:pt x="5631528" y="665867"/>
                </a:lnTo>
                <a:lnTo>
                  <a:pt x="5670277" y="666489"/>
                </a:lnTo>
                <a:lnTo>
                  <a:pt x="5708569" y="670044"/>
                </a:lnTo>
                <a:lnTo>
                  <a:pt x="5755069" y="672496"/>
                </a:lnTo>
                <a:lnTo>
                  <a:pt x="5802407" y="674862"/>
                </a:lnTo>
                <a:lnTo>
                  <a:pt x="5849309" y="678544"/>
                </a:lnTo>
                <a:lnTo>
                  <a:pt x="5893564" y="679977"/>
                </a:lnTo>
                <a:lnTo>
                  <a:pt x="5938909" y="684894"/>
                </a:lnTo>
                <a:lnTo>
                  <a:pt x="5979758" y="688825"/>
                </a:lnTo>
                <a:lnTo>
                  <a:pt x="5993537" y="687850"/>
                </a:lnTo>
                <a:lnTo>
                  <a:pt x="6039994" y="692057"/>
                </a:lnTo>
                <a:lnTo>
                  <a:pt x="6064250" y="692150"/>
                </a:lnTo>
                <a:lnTo>
                  <a:pt x="6064250" y="658281"/>
                </a:lnTo>
                <a:lnTo>
                  <a:pt x="6058074" y="625871"/>
                </a:lnTo>
                <a:lnTo>
                  <a:pt x="6058620" y="601075"/>
                </a:lnTo>
                <a:lnTo>
                  <a:pt x="6069160" y="556918"/>
                </a:lnTo>
                <a:lnTo>
                  <a:pt x="6072054" y="541074"/>
                </a:lnTo>
                <a:lnTo>
                  <a:pt x="6097527" y="493845"/>
                </a:lnTo>
                <a:lnTo>
                  <a:pt x="6123459" y="450910"/>
                </a:lnTo>
                <a:lnTo>
                  <a:pt x="6144626" y="404223"/>
                </a:lnTo>
                <a:lnTo>
                  <a:pt x="6161614" y="360982"/>
                </a:lnTo>
                <a:lnTo>
                  <a:pt x="6172592" y="316138"/>
                </a:lnTo>
                <a:lnTo>
                  <a:pt x="6182681" y="273114"/>
                </a:lnTo>
                <a:lnTo>
                  <a:pt x="6194967" y="228526"/>
                </a:lnTo>
                <a:lnTo>
                  <a:pt x="6207657" y="184072"/>
                </a:lnTo>
                <a:lnTo>
                  <a:pt x="6210222" y="170643"/>
                </a:lnTo>
                <a:lnTo>
                  <a:pt x="6215171" y="157545"/>
                </a:lnTo>
                <a:lnTo>
                  <a:pt x="6217298" y="129906"/>
                </a:lnTo>
                <a:lnTo>
                  <a:pt x="6225480" y="115266"/>
                </a:lnTo>
                <a:lnTo>
                  <a:pt x="6226064" y="112827"/>
                </a:lnTo>
                <a:lnTo>
                  <a:pt x="6225748" y="111202"/>
                </a:lnTo>
                <a:lnTo>
                  <a:pt x="6224832" y="110118"/>
                </a:lnTo>
                <a:lnTo>
                  <a:pt x="6223814" y="107032"/>
                </a:lnTo>
                <a:lnTo>
                  <a:pt x="6221190" y="93288"/>
                </a:lnTo>
                <a:lnTo>
                  <a:pt x="6219676" y="89709"/>
                </a:lnTo>
                <a:lnTo>
                  <a:pt x="6219373" y="87322"/>
                </a:lnTo>
                <a:lnTo>
                  <a:pt x="6219876" y="85732"/>
                </a:lnTo>
                <a:lnTo>
                  <a:pt x="6220917" y="84671"/>
                </a:lnTo>
                <a:lnTo>
                  <a:pt x="6220906" y="83258"/>
                </a:lnTo>
                <a:lnTo>
                  <a:pt x="6217116" y="76207"/>
                </a:lnTo>
                <a:lnTo>
                  <a:pt x="6216711" y="70826"/>
                </a:lnTo>
                <a:lnTo>
                  <a:pt x="6213297" y="66768"/>
                </a:lnTo>
                <a:lnTo>
                  <a:pt x="6209750" y="64953"/>
                </a:lnTo>
                <a:lnTo>
                  <a:pt x="6200918" y="63585"/>
                </a:lnTo>
                <a:lnTo>
                  <a:pt x="6195212" y="63525"/>
                </a:lnTo>
                <a:lnTo>
                  <a:pt x="6193891" y="62811"/>
                </a:lnTo>
                <a:lnTo>
                  <a:pt x="6193011" y="61630"/>
                </a:lnTo>
                <a:lnTo>
                  <a:pt x="6192424" y="60136"/>
                </a:lnTo>
                <a:lnTo>
                  <a:pt x="6191327" y="59141"/>
                </a:lnTo>
                <a:lnTo>
                  <a:pt x="6188226" y="58035"/>
                </a:lnTo>
                <a:lnTo>
                  <a:pt x="6142194" y="57151"/>
                </a:lnTo>
                <a:lnTo>
                  <a:pt x="6098036" y="57150"/>
                </a:lnTo>
                <a:lnTo>
                  <a:pt x="6066375" y="56444"/>
                </a:lnTo>
                <a:lnTo>
                  <a:pt x="6019634" y="51062"/>
                </a:lnTo>
                <a:lnTo>
                  <a:pt x="5976218" y="50823"/>
                </a:lnTo>
                <a:lnTo>
                  <a:pt x="5931858" y="47431"/>
                </a:lnTo>
                <a:lnTo>
                  <a:pt x="5887342" y="44843"/>
                </a:lnTo>
                <a:lnTo>
                  <a:pt x="5844233" y="44502"/>
                </a:lnTo>
                <a:lnTo>
                  <a:pt x="5798427" y="41086"/>
                </a:lnTo>
                <a:lnTo>
                  <a:pt x="5751612" y="38493"/>
                </a:lnTo>
                <a:lnTo>
                  <a:pt x="5710473" y="38178"/>
                </a:lnTo>
                <a:lnTo>
                  <a:pt x="5669081" y="33751"/>
                </a:lnTo>
                <a:lnTo>
                  <a:pt x="5629233" y="32145"/>
                </a:lnTo>
                <a:lnTo>
                  <a:pt x="5584385" y="31828"/>
                </a:lnTo>
                <a:lnTo>
                  <a:pt x="5545214" y="31766"/>
                </a:lnTo>
                <a:lnTo>
                  <a:pt x="5500055" y="31753"/>
                </a:lnTo>
                <a:lnTo>
                  <a:pt x="5453584" y="28380"/>
                </a:lnTo>
                <a:lnTo>
                  <a:pt x="5408003" y="30353"/>
                </a:lnTo>
                <a:lnTo>
                  <a:pt x="5370743" y="31336"/>
                </a:lnTo>
                <a:lnTo>
                  <a:pt x="5330148" y="31627"/>
                </a:lnTo>
                <a:lnTo>
                  <a:pt x="5294445" y="31714"/>
                </a:lnTo>
                <a:lnTo>
                  <a:pt x="5257369" y="31739"/>
                </a:lnTo>
                <a:lnTo>
                  <a:pt x="5219572" y="32452"/>
                </a:lnTo>
                <a:lnTo>
                  <a:pt x="5181562" y="36113"/>
                </a:lnTo>
                <a:lnTo>
                  <a:pt x="5142782" y="37511"/>
                </a:lnTo>
                <a:lnTo>
                  <a:pt x="5101032" y="38631"/>
                </a:lnTo>
                <a:lnTo>
                  <a:pt x="5060832" y="42412"/>
                </a:lnTo>
                <a:lnTo>
                  <a:pt x="5018660" y="43846"/>
                </a:lnTo>
                <a:lnTo>
                  <a:pt x="4978334" y="44977"/>
                </a:lnTo>
                <a:lnTo>
                  <a:pt x="4936125" y="48761"/>
                </a:lnTo>
                <a:lnTo>
                  <a:pt x="4895789" y="50196"/>
                </a:lnTo>
                <a:lnTo>
                  <a:pt x="4852871" y="51327"/>
                </a:lnTo>
                <a:lnTo>
                  <a:pt x="4808875" y="55817"/>
                </a:lnTo>
                <a:lnTo>
                  <a:pt x="4764559" y="60910"/>
                </a:lnTo>
                <a:lnTo>
                  <a:pt x="4720149" y="62733"/>
                </a:lnTo>
                <a:lnTo>
                  <a:pt x="4676416" y="63978"/>
                </a:lnTo>
                <a:lnTo>
                  <a:pt x="4635629" y="68502"/>
                </a:lnTo>
                <a:lnTo>
                  <a:pt x="4592577" y="73606"/>
                </a:lnTo>
                <a:lnTo>
                  <a:pt x="4549247" y="76137"/>
                </a:lnTo>
                <a:lnTo>
                  <a:pt x="4508579" y="80336"/>
                </a:lnTo>
                <a:lnTo>
                  <a:pt x="4466268" y="82600"/>
                </a:lnTo>
                <a:lnTo>
                  <a:pt x="4426607" y="86720"/>
                </a:lnTo>
                <a:lnTo>
                  <a:pt x="4388044" y="88959"/>
                </a:lnTo>
                <a:lnTo>
                  <a:pt x="4349807" y="93073"/>
                </a:lnTo>
                <a:lnTo>
                  <a:pt x="4311667" y="95310"/>
                </a:lnTo>
                <a:lnTo>
                  <a:pt x="4273555" y="99423"/>
                </a:lnTo>
                <a:lnTo>
                  <a:pt x="4236157" y="100955"/>
                </a:lnTo>
                <a:lnTo>
                  <a:pt x="4189676" y="103354"/>
                </a:lnTo>
                <a:lnTo>
                  <a:pt x="4152507" y="106588"/>
                </a:lnTo>
                <a:lnTo>
                  <a:pt x="4114683" y="107547"/>
                </a:lnTo>
                <a:lnTo>
                  <a:pt x="4076665" y="107830"/>
                </a:lnTo>
                <a:lnTo>
                  <a:pt x="4029264" y="107926"/>
                </a:lnTo>
                <a:lnTo>
                  <a:pt x="3993265" y="107943"/>
                </a:lnTo>
                <a:lnTo>
                  <a:pt x="3955788" y="111319"/>
                </a:lnTo>
                <a:lnTo>
                  <a:pt x="3917872" y="113417"/>
                </a:lnTo>
                <a:lnTo>
                  <a:pt x="3879826" y="114038"/>
                </a:lnTo>
                <a:lnTo>
                  <a:pt x="3833409" y="114248"/>
                </a:lnTo>
                <a:lnTo>
                  <a:pt x="3786088" y="114290"/>
                </a:lnTo>
                <a:lnTo>
                  <a:pt x="3742560" y="114298"/>
                </a:lnTo>
                <a:lnTo>
                  <a:pt x="3707232" y="110929"/>
                </a:lnTo>
                <a:lnTo>
                  <a:pt x="3669954" y="108833"/>
                </a:lnTo>
                <a:lnTo>
                  <a:pt x="3624501" y="108124"/>
                </a:lnTo>
                <a:lnTo>
                  <a:pt x="3579670" y="107984"/>
                </a:lnTo>
                <a:lnTo>
                  <a:pt x="3542787" y="107960"/>
                </a:lnTo>
                <a:lnTo>
                  <a:pt x="3495769" y="107952"/>
                </a:lnTo>
                <a:lnTo>
                  <a:pt x="3448147" y="107951"/>
                </a:lnTo>
                <a:lnTo>
                  <a:pt x="3402155" y="107950"/>
                </a:lnTo>
                <a:lnTo>
                  <a:pt x="3365072" y="107950"/>
                </a:lnTo>
                <a:lnTo>
                  <a:pt x="3327273" y="107950"/>
                </a:lnTo>
                <a:lnTo>
                  <a:pt x="3279945" y="107950"/>
                </a:lnTo>
                <a:lnTo>
                  <a:pt x="3235920" y="103586"/>
                </a:lnTo>
                <a:lnTo>
                  <a:pt x="3189072" y="101992"/>
                </a:lnTo>
                <a:lnTo>
                  <a:pt x="3145637" y="101678"/>
                </a:lnTo>
                <a:lnTo>
                  <a:pt x="3103792" y="96546"/>
                </a:lnTo>
                <a:lnTo>
                  <a:pt x="3065736" y="88738"/>
                </a:lnTo>
                <a:lnTo>
                  <a:pt x="3024457" y="83772"/>
                </a:lnTo>
                <a:lnTo>
                  <a:pt x="2986695" y="78428"/>
                </a:lnTo>
                <a:lnTo>
                  <a:pt x="2945997" y="74759"/>
                </a:lnTo>
                <a:lnTo>
                  <a:pt x="2907358" y="67449"/>
                </a:lnTo>
                <a:lnTo>
                  <a:pt x="2868184" y="63574"/>
                </a:lnTo>
                <a:lnTo>
                  <a:pt x="2828775" y="56747"/>
                </a:lnTo>
                <a:lnTo>
                  <a:pt x="2787384" y="51975"/>
                </a:lnTo>
                <a:lnTo>
                  <a:pt x="2746962" y="46668"/>
                </a:lnTo>
                <a:lnTo>
                  <a:pt x="2705006" y="44888"/>
                </a:lnTo>
                <a:lnTo>
                  <a:pt x="2662748" y="44537"/>
                </a:lnTo>
                <a:lnTo>
                  <a:pt x="2621135" y="40103"/>
                </a:lnTo>
                <a:lnTo>
                  <a:pt x="2583124" y="36614"/>
                </a:lnTo>
                <a:lnTo>
                  <a:pt x="2541854" y="32711"/>
                </a:lnTo>
                <a:lnTo>
                  <a:pt x="2503390" y="31940"/>
                </a:lnTo>
                <a:lnTo>
                  <a:pt x="2458371" y="29906"/>
                </a:lnTo>
                <a:lnTo>
                  <a:pt x="2415298" y="26290"/>
                </a:lnTo>
                <a:lnTo>
                  <a:pt x="2373524" y="25576"/>
                </a:lnTo>
                <a:lnTo>
                  <a:pt x="2335483" y="25435"/>
                </a:lnTo>
                <a:lnTo>
                  <a:pt x="2290835" y="25407"/>
                </a:lnTo>
                <a:lnTo>
                  <a:pt x="2245614" y="25401"/>
                </a:lnTo>
                <a:lnTo>
                  <a:pt x="2198530" y="27282"/>
                </a:lnTo>
                <a:lnTo>
                  <a:pt x="2151677" y="30867"/>
                </a:lnTo>
                <a:lnTo>
                  <a:pt x="2106727" y="31576"/>
                </a:lnTo>
                <a:lnTo>
                  <a:pt x="2063877" y="31716"/>
                </a:lnTo>
                <a:lnTo>
                  <a:pt x="2021441" y="35114"/>
                </a:lnTo>
                <a:lnTo>
                  <a:pt x="1979088" y="37510"/>
                </a:lnTo>
                <a:lnTo>
                  <a:pt x="1936751" y="37984"/>
                </a:lnTo>
                <a:lnTo>
                  <a:pt x="1894416" y="38077"/>
                </a:lnTo>
                <a:lnTo>
                  <a:pt x="1852083" y="38096"/>
                </a:lnTo>
                <a:lnTo>
                  <a:pt x="1811631" y="38099"/>
                </a:lnTo>
                <a:lnTo>
                  <a:pt x="1772884" y="38100"/>
                </a:lnTo>
                <a:lnTo>
                  <a:pt x="1731259" y="38100"/>
                </a:lnTo>
                <a:lnTo>
                  <a:pt x="1690946" y="38100"/>
                </a:lnTo>
                <a:lnTo>
                  <a:pt x="1652227" y="38100"/>
                </a:lnTo>
                <a:lnTo>
                  <a:pt x="1611313" y="38100"/>
                </a:lnTo>
                <a:lnTo>
                  <a:pt x="1573441" y="38100"/>
                </a:lnTo>
                <a:lnTo>
                  <a:pt x="1532198" y="38100"/>
                </a:lnTo>
                <a:lnTo>
                  <a:pt x="1490785" y="38100"/>
                </a:lnTo>
                <a:lnTo>
                  <a:pt x="1452815" y="38100"/>
                </a:lnTo>
                <a:lnTo>
                  <a:pt x="1405421" y="38100"/>
                </a:lnTo>
                <a:lnTo>
                  <a:pt x="1364822" y="38100"/>
                </a:lnTo>
                <a:lnTo>
                  <a:pt x="1322832" y="38100"/>
                </a:lnTo>
                <a:lnTo>
                  <a:pt x="1281272" y="38100"/>
                </a:lnTo>
                <a:lnTo>
                  <a:pt x="1243272" y="38100"/>
                </a:lnTo>
                <a:lnTo>
                  <a:pt x="1202004" y="38100"/>
                </a:lnTo>
                <a:lnTo>
                  <a:pt x="1156222" y="38100"/>
                </a:lnTo>
                <a:lnTo>
                  <a:pt x="1109071" y="38100"/>
                </a:lnTo>
                <a:lnTo>
                  <a:pt x="1061582" y="38100"/>
                </a:lnTo>
                <a:lnTo>
                  <a:pt x="1014546" y="38100"/>
                </a:lnTo>
                <a:lnTo>
                  <a:pt x="967255" y="38100"/>
                </a:lnTo>
                <a:lnTo>
                  <a:pt x="928551" y="38100"/>
                </a:lnTo>
                <a:lnTo>
                  <a:pt x="884957" y="38100"/>
                </a:lnTo>
                <a:lnTo>
                  <a:pt x="842458" y="38100"/>
                </a:lnTo>
                <a:lnTo>
                  <a:pt x="795077" y="38100"/>
                </a:lnTo>
                <a:lnTo>
                  <a:pt x="751591" y="38100"/>
                </a:lnTo>
                <a:lnTo>
                  <a:pt x="709106" y="34729"/>
                </a:lnTo>
                <a:lnTo>
                  <a:pt x="666753" y="32142"/>
                </a:lnTo>
                <a:lnTo>
                  <a:pt x="625122" y="31802"/>
                </a:lnTo>
                <a:lnTo>
                  <a:pt x="579378" y="27391"/>
                </a:lnTo>
                <a:lnTo>
                  <a:pt x="537555" y="25662"/>
                </a:lnTo>
                <a:lnTo>
                  <a:pt x="490197" y="25423"/>
                </a:lnTo>
                <a:lnTo>
                  <a:pt x="450456" y="25403"/>
                </a:lnTo>
                <a:lnTo>
                  <a:pt x="405041" y="20374"/>
                </a:lnTo>
                <a:lnTo>
                  <a:pt x="363887" y="23588"/>
                </a:lnTo>
                <a:lnTo>
                  <a:pt x="318320" y="25241"/>
                </a:lnTo>
                <a:lnTo>
                  <a:pt x="275107" y="25386"/>
                </a:lnTo>
                <a:lnTo>
                  <a:pt x="231472" y="25399"/>
                </a:lnTo>
                <a:lnTo>
                  <a:pt x="185208" y="22256"/>
                </a:lnTo>
                <a:lnTo>
                  <a:pt x="172625" y="23297"/>
                </a:lnTo>
                <a:lnTo>
                  <a:pt x="130127" y="15886"/>
                </a:lnTo>
                <a:lnTo>
                  <a:pt x="101175" y="8094"/>
                </a:lnTo>
                <a:lnTo>
                  <a:pt x="70370" y="4622"/>
                </a:lnTo>
                <a:lnTo>
                  <a:pt x="55422" y="1369"/>
                </a:lnTo>
                <a:lnTo>
                  <a:pt x="3810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ARTInkShape-142">
            <a:extLst>
              <a:ext uri="{FF2B5EF4-FFF2-40B4-BE49-F238E27FC236}">
                <a16:creationId xmlns:a16="http://schemas.microsoft.com/office/drawing/2014/main" id="{2861F9AD-FF28-4F06-881F-756043F9AF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86113" y="2743200"/>
            <a:ext cx="482601" cy="152400"/>
          </a:xfrm>
          <a:custGeom>
            <a:avLst/>
            <a:gdLst/>
            <a:ahLst/>
            <a:cxnLst/>
            <a:rect l="0" t="0" r="0" b="0"/>
            <a:pathLst>
              <a:path w="482601" h="152400">
                <a:moveTo>
                  <a:pt x="38100" y="0"/>
                </a:moveTo>
                <a:lnTo>
                  <a:pt x="38100" y="0"/>
                </a:lnTo>
                <a:lnTo>
                  <a:pt x="12777" y="0"/>
                </a:lnTo>
                <a:lnTo>
                  <a:pt x="9351" y="3371"/>
                </a:lnTo>
                <a:lnTo>
                  <a:pt x="7684" y="6908"/>
                </a:lnTo>
                <a:lnTo>
                  <a:pt x="6613" y="11556"/>
                </a:lnTo>
                <a:lnTo>
                  <a:pt x="905" y="18067"/>
                </a:lnTo>
                <a:lnTo>
                  <a:pt x="79" y="24431"/>
                </a:lnTo>
                <a:lnTo>
                  <a:pt x="0" y="60150"/>
                </a:lnTo>
                <a:lnTo>
                  <a:pt x="1881" y="63893"/>
                </a:lnTo>
                <a:lnTo>
                  <a:pt x="4363" y="67908"/>
                </a:lnTo>
                <a:lnTo>
                  <a:pt x="6088" y="74969"/>
                </a:lnTo>
                <a:lnTo>
                  <a:pt x="10662" y="81026"/>
                </a:lnTo>
                <a:lnTo>
                  <a:pt x="12096" y="86959"/>
                </a:lnTo>
                <a:lnTo>
                  <a:pt x="12676" y="98256"/>
                </a:lnTo>
                <a:lnTo>
                  <a:pt x="14570" y="101995"/>
                </a:lnTo>
                <a:lnTo>
                  <a:pt x="17059" y="106009"/>
                </a:lnTo>
                <a:lnTo>
                  <a:pt x="18787" y="113069"/>
                </a:lnTo>
                <a:lnTo>
                  <a:pt x="24494" y="119659"/>
                </a:lnTo>
                <a:lnTo>
                  <a:pt x="26878" y="120210"/>
                </a:lnTo>
                <a:lnTo>
                  <a:pt x="28502" y="120357"/>
                </a:lnTo>
                <a:lnTo>
                  <a:pt x="29585" y="121160"/>
                </a:lnTo>
                <a:lnTo>
                  <a:pt x="31464" y="126092"/>
                </a:lnTo>
                <a:lnTo>
                  <a:pt x="33504" y="126596"/>
                </a:lnTo>
                <a:lnTo>
                  <a:pt x="37192" y="126920"/>
                </a:lnTo>
                <a:lnTo>
                  <a:pt x="43487" y="132460"/>
                </a:lnTo>
                <a:lnTo>
                  <a:pt x="49832" y="133272"/>
                </a:lnTo>
                <a:lnTo>
                  <a:pt x="79284" y="133350"/>
                </a:lnTo>
                <a:lnTo>
                  <a:pt x="82979" y="131469"/>
                </a:lnTo>
                <a:lnTo>
                  <a:pt x="86974" y="128986"/>
                </a:lnTo>
                <a:lnTo>
                  <a:pt x="94885" y="127078"/>
                </a:lnTo>
                <a:lnTo>
                  <a:pt x="100247" y="122651"/>
                </a:lnTo>
                <a:lnTo>
                  <a:pt x="106796" y="120914"/>
                </a:lnTo>
                <a:lnTo>
                  <a:pt x="107181" y="120120"/>
                </a:lnTo>
                <a:lnTo>
                  <a:pt x="107608" y="117357"/>
                </a:lnTo>
                <a:lnTo>
                  <a:pt x="108427" y="116338"/>
                </a:lnTo>
                <a:lnTo>
                  <a:pt x="113387" y="114568"/>
                </a:lnTo>
                <a:lnTo>
                  <a:pt x="123735" y="114307"/>
                </a:lnTo>
                <a:lnTo>
                  <a:pt x="124823" y="113599"/>
                </a:lnTo>
                <a:lnTo>
                  <a:pt x="125549" y="112422"/>
                </a:lnTo>
                <a:lnTo>
                  <a:pt x="126032" y="110931"/>
                </a:lnTo>
                <a:lnTo>
                  <a:pt x="127060" y="109937"/>
                </a:lnTo>
                <a:lnTo>
                  <a:pt x="132382" y="108212"/>
                </a:lnTo>
                <a:lnTo>
                  <a:pt x="144880" y="107957"/>
                </a:lnTo>
                <a:lnTo>
                  <a:pt x="151414" y="102483"/>
                </a:lnTo>
                <a:lnTo>
                  <a:pt x="155478" y="101862"/>
                </a:lnTo>
                <a:lnTo>
                  <a:pt x="167301" y="101623"/>
                </a:lnTo>
                <a:lnTo>
                  <a:pt x="168683" y="100910"/>
                </a:lnTo>
                <a:lnTo>
                  <a:pt x="169605" y="99729"/>
                </a:lnTo>
                <a:lnTo>
                  <a:pt x="170220" y="98236"/>
                </a:lnTo>
                <a:lnTo>
                  <a:pt x="171336" y="97241"/>
                </a:lnTo>
                <a:lnTo>
                  <a:pt x="176809" y="95512"/>
                </a:lnTo>
                <a:lnTo>
                  <a:pt x="190492" y="95250"/>
                </a:lnTo>
                <a:lnTo>
                  <a:pt x="190499" y="100717"/>
                </a:lnTo>
                <a:lnTo>
                  <a:pt x="191204" y="101012"/>
                </a:lnTo>
                <a:lnTo>
                  <a:pt x="194158" y="101426"/>
                </a:lnTo>
                <a:lnTo>
                  <a:pt x="192596" y="101522"/>
                </a:lnTo>
                <a:lnTo>
                  <a:pt x="192602" y="102254"/>
                </a:lnTo>
                <a:lnTo>
                  <a:pt x="196643" y="107686"/>
                </a:lnTo>
                <a:lnTo>
                  <a:pt x="193417" y="107872"/>
                </a:lnTo>
                <a:lnTo>
                  <a:pt x="192445" y="108604"/>
                </a:lnTo>
                <a:lnTo>
                  <a:pt x="190504" y="114285"/>
                </a:lnTo>
                <a:lnTo>
                  <a:pt x="190501" y="114293"/>
                </a:lnTo>
                <a:lnTo>
                  <a:pt x="190500" y="120572"/>
                </a:lnTo>
                <a:lnTo>
                  <a:pt x="206547" y="120650"/>
                </a:lnTo>
                <a:lnTo>
                  <a:pt x="207548" y="119944"/>
                </a:lnTo>
                <a:lnTo>
                  <a:pt x="208215" y="118769"/>
                </a:lnTo>
                <a:lnTo>
                  <a:pt x="208660" y="117279"/>
                </a:lnTo>
                <a:lnTo>
                  <a:pt x="209662" y="116286"/>
                </a:lnTo>
                <a:lnTo>
                  <a:pt x="212657" y="115183"/>
                </a:lnTo>
                <a:lnTo>
                  <a:pt x="220328" y="113769"/>
                </a:lnTo>
                <a:lnTo>
                  <a:pt x="226541" y="109988"/>
                </a:lnTo>
                <a:lnTo>
                  <a:pt x="232850" y="107848"/>
                </a:lnTo>
                <a:lnTo>
                  <a:pt x="248042" y="96701"/>
                </a:lnTo>
                <a:lnTo>
                  <a:pt x="270360" y="88840"/>
                </a:lnTo>
                <a:lnTo>
                  <a:pt x="279286" y="84001"/>
                </a:lnTo>
                <a:lnTo>
                  <a:pt x="306915" y="82557"/>
                </a:lnTo>
                <a:lnTo>
                  <a:pt x="311149" y="84435"/>
                </a:lnTo>
                <a:lnTo>
                  <a:pt x="315383" y="86916"/>
                </a:lnTo>
                <a:lnTo>
                  <a:pt x="323850" y="88508"/>
                </a:lnTo>
                <a:lnTo>
                  <a:pt x="328945" y="88823"/>
                </a:lnTo>
                <a:lnTo>
                  <a:pt x="339626" y="98358"/>
                </a:lnTo>
                <a:lnTo>
                  <a:pt x="341445" y="102040"/>
                </a:lnTo>
                <a:lnTo>
                  <a:pt x="342612" y="106783"/>
                </a:lnTo>
                <a:lnTo>
                  <a:pt x="354637" y="119681"/>
                </a:lnTo>
                <a:lnTo>
                  <a:pt x="355314" y="123734"/>
                </a:lnTo>
                <a:lnTo>
                  <a:pt x="356115" y="124823"/>
                </a:lnTo>
                <a:lnTo>
                  <a:pt x="358886" y="126032"/>
                </a:lnTo>
                <a:lnTo>
                  <a:pt x="359907" y="127060"/>
                </a:lnTo>
                <a:lnTo>
                  <a:pt x="361042" y="130084"/>
                </a:lnTo>
                <a:lnTo>
                  <a:pt x="361926" y="142724"/>
                </a:lnTo>
                <a:lnTo>
                  <a:pt x="362639" y="143833"/>
                </a:lnTo>
                <a:lnTo>
                  <a:pt x="363820" y="144572"/>
                </a:lnTo>
                <a:lnTo>
                  <a:pt x="365313" y="145065"/>
                </a:lnTo>
                <a:lnTo>
                  <a:pt x="373505" y="151431"/>
                </a:lnTo>
                <a:lnTo>
                  <a:pt x="380016" y="152315"/>
                </a:lnTo>
                <a:lnTo>
                  <a:pt x="402191" y="152399"/>
                </a:lnTo>
                <a:lnTo>
                  <a:pt x="406411" y="150518"/>
                </a:lnTo>
                <a:lnTo>
                  <a:pt x="410638" y="148036"/>
                </a:lnTo>
                <a:lnTo>
                  <a:pt x="419101" y="146442"/>
                </a:lnTo>
                <a:lnTo>
                  <a:pt x="427566" y="146128"/>
                </a:lnTo>
                <a:lnTo>
                  <a:pt x="428977" y="145396"/>
                </a:lnTo>
                <a:lnTo>
                  <a:pt x="429918" y="144203"/>
                </a:lnTo>
                <a:lnTo>
                  <a:pt x="430545" y="142702"/>
                </a:lnTo>
                <a:lnTo>
                  <a:pt x="441686" y="133188"/>
                </a:lnTo>
                <a:lnTo>
                  <a:pt x="442624" y="131125"/>
                </a:lnTo>
                <a:lnTo>
                  <a:pt x="443955" y="129750"/>
                </a:lnTo>
                <a:lnTo>
                  <a:pt x="469534" y="114183"/>
                </a:lnTo>
                <a:lnTo>
                  <a:pt x="482600" y="1016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ARTInkShape-143">
            <a:extLst>
              <a:ext uri="{FF2B5EF4-FFF2-40B4-BE49-F238E27FC236}">
                <a16:creationId xmlns:a16="http://schemas.microsoft.com/office/drawing/2014/main" id="{7B8A942F-F1AC-4DFE-AD5C-FF8B8A61E9A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856663" y="2400300"/>
            <a:ext cx="1187451" cy="88901"/>
          </a:xfrm>
          <a:custGeom>
            <a:avLst/>
            <a:gdLst/>
            <a:ahLst/>
            <a:cxnLst/>
            <a:rect l="0" t="0" r="0" b="0"/>
            <a:pathLst>
              <a:path w="1187451" h="88901">
                <a:moveTo>
                  <a:pt x="0" y="0"/>
                </a:moveTo>
                <a:lnTo>
                  <a:pt x="0" y="0"/>
                </a:lnTo>
                <a:lnTo>
                  <a:pt x="8838" y="0"/>
                </a:lnTo>
                <a:lnTo>
                  <a:pt x="10125" y="706"/>
                </a:lnTo>
                <a:lnTo>
                  <a:pt x="10983" y="1882"/>
                </a:lnTo>
                <a:lnTo>
                  <a:pt x="11555" y="3371"/>
                </a:lnTo>
                <a:lnTo>
                  <a:pt x="12642" y="4364"/>
                </a:lnTo>
                <a:lnTo>
                  <a:pt x="15731" y="5467"/>
                </a:lnTo>
                <a:lnTo>
                  <a:pt x="35999" y="7040"/>
                </a:lnTo>
                <a:lnTo>
                  <a:pt x="44453" y="11373"/>
                </a:lnTo>
                <a:lnTo>
                  <a:pt x="91090" y="23235"/>
                </a:lnTo>
                <a:lnTo>
                  <a:pt x="133724" y="28686"/>
                </a:lnTo>
                <a:lnTo>
                  <a:pt x="178527" y="32276"/>
                </a:lnTo>
                <a:lnTo>
                  <a:pt x="218391" y="37194"/>
                </a:lnTo>
                <a:lnTo>
                  <a:pt x="260399" y="37981"/>
                </a:lnTo>
                <a:lnTo>
                  <a:pt x="307759" y="38084"/>
                </a:lnTo>
                <a:lnTo>
                  <a:pt x="347535" y="38097"/>
                </a:lnTo>
                <a:lnTo>
                  <a:pt x="386149" y="38099"/>
                </a:lnTo>
                <a:lnTo>
                  <a:pt x="427747" y="38100"/>
                </a:lnTo>
                <a:lnTo>
                  <a:pt x="469936" y="38100"/>
                </a:lnTo>
                <a:lnTo>
                  <a:pt x="512240" y="38100"/>
                </a:lnTo>
                <a:lnTo>
                  <a:pt x="554568" y="38806"/>
                </a:lnTo>
                <a:lnTo>
                  <a:pt x="595018" y="43126"/>
                </a:lnTo>
                <a:lnTo>
                  <a:pt x="637137" y="47560"/>
                </a:lnTo>
                <a:lnTo>
                  <a:pt x="681152" y="50865"/>
                </a:lnTo>
                <a:lnTo>
                  <a:pt x="725699" y="55700"/>
                </a:lnTo>
                <a:lnTo>
                  <a:pt x="764414" y="58602"/>
                </a:lnTo>
                <a:lnTo>
                  <a:pt x="803402" y="62049"/>
                </a:lnTo>
                <a:lnTo>
                  <a:pt x="839179" y="64951"/>
                </a:lnTo>
                <a:lnTo>
                  <a:pt x="885822" y="68882"/>
                </a:lnTo>
                <a:lnTo>
                  <a:pt x="932665" y="74728"/>
                </a:lnTo>
                <a:lnTo>
                  <a:pt x="972439" y="80796"/>
                </a:lnTo>
                <a:lnTo>
                  <a:pt x="1014059" y="82204"/>
                </a:lnTo>
                <a:lnTo>
                  <a:pt x="1051887" y="83187"/>
                </a:lnTo>
                <a:lnTo>
                  <a:pt x="1090717" y="87562"/>
                </a:lnTo>
                <a:lnTo>
                  <a:pt x="1133632" y="88724"/>
                </a:lnTo>
                <a:lnTo>
                  <a:pt x="1187450" y="889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ARTInkShape-144">
            <a:extLst>
              <a:ext uri="{FF2B5EF4-FFF2-40B4-BE49-F238E27FC236}">
                <a16:creationId xmlns:a16="http://schemas.microsoft.com/office/drawing/2014/main" id="{C9031D46-879E-4876-9787-5B05E196FE1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85862" y="2784380"/>
            <a:ext cx="539752" cy="27499"/>
          </a:xfrm>
          <a:custGeom>
            <a:avLst/>
            <a:gdLst/>
            <a:ahLst/>
            <a:cxnLst/>
            <a:rect l="0" t="0" r="0" b="0"/>
            <a:pathLst>
              <a:path w="539752" h="27499">
                <a:moveTo>
                  <a:pt x="0" y="15970"/>
                </a:moveTo>
                <a:lnTo>
                  <a:pt x="0" y="15970"/>
                </a:lnTo>
                <a:lnTo>
                  <a:pt x="0" y="12312"/>
                </a:lnTo>
                <a:lnTo>
                  <a:pt x="0" y="13874"/>
                </a:lnTo>
                <a:lnTo>
                  <a:pt x="706" y="14572"/>
                </a:lnTo>
                <a:lnTo>
                  <a:pt x="3371" y="15349"/>
                </a:lnTo>
                <a:lnTo>
                  <a:pt x="24226" y="15969"/>
                </a:lnTo>
                <a:lnTo>
                  <a:pt x="39603" y="21437"/>
                </a:lnTo>
                <a:lnTo>
                  <a:pt x="64034" y="24167"/>
                </a:lnTo>
                <a:lnTo>
                  <a:pt x="68089" y="25668"/>
                </a:lnTo>
                <a:lnTo>
                  <a:pt x="78240" y="25454"/>
                </a:lnTo>
                <a:lnTo>
                  <a:pt x="89807" y="24419"/>
                </a:lnTo>
                <a:lnTo>
                  <a:pt x="127080" y="27498"/>
                </a:lnTo>
                <a:lnTo>
                  <a:pt x="173835" y="18504"/>
                </a:lnTo>
                <a:lnTo>
                  <a:pt x="215770" y="16304"/>
                </a:lnTo>
                <a:lnTo>
                  <a:pt x="260055" y="9106"/>
                </a:lnTo>
                <a:lnTo>
                  <a:pt x="302645" y="4039"/>
                </a:lnTo>
                <a:lnTo>
                  <a:pt x="348383" y="0"/>
                </a:lnTo>
                <a:lnTo>
                  <a:pt x="390163" y="2352"/>
                </a:lnTo>
                <a:lnTo>
                  <a:pt x="435568" y="3855"/>
                </a:lnTo>
                <a:lnTo>
                  <a:pt x="482429" y="9727"/>
                </a:lnTo>
                <a:lnTo>
                  <a:pt x="528632" y="19693"/>
                </a:lnTo>
                <a:lnTo>
                  <a:pt x="539751" y="2232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ARTInkShape-145">
            <a:extLst>
              <a:ext uri="{FF2B5EF4-FFF2-40B4-BE49-F238E27FC236}">
                <a16:creationId xmlns:a16="http://schemas.microsoft.com/office/drawing/2014/main" id="{43EF258A-F16A-4075-A9E9-4E783989A73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646613" y="6089650"/>
            <a:ext cx="234951" cy="25401"/>
          </a:xfrm>
          <a:custGeom>
            <a:avLst/>
            <a:gdLst/>
            <a:ahLst/>
            <a:cxnLst/>
            <a:rect l="0" t="0" r="0" b="0"/>
            <a:pathLst>
              <a:path w="234951" h="25401">
                <a:moveTo>
                  <a:pt x="0" y="25400"/>
                </a:moveTo>
                <a:lnTo>
                  <a:pt x="0" y="25400"/>
                </a:lnTo>
                <a:lnTo>
                  <a:pt x="3371" y="25400"/>
                </a:lnTo>
                <a:lnTo>
                  <a:pt x="6907" y="23519"/>
                </a:lnTo>
                <a:lnTo>
                  <a:pt x="11555" y="19933"/>
                </a:lnTo>
                <a:lnTo>
                  <a:pt x="17543" y="19224"/>
                </a:lnTo>
                <a:lnTo>
                  <a:pt x="59351" y="19050"/>
                </a:lnTo>
                <a:lnTo>
                  <a:pt x="60733" y="18345"/>
                </a:lnTo>
                <a:lnTo>
                  <a:pt x="61656" y="17169"/>
                </a:lnTo>
                <a:lnTo>
                  <a:pt x="62270" y="15679"/>
                </a:lnTo>
                <a:lnTo>
                  <a:pt x="64091" y="15392"/>
                </a:lnTo>
                <a:lnTo>
                  <a:pt x="87854" y="18866"/>
                </a:lnTo>
                <a:lnTo>
                  <a:pt x="131503" y="12776"/>
                </a:lnTo>
                <a:lnTo>
                  <a:pt x="156518" y="11999"/>
                </a:lnTo>
                <a:lnTo>
                  <a:pt x="175022" y="6939"/>
                </a:lnTo>
                <a:lnTo>
                  <a:pt x="222239" y="6351"/>
                </a:lnTo>
                <a:lnTo>
                  <a:pt x="224359" y="6350"/>
                </a:lnTo>
                <a:lnTo>
                  <a:pt x="225773" y="5645"/>
                </a:lnTo>
                <a:lnTo>
                  <a:pt x="226715" y="4469"/>
                </a:lnTo>
                <a:lnTo>
                  <a:pt x="227343" y="2979"/>
                </a:lnTo>
                <a:lnTo>
                  <a:pt x="228467" y="1986"/>
                </a:lnTo>
                <a:lnTo>
                  <a:pt x="234950" y="0"/>
                </a:lnTo>
                <a:lnTo>
                  <a:pt x="188886" y="706"/>
                </a:lnTo>
                <a:lnTo>
                  <a:pt x="176028" y="5467"/>
                </a:lnTo>
                <a:lnTo>
                  <a:pt x="128465" y="6343"/>
                </a:lnTo>
                <a:lnTo>
                  <a:pt x="105912" y="5644"/>
                </a:lnTo>
                <a:lnTo>
                  <a:pt x="93422" y="883"/>
                </a:lnTo>
                <a:lnTo>
                  <a:pt x="6350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SMARTInkShape-Group55">
            <a:extLst>
              <a:ext uri="{FF2B5EF4-FFF2-40B4-BE49-F238E27FC236}">
                <a16:creationId xmlns:a16="http://schemas.microsoft.com/office/drawing/2014/main" id="{3B7DB4B5-9A61-4D20-AE5D-1066259EF933}"/>
              </a:ext>
            </a:extLst>
          </p:cNvPr>
          <p:cNvGrpSpPr/>
          <p:nvPr/>
        </p:nvGrpSpPr>
        <p:grpSpPr>
          <a:xfrm>
            <a:off x="6551691" y="1898650"/>
            <a:ext cx="152323" cy="228601"/>
            <a:chOff x="6551691" y="1898650"/>
            <a:chExt cx="152323" cy="228601"/>
          </a:xfrm>
        </p:grpSpPr>
        <p:sp>
          <p:nvSpPr>
            <p:cNvPr id="13" name="SMARTInkShape-146">
              <a:extLst>
                <a:ext uri="{FF2B5EF4-FFF2-40B4-BE49-F238E27FC236}">
                  <a16:creationId xmlns:a16="http://schemas.microsoft.com/office/drawing/2014/main" id="{0F4057CF-6479-4409-93BE-D195291548B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608763" y="1898650"/>
              <a:ext cx="95251" cy="158744"/>
            </a:xfrm>
            <a:custGeom>
              <a:avLst/>
              <a:gdLst/>
              <a:ahLst/>
              <a:cxnLst/>
              <a:rect l="0" t="0" r="0" b="0"/>
              <a:pathLst>
                <a:path w="95251" h="158744">
                  <a:moveTo>
                    <a:pt x="88900" y="19050"/>
                  </a:moveTo>
                  <a:lnTo>
                    <a:pt x="88900" y="19050"/>
                  </a:lnTo>
                  <a:lnTo>
                    <a:pt x="95226" y="12723"/>
                  </a:lnTo>
                  <a:lnTo>
                    <a:pt x="95250" y="3002"/>
                  </a:lnTo>
                  <a:lnTo>
                    <a:pt x="94544" y="2001"/>
                  </a:lnTo>
                  <a:lnTo>
                    <a:pt x="93368" y="1334"/>
                  </a:lnTo>
                  <a:lnTo>
                    <a:pt x="89161" y="78"/>
                  </a:lnTo>
                  <a:lnTo>
                    <a:pt x="69927" y="0"/>
                  </a:lnTo>
                  <a:lnTo>
                    <a:pt x="69856" y="5467"/>
                  </a:lnTo>
                  <a:lnTo>
                    <a:pt x="58866" y="19181"/>
                  </a:lnTo>
                  <a:lnTo>
                    <a:pt x="54117" y="30913"/>
                  </a:lnTo>
                  <a:lnTo>
                    <a:pt x="34556" y="65108"/>
                  </a:lnTo>
                  <a:lnTo>
                    <a:pt x="26927" y="84567"/>
                  </a:lnTo>
                  <a:lnTo>
                    <a:pt x="21697" y="93182"/>
                  </a:lnTo>
                  <a:lnTo>
                    <a:pt x="18577" y="111537"/>
                  </a:lnTo>
                  <a:lnTo>
                    <a:pt x="14069" y="120522"/>
                  </a:lnTo>
                  <a:lnTo>
                    <a:pt x="12706" y="138707"/>
                  </a:lnTo>
                  <a:lnTo>
                    <a:pt x="7233" y="145080"/>
                  </a:lnTo>
                  <a:lnTo>
                    <a:pt x="6373" y="152113"/>
                  </a:lnTo>
                  <a:lnTo>
                    <a:pt x="6350" y="158743"/>
                  </a:lnTo>
                  <a:lnTo>
                    <a:pt x="0" y="152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147">
              <a:extLst>
                <a:ext uri="{FF2B5EF4-FFF2-40B4-BE49-F238E27FC236}">
                  <a16:creationId xmlns:a16="http://schemas.microsoft.com/office/drawing/2014/main" id="{BB7CD01D-0034-4F51-8CEE-0D26A6C9898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551691" y="1974850"/>
              <a:ext cx="107873" cy="152401"/>
            </a:xfrm>
            <a:custGeom>
              <a:avLst/>
              <a:gdLst/>
              <a:ahLst/>
              <a:cxnLst/>
              <a:rect l="0" t="0" r="0" b="0"/>
              <a:pathLst>
                <a:path w="107873" h="152401">
                  <a:moveTo>
                    <a:pt x="31672" y="6350"/>
                  </a:moveTo>
                  <a:lnTo>
                    <a:pt x="31672" y="6350"/>
                  </a:lnTo>
                  <a:lnTo>
                    <a:pt x="31672" y="0"/>
                  </a:lnTo>
                  <a:lnTo>
                    <a:pt x="28300" y="0"/>
                  </a:lnTo>
                  <a:lnTo>
                    <a:pt x="27307" y="706"/>
                  </a:lnTo>
                  <a:lnTo>
                    <a:pt x="26645" y="1882"/>
                  </a:lnTo>
                  <a:lnTo>
                    <a:pt x="24791" y="10831"/>
                  </a:lnTo>
                  <a:lnTo>
                    <a:pt x="15211" y="27669"/>
                  </a:lnTo>
                  <a:lnTo>
                    <a:pt x="6927" y="58758"/>
                  </a:lnTo>
                  <a:lnTo>
                    <a:pt x="4428" y="82954"/>
                  </a:lnTo>
                  <a:lnTo>
                    <a:pt x="1257" y="95370"/>
                  </a:lnTo>
                  <a:lnTo>
                    <a:pt x="0" y="116052"/>
                  </a:lnTo>
                  <a:lnTo>
                    <a:pt x="1838" y="120488"/>
                  </a:lnTo>
                  <a:lnTo>
                    <a:pt x="17140" y="139696"/>
                  </a:lnTo>
                  <a:lnTo>
                    <a:pt x="18863" y="143932"/>
                  </a:lnTo>
                  <a:lnTo>
                    <a:pt x="21981" y="148166"/>
                  </a:lnTo>
                  <a:lnTo>
                    <a:pt x="25718" y="150518"/>
                  </a:lnTo>
                  <a:lnTo>
                    <a:pt x="33867" y="152028"/>
                  </a:lnTo>
                  <a:lnTo>
                    <a:pt x="78161" y="152400"/>
                  </a:lnTo>
                  <a:lnTo>
                    <a:pt x="87936" y="149029"/>
                  </a:lnTo>
                  <a:lnTo>
                    <a:pt x="101126" y="139535"/>
                  </a:lnTo>
                  <a:lnTo>
                    <a:pt x="107872" y="133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MARTInkShape-148">
            <a:extLst>
              <a:ext uri="{FF2B5EF4-FFF2-40B4-BE49-F238E27FC236}">
                <a16:creationId xmlns:a16="http://schemas.microsoft.com/office/drawing/2014/main" id="{329FEB2C-C0EE-462C-B0C2-DEDB562DFD1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453065" y="6572250"/>
            <a:ext cx="1943099" cy="76194"/>
          </a:xfrm>
          <a:custGeom>
            <a:avLst/>
            <a:gdLst/>
            <a:ahLst/>
            <a:cxnLst/>
            <a:rect l="0" t="0" r="0" b="0"/>
            <a:pathLst>
              <a:path w="1943099" h="76194">
                <a:moveTo>
                  <a:pt x="31748" y="0"/>
                </a:moveTo>
                <a:lnTo>
                  <a:pt x="31748" y="0"/>
                </a:lnTo>
                <a:lnTo>
                  <a:pt x="26280" y="0"/>
                </a:lnTo>
                <a:lnTo>
                  <a:pt x="19073" y="6327"/>
                </a:lnTo>
                <a:lnTo>
                  <a:pt x="15684" y="6343"/>
                </a:lnTo>
                <a:lnTo>
                  <a:pt x="14688" y="7051"/>
                </a:lnTo>
                <a:lnTo>
                  <a:pt x="14025" y="8228"/>
                </a:lnTo>
                <a:lnTo>
                  <a:pt x="12775" y="12438"/>
                </a:lnTo>
                <a:lnTo>
                  <a:pt x="8349" y="17718"/>
                </a:lnTo>
                <a:lnTo>
                  <a:pt x="6235" y="23516"/>
                </a:lnTo>
                <a:lnTo>
                  <a:pt x="958" y="30526"/>
                </a:lnTo>
                <a:lnTo>
                  <a:pt x="82" y="37110"/>
                </a:lnTo>
                <a:lnTo>
                  <a:pt x="0" y="47534"/>
                </a:lnTo>
                <a:lnTo>
                  <a:pt x="705" y="48623"/>
                </a:lnTo>
                <a:lnTo>
                  <a:pt x="1880" y="49348"/>
                </a:lnTo>
                <a:lnTo>
                  <a:pt x="3369" y="49833"/>
                </a:lnTo>
                <a:lnTo>
                  <a:pt x="4362" y="50860"/>
                </a:lnTo>
                <a:lnTo>
                  <a:pt x="6879" y="57210"/>
                </a:lnTo>
                <a:lnTo>
                  <a:pt x="9641" y="60234"/>
                </a:lnTo>
                <a:lnTo>
                  <a:pt x="13220" y="62048"/>
                </a:lnTo>
                <a:lnTo>
                  <a:pt x="17896" y="63213"/>
                </a:lnTo>
                <a:lnTo>
                  <a:pt x="23890" y="67807"/>
                </a:lnTo>
                <a:lnTo>
                  <a:pt x="27785" y="68942"/>
                </a:lnTo>
                <a:lnTo>
                  <a:pt x="75235" y="69848"/>
                </a:lnTo>
                <a:lnTo>
                  <a:pt x="118299" y="63761"/>
                </a:lnTo>
                <a:lnTo>
                  <a:pt x="159687" y="59151"/>
                </a:lnTo>
                <a:lnTo>
                  <a:pt x="202629" y="57326"/>
                </a:lnTo>
                <a:lnTo>
                  <a:pt x="245612" y="52801"/>
                </a:lnTo>
                <a:lnTo>
                  <a:pt x="285872" y="51064"/>
                </a:lnTo>
                <a:lnTo>
                  <a:pt x="326790" y="50835"/>
                </a:lnTo>
                <a:lnTo>
                  <a:pt x="368424" y="50805"/>
                </a:lnTo>
                <a:lnTo>
                  <a:pt x="407258" y="50801"/>
                </a:lnTo>
                <a:lnTo>
                  <a:pt x="450699" y="55164"/>
                </a:lnTo>
                <a:lnTo>
                  <a:pt x="496698" y="60260"/>
                </a:lnTo>
                <a:lnTo>
                  <a:pt x="535503" y="62860"/>
                </a:lnTo>
                <a:lnTo>
                  <a:pt x="583055" y="66787"/>
                </a:lnTo>
                <a:lnTo>
                  <a:pt x="625312" y="68539"/>
                </a:lnTo>
                <a:lnTo>
                  <a:pt x="671811" y="64705"/>
                </a:lnTo>
                <a:lnTo>
                  <a:pt x="718547" y="63738"/>
                </a:lnTo>
                <a:lnTo>
                  <a:pt x="755944" y="63571"/>
                </a:lnTo>
                <a:lnTo>
                  <a:pt x="793835" y="63521"/>
                </a:lnTo>
                <a:lnTo>
                  <a:pt x="835244" y="63506"/>
                </a:lnTo>
                <a:lnTo>
                  <a:pt x="875422" y="63502"/>
                </a:lnTo>
                <a:lnTo>
                  <a:pt x="914138" y="63501"/>
                </a:lnTo>
                <a:lnTo>
                  <a:pt x="955792" y="63500"/>
                </a:lnTo>
                <a:lnTo>
                  <a:pt x="996042" y="63500"/>
                </a:lnTo>
                <a:lnTo>
                  <a:pt x="1038150" y="63500"/>
                </a:lnTo>
                <a:lnTo>
                  <a:pt x="1081907" y="63500"/>
                </a:lnTo>
                <a:lnTo>
                  <a:pt x="1126150" y="63500"/>
                </a:lnTo>
                <a:lnTo>
                  <a:pt x="1167169" y="66871"/>
                </a:lnTo>
                <a:lnTo>
                  <a:pt x="1209504" y="68967"/>
                </a:lnTo>
                <a:lnTo>
                  <a:pt x="1253328" y="69589"/>
                </a:lnTo>
                <a:lnTo>
                  <a:pt x="1294222" y="69772"/>
                </a:lnTo>
                <a:lnTo>
                  <a:pt x="1336520" y="69827"/>
                </a:lnTo>
                <a:lnTo>
                  <a:pt x="1376962" y="69843"/>
                </a:lnTo>
                <a:lnTo>
                  <a:pt x="1419126" y="69848"/>
                </a:lnTo>
                <a:lnTo>
                  <a:pt x="1459529" y="69849"/>
                </a:lnTo>
                <a:lnTo>
                  <a:pt x="1498311" y="69850"/>
                </a:lnTo>
                <a:lnTo>
                  <a:pt x="1536612" y="73221"/>
                </a:lnTo>
                <a:lnTo>
                  <a:pt x="1574773" y="75317"/>
                </a:lnTo>
                <a:lnTo>
                  <a:pt x="1612890" y="75939"/>
                </a:lnTo>
                <a:lnTo>
                  <a:pt x="1654366" y="76122"/>
                </a:lnTo>
                <a:lnTo>
                  <a:pt x="1697935" y="76177"/>
                </a:lnTo>
                <a:lnTo>
                  <a:pt x="1742124" y="76193"/>
                </a:lnTo>
                <a:lnTo>
                  <a:pt x="1786497" y="72827"/>
                </a:lnTo>
                <a:lnTo>
                  <a:pt x="1830924" y="70732"/>
                </a:lnTo>
                <a:lnTo>
                  <a:pt x="1875367" y="66741"/>
                </a:lnTo>
                <a:lnTo>
                  <a:pt x="1916444" y="64460"/>
                </a:lnTo>
                <a:lnTo>
                  <a:pt x="1943098" y="635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SMARTInkShape-Group57">
            <a:extLst>
              <a:ext uri="{FF2B5EF4-FFF2-40B4-BE49-F238E27FC236}">
                <a16:creationId xmlns:a16="http://schemas.microsoft.com/office/drawing/2014/main" id="{822F04EE-27E6-4F8C-A693-0149BAB01433}"/>
              </a:ext>
            </a:extLst>
          </p:cNvPr>
          <p:cNvGrpSpPr/>
          <p:nvPr/>
        </p:nvGrpSpPr>
        <p:grpSpPr>
          <a:xfrm>
            <a:off x="7281863" y="5848350"/>
            <a:ext cx="304801" cy="463472"/>
            <a:chOff x="7281863" y="5848350"/>
            <a:chExt cx="304801" cy="463472"/>
          </a:xfrm>
        </p:grpSpPr>
        <p:sp>
          <p:nvSpPr>
            <p:cNvPr id="17" name="SMARTInkShape-149">
              <a:extLst>
                <a:ext uri="{FF2B5EF4-FFF2-40B4-BE49-F238E27FC236}">
                  <a16:creationId xmlns:a16="http://schemas.microsoft.com/office/drawing/2014/main" id="{736F6F02-F1C5-40E4-95CC-3816FF24B6D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370763" y="5848350"/>
              <a:ext cx="120651" cy="374651"/>
            </a:xfrm>
            <a:custGeom>
              <a:avLst/>
              <a:gdLst/>
              <a:ahLst/>
              <a:cxnLst/>
              <a:rect l="0" t="0" r="0" b="0"/>
              <a:pathLst>
                <a:path w="120651" h="374651">
                  <a:moveTo>
                    <a:pt x="120650" y="0"/>
                  </a:moveTo>
                  <a:lnTo>
                    <a:pt x="120650" y="0"/>
                  </a:lnTo>
                  <a:lnTo>
                    <a:pt x="104348" y="17007"/>
                  </a:lnTo>
                  <a:lnTo>
                    <a:pt x="102414" y="23305"/>
                  </a:lnTo>
                  <a:lnTo>
                    <a:pt x="101961" y="27527"/>
                  </a:lnTo>
                  <a:lnTo>
                    <a:pt x="74515" y="72163"/>
                  </a:lnTo>
                  <a:lnTo>
                    <a:pt x="57037" y="116539"/>
                  </a:lnTo>
                  <a:lnTo>
                    <a:pt x="47354" y="138261"/>
                  </a:lnTo>
                  <a:lnTo>
                    <a:pt x="44329" y="148233"/>
                  </a:lnTo>
                  <a:lnTo>
                    <a:pt x="36104" y="165747"/>
                  </a:lnTo>
                  <a:lnTo>
                    <a:pt x="23081" y="212554"/>
                  </a:lnTo>
                  <a:lnTo>
                    <a:pt x="14554" y="239814"/>
                  </a:lnTo>
                  <a:lnTo>
                    <a:pt x="11368" y="253560"/>
                  </a:lnTo>
                  <a:lnTo>
                    <a:pt x="8580" y="262977"/>
                  </a:lnTo>
                  <a:lnTo>
                    <a:pt x="5701" y="306737"/>
                  </a:lnTo>
                  <a:lnTo>
                    <a:pt x="2709" y="319564"/>
                  </a:lnTo>
                  <a:lnTo>
                    <a:pt x="4251" y="332301"/>
                  </a:lnTo>
                  <a:lnTo>
                    <a:pt x="0" y="374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150">
              <a:extLst>
                <a:ext uri="{FF2B5EF4-FFF2-40B4-BE49-F238E27FC236}">
                  <a16:creationId xmlns:a16="http://schemas.microsoft.com/office/drawing/2014/main" id="{7E657170-C848-4287-8A88-EC5133071D7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281863" y="6102350"/>
              <a:ext cx="304801" cy="209472"/>
            </a:xfrm>
            <a:custGeom>
              <a:avLst/>
              <a:gdLst/>
              <a:ahLst/>
              <a:cxnLst/>
              <a:rect l="0" t="0" r="0" b="0"/>
              <a:pathLst>
                <a:path w="304801" h="209472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5467" y="6089"/>
                  </a:lnTo>
                  <a:lnTo>
                    <a:pt x="5957" y="8115"/>
                  </a:lnTo>
                  <a:lnTo>
                    <a:pt x="6088" y="9644"/>
                  </a:lnTo>
                  <a:lnTo>
                    <a:pt x="6880" y="10663"/>
                  </a:lnTo>
                  <a:lnTo>
                    <a:pt x="11794" y="12432"/>
                  </a:lnTo>
                  <a:lnTo>
                    <a:pt x="12297" y="14462"/>
                  </a:lnTo>
                  <a:lnTo>
                    <a:pt x="12431" y="15992"/>
                  </a:lnTo>
                  <a:lnTo>
                    <a:pt x="13226" y="17011"/>
                  </a:lnTo>
                  <a:lnTo>
                    <a:pt x="15991" y="18144"/>
                  </a:lnTo>
                  <a:lnTo>
                    <a:pt x="17011" y="19152"/>
                  </a:lnTo>
                  <a:lnTo>
                    <a:pt x="18143" y="22153"/>
                  </a:lnTo>
                  <a:lnTo>
                    <a:pt x="19151" y="23235"/>
                  </a:lnTo>
                  <a:lnTo>
                    <a:pt x="22152" y="24438"/>
                  </a:lnTo>
                  <a:lnTo>
                    <a:pt x="27809" y="25115"/>
                  </a:lnTo>
                  <a:lnTo>
                    <a:pt x="29122" y="25915"/>
                  </a:lnTo>
                  <a:lnTo>
                    <a:pt x="29998" y="27155"/>
                  </a:lnTo>
                  <a:lnTo>
                    <a:pt x="30581" y="28687"/>
                  </a:lnTo>
                  <a:lnTo>
                    <a:pt x="31677" y="29708"/>
                  </a:lnTo>
                  <a:lnTo>
                    <a:pt x="38503" y="33228"/>
                  </a:lnTo>
                  <a:lnTo>
                    <a:pt x="47473" y="41186"/>
                  </a:lnTo>
                  <a:lnTo>
                    <a:pt x="49321" y="44881"/>
                  </a:lnTo>
                  <a:lnTo>
                    <a:pt x="49814" y="46854"/>
                  </a:lnTo>
                  <a:lnTo>
                    <a:pt x="53878" y="53002"/>
                  </a:lnTo>
                  <a:lnTo>
                    <a:pt x="65701" y="65624"/>
                  </a:lnTo>
                  <a:lnTo>
                    <a:pt x="68005" y="71735"/>
                  </a:lnTo>
                  <a:lnTo>
                    <a:pt x="69736" y="78449"/>
                  </a:lnTo>
                  <a:lnTo>
                    <a:pt x="74714" y="88508"/>
                  </a:lnTo>
                  <a:lnTo>
                    <a:pt x="76244" y="92959"/>
                  </a:lnTo>
                  <a:lnTo>
                    <a:pt x="80368" y="100137"/>
                  </a:lnTo>
                  <a:lnTo>
                    <a:pt x="82608" y="110182"/>
                  </a:lnTo>
                  <a:lnTo>
                    <a:pt x="86722" y="118646"/>
                  </a:lnTo>
                  <a:lnTo>
                    <a:pt x="89600" y="163498"/>
                  </a:lnTo>
                  <a:lnTo>
                    <a:pt x="94366" y="175638"/>
                  </a:lnTo>
                  <a:lnTo>
                    <a:pt x="93955" y="177064"/>
                  </a:lnTo>
                  <a:lnTo>
                    <a:pt x="90711" y="182442"/>
                  </a:lnTo>
                  <a:lnTo>
                    <a:pt x="89705" y="186449"/>
                  </a:lnTo>
                  <a:lnTo>
                    <a:pt x="90142" y="187799"/>
                  </a:lnTo>
                  <a:lnTo>
                    <a:pt x="91139" y="188700"/>
                  </a:lnTo>
                  <a:lnTo>
                    <a:pt x="92509" y="189300"/>
                  </a:lnTo>
                  <a:lnTo>
                    <a:pt x="93422" y="190405"/>
                  </a:lnTo>
                  <a:lnTo>
                    <a:pt x="95009" y="195862"/>
                  </a:lnTo>
                  <a:lnTo>
                    <a:pt x="95243" y="202913"/>
                  </a:lnTo>
                  <a:lnTo>
                    <a:pt x="100716" y="208642"/>
                  </a:lnTo>
                  <a:lnTo>
                    <a:pt x="104709" y="209281"/>
                  </a:lnTo>
                  <a:lnTo>
                    <a:pt x="113731" y="209471"/>
                  </a:lnTo>
                  <a:lnTo>
                    <a:pt x="119457" y="207633"/>
                  </a:lnTo>
                  <a:lnTo>
                    <a:pt x="125058" y="205170"/>
                  </a:lnTo>
                  <a:lnTo>
                    <a:pt x="148367" y="198303"/>
                  </a:lnTo>
                  <a:lnTo>
                    <a:pt x="195529" y="175907"/>
                  </a:lnTo>
                  <a:lnTo>
                    <a:pt x="206140" y="169198"/>
                  </a:lnTo>
                  <a:lnTo>
                    <a:pt x="248712" y="150634"/>
                  </a:lnTo>
                  <a:lnTo>
                    <a:pt x="292162" y="122663"/>
                  </a:lnTo>
                  <a:lnTo>
                    <a:pt x="304800" y="114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43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1032</Words>
  <Application>Microsoft Office PowerPoint</Application>
  <PresentationFormat>Custom</PresentationFormat>
  <Paragraphs>206</Paragraphs>
  <Slides>29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Arial</vt:lpstr>
      <vt:lpstr>Cambria Math</vt:lpstr>
      <vt:lpstr>Office Theme</vt:lpstr>
      <vt:lpstr>CS3102 Theory of Computation</vt:lpstr>
      <vt:lpstr>PowerPoint Presentation</vt:lpstr>
      <vt:lpstr>Most important parts (according to Nate)</vt:lpstr>
      <vt:lpstr>Agenda</vt:lpstr>
      <vt:lpstr>What does it mean to compute?</vt:lpstr>
      <vt:lpstr>PowerPoint Presentation</vt:lpstr>
      <vt:lpstr>What makes a good definition?</vt:lpstr>
      <vt:lpstr>Defining Natural Numbers</vt:lpstr>
      <vt:lpstr>Defining Natural Numbers</vt:lpstr>
      <vt:lpstr>Defining Our Input/Output</vt:lpstr>
      <vt:lpstr>What do we compute on?</vt:lpstr>
      <vt:lpstr>Alphabet</vt:lpstr>
      <vt:lpstr>String</vt:lpstr>
      <vt:lpstr>Kleene Star Operator</vt:lpstr>
      <vt:lpstr>What do we compute, then?</vt:lpstr>
      <vt:lpstr>Functions</vt:lpstr>
      <vt:lpstr>Computing a Function</vt:lpstr>
      <vt:lpstr>Properties of Functions</vt:lpstr>
      <vt:lpstr>1-1, Injective Functions</vt:lpstr>
      <vt:lpstr>Properties of Functions</vt:lpstr>
      <vt:lpstr>Onto, Surjective Functions</vt:lpstr>
      <vt:lpstr>Properties of Functions</vt:lpstr>
      <vt:lpstr>Bijective Functions</vt:lpstr>
      <vt:lpstr>Cardinality</vt:lpstr>
      <vt:lpstr>Are all functions computable?</vt:lpstr>
      <vt:lpstr>Implementing a Function</vt:lpstr>
      <vt:lpstr>Next Time</vt:lpstr>
      <vt:lpstr>Function vs. Implementation</vt:lpstr>
      <vt:lpstr>Languages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Brunelle, Nathan J (njb2b)</cp:lastModifiedBy>
  <cp:revision>171</cp:revision>
  <dcterms:created xsi:type="dcterms:W3CDTF">2019-01-15T14:15:49Z</dcterms:created>
  <dcterms:modified xsi:type="dcterms:W3CDTF">2020-01-16T21:46:52Z</dcterms:modified>
</cp:coreProperties>
</file>