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ink/ink1.xml" ContentType="application/inkml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ink/ink2.xml" ContentType="application/inkml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404" r:id="rId3"/>
    <p:sldId id="317" r:id="rId4"/>
    <p:sldId id="360" r:id="rId5"/>
    <p:sldId id="374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8" r:id="rId23"/>
    <p:sldId id="393" r:id="rId24"/>
    <p:sldId id="394" r:id="rId25"/>
    <p:sldId id="395" r:id="rId26"/>
    <p:sldId id="396" r:id="rId27"/>
    <p:sldId id="399" r:id="rId28"/>
    <p:sldId id="401" r:id="rId29"/>
    <p:sldId id="403" r:id="rId30"/>
    <p:sldId id="402" r:id="rId31"/>
  </p:sldIdLst>
  <p:sldSz cx="12188825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0-02-04T21:00:52.8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24112 12241 0</inkml:trace>
  <inkml:trace contextRef="#ctx0" brushRef="#br1" timeOffset="9976.412">24112 12012 0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0-02-04T21:25:17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22331 7073 0,'-18'0'15,"-17"0"1,17 0 0,-17 18-1,17 17-15,18-17 16,-17 17-16,-1 36 16,0-1-16,1-35 15,-1 36-15,-35 0 16,36-19-16,-19 1 15,19 18-15,-1-18 16,0 53-16,18-53 16,-17 17-16,-18-17 15,35-18 1,0 1 0,0-19-16,0 19 15,0-19 1,0 1-16,0 17 15,0-17-15,0 35 16,17 17 0,1-35-16,-1-17 15,1 0 1,0-1 0,-1 1-1,-17 0 1,18-1-16,17 19 15,18-36-15,-18 17 16,1 1-16,-1 0 16,0-1-16,1 1 15,-1-18-15,18 0 16,-18 17-16,18-17 16,35 18-16,0-18 15,-17 0-15,35 18 16,-18-18-1,18 0-15,-36 0 16,89 0 0,-35 0-16,-72 0 15,1 0-15,-17 0 16,-19 0-16,1-18 16,-18 0-16,18 1 15,-18-1 1,52-35-1,-16 18-15,-19 0 16,1-18-16,0 17 16,-1-34-16,19 35 15,52-54-15,-53 54 16,18-18-16,-18-17 16,-35 17-16,18 0 15,0-18 1,-18 18-1,0-17-15,0 35 16,0-1-16,0 1 16,0-18-16,0 35 15,0-34-15,0 16 16,0-17-16,-18 18 16,0-35-16,-17 17 15,0 17-15,-1-17 16,1-17-16,0 35 15,0-18-15,-1-18 16,-34 36-16,34 0 16,-16-1-16,16 19 15,1-1 1,17 18-16,-17-18 16,17 18-1,1 0-15,-18 0 31,-36 0-31,0 0 16,19 0 0,-19 0-16,36 0 15,-36 0 1,53 0-16,-17 18 16,0-18-16,0 18 15,35-1 1,-18-17-1,18 18 1,-18-18-16,18 18 0,-17-1 16,-1 1-16,18-1 15,-18 1-15,1 0 16</inkml:trace>
  <inkml:trace contextRef="#ctx0" brushRef="#br0" timeOffset="31319.426">15399 10918 0,'35'0'109,"0"0"-93,18 0-16,-17 0 15,34 0 1,1 0-1,-18 0 1,-1 0 0,-16 18-16,52-18 15,-35 0-15,35 0 16,-17 0-16,34 0 16,-34 0-16,0 0 15,-19 18-15,54-18 16,-53 0-16,0 0 15,18 17-15,-36-17 16,-17 0-16,-1 0 16,19 0-16,-1 0 15,0 0-15,0 0 16,-17 0 0,35 0-16,17 0 15,-17 0-15,36 0 16,-37 0-16,37 0 15,-54 0-15,18 0 16,-18 0 0,0 0-16,1 0 15,-19 0 1,36 0-16,-35 0 16,0 0-16,-1 0 15,1 0-15,-1 0 16,1 0-16,0 0 15,-1 0 32,19 0-31,-19 0 62</inkml:trace>
  <inkml:trace contextRef="#ctx0" brushRef="#br0" timeOffset="36808.779">17992 8749 0,'0'18'109,"0"-1"-93,0 18-16,0 36 16,0-18-16,0 0 15,0 0-15,0-18 16,0 0-16,0 54 16,0-37-16,0 1 15,0 0-15,0 0 16,0 18-16,0-18 15,17 0 1,-17-1-16,0-34 16,0 17-16,0 1 15,0-1 1,0-17-16,0-1 16,0 1-1,0 0 1,0-1-1,0 1 1,0-1-16,0 1 0,0 0 16,0-1 15,18 1-15,-18 0-16,0-1 296,0 1-155,18-18-125,-1 0-1,1 0-15,0 0 16,17 0-16,-18 0 16,1 0-1,53 0 1,-18 0-16,17 0 15,-17 0-15,0 18 16,-35-18-16,-1 0 16,1 0-16,-1 0 15,1 0-15,0 0 16,-1 0-16,19 0 16,-19 0-1,1 0-15,0 0 16,-1 0-16,1 0 31,0 0-31,70 0 16,-18 0-1,71 0 1,-70-18 0,-53 18-1,-1 0-15,1 0 31,-1 0-15,19-18 62,-19 18-62,1 0-16,0 0 15,-1 0 79,1 0-78,-18-17 15,18 17 63,-1 0-32,-17-18 63,0 0-125,18-17 16,-18 0 0,0 0-16,0-18 15,0 17-15,0-17 16,0 18-16,0-18 15,0 18-15,0-18 16,0 18-16,0-18 16,0 18-16,0-1 15,0-17-15,0 18 16,0-18-16,0-35 16,0 53-16,0-18 15,18 0-15,-18-35 16,0 35-1,0 0-15,17-18 16,-17 18-16,0 0 16,0 1-1,0 16-15,0-17 16,0 36-16,0-1 16,0 0-16,18 18 62,-18 18 79,-18 0-126,18-1-15,-17-17 32,-1 0-1,0 0-16,1 0-15,17 18 16,-18-18 0,0 0-16,1 0 31,-1 18-15,-17-18-16,-1 0 15,1 0-15,-18 0 16,0 0-16,0 0 15,36 0-15,-18 0 16,-1 0-16,19 0 16,-19 0-16,1 0 15,17 0-15,1 0 16,-1 0-16,-17 0 16,0 0-16,-1 0 15,1 0-15,17 17 16,1-17-16,-19 18 15,1-18 1,18 0 0,-19 0-16,1 18 15,0-18-15,17 0 16,0 0-16,1 17 141,-1-17-126,18 18 32,-17-18-31,-1 0-16,-17 0 15,17 0 1,-17 17-16,-1-17 16,19 0 93,-1 0-93,1 0-16,-1 18 15,0-18 16,1 0-31,-1 0 32,-17 0-32,17 0 15,0 0 1,18 18 171,18-18-171</inkml:trace>
  <inkml:trace contextRef="#ctx0" brushRef="#br0" timeOffset="43207.704">13476 11007 0,'35'0'47,"1"0"-31,-1 0-16,0 0 15,1-18 1,-1 18-16,0-18 15,0 18-15,1-17 16,-1 17-16,-17 0 16,-1 0-16,1-18 15,17 18 1,-17 0-16,17 0 16,0 0-16,1 0 15,-1 0-15,18 0 16,0-18-16,-18 18 15,-17 0 1</inkml:trace>
  <inkml:trace contextRef="#ctx0" brushRef="#br0" timeOffset="45934.428">20073 9948 0,'18'0'15,"-1"0"1,1 0-1,0 0-15,-1 18 16,1-18-16,0 18 16,70-18-16,0 17 15,-18 1-15,-17-18 16,18 18-16,-36-18 16,-17 0-1,0 0 32,-1 0-31,1 0-16,17 0 15,0 0-15,18 0 16,-17 0-16,-1 0 16</inkml:trace>
  <inkml:trace contextRef="#ctx0" brushRef="#br0" timeOffset="61998.562">20161 10001 0,'36'0'156,"-19"0"-140,18 0-1,-17 0 1,0 0-16,35 0 16,-18 0-16,-17 0 15,-18-17-15,17 17 32,1 0-17,-1 0 1,1 0-1,0 0-15,-1 0 16,19-18 0,-19 18-16,1 0 15,0-18-15,-1 18 63,1 0 15,0 0 31,-1 0-77,1 0-1,-1 0-16,1 0 1,0 0 15,-1 0 32,-52 0 187,17 0-250,-17 0 15,18 0 17,-1 0-17,-17 0-15,17 0 16,0 0 0,1 0-16,-1 0 15,0 0 1,1 0-1,-1 0-15,0 0 16,1 0 15</inkml:trace>
  <inkml:trace contextRef="#ctx0" brushRef="#br0" timeOffset="65111.256">23301 10848 0,'18'0'62,"17"0"-62,18 0 16,0 0-16,0 0 16,35 18-16,53-18 15,-53 0-15,18 17 16,-53-17-16,17 0 15,1 0 1,-18 0-16,0 0 16,35 0-16,-17 0 15,34 0-15,1 0 16,71 0 0,-19 35-16,-16-35 15,-37 0-15,36 0 16,-35 0-16,18 0 15,-54 0-15,19 0 16,-37 0-16,1 0 16,0 0-16,53 0 15,-71-17-15,18 17 16,-35 0-16,0-18 16</inkml:trace>
  <inkml:trace contextRef="#ctx0" brushRef="#br0" timeOffset="78671.072">15452 13264 0,'17'0'15,"19"0"1,-1 0-16,-17 0 16,-1 0-16,1 0 15,-1-17 1,1 17-16,0 0 16,17 0-16,18 0 15,0 0-15,0 0 16,88 0-16,-53 17 15,-17-17-15,17 0 16,-18 0-16,-34 0 16,17 0-16,-36 0 15,36 0-15,-18 0 16,1 18 0,17-18-16,-1 0 15,54 0-15,-17 0 16,-19 0-16,18 0 15,18 0-15,-35 0 16,-18 0-16,35 0 16,18 0-16,-1 0 15,1 0 1,0 0-16,18 0 0,-54 0 16,18 0-1,-35 0-15,0 0 16,0 0-16,0 0 15,-18 0-15,53 0 16,-35 0 0,36 0-16,-37 0 0,19 0 15,0 0-15,-18 0 16,-18 0-16,0 0 16,-17 0-1,-1 0 1,36 0-16,0 0 15,0 0-15,18 0 16,34-18-16,-34 18 16,35 0-16,-18 0 15,36-17-15,-1 17 16,-70 0-16,0 0 16,17 0-16,-34 0 15,34 0 1,-17 0-16,18 0 15,35 0-15,-18 0 16,-35 0-16,0 0 16,35 0-16,-35 0 15,0 0-15,0 0 16,-1 0-16,-16 0 16,-19 0-16,19 0 15,52-18-15,-18 18 16,-17 0-16,18 0 15,-1 0-15,-17 0 16,18-35-16,-18 35 16,-36 0-16,19 0 31,-19 0-15,19 0-1,-19 0-15,19 0 16,-1 0-1,-18 0-15,1 0 16,17 0 0,-17 0-16,0 0 15,35 0 1,-1 0-16,-34 0 406,17 0-390,1 0-16,-19 0 15,19 0-15,-19 0 63</inkml:trace>
  <inkml:trace contextRef="#ctx0" brushRef="#br0" timeOffset="81422.73">23248 13388 0,'53'0'78,"0"0"-63,88 0-15,35 0 16,36 0 0,0 35-16,70-35 15,-70 0-15,-1 0 16,-34 0-16,17 0 15,-18-17-15,-105 17 16,70-18-16,-35 18 16,35 0-16,-18-18 15,-52 18-15,35 0 16,70 0 0,-17-35-16,-18 35 15,-18-18-15,54 1 16,-71 17-16,-1 0 15,19-36-15,-54 36 16,19-17 0,-54 17-16,0 0 15,0-18-15,18 18 16,-17 0-16,17 0 16,-1 0-16,-16-17 15,17 17-15,35-18 16,0 18-16,-35-18 15,-18 18-15,18-17 16,0-1-16,-18 18 16,36-35-16,-36 35 15,18 0-15,-18 0 16,1 0-16,-19 0 16,19 0-1,-1 0 1,18 0-16,0-18 15,17 18-15,-17 0 16,-35 0-16,17 0 16,-17 0-16,17 0 15,-17 0-15,17-18 16,-17 18-16,-1 0 16,1 0 30,-1 0-30</inkml:trace>
  <inkml:trace contextRef="#ctx0" brushRef="#br0" timeOffset="92319.653">19050 15134 0,'53'0'109,"-18"0"-93,0 0-16,-17 0 16,17 0-16,-17 0 15,17 0-15,-17 0 16,17 0-16,-17 0 16,0 0 62,-1 0-63,18 0 1,1 0-16,-19 0 16,-52 0 109,0 0-110,17 0-15,-17 0 16,17 0-1,1 0 1,-1 0-16,0 0 31,18 18-15,-17-18-16,-1 0 31,0 0-15,1 17-16,-1-17 15,0 0 32,1 0-31,17 18 62,17-18-15,19 0-48,-1 0-15,0 0 16,1 0-16,-1 0 15,0 0-15,-17 0 16,-1 0 0,-34 0 234,-1 0-235,1 0 1,-1 0-16,0 0 0,1 0 16,-1 0-16,0 0 62,1 0-46,-1 0-16,0 0 62</inkml:trace>
  <inkml:trace contextRef="#ctx0" brushRef="#br0" timeOffset="93831.619">17727 15117 0,'18'0'62,"17"-18"-46,36 18-1,-54 0-15,54-18 16,-36 18-16,0 0 16,-17-17-16,0 17 78,-1 0-63,19 0-15,-19 0 16,1 0 0,-18-18-1</inkml:trace>
  <inkml:trace contextRef="#ctx0" brushRef="#br0" timeOffset="94807.016">22119 15346 0,'35'0'46,"1"0"-46,17 0 16,52 0-16,248 0 16,-71 0-1,-70 0 1,35 0 0,0 0-16,35-18 15,-105 18-15,-72 0 0,-52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0-02-04T21:27:04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4463 0,'36'0'31,"17"0"-15,52 0-16,1 0 16,53 0-1,17-18-15,36 18 16,-71 0-16,-17-35 15,-54 35-15,-17 0 16,18-18-16,17 18 16,-53 0-1,36 0 1,-54 0 0,19 0-16,34 0 15,-52 0-15,-1 0 0,1 0 16,0 0 15,-1 0-15</inkml:trace>
  <inkml:trace contextRef="#ctx0" brushRef="#br0" timeOffset="4183.836">1235 5009 0,'-18'0'62,"0"0"-46,-34 0-16,16 18 15,1-18-15,0 18 16,-1-1-16,1 1 16,0 0-16,17-1 15,18 1-15,0 0 16,0-1-16,0 36 31,-17-35-31,17 35 16,0-18-16,0 18 15,0-18-15,-18 18 16,18 18-16,0-18 16,0-1-16,18 1 15,17 71-15,18-18 16,17 17-16,-17-52 15,0-18 1,-35 17-16,17-35 16,-35 1-16,18-36 15,-36 0 48,0 17-48,1-17-15,-1 0 16,1 0-16,-19 0 16,19 0-16,-1 0 15,-17 0-15,-1-35 16,19 17-16,-1 1 16,1-18-16,17 17 15,0-17-15,0-54 16,0 37-16,0-37 15,0 36-15,0-17 16,0 17-16,0-18 16,0 36-16,0 17 15,35 1 1,0 17 0,0-18-1,36-35-15,-18 18 16,-18 17-16,0-17 15,-17 0-15,-18-53 16,18 17-16,-18 36 16,0 17-16,0-35 15,0-17-15,0 52 16,0-17-16,0-36 16,0 54-16,0-1 93,0 0-77,35 18 0,-17 0-16</inkml:trace>
  <inkml:trace contextRef="#ctx0" brushRef="#br0" timeOffset="16288.536">2187 7073 0,'18'18'78,"-18"-1"-62,0 1 0,18-18-1,-18 18-15,17-1 16,1 19-16,17-19 16,-17 1-16,-1-18 15,36 18-15,-35-18 16,0 0-1,-1 0 1,1 0 0,17 0-1,0 0 1,-17-36 0,0 19-1,-1-19-15,19-17 16,-19 36-16,1-18 15,-18-1-15,17 1 16,-17 0-16,0-1 16,0 19-16,0-18 15,-17 35 48,-36 0-48,18 0 1,17 0-16,-17 0 16,-1 0-16,19 0 15,-1 17-15,18 1 141,0-1-125,0 1-1,0 0-15,0-1 16,0 1-1</inkml:trace>
  <inkml:trace contextRef="#ctx0" brushRef="#br0" timeOffset="17184.146">5362 6791 0,'0'35'63,"0"1"-47,0-1-16,-17 35 15,17-17-15,0-17 16,0-1-16,0 18 15,0 0-15,0-18 16,0 0-16,0-17 16,0 0-16</inkml:trace>
  <inkml:trace contextRef="#ctx0" brushRef="#br0" timeOffset="18472.708">7179 6879 0,'18'0'62,"17"0"-46,-17 0-16,70 0 16,18 18-16,17 17 15,-17-35-15,-36 18 16,-34-18-16,-19 0 16,-17 17 46,0 1-46,0 0-16,0 17 15,0-17-15,0 34 16,0-34-16,-17 0 16,-1 35-16,-17-18 15,0 0-15,17 1 16,18-19-1,-18-17 1,18 18 0,-17 17-1,17-17 1,0-1-16,0 1 16,-18 0-1,18-1-15,0 1 31,0 0-15,0-1-16,35-17 16,1 18-16,-1-18 15,0 0 1,0 0-16,36 0 16,0 0-16,-36 0 15,-18 0 63,19 0-62,-19 0 0,1 0-1</inkml:trace>
  <inkml:trace contextRef="#ctx0" brushRef="#br0" timeOffset="19728.356">10478 6473 0,'0'-17'16,"17"17"77,18 0-77,18 17-16,0 1 16,35 17-16,-17-17 15,17-18-15,-53 18 16,-17-18-16,-18 35 47,0-17-32,-18 35 1,-34 17-16,16-52 16,-34 17-16,17-17 15,-35-1-15,35 1 16,17 0-1,19-1-15,-18-17 16,17 18 0,18-1 46,0 1-46,35 0-16,18 17 15,-35-17-15,17 17 16,-17-35-16,17 18 16,0 34-16,0-34 15,-35 0 1,0-1 0,0 19-16,0-19 15,0 19-15,-35-19 16,0 1-1,-18-18-15,18 18 16,-18-18-16,0 0 16,0 0-16,18 0 15,-1 0-15,19 0 16,-1 0 0,36 0 30</inkml:trace>
  <inkml:trace contextRef="#ctx0" brushRef="#br0" timeOffset="20631.945">13758 6562 0,'0'0'0,"-17"0"16,-1 0 0,0 35-16,1 0 15,-1 18-15,18-18 16,-17 36-16,-1-36 15,0 1-15,1-1 16,17 0-16,-18 18 16,0 0-16,18-35 15,0-1-15,0 1 63,18-18-48,17 0-15,1 0 16,16 0-16,19 0 16,-36 0-16,-17 0 15,0 0-15,-1 0 16,18 0 0,1 0-1,-19 0-15,1 0 16,0 0 15,17 17-15,-17-17-1,-1 18 1,-34-18 62,-1 0-62,-17 0-16</inkml:trace>
  <inkml:trace contextRef="#ctx0" brushRef="#br0" timeOffset="21280.215">13811 6738 0,'0'35'31,"0"1"-15,0 34 0,0-17-16,0 18 15,0-18-15,0 17 16,0-17-16,0-18 15,0 1-15,0-1 16,0-17-16,0-1 16,0 1 46,0-1-46</inkml:trace>
  <inkml:trace contextRef="#ctx0" brushRef="#br0" timeOffset="22368.312">15134 6720 0,'0'53'203,"0"18"-187,0-18-16,0 0 16,0 0-16,0 0 15,35-53 79,-17 0-78,0 0 15,-18 35-15,0-18-1,17 1 1,1 35-16,0 0 15,-1-18-15,36 1 16,-53-1-16,0-18 16,-35 1 46,17-18-62,-17 0 16,-18 0-16,18 0 15,-18 0-15,0 0 16,35 0-16,1 0 16,-1 0 31,0 0-32,1 0-15,-1-18 16</inkml:trace>
  <inkml:trace contextRef="#ctx0" brushRef="#br0" timeOffset="23400.558">15117 6756 0,'17'0'78,"1"0"-78,52 0 16,1 0-16,17 0 15,-53 0 1</inkml:trace>
  <inkml:trace contextRef="#ctx0" brushRef="#br0" timeOffset="25544.837">18433 6685 0,'-18'0'15,"0"0"-15,1 0 16,-1 0-16,-17 0 15,0 0 1,-1 0-16,1 18 16,17-1-16,-17 19 15,17-1-15,1 53 16,-18-35 0,-1 0-16,1 35 15,17-53-15,18 18 16,-17 18-16,-1-36 15,18 1-15,-18-1 16,18 0-16,0-17 31,0-1-15,18 1 0,0-18 15,-1 0-16,1 18-15,35-18 16,-35 17 0,17-17-16,-18 0 15,1 0 1,0 0-16,-1 0 16,1 0-16,0 0 15,-18-17 1,0-1-16,0 0 15,0 1 1,0-19-16,0 1 0,0 18 16,0-19-1,0 1-15,0 17 16,0 1-16,0-1 16,0 0-1,0-17-15,0 17 16,0 1-16,-18-1 15,0 18-15,1 0 16,-1 0 0,-17 0-16,17 0 31,18 18 78,0-1-93</inkml:trace>
  <inkml:trace contextRef="#ctx0" brushRef="#br0" timeOffset="26817.44">21484 6844 0,'18'0'32,"17"0"-17,36 0-15,-36 0 16,53 0-16,-35 0 0,0 0 16,-18 0-1,-17 0-15,0 0 16,-1 18 78,-17-1-79,18-17 1,-18 18 109,-18-1-110,1 36-15,-19 36 16,-34 34-16,52-17 16,-35 17-1,35 1 1,-34-18-16,52-18 0,-18-35 16,18-18-16,-18-35 125,18 18-110</inkml:trace>
  <inkml:trace contextRef="#ctx0" brushRef="#br0" timeOffset="41104.317">6350 9313 0,'18'18'63,"-1"-18"-48,1 18-15,0-18 16,-1 17 0,36-17-1,-18 18-15,18 0 16,0-18-16,35 0 16,-35 0-16,0 0 15,35 17-15,-35-17 16,0 0-16,35 0 15,-17 0-15,0 0 16,-1 0-16,-17 0 16,53 0-16,-36 18 15,-17-18 1,18 0-16,35 17 16,-71-17-16,36 18 15,-18-18-15,-1 0 16,-34 0-16,0 0 47,-1 0-32</inkml:trace>
  <inkml:trace contextRef="#ctx0" brushRef="#br0" timeOffset="55072.04">9825 12806 0,'18'0'31,"-1"0"-15,18 0-1,-17 0-15,17 0 16,1 0-16,34 0 16,-35 0-16,-17 0 15,17 0 1,-17 0-16,0 0 15,-1 0-15,36 0 16,-35 0-16,17 0 16,0 0-1,-17 0-15,0 0 16,17 0-16,-17 0 16,-18-18-16,17 18 15,1 0-15,0 0 16,-18-17-1,17 17 32</inkml:trace>
  <inkml:trace contextRef="#ctx0" brushRef="#br0" timeOffset="57848.623">27340 12524 0,'36'0'109,"-1"0"-93,18 0-16,35 0 0,-17 35 15,-1-35-15,1 0 16,-18 0 0,-36 0-16,1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0-02-04T21:28:14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7796 8872 0,'18'0'78,"17"-17"-78,-17 17 16,17-18-16,-17 18 16,17-18-16,0 18 15,-35-17-15,18 17 16,17-18-16,-17 1 15,0 17-15,-1 0 16,1-18 0,0 18 46,-1-18-46,1 18 31</inkml:trace>
  <inkml:trace contextRef="#ctx0" brushRef="#br0" timeOffset="1878.98">8467 6244 0,'17'0'78,"19"0"-78,34 0 15,-17 0-15,18 18 16,52-1-16,18 1 16,18 17-16,-53-17 15,0-18-15,52 0 16,-105 0-16,0 0 16,-18 0-1,18 0-15,0 0 16,36 0-16,-37 0 15,90 0-15,-37 0 16,1 0-16,71 0 16,-36 0-16,0 0 15,0 0-15,18 0 16,52 0 0,-34 0-16,-1 0 15,1 0-15,175 0 16,-140 0-16,0 0 15,35-35-15,-36 35 16,107 0-16,-71 0 16,0 0-16,0-18 15,35-17-15,-71 35 16,89-35-16,-53 35 16,53 0-16,-53 0 15,35 0-15,1 0 16,34 0-16,-123-18 15,-123 0-15,-18 1 16,-18 17 0,-18 0-16</inkml:trace>
  <inkml:trace contextRef="#ctx0" brushRef="#br0" timeOffset="14351.663">5539 15028 0,'53'-17'16,"-1"-1"-1,37-35-15,34 0 16,-17 36-16,17-1 16,19-17-16,16 17 15,-52 0-15,18 18 16,-19 0-16,1 0 15,-35 0-15,-36 0 16,36 0-16,-18 0 16,-1 0-16,1 0 15,-17 18-15,17-18 16,17 0-16,-35 0 16,1 0-16,-19 0 15,1 0 1,0 0 15,-1 0-15,1 0-1,0 0 1,17 0-16,-18 0 16,1 0-16,0 0 15,-1 0-15,19 0 16,-1 0-16,18 0 15,0 0 1,-18 0-16,0 0 16,1 0-16,-19 0 15,1 0-15,17 0 16,18 0-16,-18 0 16,36 0-16,-53 0 31,-1 0-16,-52 0 95,-18 0-110,-18 18 15,-17-18 1,35 17-16,-35 1 16,18-18-16,-19 18 15,19-18-15,17 0 16,-35 0-16,35 0 0,0 0 16,18 0-16,-18 0 15,17 0-15,-34 0 16,35 0-1,-71 0 1,35 0-16,-35 35 16,1-35-16,-72 0 15,54 0-15,17 0 16,0 0-16,0 0 16,18 0-16,35 0 15,18 0-15,-1 0 16,1 0-16,0 0 15,17 0 1,-17 0-16,17 0 16,-17 0-16,0 0 15,0 0-15,-1 0 16,19 0-16,-19 0 16,-34 0-1,52 0-15,-52 0 16,34 0-1,72 0 126,17 0-125,35 0-16,-35 0 15,35-18-15,-18 18 16,19 0-16,-37-17 16,-16 17-16,52 0 15,-35 0-15,17 0 16,-17 0-16,36 0 15,-1-18-15,-35 18 16,17 0-16,36 0 16,-53 0-1,35 0 1,18-18-16,0 18 16,-53 0-16,17-17 15,-17 17-15,0 0 16,-35 0-16,17 0 15,-17 0-15,-1 0 16,19 0-16,34 0 16,-17 0-16,53 0 15,-36 0-15,-17 0 16,18 0-16,-36 0 16,-52 0 109,-36 0-125,17 0 15,-52 0 1,0 17-16,-53 1 15,70-18-15,-52 18 16,17-18-16,0 0 16,36 0-16,-19 0 0,1 35 15,-18-35-15,53 0 16,-52 0-16,34 0 16,-35 0-16,71 0 15,0 0-15,-18 0 16,-18-18-1,36 18 1,0 0-16,17 0 16,0 0-1,1 0 1,-1 0 0,-17 0-16,0 0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13" Type="http://schemas.openxmlformats.org/officeDocument/2006/relationships/hyperlink" Target="http://pythontutor.com/live.html#code=def%20NAND%28a,b%29%3A%0A%20%20%20%20a%20%3D%20int%28a%29%0A%20%20%20%20b%20%3D%20int%28b%29%0A%20%20%20%20return%20str%281-a*b%29%0A%0Adef%20NOT%28a%29%3A%0A%20%20%20%20return%20NAND%28a,a%29%0A%0Adef%20AND%28a,b%29%3A%0A%20%20%20%20a_nand_b%20%3D%20NAND%28a,b%29%0A%20%20%20%20return%20NAND%28a_nand_b,%20a_nand_b%29%0A%0Adef%20OR%28a,b%29%3A%0A%20%20%20%20not_a%20%3D%20NAND%28a,a%29%0A%20%20%20%20not_b%20%3D%20NAND%28b,b%29%0A%20%20%20%20return%20NAND%28not_a,%20not_b%29%0A%20%20%20%20%0A%0Adef%20MAJ%28a,%20b,%20c%29%3A%0A%20%20%20%20%23%20check%20all%20pairs,%20return%201%20if%20any%20pair%20had%20both%201s%0A%20%20%20%20first_pair_a_nand_b%20%3D%20NAND%28a,b%29%0A%20%20%20%20first_pair%20%3D%20NAND%28first_pair_a_nand_b,%20first_pair_a_nand_b%29%0A%20%20%20%20last_pair_a_nand_b%20%3D%20NAND%28b,c%29%0A%20%20%20%20last_pair%20%3D%20NAND%28last_pair_a_nand_b,%20last_pair_a_nand_b%29%0A%20%20%20%20first_last_a_nand_b%20%3D%20NAND%28a,c%29%0A%20%20%20%20first_last%20%3D%20NAND%28first_last_a_nand_b,%20first_last_a_nand_b%29%0A%20%20%20%20first_last_pairsnot_a%20%3D%20NAND%28first_pair,first_pair%29%0A%20%20%20%20first_last_pairsnot_b%20%3D%20NAND%28last_pair,last_pair%29%0A%20%20%20%20first_last_pairs%20%3D%20NAND%28first_last_pairsnot_a,%20first_last_pairsnot_b%29%0A%20%20%20%20returnnot_a%20%3D%20NAND%28first_last,first_last%29%0A%20%20%20%20returnnot_b%20%3D%20NAND%28first_last_pairs,first_last_pairs%29%0A%20%20%20%20return%20NAND%28returnnot_a,%20returnnot_b%29%0A%0Aprint%28MAJ%28'1','1','1'%29%29&amp;cumulative=false&amp;curInstr=80&amp;heapPrimitives=nevernest&amp;mode=display&amp;origin=opt-live.js&amp;py=3&amp;rawInputLstJSON=%5B%5D&amp;textReferences=false" TargetMode="External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12" Type="http://schemas.openxmlformats.org/officeDocument/2006/relationships/hyperlink" Target="http://pythontutor.com/visualize.html#code=def%20NAND%28a,b%29%3A%0A%20%20%20%20a%20%3D%20int%28a%29%0A%20%20%20%20b%20%3D%20int%28b%29%0A%20%20%20%20return%20str%281-a*b%29%0A%0Adef%20NOT%28a%29%3A%0A%20%20%20%20return%20NAND%28a,a%29%0A%0Adef%20AND%28a,b%29%3A%0A%20%20%20%20a_nand_b%20%3D%20NAND%28a,b%29%0A%20%20%20%20return%20NAND%28a_nand_b,%20a_nand_b%29%0A%0Adef%20OR%28a,b%29%3A%0A%20%20%20%20not_a%20%3D%20NOT%28a%29%0A%20%20%20%20not_b%20%3D%20NOT%28b%29%0A%20%20%20%20return%20NAND%28not_a,%20not_b%29%0A%20%20%20%20%0A%0Adef%20MAJ%28a,%20b,%20c%29%3A%0A%20%20%20%20%23%20check%20all%20pairs,%20return%201%20if%20any%20pair%20had%20both%201s%0A%20%20%20%20first_pair%20%3D%20AND%28a,b%29%0A%20%20%20%20last_pair%20%3D%20AND%28b,c%29%0A%20%20%20%20first_last%20%3D%20AND%28a,c%29%0A%20%20%20%20first_last_pairs%20%3D%20OR%28first_pair,%20last_pair%29%0A%20%20%20%20return%20OR%28first_last,%20first_last_pairs%29&amp;cumulative=false&amp;heapPrimitives=nevernest&amp;mode=edit&amp;origin=opt-frontend.js&amp;py=3&amp;rawInputLstJSON=%5B%5D&amp;textReferences=false" TargetMode="Externa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11" Type="http://schemas.openxmlformats.org/officeDocument/2006/relationships/image" Target="../media/image7.png"/><Relationship Id="rId5" Type="http://schemas.openxmlformats.org/officeDocument/2006/relationships/tags" Target="../tags/tag500.xml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tags" Target="../tags/tag499.xml"/><Relationship Id="rId9" Type="http://schemas.openxmlformats.org/officeDocument/2006/relationships/slideLayout" Target="../slideLayouts/slideLayout2.xml"/><Relationship Id="rId1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11.xml"/><Relationship Id="rId13" Type="http://schemas.openxmlformats.org/officeDocument/2006/relationships/tags" Target="../tags/tag516.xml"/><Relationship Id="rId18" Type="http://schemas.openxmlformats.org/officeDocument/2006/relationships/tags" Target="../tags/tag521.xml"/><Relationship Id="rId26" Type="http://schemas.openxmlformats.org/officeDocument/2006/relationships/tags" Target="../tags/tag529.xml"/><Relationship Id="rId39" Type="http://schemas.openxmlformats.org/officeDocument/2006/relationships/image" Target="../media/image10.png"/><Relationship Id="rId3" Type="http://schemas.openxmlformats.org/officeDocument/2006/relationships/tags" Target="../tags/tag506.xml"/><Relationship Id="rId21" Type="http://schemas.openxmlformats.org/officeDocument/2006/relationships/tags" Target="../tags/tag524.xml"/><Relationship Id="rId34" Type="http://schemas.openxmlformats.org/officeDocument/2006/relationships/tags" Target="../tags/tag537.xml"/><Relationship Id="rId7" Type="http://schemas.openxmlformats.org/officeDocument/2006/relationships/tags" Target="../tags/tag510.xml"/><Relationship Id="rId12" Type="http://schemas.openxmlformats.org/officeDocument/2006/relationships/tags" Target="../tags/tag515.xml"/><Relationship Id="rId17" Type="http://schemas.openxmlformats.org/officeDocument/2006/relationships/tags" Target="../tags/tag520.xml"/><Relationship Id="rId25" Type="http://schemas.openxmlformats.org/officeDocument/2006/relationships/tags" Target="../tags/tag528.xml"/><Relationship Id="rId33" Type="http://schemas.openxmlformats.org/officeDocument/2006/relationships/tags" Target="../tags/tag536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505.xml"/><Relationship Id="rId16" Type="http://schemas.openxmlformats.org/officeDocument/2006/relationships/tags" Target="../tags/tag519.xml"/><Relationship Id="rId20" Type="http://schemas.openxmlformats.org/officeDocument/2006/relationships/tags" Target="../tags/tag523.xml"/><Relationship Id="rId29" Type="http://schemas.openxmlformats.org/officeDocument/2006/relationships/tags" Target="../tags/tag532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11" Type="http://schemas.openxmlformats.org/officeDocument/2006/relationships/tags" Target="../tags/tag514.xml"/><Relationship Id="rId24" Type="http://schemas.openxmlformats.org/officeDocument/2006/relationships/tags" Target="../tags/tag527.xml"/><Relationship Id="rId32" Type="http://schemas.openxmlformats.org/officeDocument/2006/relationships/tags" Target="../tags/tag535.xml"/><Relationship Id="rId37" Type="http://schemas.openxmlformats.org/officeDocument/2006/relationships/tags" Target="../tags/tag540.xml"/><Relationship Id="rId40" Type="http://schemas.openxmlformats.org/officeDocument/2006/relationships/image" Target="../media/image7.png"/><Relationship Id="rId5" Type="http://schemas.openxmlformats.org/officeDocument/2006/relationships/tags" Target="../tags/tag508.xml"/><Relationship Id="rId15" Type="http://schemas.openxmlformats.org/officeDocument/2006/relationships/tags" Target="../tags/tag518.xml"/><Relationship Id="rId23" Type="http://schemas.openxmlformats.org/officeDocument/2006/relationships/tags" Target="../tags/tag526.xml"/><Relationship Id="rId28" Type="http://schemas.openxmlformats.org/officeDocument/2006/relationships/tags" Target="../tags/tag531.xml"/><Relationship Id="rId36" Type="http://schemas.openxmlformats.org/officeDocument/2006/relationships/tags" Target="../tags/tag539.xml"/><Relationship Id="rId10" Type="http://schemas.openxmlformats.org/officeDocument/2006/relationships/tags" Target="../tags/tag513.xml"/><Relationship Id="rId19" Type="http://schemas.openxmlformats.org/officeDocument/2006/relationships/tags" Target="../tags/tag522.xml"/><Relationship Id="rId31" Type="http://schemas.openxmlformats.org/officeDocument/2006/relationships/tags" Target="../tags/tag534.xml"/><Relationship Id="rId4" Type="http://schemas.openxmlformats.org/officeDocument/2006/relationships/tags" Target="../tags/tag507.xml"/><Relationship Id="rId9" Type="http://schemas.openxmlformats.org/officeDocument/2006/relationships/tags" Target="../tags/tag512.xml"/><Relationship Id="rId14" Type="http://schemas.openxmlformats.org/officeDocument/2006/relationships/tags" Target="../tags/tag517.xml"/><Relationship Id="rId22" Type="http://schemas.openxmlformats.org/officeDocument/2006/relationships/tags" Target="../tags/tag525.xml"/><Relationship Id="rId27" Type="http://schemas.openxmlformats.org/officeDocument/2006/relationships/tags" Target="../tags/tag530.xml"/><Relationship Id="rId30" Type="http://schemas.openxmlformats.org/officeDocument/2006/relationships/tags" Target="../tags/tag533.xml"/><Relationship Id="rId35" Type="http://schemas.openxmlformats.org/officeDocument/2006/relationships/tags" Target="../tags/tag5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48.xml"/><Relationship Id="rId13" Type="http://schemas.openxmlformats.org/officeDocument/2006/relationships/tags" Target="../tags/tag553.xml"/><Relationship Id="rId18" Type="http://schemas.openxmlformats.org/officeDocument/2006/relationships/tags" Target="../tags/tag558.xml"/><Relationship Id="rId3" Type="http://schemas.openxmlformats.org/officeDocument/2006/relationships/tags" Target="../tags/tag54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547.xml"/><Relationship Id="rId12" Type="http://schemas.openxmlformats.org/officeDocument/2006/relationships/tags" Target="../tags/tag552.xml"/><Relationship Id="rId17" Type="http://schemas.openxmlformats.org/officeDocument/2006/relationships/tags" Target="../tags/tag557.xml"/><Relationship Id="rId2" Type="http://schemas.openxmlformats.org/officeDocument/2006/relationships/tags" Target="../tags/tag542.xml"/><Relationship Id="rId16" Type="http://schemas.openxmlformats.org/officeDocument/2006/relationships/tags" Target="../tags/tag556.xml"/><Relationship Id="rId20" Type="http://schemas.openxmlformats.org/officeDocument/2006/relationships/tags" Target="../tags/tag560.xml"/><Relationship Id="rId1" Type="http://schemas.openxmlformats.org/officeDocument/2006/relationships/tags" Target="../tags/tag541.xml"/><Relationship Id="rId6" Type="http://schemas.openxmlformats.org/officeDocument/2006/relationships/tags" Target="../tags/tag546.xml"/><Relationship Id="rId11" Type="http://schemas.openxmlformats.org/officeDocument/2006/relationships/tags" Target="../tags/tag551.xml"/><Relationship Id="rId24" Type="http://schemas.openxmlformats.org/officeDocument/2006/relationships/image" Target="../media/image12.png"/><Relationship Id="rId5" Type="http://schemas.openxmlformats.org/officeDocument/2006/relationships/tags" Target="../tags/tag545.xml"/><Relationship Id="rId15" Type="http://schemas.openxmlformats.org/officeDocument/2006/relationships/tags" Target="../tags/tag555.xml"/><Relationship Id="rId23" Type="http://schemas.openxmlformats.org/officeDocument/2006/relationships/hyperlink" Target="http://pythontutor.com/visualize.html#code=def%20IF%28cond,a,b%29%3A%0A%20%20%20%20not_cond%20%3D%20NAND%28cond,%20cond%29%0A%20%20%20%20temp1%20%3D%20NAND%28cond,a%29%0A%20%20%20%20temp2%20%3D%20NAND%28not_cond,b%29%0A%20%20%20%20return%20NAND%28temp1,temp2%29%0A%0Adef%20example%28a,b%29%3A%0A%20%20%20%20w%20%3D%20AND%28a,b%29%0A%20%20%20%20x_ctrue%20%3D%20OR%28a,b%29%0A%20%20%20%20x_cfalse%20%3D%20AND%28a,b%29%0A%20%20%20%20y_ctrue%20%3D%20NOT%28a%29%0A%20%20%20%20y_cfalse%20%3D%20OR%28a,b%29%0A%20%20%20%20z_ctrue%20%3D%20NOT%28b%29%0A%20%20%20%20z_cfalse%20%3D%20NOT%28a%29%0A%20%20%20%20x%20%3D%20IF%28w,%20x_ctrue,%20x_cfalse%29%0A%20%20%20%20y%20%3D%20IF%28w,%20y_ctrue,%20y_cfalse%29%0A%20%20%20%20z%20%3D%20IF%28w,%20z_ctrue,%20z_cfalse%29%0A%20%20%20%20return%20x,y,z%0A%20%20%20%20%23%20if%20w%3A%0A%20%20%20%20%23%20%20%20%20%20x%20%3D%20OR%28a,b%29%0A%20%20%20%20%23%20%20%20%20%20y%20%3D%20NOT%28a%29%0A%20%20%20%20%23%20%20%20%20%20z%20%3D%20NOT%28b%29%0A%20%20%20%20%23%20else%3A%0A%20%20%20%20%23%20%20%20%20%20x%20%3D%20AND%28a,b%29%0A%20%20%20%20%23%20%20%20%20%20y%20%3D%20OR%28a,b%29%0A%20%20%20%20%23%20%20%20%20%20z%20%3D%20NOT%28a%29%0A%20%20%20%20%23return%20x,y,z%0A&amp;cumulative=false&amp;heapPrimitives=nevernest&amp;mode=edit&amp;origin=opt-frontend.js&amp;py=3&amp;rawInputLstJSON=%5B%5D&amp;textReferences=false" TargetMode="External"/><Relationship Id="rId10" Type="http://schemas.openxmlformats.org/officeDocument/2006/relationships/tags" Target="../tags/tag550.xml"/><Relationship Id="rId19" Type="http://schemas.openxmlformats.org/officeDocument/2006/relationships/tags" Target="../tags/tag559.xml"/><Relationship Id="rId4" Type="http://schemas.openxmlformats.org/officeDocument/2006/relationships/tags" Target="../tags/tag544.xml"/><Relationship Id="rId9" Type="http://schemas.openxmlformats.org/officeDocument/2006/relationships/tags" Target="../tags/tag549.xml"/><Relationship Id="rId14" Type="http://schemas.openxmlformats.org/officeDocument/2006/relationships/tags" Target="../tags/tag554.xml"/><Relationship Id="rId22" Type="http://schemas.openxmlformats.org/officeDocument/2006/relationships/hyperlink" Target="http://pythontutor.com/visualize.html#code=def%20example%28a,b%29%3A%0A%20%20%20%20w%20%3D%20AND%28a,b%29%0A%20%20%20%20if%20w%3A%0A%20%20%20%20%20%20%20%20x%20%3D%20OR%28a,b%29%0A%20%20%20%20%20%20%20%20y%20%3D%20NOT%28a%29%0A%20%20%20%20%20%20%20%20z%20%3D%20NOT%28b%29%0A%20%20%20%20else%3A%0A%20%20%20%20%20%20%20%20x%20%3D%20AND%28a,b%29%0A%20%20%20%20%20%20%20%20y%20%3D%20OR%28a,b%29%0A%20%20%20%20%20%20%20%20z%20%3D%20NOT%28a%29%0A%20%20%20%20return%20x,y,z%0A&amp;cumulative=false&amp;heapPrimitives=nevernest&amp;mode=edit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68.xml"/><Relationship Id="rId13" Type="http://schemas.openxmlformats.org/officeDocument/2006/relationships/customXml" Target="../ink/ink2.xml"/><Relationship Id="rId3" Type="http://schemas.openxmlformats.org/officeDocument/2006/relationships/tags" Target="../tags/tag563.xml"/><Relationship Id="rId7" Type="http://schemas.openxmlformats.org/officeDocument/2006/relationships/tags" Target="../tags/tag567.xml"/><Relationship Id="rId12" Type="http://schemas.openxmlformats.org/officeDocument/2006/relationships/image" Target="../media/image120.png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5.xml"/><Relationship Id="rId10" Type="http://schemas.openxmlformats.org/officeDocument/2006/relationships/tags" Target="../tags/tag570.xml"/><Relationship Id="rId4" Type="http://schemas.openxmlformats.org/officeDocument/2006/relationships/tags" Target="../tags/tag564.xml"/><Relationship Id="rId9" Type="http://schemas.openxmlformats.org/officeDocument/2006/relationships/tags" Target="../tags/tag569.xml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73.xml"/><Relationship Id="rId7" Type="http://schemas.openxmlformats.org/officeDocument/2006/relationships/image" Target="../media/image150.png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6.xml"/><Relationship Id="rId9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599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68" Type="http://schemas.openxmlformats.org/officeDocument/2006/relationships/tags" Target="../tags/tag641.xml"/><Relationship Id="rId76" Type="http://schemas.openxmlformats.org/officeDocument/2006/relationships/tags" Target="../tags/tag649.xml"/><Relationship Id="rId84" Type="http://schemas.openxmlformats.org/officeDocument/2006/relationships/tags" Target="../tags/tag657.xml"/><Relationship Id="rId89" Type="http://schemas.openxmlformats.org/officeDocument/2006/relationships/tags" Target="../tags/tag662.xml"/><Relationship Id="rId97" Type="http://schemas.openxmlformats.org/officeDocument/2006/relationships/image" Target="../media/image180.png"/><Relationship Id="rId7" Type="http://schemas.openxmlformats.org/officeDocument/2006/relationships/tags" Target="../tags/tag580.xml"/><Relationship Id="rId71" Type="http://schemas.openxmlformats.org/officeDocument/2006/relationships/tags" Target="../tags/tag644.xml"/><Relationship Id="rId92" Type="http://schemas.openxmlformats.org/officeDocument/2006/relationships/tags" Target="../tags/tag665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tags" Target="../tags/tag639.xml"/><Relationship Id="rId74" Type="http://schemas.openxmlformats.org/officeDocument/2006/relationships/tags" Target="../tags/tag647.xml"/><Relationship Id="rId79" Type="http://schemas.openxmlformats.org/officeDocument/2006/relationships/tags" Target="../tags/tag652.xml"/><Relationship Id="rId87" Type="http://schemas.openxmlformats.org/officeDocument/2006/relationships/tags" Target="../tags/tag660.xml"/><Relationship Id="rId5" Type="http://schemas.openxmlformats.org/officeDocument/2006/relationships/tags" Target="../tags/tag578.xml"/><Relationship Id="rId61" Type="http://schemas.openxmlformats.org/officeDocument/2006/relationships/tags" Target="../tags/tag634.xml"/><Relationship Id="rId82" Type="http://schemas.openxmlformats.org/officeDocument/2006/relationships/tags" Target="../tags/tag655.xml"/><Relationship Id="rId90" Type="http://schemas.openxmlformats.org/officeDocument/2006/relationships/tags" Target="../tags/tag663.xml"/><Relationship Id="rId95" Type="http://schemas.openxmlformats.org/officeDocument/2006/relationships/tags" Target="../tags/tag668.xml"/><Relationship Id="rId19" Type="http://schemas.openxmlformats.org/officeDocument/2006/relationships/tags" Target="../tags/tag59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69" Type="http://schemas.openxmlformats.org/officeDocument/2006/relationships/tags" Target="../tags/tag642.xml"/><Relationship Id="rId77" Type="http://schemas.openxmlformats.org/officeDocument/2006/relationships/tags" Target="../tags/tag650.xml"/><Relationship Id="rId100" Type="http://schemas.openxmlformats.org/officeDocument/2006/relationships/image" Target="../media/image21.png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72" Type="http://schemas.openxmlformats.org/officeDocument/2006/relationships/tags" Target="../tags/tag645.xml"/><Relationship Id="rId80" Type="http://schemas.openxmlformats.org/officeDocument/2006/relationships/tags" Target="../tags/tag653.xml"/><Relationship Id="rId85" Type="http://schemas.openxmlformats.org/officeDocument/2006/relationships/tags" Target="../tags/tag658.xml"/><Relationship Id="rId93" Type="http://schemas.openxmlformats.org/officeDocument/2006/relationships/tags" Target="../tags/tag666.xml"/><Relationship Id="rId98" Type="http://schemas.openxmlformats.org/officeDocument/2006/relationships/image" Target="../media/image19.png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67" Type="http://schemas.openxmlformats.org/officeDocument/2006/relationships/tags" Target="../tags/tag640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70" Type="http://schemas.openxmlformats.org/officeDocument/2006/relationships/tags" Target="../tags/tag643.xml"/><Relationship Id="rId75" Type="http://schemas.openxmlformats.org/officeDocument/2006/relationships/tags" Target="../tags/tag648.xml"/><Relationship Id="rId83" Type="http://schemas.openxmlformats.org/officeDocument/2006/relationships/tags" Target="../tags/tag656.xml"/><Relationship Id="rId88" Type="http://schemas.openxmlformats.org/officeDocument/2006/relationships/tags" Target="../tags/tag661.xml"/><Relationship Id="rId91" Type="http://schemas.openxmlformats.org/officeDocument/2006/relationships/tags" Target="../tags/tag664.xml"/><Relationship Id="rId96" Type="http://schemas.openxmlformats.org/officeDocument/2006/relationships/slideLayout" Target="../slideLayouts/slideLayout2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10" Type="http://schemas.openxmlformats.org/officeDocument/2006/relationships/tags" Target="../tags/tag583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tags" Target="../tags/tag638.xml"/><Relationship Id="rId73" Type="http://schemas.openxmlformats.org/officeDocument/2006/relationships/tags" Target="../tags/tag646.xml"/><Relationship Id="rId78" Type="http://schemas.openxmlformats.org/officeDocument/2006/relationships/tags" Target="../tags/tag651.xml"/><Relationship Id="rId81" Type="http://schemas.openxmlformats.org/officeDocument/2006/relationships/tags" Target="../tags/tag654.xml"/><Relationship Id="rId86" Type="http://schemas.openxmlformats.org/officeDocument/2006/relationships/tags" Target="../tags/tag659.xml"/><Relationship Id="rId94" Type="http://schemas.openxmlformats.org/officeDocument/2006/relationships/tags" Target="../tags/tag667.xml"/><Relationship Id="rId99" Type="http://schemas.openxmlformats.org/officeDocument/2006/relationships/image" Target="../media/image20.png"/><Relationship Id="rId101" Type="http://schemas.openxmlformats.org/officeDocument/2006/relationships/image" Target="../media/image22.png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39" Type="http://schemas.openxmlformats.org/officeDocument/2006/relationships/tags" Target="../tags/tag6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76.xml"/><Relationship Id="rId13" Type="http://schemas.openxmlformats.org/officeDocument/2006/relationships/tags" Target="../tags/tag681.xml"/><Relationship Id="rId18" Type="http://schemas.openxmlformats.org/officeDocument/2006/relationships/tags" Target="../tags/tag686.xml"/><Relationship Id="rId3" Type="http://schemas.openxmlformats.org/officeDocument/2006/relationships/tags" Target="../tags/tag671.xml"/><Relationship Id="rId21" Type="http://schemas.openxmlformats.org/officeDocument/2006/relationships/image" Target="../media/image24.png"/><Relationship Id="rId7" Type="http://schemas.openxmlformats.org/officeDocument/2006/relationships/tags" Target="../tags/tag675.xml"/><Relationship Id="rId12" Type="http://schemas.openxmlformats.org/officeDocument/2006/relationships/tags" Target="../tags/tag680.xml"/><Relationship Id="rId17" Type="http://schemas.openxmlformats.org/officeDocument/2006/relationships/tags" Target="../tags/tag685.xml"/><Relationship Id="rId2" Type="http://schemas.openxmlformats.org/officeDocument/2006/relationships/tags" Target="../tags/tag670.xml"/><Relationship Id="rId16" Type="http://schemas.openxmlformats.org/officeDocument/2006/relationships/tags" Target="../tags/tag684.xml"/><Relationship Id="rId20" Type="http://schemas.openxmlformats.org/officeDocument/2006/relationships/image" Target="../media/image23.png"/><Relationship Id="rId1" Type="http://schemas.openxmlformats.org/officeDocument/2006/relationships/tags" Target="../tags/tag669.xml"/><Relationship Id="rId6" Type="http://schemas.openxmlformats.org/officeDocument/2006/relationships/tags" Target="../tags/tag674.xml"/><Relationship Id="rId11" Type="http://schemas.openxmlformats.org/officeDocument/2006/relationships/tags" Target="../tags/tag679.xml"/><Relationship Id="rId5" Type="http://schemas.openxmlformats.org/officeDocument/2006/relationships/tags" Target="../tags/tag673.xml"/><Relationship Id="rId15" Type="http://schemas.openxmlformats.org/officeDocument/2006/relationships/tags" Target="../tags/tag683.xml"/><Relationship Id="rId10" Type="http://schemas.openxmlformats.org/officeDocument/2006/relationships/tags" Target="../tags/tag67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672.xml"/><Relationship Id="rId9" Type="http://schemas.openxmlformats.org/officeDocument/2006/relationships/tags" Target="../tags/tag677.xml"/><Relationship Id="rId14" Type="http://schemas.openxmlformats.org/officeDocument/2006/relationships/tags" Target="../tags/tag68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94.xml"/><Relationship Id="rId13" Type="http://schemas.openxmlformats.org/officeDocument/2006/relationships/tags" Target="../tags/tag69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89.xml"/><Relationship Id="rId7" Type="http://schemas.openxmlformats.org/officeDocument/2006/relationships/tags" Target="../tags/tag693.xml"/><Relationship Id="rId12" Type="http://schemas.openxmlformats.org/officeDocument/2006/relationships/tags" Target="../tags/tag698.xml"/><Relationship Id="rId17" Type="http://schemas.openxmlformats.org/officeDocument/2006/relationships/tags" Target="../tags/tag703.xml"/><Relationship Id="rId2" Type="http://schemas.openxmlformats.org/officeDocument/2006/relationships/tags" Target="../tags/tag688.xml"/><Relationship Id="rId16" Type="http://schemas.openxmlformats.org/officeDocument/2006/relationships/tags" Target="../tags/tag702.xml"/><Relationship Id="rId1" Type="http://schemas.openxmlformats.org/officeDocument/2006/relationships/tags" Target="../tags/tag687.xml"/><Relationship Id="rId6" Type="http://schemas.openxmlformats.org/officeDocument/2006/relationships/tags" Target="../tags/tag692.xml"/><Relationship Id="rId11" Type="http://schemas.openxmlformats.org/officeDocument/2006/relationships/tags" Target="../tags/tag697.xml"/><Relationship Id="rId5" Type="http://schemas.openxmlformats.org/officeDocument/2006/relationships/tags" Target="../tags/tag691.xml"/><Relationship Id="rId15" Type="http://schemas.openxmlformats.org/officeDocument/2006/relationships/tags" Target="../tags/tag701.xml"/><Relationship Id="rId10" Type="http://schemas.openxmlformats.org/officeDocument/2006/relationships/tags" Target="../tags/tag696.xml"/><Relationship Id="rId19" Type="http://schemas.openxmlformats.org/officeDocument/2006/relationships/image" Target="../media/image25.png"/><Relationship Id="rId4" Type="http://schemas.openxmlformats.org/officeDocument/2006/relationships/tags" Target="../tags/tag690.xml"/><Relationship Id="rId9" Type="http://schemas.openxmlformats.org/officeDocument/2006/relationships/tags" Target="../tags/tag695.xml"/><Relationship Id="rId14" Type="http://schemas.openxmlformats.org/officeDocument/2006/relationships/tags" Target="../tags/tag70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slideLayout" Target="../slideLayouts/slideLayout2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11.xml"/><Relationship Id="rId13" Type="http://schemas.openxmlformats.org/officeDocument/2006/relationships/tags" Target="../tags/tag716.xml"/><Relationship Id="rId18" Type="http://schemas.openxmlformats.org/officeDocument/2006/relationships/image" Target="../media/image26.png"/><Relationship Id="rId3" Type="http://schemas.openxmlformats.org/officeDocument/2006/relationships/tags" Target="../tags/tag706.xml"/><Relationship Id="rId7" Type="http://schemas.openxmlformats.org/officeDocument/2006/relationships/tags" Target="../tags/tag710.xml"/><Relationship Id="rId12" Type="http://schemas.openxmlformats.org/officeDocument/2006/relationships/tags" Target="../tags/tag71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05.xml"/><Relationship Id="rId16" Type="http://schemas.openxmlformats.org/officeDocument/2006/relationships/tags" Target="../tags/tag719.xml"/><Relationship Id="rId1" Type="http://schemas.openxmlformats.org/officeDocument/2006/relationships/tags" Target="../tags/tag704.xml"/><Relationship Id="rId6" Type="http://schemas.openxmlformats.org/officeDocument/2006/relationships/tags" Target="../tags/tag709.xml"/><Relationship Id="rId11" Type="http://schemas.openxmlformats.org/officeDocument/2006/relationships/tags" Target="../tags/tag714.xml"/><Relationship Id="rId5" Type="http://schemas.openxmlformats.org/officeDocument/2006/relationships/tags" Target="../tags/tag708.xml"/><Relationship Id="rId15" Type="http://schemas.openxmlformats.org/officeDocument/2006/relationships/tags" Target="../tags/tag718.xml"/><Relationship Id="rId10" Type="http://schemas.openxmlformats.org/officeDocument/2006/relationships/tags" Target="../tags/tag713.xml"/><Relationship Id="rId19" Type="http://schemas.openxmlformats.org/officeDocument/2006/relationships/hyperlink" Target="http://pythontutor.com/visualize.html#code=def%20NAND%28a,b%29%3A%0A%20%20%20%20a%20%3D%20int%28a%29%0A%20%20%20%20b%20%3D%20int%28b%29%0A%20%20%20%20return%20str%281-a*b%29%0A%0Adef%20IF%28cond,a,b%29%3A%0A%20%20%20%20not_cond%20%3D%20NAND%28cond,%20cond%29%0A%20%20%20%20temp1%20%3D%20NAND%28cond,a%29%0A%20%20%20%20temp2%20%3D%20NAND%28not_cond,b%29%0A%20%20%20%20return%20NAND%28temp1,temp2%29%0A%0Adef%20LOOKUP1%28x0,%20x1,%20i0%29%3A%0A%20%20%20%20return%20IF%28i0,x1,x0%29%20%23%20if%20first_arg%20return%202nd,%20else%203rd%0A%0Adef%20LOOKUP2%28x0,x1,x2,x3,i0,i1%29%3A%0A%20%20%20%20first_half%20%3D%20LOOKUP1%28x0,x1,i1%29%0A%20%20%20%20second_half%20%3D%20LOOKUP1%28x2,x3,i1%29%0A%20%20%20%20return%20IF%28i0,second_half,first_half%29%0A%0Adef%20LOOKUP3%28x0,x1,x2,x3,x4,x5,x6,x7,i0,i1,i2%29%3A%0A%20%20%20%20first_half%20%3D%20LOOKUP2%28x0,x1,x2,x3,i1,i2%29%0A%20%20%20%20second_half%20%3D%20LOOKUP2%28x4,%20x5,%20x6,%20x7,%20i1,%20i2%29%0A%20%20%20%20return%20IF%28i0,%20second_half,%20first_half%29%0A%0Adef%20LOOKUP4%28x0,x1,x2,x3,x4,x5,x6,x7,x8,x9,x10,x11,x12,x13,x14,x15,i0,i1,i2,i3%29%3A%0A%20%20%20%20first_half%20%3D%20LOOKUP3%28x0,x1,x2,x3,x4,x5,x6,x7,i1,i2,i3%29%0A%20%20%20%20second_half%20%3D%20LOOKUP3%28x8,x9,x10,x11,x12,x13,x14,x15,i1,i2,i3%29%0A%20%20%20%20return%20IF%28i0,%20second_half,%20first_half%29&amp;cumulative=false&amp;heapPrimitives=nevernest&amp;mode=edit&amp;origin=opt-frontend.js&amp;py=3&amp;rawInputLstJSON=%5B%5D&amp;textReferences=false" TargetMode="External"/><Relationship Id="rId4" Type="http://schemas.openxmlformats.org/officeDocument/2006/relationships/tags" Target="../tags/tag707.xml"/><Relationship Id="rId9" Type="http://schemas.openxmlformats.org/officeDocument/2006/relationships/tags" Target="../tags/tag712.xml"/><Relationship Id="rId14" Type="http://schemas.openxmlformats.org/officeDocument/2006/relationships/tags" Target="../tags/tag717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745.xml"/><Relationship Id="rId117" Type="http://schemas.openxmlformats.org/officeDocument/2006/relationships/tags" Target="../tags/tag836.xml"/><Relationship Id="rId21" Type="http://schemas.openxmlformats.org/officeDocument/2006/relationships/tags" Target="../tags/tag740.xml"/><Relationship Id="rId42" Type="http://schemas.openxmlformats.org/officeDocument/2006/relationships/tags" Target="../tags/tag761.xml"/><Relationship Id="rId47" Type="http://schemas.openxmlformats.org/officeDocument/2006/relationships/tags" Target="../tags/tag766.xml"/><Relationship Id="rId63" Type="http://schemas.openxmlformats.org/officeDocument/2006/relationships/tags" Target="../tags/tag782.xml"/><Relationship Id="rId68" Type="http://schemas.openxmlformats.org/officeDocument/2006/relationships/tags" Target="../tags/tag787.xml"/><Relationship Id="rId84" Type="http://schemas.openxmlformats.org/officeDocument/2006/relationships/tags" Target="../tags/tag803.xml"/><Relationship Id="rId89" Type="http://schemas.openxmlformats.org/officeDocument/2006/relationships/tags" Target="../tags/tag808.xml"/><Relationship Id="rId112" Type="http://schemas.openxmlformats.org/officeDocument/2006/relationships/tags" Target="../tags/tag831.xml"/><Relationship Id="rId133" Type="http://schemas.openxmlformats.org/officeDocument/2006/relationships/tags" Target="../tags/tag852.xml"/><Relationship Id="rId138" Type="http://schemas.openxmlformats.org/officeDocument/2006/relationships/tags" Target="../tags/tag857.xml"/><Relationship Id="rId154" Type="http://schemas.openxmlformats.org/officeDocument/2006/relationships/tags" Target="../tags/tag873.xml"/><Relationship Id="rId159" Type="http://schemas.openxmlformats.org/officeDocument/2006/relationships/tags" Target="../tags/tag878.xml"/><Relationship Id="rId170" Type="http://schemas.openxmlformats.org/officeDocument/2006/relationships/tags" Target="../tags/tag889.xml"/><Relationship Id="rId16" Type="http://schemas.openxmlformats.org/officeDocument/2006/relationships/tags" Target="../tags/tag735.xml"/><Relationship Id="rId107" Type="http://schemas.openxmlformats.org/officeDocument/2006/relationships/tags" Target="../tags/tag826.xml"/><Relationship Id="rId11" Type="http://schemas.openxmlformats.org/officeDocument/2006/relationships/tags" Target="../tags/tag730.xml"/><Relationship Id="rId32" Type="http://schemas.openxmlformats.org/officeDocument/2006/relationships/tags" Target="../tags/tag751.xml"/><Relationship Id="rId37" Type="http://schemas.openxmlformats.org/officeDocument/2006/relationships/tags" Target="../tags/tag756.xml"/><Relationship Id="rId53" Type="http://schemas.openxmlformats.org/officeDocument/2006/relationships/tags" Target="../tags/tag772.xml"/><Relationship Id="rId58" Type="http://schemas.openxmlformats.org/officeDocument/2006/relationships/tags" Target="../tags/tag777.xml"/><Relationship Id="rId74" Type="http://schemas.openxmlformats.org/officeDocument/2006/relationships/tags" Target="../tags/tag793.xml"/><Relationship Id="rId79" Type="http://schemas.openxmlformats.org/officeDocument/2006/relationships/tags" Target="../tags/tag798.xml"/><Relationship Id="rId102" Type="http://schemas.openxmlformats.org/officeDocument/2006/relationships/tags" Target="../tags/tag821.xml"/><Relationship Id="rId123" Type="http://schemas.openxmlformats.org/officeDocument/2006/relationships/tags" Target="../tags/tag842.xml"/><Relationship Id="rId128" Type="http://schemas.openxmlformats.org/officeDocument/2006/relationships/tags" Target="../tags/tag847.xml"/><Relationship Id="rId144" Type="http://schemas.openxmlformats.org/officeDocument/2006/relationships/tags" Target="../tags/tag863.xml"/><Relationship Id="rId149" Type="http://schemas.openxmlformats.org/officeDocument/2006/relationships/tags" Target="../tags/tag868.xml"/><Relationship Id="rId5" Type="http://schemas.openxmlformats.org/officeDocument/2006/relationships/tags" Target="../tags/tag724.xml"/><Relationship Id="rId90" Type="http://schemas.openxmlformats.org/officeDocument/2006/relationships/tags" Target="../tags/tag809.xml"/><Relationship Id="rId95" Type="http://schemas.openxmlformats.org/officeDocument/2006/relationships/tags" Target="../tags/tag814.xml"/><Relationship Id="rId160" Type="http://schemas.openxmlformats.org/officeDocument/2006/relationships/tags" Target="../tags/tag879.xml"/><Relationship Id="rId165" Type="http://schemas.openxmlformats.org/officeDocument/2006/relationships/tags" Target="../tags/tag884.xml"/><Relationship Id="rId22" Type="http://schemas.openxmlformats.org/officeDocument/2006/relationships/tags" Target="../tags/tag741.xml"/><Relationship Id="rId27" Type="http://schemas.openxmlformats.org/officeDocument/2006/relationships/tags" Target="../tags/tag746.xml"/><Relationship Id="rId43" Type="http://schemas.openxmlformats.org/officeDocument/2006/relationships/tags" Target="../tags/tag762.xml"/><Relationship Id="rId48" Type="http://schemas.openxmlformats.org/officeDocument/2006/relationships/tags" Target="../tags/tag767.xml"/><Relationship Id="rId64" Type="http://schemas.openxmlformats.org/officeDocument/2006/relationships/tags" Target="../tags/tag783.xml"/><Relationship Id="rId69" Type="http://schemas.openxmlformats.org/officeDocument/2006/relationships/tags" Target="../tags/tag788.xml"/><Relationship Id="rId113" Type="http://schemas.openxmlformats.org/officeDocument/2006/relationships/tags" Target="../tags/tag832.xml"/><Relationship Id="rId118" Type="http://schemas.openxmlformats.org/officeDocument/2006/relationships/tags" Target="../tags/tag837.xml"/><Relationship Id="rId134" Type="http://schemas.openxmlformats.org/officeDocument/2006/relationships/tags" Target="../tags/tag853.xml"/><Relationship Id="rId139" Type="http://schemas.openxmlformats.org/officeDocument/2006/relationships/tags" Target="../tags/tag858.xml"/><Relationship Id="rId80" Type="http://schemas.openxmlformats.org/officeDocument/2006/relationships/tags" Target="../tags/tag799.xml"/><Relationship Id="rId85" Type="http://schemas.openxmlformats.org/officeDocument/2006/relationships/tags" Target="../tags/tag804.xml"/><Relationship Id="rId150" Type="http://schemas.openxmlformats.org/officeDocument/2006/relationships/tags" Target="../tags/tag869.xml"/><Relationship Id="rId155" Type="http://schemas.openxmlformats.org/officeDocument/2006/relationships/tags" Target="../tags/tag874.xml"/><Relationship Id="rId171" Type="http://schemas.openxmlformats.org/officeDocument/2006/relationships/slideLayout" Target="../slideLayouts/slideLayout2.xml"/><Relationship Id="rId12" Type="http://schemas.openxmlformats.org/officeDocument/2006/relationships/tags" Target="../tags/tag731.xml"/><Relationship Id="rId17" Type="http://schemas.openxmlformats.org/officeDocument/2006/relationships/tags" Target="../tags/tag736.xml"/><Relationship Id="rId33" Type="http://schemas.openxmlformats.org/officeDocument/2006/relationships/tags" Target="../tags/tag752.xml"/><Relationship Id="rId38" Type="http://schemas.openxmlformats.org/officeDocument/2006/relationships/tags" Target="../tags/tag757.xml"/><Relationship Id="rId59" Type="http://schemas.openxmlformats.org/officeDocument/2006/relationships/tags" Target="../tags/tag778.xml"/><Relationship Id="rId103" Type="http://schemas.openxmlformats.org/officeDocument/2006/relationships/tags" Target="../tags/tag822.xml"/><Relationship Id="rId108" Type="http://schemas.openxmlformats.org/officeDocument/2006/relationships/tags" Target="../tags/tag827.xml"/><Relationship Id="rId124" Type="http://schemas.openxmlformats.org/officeDocument/2006/relationships/tags" Target="../tags/tag843.xml"/><Relationship Id="rId129" Type="http://schemas.openxmlformats.org/officeDocument/2006/relationships/tags" Target="../tags/tag848.xml"/><Relationship Id="rId54" Type="http://schemas.openxmlformats.org/officeDocument/2006/relationships/tags" Target="../tags/tag773.xml"/><Relationship Id="rId70" Type="http://schemas.openxmlformats.org/officeDocument/2006/relationships/tags" Target="../tags/tag789.xml"/><Relationship Id="rId75" Type="http://schemas.openxmlformats.org/officeDocument/2006/relationships/tags" Target="../tags/tag794.xml"/><Relationship Id="rId91" Type="http://schemas.openxmlformats.org/officeDocument/2006/relationships/tags" Target="../tags/tag810.xml"/><Relationship Id="rId96" Type="http://schemas.openxmlformats.org/officeDocument/2006/relationships/tags" Target="../tags/tag815.xml"/><Relationship Id="rId140" Type="http://schemas.openxmlformats.org/officeDocument/2006/relationships/tags" Target="../tags/tag859.xml"/><Relationship Id="rId145" Type="http://schemas.openxmlformats.org/officeDocument/2006/relationships/tags" Target="../tags/tag864.xml"/><Relationship Id="rId161" Type="http://schemas.openxmlformats.org/officeDocument/2006/relationships/tags" Target="../tags/tag880.xml"/><Relationship Id="rId166" Type="http://schemas.openxmlformats.org/officeDocument/2006/relationships/tags" Target="../tags/tag885.xml"/><Relationship Id="rId1" Type="http://schemas.openxmlformats.org/officeDocument/2006/relationships/tags" Target="../tags/tag720.xml"/><Relationship Id="rId6" Type="http://schemas.openxmlformats.org/officeDocument/2006/relationships/tags" Target="../tags/tag725.xml"/><Relationship Id="rId15" Type="http://schemas.openxmlformats.org/officeDocument/2006/relationships/tags" Target="../tags/tag734.xml"/><Relationship Id="rId23" Type="http://schemas.openxmlformats.org/officeDocument/2006/relationships/tags" Target="../tags/tag742.xml"/><Relationship Id="rId28" Type="http://schemas.openxmlformats.org/officeDocument/2006/relationships/tags" Target="../tags/tag747.xml"/><Relationship Id="rId36" Type="http://schemas.openxmlformats.org/officeDocument/2006/relationships/tags" Target="../tags/tag755.xml"/><Relationship Id="rId49" Type="http://schemas.openxmlformats.org/officeDocument/2006/relationships/tags" Target="../tags/tag768.xml"/><Relationship Id="rId57" Type="http://schemas.openxmlformats.org/officeDocument/2006/relationships/tags" Target="../tags/tag776.xml"/><Relationship Id="rId106" Type="http://schemas.openxmlformats.org/officeDocument/2006/relationships/tags" Target="../tags/tag825.xml"/><Relationship Id="rId114" Type="http://schemas.openxmlformats.org/officeDocument/2006/relationships/tags" Target="../tags/tag833.xml"/><Relationship Id="rId119" Type="http://schemas.openxmlformats.org/officeDocument/2006/relationships/tags" Target="../tags/tag838.xml"/><Relationship Id="rId127" Type="http://schemas.openxmlformats.org/officeDocument/2006/relationships/tags" Target="../tags/tag846.xml"/><Relationship Id="rId10" Type="http://schemas.openxmlformats.org/officeDocument/2006/relationships/tags" Target="../tags/tag729.xml"/><Relationship Id="rId31" Type="http://schemas.openxmlformats.org/officeDocument/2006/relationships/tags" Target="../tags/tag750.xml"/><Relationship Id="rId44" Type="http://schemas.openxmlformats.org/officeDocument/2006/relationships/tags" Target="../tags/tag763.xml"/><Relationship Id="rId52" Type="http://schemas.openxmlformats.org/officeDocument/2006/relationships/tags" Target="../tags/tag771.xml"/><Relationship Id="rId60" Type="http://schemas.openxmlformats.org/officeDocument/2006/relationships/tags" Target="../tags/tag779.xml"/><Relationship Id="rId65" Type="http://schemas.openxmlformats.org/officeDocument/2006/relationships/tags" Target="../tags/tag784.xml"/><Relationship Id="rId73" Type="http://schemas.openxmlformats.org/officeDocument/2006/relationships/tags" Target="../tags/tag792.xml"/><Relationship Id="rId78" Type="http://schemas.openxmlformats.org/officeDocument/2006/relationships/tags" Target="../tags/tag797.xml"/><Relationship Id="rId81" Type="http://schemas.openxmlformats.org/officeDocument/2006/relationships/tags" Target="../tags/tag800.xml"/><Relationship Id="rId86" Type="http://schemas.openxmlformats.org/officeDocument/2006/relationships/tags" Target="../tags/tag805.xml"/><Relationship Id="rId94" Type="http://schemas.openxmlformats.org/officeDocument/2006/relationships/tags" Target="../tags/tag813.xml"/><Relationship Id="rId99" Type="http://schemas.openxmlformats.org/officeDocument/2006/relationships/tags" Target="../tags/tag818.xml"/><Relationship Id="rId101" Type="http://schemas.openxmlformats.org/officeDocument/2006/relationships/tags" Target="../tags/tag820.xml"/><Relationship Id="rId122" Type="http://schemas.openxmlformats.org/officeDocument/2006/relationships/tags" Target="../tags/tag841.xml"/><Relationship Id="rId130" Type="http://schemas.openxmlformats.org/officeDocument/2006/relationships/tags" Target="../tags/tag849.xml"/><Relationship Id="rId135" Type="http://schemas.openxmlformats.org/officeDocument/2006/relationships/tags" Target="../tags/tag854.xml"/><Relationship Id="rId143" Type="http://schemas.openxmlformats.org/officeDocument/2006/relationships/tags" Target="../tags/tag862.xml"/><Relationship Id="rId148" Type="http://schemas.openxmlformats.org/officeDocument/2006/relationships/tags" Target="../tags/tag867.xml"/><Relationship Id="rId151" Type="http://schemas.openxmlformats.org/officeDocument/2006/relationships/tags" Target="../tags/tag870.xml"/><Relationship Id="rId156" Type="http://schemas.openxmlformats.org/officeDocument/2006/relationships/tags" Target="../tags/tag875.xml"/><Relationship Id="rId164" Type="http://schemas.openxmlformats.org/officeDocument/2006/relationships/tags" Target="../tags/tag883.xml"/><Relationship Id="rId169" Type="http://schemas.openxmlformats.org/officeDocument/2006/relationships/tags" Target="../tags/tag888.xml"/><Relationship Id="rId4" Type="http://schemas.openxmlformats.org/officeDocument/2006/relationships/tags" Target="../tags/tag723.xml"/><Relationship Id="rId9" Type="http://schemas.openxmlformats.org/officeDocument/2006/relationships/tags" Target="../tags/tag728.xml"/><Relationship Id="rId172" Type="http://schemas.openxmlformats.org/officeDocument/2006/relationships/image" Target="../media/image27.png"/><Relationship Id="rId13" Type="http://schemas.openxmlformats.org/officeDocument/2006/relationships/tags" Target="../tags/tag732.xml"/><Relationship Id="rId18" Type="http://schemas.openxmlformats.org/officeDocument/2006/relationships/tags" Target="../tags/tag737.xml"/><Relationship Id="rId39" Type="http://schemas.openxmlformats.org/officeDocument/2006/relationships/tags" Target="../tags/tag758.xml"/><Relationship Id="rId109" Type="http://schemas.openxmlformats.org/officeDocument/2006/relationships/tags" Target="../tags/tag828.xml"/><Relationship Id="rId34" Type="http://schemas.openxmlformats.org/officeDocument/2006/relationships/tags" Target="../tags/tag753.xml"/><Relationship Id="rId50" Type="http://schemas.openxmlformats.org/officeDocument/2006/relationships/tags" Target="../tags/tag769.xml"/><Relationship Id="rId55" Type="http://schemas.openxmlformats.org/officeDocument/2006/relationships/tags" Target="../tags/tag774.xml"/><Relationship Id="rId76" Type="http://schemas.openxmlformats.org/officeDocument/2006/relationships/tags" Target="../tags/tag795.xml"/><Relationship Id="rId97" Type="http://schemas.openxmlformats.org/officeDocument/2006/relationships/tags" Target="../tags/tag816.xml"/><Relationship Id="rId104" Type="http://schemas.openxmlformats.org/officeDocument/2006/relationships/tags" Target="../tags/tag823.xml"/><Relationship Id="rId120" Type="http://schemas.openxmlformats.org/officeDocument/2006/relationships/tags" Target="../tags/tag839.xml"/><Relationship Id="rId125" Type="http://schemas.openxmlformats.org/officeDocument/2006/relationships/tags" Target="../tags/tag844.xml"/><Relationship Id="rId141" Type="http://schemas.openxmlformats.org/officeDocument/2006/relationships/tags" Target="../tags/tag860.xml"/><Relationship Id="rId146" Type="http://schemas.openxmlformats.org/officeDocument/2006/relationships/tags" Target="../tags/tag865.xml"/><Relationship Id="rId167" Type="http://schemas.openxmlformats.org/officeDocument/2006/relationships/tags" Target="../tags/tag886.xml"/><Relationship Id="rId7" Type="http://schemas.openxmlformats.org/officeDocument/2006/relationships/tags" Target="../tags/tag726.xml"/><Relationship Id="rId71" Type="http://schemas.openxmlformats.org/officeDocument/2006/relationships/tags" Target="../tags/tag790.xml"/><Relationship Id="rId92" Type="http://schemas.openxmlformats.org/officeDocument/2006/relationships/tags" Target="../tags/tag811.xml"/><Relationship Id="rId162" Type="http://schemas.openxmlformats.org/officeDocument/2006/relationships/tags" Target="../tags/tag881.xml"/><Relationship Id="rId2" Type="http://schemas.openxmlformats.org/officeDocument/2006/relationships/tags" Target="../tags/tag721.xml"/><Relationship Id="rId29" Type="http://schemas.openxmlformats.org/officeDocument/2006/relationships/tags" Target="../tags/tag748.xml"/><Relationship Id="rId24" Type="http://schemas.openxmlformats.org/officeDocument/2006/relationships/tags" Target="../tags/tag743.xml"/><Relationship Id="rId40" Type="http://schemas.openxmlformats.org/officeDocument/2006/relationships/tags" Target="../tags/tag759.xml"/><Relationship Id="rId45" Type="http://schemas.openxmlformats.org/officeDocument/2006/relationships/tags" Target="../tags/tag764.xml"/><Relationship Id="rId66" Type="http://schemas.openxmlformats.org/officeDocument/2006/relationships/tags" Target="../tags/tag785.xml"/><Relationship Id="rId87" Type="http://schemas.openxmlformats.org/officeDocument/2006/relationships/tags" Target="../tags/tag806.xml"/><Relationship Id="rId110" Type="http://schemas.openxmlformats.org/officeDocument/2006/relationships/tags" Target="../tags/tag829.xml"/><Relationship Id="rId115" Type="http://schemas.openxmlformats.org/officeDocument/2006/relationships/tags" Target="../tags/tag834.xml"/><Relationship Id="rId131" Type="http://schemas.openxmlformats.org/officeDocument/2006/relationships/tags" Target="../tags/tag850.xml"/><Relationship Id="rId136" Type="http://schemas.openxmlformats.org/officeDocument/2006/relationships/tags" Target="../tags/tag855.xml"/><Relationship Id="rId157" Type="http://schemas.openxmlformats.org/officeDocument/2006/relationships/tags" Target="../tags/tag876.xml"/><Relationship Id="rId61" Type="http://schemas.openxmlformats.org/officeDocument/2006/relationships/tags" Target="../tags/tag780.xml"/><Relationship Id="rId82" Type="http://schemas.openxmlformats.org/officeDocument/2006/relationships/tags" Target="../tags/tag801.xml"/><Relationship Id="rId152" Type="http://schemas.openxmlformats.org/officeDocument/2006/relationships/tags" Target="../tags/tag871.xml"/><Relationship Id="rId19" Type="http://schemas.openxmlformats.org/officeDocument/2006/relationships/tags" Target="../tags/tag738.xml"/><Relationship Id="rId14" Type="http://schemas.openxmlformats.org/officeDocument/2006/relationships/tags" Target="../tags/tag733.xml"/><Relationship Id="rId30" Type="http://schemas.openxmlformats.org/officeDocument/2006/relationships/tags" Target="../tags/tag749.xml"/><Relationship Id="rId35" Type="http://schemas.openxmlformats.org/officeDocument/2006/relationships/tags" Target="../tags/tag754.xml"/><Relationship Id="rId56" Type="http://schemas.openxmlformats.org/officeDocument/2006/relationships/tags" Target="../tags/tag775.xml"/><Relationship Id="rId77" Type="http://schemas.openxmlformats.org/officeDocument/2006/relationships/tags" Target="../tags/tag796.xml"/><Relationship Id="rId100" Type="http://schemas.openxmlformats.org/officeDocument/2006/relationships/tags" Target="../tags/tag819.xml"/><Relationship Id="rId105" Type="http://schemas.openxmlformats.org/officeDocument/2006/relationships/tags" Target="../tags/tag824.xml"/><Relationship Id="rId126" Type="http://schemas.openxmlformats.org/officeDocument/2006/relationships/tags" Target="../tags/tag845.xml"/><Relationship Id="rId147" Type="http://schemas.openxmlformats.org/officeDocument/2006/relationships/tags" Target="../tags/tag866.xml"/><Relationship Id="rId168" Type="http://schemas.openxmlformats.org/officeDocument/2006/relationships/tags" Target="../tags/tag887.xml"/><Relationship Id="rId8" Type="http://schemas.openxmlformats.org/officeDocument/2006/relationships/tags" Target="../tags/tag727.xml"/><Relationship Id="rId51" Type="http://schemas.openxmlformats.org/officeDocument/2006/relationships/tags" Target="../tags/tag770.xml"/><Relationship Id="rId72" Type="http://schemas.openxmlformats.org/officeDocument/2006/relationships/tags" Target="../tags/tag791.xml"/><Relationship Id="rId93" Type="http://schemas.openxmlformats.org/officeDocument/2006/relationships/tags" Target="../tags/tag812.xml"/><Relationship Id="rId98" Type="http://schemas.openxmlformats.org/officeDocument/2006/relationships/tags" Target="../tags/tag817.xml"/><Relationship Id="rId121" Type="http://schemas.openxmlformats.org/officeDocument/2006/relationships/tags" Target="../tags/tag840.xml"/><Relationship Id="rId142" Type="http://schemas.openxmlformats.org/officeDocument/2006/relationships/tags" Target="../tags/tag861.xml"/><Relationship Id="rId163" Type="http://schemas.openxmlformats.org/officeDocument/2006/relationships/tags" Target="../tags/tag882.xml"/><Relationship Id="rId3" Type="http://schemas.openxmlformats.org/officeDocument/2006/relationships/tags" Target="../tags/tag722.xml"/><Relationship Id="rId25" Type="http://schemas.openxmlformats.org/officeDocument/2006/relationships/tags" Target="../tags/tag744.xml"/><Relationship Id="rId46" Type="http://schemas.openxmlformats.org/officeDocument/2006/relationships/tags" Target="../tags/tag765.xml"/><Relationship Id="rId67" Type="http://schemas.openxmlformats.org/officeDocument/2006/relationships/tags" Target="../tags/tag786.xml"/><Relationship Id="rId116" Type="http://schemas.openxmlformats.org/officeDocument/2006/relationships/tags" Target="../tags/tag835.xml"/><Relationship Id="rId137" Type="http://schemas.openxmlformats.org/officeDocument/2006/relationships/tags" Target="../tags/tag856.xml"/><Relationship Id="rId158" Type="http://schemas.openxmlformats.org/officeDocument/2006/relationships/tags" Target="../tags/tag877.xml"/><Relationship Id="rId20" Type="http://schemas.openxmlformats.org/officeDocument/2006/relationships/tags" Target="../tags/tag739.xml"/><Relationship Id="rId41" Type="http://schemas.openxmlformats.org/officeDocument/2006/relationships/tags" Target="../tags/tag760.xml"/><Relationship Id="rId62" Type="http://schemas.openxmlformats.org/officeDocument/2006/relationships/tags" Target="../tags/tag781.xml"/><Relationship Id="rId83" Type="http://schemas.openxmlformats.org/officeDocument/2006/relationships/tags" Target="../tags/tag802.xml"/><Relationship Id="rId88" Type="http://schemas.openxmlformats.org/officeDocument/2006/relationships/tags" Target="../tags/tag807.xml"/><Relationship Id="rId111" Type="http://schemas.openxmlformats.org/officeDocument/2006/relationships/tags" Target="../tags/tag830.xml"/><Relationship Id="rId132" Type="http://schemas.openxmlformats.org/officeDocument/2006/relationships/tags" Target="../tags/tag851.xml"/><Relationship Id="rId153" Type="http://schemas.openxmlformats.org/officeDocument/2006/relationships/tags" Target="../tags/tag87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97.xml"/><Relationship Id="rId3" Type="http://schemas.openxmlformats.org/officeDocument/2006/relationships/tags" Target="../tags/tag892.xml"/><Relationship Id="rId7" Type="http://schemas.openxmlformats.org/officeDocument/2006/relationships/tags" Target="../tags/tag896.xml"/><Relationship Id="rId2" Type="http://schemas.openxmlformats.org/officeDocument/2006/relationships/tags" Target="../tags/tag891.xml"/><Relationship Id="rId1" Type="http://schemas.openxmlformats.org/officeDocument/2006/relationships/tags" Target="../tags/tag890.xml"/><Relationship Id="rId6" Type="http://schemas.openxmlformats.org/officeDocument/2006/relationships/tags" Target="../tags/tag895.xml"/><Relationship Id="rId11" Type="http://schemas.openxmlformats.org/officeDocument/2006/relationships/image" Target="../media/image270.png"/><Relationship Id="rId5" Type="http://schemas.openxmlformats.org/officeDocument/2006/relationships/tags" Target="../tags/tag89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93.xml"/><Relationship Id="rId9" Type="http://schemas.openxmlformats.org/officeDocument/2006/relationships/tags" Target="../tags/tag89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01.xml"/><Relationship Id="rId7" Type="http://schemas.openxmlformats.org/officeDocument/2006/relationships/tags" Target="../tags/tag905.xml"/><Relationship Id="rId2" Type="http://schemas.openxmlformats.org/officeDocument/2006/relationships/tags" Target="../tags/tag900.xml"/><Relationship Id="rId1" Type="http://schemas.openxmlformats.org/officeDocument/2006/relationships/tags" Target="../tags/tag899.xml"/><Relationship Id="rId6" Type="http://schemas.openxmlformats.org/officeDocument/2006/relationships/tags" Target="../tags/tag904.xml"/><Relationship Id="rId5" Type="http://schemas.openxmlformats.org/officeDocument/2006/relationships/tags" Target="../tags/tag903.xml"/><Relationship Id="rId4" Type="http://schemas.openxmlformats.org/officeDocument/2006/relationships/tags" Target="../tags/tag90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9" Type="http://schemas.openxmlformats.org/officeDocument/2006/relationships/tags" Target="../tags/tag267.xml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34" Type="http://schemas.openxmlformats.org/officeDocument/2006/relationships/tags" Target="../tags/tag262.xml"/><Relationship Id="rId42" Type="http://schemas.openxmlformats.org/officeDocument/2006/relationships/tags" Target="../tags/tag270.xml"/><Relationship Id="rId47" Type="http://schemas.openxmlformats.org/officeDocument/2006/relationships/tags" Target="../tags/tag275.xml"/><Relationship Id="rId50" Type="http://schemas.openxmlformats.org/officeDocument/2006/relationships/tags" Target="../tags/tag278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33" Type="http://schemas.openxmlformats.org/officeDocument/2006/relationships/tags" Target="../tags/tag261.xml"/><Relationship Id="rId38" Type="http://schemas.openxmlformats.org/officeDocument/2006/relationships/tags" Target="../tags/tag266.xml"/><Relationship Id="rId46" Type="http://schemas.openxmlformats.org/officeDocument/2006/relationships/tags" Target="../tags/tag274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29" Type="http://schemas.openxmlformats.org/officeDocument/2006/relationships/tags" Target="../tags/tag257.xml"/><Relationship Id="rId41" Type="http://schemas.openxmlformats.org/officeDocument/2006/relationships/tags" Target="../tags/tag269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32" Type="http://schemas.openxmlformats.org/officeDocument/2006/relationships/tags" Target="../tags/tag260.xml"/><Relationship Id="rId37" Type="http://schemas.openxmlformats.org/officeDocument/2006/relationships/tags" Target="../tags/tag265.xml"/><Relationship Id="rId40" Type="http://schemas.openxmlformats.org/officeDocument/2006/relationships/tags" Target="../tags/tag268.xml"/><Relationship Id="rId45" Type="http://schemas.openxmlformats.org/officeDocument/2006/relationships/tags" Target="../tags/tag273.xml"/><Relationship Id="rId53" Type="http://schemas.openxmlformats.org/officeDocument/2006/relationships/tags" Target="../tags/tag281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tags" Target="../tags/tag256.xml"/><Relationship Id="rId36" Type="http://schemas.openxmlformats.org/officeDocument/2006/relationships/tags" Target="../tags/tag264.xml"/><Relationship Id="rId49" Type="http://schemas.openxmlformats.org/officeDocument/2006/relationships/tags" Target="../tags/tag277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31" Type="http://schemas.openxmlformats.org/officeDocument/2006/relationships/tags" Target="../tags/tag259.xml"/><Relationship Id="rId44" Type="http://schemas.openxmlformats.org/officeDocument/2006/relationships/tags" Target="../tags/tag272.xml"/><Relationship Id="rId52" Type="http://schemas.openxmlformats.org/officeDocument/2006/relationships/tags" Target="../tags/tag280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Relationship Id="rId30" Type="http://schemas.openxmlformats.org/officeDocument/2006/relationships/tags" Target="../tags/tag258.xml"/><Relationship Id="rId35" Type="http://schemas.openxmlformats.org/officeDocument/2006/relationships/tags" Target="../tags/tag263.xml"/><Relationship Id="rId43" Type="http://schemas.openxmlformats.org/officeDocument/2006/relationships/tags" Target="../tags/tag271.xml"/><Relationship Id="rId48" Type="http://schemas.openxmlformats.org/officeDocument/2006/relationships/tags" Target="../tags/tag276.xml"/><Relationship Id="rId8" Type="http://schemas.openxmlformats.org/officeDocument/2006/relationships/tags" Target="../tags/tag236.xml"/><Relationship Id="rId51" Type="http://schemas.openxmlformats.org/officeDocument/2006/relationships/tags" Target="../tags/tag27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84.xml"/><Relationship Id="rId21" Type="http://schemas.openxmlformats.org/officeDocument/2006/relationships/tags" Target="../tags/tag302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tags" Target="../tags/tag306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0" Type="http://schemas.openxmlformats.org/officeDocument/2006/relationships/tags" Target="../tags/tag301.xml"/><Relationship Id="rId29" Type="http://schemas.openxmlformats.org/officeDocument/2006/relationships/image" Target="../media/image5.png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tags" Target="../tags/tag305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28" Type="http://schemas.openxmlformats.org/officeDocument/2006/relationships/image" Target="../media/image4.png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Relationship Id="rId27" Type="http://schemas.openxmlformats.org/officeDocument/2006/relationships/image" Target="../media/image3.png"/><Relationship Id="rId30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9" Type="http://schemas.openxmlformats.org/officeDocument/2006/relationships/tags" Target="../tags/tag345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34" Type="http://schemas.openxmlformats.org/officeDocument/2006/relationships/tags" Target="../tags/tag340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33" Type="http://schemas.openxmlformats.org/officeDocument/2006/relationships/tags" Target="../tags/tag339.xml"/><Relationship Id="rId38" Type="http://schemas.openxmlformats.org/officeDocument/2006/relationships/tags" Target="../tags/tag344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tags" Target="../tags/tag335.xml"/><Relationship Id="rId41" Type="http://schemas.openxmlformats.org/officeDocument/2006/relationships/slideLayout" Target="../slideLayouts/slideLayout5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32" Type="http://schemas.openxmlformats.org/officeDocument/2006/relationships/tags" Target="../tags/tag338.xml"/><Relationship Id="rId37" Type="http://schemas.openxmlformats.org/officeDocument/2006/relationships/tags" Target="../tags/tag343.xml"/><Relationship Id="rId40" Type="http://schemas.openxmlformats.org/officeDocument/2006/relationships/tags" Target="../tags/tag346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36" Type="http://schemas.openxmlformats.org/officeDocument/2006/relationships/tags" Target="../tags/tag342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31" Type="http://schemas.openxmlformats.org/officeDocument/2006/relationships/tags" Target="../tags/tag337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tags" Target="../tags/tag333.xml"/><Relationship Id="rId30" Type="http://schemas.openxmlformats.org/officeDocument/2006/relationships/tags" Target="../tags/tag336.xml"/><Relationship Id="rId35" Type="http://schemas.openxmlformats.org/officeDocument/2006/relationships/tags" Target="../tags/tag3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372.xml"/><Relationship Id="rId117" Type="http://schemas.openxmlformats.org/officeDocument/2006/relationships/tags" Target="../tags/tag463.xml"/><Relationship Id="rId21" Type="http://schemas.openxmlformats.org/officeDocument/2006/relationships/tags" Target="../tags/tag367.xml"/><Relationship Id="rId42" Type="http://schemas.openxmlformats.org/officeDocument/2006/relationships/tags" Target="../tags/tag388.xml"/><Relationship Id="rId47" Type="http://schemas.openxmlformats.org/officeDocument/2006/relationships/tags" Target="../tags/tag393.xml"/><Relationship Id="rId63" Type="http://schemas.openxmlformats.org/officeDocument/2006/relationships/tags" Target="../tags/tag409.xml"/><Relationship Id="rId68" Type="http://schemas.openxmlformats.org/officeDocument/2006/relationships/tags" Target="../tags/tag414.xml"/><Relationship Id="rId84" Type="http://schemas.openxmlformats.org/officeDocument/2006/relationships/tags" Target="../tags/tag430.xml"/><Relationship Id="rId89" Type="http://schemas.openxmlformats.org/officeDocument/2006/relationships/tags" Target="../tags/tag435.xml"/><Relationship Id="rId112" Type="http://schemas.openxmlformats.org/officeDocument/2006/relationships/tags" Target="../tags/tag458.xml"/><Relationship Id="rId16" Type="http://schemas.openxmlformats.org/officeDocument/2006/relationships/tags" Target="../tags/tag362.xml"/><Relationship Id="rId107" Type="http://schemas.openxmlformats.org/officeDocument/2006/relationships/tags" Target="../tags/tag453.xml"/><Relationship Id="rId11" Type="http://schemas.openxmlformats.org/officeDocument/2006/relationships/tags" Target="../tags/tag357.xml"/><Relationship Id="rId32" Type="http://schemas.openxmlformats.org/officeDocument/2006/relationships/tags" Target="../tags/tag378.xml"/><Relationship Id="rId37" Type="http://schemas.openxmlformats.org/officeDocument/2006/relationships/tags" Target="../tags/tag383.xml"/><Relationship Id="rId53" Type="http://schemas.openxmlformats.org/officeDocument/2006/relationships/tags" Target="../tags/tag399.xml"/><Relationship Id="rId58" Type="http://schemas.openxmlformats.org/officeDocument/2006/relationships/tags" Target="../tags/tag404.xml"/><Relationship Id="rId74" Type="http://schemas.openxmlformats.org/officeDocument/2006/relationships/tags" Target="../tags/tag420.xml"/><Relationship Id="rId79" Type="http://schemas.openxmlformats.org/officeDocument/2006/relationships/tags" Target="../tags/tag425.xml"/><Relationship Id="rId102" Type="http://schemas.openxmlformats.org/officeDocument/2006/relationships/tags" Target="../tags/tag448.xml"/><Relationship Id="rId123" Type="http://schemas.openxmlformats.org/officeDocument/2006/relationships/tags" Target="../tags/tag469.xml"/><Relationship Id="rId128" Type="http://schemas.openxmlformats.org/officeDocument/2006/relationships/tags" Target="../tags/tag474.xml"/><Relationship Id="rId5" Type="http://schemas.openxmlformats.org/officeDocument/2006/relationships/tags" Target="../tags/tag351.xml"/><Relationship Id="rId90" Type="http://schemas.openxmlformats.org/officeDocument/2006/relationships/tags" Target="../tags/tag436.xml"/><Relationship Id="rId95" Type="http://schemas.openxmlformats.org/officeDocument/2006/relationships/tags" Target="../tags/tag441.xml"/><Relationship Id="rId19" Type="http://schemas.openxmlformats.org/officeDocument/2006/relationships/tags" Target="../tags/tag365.xml"/><Relationship Id="rId14" Type="http://schemas.openxmlformats.org/officeDocument/2006/relationships/tags" Target="../tags/tag360.xml"/><Relationship Id="rId22" Type="http://schemas.openxmlformats.org/officeDocument/2006/relationships/tags" Target="../tags/tag368.xml"/><Relationship Id="rId27" Type="http://schemas.openxmlformats.org/officeDocument/2006/relationships/tags" Target="../tags/tag373.xml"/><Relationship Id="rId30" Type="http://schemas.openxmlformats.org/officeDocument/2006/relationships/tags" Target="../tags/tag376.xml"/><Relationship Id="rId35" Type="http://schemas.openxmlformats.org/officeDocument/2006/relationships/tags" Target="../tags/tag381.xml"/><Relationship Id="rId43" Type="http://schemas.openxmlformats.org/officeDocument/2006/relationships/tags" Target="../tags/tag389.xml"/><Relationship Id="rId48" Type="http://schemas.openxmlformats.org/officeDocument/2006/relationships/tags" Target="../tags/tag394.xml"/><Relationship Id="rId56" Type="http://schemas.openxmlformats.org/officeDocument/2006/relationships/tags" Target="../tags/tag402.xml"/><Relationship Id="rId64" Type="http://schemas.openxmlformats.org/officeDocument/2006/relationships/tags" Target="../tags/tag410.xml"/><Relationship Id="rId69" Type="http://schemas.openxmlformats.org/officeDocument/2006/relationships/tags" Target="../tags/tag415.xml"/><Relationship Id="rId77" Type="http://schemas.openxmlformats.org/officeDocument/2006/relationships/tags" Target="../tags/tag423.xml"/><Relationship Id="rId100" Type="http://schemas.openxmlformats.org/officeDocument/2006/relationships/tags" Target="../tags/tag446.xml"/><Relationship Id="rId105" Type="http://schemas.openxmlformats.org/officeDocument/2006/relationships/tags" Target="../tags/tag451.xml"/><Relationship Id="rId113" Type="http://schemas.openxmlformats.org/officeDocument/2006/relationships/tags" Target="../tags/tag459.xml"/><Relationship Id="rId118" Type="http://schemas.openxmlformats.org/officeDocument/2006/relationships/tags" Target="../tags/tag464.xml"/><Relationship Id="rId126" Type="http://schemas.openxmlformats.org/officeDocument/2006/relationships/tags" Target="../tags/tag472.xml"/><Relationship Id="rId8" Type="http://schemas.openxmlformats.org/officeDocument/2006/relationships/tags" Target="../tags/tag354.xml"/><Relationship Id="rId51" Type="http://schemas.openxmlformats.org/officeDocument/2006/relationships/tags" Target="../tags/tag397.xml"/><Relationship Id="rId72" Type="http://schemas.openxmlformats.org/officeDocument/2006/relationships/tags" Target="../tags/tag418.xml"/><Relationship Id="rId80" Type="http://schemas.openxmlformats.org/officeDocument/2006/relationships/tags" Target="../tags/tag426.xml"/><Relationship Id="rId85" Type="http://schemas.openxmlformats.org/officeDocument/2006/relationships/tags" Target="../tags/tag431.xml"/><Relationship Id="rId93" Type="http://schemas.openxmlformats.org/officeDocument/2006/relationships/tags" Target="../tags/tag439.xml"/><Relationship Id="rId98" Type="http://schemas.openxmlformats.org/officeDocument/2006/relationships/tags" Target="../tags/tag444.xml"/><Relationship Id="rId121" Type="http://schemas.openxmlformats.org/officeDocument/2006/relationships/tags" Target="../tags/tag467.xml"/><Relationship Id="rId3" Type="http://schemas.openxmlformats.org/officeDocument/2006/relationships/tags" Target="../tags/tag349.xml"/><Relationship Id="rId12" Type="http://schemas.openxmlformats.org/officeDocument/2006/relationships/tags" Target="../tags/tag358.xml"/><Relationship Id="rId17" Type="http://schemas.openxmlformats.org/officeDocument/2006/relationships/tags" Target="../tags/tag363.xml"/><Relationship Id="rId25" Type="http://schemas.openxmlformats.org/officeDocument/2006/relationships/tags" Target="../tags/tag371.xml"/><Relationship Id="rId33" Type="http://schemas.openxmlformats.org/officeDocument/2006/relationships/tags" Target="../tags/tag379.xml"/><Relationship Id="rId38" Type="http://schemas.openxmlformats.org/officeDocument/2006/relationships/tags" Target="../tags/tag384.xml"/><Relationship Id="rId46" Type="http://schemas.openxmlformats.org/officeDocument/2006/relationships/tags" Target="../tags/tag392.xml"/><Relationship Id="rId59" Type="http://schemas.openxmlformats.org/officeDocument/2006/relationships/tags" Target="../tags/tag405.xml"/><Relationship Id="rId67" Type="http://schemas.openxmlformats.org/officeDocument/2006/relationships/tags" Target="../tags/tag413.xml"/><Relationship Id="rId103" Type="http://schemas.openxmlformats.org/officeDocument/2006/relationships/tags" Target="../tags/tag449.xml"/><Relationship Id="rId108" Type="http://schemas.openxmlformats.org/officeDocument/2006/relationships/tags" Target="../tags/tag454.xml"/><Relationship Id="rId116" Type="http://schemas.openxmlformats.org/officeDocument/2006/relationships/tags" Target="../tags/tag462.xml"/><Relationship Id="rId124" Type="http://schemas.openxmlformats.org/officeDocument/2006/relationships/tags" Target="../tags/tag470.xml"/><Relationship Id="rId129" Type="http://schemas.openxmlformats.org/officeDocument/2006/relationships/slideLayout" Target="../slideLayouts/slideLayout2.xml"/><Relationship Id="rId20" Type="http://schemas.openxmlformats.org/officeDocument/2006/relationships/tags" Target="../tags/tag366.xml"/><Relationship Id="rId41" Type="http://schemas.openxmlformats.org/officeDocument/2006/relationships/tags" Target="../tags/tag387.xml"/><Relationship Id="rId54" Type="http://schemas.openxmlformats.org/officeDocument/2006/relationships/tags" Target="../tags/tag400.xml"/><Relationship Id="rId62" Type="http://schemas.openxmlformats.org/officeDocument/2006/relationships/tags" Target="../tags/tag408.xml"/><Relationship Id="rId70" Type="http://schemas.openxmlformats.org/officeDocument/2006/relationships/tags" Target="../tags/tag416.xml"/><Relationship Id="rId75" Type="http://schemas.openxmlformats.org/officeDocument/2006/relationships/tags" Target="../tags/tag421.xml"/><Relationship Id="rId83" Type="http://schemas.openxmlformats.org/officeDocument/2006/relationships/tags" Target="../tags/tag429.xml"/><Relationship Id="rId88" Type="http://schemas.openxmlformats.org/officeDocument/2006/relationships/tags" Target="../tags/tag434.xml"/><Relationship Id="rId91" Type="http://schemas.openxmlformats.org/officeDocument/2006/relationships/tags" Target="../tags/tag437.xml"/><Relationship Id="rId96" Type="http://schemas.openxmlformats.org/officeDocument/2006/relationships/tags" Target="../tags/tag442.xml"/><Relationship Id="rId111" Type="http://schemas.openxmlformats.org/officeDocument/2006/relationships/tags" Target="../tags/tag457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5" Type="http://schemas.openxmlformats.org/officeDocument/2006/relationships/tags" Target="../tags/tag361.xml"/><Relationship Id="rId23" Type="http://schemas.openxmlformats.org/officeDocument/2006/relationships/tags" Target="../tags/tag369.xml"/><Relationship Id="rId28" Type="http://schemas.openxmlformats.org/officeDocument/2006/relationships/tags" Target="../tags/tag374.xml"/><Relationship Id="rId36" Type="http://schemas.openxmlformats.org/officeDocument/2006/relationships/tags" Target="../tags/tag382.xml"/><Relationship Id="rId49" Type="http://schemas.openxmlformats.org/officeDocument/2006/relationships/tags" Target="../tags/tag395.xml"/><Relationship Id="rId57" Type="http://schemas.openxmlformats.org/officeDocument/2006/relationships/tags" Target="../tags/tag403.xml"/><Relationship Id="rId106" Type="http://schemas.openxmlformats.org/officeDocument/2006/relationships/tags" Target="../tags/tag452.xml"/><Relationship Id="rId114" Type="http://schemas.openxmlformats.org/officeDocument/2006/relationships/tags" Target="../tags/tag460.xml"/><Relationship Id="rId119" Type="http://schemas.openxmlformats.org/officeDocument/2006/relationships/tags" Target="../tags/tag465.xml"/><Relationship Id="rId127" Type="http://schemas.openxmlformats.org/officeDocument/2006/relationships/tags" Target="../tags/tag473.xml"/><Relationship Id="rId10" Type="http://schemas.openxmlformats.org/officeDocument/2006/relationships/tags" Target="../tags/tag356.xml"/><Relationship Id="rId31" Type="http://schemas.openxmlformats.org/officeDocument/2006/relationships/tags" Target="../tags/tag377.xml"/><Relationship Id="rId44" Type="http://schemas.openxmlformats.org/officeDocument/2006/relationships/tags" Target="../tags/tag390.xml"/><Relationship Id="rId52" Type="http://schemas.openxmlformats.org/officeDocument/2006/relationships/tags" Target="../tags/tag398.xml"/><Relationship Id="rId60" Type="http://schemas.openxmlformats.org/officeDocument/2006/relationships/tags" Target="../tags/tag406.xml"/><Relationship Id="rId65" Type="http://schemas.openxmlformats.org/officeDocument/2006/relationships/tags" Target="../tags/tag411.xml"/><Relationship Id="rId73" Type="http://schemas.openxmlformats.org/officeDocument/2006/relationships/tags" Target="../tags/tag419.xml"/><Relationship Id="rId78" Type="http://schemas.openxmlformats.org/officeDocument/2006/relationships/tags" Target="../tags/tag424.xml"/><Relationship Id="rId81" Type="http://schemas.openxmlformats.org/officeDocument/2006/relationships/tags" Target="../tags/tag427.xml"/><Relationship Id="rId86" Type="http://schemas.openxmlformats.org/officeDocument/2006/relationships/tags" Target="../tags/tag432.xml"/><Relationship Id="rId94" Type="http://schemas.openxmlformats.org/officeDocument/2006/relationships/tags" Target="../tags/tag440.xml"/><Relationship Id="rId99" Type="http://schemas.openxmlformats.org/officeDocument/2006/relationships/tags" Target="../tags/tag445.xml"/><Relationship Id="rId101" Type="http://schemas.openxmlformats.org/officeDocument/2006/relationships/tags" Target="../tags/tag447.xml"/><Relationship Id="rId122" Type="http://schemas.openxmlformats.org/officeDocument/2006/relationships/tags" Target="../tags/tag468.xml"/><Relationship Id="rId130" Type="http://schemas.openxmlformats.org/officeDocument/2006/relationships/image" Target="../media/image7.png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3" Type="http://schemas.openxmlformats.org/officeDocument/2006/relationships/tags" Target="../tags/tag359.xml"/><Relationship Id="rId18" Type="http://schemas.openxmlformats.org/officeDocument/2006/relationships/tags" Target="../tags/tag364.xml"/><Relationship Id="rId39" Type="http://schemas.openxmlformats.org/officeDocument/2006/relationships/tags" Target="../tags/tag385.xml"/><Relationship Id="rId109" Type="http://schemas.openxmlformats.org/officeDocument/2006/relationships/tags" Target="../tags/tag455.xml"/><Relationship Id="rId34" Type="http://schemas.openxmlformats.org/officeDocument/2006/relationships/tags" Target="../tags/tag380.xml"/><Relationship Id="rId50" Type="http://schemas.openxmlformats.org/officeDocument/2006/relationships/tags" Target="../tags/tag396.xml"/><Relationship Id="rId55" Type="http://schemas.openxmlformats.org/officeDocument/2006/relationships/tags" Target="../tags/tag401.xml"/><Relationship Id="rId76" Type="http://schemas.openxmlformats.org/officeDocument/2006/relationships/tags" Target="../tags/tag422.xml"/><Relationship Id="rId97" Type="http://schemas.openxmlformats.org/officeDocument/2006/relationships/tags" Target="../tags/tag443.xml"/><Relationship Id="rId104" Type="http://schemas.openxmlformats.org/officeDocument/2006/relationships/tags" Target="../tags/tag450.xml"/><Relationship Id="rId120" Type="http://schemas.openxmlformats.org/officeDocument/2006/relationships/tags" Target="../tags/tag466.xml"/><Relationship Id="rId125" Type="http://schemas.openxmlformats.org/officeDocument/2006/relationships/tags" Target="../tags/tag471.xml"/><Relationship Id="rId7" Type="http://schemas.openxmlformats.org/officeDocument/2006/relationships/tags" Target="../tags/tag353.xml"/><Relationship Id="rId71" Type="http://schemas.openxmlformats.org/officeDocument/2006/relationships/tags" Target="../tags/tag417.xml"/><Relationship Id="rId92" Type="http://schemas.openxmlformats.org/officeDocument/2006/relationships/tags" Target="../tags/tag438.xml"/><Relationship Id="rId2" Type="http://schemas.openxmlformats.org/officeDocument/2006/relationships/tags" Target="../tags/tag348.xml"/><Relationship Id="rId29" Type="http://schemas.openxmlformats.org/officeDocument/2006/relationships/tags" Target="../tags/tag375.xml"/><Relationship Id="rId24" Type="http://schemas.openxmlformats.org/officeDocument/2006/relationships/tags" Target="../tags/tag370.xml"/><Relationship Id="rId40" Type="http://schemas.openxmlformats.org/officeDocument/2006/relationships/tags" Target="../tags/tag386.xml"/><Relationship Id="rId45" Type="http://schemas.openxmlformats.org/officeDocument/2006/relationships/tags" Target="../tags/tag391.xml"/><Relationship Id="rId66" Type="http://schemas.openxmlformats.org/officeDocument/2006/relationships/tags" Target="../tags/tag412.xml"/><Relationship Id="rId87" Type="http://schemas.openxmlformats.org/officeDocument/2006/relationships/tags" Target="../tags/tag433.xml"/><Relationship Id="rId110" Type="http://schemas.openxmlformats.org/officeDocument/2006/relationships/tags" Target="../tags/tag456.xml"/><Relationship Id="rId115" Type="http://schemas.openxmlformats.org/officeDocument/2006/relationships/tags" Target="../tags/tag461.xml"/><Relationship Id="rId61" Type="http://schemas.openxmlformats.org/officeDocument/2006/relationships/tags" Target="../tags/tag407.xml"/><Relationship Id="rId82" Type="http://schemas.openxmlformats.org/officeDocument/2006/relationships/tags" Target="../tags/tag4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2.xml"/><Relationship Id="rId13" Type="http://schemas.openxmlformats.org/officeDocument/2006/relationships/tags" Target="../tags/tag487.xml"/><Relationship Id="rId18" Type="http://schemas.openxmlformats.org/officeDocument/2006/relationships/tags" Target="../tags/tag492.xml"/><Relationship Id="rId3" Type="http://schemas.openxmlformats.org/officeDocument/2006/relationships/tags" Target="../tags/tag477.xml"/><Relationship Id="rId21" Type="http://schemas.openxmlformats.org/officeDocument/2006/relationships/tags" Target="../tags/tag495.xml"/><Relationship Id="rId7" Type="http://schemas.openxmlformats.org/officeDocument/2006/relationships/tags" Target="../tags/tag481.xml"/><Relationship Id="rId12" Type="http://schemas.openxmlformats.org/officeDocument/2006/relationships/tags" Target="../tags/tag486.xml"/><Relationship Id="rId17" Type="http://schemas.openxmlformats.org/officeDocument/2006/relationships/tags" Target="../tags/tag491.xml"/><Relationship Id="rId25" Type="http://schemas.openxmlformats.org/officeDocument/2006/relationships/image" Target="../media/image7.png"/><Relationship Id="rId2" Type="http://schemas.openxmlformats.org/officeDocument/2006/relationships/tags" Target="../tags/tag476.xml"/><Relationship Id="rId16" Type="http://schemas.openxmlformats.org/officeDocument/2006/relationships/tags" Target="../tags/tag490.xml"/><Relationship Id="rId20" Type="http://schemas.openxmlformats.org/officeDocument/2006/relationships/tags" Target="../tags/tag494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11" Type="http://schemas.openxmlformats.org/officeDocument/2006/relationships/tags" Target="../tags/tag485.xml"/><Relationship Id="rId24" Type="http://schemas.openxmlformats.org/officeDocument/2006/relationships/image" Target="../media/image9.png"/><Relationship Id="rId5" Type="http://schemas.openxmlformats.org/officeDocument/2006/relationships/tags" Target="../tags/tag479.xml"/><Relationship Id="rId15" Type="http://schemas.openxmlformats.org/officeDocument/2006/relationships/tags" Target="../tags/tag489.xml"/><Relationship Id="rId23" Type="http://schemas.openxmlformats.org/officeDocument/2006/relationships/image" Target="../media/image8.png"/><Relationship Id="rId10" Type="http://schemas.openxmlformats.org/officeDocument/2006/relationships/tags" Target="../tags/tag484.xml"/><Relationship Id="rId19" Type="http://schemas.openxmlformats.org/officeDocument/2006/relationships/tags" Target="../tags/tag493.xml"/><Relationship Id="rId4" Type="http://schemas.openxmlformats.org/officeDocument/2006/relationships/tags" Target="../tags/tag478.xml"/><Relationship Id="rId9" Type="http://schemas.openxmlformats.org/officeDocument/2006/relationships/tags" Target="../tags/tag483.xml"/><Relationship Id="rId14" Type="http://schemas.openxmlformats.org/officeDocument/2006/relationships/tags" Target="../tags/tag488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05" y="2262906"/>
            <a:ext cx="8761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Warm up: </a:t>
            </a:r>
          </a:p>
          <a:p>
            <a:r>
              <a:rPr lang="en-US" sz="3200" dirty="0"/>
              <a:t>What features present in Java/Python are missing from </a:t>
            </a:r>
            <a:r>
              <a:rPr lang="en-US" sz="3200" dirty="0" err="1"/>
              <a:t>straightline</a:t>
            </a:r>
            <a:r>
              <a:rPr lang="en-US" sz="3200" dirty="0"/>
              <a:t> programs?</a:t>
            </a:r>
          </a:p>
        </p:txBody>
      </p:sp>
      <p:pic>
        <p:nvPicPr>
          <p:cNvPr id="1026" name="Picture 2" descr="http://www.cs.virginia.edu/~njb2b/cstheory/s2020/files/images/candy.jpg">
            <a:extLst>
              <a:ext uri="{FF2B5EF4-FFF2-40B4-BE49-F238E27FC236}">
                <a16:creationId xmlns:a16="http://schemas.microsoft.com/office/drawing/2014/main" id="{C047E6E0-EBA0-49D4-B29A-5A85F742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52" y="2791882"/>
            <a:ext cx="3525252" cy="4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BEF5F-9AE3-4D6B-BF46-AA05FA9187F3}"/>
              </a:ext>
            </a:extLst>
          </p:cNvPr>
          <p:cNvSpPr txBox="1"/>
          <p:nvPr/>
        </p:nvSpPr>
        <p:spPr>
          <a:xfrm>
            <a:off x="8761412" y="6172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RIP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FAB92-F84F-483C-8954-371A2F68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7" y="3868584"/>
            <a:ext cx="7217374" cy="30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55F3-D994-4D9E-B7A2-C90F0288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Procedure for translating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DE07-514D-409E-BBC4-85B1BF1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83899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z="3600" dirty="0">
                <a:cs typeface="Calibri"/>
              </a:rPr>
              <a:t>Paste code from procedure</a:t>
            </a:r>
            <a:endParaRPr lang="en-US" sz="360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Use arguments in place of parameters</a:t>
            </a:r>
          </a:p>
          <a:p>
            <a:pPr marL="456565" indent="-456565"/>
            <a:r>
              <a:rPr lang="en-US" sz="3600" dirty="0">
                <a:cs typeface="Calibri"/>
              </a:rPr>
              <a:t>Rename variables from the procedure to be "fresh"</a:t>
            </a:r>
          </a:p>
          <a:p>
            <a:pPr marL="456565" indent="-456565"/>
            <a:endParaRPr lang="en-US" sz="3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738A7-FAC4-4F7E-8834-D5251B8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352C20-5C68-4717-B0BD-FE22656A38F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849" t="38939" r="50324" b="34023"/>
          <a:stretch/>
        </p:blipFill>
        <p:spPr>
          <a:xfrm>
            <a:off x="5595" y="3621136"/>
            <a:ext cx="4172201" cy="318390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5658BD-1AD1-40E0-BE12-CE18227C44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5858" b="3270"/>
          <a:stretch/>
        </p:blipFill>
        <p:spPr>
          <a:xfrm>
            <a:off x="3367068" y="3858521"/>
            <a:ext cx="4395451" cy="2153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8012" y="4104327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12"/>
              </a:rPr>
              <a:t>Before</a:t>
            </a:r>
            <a:endParaRPr lang="en-US"/>
          </a:p>
          <a:p>
            <a:r>
              <a:rPr lang="en-US">
                <a:hlinkClick r:id="rId13"/>
              </a:rPr>
              <a:t>After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C13E7D-5E65-4A49-8B27-95EC475675EA}"/>
                  </a:ext>
                </a:extLst>
              </p14:cNvPr>
              <p14:cNvContentPartPr/>
              <p14:nvPr/>
            </p14:nvContentPartPr>
            <p14:xfrm>
              <a:off x="8680320" y="4324320"/>
              <a:ext cx="360" cy="8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C13E7D-5E65-4A49-8B27-95EC475675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0960" y="4314960"/>
                <a:ext cx="19080" cy="1015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SMARTInkShape-769">
            <a:extLst>
              <a:ext uri="{FF2B5EF4-FFF2-40B4-BE49-F238E27FC236}">
                <a16:creationId xmlns:a16="http://schemas.microsoft.com/office/drawing/2014/main" id="{0E8FFBFE-6E36-4F8D-BC68-B3C77BC409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36662" y="1149350"/>
            <a:ext cx="2127252" cy="68484"/>
          </a:xfrm>
          <a:custGeom>
            <a:avLst/>
            <a:gdLst/>
            <a:ahLst/>
            <a:cxnLst/>
            <a:rect l="0" t="0" r="0" b="0"/>
            <a:pathLst>
              <a:path w="2127252" h="68484">
                <a:moveTo>
                  <a:pt x="0" y="31750"/>
                </a:moveTo>
                <a:lnTo>
                  <a:pt x="0" y="31750"/>
                </a:lnTo>
                <a:lnTo>
                  <a:pt x="0" y="26283"/>
                </a:lnTo>
                <a:lnTo>
                  <a:pt x="706" y="25988"/>
                </a:lnTo>
                <a:lnTo>
                  <a:pt x="14747" y="23553"/>
                </a:lnTo>
                <a:lnTo>
                  <a:pt x="22077" y="21051"/>
                </a:lnTo>
                <a:lnTo>
                  <a:pt x="65066" y="14738"/>
                </a:lnTo>
                <a:lnTo>
                  <a:pt x="107573" y="9597"/>
                </a:lnTo>
                <a:lnTo>
                  <a:pt x="153953" y="4896"/>
                </a:lnTo>
                <a:lnTo>
                  <a:pt x="195041" y="967"/>
                </a:lnTo>
                <a:lnTo>
                  <a:pt x="237833" y="191"/>
                </a:lnTo>
                <a:lnTo>
                  <a:pt x="273905" y="57"/>
                </a:lnTo>
                <a:lnTo>
                  <a:pt x="311403" y="17"/>
                </a:lnTo>
                <a:lnTo>
                  <a:pt x="349325" y="711"/>
                </a:lnTo>
                <a:lnTo>
                  <a:pt x="388784" y="3660"/>
                </a:lnTo>
                <a:lnTo>
                  <a:pt x="434185" y="2104"/>
                </a:lnTo>
                <a:lnTo>
                  <a:pt x="477192" y="4778"/>
                </a:lnTo>
                <a:lnTo>
                  <a:pt x="511241" y="5651"/>
                </a:lnTo>
                <a:lnTo>
                  <a:pt x="545659" y="6040"/>
                </a:lnTo>
                <a:lnTo>
                  <a:pt x="579771" y="6212"/>
                </a:lnTo>
                <a:lnTo>
                  <a:pt x="613747" y="6289"/>
                </a:lnTo>
                <a:lnTo>
                  <a:pt x="651425" y="6323"/>
                </a:lnTo>
                <a:lnTo>
                  <a:pt x="690278" y="5632"/>
                </a:lnTo>
                <a:lnTo>
                  <a:pt x="726361" y="2974"/>
                </a:lnTo>
                <a:lnTo>
                  <a:pt x="763094" y="3203"/>
                </a:lnTo>
                <a:lnTo>
                  <a:pt x="800586" y="4246"/>
                </a:lnTo>
                <a:lnTo>
                  <a:pt x="838416" y="2357"/>
                </a:lnTo>
                <a:lnTo>
                  <a:pt x="878278" y="1048"/>
                </a:lnTo>
                <a:lnTo>
                  <a:pt x="918807" y="466"/>
                </a:lnTo>
                <a:lnTo>
                  <a:pt x="957987" y="207"/>
                </a:lnTo>
                <a:lnTo>
                  <a:pt x="996566" y="92"/>
                </a:lnTo>
                <a:lnTo>
                  <a:pt x="1035585" y="41"/>
                </a:lnTo>
                <a:lnTo>
                  <a:pt x="1076445" y="18"/>
                </a:lnTo>
                <a:lnTo>
                  <a:pt x="1118124" y="8"/>
                </a:lnTo>
                <a:lnTo>
                  <a:pt x="1160167" y="4"/>
                </a:lnTo>
                <a:lnTo>
                  <a:pt x="1202371" y="2"/>
                </a:lnTo>
                <a:lnTo>
                  <a:pt x="1244646" y="1"/>
                </a:lnTo>
                <a:lnTo>
                  <a:pt x="1286954" y="0"/>
                </a:lnTo>
                <a:lnTo>
                  <a:pt x="1329276" y="0"/>
                </a:lnTo>
                <a:lnTo>
                  <a:pt x="1371605" y="1882"/>
                </a:lnTo>
                <a:lnTo>
                  <a:pt x="1414641" y="4364"/>
                </a:lnTo>
                <a:lnTo>
                  <a:pt x="1459639" y="5467"/>
                </a:lnTo>
                <a:lnTo>
                  <a:pt x="1503627" y="5958"/>
                </a:lnTo>
                <a:lnTo>
                  <a:pt x="1545990" y="6881"/>
                </a:lnTo>
                <a:lnTo>
                  <a:pt x="1585985" y="9644"/>
                </a:lnTo>
                <a:lnTo>
                  <a:pt x="1624927" y="13223"/>
                </a:lnTo>
                <a:lnTo>
                  <a:pt x="1663401" y="17166"/>
                </a:lnTo>
                <a:lnTo>
                  <a:pt x="1701667" y="21270"/>
                </a:lnTo>
                <a:lnTo>
                  <a:pt x="1737960" y="25446"/>
                </a:lnTo>
                <a:lnTo>
                  <a:pt x="1772199" y="29654"/>
                </a:lnTo>
                <a:lnTo>
                  <a:pt x="1819242" y="35989"/>
                </a:lnTo>
                <a:lnTo>
                  <a:pt x="1863755" y="42335"/>
                </a:lnTo>
                <a:lnTo>
                  <a:pt x="1903363" y="48684"/>
                </a:lnTo>
                <a:lnTo>
                  <a:pt x="1948709" y="57150"/>
                </a:lnTo>
                <a:lnTo>
                  <a:pt x="1988266" y="62246"/>
                </a:lnTo>
                <a:lnTo>
                  <a:pt x="2029934" y="68361"/>
                </a:lnTo>
                <a:lnTo>
                  <a:pt x="2043077" y="68483"/>
                </a:lnTo>
                <a:lnTo>
                  <a:pt x="2089876" y="62952"/>
                </a:lnTo>
                <a:lnTo>
                  <a:pt x="2103505" y="58053"/>
                </a:lnTo>
                <a:lnTo>
                  <a:pt x="2127251" y="571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SMARTInkShape-Group245">
            <a:extLst>
              <a:ext uri="{FF2B5EF4-FFF2-40B4-BE49-F238E27FC236}">
                <a16:creationId xmlns:a16="http://schemas.microsoft.com/office/drawing/2014/main" id="{4E41EBAD-D957-4C69-B20A-CDE4987A937C}"/>
              </a:ext>
            </a:extLst>
          </p:cNvPr>
          <p:cNvGrpSpPr/>
          <p:nvPr/>
        </p:nvGrpSpPr>
        <p:grpSpPr>
          <a:xfrm>
            <a:off x="6310604" y="4381500"/>
            <a:ext cx="335377" cy="165101"/>
            <a:chOff x="6310604" y="4381500"/>
            <a:chExt cx="335377" cy="165101"/>
          </a:xfrm>
        </p:grpSpPr>
        <p:sp>
          <p:nvSpPr>
            <p:cNvPr id="28" name="SMARTInkShape-770">
              <a:extLst>
                <a:ext uri="{FF2B5EF4-FFF2-40B4-BE49-F238E27FC236}">
                  <a16:creationId xmlns:a16="http://schemas.microsoft.com/office/drawing/2014/main" id="{0AEFCBF9-153C-4013-85F7-AC87B1B8416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361113" y="4413328"/>
              <a:ext cx="284868" cy="57066"/>
            </a:xfrm>
            <a:custGeom>
              <a:avLst/>
              <a:gdLst/>
              <a:ahLst/>
              <a:cxnLst/>
              <a:rect l="0" t="0" r="0" b="0"/>
              <a:pathLst>
                <a:path w="284868" h="57066">
                  <a:moveTo>
                    <a:pt x="279400" y="25322"/>
                  </a:moveTo>
                  <a:lnTo>
                    <a:pt x="279400" y="25322"/>
                  </a:lnTo>
                  <a:lnTo>
                    <a:pt x="279400" y="21951"/>
                  </a:lnTo>
                  <a:lnTo>
                    <a:pt x="280105" y="20958"/>
                  </a:lnTo>
                  <a:lnTo>
                    <a:pt x="281281" y="20296"/>
                  </a:lnTo>
                  <a:lnTo>
                    <a:pt x="284867" y="19234"/>
                  </a:lnTo>
                  <a:lnTo>
                    <a:pt x="283476" y="17207"/>
                  </a:lnTo>
                  <a:lnTo>
                    <a:pt x="279470" y="12702"/>
                  </a:lnTo>
                  <a:lnTo>
                    <a:pt x="279420" y="9275"/>
                  </a:lnTo>
                  <a:lnTo>
                    <a:pt x="278708" y="8274"/>
                  </a:lnTo>
                  <a:lnTo>
                    <a:pt x="277528" y="7607"/>
                  </a:lnTo>
                  <a:lnTo>
                    <a:pt x="273311" y="6350"/>
                  </a:lnTo>
                  <a:lnTo>
                    <a:pt x="269757" y="6295"/>
                  </a:lnTo>
                  <a:lnTo>
                    <a:pt x="268737" y="5582"/>
                  </a:lnTo>
                  <a:lnTo>
                    <a:pt x="268058" y="4401"/>
                  </a:lnTo>
                  <a:lnTo>
                    <a:pt x="267605" y="2908"/>
                  </a:lnTo>
                  <a:lnTo>
                    <a:pt x="266598" y="1913"/>
                  </a:lnTo>
                  <a:lnTo>
                    <a:pt x="263597" y="807"/>
                  </a:lnTo>
                  <a:lnTo>
                    <a:pt x="251797" y="0"/>
                  </a:lnTo>
                  <a:lnTo>
                    <a:pt x="247612" y="1838"/>
                  </a:lnTo>
                  <a:lnTo>
                    <a:pt x="245507" y="3316"/>
                  </a:lnTo>
                  <a:lnTo>
                    <a:pt x="235804" y="5396"/>
                  </a:lnTo>
                  <a:lnTo>
                    <a:pt x="215734" y="8039"/>
                  </a:lnTo>
                  <a:lnTo>
                    <a:pt x="171195" y="23274"/>
                  </a:lnTo>
                  <a:lnTo>
                    <a:pt x="124011" y="40142"/>
                  </a:lnTo>
                  <a:lnTo>
                    <a:pt x="79231" y="49729"/>
                  </a:lnTo>
                  <a:lnTo>
                    <a:pt x="33641" y="56944"/>
                  </a:lnTo>
                  <a:lnTo>
                    <a:pt x="17043" y="57065"/>
                  </a:lnTo>
                  <a:lnTo>
                    <a:pt x="12749" y="55188"/>
                  </a:lnTo>
                  <a:lnTo>
                    <a:pt x="0" y="443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771">
              <a:extLst>
                <a:ext uri="{FF2B5EF4-FFF2-40B4-BE49-F238E27FC236}">
                  <a16:creationId xmlns:a16="http://schemas.microsoft.com/office/drawing/2014/main" id="{635D3FA0-5026-44BF-A421-3A0E7054E3F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310604" y="4381500"/>
              <a:ext cx="209260" cy="165101"/>
            </a:xfrm>
            <a:custGeom>
              <a:avLst/>
              <a:gdLst/>
              <a:ahLst/>
              <a:cxnLst/>
              <a:rect l="0" t="0" r="0" b="0"/>
              <a:pathLst>
                <a:path w="209260" h="165101">
                  <a:moveTo>
                    <a:pt x="37809" y="6350"/>
                  </a:moveTo>
                  <a:lnTo>
                    <a:pt x="37809" y="6350"/>
                  </a:lnTo>
                  <a:lnTo>
                    <a:pt x="37809" y="0"/>
                  </a:lnTo>
                  <a:lnTo>
                    <a:pt x="34437" y="0"/>
                  </a:lnTo>
                  <a:lnTo>
                    <a:pt x="33444" y="706"/>
                  </a:lnTo>
                  <a:lnTo>
                    <a:pt x="32782" y="1882"/>
                  </a:lnTo>
                  <a:lnTo>
                    <a:pt x="32341" y="3371"/>
                  </a:lnTo>
                  <a:lnTo>
                    <a:pt x="32753" y="4364"/>
                  </a:lnTo>
                  <a:lnTo>
                    <a:pt x="33732" y="5026"/>
                  </a:lnTo>
                  <a:lnTo>
                    <a:pt x="37570" y="6272"/>
                  </a:lnTo>
                  <a:lnTo>
                    <a:pt x="37738" y="9698"/>
                  </a:lnTo>
                  <a:lnTo>
                    <a:pt x="37056" y="10699"/>
                  </a:lnTo>
                  <a:lnTo>
                    <a:pt x="35895" y="11366"/>
                  </a:lnTo>
                  <a:lnTo>
                    <a:pt x="34416" y="11811"/>
                  </a:lnTo>
                  <a:lnTo>
                    <a:pt x="34136" y="12813"/>
                  </a:lnTo>
                  <a:lnTo>
                    <a:pt x="37186" y="18089"/>
                  </a:lnTo>
                  <a:lnTo>
                    <a:pt x="35650" y="20505"/>
                  </a:lnTo>
                  <a:lnTo>
                    <a:pt x="32286" y="24433"/>
                  </a:lnTo>
                  <a:lnTo>
                    <a:pt x="31622" y="30278"/>
                  </a:lnTo>
                  <a:lnTo>
                    <a:pt x="31480" y="40302"/>
                  </a:lnTo>
                  <a:lnTo>
                    <a:pt x="30767" y="41685"/>
                  </a:lnTo>
                  <a:lnTo>
                    <a:pt x="29587" y="42606"/>
                  </a:lnTo>
                  <a:lnTo>
                    <a:pt x="28094" y="43221"/>
                  </a:lnTo>
                  <a:lnTo>
                    <a:pt x="27099" y="44336"/>
                  </a:lnTo>
                  <a:lnTo>
                    <a:pt x="23620" y="51196"/>
                  </a:lnTo>
                  <a:lnTo>
                    <a:pt x="20919" y="55209"/>
                  </a:lnTo>
                  <a:lnTo>
                    <a:pt x="18693" y="61435"/>
                  </a:lnTo>
                  <a:lnTo>
                    <a:pt x="8689" y="78452"/>
                  </a:lnTo>
                  <a:lnTo>
                    <a:pt x="7228" y="83786"/>
                  </a:lnTo>
                  <a:lnTo>
                    <a:pt x="6133" y="85491"/>
                  </a:lnTo>
                  <a:lnTo>
                    <a:pt x="4697" y="86627"/>
                  </a:lnTo>
                  <a:lnTo>
                    <a:pt x="3034" y="87385"/>
                  </a:lnTo>
                  <a:lnTo>
                    <a:pt x="1925" y="88595"/>
                  </a:lnTo>
                  <a:lnTo>
                    <a:pt x="0" y="94235"/>
                  </a:lnTo>
                  <a:lnTo>
                    <a:pt x="5201" y="100628"/>
                  </a:lnTo>
                  <a:lnTo>
                    <a:pt x="11451" y="106982"/>
                  </a:lnTo>
                  <a:lnTo>
                    <a:pt x="17289" y="108464"/>
                  </a:lnTo>
                  <a:lnTo>
                    <a:pt x="30681" y="116763"/>
                  </a:lnTo>
                  <a:lnTo>
                    <a:pt x="42439" y="119499"/>
                  </a:lnTo>
                  <a:lnTo>
                    <a:pt x="88746" y="124994"/>
                  </a:lnTo>
                  <a:lnTo>
                    <a:pt x="133138" y="132709"/>
                  </a:lnTo>
                  <a:lnTo>
                    <a:pt x="147272" y="133866"/>
                  </a:lnTo>
                  <a:lnTo>
                    <a:pt x="194435" y="148458"/>
                  </a:lnTo>
                  <a:lnTo>
                    <a:pt x="199142" y="152530"/>
                  </a:lnTo>
                  <a:lnTo>
                    <a:pt x="209259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772">
            <a:extLst>
              <a:ext uri="{FF2B5EF4-FFF2-40B4-BE49-F238E27FC236}">
                <a16:creationId xmlns:a16="http://schemas.microsoft.com/office/drawing/2014/main" id="{44A84AD0-219B-4558-80AC-C093F47DE4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1662" y="4508500"/>
            <a:ext cx="368301" cy="101601"/>
          </a:xfrm>
          <a:custGeom>
            <a:avLst/>
            <a:gdLst/>
            <a:ahLst/>
            <a:cxnLst/>
            <a:rect l="0" t="0" r="0" b="0"/>
            <a:pathLst>
              <a:path w="368301" h="101601">
                <a:moveTo>
                  <a:pt x="0" y="101600"/>
                </a:moveTo>
                <a:lnTo>
                  <a:pt x="0" y="101600"/>
                </a:lnTo>
                <a:lnTo>
                  <a:pt x="0" y="81206"/>
                </a:lnTo>
                <a:lnTo>
                  <a:pt x="1882" y="76543"/>
                </a:lnTo>
                <a:lnTo>
                  <a:pt x="3371" y="74312"/>
                </a:lnTo>
                <a:lnTo>
                  <a:pt x="7840" y="58504"/>
                </a:lnTo>
                <a:lnTo>
                  <a:pt x="10540" y="53518"/>
                </a:lnTo>
                <a:lnTo>
                  <a:pt x="11740" y="48951"/>
                </a:lnTo>
                <a:lnTo>
                  <a:pt x="12766" y="47451"/>
                </a:lnTo>
                <a:lnTo>
                  <a:pt x="14155" y="46451"/>
                </a:lnTo>
                <a:lnTo>
                  <a:pt x="18083" y="44845"/>
                </a:lnTo>
                <a:lnTo>
                  <a:pt x="40302" y="44451"/>
                </a:lnTo>
                <a:lnTo>
                  <a:pt x="84482" y="56642"/>
                </a:lnTo>
                <a:lnTo>
                  <a:pt x="130484" y="57120"/>
                </a:lnTo>
                <a:lnTo>
                  <a:pt x="159595" y="51369"/>
                </a:lnTo>
                <a:lnTo>
                  <a:pt x="204732" y="40126"/>
                </a:lnTo>
                <a:lnTo>
                  <a:pt x="244843" y="29067"/>
                </a:lnTo>
                <a:lnTo>
                  <a:pt x="290919" y="19357"/>
                </a:lnTo>
                <a:lnTo>
                  <a:pt x="327263" y="10909"/>
                </a:lnTo>
                <a:lnTo>
                  <a:pt x="3683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ARTInkShape-773">
            <a:extLst>
              <a:ext uri="{FF2B5EF4-FFF2-40B4-BE49-F238E27FC236}">
                <a16:creationId xmlns:a16="http://schemas.microsoft.com/office/drawing/2014/main" id="{11A9067A-8538-4B09-88CE-56A4121EF4C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2469" y="5848350"/>
            <a:ext cx="387344" cy="63501"/>
          </a:xfrm>
          <a:custGeom>
            <a:avLst/>
            <a:gdLst/>
            <a:ahLst/>
            <a:cxnLst/>
            <a:rect l="0" t="0" r="0" b="0"/>
            <a:pathLst>
              <a:path w="387344" h="63501">
                <a:moveTo>
                  <a:pt x="6343" y="63500"/>
                </a:moveTo>
                <a:lnTo>
                  <a:pt x="6343" y="63500"/>
                </a:lnTo>
                <a:lnTo>
                  <a:pt x="255" y="63500"/>
                </a:lnTo>
                <a:lnTo>
                  <a:pt x="16" y="58033"/>
                </a:lnTo>
                <a:lnTo>
                  <a:pt x="0" y="60783"/>
                </a:lnTo>
                <a:lnTo>
                  <a:pt x="1409" y="61688"/>
                </a:lnTo>
                <a:lnTo>
                  <a:pt x="14300" y="63262"/>
                </a:lnTo>
                <a:lnTo>
                  <a:pt x="44167" y="61587"/>
                </a:lnTo>
                <a:lnTo>
                  <a:pt x="86296" y="49006"/>
                </a:lnTo>
                <a:lnTo>
                  <a:pt x="129198" y="43469"/>
                </a:lnTo>
                <a:lnTo>
                  <a:pt x="165747" y="35928"/>
                </a:lnTo>
                <a:lnTo>
                  <a:pt x="205268" y="24756"/>
                </a:lnTo>
                <a:lnTo>
                  <a:pt x="248258" y="16273"/>
                </a:lnTo>
                <a:lnTo>
                  <a:pt x="294157" y="11877"/>
                </a:lnTo>
                <a:lnTo>
                  <a:pt x="341623" y="6106"/>
                </a:lnTo>
                <a:lnTo>
                  <a:pt x="387343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Shape-774">
            <a:extLst>
              <a:ext uri="{FF2B5EF4-FFF2-40B4-BE49-F238E27FC236}">
                <a16:creationId xmlns:a16="http://schemas.microsoft.com/office/drawing/2014/main" id="{19C05228-26AE-4463-B734-BD7AD15199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58912" y="1746250"/>
            <a:ext cx="4508502" cy="139701"/>
          </a:xfrm>
          <a:custGeom>
            <a:avLst/>
            <a:gdLst/>
            <a:ahLst/>
            <a:cxnLst/>
            <a:rect l="0" t="0" r="0" b="0"/>
            <a:pathLst>
              <a:path w="4508502" h="139701">
                <a:moveTo>
                  <a:pt x="0" y="0"/>
                </a:moveTo>
                <a:lnTo>
                  <a:pt x="0" y="0"/>
                </a:lnTo>
                <a:lnTo>
                  <a:pt x="34296" y="706"/>
                </a:lnTo>
                <a:lnTo>
                  <a:pt x="46694" y="3658"/>
                </a:lnTo>
                <a:lnTo>
                  <a:pt x="58599" y="2103"/>
                </a:lnTo>
                <a:lnTo>
                  <a:pt x="101318" y="11281"/>
                </a:lnTo>
                <a:lnTo>
                  <a:pt x="145143" y="25441"/>
                </a:lnTo>
                <a:lnTo>
                  <a:pt x="190978" y="36222"/>
                </a:lnTo>
                <a:lnTo>
                  <a:pt x="237966" y="43628"/>
                </a:lnTo>
                <a:lnTo>
                  <a:pt x="281459" y="57824"/>
                </a:lnTo>
                <a:lnTo>
                  <a:pt x="327236" y="70845"/>
                </a:lnTo>
                <a:lnTo>
                  <a:pt x="366325" y="77985"/>
                </a:lnTo>
                <a:lnTo>
                  <a:pt x="405815" y="84568"/>
                </a:lnTo>
                <a:lnTo>
                  <a:pt x="444327" y="90987"/>
                </a:lnTo>
                <a:lnTo>
                  <a:pt x="485920" y="97358"/>
                </a:lnTo>
                <a:lnTo>
                  <a:pt x="532895" y="100343"/>
                </a:lnTo>
                <a:lnTo>
                  <a:pt x="579190" y="104599"/>
                </a:lnTo>
                <a:lnTo>
                  <a:pt x="611136" y="106461"/>
                </a:lnTo>
                <a:lnTo>
                  <a:pt x="644855" y="107288"/>
                </a:lnTo>
                <a:lnTo>
                  <a:pt x="681008" y="107656"/>
                </a:lnTo>
                <a:lnTo>
                  <a:pt x="718243" y="109701"/>
                </a:lnTo>
                <a:lnTo>
                  <a:pt x="755958" y="112256"/>
                </a:lnTo>
                <a:lnTo>
                  <a:pt x="793887" y="113392"/>
                </a:lnTo>
                <a:lnTo>
                  <a:pt x="833793" y="113896"/>
                </a:lnTo>
                <a:lnTo>
                  <a:pt x="875047" y="114826"/>
                </a:lnTo>
                <a:lnTo>
                  <a:pt x="916901" y="117591"/>
                </a:lnTo>
                <a:lnTo>
                  <a:pt x="960903" y="121172"/>
                </a:lnTo>
                <a:lnTo>
                  <a:pt x="1006329" y="124410"/>
                </a:lnTo>
                <a:lnTo>
                  <a:pt x="1052389" y="125849"/>
                </a:lnTo>
                <a:lnTo>
                  <a:pt x="1076243" y="126938"/>
                </a:lnTo>
                <a:lnTo>
                  <a:pt x="1100612" y="128370"/>
                </a:lnTo>
                <a:lnTo>
                  <a:pt x="1125325" y="130030"/>
                </a:lnTo>
                <a:lnTo>
                  <a:pt x="1150267" y="131137"/>
                </a:lnTo>
                <a:lnTo>
                  <a:pt x="1175361" y="131875"/>
                </a:lnTo>
                <a:lnTo>
                  <a:pt x="1200558" y="132366"/>
                </a:lnTo>
                <a:lnTo>
                  <a:pt x="1226527" y="132694"/>
                </a:lnTo>
                <a:lnTo>
                  <a:pt x="1253013" y="132913"/>
                </a:lnTo>
                <a:lnTo>
                  <a:pt x="1279842" y="133059"/>
                </a:lnTo>
                <a:lnTo>
                  <a:pt x="1306195" y="133156"/>
                </a:lnTo>
                <a:lnTo>
                  <a:pt x="1332230" y="133221"/>
                </a:lnTo>
                <a:lnTo>
                  <a:pt x="1358053" y="133264"/>
                </a:lnTo>
                <a:lnTo>
                  <a:pt x="1384441" y="133998"/>
                </a:lnTo>
                <a:lnTo>
                  <a:pt x="1411205" y="135193"/>
                </a:lnTo>
                <a:lnTo>
                  <a:pt x="1438220" y="136695"/>
                </a:lnTo>
                <a:lnTo>
                  <a:pt x="1465403" y="136991"/>
                </a:lnTo>
                <a:lnTo>
                  <a:pt x="1492696" y="136483"/>
                </a:lnTo>
                <a:lnTo>
                  <a:pt x="1520064" y="135439"/>
                </a:lnTo>
                <a:lnTo>
                  <a:pt x="1547482" y="134743"/>
                </a:lnTo>
                <a:lnTo>
                  <a:pt x="1574932" y="134278"/>
                </a:lnTo>
                <a:lnTo>
                  <a:pt x="1602405" y="133969"/>
                </a:lnTo>
                <a:lnTo>
                  <a:pt x="1629892" y="133763"/>
                </a:lnTo>
                <a:lnTo>
                  <a:pt x="1657389" y="133625"/>
                </a:lnTo>
                <a:lnTo>
                  <a:pt x="1684893" y="133533"/>
                </a:lnTo>
                <a:lnTo>
                  <a:pt x="1713107" y="133472"/>
                </a:lnTo>
                <a:lnTo>
                  <a:pt x="1741794" y="133432"/>
                </a:lnTo>
                <a:lnTo>
                  <a:pt x="1770796" y="133404"/>
                </a:lnTo>
                <a:lnTo>
                  <a:pt x="1800008" y="133386"/>
                </a:lnTo>
                <a:lnTo>
                  <a:pt x="1829361" y="133374"/>
                </a:lnTo>
                <a:lnTo>
                  <a:pt x="1858808" y="133366"/>
                </a:lnTo>
                <a:lnTo>
                  <a:pt x="1887611" y="133361"/>
                </a:lnTo>
                <a:lnTo>
                  <a:pt x="1915985" y="133357"/>
                </a:lnTo>
                <a:lnTo>
                  <a:pt x="1944074" y="133355"/>
                </a:lnTo>
                <a:lnTo>
                  <a:pt x="1973382" y="132648"/>
                </a:lnTo>
                <a:lnTo>
                  <a:pt x="2003505" y="131471"/>
                </a:lnTo>
                <a:lnTo>
                  <a:pt x="2034170" y="129980"/>
                </a:lnTo>
                <a:lnTo>
                  <a:pt x="2064492" y="129692"/>
                </a:lnTo>
                <a:lnTo>
                  <a:pt x="2094583" y="130206"/>
                </a:lnTo>
                <a:lnTo>
                  <a:pt x="2124522" y="131254"/>
                </a:lnTo>
                <a:lnTo>
                  <a:pt x="2155065" y="131953"/>
                </a:lnTo>
                <a:lnTo>
                  <a:pt x="2186010" y="132419"/>
                </a:lnTo>
                <a:lnTo>
                  <a:pt x="2217224" y="132729"/>
                </a:lnTo>
                <a:lnTo>
                  <a:pt x="2248616" y="132936"/>
                </a:lnTo>
                <a:lnTo>
                  <a:pt x="2280128" y="133074"/>
                </a:lnTo>
                <a:lnTo>
                  <a:pt x="2311718" y="133166"/>
                </a:lnTo>
                <a:lnTo>
                  <a:pt x="2343363" y="133227"/>
                </a:lnTo>
                <a:lnTo>
                  <a:pt x="2375042" y="133268"/>
                </a:lnTo>
                <a:lnTo>
                  <a:pt x="2406745" y="133296"/>
                </a:lnTo>
                <a:lnTo>
                  <a:pt x="2439169" y="134019"/>
                </a:lnTo>
                <a:lnTo>
                  <a:pt x="2472074" y="135207"/>
                </a:lnTo>
                <a:lnTo>
                  <a:pt x="2505300" y="136705"/>
                </a:lnTo>
                <a:lnTo>
                  <a:pt x="2538739" y="137703"/>
                </a:lnTo>
                <a:lnTo>
                  <a:pt x="2572321" y="138369"/>
                </a:lnTo>
                <a:lnTo>
                  <a:pt x="2605997" y="138813"/>
                </a:lnTo>
                <a:lnTo>
                  <a:pt x="2639737" y="139108"/>
                </a:lnTo>
                <a:lnTo>
                  <a:pt x="2673519" y="139306"/>
                </a:lnTo>
                <a:lnTo>
                  <a:pt x="2707330" y="139437"/>
                </a:lnTo>
                <a:lnTo>
                  <a:pt x="2741159" y="139525"/>
                </a:lnTo>
                <a:lnTo>
                  <a:pt x="2775000" y="139583"/>
                </a:lnTo>
                <a:lnTo>
                  <a:pt x="2808850" y="139622"/>
                </a:lnTo>
                <a:lnTo>
                  <a:pt x="2843412" y="139648"/>
                </a:lnTo>
                <a:lnTo>
                  <a:pt x="2878447" y="139666"/>
                </a:lnTo>
                <a:lnTo>
                  <a:pt x="2913798" y="139677"/>
                </a:lnTo>
                <a:lnTo>
                  <a:pt x="2949360" y="138979"/>
                </a:lnTo>
                <a:lnTo>
                  <a:pt x="2985062" y="137808"/>
                </a:lnTo>
                <a:lnTo>
                  <a:pt x="3020858" y="136322"/>
                </a:lnTo>
                <a:lnTo>
                  <a:pt x="3056717" y="135331"/>
                </a:lnTo>
                <a:lnTo>
                  <a:pt x="3092617" y="134671"/>
                </a:lnTo>
                <a:lnTo>
                  <a:pt x="3128545" y="134231"/>
                </a:lnTo>
                <a:lnTo>
                  <a:pt x="3164491" y="133232"/>
                </a:lnTo>
                <a:lnTo>
                  <a:pt x="3200450" y="131860"/>
                </a:lnTo>
                <a:lnTo>
                  <a:pt x="3236417" y="130240"/>
                </a:lnTo>
                <a:lnTo>
                  <a:pt x="3272389" y="129160"/>
                </a:lnTo>
                <a:lnTo>
                  <a:pt x="3308365" y="128440"/>
                </a:lnTo>
                <a:lnTo>
                  <a:pt x="3344343" y="127960"/>
                </a:lnTo>
                <a:lnTo>
                  <a:pt x="3379618" y="126935"/>
                </a:lnTo>
                <a:lnTo>
                  <a:pt x="3414423" y="125545"/>
                </a:lnTo>
                <a:lnTo>
                  <a:pt x="3448916" y="123914"/>
                </a:lnTo>
                <a:lnTo>
                  <a:pt x="3483200" y="122120"/>
                </a:lnTo>
                <a:lnTo>
                  <a:pt x="3517344" y="120219"/>
                </a:lnTo>
                <a:lnTo>
                  <a:pt x="3551397" y="118246"/>
                </a:lnTo>
                <a:lnTo>
                  <a:pt x="3585387" y="116931"/>
                </a:lnTo>
                <a:lnTo>
                  <a:pt x="3619336" y="116054"/>
                </a:lnTo>
                <a:lnTo>
                  <a:pt x="3653257" y="115469"/>
                </a:lnTo>
                <a:lnTo>
                  <a:pt x="3687161" y="115079"/>
                </a:lnTo>
                <a:lnTo>
                  <a:pt x="3721051" y="114820"/>
                </a:lnTo>
                <a:lnTo>
                  <a:pt x="3754934" y="114646"/>
                </a:lnTo>
                <a:lnTo>
                  <a:pt x="3788106" y="114531"/>
                </a:lnTo>
                <a:lnTo>
                  <a:pt x="3820804" y="114454"/>
                </a:lnTo>
                <a:lnTo>
                  <a:pt x="3853187" y="114403"/>
                </a:lnTo>
                <a:lnTo>
                  <a:pt x="3885358" y="114368"/>
                </a:lnTo>
                <a:lnTo>
                  <a:pt x="3917389" y="114346"/>
                </a:lnTo>
                <a:lnTo>
                  <a:pt x="3949326" y="114330"/>
                </a:lnTo>
                <a:lnTo>
                  <a:pt x="3980495" y="114320"/>
                </a:lnTo>
                <a:lnTo>
                  <a:pt x="4011153" y="114314"/>
                </a:lnTo>
                <a:lnTo>
                  <a:pt x="4041469" y="114309"/>
                </a:lnTo>
                <a:lnTo>
                  <a:pt x="4070851" y="114306"/>
                </a:lnTo>
                <a:lnTo>
                  <a:pt x="4099612" y="114304"/>
                </a:lnTo>
                <a:lnTo>
                  <a:pt x="4127958" y="114303"/>
                </a:lnTo>
                <a:lnTo>
                  <a:pt x="4156734" y="115007"/>
                </a:lnTo>
                <a:lnTo>
                  <a:pt x="4185795" y="116183"/>
                </a:lnTo>
                <a:lnTo>
                  <a:pt x="4215047" y="117672"/>
                </a:lnTo>
                <a:lnTo>
                  <a:pt x="4243720" y="119370"/>
                </a:lnTo>
                <a:lnTo>
                  <a:pt x="4272008" y="121208"/>
                </a:lnTo>
                <a:lnTo>
                  <a:pt x="4300039" y="123139"/>
                </a:lnTo>
                <a:lnTo>
                  <a:pt x="4327898" y="125131"/>
                </a:lnTo>
                <a:lnTo>
                  <a:pt x="4355644" y="127165"/>
                </a:lnTo>
                <a:lnTo>
                  <a:pt x="4383313" y="129227"/>
                </a:lnTo>
                <a:lnTo>
                  <a:pt x="4409520" y="131307"/>
                </a:lnTo>
                <a:lnTo>
                  <a:pt x="4434752" y="133399"/>
                </a:lnTo>
                <a:lnTo>
                  <a:pt x="4475723" y="136900"/>
                </a:lnTo>
                <a:lnTo>
                  <a:pt x="4508501" y="139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Shape-775">
            <a:extLst>
              <a:ext uri="{FF2B5EF4-FFF2-40B4-BE49-F238E27FC236}">
                <a16:creationId xmlns:a16="http://schemas.microsoft.com/office/drawing/2014/main" id="{19A36FE8-40D8-41CB-8A8B-D4B9A52933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08112" y="2527300"/>
            <a:ext cx="6070602" cy="184151"/>
          </a:xfrm>
          <a:custGeom>
            <a:avLst/>
            <a:gdLst/>
            <a:ahLst/>
            <a:cxnLst/>
            <a:rect l="0" t="0" r="0" b="0"/>
            <a:pathLst>
              <a:path w="6070602" h="184151">
                <a:moveTo>
                  <a:pt x="0" y="0"/>
                </a:moveTo>
                <a:lnTo>
                  <a:pt x="0" y="0"/>
                </a:lnTo>
                <a:lnTo>
                  <a:pt x="44620" y="0"/>
                </a:lnTo>
                <a:lnTo>
                  <a:pt x="91725" y="0"/>
                </a:lnTo>
                <a:lnTo>
                  <a:pt x="129531" y="706"/>
                </a:lnTo>
                <a:lnTo>
                  <a:pt x="154553" y="5762"/>
                </a:lnTo>
                <a:lnTo>
                  <a:pt x="179920" y="7004"/>
                </a:lnTo>
                <a:lnTo>
                  <a:pt x="227451" y="16888"/>
                </a:lnTo>
                <a:lnTo>
                  <a:pt x="268010" y="19566"/>
                </a:lnTo>
                <a:lnTo>
                  <a:pt x="312743" y="27863"/>
                </a:lnTo>
                <a:lnTo>
                  <a:pt x="347736" y="30277"/>
                </a:lnTo>
                <a:lnTo>
                  <a:pt x="387887" y="26572"/>
                </a:lnTo>
                <a:lnTo>
                  <a:pt x="429790" y="22261"/>
                </a:lnTo>
                <a:lnTo>
                  <a:pt x="476402" y="19684"/>
                </a:lnTo>
                <a:lnTo>
                  <a:pt x="520312" y="19175"/>
                </a:lnTo>
                <a:lnTo>
                  <a:pt x="562957" y="19075"/>
                </a:lnTo>
                <a:lnTo>
                  <a:pt x="605352" y="19055"/>
                </a:lnTo>
                <a:lnTo>
                  <a:pt x="649579" y="20933"/>
                </a:lnTo>
                <a:lnTo>
                  <a:pt x="692130" y="27889"/>
                </a:lnTo>
                <a:lnTo>
                  <a:pt x="737145" y="31693"/>
                </a:lnTo>
                <a:lnTo>
                  <a:pt x="782621" y="38507"/>
                </a:lnTo>
                <a:lnTo>
                  <a:pt x="819616" y="46452"/>
                </a:lnTo>
                <a:lnTo>
                  <a:pt x="857388" y="53980"/>
                </a:lnTo>
                <a:lnTo>
                  <a:pt x="895391" y="58092"/>
                </a:lnTo>
                <a:lnTo>
                  <a:pt x="935344" y="63779"/>
                </a:lnTo>
                <a:lnTo>
                  <a:pt x="976580" y="69933"/>
                </a:lnTo>
                <a:lnTo>
                  <a:pt x="1019372" y="74343"/>
                </a:lnTo>
                <a:lnTo>
                  <a:pt x="1065918" y="77531"/>
                </a:lnTo>
                <a:lnTo>
                  <a:pt x="1110989" y="81063"/>
                </a:lnTo>
                <a:lnTo>
                  <a:pt x="1157504" y="82110"/>
                </a:lnTo>
                <a:lnTo>
                  <a:pt x="1189663" y="82354"/>
                </a:lnTo>
                <a:lnTo>
                  <a:pt x="1236241" y="82492"/>
                </a:lnTo>
                <a:lnTo>
                  <a:pt x="1268872" y="82524"/>
                </a:lnTo>
                <a:lnTo>
                  <a:pt x="1302190" y="84420"/>
                </a:lnTo>
                <a:lnTo>
                  <a:pt x="1335107" y="86909"/>
                </a:lnTo>
                <a:lnTo>
                  <a:pt x="1382111" y="88310"/>
                </a:lnTo>
                <a:lnTo>
                  <a:pt x="1414842" y="88638"/>
                </a:lnTo>
                <a:lnTo>
                  <a:pt x="1461632" y="88822"/>
                </a:lnTo>
                <a:lnTo>
                  <a:pt x="1493694" y="90747"/>
                </a:lnTo>
                <a:lnTo>
                  <a:pt x="1526759" y="93249"/>
                </a:lnTo>
                <a:lnTo>
                  <a:pt x="1560269" y="94361"/>
                </a:lnTo>
                <a:lnTo>
                  <a:pt x="1593977" y="98618"/>
                </a:lnTo>
                <a:lnTo>
                  <a:pt x="1628479" y="103802"/>
                </a:lnTo>
                <a:lnTo>
                  <a:pt x="1664980" y="106107"/>
                </a:lnTo>
                <a:lnTo>
                  <a:pt x="1700488" y="109012"/>
                </a:lnTo>
                <a:lnTo>
                  <a:pt x="1735789" y="111950"/>
                </a:lnTo>
                <a:lnTo>
                  <a:pt x="1772645" y="113255"/>
                </a:lnTo>
                <a:lnTo>
                  <a:pt x="1810193" y="115717"/>
                </a:lnTo>
                <a:lnTo>
                  <a:pt x="1848047" y="119163"/>
                </a:lnTo>
                <a:lnTo>
                  <a:pt x="1886038" y="123047"/>
                </a:lnTo>
                <a:lnTo>
                  <a:pt x="1924089" y="125243"/>
                </a:lnTo>
                <a:lnTo>
                  <a:pt x="1962168" y="126219"/>
                </a:lnTo>
                <a:lnTo>
                  <a:pt x="2000258" y="126653"/>
                </a:lnTo>
                <a:lnTo>
                  <a:pt x="2040235" y="126846"/>
                </a:lnTo>
                <a:lnTo>
                  <a:pt x="2080816" y="126931"/>
                </a:lnTo>
                <a:lnTo>
                  <a:pt x="2120018" y="126970"/>
                </a:lnTo>
                <a:lnTo>
                  <a:pt x="2160490" y="126987"/>
                </a:lnTo>
                <a:lnTo>
                  <a:pt x="2201290" y="126994"/>
                </a:lnTo>
                <a:lnTo>
                  <a:pt x="2240590" y="126997"/>
                </a:lnTo>
                <a:lnTo>
                  <a:pt x="2281105" y="126999"/>
                </a:lnTo>
                <a:lnTo>
                  <a:pt x="2321925" y="127000"/>
                </a:lnTo>
                <a:lnTo>
                  <a:pt x="2361234" y="127000"/>
                </a:lnTo>
                <a:lnTo>
                  <a:pt x="2401752" y="127000"/>
                </a:lnTo>
                <a:lnTo>
                  <a:pt x="2443279" y="127000"/>
                </a:lnTo>
                <a:lnTo>
                  <a:pt x="2485254" y="127000"/>
                </a:lnTo>
                <a:lnTo>
                  <a:pt x="2527428" y="127000"/>
                </a:lnTo>
                <a:lnTo>
                  <a:pt x="2569691" y="127000"/>
                </a:lnTo>
                <a:lnTo>
                  <a:pt x="2611992" y="127000"/>
                </a:lnTo>
                <a:lnTo>
                  <a:pt x="2654312" y="127000"/>
                </a:lnTo>
                <a:lnTo>
                  <a:pt x="2696639" y="127000"/>
                </a:lnTo>
                <a:lnTo>
                  <a:pt x="2738969" y="127000"/>
                </a:lnTo>
                <a:lnTo>
                  <a:pt x="2783183" y="127000"/>
                </a:lnTo>
                <a:lnTo>
                  <a:pt x="2827998" y="127000"/>
                </a:lnTo>
                <a:lnTo>
                  <a:pt x="2871435" y="127000"/>
                </a:lnTo>
                <a:lnTo>
                  <a:pt x="2916140" y="127000"/>
                </a:lnTo>
                <a:lnTo>
                  <a:pt x="2961879" y="127706"/>
                </a:lnTo>
                <a:lnTo>
                  <a:pt x="3008078" y="130371"/>
                </a:lnTo>
                <a:lnTo>
                  <a:pt x="3052600" y="130145"/>
                </a:lnTo>
                <a:lnTo>
                  <a:pt x="3096611" y="128398"/>
                </a:lnTo>
                <a:lnTo>
                  <a:pt x="3142042" y="127621"/>
                </a:lnTo>
                <a:lnTo>
                  <a:pt x="3186223" y="127276"/>
                </a:lnTo>
                <a:lnTo>
                  <a:pt x="3229377" y="127123"/>
                </a:lnTo>
                <a:lnTo>
                  <a:pt x="3272075" y="127054"/>
                </a:lnTo>
                <a:lnTo>
                  <a:pt x="3314571" y="127024"/>
                </a:lnTo>
                <a:lnTo>
                  <a:pt x="3356976" y="126305"/>
                </a:lnTo>
                <a:lnTo>
                  <a:pt x="3399341" y="123634"/>
                </a:lnTo>
                <a:lnTo>
                  <a:pt x="3439808" y="121976"/>
                </a:lnTo>
                <a:lnTo>
                  <a:pt x="3479665" y="121239"/>
                </a:lnTo>
                <a:lnTo>
                  <a:pt x="3520898" y="120912"/>
                </a:lnTo>
                <a:lnTo>
                  <a:pt x="3562742" y="120767"/>
                </a:lnTo>
                <a:lnTo>
                  <a:pt x="3604858" y="120702"/>
                </a:lnTo>
                <a:lnTo>
                  <a:pt x="3647094" y="120673"/>
                </a:lnTo>
                <a:lnTo>
                  <a:pt x="3689385" y="118779"/>
                </a:lnTo>
                <a:lnTo>
                  <a:pt x="3732404" y="116291"/>
                </a:lnTo>
                <a:lnTo>
                  <a:pt x="3777395" y="115185"/>
                </a:lnTo>
                <a:lnTo>
                  <a:pt x="3821380" y="114693"/>
                </a:lnTo>
                <a:lnTo>
                  <a:pt x="3864447" y="114475"/>
                </a:lnTo>
                <a:lnTo>
                  <a:pt x="3907106" y="114378"/>
                </a:lnTo>
                <a:lnTo>
                  <a:pt x="3949585" y="112453"/>
                </a:lnTo>
                <a:lnTo>
                  <a:pt x="3991982" y="109951"/>
                </a:lnTo>
                <a:lnTo>
                  <a:pt x="4034345" y="108839"/>
                </a:lnTo>
                <a:lnTo>
                  <a:pt x="4076690" y="108345"/>
                </a:lnTo>
                <a:lnTo>
                  <a:pt x="4119735" y="107420"/>
                </a:lnTo>
                <a:lnTo>
                  <a:pt x="4164736" y="104657"/>
                </a:lnTo>
                <a:lnTo>
                  <a:pt x="4206844" y="102959"/>
                </a:lnTo>
                <a:lnTo>
                  <a:pt x="4247431" y="102204"/>
                </a:lnTo>
                <a:lnTo>
                  <a:pt x="4288988" y="101868"/>
                </a:lnTo>
                <a:lnTo>
                  <a:pt x="4332858" y="99838"/>
                </a:lnTo>
                <a:lnTo>
                  <a:pt x="4376815" y="97289"/>
                </a:lnTo>
                <a:lnTo>
                  <a:pt x="4417518" y="96156"/>
                </a:lnTo>
                <a:lnTo>
                  <a:pt x="4458657" y="95653"/>
                </a:lnTo>
                <a:lnTo>
                  <a:pt x="4499753" y="95429"/>
                </a:lnTo>
                <a:lnTo>
                  <a:pt x="4539185" y="95330"/>
                </a:lnTo>
                <a:lnTo>
                  <a:pt x="4577877" y="95285"/>
                </a:lnTo>
                <a:lnTo>
                  <a:pt x="4616946" y="95266"/>
                </a:lnTo>
                <a:lnTo>
                  <a:pt x="4657828" y="95257"/>
                </a:lnTo>
                <a:lnTo>
                  <a:pt x="4699516" y="93372"/>
                </a:lnTo>
                <a:lnTo>
                  <a:pt x="4741563" y="90887"/>
                </a:lnTo>
                <a:lnTo>
                  <a:pt x="4783769" y="89783"/>
                </a:lnTo>
                <a:lnTo>
                  <a:pt x="4826046" y="87411"/>
                </a:lnTo>
                <a:lnTo>
                  <a:pt x="4869059" y="84005"/>
                </a:lnTo>
                <a:lnTo>
                  <a:pt x="4914047" y="80139"/>
                </a:lnTo>
                <a:lnTo>
                  <a:pt x="4959912" y="76069"/>
                </a:lnTo>
                <a:lnTo>
                  <a:pt x="5006872" y="71909"/>
                </a:lnTo>
                <a:lnTo>
                  <a:pt x="5031248" y="69811"/>
                </a:lnTo>
                <a:lnTo>
                  <a:pt x="5055966" y="67707"/>
                </a:lnTo>
                <a:lnTo>
                  <a:pt x="5102244" y="63489"/>
                </a:lnTo>
                <a:lnTo>
                  <a:pt x="5147742" y="59967"/>
                </a:lnTo>
                <a:lnTo>
                  <a:pt x="5171728" y="59028"/>
                </a:lnTo>
                <a:lnTo>
                  <a:pt x="5196186" y="58402"/>
                </a:lnTo>
                <a:lnTo>
                  <a:pt x="5220252" y="57985"/>
                </a:lnTo>
                <a:lnTo>
                  <a:pt x="5267688" y="57521"/>
                </a:lnTo>
                <a:lnTo>
                  <a:pt x="5292615" y="57397"/>
                </a:lnTo>
                <a:lnTo>
                  <a:pt x="5318404" y="57315"/>
                </a:lnTo>
                <a:lnTo>
                  <a:pt x="5344770" y="57260"/>
                </a:lnTo>
                <a:lnTo>
                  <a:pt x="5370108" y="57929"/>
                </a:lnTo>
                <a:lnTo>
                  <a:pt x="5394760" y="59081"/>
                </a:lnTo>
                <a:lnTo>
                  <a:pt x="5418957" y="60554"/>
                </a:lnTo>
                <a:lnTo>
                  <a:pt x="5444260" y="62241"/>
                </a:lnTo>
                <a:lnTo>
                  <a:pt x="5470301" y="64072"/>
                </a:lnTo>
                <a:lnTo>
                  <a:pt x="5496835" y="65998"/>
                </a:lnTo>
                <a:lnTo>
                  <a:pt x="5522990" y="68693"/>
                </a:lnTo>
                <a:lnTo>
                  <a:pt x="5548894" y="71901"/>
                </a:lnTo>
                <a:lnTo>
                  <a:pt x="5574629" y="75451"/>
                </a:lnTo>
                <a:lnTo>
                  <a:pt x="5599547" y="79228"/>
                </a:lnTo>
                <a:lnTo>
                  <a:pt x="5623921" y="83158"/>
                </a:lnTo>
                <a:lnTo>
                  <a:pt x="5647931" y="87188"/>
                </a:lnTo>
                <a:lnTo>
                  <a:pt x="5695305" y="95430"/>
                </a:lnTo>
                <a:lnTo>
                  <a:pt x="5742230" y="103797"/>
                </a:lnTo>
                <a:lnTo>
                  <a:pt x="5788956" y="112219"/>
                </a:lnTo>
                <a:lnTo>
                  <a:pt x="5833712" y="120666"/>
                </a:lnTo>
                <a:lnTo>
                  <a:pt x="5877122" y="129829"/>
                </a:lnTo>
                <a:lnTo>
                  <a:pt x="5919935" y="140957"/>
                </a:lnTo>
                <a:lnTo>
                  <a:pt x="5960599" y="151077"/>
                </a:lnTo>
                <a:lnTo>
                  <a:pt x="5999134" y="160984"/>
                </a:lnTo>
                <a:lnTo>
                  <a:pt x="6035074" y="172443"/>
                </a:lnTo>
                <a:lnTo>
                  <a:pt x="6070601" y="1841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Shape-776">
            <a:extLst>
              <a:ext uri="{FF2B5EF4-FFF2-40B4-BE49-F238E27FC236}">
                <a16:creationId xmlns:a16="http://schemas.microsoft.com/office/drawing/2014/main" id="{E696B647-E741-4A67-B420-F1112B99701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77970" y="3143280"/>
            <a:ext cx="8140694" cy="105212"/>
          </a:xfrm>
          <a:custGeom>
            <a:avLst/>
            <a:gdLst/>
            <a:ahLst/>
            <a:cxnLst/>
            <a:rect l="0" t="0" r="0" b="0"/>
            <a:pathLst>
              <a:path w="8140694" h="105212">
                <a:moveTo>
                  <a:pt x="12692" y="19020"/>
                </a:moveTo>
                <a:lnTo>
                  <a:pt x="12692" y="19020"/>
                </a:lnTo>
                <a:lnTo>
                  <a:pt x="9321" y="19020"/>
                </a:lnTo>
                <a:lnTo>
                  <a:pt x="8328" y="18314"/>
                </a:lnTo>
                <a:lnTo>
                  <a:pt x="7666" y="17139"/>
                </a:lnTo>
                <a:lnTo>
                  <a:pt x="7225" y="15649"/>
                </a:lnTo>
                <a:lnTo>
                  <a:pt x="6225" y="14656"/>
                </a:lnTo>
                <a:lnTo>
                  <a:pt x="0" y="12672"/>
                </a:lnTo>
                <a:lnTo>
                  <a:pt x="5460" y="12670"/>
                </a:lnTo>
                <a:lnTo>
                  <a:pt x="19173" y="1687"/>
                </a:lnTo>
                <a:lnTo>
                  <a:pt x="30906" y="309"/>
                </a:lnTo>
                <a:lnTo>
                  <a:pt x="46300" y="0"/>
                </a:lnTo>
                <a:lnTo>
                  <a:pt x="81099" y="8086"/>
                </a:lnTo>
                <a:lnTo>
                  <a:pt x="86840" y="10633"/>
                </a:lnTo>
                <a:lnTo>
                  <a:pt x="109484" y="12402"/>
                </a:lnTo>
                <a:lnTo>
                  <a:pt x="134869" y="9490"/>
                </a:lnTo>
                <a:lnTo>
                  <a:pt x="146721" y="10551"/>
                </a:lnTo>
                <a:lnTo>
                  <a:pt x="171577" y="9247"/>
                </a:lnTo>
                <a:lnTo>
                  <a:pt x="215900" y="12470"/>
                </a:lnTo>
                <a:lnTo>
                  <a:pt x="262831" y="12653"/>
                </a:lnTo>
                <a:lnTo>
                  <a:pt x="304842" y="12668"/>
                </a:lnTo>
                <a:lnTo>
                  <a:pt x="347132" y="12670"/>
                </a:lnTo>
                <a:lnTo>
                  <a:pt x="392831" y="12670"/>
                </a:lnTo>
                <a:lnTo>
                  <a:pt x="433452" y="17034"/>
                </a:lnTo>
                <a:lnTo>
                  <a:pt x="473147" y="18628"/>
                </a:lnTo>
                <a:lnTo>
                  <a:pt x="508957" y="18904"/>
                </a:lnTo>
                <a:lnTo>
                  <a:pt x="555612" y="18997"/>
                </a:lnTo>
                <a:lnTo>
                  <a:pt x="591482" y="22384"/>
                </a:lnTo>
                <a:lnTo>
                  <a:pt x="628921" y="24485"/>
                </a:lnTo>
                <a:lnTo>
                  <a:pt x="675133" y="25195"/>
                </a:lnTo>
                <a:lnTo>
                  <a:pt x="711797" y="25318"/>
                </a:lnTo>
                <a:lnTo>
                  <a:pt x="749472" y="26060"/>
                </a:lnTo>
                <a:lnTo>
                  <a:pt x="788151" y="29729"/>
                </a:lnTo>
                <a:lnTo>
                  <a:pt x="829872" y="31130"/>
                </a:lnTo>
                <a:lnTo>
                  <a:pt x="870064" y="31545"/>
                </a:lnTo>
                <a:lnTo>
                  <a:pt x="912939" y="31668"/>
                </a:lnTo>
                <a:lnTo>
                  <a:pt x="956217" y="31705"/>
                </a:lnTo>
                <a:lnTo>
                  <a:pt x="997576" y="32421"/>
                </a:lnTo>
                <a:lnTo>
                  <a:pt x="1044245" y="36083"/>
                </a:lnTo>
                <a:lnTo>
                  <a:pt x="1089667" y="37481"/>
                </a:lnTo>
                <a:lnTo>
                  <a:pt x="1135110" y="37896"/>
                </a:lnTo>
                <a:lnTo>
                  <a:pt x="1167476" y="37992"/>
                </a:lnTo>
                <a:lnTo>
                  <a:pt x="1214060" y="38047"/>
                </a:lnTo>
                <a:lnTo>
                  <a:pt x="1246075" y="38060"/>
                </a:lnTo>
                <a:lnTo>
                  <a:pt x="1278412" y="38771"/>
                </a:lnTo>
                <a:lnTo>
                  <a:pt x="1324385" y="42433"/>
                </a:lnTo>
                <a:lnTo>
                  <a:pt x="1369991" y="43126"/>
                </a:lnTo>
                <a:lnTo>
                  <a:pt x="1402396" y="40787"/>
                </a:lnTo>
                <a:lnTo>
                  <a:pt x="1449002" y="42246"/>
                </a:lnTo>
                <a:lnTo>
                  <a:pt x="1494090" y="40405"/>
                </a:lnTo>
                <a:lnTo>
                  <a:pt x="1525754" y="39108"/>
                </a:lnTo>
                <a:lnTo>
                  <a:pt x="1557937" y="37826"/>
                </a:lnTo>
                <a:lnTo>
                  <a:pt x="1603822" y="33843"/>
                </a:lnTo>
                <a:lnTo>
                  <a:pt x="1649402" y="32349"/>
                </a:lnTo>
                <a:lnTo>
                  <a:pt x="1681801" y="32000"/>
                </a:lnTo>
                <a:lnTo>
                  <a:pt x="1728403" y="31803"/>
                </a:lnTo>
                <a:lnTo>
                  <a:pt x="1760421" y="31757"/>
                </a:lnTo>
                <a:lnTo>
                  <a:pt x="1792761" y="31031"/>
                </a:lnTo>
                <a:lnTo>
                  <a:pt x="1839440" y="27361"/>
                </a:lnTo>
                <a:lnTo>
                  <a:pt x="1872095" y="26255"/>
                </a:lnTo>
                <a:lnTo>
                  <a:pt x="1918842" y="25632"/>
                </a:lnTo>
                <a:lnTo>
                  <a:pt x="1950894" y="25487"/>
                </a:lnTo>
                <a:lnTo>
                  <a:pt x="1983249" y="25422"/>
                </a:lnTo>
                <a:lnTo>
                  <a:pt x="2029936" y="25386"/>
                </a:lnTo>
                <a:lnTo>
                  <a:pt x="2062593" y="25377"/>
                </a:lnTo>
                <a:lnTo>
                  <a:pt x="2109342" y="25372"/>
                </a:lnTo>
                <a:lnTo>
                  <a:pt x="2141394" y="25371"/>
                </a:lnTo>
                <a:lnTo>
                  <a:pt x="2173749" y="25371"/>
                </a:lnTo>
                <a:lnTo>
                  <a:pt x="2219731" y="26076"/>
                </a:lnTo>
                <a:lnTo>
                  <a:pt x="2265340" y="29028"/>
                </a:lnTo>
                <a:lnTo>
                  <a:pt x="2297745" y="27466"/>
                </a:lnTo>
                <a:lnTo>
                  <a:pt x="2344351" y="25991"/>
                </a:lnTo>
                <a:lnTo>
                  <a:pt x="2376370" y="25646"/>
                </a:lnTo>
                <a:lnTo>
                  <a:pt x="2408711" y="25493"/>
                </a:lnTo>
                <a:lnTo>
                  <a:pt x="2455390" y="25406"/>
                </a:lnTo>
                <a:lnTo>
                  <a:pt x="2488045" y="25386"/>
                </a:lnTo>
                <a:lnTo>
                  <a:pt x="2534792" y="22004"/>
                </a:lnTo>
                <a:lnTo>
                  <a:pt x="2566844" y="20346"/>
                </a:lnTo>
                <a:lnTo>
                  <a:pt x="2599199" y="19609"/>
                </a:lnTo>
                <a:lnTo>
                  <a:pt x="2646592" y="18489"/>
                </a:lnTo>
                <a:lnTo>
                  <a:pt x="2681914" y="15727"/>
                </a:lnTo>
                <a:lnTo>
                  <a:pt x="2716898" y="14029"/>
                </a:lnTo>
                <a:lnTo>
                  <a:pt x="2751262" y="12568"/>
                </a:lnTo>
                <a:lnTo>
                  <a:pt x="2785349" y="9567"/>
                </a:lnTo>
                <a:lnTo>
                  <a:pt x="2819314" y="7763"/>
                </a:lnTo>
                <a:lnTo>
                  <a:pt x="2853930" y="6256"/>
                </a:lnTo>
                <a:lnTo>
                  <a:pt x="2890481" y="3234"/>
                </a:lnTo>
                <a:lnTo>
                  <a:pt x="2926012" y="1421"/>
                </a:lnTo>
                <a:lnTo>
                  <a:pt x="2959912" y="615"/>
                </a:lnTo>
                <a:lnTo>
                  <a:pt x="2991442" y="257"/>
                </a:lnTo>
                <a:lnTo>
                  <a:pt x="3025681" y="98"/>
                </a:lnTo>
                <a:lnTo>
                  <a:pt x="3060654" y="732"/>
                </a:lnTo>
                <a:lnTo>
                  <a:pt x="3092661" y="3366"/>
                </a:lnTo>
                <a:lnTo>
                  <a:pt x="3125230" y="5007"/>
                </a:lnTo>
                <a:lnTo>
                  <a:pt x="3157815" y="6442"/>
                </a:lnTo>
                <a:lnTo>
                  <a:pt x="3204632" y="10511"/>
                </a:lnTo>
                <a:lnTo>
                  <a:pt x="3237319" y="11711"/>
                </a:lnTo>
                <a:lnTo>
                  <a:pt x="3270661" y="12244"/>
                </a:lnTo>
                <a:lnTo>
                  <a:pt x="3304295" y="13186"/>
                </a:lnTo>
                <a:lnTo>
                  <a:pt x="3338059" y="15957"/>
                </a:lnTo>
                <a:lnTo>
                  <a:pt x="3371879" y="17659"/>
                </a:lnTo>
                <a:lnTo>
                  <a:pt x="3405725" y="18415"/>
                </a:lnTo>
                <a:lnTo>
                  <a:pt x="3439583" y="18751"/>
                </a:lnTo>
                <a:lnTo>
                  <a:pt x="3487007" y="22311"/>
                </a:lnTo>
                <a:lnTo>
                  <a:pt x="3519218" y="24011"/>
                </a:lnTo>
                <a:lnTo>
                  <a:pt x="3553054" y="24766"/>
                </a:lnTo>
                <a:lnTo>
                  <a:pt x="3589259" y="25102"/>
                </a:lnTo>
                <a:lnTo>
                  <a:pt x="3624635" y="27132"/>
                </a:lnTo>
                <a:lnTo>
                  <a:pt x="3659172" y="29681"/>
                </a:lnTo>
                <a:lnTo>
                  <a:pt x="3693338" y="30814"/>
                </a:lnTo>
                <a:lnTo>
                  <a:pt x="3729218" y="31317"/>
                </a:lnTo>
                <a:lnTo>
                  <a:pt x="3766332" y="31541"/>
                </a:lnTo>
                <a:lnTo>
                  <a:pt x="3803993" y="31641"/>
                </a:lnTo>
                <a:lnTo>
                  <a:pt x="3840017" y="33566"/>
                </a:lnTo>
                <a:lnTo>
                  <a:pt x="3875548" y="36774"/>
                </a:lnTo>
                <a:lnTo>
                  <a:pt x="3912506" y="40551"/>
                </a:lnTo>
                <a:lnTo>
                  <a:pt x="3950099" y="42701"/>
                </a:lnTo>
                <a:lnTo>
                  <a:pt x="3987973" y="43656"/>
                </a:lnTo>
                <a:lnTo>
                  <a:pt x="4025973" y="44080"/>
                </a:lnTo>
                <a:lnTo>
                  <a:pt x="4064028" y="46151"/>
                </a:lnTo>
                <a:lnTo>
                  <a:pt x="4102108" y="48717"/>
                </a:lnTo>
                <a:lnTo>
                  <a:pt x="4140199" y="49858"/>
                </a:lnTo>
                <a:lnTo>
                  <a:pt x="4176414" y="52246"/>
                </a:lnTo>
                <a:lnTo>
                  <a:pt x="4212030" y="54954"/>
                </a:lnTo>
                <a:lnTo>
                  <a:pt x="4249026" y="56157"/>
                </a:lnTo>
                <a:lnTo>
                  <a:pt x="4286635" y="56692"/>
                </a:lnTo>
                <a:lnTo>
                  <a:pt x="4324517" y="56930"/>
                </a:lnTo>
                <a:lnTo>
                  <a:pt x="4362520" y="57036"/>
                </a:lnTo>
                <a:lnTo>
                  <a:pt x="4400577" y="58964"/>
                </a:lnTo>
                <a:lnTo>
                  <a:pt x="4439363" y="61467"/>
                </a:lnTo>
                <a:lnTo>
                  <a:pt x="4480121" y="62580"/>
                </a:lnTo>
                <a:lnTo>
                  <a:pt x="4519872" y="64956"/>
                </a:lnTo>
                <a:lnTo>
                  <a:pt x="4559411" y="67658"/>
                </a:lnTo>
                <a:lnTo>
                  <a:pt x="4600503" y="68859"/>
                </a:lnTo>
                <a:lnTo>
                  <a:pt x="4642284" y="71275"/>
                </a:lnTo>
                <a:lnTo>
                  <a:pt x="4683667" y="74700"/>
                </a:lnTo>
                <a:lnTo>
                  <a:pt x="4723225" y="78574"/>
                </a:lnTo>
                <a:lnTo>
                  <a:pt x="4761974" y="80766"/>
                </a:lnTo>
                <a:lnTo>
                  <a:pt x="4801773" y="82446"/>
                </a:lnTo>
                <a:lnTo>
                  <a:pt x="4845332" y="85545"/>
                </a:lnTo>
                <a:lnTo>
                  <a:pt x="4886799" y="89274"/>
                </a:lnTo>
                <a:lnTo>
                  <a:pt x="4927101" y="92577"/>
                </a:lnTo>
                <a:lnTo>
                  <a:pt x="4968531" y="94045"/>
                </a:lnTo>
                <a:lnTo>
                  <a:pt x="5010463" y="96579"/>
                </a:lnTo>
                <a:lnTo>
                  <a:pt x="5052618" y="99352"/>
                </a:lnTo>
                <a:lnTo>
                  <a:pt x="5094872" y="100584"/>
                </a:lnTo>
                <a:lnTo>
                  <a:pt x="5135289" y="101132"/>
                </a:lnTo>
                <a:lnTo>
                  <a:pt x="5175125" y="101375"/>
                </a:lnTo>
                <a:lnTo>
                  <a:pt x="5216347" y="101483"/>
                </a:lnTo>
                <a:lnTo>
                  <a:pt x="5258187" y="103413"/>
                </a:lnTo>
                <a:lnTo>
                  <a:pt x="5299595" y="105211"/>
                </a:lnTo>
                <a:lnTo>
                  <a:pt x="5339166" y="103659"/>
                </a:lnTo>
                <a:lnTo>
                  <a:pt x="5376038" y="102498"/>
                </a:lnTo>
                <a:lnTo>
                  <a:pt x="5412651" y="101983"/>
                </a:lnTo>
                <a:lnTo>
                  <a:pt x="5452443" y="101754"/>
                </a:lnTo>
                <a:lnTo>
                  <a:pt x="5491765" y="101652"/>
                </a:lnTo>
                <a:lnTo>
                  <a:pt x="5531114" y="100901"/>
                </a:lnTo>
                <a:lnTo>
                  <a:pt x="5572121" y="98215"/>
                </a:lnTo>
                <a:lnTo>
                  <a:pt x="5613865" y="96551"/>
                </a:lnTo>
                <a:lnTo>
                  <a:pt x="5655936" y="95106"/>
                </a:lnTo>
                <a:lnTo>
                  <a:pt x="5698152" y="92112"/>
                </a:lnTo>
                <a:lnTo>
                  <a:pt x="5740434" y="90311"/>
                </a:lnTo>
                <a:lnTo>
                  <a:pt x="5783450" y="88805"/>
                </a:lnTo>
                <a:lnTo>
                  <a:pt x="5828438" y="85784"/>
                </a:lnTo>
                <a:lnTo>
                  <a:pt x="5874304" y="83971"/>
                </a:lnTo>
                <a:lnTo>
                  <a:pt x="5919853" y="82459"/>
                </a:lnTo>
                <a:lnTo>
                  <a:pt x="5963616" y="79436"/>
                </a:lnTo>
                <a:lnTo>
                  <a:pt x="6008465" y="77621"/>
                </a:lnTo>
                <a:lnTo>
                  <a:pt x="6053564" y="76110"/>
                </a:lnTo>
                <a:lnTo>
                  <a:pt x="6097126" y="73086"/>
                </a:lnTo>
                <a:lnTo>
                  <a:pt x="6141887" y="69390"/>
                </a:lnTo>
                <a:lnTo>
                  <a:pt x="6186946" y="66101"/>
                </a:lnTo>
                <a:lnTo>
                  <a:pt x="6230490" y="64640"/>
                </a:lnTo>
                <a:lnTo>
                  <a:pt x="6271480" y="63990"/>
                </a:lnTo>
                <a:lnTo>
                  <a:pt x="6311571" y="63701"/>
                </a:lnTo>
                <a:lnTo>
                  <a:pt x="6352907" y="63573"/>
                </a:lnTo>
                <a:lnTo>
                  <a:pt x="6394797" y="63516"/>
                </a:lnTo>
                <a:lnTo>
                  <a:pt x="6436934" y="63490"/>
                </a:lnTo>
                <a:lnTo>
                  <a:pt x="6479179" y="63479"/>
                </a:lnTo>
                <a:lnTo>
                  <a:pt x="6523355" y="63474"/>
                </a:lnTo>
                <a:lnTo>
                  <a:pt x="6568859" y="63472"/>
                </a:lnTo>
                <a:lnTo>
                  <a:pt x="6614954" y="63471"/>
                </a:lnTo>
                <a:lnTo>
                  <a:pt x="6661311" y="61589"/>
                </a:lnTo>
                <a:lnTo>
                  <a:pt x="6708489" y="59106"/>
                </a:lnTo>
                <a:lnTo>
                  <a:pt x="6732923" y="58444"/>
                </a:lnTo>
                <a:lnTo>
                  <a:pt x="6757680" y="58003"/>
                </a:lnTo>
                <a:lnTo>
                  <a:pt x="6782651" y="57709"/>
                </a:lnTo>
                <a:lnTo>
                  <a:pt x="6807765" y="57512"/>
                </a:lnTo>
                <a:lnTo>
                  <a:pt x="6832974" y="57382"/>
                </a:lnTo>
                <a:lnTo>
                  <a:pt x="6858247" y="56589"/>
                </a:lnTo>
                <a:lnTo>
                  <a:pt x="6883562" y="55355"/>
                </a:lnTo>
                <a:lnTo>
                  <a:pt x="6908906" y="53827"/>
                </a:lnTo>
                <a:lnTo>
                  <a:pt x="6934973" y="52808"/>
                </a:lnTo>
                <a:lnTo>
                  <a:pt x="6961524" y="52128"/>
                </a:lnTo>
                <a:lnTo>
                  <a:pt x="6988397" y="51676"/>
                </a:lnTo>
                <a:lnTo>
                  <a:pt x="7014779" y="50668"/>
                </a:lnTo>
                <a:lnTo>
                  <a:pt x="7040833" y="49291"/>
                </a:lnTo>
                <a:lnTo>
                  <a:pt x="7066670" y="47667"/>
                </a:lnTo>
                <a:lnTo>
                  <a:pt x="7092361" y="46585"/>
                </a:lnTo>
                <a:lnTo>
                  <a:pt x="7117954" y="45863"/>
                </a:lnTo>
                <a:lnTo>
                  <a:pt x="7143484" y="45382"/>
                </a:lnTo>
                <a:lnTo>
                  <a:pt x="7168970" y="45062"/>
                </a:lnTo>
                <a:lnTo>
                  <a:pt x="7194428" y="44848"/>
                </a:lnTo>
                <a:lnTo>
                  <a:pt x="7219866" y="44705"/>
                </a:lnTo>
                <a:lnTo>
                  <a:pt x="7244586" y="44610"/>
                </a:lnTo>
                <a:lnTo>
                  <a:pt x="7268827" y="44547"/>
                </a:lnTo>
                <a:lnTo>
                  <a:pt x="7292749" y="44504"/>
                </a:lnTo>
                <a:lnTo>
                  <a:pt x="7317164" y="43771"/>
                </a:lnTo>
                <a:lnTo>
                  <a:pt x="7341906" y="42576"/>
                </a:lnTo>
                <a:lnTo>
                  <a:pt x="7366868" y="41074"/>
                </a:lnTo>
                <a:lnTo>
                  <a:pt x="7391271" y="40073"/>
                </a:lnTo>
                <a:lnTo>
                  <a:pt x="7415300" y="39405"/>
                </a:lnTo>
                <a:lnTo>
                  <a:pt x="7461991" y="38663"/>
                </a:lnTo>
                <a:lnTo>
                  <a:pt x="7506261" y="38334"/>
                </a:lnTo>
                <a:lnTo>
                  <a:pt x="7549454" y="38187"/>
                </a:lnTo>
                <a:lnTo>
                  <a:pt x="7591465" y="38122"/>
                </a:lnTo>
                <a:lnTo>
                  <a:pt x="7631302" y="38093"/>
                </a:lnTo>
                <a:lnTo>
                  <a:pt x="7668293" y="38080"/>
                </a:lnTo>
                <a:lnTo>
                  <a:pt x="7704254" y="38075"/>
                </a:lnTo>
                <a:lnTo>
                  <a:pt x="7741403" y="38072"/>
                </a:lnTo>
                <a:lnTo>
                  <a:pt x="7777199" y="39952"/>
                </a:lnTo>
                <a:lnTo>
                  <a:pt x="7811923" y="42434"/>
                </a:lnTo>
                <a:lnTo>
                  <a:pt x="7846172" y="43538"/>
                </a:lnTo>
                <a:lnTo>
                  <a:pt x="7880207" y="45909"/>
                </a:lnTo>
                <a:lnTo>
                  <a:pt x="7914149" y="49315"/>
                </a:lnTo>
                <a:lnTo>
                  <a:pt x="7948049" y="53181"/>
                </a:lnTo>
                <a:lnTo>
                  <a:pt x="7981930" y="57251"/>
                </a:lnTo>
                <a:lnTo>
                  <a:pt x="8016509" y="61411"/>
                </a:lnTo>
                <a:lnTo>
                  <a:pt x="8053044" y="65613"/>
                </a:lnTo>
                <a:lnTo>
                  <a:pt x="8088568" y="69831"/>
                </a:lnTo>
                <a:lnTo>
                  <a:pt x="8140693" y="7617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8439-8DFC-48CF-9263-24276DA8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65ED-55A8-42BB-8A09-7C04F7E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How many NAND gates does this use to compute MAJ?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805D4-8D0A-444D-9169-3EE3FF40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3D639E-D7A0-4CC1-84D3-598712FD9E84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9849" t="38939" r="50324" b="34023"/>
          <a:stretch/>
        </p:blipFill>
        <p:spPr>
          <a:xfrm>
            <a:off x="2375814" y="3021285"/>
            <a:ext cx="4172201" cy="3183905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0984E1-D599-4FCD-8316-D4C61E0DCEBE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t="55858" b="3270"/>
          <a:stretch/>
        </p:blipFill>
        <p:spPr>
          <a:xfrm>
            <a:off x="6323579" y="3258670"/>
            <a:ext cx="4395451" cy="2153606"/>
          </a:xfrm>
          <a:prstGeom prst="rect">
            <a:avLst/>
          </a:prstGeom>
        </p:spPr>
      </p:pic>
      <p:sp>
        <p:nvSpPr>
          <p:cNvPr id="5" name="SMARTInkShape-777">
            <a:extLst>
              <a:ext uri="{FF2B5EF4-FFF2-40B4-BE49-F238E27FC236}">
                <a16:creationId xmlns:a16="http://schemas.microsoft.com/office/drawing/2014/main" id="{883A4C40-E934-4A0E-B297-A4636DD554D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59363" y="3295650"/>
            <a:ext cx="1" cy="44451"/>
          </a:xfrm>
          <a:custGeom>
            <a:avLst/>
            <a:gdLst/>
            <a:ahLst/>
            <a:cxnLst/>
            <a:rect l="0" t="0" r="0" b="0"/>
            <a:pathLst>
              <a:path w="1" h="44451">
                <a:moveTo>
                  <a:pt x="0" y="0"/>
                </a:moveTo>
                <a:lnTo>
                  <a:pt x="0" y="0"/>
                </a:lnTo>
                <a:lnTo>
                  <a:pt x="0" y="4445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778">
            <a:extLst>
              <a:ext uri="{FF2B5EF4-FFF2-40B4-BE49-F238E27FC236}">
                <a16:creationId xmlns:a16="http://schemas.microsoft.com/office/drawing/2014/main" id="{3A095E89-3597-41E6-9BDA-ABCA10E634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14913" y="3995063"/>
            <a:ext cx="146051" cy="145138"/>
          </a:xfrm>
          <a:custGeom>
            <a:avLst/>
            <a:gdLst/>
            <a:ahLst/>
            <a:cxnLst/>
            <a:rect l="0" t="0" r="0" b="0"/>
            <a:pathLst>
              <a:path w="146051" h="145138">
                <a:moveTo>
                  <a:pt x="0" y="30837"/>
                </a:moveTo>
                <a:lnTo>
                  <a:pt x="0" y="30837"/>
                </a:lnTo>
                <a:lnTo>
                  <a:pt x="10831" y="20712"/>
                </a:lnTo>
                <a:lnTo>
                  <a:pt x="19099" y="16764"/>
                </a:lnTo>
                <a:lnTo>
                  <a:pt x="27526" y="9399"/>
                </a:lnTo>
                <a:lnTo>
                  <a:pt x="33635" y="7198"/>
                </a:lnTo>
                <a:lnTo>
                  <a:pt x="48095" y="4963"/>
                </a:lnTo>
                <a:lnTo>
                  <a:pt x="57033" y="457"/>
                </a:lnTo>
                <a:lnTo>
                  <a:pt x="59189" y="0"/>
                </a:lnTo>
                <a:lnTo>
                  <a:pt x="60626" y="401"/>
                </a:lnTo>
                <a:lnTo>
                  <a:pt x="61583" y="1374"/>
                </a:lnTo>
                <a:lnTo>
                  <a:pt x="62222" y="2729"/>
                </a:lnTo>
                <a:lnTo>
                  <a:pt x="63353" y="3631"/>
                </a:lnTo>
                <a:lnTo>
                  <a:pt x="70239" y="6962"/>
                </a:lnTo>
                <a:lnTo>
                  <a:pt x="72226" y="8570"/>
                </a:lnTo>
                <a:lnTo>
                  <a:pt x="74433" y="12239"/>
                </a:lnTo>
                <a:lnTo>
                  <a:pt x="75851" y="20343"/>
                </a:lnTo>
                <a:lnTo>
                  <a:pt x="76199" y="58092"/>
                </a:lnTo>
                <a:lnTo>
                  <a:pt x="74318" y="62471"/>
                </a:lnTo>
                <a:lnTo>
                  <a:pt x="48673" y="96376"/>
                </a:lnTo>
                <a:lnTo>
                  <a:pt x="44445" y="98771"/>
                </a:lnTo>
                <a:lnTo>
                  <a:pt x="35982" y="100309"/>
                </a:lnTo>
                <a:lnTo>
                  <a:pt x="34571" y="101140"/>
                </a:lnTo>
                <a:lnTo>
                  <a:pt x="33630" y="102400"/>
                </a:lnTo>
                <a:lnTo>
                  <a:pt x="33004" y="103946"/>
                </a:lnTo>
                <a:lnTo>
                  <a:pt x="31880" y="104271"/>
                </a:lnTo>
                <a:lnTo>
                  <a:pt x="30426" y="103782"/>
                </a:lnTo>
                <a:lnTo>
                  <a:pt x="26392" y="101299"/>
                </a:lnTo>
                <a:lnTo>
                  <a:pt x="20019" y="100741"/>
                </a:lnTo>
                <a:lnTo>
                  <a:pt x="19696" y="100017"/>
                </a:lnTo>
                <a:lnTo>
                  <a:pt x="19337" y="97332"/>
                </a:lnTo>
                <a:lnTo>
                  <a:pt x="21059" y="93787"/>
                </a:lnTo>
                <a:lnTo>
                  <a:pt x="22505" y="91853"/>
                </a:lnTo>
                <a:lnTo>
                  <a:pt x="25995" y="89705"/>
                </a:lnTo>
                <a:lnTo>
                  <a:pt x="27913" y="89133"/>
                </a:lnTo>
                <a:lnTo>
                  <a:pt x="29192" y="88045"/>
                </a:lnTo>
                <a:lnTo>
                  <a:pt x="30613" y="84955"/>
                </a:lnTo>
                <a:lnTo>
                  <a:pt x="31697" y="83849"/>
                </a:lnTo>
                <a:lnTo>
                  <a:pt x="34783" y="82620"/>
                </a:lnTo>
                <a:lnTo>
                  <a:pt x="62644" y="81645"/>
                </a:lnTo>
                <a:lnTo>
                  <a:pt x="68529" y="83522"/>
                </a:lnTo>
                <a:lnTo>
                  <a:pt x="73496" y="86003"/>
                </a:lnTo>
                <a:lnTo>
                  <a:pt x="78055" y="87105"/>
                </a:lnTo>
                <a:lnTo>
                  <a:pt x="82434" y="91358"/>
                </a:lnTo>
                <a:lnTo>
                  <a:pt x="87437" y="97247"/>
                </a:lnTo>
                <a:lnTo>
                  <a:pt x="124242" y="124666"/>
                </a:lnTo>
                <a:lnTo>
                  <a:pt x="131749" y="134681"/>
                </a:lnTo>
                <a:lnTo>
                  <a:pt x="146050" y="145137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779">
            <a:extLst>
              <a:ext uri="{FF2B5EF4-FFF2-40B4-BE49-F238E27FC236}">
                <a16:creationId xmlns:a16="http://schemas.microsoft.com/office/drawing/2014/main" id="{B3AC781B-978F-4A4B-911D-70FAFBC5FA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34063" y="4241800"/>
            <a:ext cx="114266" cy="177801"/>
          </a:xfrm>
          <a:custGeom>
            <a:avLst/>
            <a:gdLst/>
            <a:ahLst/>
            <a:cxnLst/>
            <a:rect l="0" t="0" r="0" b="0"/>
            <a:pathLst>
              <a:path w="114266" h="17780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6907" y="1882"/>
                </a:lnTo>
                <a:lnTo>
                  <a:pt x="11555" y="5467"/>
                </a:lnTo>
                <a:lnTo>
                  <a:pt x="17543" y="6176"/>
                </a:lnTo>
                <a:lnTo>
                  <a:pt x="21437" y="6272"/>
                </a:lnTo>
                <a:lnTo>
                  <a:pt x="25520" y="8197"/>
                </a:lnTo>
                <a:lnTo>
                  <a:pt x="29686" y="10699"/>
                </a:lnTo>
                <a:lnTo>
                  <a:pt x="35999" y="12813"/>
                </a:lnTo>
                <a:lnTo>
                  <a:pt x="42338" y="16889"/>
                </a:lnTo>
                <a:lnTo>
                  <a:pt x="48684" y="18410"/>
                </a:lnTo>
                <a:lnTo>
                  <a:pt x="55895" y="18966"/>
                </a:lnTo>
                <a:lnTo>
                  <a:pt x="63205" y="25136"/>
                </a:lnTo>
                <a:lnTo>
                  <a:pt x="63492" y="34853"/>
                </a:lnTo>
                <a:lnTo>
                  <a:pt x="61615" y="38538"/>
                </a:lnTo>
                <a:lnTo>
                  <a:pt x="42300" y="59274"/>
                </a:lnTo>
                <a:lnTo>
                  <a:pt x="38085" y="61622"/>
                </a:lnTo>
                <a:lnTo>
                  <a:pt x="33860" y="63371"/>
                </a:lnTo>
                <a:lnTo>
                  <a:pt x="27514" y="67617"/>
                </a:lnTo>
                <a:lnTo>
                  <a:pt x="21166" y="69894"/>
                </a:lnTo>
                <a:lnTo>
                  <a:pt x="13954" y="75230"/>
                </a:lnTo>
                <a:lnTo>
                  <a:pt x="6350" y="76200"/>
                </a:lnTo>
                <a:lnTo>
                  <a:pt x="53166" y="76906"/>
                </a:lnTo>
                <a:lnTo>
                  <a:pt x="80192" y="83081"/>
                </a:lnTo>
                <a:lnTo>
                  <a:pt x="87417" y="86863"/>
                </a:lnTo>
                <a:lnTo>
                  <a:pt x="97476" y="89002"/>
                </a:lnTo>
                <a:lnTo>
                  <a:pt x="105238" y="93791"/>
                </a:lnTo>
                <a:lnTo>
                  <a:pt x="109802" y="97659"/>
                </a:lnTo>
                <a:lnTo>
                  <a:pt x="112301" y="101730"/>
                </a:lnTo>
                <a:lnTo>
                  <a:pt x="113905" y="106721"/>
                </a:lnTo>
                <a:lnTo>
                  <a:pt x="114265" y="122148"/>
                </a:lnTo>
                <a:lnTo>
                  <a:pt x="112402" y="126725"/>
                </a:lnTo>
                <a:lnTo>
                  <a:pt x="102087" y="138783"/>
                </a:lnTo>
                <a:lnTo>
                  <a:pt x="50800" y="17780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254">
            <a:extLst>
              <a:ext uri="{FF2B5EF4-FFF2-40B4-BE49-F238E27FC236}">
                <a16:creationId xmlns:a16="http://schemas.microsoft.com/office/drawing/2014/main" id="{00049F12-530E-4299-A3FE-1A936422E0ED}"/>
              </a:ext>
            </a:extLst>
          </p:cNvPr>
          <p:cNvGrpSpPr/>
          <p:nvPr/>
        </p:nvGrpSpPr>
        <p:grpSpPr>
          <a:xfrm>
            <a:off x="5230820" y="5162550"/>
            <a:ext cx="279394" cy="577851"/>
            <a:chOff x="5230820" y="5162550"/>
            <a:chExt cx="279394" cy="577851"/>
          </a:xfrm>
        </p:grpSpPr>
        <p:sp>
          <p:nvSpPr>
            <p:cNvPr id="10" name="SMARTInkShape-780">
              <a:extLst>
                <a:ext uri="{FF2B5EF4-FFF2-40B4-BE49-F238E27FC236}">
                  <a16:creationId xmlns:a16="http://schemas.microsoft.com/office/drawing/2014/main" id="{755B1D3A-4470-461B-A7DD-80523007CBC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370774" y="5162550"/>
              <a:ext cx="139440" cy="63232"/>
            </a:xfrm>
            <a:custGeom>
              <a:avLst/>
              <a:gdLst/>
              <a:ahLst/>
              <a:cxnLst/>
              <a:rect l="0" t="0" r="0" b="0"/>
              <a:pathLst>
                <a:path w="139440" h="63232">
                  <a:moveTo>
                    <a:pt x="44189" y="0"/>
                  </a:moveTo>
                  <a:lnTo>
                    <a:pt x="44189" y="0"/>
                  </a:lnTo>
                  <a:lnTo>
                    <a:pt x="35350" y="0"/>
                  </a:lnTo>
                  <a:lnTo>
                    <a:pt x="34063" y="706"/>
                  </a:lnTo>
                  <a:lnTo>
                    <a:pt x="33205" y="1882"/>
                  </a:lnTo>
                  <a:lnTo>
                    <a:pt x="31828" y="5467"/>
                  </a:lnTo>
                  <a:lnTo>
                    <a:pt x="28218" y="9460"/>
                  </a:lnTo>
                  <a:lnTo>
                    <a:pt x="24626" y="11260"/>
                  </a:lnTo>
                  <a:lnTo>
                    <a:pt x="22680" y="11740"/>
                  </a:lnTo>
                  <a:lnTo>
                    <a:pt x="21383" y="12765"/>
                  </a:lnTo>
                  <a:lnTo>
                    <a:pt x="13914" y="25528"/>
                  </a:lnTo>
                  <a:lnTo>
                    <a:pt x="13423" y="27602"/>
                  </a:lnTo>
                  <a:lnTo>
                    <a:pt x="6735" y="37974"/>
                  </a:lnTo>
                  <a:lnTo>
                    <a:pt x="6114" y="44156"/>
                  </a:lnTo>
                  <a:lnTo>
                    <a:pt x="0" y="50531"/>
                  </a:lnTo>
                  <a:lnTo>
                    <a:pt x="9384" y="60442"/>
                  </a:lnTo>
                  <a:lnTo>
                    <a:pt x="12962" y="62140"/>
                  </a:lnTo>
                  <a:lnTo>
                    <a:pt x="24380" y="63231"/>
                  </a:lnTo>
                  <a:lnTo>
                    <a:pt x="30211" y="61499"/>
                  </a:lnTo>
                  <a:lnTo>
                    <a:pt x="35860" y="59083"/>
                  </a:lnTo>
                  <a:lnTo>
                    <a:pt x="82294" y="57172"/>
                  </a:lnTo>
                  <a:lnTo>
                    <a:pt x="128749" y="50852"/>
                  </a:lnTo>
                  <a:lnTo>
                    <a:pt x="139439" y="508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781">
              <a:extLst>
                <a:ext uri="{FF2B5EF4-FFF2-40B4-BE49-F238E27FC236}">
                  <a16:creationId xmlns:a16="http://schemas.microsoft.com/office/drawing/2014/main" id="{51CF5B39-B79A-41D4-AFA3-CB903173902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453063" y="5213350"/>
              <a:ext cx="57151" cy="171451"/>
            </a:xfrm>
            <a:custGeom>
              <a:avLst/>
              <a:gdLst/>
              <a:ahLst/>
              <a:cxnLst/>
              <a:rect l="0" t="0" r="0" b="0"/>
              <a:pathLst>
                <a:path w="57151" h="171451">
                  <a:moveTo>
                    <a:pt x="57150" y="0"/>
                  </a:moveTo>
                  <a:lnTo>
                    <a:pt x="57150" y="0"/>
                  </a:lnTo>
                  <a:lnTo>
                    <a:pt x="39258" y="19773"/>
                  </a:lnTo>
                  <a:lnTo>
                    <a:pt x="35087" y="28544"/>
                  </a:lnTo>
                  <a:lnTo>
                    <a:pt x="25037" y="70034"/>
                  </a:lnTo>
                  <a:lnTo>
                    <a:pt x="12667" y="112992"/>
                  </a:lnTo>
                  <a:lnTo>
                    <a:pt x="3349" y="158674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782">
              <a:extLst>
                <a:ext uri="{FF2B5EF4-FFF2-40B4-BE49-F238E27FC236}">
                  <a16:creationId xmlns:a16="http://schemas.microsoft.com/office/drawing/2014/main" id="{AE8E05DB-541D-4E91-BC8C-7D9EB969B44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230820" y="5562600"/>
              <a:ext cx="50794" cy="76201"/>
            </a:xfrm>
            <a:custGeom>
              <a:avLst/>
              <a:gdLst/>
              <a:ahLst/>
              <a:cxnLst/>
              <a:rect l="0" t="0" r="0" b="0"/>
              <a:pathLst>
                <a:path w="50794" h="76201">
                  <a:moveTo>
                    <a:pt x="50793" y="0"/>
                  </a:moveTo>
                  <a:lnTo>
                    <a:pt x="50793" y="0"/>
                  </a:lnTo>
                  <a:lnTo>
                    <a:pt x="47421" y="0"/>
                  </a:lnTo>
                  <a:lnTo>
                    <a:pt x="46428" y="706"/>
                  </a:lnTo>
                  <a:lnTo>
                    <a:pt x="45766" y="1882"/>
                  </a:lnTo>
                  <a:lnTo>
                    <a:pt x="45325" y="3371"/>
                  </a:lnTo>
                  <a:lnTo>
                    <a:pt x="44325" y="4364"/>
                  </a:lnTo>
                  <a:lnTo>
                    <a:pt x="37651" y="7839"/>
                  </a:lnTo>
                  <a:lnTo>
                    <a:pt x="29539" y="15111"/>
                  </a:lnTo>
                  <a:lnTo>
                    <a:pt x="27235" y="21062"/>
                  </a:lnTo>
                  <a:lnTo>
                    <a:pt x="25506" y="27706"/>
                  </a:lnTo>
                  <a:lnTo>
                    <a:pt x="14457" y="49364"/>
                  </a:lnTo>
                  <a:lnTo>
                    <a:pt x="13869" y="51959"/>
                  </a:lnTo>
                  <a:lnTo>
                    <a:pt x="12771" y="53689"/>
                  </a:lnTo>
                  <a:lnTo>
                    <a:pt x="11334" y="54843"/>
                  </a:lnTo>
                  <a:lnTo>
                    <a:pt x="9670" y="55612"/>
                  </a:lnTo>
                  <a:lnTo>
                    <a:pt x="8561" y="56830"/>
                  </a:lnTo>
                  <a:lnTo>
                    <a:pt x="4899" y="63855"/>
                  </a:lnTo>
                  <a:lnTo>
                    <a:pt x="279" y="69499"/>
                  </a:lnTo>
                  <a:lnTo>
                    <a:pt x="0" y="75929"/>
                  </a:lnTo>
                  <a:lnTo>
                    <a:pt x="6343" y="762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783">
              <a:extLst>
                <a:ext uri="{FF2B5EF4-FFF2-40B4-BE49-F238E27FC236}">
                  <a16:creationId xmlns:a16="http://schemas.microsoft.com/office/drawing/2014/main" id="{9366ABB6-7C9B-4F0D-81B0-84C4156495C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262563" y="5645150"/>
              <a:ext cx="31727" cy="95251"/>
            </a:xfrm>
            <a:custGeom>
              <a:avLst/>
              <a:gdLst/>
              <a:ahLst/>
              <a:cxnLst/>
              <a:rect l="0" t="0" r="0" b="0"/>
              <a:pathLst>
                <a:path w="31727" h="95251">
                  <a:moveTo>
                    <a:pt x="25400" y="0"/>
                  </a:moveTo>
                  <a:lnTo>
                    <a:pt x="25400" y="0"/>
                  </a:lnTo>
                  <a:lnTo>
                    <a:pt x="28771" y="3371"/>
                  </a:lnTo>
                  <a:lnTo>
                    <a:pt x="30426" y="6908"/>
                  </a:lnTo>
                  <a:lnTo>
                    <a:pt x="31726" y="27526"/>
                  </a:lnTo>
                  <a:lnTo>
                    <a:pt x="16638" y="74116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784">
              <a:extLst>
                <a:ext uri="{FF2B5EF4-FFF2-40B4-BE49-F238E27FC236}">
                  <a16:creationId xmlns:a16="http://schemas.microsoft.com/office/drawing/2014/main" id="{E7EC0703-166E-44D4-9434-71BC5E9E40F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300663" y="5524500"/>
              <a:ext cx="139701" cy="50801"/>
            </a:xfrm>
            <a:custGeom>
              <a:avLst/>
              <a:gdLst/>
              <a:ahLst/>
              <a:cxnLst/>
              <a:rect l="0" t="0" r="0" b="0"/>
              <a:pathLst>
                <a:path w="139701" h="50801">
                  <a:moveTo>
                    <a:pt x="0" y="0"/>
                  </a:moveTo>
                  <a:lnTo>
                    <a:pt x="0" y="0"/>
                  </a:lnTo>
                  <a:lnTo>
                    <a:pt x="30477" y="29067"/>
                  </a:lnTo>
                  <a:lnTo>
                    <a:pt x="73262" y="47963"/>
                  </a:lnTo>
                  <a:lnTo>
                    <a:pt x="117271" y="50634"/>
                  </a:lnTo>
                  <a:lnTo>
                    <a:pt x="139700" y="508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MARTInkShape-785">
            <a:extLst>
              <a:ext uri="{FF2B5EF4-FFF2-40B4-BE49-F238E27FC236}">
                <a16:creationId xmlns:a16="http://schemas.microsoft.com/office/drawing/2014/main" id="{20879185-6C35-4985-AE1C-6D2E71B906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92423" y="5689600"/>
            <a:ext cx="155903" cy="215901"/>
          </a:xfrm>
          <a:custGeom>
            <a:avLst/>
            <a:gdLst/>
            <a:ahLst/>
            <a:cxnLst/>
            <a:rect l="0" t="0" r="0" b="0"/>
            <a:pathLst>
              <a:path w="155903" h="215901">
                <a:moveTo>
                  <a:pt x="48040" y="0"/>
                </a:moveTo>
                <a:lnTo>
                  <a:pt x="48040" y="0"/>
                </a:lnTo>
                <a:lnTo>
                  <a:pt x="44668" y="3371"/>
                </a:lnTo>
                <a:lnTo>
                  <a:pt x="43013" y="6908"/>
                </a:lnTo>
                <a:lnTo>
                  <a:pt x="42572" y="8839"/>
                </a:lnTo>
                <a:lnTo>
                  <a:pt x="38580" y="14927"/>
                </a:lnTo>
                <a:lnTo>
                  <a:pt x="19094" y="41747"/>
                </a:lnTo>
                <a:lnTo>
                  <a:pt x="9546" y="62142"/>
                </a:lnTo>
                <a:lnTo>
                  <a:pt x="6237" y="67130"/>
                </a:lnTo>
                <a:lnTo>
                  <a:pt x="4374" y="73904"/>
                </a:lnTo>
                <a:lnTo>
                  <a:pt x="3938" y="78237"/>
                </a:lnTo>
                <a:lnTo>
                  <a:pt x="1863" y="82515"/>
                </a:lnTo>
                <a:lnTo>
                  <a:pt x="322" y="84643"/>
                </a:lnTo>
                <a:lnTo>
                  <a:pt x="0" y="86768"/>
                </a:lnTo>
                <a:lnTo>
                  <a:pt x="491" y="88890"/>
                </a:lnTo>
                <a:lnTo>
                  <a:pt x="2212" y="93129"/>
                </a:lnTo>
                <a:lnTo>
                  <a:pt x="4259" y="112183"/>
                </a:lnTo>
                <a:lnTo>
                  <a:pt x="9354" y="119239"/>
                </a:lnTo>
                <a:lnTo>
                  <a:pt x="18076" y="129248"/>
                </a:lnTo>
                <a:lnTo>
                  <a:pt x="22698" y="136995"/>
                </a:lnTo>
                <a:lnTo>
                  <a:pt x="58934" y="160860"/>
                </a:lnTo>
                <a:lnTo>
                  <a:pt x="68044" y="163843"/>
                </a:lnTo>
                <a:lnTo>
                  <a:pt x="93933" y="166932"/>
                </a:lnTo>
                <a:lnTo>
                  <a:pt x="106337" y="170558"/>
                </a:lnTo>
                <a:lnTo>
                  <a:pt x="125388" y="171372"/>
                </a:lnTo>
                <a:lnTo>
                  <a:pt x="130160" y="169534"/>
                </a:lnTo>
                <a:lnTo>
                  <a:pt x="134632" y="167071"/>
                </a:lnTo>
                <a:lnTo>
                  <a:pt x="143252" y="165489"/>
                </a:lnTo>
                <a:lnTo>
                  <a:pt x="148378" y="165177"/>
                </a:lnTo>
                <a:lnTo>
                  <a:pt x="154996" y="159639"/>
                </a:lnTo>
                <a:lnTo>
                  <a:pt x="155548" y="157264"/>
                </a:lnTo>
                <a:lnTo>
                  <a:pt x="155902" y="149990"/>
                </a:lnTo>
                <a:lnTo>
                  <a:pt x="155226" y="148677"/>
                </a:lnTo>
                <a:lnTo>
                  <a:pt x="154069" y="147801"/>
                </a:lnTo>
                <a:lnTo>
                  <a:pt x="150903" y="146123"/>
                </a:lnTo>
                <a:lnTo>
                  <a:pt x="145153" y="141917"/>
                </a:lnTo>
                <a:lnTo>
                  <a:pt x="138160" y="139992"/>
                </a:lnTo>
                <a:lnTo>
                  <a:pt x="123383" y="140463"/>
                </a:lnTo>
                <a:lnTo>
                  <a:pt x="117274" y="143097"/>
                </a:lnTo>
                <a:lnTo>
                  <a:pt x="76221" y="173230"/>
                </a:lnTo>
                <a:lnTo>
                  <a:pt x="44718" y="207206"/>
                </a:lnTo>
                <a:lnTo>
                  <a:pt x="41690" y="21590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SMARTInkShape-Group256">
            <a:extLst>
              <a:ext uri="{FF2B5EF4-FFF2-40B4-BE49-F238E27FC236}">
                <a16:creationId xmlns:a16="http://schemas.microsoft.com/office/drawing/2014/main" id="{36AB51D1-4DD6-412F-A8F5-B65D893CEB9C}"/>
              </a:ext>
            </a:extLst>
          </p:cNvPr>
          <p:cNvGrpSpPr/>
          <p:nvPr/>
        </p:nvGrpSpPr>
        <p:grpSpPr>
          <a:xfrm>
            <a:off x="9307523" y="3657600"/>
            <a:ext cx="228480" cy="1028701"/>
            <a:chOff x="9307523" y="3657600"/>
            <a:chExt cx="228480" cy="1028701"/>
          </a:xfrm>
        </p:grpSpPr>
        <p:sp>
          <p:nvSpPr>
            <p:cNvPr id="17" name="SMARTInkShape-786">
              <a:extLst>
                <a:ext uri="{FF2B5EF4-FFF2-40B4-BE49-F238E27FC236}">
                  <a16:creationId xmlns:a16="http://schemas.microsoft.com/office/drawing/2014/main" id="{48542859-A414-4D1C-9911-1CAAB88B166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307523" y="4464130"/>
              <a:ext cx="152365" cy="222171"/>
            </a:xfrm>
            <a:custGeom>
              <a:avLst/>
              <a:gdLst/>
              <a:ahLst/>
              <a:cxnLst/>
              <a:rect l="0" t="0" r="0" b="0"/>
              <a:pathLst>
                <a:path w="152365" h="222171">
                  <a:moveTo>
                    <a:pt x="107940" y="12620"/>
                  </a:moveTo>
                  <a:lnTo>
                    <a:pt x="107940" y="12620"/>
                  </a:lnTo>
                  <a:lnTo>
                    <a:pt x="104569" y="12620"/>
                  </a:lnTo>
                  <a:lnTo>
                    <a:pt x="101032" y="10739"/>
                  </a:lnTo>
                  <a:lnTo>
                    <a:pt x="97108" y="8256"/>
                  </a:lnTo>
                  <a:lnTo>
                    <a:pt x="88841" y="6662"/>
                  </a:lnTo>
                  <a:lnTo>
                    <a:pt x="86741" y="6532"/>
                  </a:lnTo>
                  <a:lnTo>
                    <a:pt x="82525" y="4505"/>
                  </a:lnTo>
                  <a:lnTo>
                    <a:pt x="78299" y="1958"/>
                  </a:lnTo>
                  <a:lnTo>
                    <a:pt x="69839" y="323"/>
                  </a:lnTo>
                  <a:lnTo>
                    <a:pt x="58001" y="0"/>
                  </a:lnTo>
                  <a:lnTo>
                    <a:pt x="52113" y="1837"/>
                  </a:lnTo>
                  <a:lnTo>
                    <a:pt x="46439" y="4300"/>
                  </a:lnTo>
                  <a:lnTo>
                    <a:pt x="28146" y="6803"/>
                  </a:lnTo>
                  <a:lnTo>
                    <a:pt x="19166" y="13144"/>
                  </a:lnTo>
                  <a:lnTo>
                    <a:pt x="4230" y="27468"/>
                  </a:lnTo>
                  <a:lnTo>
                    <a:pt x="1875" y="31684"/>
                  </a:lnTo>
                  <a:lnTo>
                    <a:pt x="362" y="40140"/>
                  </a:lnTo>
                  <a:lnTo>
                    <a:pt x="0" y="59187"/>
                  </a:lnTo>
                  <a:lnTo>
                    <a:pt x="1875" y="63420"/>
                  </a:lnTo>
                  <a:lnTo>
                    <a:pt x="3364" y="65537"/>
                  </a:lnTo>
                  <a:lnTo>
                    <a:pt x="6898" y="67889"/>
                  </a:lnTo>
                  <a:lnTo>
                    <a:pt x="10821" y="69639"/>
                  </a:lnTo>
                  <a:lnTo>
                    <a:pt x="16996" y="73886"/>
                  </a:lnTo>
                  <a:lnTo>
                    <a:pt x="21189" y="75127"/>
                  </a:lnTo>
                  <a:lnTo>
                    <a:pt x="64385" y="76113"/>
                  </a:lnTo>
                  <a:lnTo>
                    <a:pt x="99552" y="66660"/>
                  </a:lnTo>
                  <a:lnTo>
                    <a:pt x="111352" y="58990"/>
                  </a:lnTo>
                  <a:lnTo>
                    <a:pt x="118280" y="53484"/>
                  </a:lnTo>
                  <a:lnTo>
                    <a:pt x="124800" y="51539"/>
                  </a:lnTo>
                  <a:lnTo>
                    <a:pt x="129074" y="51084"/>
                  </a:lnTo>
                  <a:lnTo>
                    <a:pt x="133325" y="49000"/>
                  </a:lnTo>
                  <a:lnTo>
                    <a:pt x="135446" y="47457"/>
                  </a:lnTo>
                  <a:lnTo>
                    <a:pt x="137804" y="43861"/>
                  </a:lnTo>
                  <a:lnTo>
                    <a:pt x="138432" y="41914"/>
                  </a:lnTo>
                  <a:lnTo>
                    <a:pt x="139557" y="40616"/>
                  </a:lnTo>
                  <a:lnTo>
                    <a:pt x="145047" y="38362"/>
                  </a:lnTo>
                  <a:lnTo>
                    <a:pt x="152364" y="38021"/>
                  </a:lnTo>
                  <a:lnTo>
                    <a:pt x="146301" y="38020"/>
                  </a:lnTo>
                  <a:lnTo>
                    <a:pt x="146117" y="41391"/>
                  </a:lnTo>
                  <a:lnTo>
                    <a:pt x="144192" y="44928"/>
                  </a:lnTo>
                  <a:lnTo>
                    <a:pt x="141691" y="48851"/>
                  </a:lnTo>
                  <a:lnTo>
                    <a:pt x="140086" y="57119"/>
                  </a:lnTo>
                  <a:lnTo>
                    <a:pt x="139160" y="62031"/>
                  </a:lnTo>
                  <a:lnTo>
                    <a:pt x="134672" y="72024"/>
                  </a:lnTo>
                  <a:lnTo>
                    <a:pt x="129579" y="80472"/>
                  </a:lnTo>
                  <a:lnTo>
                    <a:pt x="115464" y="124829"/>
                  </a:lnTo>
                  <a:lnTo>
                    <a:pt x="100231" y="171371"/>
                  </a:lnTo>
                  <a:lnTo>
                    <a:pt x="94836" y="182189"/>
                  </a:lnTo>
                  <a:lnTo>
                    <a:pt x="92854" y="184932"/>
                  </a:lnTo>
                  <a:lnTo>
                    <a:pt x="92238" y="187467"/>
                  </a:lnTo>
                  <a:lnTo>
                    <a:pt x="92533" y="189863"/>
                  </a:lnTo>
                  <a:lnTo>
                    <a:pt x="94036" y="195111"/>
                  </a:lnTo>
                  <a:lnTo>
                    <a:pt x="95839" y="213093"/>
                  </a:lnTo>
                  <a:lnTo>
                    <a:pt x="101590" y="22217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787">
              <a:extLst>
                <a:ext uri="{FF2B5EF4-FFF2-40B4-BE49-F238E27FC236}">
                  <a16:creationId xmlns:a16="http://schemas.microsoft.com/office/drawing/2014/main" id="{7ADC4BA6-7871-4A7E-AEC9-19728D795AF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329260" y="4057650"/>
              <a:ext cx="143082" cy="260348"/>
            </a:xfrm>
            <a:custGeom>
              <a:avLst/>
              <a:gdLst/>
              <a:ahLst/>
              <a:cxnLst/>
              <a:rect l="0" t="0" r="0" b="0"/>
              <a:pathLst>
                <a:path w="143082" h="260348">
                  <a:moveTo>
                    <a:pt x="54453" y="38100"/>
                  </a:moveTo>
                  <a:lnTo>
                    <a:pt x="54453" y="38100"/>
                  </a:lnTo>
                  <a:lnTo>
                    <a:pt x="59920" y="32633"/>
                  </a:lnTo>
                  <a:lnTo>
                    <a:pt x="59509" y="32338"/>
                  </a:lnTo>
                  <a:lnTo>
                    <a:pt x="44995" y="31750"/>
                  </a:lnTo>
                  <a:lnTo>
                    <a:pt x="41312" y="33632"/>
                  </a:lnTo>
                  <a:lnTo>
                    <a:pt x="37323" y="36114"/>
                  </a:lnTo>
                  <a:lnTo>
                    <a:pt x="29015" y="37708"/>
                  </a:lnTo>
                  <a:lnTo>
                    <a:pt x="26911" y="37839"/>
                  </a:lnTo>
                  <a:lnTo>
                    <a:pt x="22691" y="39865"/>
                  </a:lnTo>
                  <a:lnTo>
                    <a:pt x="4907" y="55926"/>
                  </a:lnTo>
                  <a:lnTo>
                    <a:pt x="4210" y="58488"/>
                  </a:lnTo>
                  <a:lnTo>
                    <a:pt x="3685" y="66578"/>
                  </a:lnTo>
                  <a:lnTo>
                    <a:pt x="1785" y="70277"/>
                  </a:lnTo>
                  <a:lnTo>
                    <a:pt x="291" y="72251"/>
                  </a:lnTo>
                  <a:lnTo>
                    <a:pt x="0" y="74273"/>
                  </a:lnTo>
                  <a:lnTo>
                    <a:pt x="3530" y="93139"/>
                  </a:lnTo>
                  <a:lnTo>
                    <a:pt x="3598" y="97369"/>
                  </a:lnTo>
                  <a:lnTo>
                    <a:pt x="5510" y="101601"/>
                  </a:lnTo>
                  <a:lnTo>
                    <a:pt x="8006" y="105834"/>
                  </a:lnTo>
                  <a:lnTo>
                    <a:pt x="9115" y="110067"/>
                  </a:lnTo>
                  <a:lnTo>
                    <a:pt x="10116" y="111478"/>
                  </a:lnTo>
                  <a:lnTo>
                    <a:pt x="11490" y="112419"/>
                  </a:lnTo>
                  <a:lnTo>
                    <a:pt x="14897" y="114169"/>
                  </a:lnTo>
                  <a:lnTo>
                    <a:pt x="47243" y="141824"/>
                  </a:lnTo>
                  <a:lnTo>
                    <a:pt x="78494" y="158866"/>
                  </a:lnTo>
                  <a:lnTo>
                    <a:pt x="96733" y="174982"/>
                  </a:lnTo>
                  <a:lnTo>
                    <a:pt x="105242" y="179125"/>
                  </a:lnTo>
                  <a:lnTo>
                    <a:pt x="114602" y="187227"/>
                  </a:lnTo>
                  <a:lnTo>
                    <a:pt x="116463" y="190927"/>
                  </a:lnTo>
                  <a:lnTo>
                    <a:pt x="117822" y="203238"/>
                  </a:lnTo>
                  <a:lnTo>
                    <a:pt x="117865" y="205342"/>
                  </a:lnTo>
                  <a:lnTo>
                    <a:pt x="117189" y="206744"/>
                  </a:lnTo>
                  <a:lnTo>
                    <a:pt x="116032" y="207680"/>
                  </a:lnTo>
                  <a:lnTo>
                    <a:pt x="112866" y="209424"/>
                  </a:lnTo>
                  <a:lnTo>
                    <a:pt x="109107" y="212552"/>
                  </a:lnTo>
                  <a:lnTo>
                    <a:pt x="106965" y="216293"/>
                  </a:lnTo>
                  <a:lnTo>
                    <a:pt x="105308" y="220308"/>
                  </a:lnTo>
                  <a:lnTo>
                    <a:pt x="96514" y="230740"/>
                  </a:lnTo>
                  <a:lnTo>
                    <a:pt x="76192" y="244829"/>
                  </a:lnTo>
                  <a:lnTo>
                    <a:pt x="55810" y="254393"/>
                  </a:lnTo>
                  <a:lnTo>
                    <a:pt x="50822" y="257702"/>
                  </a:lnTo>
                  <a:lnTo>
                    <a:pt x="44048" y="259566"/>
                  </a:lnTo>
                  <a:lnTo>
                    <a:pt x="19704" y="260347"/>
                  </a:lnTo>
                  <a:lnTo>
                    <a:pt x="15961" y="258467"/>
                  </a:lnTo>
                  <a:lnTo>
                    <a:pt x="4884" y="248794"/>
                  </a:lnTo>
                  <a:lnTo>
                    <a:pt x="4199" y="246277"/>
                  </a:lnTo>
                  <a:lnTo>
                    <a:pt x="3656" y="213854"/>
                  </a:lnTo>
                  <a:lnTo>
                    <a:pt x="5535" y="209581"/>
                  </a:lnTo>
                  <a:lnTo>
                    <a:pt x="31179" y="175761"/>
                  </a:lnTo>
                  <a:lnTo>
                    <a:pt x="78101" y="146050"/>
                  </a:lnTo>
                  <a:lnTo>
                    <a:pt x="83308" y="141111"/>
                  </a:lnTo>
                  <a:lnTo>
                    <a:pt x="94566" y="125766"/>
                  </a:lnTo>
                  <a:lnTo>
                    <a:pt x="115242" y="109413"/>
                  </a:lnTo>
                  <a:lnTo>
                    <a:pt x="135111" y="82667"/>
                  </a:lnTo>
                  <a:lnTo>
                    <a:pt x="137459" y="71982"/>
                  </a:lnTo>
                  <a:lnTo>
                    <a:pt x="141293" y="64916"/>
                  </a:lnTo>
                  <a:lnTo>
                    <a:pt x="143081" y="49567"/>
                  </a:lnTo>
                  <a:lnTo>
                    <a:pt x="141350" y="44843"/>
                  </a:lnTo>
                  <a:lnTo>
                    <a:pt x="139902" y="42595"/>
                  </a:lnTo>
                  <a:lnTo>
                    <a:pt x="137862" y="32690"/>
                  </a:lnTo>
                  <a:lnTo>
                    <a:pt x="136467" y="21065"/>
                  </a:lnTo>
                  <a:lnTo>
                    <a:pt x="133707" y="13831"/>
                  </a:lnTo>
                  <a:lnTo>
                    <a:pt x="131983" y="11337"/>
                  </a:lnTo>
                  <a:lnTo>
                    <a:pt x="128187" y="8567"/>
                  </a:lnTo>
                  <a:lnTo>
                    <a:pt x="111603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788">
              <a:extLst>
                <a:ext uri="{FF2B5EF4-FFF2-40B4-BE49-F238E27FC236}">
                  <a16:creationId xmlns:a16="http://schemas.microsoft.com/office/drawing/2014/main" id="{68FBD61B-B386-4817-878C-49812FF2956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409113" y="4387850"/>
              <a:ext cx="1" cy="6351"/>
            </a:xfrm>
            <a:custGeom>
              <a:avLst/>
              <a:gdLst/>
              <a:ahLst/>
              <a:cxnLst/>
              <a:rect l="0" t="0" r="0" b="0"/>
              <a:pathLst>
                <a:path w="1" h="6351">
                  <a:moveTo>
                    <a:pt x="0" y="0"/>
                  </a:moveTo>
                  <a:lnTo>
                    <a:pt x="0" y="0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789">
              <a:extLst>
                <a:ext uri="{FF2B5EF4-FFF2-40B4-BE49-F238E27FC236}">
                  <a16:creationId xmlns:a16="http://schemas.microsoft.com/office/drawing/2014/main" id="{8FC6D11E-B131-4F1A-BD38-AA93E7BBBC8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339557" y="4127526"/>
              <a:ext cx="139404" cy="139675"/>
            </a:xfrm>
            <a:custGeom>
              <a:avLst/>
              <a:gdLst/>
              <a:ahLst/>
              <a:cxnLst/>
              <a:rect l="0" t="0" r="0" b="0"/>
              <a:pathLst>
                <a:path w="139404" h="139675">
                  <a:moveTo>
                    <a:pt x="101306" y="38074"/>
                  </a:moveTo>
                  <a:lnTo>
                    <a:pt x="101306" y="38074"/>
                  </a:lnTo>
                  <a:lnTo>
                    <a:pt x="101306" y="29236"/>
                  </a:lnTo>
                  <a:lnTo>
                    <a:pt x="100600" y="27949"/>
                  </a:lnTo>
                  <a:lnTo>
                    <a:pt x="99424" y="27090"/>
                  </a:lnTo>
                  <a:lnTo>
                    <a:pt x="97935" y="26518"/>
                  </a:lnTo>
                  <a:lnTo>
                    <a:pt x="96941" y="25431"/>
                  </a:lnTo>
                  <a:lnTo>
                    <a:pt x="93466" y="18617"/>
                  </a:lnTo>
                  <a:lnTo>
                    <a:pt x="86195" y="10477"/>
                  </a:lnTo>
                  <a:lnTo>
                    <a:pt x="82125" y="8170"/>
                  </a:lnTo>
                  <a:lnTo>
                    <a:pt x="52218" y="414"/>
                  </a:lnTo>
                  <a:lnTo>
                    <a:pt x="35789" y="0"/>
                  </a:lnTo>
                  <a:lnTo>
                    <a:pt x="31500" y="1867"/>
                  </a:lnTo>
                  <a:lnTo>
                    <a:pt x="27242" y="4343"/>
                  </a:lnTo>
                  <a:lnTo>
                    <a:pt x="18759" y="5933"/>
                  </a:lnTo>
                  <a:lnTo>
                    <a:pt x="16642" y="6063"/>
                  </a:lnTo>
                  <a:lnTo>
                    <a:pt x="12406" y="8090"/>
                  </a:lnTo>
                  <a:lnTo>
                    <a:pt x="10289" y="9618"/>
                  </a:lnTo>
                  <a:lnTo>
                    <a:pt x="7938" y="13197"/>
                  </a:lnTo>
                  <a:lnTo>
                    <a:pt x="6186" y="17140"/>
                  </a:lnTo>
                  <a:lnTo>
                    <a:pt x="1939" y="23326"/>
                  </a:lnTo>
                  <a:lnTo>
                    <a:pt x="367" y="29628"/>
                  </a:lnTo>
                  <a:lnTo>
                    <a:pt x="0" y="33850"/>
                  </a:lnTo>
                  <a:lnTo>
                    <a:pt x="1718" y="38078"/>
                  </a:lnTo>
                  <a:lnTo>
                    <a:pt x="3163" y="40194"/>
                  </a:lnTo>
                  <a:lnTo>
                    <a:pt x="4833" y="41604"/>
                  </a:lnTo>
                  <a:lnTo>
                    <a:pt x="30147" y="55359"/>
                  </a:lnTo>
                  <a:lnTo>
                    <a:pt x="65969" y="57103"/>
                  </a:lnTo>
                  <a:lnTo>
                    <a:pt x="90779" y="56417"/>
                  </a:lnTo>
                  <a:lnTo>
                    <a:pt x="117993" y="50243"/>
                  </a:lnTo>
                  <a:lnTo>
                    <a:pt x="126657" y="45782"/>
                  </a:lnTo>
                  <a:lnTo>
                    <a:pt x="128790" y="45330"/>
                  </a:lnTo>
                  <a:lnTo>
                    <a:pt x="130211" y="44322"/>
                  </a:lnTo>
                  <a:lnTo>
                    <a:pt x="131160" y="42945"/>
                  </a:lnTo>
                  <a:lnTo>
                    <a:pt x="132681" y="39036"/>
                  </a:lnTo>
                  <a:lnTo>
                    <a:pt x="139381" y="31749"/>
                  </a:lnTo>
                  <a:lnTo>
                    <a:pt x="139403" y="40565"/>
                  </a:lnTo>
                  <a:lnTo>
                    <a:pt x="137523" y="44590"/>
                  </a:lnTo>
                  <a:lnTo>
                    <a:pt x="135041" y="48731"/>
                  </a:lnTo>
                  <a:lnTo>
                    <a:pt x="133448" y="57139"/>
                  </a:lnTo>
                  <a:lnTo>
                    <a:pt x="133317" y="59251"/>
                  </a:lnTo>
                  <a:lnTo>
                    <a:pt x="105586" y="105840"/>
                  </a:lnTo>
                  <a:lnTo>
                    <a:pt x="97787" y="119089"/>
                  </a:lnTo>
                  <a:lnTo>
                    <a:pt x="94956" y="13967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790">
              <a:extLst>
                <a:ext uri="{FF2B5EF4-FFF2-40B4-BE49-F238E27FC236}">
                  <a16:creationId xmlns:a16="http://schemas.microsoft.com/office/drawing/2014/main" id="{8C37B283-DE53-4770-ABFE-B5407CF14C0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371013" y="3657600"/>
              <a:ext cx="164990" cy="177801"/>
            </a:xfrm>
            <a:custGeom>
              <a:avLst/>
              <a:gdLst/>
              <a:ahLst/>
              <a:cxnLst/>
              <a:rect l="0" t="0" r="0" b="0"/>
              <a:pathLst>
                <a:path w="164990" h="1778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20980" y="30441"/>
                  </a:lnTo>
                  <a:lnTo>
                    <a:pt x="66720" y="57140"/>
                  </a:lnTo>
                  <a:lnTo>
                    <a:pt x="81622" y="61616"/>
                  </a:lnTo>
                  <a:lnTo>
                    <a:pt x="94974" y="64823"/>
                  </a:lnTo>
                  <a:lnTo>
                    <a:pt x="140638" y="81380"/>
                  </a:lnTo>
                  <a:lnTo>
                    <a:pt x="150050" y="83024"/>
                  </a:lnTo>
                  <a:lnTo>
                    <a:pt x="158704" y="87530"/>
                  </a:lnTo>
                  <a:lnTo>
                    <a:pt x="164989" y="88876"/>
                  </a:lnTo>
                  <a:lnTo>
                    <a:pt x="161696" y="88893"/>
                  </a:lnTo>
                  <a:lnTo>
                    <a:pt x="158178" y="90779"/>
                  </a:lnTo>
                  <a:lnTo>
                    <a:pt x="118161" y="117967"/>
                  </a:lnTo>
                  <a:lnTo>
                    <a:pt x="77935" y="135198"/>
                  </a:lnTo>
                  <a:lnTo>
                    <a:pt x="54556" y="149690"/>
                  </a:lnTo>
                  <a:lnTo>
                    <a:pt x="33119" y="160515"/>
                  </a:lnTo>
                  <a:lnTo>
                    <a:pt x="6350" y="1778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257">
            <a:extLst>
              <a:ext uri="{FF2B5EF4-FFF2-40B4-BE49-F238E27FC236}">
                <a16:creationId xmlns:a16="http://schemas.microsoft.com/office/drawing/2014/main" id="{DA5E7D00-21CD-49C2-9417-E7B69EEBF80F}"/>
              </a:ext>
            </a:extLst>
          </p:cNvPr>
          <p:cNvGrpSpPr/>
          <p:nvPr/>
        </p:nvGrpSpPr>
        <p:grpSpPr>
          <a:xfrm>
            <a:off x="9822131" y="4622800"/>
            <a:ext cx="309538" cy="584201"/>
            <a:chOff x="9822131" y="4622800"/>
            <a:chExt cx="309538" cy="584201"/>
          </a:xfrm>
        </p:grpSpPr>
        <p:sp>
          <p:nvSpPr>
            <p:cNvPr id="23" name="SMARTInkShape-791">
              <a:extLst>
                <a:ext uri="{FF2B5EF4-FFF2-40B4-BE49-F238E27FC236}">
                  <a16:creationId xmlns:a16="http://schemas.microsoft.com/office/drawing/2014/main" id="{859BF885-FCB0-4AFE-AB9D-BBFC59D7FEA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847263" y="4622800"/>
              <a:ext cx="69851" cy="165101"/>
            </a:xfrm>
            <a:custGeom>
              <a:avLst/>
              <a:gdLst/>
              <a:ahLst/>
              <a:cxnLst/>
              <a:rect l="0" t="0" r="0" b="0"/>
              <a:pathLst>
                <a:path w="69851" h="165101">
                  <a:moveTo>
                    <a:pt x="69850" y="0"/>
                  </a:moveTo>
                  <a:lnTo>
                    <a:pt x="69850" y="0"/>
                  </a:lnTo>
                  <a:lnTo>
                    <a:pt x="69850" y="9460"/>
                  </a:lnTo>
                  <a:lnTo>
                    <a:pt x="67968" y="13141"/>
                  </a:lnTo>
                  <a:lnTo>
                    <a:pt x="66479" y="15111"/>
                  </a:lnTo>
                  <a:lnTo>
                    <a:pt x="57899" y="46949"/>
                  </a:lnTo>
                  <a:lnTo>
                    <a:pt x="34023" y="94492"/>
                  </a:lnTo>
                  <a:lnTo>
                    <a:pt x="8626" y="137505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792">
              <a:extLst>
                <a:ext uri="{FF2B5EF4-FFF2-40B4-BE49-F238E27FC236}">
                  <a16:creationId xmlns:a16="http://schemas.microsoft.com/office/drawing/2014/main" id="{CCFF6E8A-D75B-431C-A4E3-6A0D6F48091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48903" y="4692650"/>
              <a:ext cx="182766" cy="88870"/>
            </a:xfrm>
            <a:custGeom>
              <a:avLst/>
              <a:gdLst/>
              <a:ahLst/>
              <a:cxnLst/>
              <a:rect l="0" t="0" r="0" b="0"/>
              <a:pathLst>
                <a:path w="182766" h="88870">
                  <a:moveTo>
                    <a:pt x="69810" y="25400"/>
                  </a:moveTo>
                  <a:lnTo>
                    <a:pt x="69810" y="25400"/>
                  </a:lnTo>
                  <a:lnTo>
                    <a:pt x="60971" y="25400"/>
                  </a:lnTo>
                  <a:lnTo>
                    <a:pt x="56944" y="27282"/>
                  </a:lnTo>
                  <a:lnTo>
                    <a:pt x="45239" y="34239"/>
                  </a:lnTo>
                  <a:lnTo>
                    <a:pt x="27072" y="39473"/>
                  </a:lnTo>
                  <a:lnTo>
                    <a:pt x="21181" y="42238"/>
                  </a:lnTo>
                  <a:lnTo>
                    <a:pt x="13860" y="43467"/>
                  </a:lnTo>
                  <a:lnTo>
                    <a:pt x="10638" y="45206"/>
                  </a:lnTo>
                  <a:lnTo>
                    <a:pt x="5176" y="50901"/>
                  </a:lnTo>
                  <a:lnTo>
                    <a:pt x="2278" y="56254"/>
                  </a:lnTo>
                  <a:lnTo>
                    <a:pt x="265" y="63251"/>
                  </a:lnTo>
                  <a:lnTo>
                    <a:pt x="0" y="72213"/>
                  </a:lnTo>
                  <a:lnTo>
                    <a:pt x="692" y="73542"/>
                  </a:lnTo>
                  <a:lnTo>
                    <a:pt x="1859" y="74428"/>
                  </a:lnTo>
                  <a:lnTo>
                    <a:pt x="5037" y="76118"/>
                  </a:lnTo>
                  <a:lnTo>
                    <a:pt x="18258" y="84935"/>
                  </a:lnTo>
                  <a:lnTo>
                    <a:pt x="29997" y="87725"/>
                  </a:lnTo>
                  <a:lnTo>
                    <a:pt x="74446" y="88869"/>
                  </a:lnTo>
                  <a:lnTo>
                    <a:pt x="114748" y="81726"/>
                  </a:lnTo>
                  <a:lnTo>
                    <a:pt x="159876" y="62254"/>
                  </a:lnTo>
                  <a:lnTo>
                    <a:pt x="163721" y="60553"/>
                  </a:lnTo>
                  <a:lnTo>
                    <a:pt x="169874" y="54899"/>
                  </a:lnTo>
                  <a:lnTo>
                    <a:pt x="182765" y="39594"/>
                  </a:lnTo>
                  <a:lnTo>
                    <a:pt x="182508" y="38391"/>
                  </a:lnTo>
                  <a:lnTo>
                    <a:pt x="177025" y="31390"/>
                  </a:lnTo>
                  <a:lnTo>
                    <a:pt x="171192" y="23412"/>
                  </a:lnTo>
                  <a:lnTo>
                    <a:pt x="166374" y="16755"/>
                  </a:lnTo>
                  <a:lnTo>
                    <a:pt x="155022" y="9041"/>
                  </a:lnTo>
                  <a:lnTo>
                    <a:pt x="137862" y="2992"/>
                  </a:lnTo>
                  <a:lnTo>
                    <a:pt x="8886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793">
              <a:extLst>
                <a:ext uri="{FF2B5EF4-FFF2-40B4-BE49-F238E27FC236}">
                  <a16:creationId xmlns:a16="http://schemas.microsoft.com/office/drawing/2014/main" id="{CC48231C-8001-44AF-AC77-045FF19F2E5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822131" y="5003800"/>
              <a:ext cx="31483" cy="171451"/>
            </a:xfrm>
            <a:custGeom>
              <a:avLst/>
              <a:gdLst/>
              <a:ahLst/>
              <a:cxnLst/>
              <a:rect l="0" t="0" r="0" b="0"/>
              <a:pathLst>
                <a:path w="31483" h="171451">
                  <a:moveTo>
                    <a:pt x="31482" y="0"/>
                  </a:moveTo>
                  <a:lnTo>
                    <a:pt x="31482" y="0"/>
                  </a:lnTo>
                  <a:lnTo>
                    <a:pt x="31482" y="11740"/>
                  </a:lnTo>
                  <a:lnTo>
                    <a:pt x="28111" y="15787"/>
                  </a:lnTo>
                  <a:lnTo>
                    <a:pt x="26455" y="21363"/>
                  </a:lnTo>
                  <a:lnTo>
                    <a:pt x="25014" y="27839"/>
                  </a:lnTo>
                  <a:lnTo>
                    <a:pt x="20942" y="36157"/>
                  </a:lnTo>
                  <a:lnTo>
                    <a:pt x="12835" y="82678"/>
                  </a:lnTo>
                  <a:lnTo>
                    <a:pt x="10586" y="112988"/>
                  </a:lnTo>
                  <a:lnTo>
                    <a:pt x="6674" y="130930"/>
                  </a:lnTo>
                  <a:lnTo>
                    <a:pt x="5552" y="141648"/>
                  </a:lnTo>
                  <a:lnTo>
                    <a:pt x="638" y="154216"/>
                  </a:lnTo>
                  <a:lnTo>
                    <a:pt x="0" y="160777"/>
                  </a:lnTo>
                  <a:lnTo>
                    <a:pt x="616" y="162218"/>
                  </a:lnTo>
                  <a:lnTo>
                    <a:pt x="1732" y="163179"/>
                  </a:lnTo>
                  <a:lnTo>
                    <a:pt x="3182" y="163819"/>
                  </a:lnTo>
                  <a:lnTo>
                    <a:pt x="4148" y="164952"/>
                  </a:lnTo>
                  <a:lnTo>
                    <a:pt x="6082" y="1714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794">
              <a:extLst>
                <a:ext uri="{FF2B5EF4-FFF2-40B4-BE49-F238E27FC236}">
                  <a16:creationId xmlns:a16="http://schemas.microsoft.com/office/drawing/2014/main" id="{14064926-89E1-4228-9B35-15FF1323F10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948863" y="5041900"/>
              <a:ext cx="31751" cy="165101"/>
            </a:xfrm>
            <a:custGeom>
              <a:avLst/>
              <a:gdLst/>
              <a:ahLst/>
              <a:cxnLst/>
              <a:rect l="0" t="0" r="0" b="0"/>
              <a:pathLst>
                <a:path w="31751" h="165101">
                  <a:moveTo>
                    <a:pt x="31750" y="0"/>
                  </a:moveTo>
                  <a:lnTo>
                    <a:pt x="31750" y="0"/>
                  </a:lnTo>
                  <a:lnTo>
                    <a:pt x="28379" y="3371"/>
                  </a:lnTo>
                  <a:lnTo>
                    <a:pt x="26723" y="8789"/>
                  </a:lnTo>
                  <a:lnTo>
                    <a:pt x="22052" y="54193"/>
                  </a:lnTo>
                  <a:lnTo>
                    <a:pt x="9100" y="99107"/>
                  </a:lnTo>
                  <a:lnTo>
                    <a:pt x="989" y="142871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MARTInkShape-795">
            <a:extLst>
              <a:ext uri="{FF2B5EF4-FFF2-40B4-BE49-F238E27FC236}">
                <a16:creationId xmlns:a16="http://schemas.microsoft.com/office/drawing/2014/main" id="{B4EB98D1-840C-44A8-B55E-7D2F849AACC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993063" y="4000506"/>
            <a:ext cx="374651" cy="25395"/>
          </a:xfrm>
          <a:custGeom>
            <a:avLst/>
            <a:gdLst/>
            <a:ahLst/>
            <a:cxnLst/>
            <a:rect l="0" t="0" r="0" b="0"/>
            <a:pathLst>
              <a:path w="374651" h="25395">
                <a:moveTo>
                  <a:pt x="0" y="25394"/>
                </a:moveTo>
                <a:lnTo>
                  <a:pt x="0" y="25394"/>
                </a:lnTo>
                <a:lnTo>
                  <a:pt x="3371" y="25394"/>
                </a:lnTo>
                <a:lnTo>
                  <a:pt x="6907" y="23513"/>
                </a:lnTo>
                <a:lnTo>
                  <a:pt x="12242" y="20325"/>
                </a:lnTo>
                <a:lnTo>
                  <a:pt x="27145" y="15269"/>
                </a:lnTo>
                <a:lnTo>
                  <a:pt x="70801" y="3956"/>
                </a:lnTo>
                <a:lnTo>
                  <a:pt x="115661" y="149"/>
                </a:lnTo>
                <a:lnTo>
                  <a:pt x="159391" y="0"/>
                </a:lnTo>
                <a:lnTo>
                  <a:pt x="184276" y="1877"/>
                </a:lnTo>
                <a:lnTo>
                  <a:pt x="228607" y="9454"/>
                </a:lnTo>
                <a:lnTo>
                  <a:pt x="275538" y="15781"/>
                </a:lnTo>
                <a:lnTo>
                  <a:pt x="322628" y="16661"/>
                </a:lnTo>
                <a:lnTo>
                  <a:pt x="374650" y="19044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SMARTInkShape-Group259">
            <a:extLst>
              <a:ext uri="{FF2B5EF4-FFF2-40B4-BE49-F238E27FC236}">
                <a16:creationId xmlns:a16="http://schemas.microsoft.com/office/drawing/2014/main" id="{7E9D9DDE-436D-4607-9A76-0B691389F774}"/>
              </a:ext>
            </a:extLst>
          </p:cNvPr>
          <p:cNvGrpSpPr/>
          <p:nvPr/>
        </p:nvGrpSpPr>
        <p:grpSpPr>
          <a:xfrm>
            <a:off x="3846513" y="4248150"/>
            <a:ext cx="438151" cy="361951"/>
            <a:chOff x="3846513" y="4248150"/>
            <a:chExt cx="438151" cy="361951"/>
          </a:xfrm>
        </p:grpSpPr>
        <p:sp>
          <p:nvSpPr>
            <p:cNvPr id="29" name="SMARTInkShape-796">
              <a:extLst>
                <a:ext uri="{FF2B5EF4-FFF2-40B4-BE49-F238E27FC236}">
                  <a16:creationId xmlns:a16="http://schemas.microsoft.com/office/drawing/2014/main" id="{2639B05A-B080-44A5-B638-CE538D9678E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846513" y="4248150"/>
              <a:ext cx="222251" cy="101601"/>
            </a:xfrm>
            <a:custGeom>
              <a:avLst/>
              <a:gdLst/>
              <a:ahLst/>
              <a:cxnLst/>
              <a:rect l="0" t="0" r="0" b="0"/>
              <a:pathLst>
                <a:path w="222251" h="101601">
                  <a:moveTo>
                    <a:pt x="0" y="101600"/>
                  </a:moveTo>
                  <a:lnTo>
                    <a:pt x="0" y="101600"/>
                  </a:lnTo>
                  <a:lnTo>
                    <a:pt x="5467" y="96133"/>
                  </a:lnTo>
                  <a:lnTo>
                    <a:pt x="6881" y="90355"/>
                  </a:lnTo>
                  <a:lnTo>
                    <a:pt x="26737" y="68590"/>
                  </a:lnTo>
                  <a:lnTo>
                    <a:pt x="64650" y="42340"/>
                  </a:lnTo>
                  <a:lnTo>
                    <a:pt x="73183" y="39984"/>
                  </a:lnTo>
                  <a:lnTo>
                    <a:pt x="88006" y="36777"/>
                  </a:lnTo>
                  <a:lnTo>
                    <a:pt x="134268" y="21115"/>
                  </a:lnTo>
                  <a:lnTo>
                    <a:pt x="173966" y="10577"/>
                  </a:lnTo>
                  <a:lnTo>
                    <a:pt x="22225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797">
              <a:extLst>
                <a:ext uri="{FF2B5EF4-FFF2-40B4-BE49-F238E27FC236}">
                  <a16:creationId xmlns:a16="http://schemas.microsoft.com/office/drawing/2014/main" id="{D788B378-36DD-4924-9055-62C48C7344A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005263" y="4565650"/>
              <a:ext cx="279401" cy="44451"/>
            </a:xfrm>
            <a:custGeom>
              <a:avLst/>
              <a:gdLst/>
              <a:ahLst/>
              <a:cxnLst/>
              <a:rect l="0" t="0" r="0" b="0"/>
              <a:pathLst>
                <a:path w="279401" h="44451">
                  <a:moveTo>
                    <a:pt x="0" y="44450"/>
                  </a:moveTo>
                  <a:lnTo>
                    <a:pt x="0" y="44450"/>
                  </a:lnTo>
                  <a:lnTo>
                    <a:pt x="45769" y="44450"/>
                  </a:lnTo>
                  <a:lnTo>
                    <a:pt x="90388" y="37983"/>
                  </a:lnTo>
                  <a:lnTo>
                    <a:pt x="134965" y="29339"/>
                  </a:lnTo>
                  <a:lnTo>
                    <a:pt x="174303" y="21109"/>
                  </a:lnTo>
                  <a:lnTo>
                    <a:pt x="216045" y="12689"/>
                  </a:lnTo>
                  <a:lnTo>
                    <a:pt x="258262" y="4231"/>
                  </a:lnTo>
                  <a:lnTo>
                    <a:pt x="27940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SMARTInkShape-Group260">
            <a:extLst>
              <a:ext uri="{FF2B5EF4-FFF2-40B4-BE49-F238E27FC236}">
                <a16:creationId xmlns:a16="http://schemas.microsoft.com/office/drawing/2014/main" id="{76E97F02-2EE3-4BE2-894C-1962CA794EA2}"/>
              </a:ext>
            </a:extLst>
          </p:cNvPr>
          <p:cNvGrpSpPr/>
          <p:nvPr/>
        </p:nvGrpSpPr>
        <p:grpSpPr>
          <a:xfrm>
            <a:off x="8069263" y="4314398"/>
            <a:ext cx="266701" cy="390953"/>
            <a:chOff x="8069263" y="4314398"/>
            <a:chExt cx="266701" cy="390953"/>
          </a:xfrm>
        </p:grpSpPr>
        <p:sp>
          <p:nvSpPr>
            <p:cNvPr id="32" name="SMARTInkShape-798">
              <a:extLst>
                <a:ext uri="{FF2B5EF4-FFF2-40B4-BE49-F238E27FC236}">
                  <a16:creationId xmlns:a16="http://schemas.microsoft.com/office/drawing/2014/main" id="{51CAD4F2-4B9F-448F-A80C-67AAFD4AB81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132763" y="4314398"/>
              <a:ext cx="203201" cy="29003"/>
            </a:xfrm>
            <a:custGeom>
              <a:avLst/>
              <a:gdLst/>
              <a:ahLst/>
              <a:cxnLst/>
              <a:rect l="0" t="0" r="0" b="0"/>
              <a:pathLst>
                <a:path w="203201" h="29003">
                  <a:moveTo>
                    <a:pt x="0" y="29002"/>
                  </a:moveTo>
                  <a:lnTo>
                    <a:pt x="0" y="29002"/>
                  </a:lnTo>
                  <a:lnTo>
                    <a:pt x="5467" y="29002"/>
                  </a:lnTo>
                  <a:lnTo>
                    <a:pt x="9459" y="25631"/>
                  </a:lnTo>
                  <a:lnTo>
                    <a:pt x="15023" y="23976"/>
                  </a:lnTo>
                  <a:lnTo>
                    <a:pt x="21493" y="22535"/>
                  </a:lnTo>
                  <a:lnTo>
                    <a:pt x="31396" y="17742"/>
                  </a:lnTo>
                  <a:lnTo>
                    <a:pt x="42286" y="15786"/>
                  </a:lnTo>
                  <a:lnTo>
                    <a:pt x="49375" y="11995"/>
                  </a:lnTo>
                  <a:lnTo>
                    <a:pt x="96787" y="4030"/>
                  </a:lnTo>
                  <a:lnTo>
                    <a:pt x="136635" y="0"/>
                  </a:lnTo>
                  <a:lnTo>
                    <a:pt x="183163" y="2988"/>
                  </a:lnTo>
                  <a:lnTo>
                    <a:pt x="203200" y="360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799">
              <a:extLst>
                <a:ext uri="{FF2B5EF4-FFF2-40B4-BE49-F238E27FC236}">
                  <a16:creationId xmlns:a16="http://schemas.microsoft.com/office/drawing/2014/main" id="{9E948020-26C4-4B17-8719-B902C8CE2DA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069263" y="4635500"/>
              <a:ext cx="184151" cy="69851"/>
            </a:xfrm>
            <a:custGeom>
              <a:avLst/>
              <a:gdLst/>
              <a:ahLst/>
              <a:cxnLst/>
              <a:rect l="0" t="0" r="0" b="0"/>
              <a:pathLst>
                <a:path w="184151" h="698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18298" y="24571"/>
                  </a:lnTo>
                  <a:lnTo>
                    <a:pt x="59001" y="39594"/>
                  </a:lnTo>
                  <a:lnTo>
                    <a:pt x="103220" y="55328"/>
                  </a:lnTo>
                  <a:lnTo>
                    <a:pt x="150293" y="64450"/>
                  </a:lnTo>
                  <a:lnTo>
                    <a:pt x="184150" y="698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SMARTInkShape-Group261">
            <a:extLst>
              <a:ext uri="{FF2B5EF4-FFF2-40B4-BE49-F238E27FC236}">
                <a16:creationId xmlns:a16="http://schemas.microsoft.com/office/drawing/2014/main" id="{2170481B-CC12-409D-8926-3B69619938A3}"/>
              </a:ext>
            </a:extLst>
          </p:cNvPr>
          <p:cNvGrpSpPr/>
          <p:nvPr/>
        </p:nvGrpSpPr>
        <p:grpSpPr>
          <a:xfrm>
            <a:off x="9764713" y="3702074"/>
            <a:ext cx="209551" cy="511373"/>
            <a:chOff x="9764713" y="3702074"/>
            <a:chExt cx="209551" cy="511373"/>
          </a:xfrm>
        </p:grpSpPr>
        <p:sp>
          <p:nvSpPr>
            <p:cNvPr id="35" name="SMARTInkShape-800">
              <a:extLst>
                <a:ext uri="{FF2B5EF4-FFF2-40B4-BE49-F238E27FC236}">
                  <a16:creationId xmlns:a16="http://schemas.microsoft.com/office/drawing/2014/main" id="{0334A767-4D06-4506-90CB-0AEC9EE9165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764713" y="3702074"/>
              <a:ext cx="120302" cy="145995"/>
            </a:xfrm>
            <a:custGeom>
              <a:avLst/>
              <a:gdLst/>
              <a:ahLst/>
              <a:cxnLst/>
              <a:rect l="0" t="0" r="0" b="0"/>
              <a:pathLst>
                <a:path w="120302" h="145995">
                  <a:moveTo>
                    <a:pt x="31750" y="12676"/>
                  </a:moveTo>
                  <a:lnTo>
                    <a:pt x="31750" y="12676"/>
                  </a:lnTo>
                  <a:lnTo>
                    <a:pt x="35121" y="9305"/>
                  </a:lnTo>
                  <a:lnTo>
                    <a:pt x="38657" y="7650"/>
                  </a:lnTo>
                  <a:lnTo>
                    <a:pt x="55874" y="4561"/>
                  </a:lnTo>
                  <a:lnTo>
                    <a:pt x="58416" y="3032"/>
                  </a:lnTo>
                  <a:lnTo>
                    <a:pt x="68736" y="882"/>
                  </a:lnTo>
                  <a:lnTo>
                    <a:pt x="97021" y="0"/>
                  </a:lnTo>
                  <a:lnTo>
                    <a:pt x="101445" y="1868"/>
                  </a:lnTo>
                  <a:lnTo>
                    <a:pt x="103613" y="3354"/>
                  </a:lnTo>
                  <a:lnTo>
                    <a:pt x="106022" y="6886"/>
                  </a:lnTo>
                  <a:lnTo>
                    <a:pt x="107798" y="10809"/>
                  </a:lnTo>
                  <a:lnTo>
                    <a:pt x="118000" y="27645"/>
                  </a:lnTo>
                  <a:lnTo>
                    <a:pt x="119864" y="36083"/>
                  </a:lnTo>
                  <a:lnTo>
                    <a:pt x="120301" y="43305"/>
                  </a:lnTo>
                  <a:lnTo>
                    <a:pt x="117175" y="55304"/>
                  </a:lnTo>
                  <a:lnTo>
                    <a:pt x="95234" y="101579"/>
                  </a:lnTo>
                  <a:lnTo>
                    <a:pt x="87014" y="114277"/>
                  </a:lnTo>
                  <a:lnTo>
                    <a:pt x="80300" y="121332"/>
                  </a:lnTo>
                  <a:lnTo>
                    <a:pt x="42806" y="143234"/>
                  </a:lnTo>
                  <a:lnTo>
                    <a:pt x="33928" y="145199"/>
                  </a:lnTo>
                  <a:lnTo>
                    <a:pt x="10874" y="145994"/>
                  </a:lnTo>
                  <a:lnTo>
                    <a:pt x="6479" y="144130"/>
                  </a:lnTo>
                  <a:lnTo>
                    <a:pt x="0" y="13967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801">
              <a:extLst>
                <a:ext uri="{FF2B5EF4-FFF2-40B4-BE49-F238E27FC236}">
                  <a16:creationId xmlns:a16="http://schemas.microsoft.com/office/drawing/2014/main" id="{4C5B633C-746F-4378-B5E2-21961EB0D63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764713" y="3810002"/>
              <a:ext cx="146051" cy="57149"/>
            </a:xfrm>
            <a:custGeom>
              <a:avLst/>
              <a:gdLst/>
              <a:ahLst/>
              <a:cxnLst/>
              <a:rect l="0" t="0" r="0" b="0"/>
              <a:pathLst>
                <a:path w="146051" h="57149">
                  <a:moveTo>
                    <a:pt x="0" y="6348"/>
                  </a:moveTo>
                  <a:lnTo>
                    <a:pt x="0" y="6348"/>
                  </a:lnTo>
                  <a:lnTo>
                    <a:pt x="5467" y="881"/>
                  </a:lnTo>
                  <a:lnTo>
                    <a:pt x="9459" y="260"/>
                  </a:lnTo>
                  <a:lnTo>
                    <a:pt x="39341" y="0"/>
                  </a:lnTo>
                  <a:lnTo>
                    <a:pt x="44061" y="1880"/>
                  </a:lnTo>
                  <a:lnTo>
                    <a:pt x="46308" y="3369"/>
                  </a:lnTo>
                  <a:lnTo>
                    <a:pt x="59345" y="7171"/>
                  </a:lnTo>
                  <a:lnTo>
                    <a:pt x="94102" y="33813"/>
                  </a:lnTo>
                  <a:lnTo>
                    <a:pt x="125155" y="48915"/>
                  </a:lnTo>
                  <a:lnTo>
                    <a:pt x="146050" y="571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802">
              <a:extLst>
                <a:ext uri="{FF2B5EF4-FFF2-40B4-BE49-F238E27FC236}">
                  <a16:creationId xmlns:a16="http://schemas.microsoft.com/office/drawing/2014/main" id="{9D87127E-B951-45AD-ACD9-40F40AD6376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809163" y="4064000"/>
              <a:ext cx="165101" cy="149447"/>
            </a:xfrm>
            <a:custGeom>
              <a:avLst/>
              <a:gdLst/>
              <a:ahLst/>
              <a:cxnLst/>
              <a:rect l="0" t="0" r="0" b="0"/>
              <a:pathLst>
                <a:path w="165101" h="149447">
                  <a:moveTo>
                    <a:pt x="6350" y="0"/>
                  </a:moveTo>
                  <a:lnTo>
                    <a:pt x="6350" y="0"/>
                  </a:lnTo>
                  <a:lnTo>
                    <a:pt x="21276" y="0"/>
                  </a:lnTo>
                  <a:lnTo>
                    <a:pt x="25448" y="1882"/>
                  </a:lnTo>
                  <a:lnTo>
                    <a:pt x="29654" y="4364"/>
                  </a:lnTo>
                  <a:lnTo>
                    <a:pt x="38103" y="5958"/>
                  </a:lnTo>
                  <a:lnTo>
                    <a:pt x="40219" y="6089"/>
                  </a:lnTo>
                  <a:lnTo>
                    <a:pt x="44450" y="8115"/>
                  </a:lnTo>
                  <a:lnTo>
                    <a:pt x="48683" y="10663"/>
                  </a:lnTo>
                  <a:lnTo>
                    <a:pt x="57150" y="12298"/>
                  </a:lnTo>
                  <a:lnTo>
                    <a:pt x="65616" y="12621"/>
                  </a:lnTo>
                  <a:lnTo>
                    <a:pt x="69850" y="14546"/>
                  </a:lnTo>
                  <a:lnTo>
                    <a:pt x="74083" y="17048"/>
                  </a:lnTo>
                  <a:lnTo>
                    <a:pt x="80433" y="19162"/>
                  </a:lnTo>
                  <a:lnTo>
                    <a:pt x="93995" y="30583"/>
                  </a:lnTo>
                  <a:lnTo>
                    <a:pt x="94692" y="33113"/>
                  </a:lnTo>
                  <a:lnTo>
                    <a:pt x="95708" y="37295"/>
                  </a:lnTo>
                  <a:lnTo>
                    <a:pt x="98511" y="43857"/>
                  </a:lnTo>
                  <a:lnTo>
                    <a:pt x="98345" y="51477"/>
                  </a:lnTo>
                  <a:lnTo>
                    <a:pt x="86428" y="93476"/>
                  </a:lnTo>
                  <a:lnTo>
                    <a:pt x="80327" y="102564"/>
                  </a:lnTo>
                  <a:lnTo>
                    <a:pt x="55484" y="122124"/>
                  </a:lnTo>
                  <a:lnTo>
                    <a:pt x="25837" y="137899"/>
                  </a:lnTo>
                  <a:lnTo>
                    <a:pt x="8512" y="139595"/>
                  </a:lnTo>
                  <a:lnTo>
                    <a:pt x="3619" y="139669"/>
                  </a:lnTo>
                  <a:lnTo>
                    <a:pt x="2413" y="138974"/>
                  </a:lnTo>
                  <a:lnTo>
                    <a:pt x="1609" y="137805"/>
                  </a:lnTo>
                  <a:lnTo>
                    <a:pt x="476" y="132789"/>
                  </a:lnTo>
                  <a:lnTo>
                    <a:pt x="0" y="104950"/>
                  </a:lnTo>
                  <a:lnTo>
                    <a:pt x="706" y="103833"/>
                  </a:lnTo>
                  <a:lnTo>
                    <a:pt x="1882" y="103089"/>
                  </a:lnTo>
                  <a:lnTo>
                    <a:pt x="3371" y="102593"/>
                  </a:lnTo>
                  <a:lnTo>
                    <a:pt x="4364" y="101556"/>
                  </a:lnTo>
                  <a:lnTo>
                    <a:pt x="5467" y="98523"/>
                  </a:lnTo>
                  <a:lnTo>
                    <a:pt x="6467" y="97432"/>
                  </a:lnTo>
                  <a:lnTo>
                    <a:pt x="9459" y="96220"/>
                  </a:lnTo>
                  <a:lnTo>
                    <a:pt x="21254" y="95335"/>
                  </a:lnTo>
                  <a:lnTo>
                    <a:pt x="25439" y="97169"/>
                  </a:lnTo>
                  <a:lnTo>
                    <a:pt x="72868" y="129254"/>
                  </a:lnTo>
                  <a:lnTo>
                    <a:pt x="103851" y="143054"/>
                  </a:lnTo>
                  <a:lnTo>
                    <a:pt x="139897" y="149446"/>
                  </a:lnTo>
                  <a:lnTo>
                    <a:pt x="16510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MARTInkShape-803">
            <a:extLst>
              <a:ext uri="{FF2B5EF4-FFF2-40B4-BE49-F238E27FC236}">
                <a16:creationId xmlns:a16="http://schemas.microsoft.com/office/drawing/2014/main" id="{057C58DF-77FE-4F63-81BF-50969EBD202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58371" y="4381501"/>
            <a:ext cx="171443" cy="222250"/>
          </a:xfrm>
          <a:custGeom>
            <a:avLst/>
            <a:gdLst/>
            <a:ahLst/>
            <a:cxnLst/>
            <a:rect l="0" t="0" r="0" b="0"/>
            <a:pathLst>
              <a:path w="171443" h="222250">
                <a:moveTo>
                  <a:pt x="50792" y="19049"/>
                </a:moveTo>
                <a:lnTo>
                  <a:pt x="50792" y="19049"/>
                </a:lnTo>
                <a:lnTo>
                  <a:pt x="50792" y="3058"/>
                </a:lnTo>
                <a:lnTo>
                  <a:pt x="51497" y="2038"/>
                </a:lnTo>
                <a:lnTo>
                  <a:pt x="52673" y="1359"/>
                </a:lnTo>
                <a:lnTo>
                  <a:pt x="56880" y="79"/>
                </a:lnTo>
                <a:lnTo>
                  <a:pt x="72251" y="0"/>
                </a:lnTo>
                <a:lnTo>
                  <a:pt x="76322" y="1881"/>
                </a:lnTo>
                <a:lnTo>
                  <a:pt x="80483" y="4363"/>
                </a:lnTo>
                <a:lnTo>
                  <a:pt x="88903" y="5957"/>
                </a:lnTo>
                <a:lnTo>
                  <a:pt x="91016" y="6088"/>
                </a:lnTo>
                <a:lnTo>
                  <a:pt x="95245" y="8114"/>
                </a:lnTo>
                <a:lnTo>
                  <a:pt x="99476" y="10662"/>
                </a:lnTo>
                <a:lnTo>
                  <a:pt x="105825" y="12801"/>
                </a:lnTo>
                <a:lnTo>
                  <a:pt x="122758" y="27602"/>
                </a:lnTo>
                <a:lnTo>
                  <a:pt x="125110" y="33669"/>
                </a:lnTo>
                <a:lnTo>
                  <a:pt x="132427" y="70745"/>
                </a:lnTo>
                <a:lnTo>
                  <a:pt x="126444" y="116293"/>
                </a:lnTo>
                <a:lnTo>
                  <a:pt x="117539" y="150277"/>
                </a:lnTo>
                <a:lnTo>
                  <a:pt x="104667" y="171449"/>
                </a:lnTo>
                <a:lnTo>
                  <a:pt x="98828" y="188382"/>
                </a:lnTo>
                <a:lnTo>
                  <a:pt x="88807" y="202642"/>
                </a:lnTo>
                <a:lnTo>
                  <a:pt x="80408" y="211555"/>
                </a:lnTo>
                <a:lnTo>
                  <a:pt x="74302" y="213968"/>
                </a:lnTo>
                <a:lnTo>
                  <a:pt x="67590" y="215747"/>
                </a:lnTo>
                <a:lnTo>
                  <a:pt x="57533" y="220756"/>
                </a:lnTo>
                <a:lnTo>
                  <a:pt x="36880" y="222161"/>
                </a:lnTo>
                <a:lnTo>
                  <a:pt x="32144" y="220329"/>
                </a:lnTo>
                <a:lnTo>
                  <a:pt x="27687" y="217868"/>
                </a:lnTo>
                <a:lnTo>
                  <a:pt x="23354" y="216774"/>
                </a:lnTo>
                <a:lnTo>
                  <a:pt x="13577" y="209416"/>
                </a:lnTo>
                <a:lnTo>
                  <a:pt x="9558" y="204081"/>
                </a:lnTo>
                <a:lnTo>
                  <a:pt x="5414" y="197110"/>
                </a:lnTo>
                <a:lnTo>
                  <a:pt x="3606" y="194906"/>
                </a:lnTo>
                <a:lnTo>
                  <a:pt x="1598" y="188695"/>
                </a:lnTo>
                <a:lnTo>
                  <a:pt x="0" y="166115"/>
                </a:lnTo>
                <a:lnTo>
                  <a:pt x="702" y="165776"/>
                </a:lnTo>
                <a:lnTo>
                  <a:pt x="42645" y="165100"/>
                </a:lnTo>
                <a:lnTo>
                  <a:pt x="55119" y="168470"/>
                </a:lnTo>
                <a:lnTo>
                  <a:pt x="98595" y="192387"/>
                </a:lnTo>
                <a:lnTo>
                  <a:pt x="139182" y="212475"/>
                </a:lnTo>
                <a:lnTo>
                  <a:pt x="171442" y="2222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SMARTInkShape-Group263">
            <a:extLst>
              <a:ext uri="{FF2B5EF4-FFF2-40B4-BE49-F238E27FC236}">
                <a16:creationId xmlns:a16="http://schemas.microsoft.com/office/drawing/2014/main" id="{2C647A19-C59F-449E-96D2-90D1EB5DB745}"/>
              </a:ext>
            </a:extLst>
          </p:cNvPr>
          <p:cNvGrpSpPr/>
          <p:nvPr/>
        </p:nvGrpSpPr>
        <p:grpSpPr>
          <a:xfrm>
            <a:off x="10190163" y="4749800"/>
            <a:ext cx="266670" cy="539751"/>
            <a:chOff x="10190163" y="4749800"/>
            <a:chExt cx="266670" cy="539751"/>
          </a:xfrm>
        </p:grpSpPr>
        <p:sp>
          <p:nvSpPr>
            <p:cNvPr id="40" name="SMARTInkShape-804">
              <a:extLst>
                <a:ext uri="{FF2B5EF4-FFF2-40B4-BE49-F238E27FC236}">
                  <a16:creationId xmlns:a16="http://schemas.microsoft.com/office/drawing/2014/main" id="{2C34E87C-8423-4793-B5C8-0AA7DFB21AA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190163" y="5111750"/>
              <a:ext cx="228490" cy="177801"/>
            </a:xfrm>
            <a:custGeom>
              <a:avLst/>
              <a:gdLst/>
              <a:ahLst/>
              <a:cxnLst/>
              <a:rect l="0" t="0" r="0" b="0"/>
              <a:pathLst>
                <a:path w="228490" h="177801">
                  <a:moveTo>
                    <a:pt x="120650" y="0"/>
                  </a:moveTo>
                  <a:lnTo>
                    <a:pt x="120650" y="0"/>
                  </a:lnTo>
                  <a:lnTo>
                    <a:pt x="124021" y="3371"/>
                  </a:lnTo>
                  <a:lnTo>
                    <a:pt x="127557" y="5026"/>
                  </a:lnTo>
                  <a:lnTo>
                    <a:pt x="158474" y="6347"/>
                  </a:lnTo>
                  <a:lnTo>
                    <a:pt x="179018" y="6350"/>
                  </a:lnTo>
                  <a:lnTo>
                    <a:pt x="183750" y="8232"/>
                  </a:lnTo>
                  <a:lnTo>
                    <a:pt x="188206" y="10714"/>
                  </a:lnTo>
                  <a:lnTo>
                    <a:pt x="196815" y="12308"/>
                  </a:lnTo>
                  <a:lnTo>
                    <a:pt x="201938" y="12622"/>
                  </a:lnTo>
                  <a:lnTo>
                    <a:pt x="208556" y="18161"/>
                  </a:lnTo>
                  <a:lnTo>
                    <a:pt x="209108" y="20536"/>
                  </a:lnTo>
                  <a:lnTo>
                    <a:pt x="209542" y="30783"/>
                  </a:lnTo>
                  <a:lnTo>
                    <a:pt x="206176" y="34834"/>
                  </a:lnTo>
                  <a:lnTo>
                    <a:pt x="202641" y="36649"/>
                  </a:lnTo>
                  <a:lnTo>
                    <a:pt x="194623" y="37814"/>
                  </a:lnTo>
                  <a:lnTo>
                    <a:pt x="193248" y="38615"/>
                  </a:lnTo>
                  <a:lnTo>
                    <a:pt x="192332" y="39854"/>
                  </a:lnTo>
                  <a:lnTo>
                    <a:pt x="191721" y="41386"/>
                  </a:lnTo>
                  <a:lnTo>
                    <a:pt x="190609" y="42407"/>
                  </a:lnTo>
                  <a:lnTo>
                    <a:pt x="187490" y="43542"/>
                  </a:lnTo>
                  <a:lnTo>
                    <a:pt x="175800" y="46212"/>
                  </a:lnTo>
                  <a:lnTo>
                    <a:pt x="166389" y="51322"/>
                  </a:lnTo>
                  <a:lnTo>
                    <a:pt x="152489" y="63414"/>
                  </a:lnTo>
                  <a:lnTo>
                    <a:pt x="152426" y="66846"/>
                  </a:lnTo>
                  <a:lnTo>
                    <a:pt x="153123" y="67847"/>
                  </a:lnTo>
                  <a:lnTo>
                    <a:pt x="154293" y="68515"/>
                  </a:lnTo>
                  <a:lnTo>
                    <a:pt x="155778" y="68960"/>
                  </a:lnTo>
                  <a:lnTo>
                    <a:pt x="156769" y="69962"/>
                  </a:lnTo>
                  <a:lnTo>
                    <a:pt x="157869" y="72957"/>
                  </a:lnTo>
                  <a:lnTo>
                    <a:pt x="158868" y="74038"/>
                  </a:lnTo>
                  <a:lnTo>
                    <a:pt x="161860" y="75239"/>
                  </a:lnTo>
                  <a:lnTo>
                    <a:pt x="169529" y="76716"/>
                  </a:lnTo>
                  <a:lnTo>
                    <a:pt x="186414" y="86309"/>
                  </a:lnTo>
                  <a:lnTo>
                    <a:pt x="194150" y="88838"/>
                  </a:lnTo>
                  <a:lnTo>
                    <a:pt x="200910" y="93037"/>
                  </a:lnTo>
                  <a:lnTo>
                    <a:pt x="207382" y="95300"/>
                  </a:lnTo>
                  <a:lnTo>
                    <a:pt x="222246" y="106195"/>
                  </a:lnTo>
                  <a:lnTo>
                    <a:pt x="224364" y="106780"/>
                  </a:lnTo>
                  <a:lnTo>
                    <a:pt x="225776" y="107876"/>
                  </a:lnTo>
                  <a:lnTo>
                    <a:pt x="227345" y="110975"/>
                  </a:lnTo>
                  <a:lnTo>
                    <a:pt x="228489" y="122846"/>
                  </a:lnTo>
                  <a:lnTo>
                    <a:pt x="223122" y="137570"/>
                  </a:lnTo>
                  <a:lnTo>
                    <a:pt x="189048" y="157943"/>
                  </a:lnTo>
                  <a:lnTo>
                    <a:pt x="148901" y="167843"/>
                  </a:lnTo>
                  <a:lnTo>
                    <a:pt x="107767" y="176001"/>
                  </a:lnTo>
                  <a:lnTo>
                    <a:pt x="67305" y="177445"/>
                  </a:lnTo>
                  <a:lnTo>
                    <a:pt x="24855" y="177753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805">
              <a:extLst>
                <a:ext uri="{FF2B5EF4-FFF2-40B4-BE49-F238E27FC236}">
                  <a16:creationId xmlns:a16="http://schemas.microsoft.com/office/drawing/2014/main" id="{7344B7D4-8F04-4E94-984D-86094893F30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310813" y="4749800"/>
              <a:ext cx="146020" cy="215901"/>
            </a:xfrm>
            <a:custGeom>
              <a:avLst/>
              <a:gdLst/>
              <a:ahLst/>
              <a:cxnLst/>
              <a:rect l="0" t="0" r="0" b="0"/>
              <a:pathLst>
                <a:path w="146020" h="2159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6467" y="4364"/>
                  </a:lnTo>
                  <a:lnTo>
                    <a:pt x="13141" y="7839"/>
                  </a:lnTo>
                  <a:lnTo>
                    <a:pt x="17129" y="10540"/>
                  </a:lnTo>
                  <a:lnTo>
                    <a:pt x="24047" y="12060"/>
                  </a:lnTo>
                  <a:lnTo>
                    <a:pt x="65107" y="13401"/>
                  </a:lnTo>
                  <a:lnTo>
                    <a:pt x="77971" y="18167"/>
                  </a:lnTo>
                  <a:lnTo>
                    <a:pt x="91078" y="19581"/>
                  </a:lnTo>
                  <a:lnTo>
                    <a:pt x="103445" y="24494"/>
                  </a:lnTo>
                  <a:lnTo>
                    <a:pt x="112130" y="25927"/>
                  </a:lnTo>
                  <a:lnTo>
                    <a:pt x="120639" y="30390"/>
                  </a:lnTo>
                  <a:lnTo>
                    <a:pt x="129114" y="31481"/>
                  </a:lnTo>
                  <a:lnTo>
                    <a:pt x="130526" y="32276"/>
                  </a:lnTo>
                  <a:lnTo>
                    <a:pt x="131467" y="33512"/>
                  </a:lnTo>
                  <a:lnTo>
                    <a:pt x="132095" y="35042"/>
                  </a:lnTo>
                  <a:lnTo>
                    <a:pt x="133219" y="36061"/>
                  </a:lnTo>
                  <a:lnTo>
                    <a:pt x="140092" y="39579"/>
                  </a:lnTo>
                  <a:lnTo>
                    <a:pt x="145701" y="44165"/>
                  </a:lnTo>
                  <a:lnTo>
                    <a:pt x="146019" y="53263"/>
                  </a:lnTo>
                  <a:lnTo>
                    <a:pt x="144155" y="57304"/>
                  </a:lnTo>
                  <a:lnTo>
                    <a:pt x="142670" y="59369"/>
                  </a:lnTo>
                  <a:lnTo>
                    <a:pt x="139138" y="61664"/>
                  </a:lnTo>
                  <a:lnTo>
                    <a:pt x="135217" y="63390"/>
                  </a:lnTo>
                  <a:lnTo>
                    <a:pt x="131122" y="66508"/>
                  </a:lnTo>
                  <a:lnTo>
                    <a:pt x="125069" y="68365"/>
                  </a:lnTo>
                  <a:lnTo>
                    <a:pt x="118381" y="69896"/>
                  </a:lnTo>
                  <a:lnTo>
                    <a:pt x="108337" y="74745"/>
                  </a:lnTo>
                  <a:lnTo>
                    <a:pt x="106091" y="75230"/>
                  </a:lnTo>
                  <a:lnTo>
                    <a:pt x="80435" y="87932"/>
                  </a:lnTo>
                  <a:lnTo>
                    <a:pt x="69853" y="88900"/>
                  </a:lnTo>
                  <a:lnTo>
                    <a:pt x="73221" y="92271"/>
                  </a:lnTo>
                  <a:lnTo>
                    <a:pt x="76758" y="93926"/>
                  </a:lnTo>
                  <a:lnTo>
                    <a:pt x="87393" y="95904"/>
                  </a:lnTo>
                  <a:lnTo>
                    <a:pt x="93314" y="99599"/>
                  </a:lnTo>
                  <a:lnTo>
                    <a:pt x="112170" y="106989"/>
                  </a:lnTo>
                  <a:lnTo>
                    <a:pt x="128665" y="118725"/>
                  </a:lnTo>
                  <a:lnTo>
                    <a:pt x="132667" y="124235"/>
                  </a:lnTo>
                  <a:lnTo>
                    <a:pt x="136104" y="125771"/>
                  </a:lnTo>
                  <a:lnTo>
                    <a:pt x="137302" y="126886"/>
                  </a:lnTo>
                  <a:lnTo>
                    <a:pt x="138634" y="130007"/>
                  </a:lnTo>
                  <a:lnTo>
                    <a:pt x="139606" y="145266"/>
                  </a:lnTo>
                  <a:lnTo>
                    <a:pt x="137776" y="151111"/>
                  </a:lnTo>
                  <a:lnTo>
                    <a:pt x="128863" y="162814"/>
                  </a:lnTo>
                  <a:lnTo>
                    <a:pt x="106706" y="190845"/>
                  </a:lnTo>
                  <a:lnTo>
                    <a:pt x="100106" y="194181"/>
                  </a:lnTo>
                  <a:lnTo>
                    <a:pt x="91764" y="197075"/>
                  </a:lnTo>
                  <a:lnTo>
                    <a:pt x="62529" y="213722"/>
                  </a:lnTo>
                  <a:lnTo>
                    <a:pt x="19050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SMARTInkShape-Group264">
            <a:extLst>
              <a:ext uri="{FF2B5EF4-FFF2-40B4-BE49-F238E27FC236}">
                <a16:creationId xmlns:a16="http://schemas.microsoft.com/office/drawing/2014/main" id="{223BCD0A-7DA1-4638-B7EA-143A75ACE101}"/>
              </a:ext>
            </a:extLst>
          </p:cNvPr>
          <p:cNvGrpSpPr/>
          <p:nvPr/>
        </p:nvGrpSpPr>
        <p:grpSpPr>
          <a:xfrm>
            <a:off x="8991368" y="5632450"/>
            <a:ext cx="1744896" cy="444411"/>
            <a:chOff x="8991368" y="5632450"/>
            <a:chExt cx="1744896" cy="444411"/>
          </a:xfrm>
        </p:grpSpPr>
        <p:sp>
          <p:nvSpPr>
            <p:cNvPr id="43" name="SMARTInkShape-806">
              <a:extLst>
                <a:ext uri="{FF2B5EF4-FFF2-40B4-BE49-F238E27FC236}">
                  <a16:creationId xmlns:a16="http://schemas.microsoft.com/office/drawing/2014/main" id="{C8492A7A-AFB2-4457-9761-9D4B74F66F6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590254" y="5778784"/>
              <a:ext cx="146010" cy="247367"/>
            </a:xfrm>
            <a:custGeom>
              <a:avLst/>
              <a:gdLst/>
              <a:ahLst/>
              <a:cxnLst/>
              <a:rect l="0" t="0" r="0" b="0"/>
              <a:pathLst>
                <a:path w="146010" h="247367">
                  <a:moveTo>
                    <a:pt x="146009" y="12416"/>
                  </a:moveTo>
                  <a:lnTo>
                    <a:pt x="146009" y="12416"/>
                  </a:lnTo>
                  <a:lnTo>
                    <a:pt x="142638" y="12416"/>
                  </a:lnTo>
                  <a:lnTo>
                    <a:pt x="139101" y="10535"/>
                  </a:lnTo>
                  <a:lnTo>
                    <a:pt x="137170" y="9045"/>
                  </a:lnTo>
                  <a:lnTo>
                    <a:pt x="131262" y="7390"/>
                  </a:lnTo>
                  <a:lnTo>
                    <a:pt x="124638" y="5949"/>
                  </a:lnTo>
                  <a:lnTo>
                    <a:pt x="116237" y="1876"/>
                  </a:lnTo>
                  <a:lnTo>
                    <a:pt x="97029" y="0"/>
                  </a:lnTo>
                  <a:lnTo>
                    <a:pt x="75969" y="4842"/>
                  </a:lnTo>
                  <a:lnTo>
                    <a:pt x="57489" y="10711"/>
                  </a:lnTo>
                  <a:lnTo>
                    <a:pt x="36880" y="15450"/>
                  </a:lnTo>
                  <a:lnTo>
                    <a:pt x="3495" y="31351"/>
                  </a:lnTo>
                  <a:lnTo>
                    <a:pt x="2316" y="32801"/>
                  </a:lnTo>
                  <a:lnTo>
                    <a:pt x="1006" y="36293"/>
                  </a:lnTo>
                  <a:lnTo>
                    <a:pt x="0" y="52656"/>
                  </a:lnTo>
                  <a:lnTo>
                    <a:pt x="3342" y="62361"/>
                  </a:lnTo>
                  <a:lnTo>
                    <a:pt x="11498" y="73918"/>
                  </a:lnTo>
                  <a:lnTo>
                    <a:pt x="25965" y="87177"/>
                  </a:lnTo>
                  <a:lnTo>
                    <a:pt x="71932" y="123128"/>
                  </a:lnTo>
                  <a:lnTo>
                    <a:pt x="86979" y="139544"/>
                  </a:lnTo>
                  <a:lnTo>
                    <a:pt x="104538" y="164828"/>
                  </a:lnTo>
                  <a:lnTo>
                    <a:pt x="107116" y="172582"/>
                  </a:lnTo>
                  <a:lnTo>
                    <a:pt x="116550" y="188983"/>
                  </a:lnTo>
                  <a:lnTo>
                    <a:pt x="117197" y="192216"/>
                  </a:lnTo>
                  <a:lnTo>
                    <a:pt x="116923" y="195077"/>
                  </a:lnTo>
                  <a:lnTo>
                    <a:pt x="111414" y="208109"/>
                  </a:lnTo>
                  <a:lnTo>
                    <a:pt x="102205" y="220134"/>
                  </a:lnTo>
                  <a:lnTo>
                    <a:pt x="90540" y="229263"/>
                  </a:lnTo>
                  <a:lnTo>
                    <a:pt x="53328" y="243030"/>
                  </a:lnTo>
                  <a:lnTo>
                    <a:pt x="6309" y="2473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807">
              <a:extLst>
                <a:ext uri="{FF2B5EF4-FFF2-40B4-BE49-F238E27FC236}">
                  <a16:creationId xmlns:a16="http://schemas.microsoft.com/office/drawing/2014/main" id="{10B08FC2-C7B0-4C9E-B6F6-6789BE0E1E3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444163" y="5772812"/>
              <a:ext cx="143284" cy="177139"/>
            </a:xfrm>
            <a:custGeom>
              <a:avLst/>
              <a:gdLst/>
              <a:ahLst/>
              <a:cxnLst/>
              <a:rect l="0" t="0" r="0" b="0"/>
              <a:pathLst>
                <a:path w="143284" h="177139">
                  <a:moveTo>
                    <a:pt x="0" y="88238"/>
                  </a:moveTo>
                  <a:lnTo>
                    <a:pt x="0" y="88238"/>
                  </a:lnTo>
                  <a:lnTo>
                    <a:pt x="3371" y="88238"/>
                  </a:lnTo>
                  <a:lnTo>
                    <a:pt x="42405" y="76178"/>
                  </a:lnTo>
                  <a:lnTo>
                    <a:pt x="53565" y="75022"/>
                  </a:lnTo>
                  <a:lnTo>
                    <a:pt x="93380" y="61469"/>
                  </a:lnTo>
                  <a:lnTo>
                    <a:pt x="98652" y="58702"/>
                  </a:lnTo>
                  <a:lnTo>
                    <a:pt x="116474" y="51613"/>
                  </a:lnTo>
                  <a:lnTo>
                    <a:pt x="133229" y="39282"/>
                  </a:lnTo>
                  <a:lnTo>
                    <a:pt x="135387" y="38667"/>
                  </a:lnTo>
                  <a:lnTo>
                    <a:pt x="136824" y="37552"/>
                  </a:lnTo>
                  <a:lnTo>
                    <a:pt x="142958" y="28011"/>
                  </a:lnTo>
                  <a:lnTo>
                    <a:pt x="143283" y="26214"/>
                  </a:lnTo>
                  <a:lnTo>
                    <a:pt x="142794" y="24311"/>
                  </a:lnTo>
                  <a:lnTo>
                    <a:pt x="141075" y="20315"/>
                  </a:lnTo>
                  <a:lnTo>
                    <a:pt x="140311" y="16187"/>
                  </a:lnTo>
                  <a:lnTo>
                    <a:pt x="136208" y="12000"/>
                  </a:lnTo>
                  <a:lnTo>
                    <a:pt x="120796" y="2686"/>
                  </a:lnTo>
                  <a:lnTo>
                    <a:pt x="105444" y="0"/>
                  </a:lnTo>
                  <a:lnTo>
                    <a:pt x="93018" y="239"/>
                  </a:lnTo>
                  <a:lnTo>
                    <a:pt x="75323" y="4831"/>
                  </a:lnTo>
                  <a:lnTo>
                    <a:pt x="72793" y="6528"/>
                  </a:lnTo>
                  <a:lnTo>
                    <a:pt x="61781" y="17509"/>
                  </a:lnTo>
                  <a:lnTo>
                    <a:pt x="54974" y="22936"/>
                  </a:lnTo>
                  <a:lnTo>
                    <a:pt x="33194" y="52162"/>
                  </a:lnTo>
                  <a:lnTo>
                    <a:pt x="15578" y="95948"/>
                  </a:lnTo>
                  <a:lnTo>
                    <a:pt x="7345" y="136009"/>
                  </a:lnTo>
                  <a:lnTo>
                    <a:pt x="10015" y="149351"/>
                  </a:lnTo>
                  <a:lnTo>
                    <a:pt x="15270" y="156087"/>
                  </a:lnTo>
                  <a:lnTo>
                    <a:pt x="44450" y="17713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808">
              <a:extLst>
                <a:ext uri="{FF2B5EF4-FFF2-40B4-BE49-F238E27FC236}">
                  <a16:creationId xmlns:a16="http://schemas.microsoft.com/office/drawing/2014/main" id="{72EFDEED-7218-4441-B28C-2ED5D20765B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152063" y="5797550"/>
              <a:ext cx="177801" cy="63501"/>
            </a:xfrm>
            <a:custGeom>
              <a:avLst/>
              <a:gdLst/>
              <a:ahLst/>
              <a:cxnLst/>
              <a:rect l="0" t="0" r="0" b="0"/>
              <a:pathLst>
                <a:path w="17780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3763" y="6908"/>
                  </a:lnTo>
                  <a:lnTo>
                    <a:pt x="41186" y="29067"/>
                  </a:lnTo>
                  <a:lnTo>
                    <a:pt x="83620" y="44417"/>
                  </a:lnTo>
                  <a:lnTo>
                    <a:pt x="101917" y="48909"/>
                  </a:lnTo>
                  <a:lnTo>
                    <a:pt x="146068" y="56157"/>
                  </a:lnTo>
                  <a:lnTo>
                    <a:pt x="17780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809">
              <a:extLst>
                <a:ext uri="{FF2B5EF4-FFF2-40B4-BE49-F238E27FC236}">
                  <a16:creationId xmlns:a16="http://schemas.microsoft.com/office/drawing/2014/main" id="{97CEABE2-9166-4FF8-BEF9-FD89D586666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190163" y="5803900"/>
              <a:ext cx="67159" cy="165101"/>
            </a:xfrm>
            <a:custGeom>
              <a:avLst/>
              <a:gdLst/>
              <a:ahLst/>
              <a:cxnLst/>
              <a:rect l="0" t="0" r="0" b="0"/>
              <a:pathLst>
                <a:path w="67159" h="165101">
                  <a:moveTo>
                    <a:pt x="63500" y="0"/>
                  </a:moveTo>
                  <a:lnTo>
                    <a:pt x="63500" y="0"/>
                  </a:lnTo>
                  <a:lnTo>
                    <a:pt x="63500" y="3659"/>
                  </a:lnTo>
                  <a:lnTo>
                    <a:pt x="63500" y="2096"/>
                  </a:lnTo>
                  <a:lnTo>
                    <a:pt x="63500" y="6143"/>
                  </a:lnTo>
                  <a:lnTo>
                    <a:pt x="66871" y="9660"/>
                  </a:lnTo>
                  <a:lnTo>
                    <a:pt x="67158" y="12085"/>
                  </a:lnTo>
                  <a:lnTo>
                    <a:pt x="64192" y="22239"/>
                  </a:lnTo>
                  <a:lnTo>
                    <a:pt x="58749" y="38312"/>
                  </a:lnTo>
                  <a:lnTo>
                    <a:pt x="52291" y="63659"/>
                  </a:lnTo>
                  <a:lnTo>
                    <a:pt x="35958" y="108245"/>
                  </a:lnTo>
                  <a:lnTo>
                    <a:pt x="26806" y="128339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810">
              <a:extLst>
                <a:ext uri="{FF2B5EF4-FFF2-40B4-BE49-F238E27FC236}">
                  <a16:creationId xmlns:a16="http://schemas.microsoft.com/office/drawing/2014/main" id="{CB1FF460-61B4-4A42-9FB9-2E0FCE81ACF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847405" y="5835728"/>
              <a:ext cx="164751" cy="133273"/>
            </a:xfrm>
            <a:custGeom>
              <a:avLst/>
              <a:gdLst/>
              <a:ahLst/>
              <a:cxnLst/>
              <a:rect l="0" t="0" r="0" b="0"/>
              <a:pathLst>
                <a:path w="164751" h="133273">
                  <a:moveTo>
                    <a:pt x="139558" y="6272"/>
                  </a:moveTo>
                  <a:lnTo>
                    <a:pt x="139558" y="6272"/>
                  </a:lnTo>
                  <a:lnTo>
                    <a:pt x="136187" y="6272"/>
                  </a:lnTo>
                  <a:lnTo>
                    <a:pt x="132650" y="4391"/>
                  </a:lnTo>
                  <a:lnTo>
                    <a:pt x="130719" y="2901"/>
                  </a:lnTo>
                  <a:lnTo>
                    <a:pt x="124811" y="1246"/>
                  </a:lnTo>
                  <a:lnTo>
                    <a:pt x="97104" y="0"/>
                  </a:lnTo>
                  <a:lnTo>
                    <a:pt x="68290" y="6394"/>
                  </a:lnTo>
                  <a:lnTo>
                    <a:pt x="23089" y="30278"/>
                  </a:lnTo>
                  <a:lnTo>
                    <a:pt x="1481" y="49207"/>
                  </a:lnTo>
                  <a:lnTo>
                    <a:pt x="579" y="51930"/>
                  </a:lnTo>
                  <a:lnTo>
                    <a:pt x="0" y="56057"/>
                  </a:lnTo>
                  <a:lnTo>
                    <a:pt x="658" y="56395"/>
                  </a:lnTo>
                  <a:lnTo>
                    <a:pt x="3271" y="56771"/>
                  </a:lnTo>
                  <a:lnTo>
                    <a:pt x="6784" y="58820"/>
                  </a:lnTo>
                  <a:lnTo>
                    <a:pt x="11417" y="62513"/>
                  </a:lnTo>
                  <a:lnTo>
                    <a:pt x="34153" y="67027"/>
                  </a:lnTo>
                  <a:lnTo>
                    <a:pt x="46552" y="64098"/>
                  </a:lnTo>
                  <a:lnTo>
                    <a:pt x="59868" y="59468"/>
                  </a:lnTo>
                  <a:lnTo>
                    <a:pt x="102452" y="48328"/>
                  </a:lnTo>
                  <a:lnTo>
                    <a:pt x="144105" y="25319"/>
                  </a:lnTo>
                  <a:lnTo>
                    <a:pt x="149340" y="21793"/>
                  </a:lnTo>
                  <a:lnTo>
                    <a:pt x="154018" y="20226"/>
                  </a:lnTo>
                  <a:lnTo>
                    <a:pt x="155548" y="19102"/>
                  </a:lnTo>
                  <a:lnTo>
                    <a:pt x="156567" y="17648"/>
                  </a:lnTo>
                  <a:lnTo>
                    <a:pt x="158204" y="13615"/>
                  </a:lnTo>
                  <a:lnTo>
                    <a:pt x="160310" y="13063"/>
                  </a:lnTo>
                  <a:lnTo>
                    <a:pt x="162186" y="12818"/>
                  </a:lnTo>
                  <a:lnTo>
                    <a:pt x="160669" y="12709"/>
                  </a:lnTo>
                  <a:lnTo>
                    <a:pt x="160687" y="12680"/>
                  </a:lnTo>
                  <a:lnTo>
                    <a:pt x="164256" y="12630"/>
                  </a:lnTo>
                  <a:lnTo>
                    <a:pt x="164645" y="14507"/>
                  </a:lnTo>
                  <a:lnTo>
                    <a:pt x="164750" y="15995"/>
                  </a:lnTo>
                  <a:lnTo>
                    <a:pt x="164113" y="16988"/>
                  </a:lnTo>
                  <a:lnTo>
                    <a:pt x="162983" y="17649"/>
                  </a:lnTo>
                  <a:lnTo>
                    <a:pt x="161525" y="18090"/>
                  </a:lnTo>
                  <a:lnTo>
                    <a:pt x="160552" y="19090"/>
                  </a:lnTo>
                  <a:lnTo>
                    <a:pt x="137415" y="65599"/>
                  </a:lnTo>
                  <a:lnTo>
                    <a:pt x="114158" y="111109"/>
                  </a:lnTo>
                  <a:lnTo>
                    <a:pt x="110630" y="117072"/>
                  </a:lnTo>
                  <a:lnTo>
                    <a:pt x="108179" y="125486"/>
                  </a:lnTo>
                  <a:lnTo>
                    <a:pt x="109854" y="128165"/>
                  </a:lnTo>
                  <a:lnTo>
                    <a:pt x="111289" y="129867"/>
                  </a:lnTo>
                  <a:lnTo>
                    <a:pt x="114764" y="131759"/>
                  </a:lnTo>
                  <a:lnTo>
                    <a:pt x="120508" y="1332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811">
              <a:extLst>
                <a:ext uri="{FF2B5EF4-FFF2-40B4-BE49-F238E27FC236}">
                  <a16:creationId xmlns:a16="http://schemas.microsoft.com/office/drawing/2014/main" id="{5037A194-D561-4F8F-89C1-A2E416C1323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472613" y="5727700"/>
              <a:ext cx="298451" cy="349161"/>
            </a:xfrm>
            <a:custGeom>
              <a:avLst/>
              <a:gdLst/>
              <a:ahLst/>
              <a:cxnLst/>
              <a:rect l="0" t="0" r="0" b="0"/>
              <a:pathLst>
                <a:path w="298451" h="349161">
                  <a:moveTo>
                    <a:pt x="298450" y="0"/>
                  </a:moveTo>
                  <a:lnTo>
                    <a:pt x="298450" y="0"/>
                  </a:lnTo>
                  <a:lnTo>
                    <a:pt x="282549" y="706"/>
                  </a:lnTo>
                  <a:lnTo>
                    <a:pt x="258952" y="5467"/>
                  </a:lnTo>
                  <a:lnTo>
                    <a:pt x="244107" y="6881"/>
                  </a:lnTo>
                  <a:lnTo>
                    <a:pt x="206143" y="21270"/>
                  </a:lnTo>
                  <a:lnTo>
                    <a:pt x="169464" y="49216"/>
                  </a:lnTo>
                  <a:lnTo>
                    <a:pt x="150370" y="71698"/>
                  </a:lnTo>
                  <a:lnTo>
                    <a:pt x="149635" y="74610"/>
                  </a:lnTo>
                  <a:lnTo>
                    <a:pt x="150562" y="84744"/>
                  </a:lnTo>
                  <a:lnTo>
                    <a:pt x="148525" y="90110"/>
                  </a:lnTo>
                  <a:lnTo>
                    <a:pt x="148405" y="92529"/>
                  </a:lnTo>
                  <a:lnTo>
                    <a:pt x="150154" y="97098"/>
                  </a:lnTo>
                  <a:lnTo>
                    <a:pt x="161041" y="110043"/>
                  </a:lnTo>
                  <a:lnTo>
                    <a:pt x="165177" y="112408"/>
                  </a:lnTo>
                  <a:lnTo>
                    <a:pt x="173354" y="113740"/>
                  </a:lnTo>
                  <a:lnTo>
                    <a:pt x="197823" y="114267"/>
                  </a:lnTo>
                  <a:lnTo>
                    <a:pt x="226838" y="106460"/>
                  </a:lnTo>
                  <a:lnTo>
                    <a:pt x="258038" y="84649"/>
                  </a:lnTo>
                  <a:lnTo>
                    <a:pt x="264525" y="77606"/>
                  </a:lnTo>
                  <a:lnTo>
                    <a:pt x="270210" y="67601"/>
                  </a:lnTo>
                  <a:lnTo>
                    <a:pt x="272488" y="57542"/>
                  </a:lnTo>
                  <a:lnTo>
                    <a:pt x="272675" y="55295"/>
                  </a:lnTo>
                  <a:lnTo>
                    <a:pt x="274765" y="50916"/>
                  </a:lnTo>
                  <a:lnTo>
                    <a:pt x="277340" y="46618"/>
                  </a:lnTo>
                  <a:lnTo>
                    <a:pt x="278993" y="38110"/>
                  </a:lnTo>
                  <a:lnTo>
                    <a:pt x="279128" y="35990"/>
                  </a:lnTo>
                  <a:lnTo>
                    <a:pt x="279924" y="34577"/>
                  </a:lnTo>
                  <a:lnTo>
                    <a:pt x="281161" y="33635"/>
                  </a:lnTo>
                  <a:lnTo>
                    <a:pt x="284843" y="32122"/>
                  </a:lnTo>
                  <a:lnTo>
                    <a:pt x="285346" y="30034"/>
                  </a:lnTo>
                  <a:lnTo>
                    <a:pt x="285481" y="28489"/>
                  </a:lnTo>
                  <a:lnTo>
                    <a:pt x="284865" y="27460"/>
                  </a:lnTo>
                  <a:lnTo>
                    <a:pt x="283749" y="26773"/>
                  </a:lnTo>
                  <a:lnTo>
                    <a:pt x="280259" y="25671"/>
                  </a:lnTo>
                  <a:lnTo>
                    <a:pt x="279972" y="26286"/>
                  </a:lnTo>
                  <a:lnTo>
                    <a:pt x="278744" y="36247"/>
                  </a:lnTo>
                  <a:lnTo>
                    <a:pt x="275050" y="43117"/>
                  </a:lnTo>
                  <a:lnTo>
                    <a:pt x="268058" y="89508"/>
                  </a:lnTo>
                  <a:lnTo>
                    <a:pt x="265893" y="101870"/>
                  </a:lnTo>
                  <a:lnTo>
                    <a:pt x="256768" y="127053"/>
                  </a:lnTo>
                  <a:lnTo>
                    <a:pt x="247336" y="170131"/>
                  </a:lnTo>
                  <a:lnTo>
                    <a:pt x="234922" y="214461"/>
                  </a:lnTo>
                  <a:lnTo>
                    <a:pt x="220132" y="256895"/>
                  </a:lnTo>
                  <a:lnTo>
                    <a:pt x="207433" y="285612"/>
                  </a:lnTo>
                  <a:lnTo>
                    <a:pt x="178679" y="321637"/>
                  </a:lnTo>
                  <a:lnTo>
                    <a:pt x="155051" y="337678"/>
                  </a:lnTo>
                  <a:lnTo>
                    <a:pt x="110425" y="346958"/>
                  </a:lnTo>
                  <a:lnTo>
                    <a:pt x="63307" y="349160"/>
                  </a:lnTo>
                  <a:lnTo>
                    <a:pt x="25558" y="341407"/>
                  </a:lnTo>
                  <a:lnTo>
                    <a:pt x="12746" y="337989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812">
              <a:extLst>
                <a:ext uri="{FF2B5EF4-FFF2-40B4-BE49-F238E27FC236}">
                  <a16:creationId xmlns:a16="http://schemas.microsoft.com/office/drawing/2014/main" id="{625FFC41-A185-47EB-81FC-FB3200738C3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117101" y="5632450"/>
              <a:ext cx="234863" cy="266701"/>
            </a:xfrm>
            <a:custGeom>
              <a:avLst/>
              <a:gdLst/>
              <a:ahLst/>
              <a:cxnLst/>
              <a:rect l="0" t="0" r="0" b="0"/>
              <a:pathLst>
                <a:path w="234863" h="266701">
                  <a:moveTo>
                    <a:pt x="82462" y="0"/>
                  </a:moveTo>
                  <a:lnTo>
                    <a:pt x="82462" y="0"/>
                  </a:lnTo>
                  <a:lnTo>
                    <a:pt x="82462" y="3371"/>
                  </a:lnTo>
                  <a:lnTo>
                    <a:pt x="83167" y="4364"/>
                  </a:lnTo>
                  <a:lnTo>
                    <a:pt x="84343" y="5026"/>
                  </a:lnTo>
                  <a:lnTo>
                    <a:pt x="93293" y="6881"/>
                  </a:lnTo>
                  <a:lnTo>
                    <a:pt x="128844" y="33947"/>
                  </a:lnTo>
                  <a:lnTo>
                    <a:pt x="148074" y="64475"/>
                  </a:lnTo>
                  <a:lnTo>
                    <a:pt x="150427" y="71224"/>
                  </a:lnTo>
                  <a:lnTo>
                    <a:pt x="158220" y="115825"/>
                  </a:lnTo>
                  <a:lnTo>
                    <a:pt x="156741" y="152534"/>
                  </a:lnTo>
                  <a:lnTo>
                    <a:pt x="149861" y="171490"/>
                  </a:lnTo>
                  <a:lnTo>
                    <a:pt x="122008" y="215785"/>
                  </a:lnTo>
                  <a:lnTo>
                    <a:pt x="102424" y="232628"/>
                  </a:lnTo>
                  <a:lnTo>
                    <a:pt x="76192" y="250591"/>
                  </a:lnTo>
                  <a:lnTo>
                    <a:pt x="39869" y="259408"/>
                  </a:lnTo>
                  <a:lnTo>
                    <a:pt x="18076" y="254800"/>
                  </a:lnTo>
                  <a:lnTo>
                    <a:pt x="13158" y="252474"/>
                  </a:lnTo>
                  <a:lnTo>
                    <a:pt x="10860" y="250866"/>
                  </a:lnTo>
                  <a:lnTo>
                    <a:pt x="8305" y="247198"/>
                  </a:lnTo>
                  <a:lnTo>
                    <a:pt x="6464" y="243216"/>
                  </a:lnTo>
                  <a:lnTo>
                    <a:pt x="2166" y="237007"/>
                  </a:lnTo>
                  <a:lnTo>
                    <a:pt x="0" y="228969"/>
                  </a:lnTo>
                  <a:lnTo>
                    <a:pt x="3308" y="228710"/>
                  </a:lnTo>
                  <a:lnTo>
                    <a:pt x="4293" y="227967"/>
                  </a:lnTo>
                  <a:lnTo>
                    <a:pt x="5386" y="225261"/>
                  </a:lnTo>
                  <a:lnTo>
                    <a:pt x="7089" y="224963"/>
                  </a:lnTo>
                  <a:lnTo>
                    <a:pt x="52735" y="233602"/>
                  </a:lnTo>
                  <a:lnTo>
                    <a:pt x="94015" y="236713"/>
                  </a:lnTo>
                  <a:lnTo>
                    <a:pt x="135042" y="247805"/>
                  </a:lnTo>
                  <a:lnTo>
                    <a:pt x="177311" y="255338"/>
                  </a:lnTo>
                  <a:lnTo>
                    <a:pt x="222138" y="265524"/>
                  </a:lnTo>
                  <a:lnTo>
                    <a:pt x="234862" y="266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813">
              <a:extLst>
                <a:ext uri="{FF2B5EF4-FFF2-40B4-BE49-F238E27FC236}">
                  <a16:creationId xmlns:a16="http://schemas.microsoft.com/office/drawing/2014/main" id="{3BD9B219-8767-4739-A68A-9F978B2BB49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1368" y="5676900"/>
              <a:ext cx="36746" cy="203201"/>
            </a:xfrm>
            <a:custGeom>
              <a:avLst/>
              <a:gdLst/>
              <a:ahLst/>
              <a:cxnLst/>
              <a:rect l="0" t="0" r="0" b="0"/>
              <a:pathLst>
                <a:path w="36746" h="203201">
                  <a:moveTo>
                    <a:pt x="36745" y="0"/>
                  </a:moveTo>
                  <a:lnTo>
                    <a:pt x="36745" y="0"/>
                  </a:lnTo>
                  <a:lnTo>
                    <a:pt x="36745" y="21254"/>
                  </a:lnTo>
                  <a:lnTo>
                    <a:pt x="23396" y="65809"/>
                  </a:lnTo>
                  <a:lnTo>
                    <a:pt x="15543" y="83939"/>
                  </a:lnTo>
                  <a:lnTo>
                    <a:pt x="6564" y="131116"/>
                  </a:lnTo>
                  <a:lnTo>
                    <a:pt x="0" y="172186"/>
                  </a:lnTo>
                  <a:lnTo>
                    <a:pt x="2305" y="178362"/>
                  </a:lnTo>
                  <a:lnTo>
                    <a:pt x="1918" y="185341"/>
                  </a:lnTo>
                  <a:lnTo>
                    <a:pt x="827" y="189177"/>
                  </a:lnTo>
                  <a:lnTo>
                    <a:pt x="805" y="192441"/>
                  </a:lnTo>
                  <a:lnTo>
                    <a:pt x="4995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86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DAC-9AF8-4D9A-9605-DCCA7E4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346-A1DF-428E-BD67-A3C0D21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Values of some variables might depend on </a:t>
            </a:r>
            <a:r>
              <a:rPr lang="en-US">
                <a:cs typeface="Calibri"/>
              </a:rPr>
              <a:t>a condition</a:t>
            </a:r>
          </a:p>
          <a:p>
            <a:pPr marL="456565" indent="-456565"/>
            <a:r>
              <a:rPr lang="en-US">
                <a:cs typeface="Calibri"/>
                <a:hlinkClick r:id="rId22"/>
              </a:rPr>
              <a:t>Code</a:t>
            </a:r>
            <a:endParaRPr lang="en-US">
              <a:cs typeface="Calibri"/>
            </a:endParaRPr>
          </a:p>
          <a:p>
            <a:pPr marL="456565" indent="-456565"/>
            <a:r>
              <a:rPr lang="en-US">
                <a:cs typeface="Calibri"/>
                <a:hlinkClick r:id="rId23"/>
              </a:rPr>
              <a:t>Translated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4740-52CD-4D22-8ED9-3A01FFB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1ABD2E-3A3C-41BD-A97B-6B311D7FDF54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992"/>
          <a:stretch/>
        </p:blipFill>
        <p:spPr>
          <a:xfrm>
            <a:off x="4549563" y="2839578"/>
            <a:ext cx="3530804" cy="3512927"/>
          </a:xfrm>
          <a:prstGeom prst="rect">
            <a:avLst/>
          </a:prstGeom>
        </p:spPr>
      </p:pic>
      <p:sp>
        <p:nvSpPr>
          <p:cNvPr id="28" name="SMARTInkShape-958">
            <a:extLst>
              <a:ext uri="{FF2B5EF4-FFF2-40B4-BE49-F238E27FC236}">
                <a16:creationId xmlns:a16="http://schemas.microsoft.com/office/drawing/2014/main" id="{60A3357B-D158-4674-9019-18769196EBC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27963" y="5118100"/>
            <a:ext cx="314714" cy="876301"/>
          </a:xfrm>
          <a:custGeom>
            <a:avLst/>
            <a:gdLst/>
            <a:ahLst/>
            <a:cxnLst/>
            <a:rect l="0" t="0" r="0" b="0"/>
            <a:pathLst>
              <a:path w="314714" h="876301">
                <a:moveTo>
                  <a:pt x="0" y="6350"/>
                </a:moveTo>
                <a:lnTo>
                  <a:pt x="0" y="6350"/>
                </a:lnTo>
                <a:lnTo>
                  <a:pt x="0" y="1"/>
                </a:lnTo>
                <a:lnTo>
                  <a:pt x="46501" y="0"/>
                </a:lnTo>
                <a:lnTo>
                  <a:pt x="57356" y="706"/>
                </a:lnTo>
                <a:lnTo>
                  <a:pt x="101681" y="10540"/>
                </a:lnTo>
                <a:lnTo>
                  <a:pt x="124615" y="15787"/>
                </a:lnTo>
                <a:lnTo>
                  <a:pt x="169023" y="42176"/>
                </a:lnTo>
                <a:lnTo>
                  <a:pt x="179746" y="49342"/>
                </a:lnTo>
                <a:lnTo>
                  <a:pt x="198877" y="75074"/>
                </a:lnTo>
                <a:lnTo>
                  <a:pt x="208554" y="106742"/>
                </a:lnTo>
                <a:lnTo>
                  <a:pt x="205884" y="118802"/>
                </a:lnTo>
                <a:lnTo>
                  <a:pt x="196646" y="137854"/>
                </a:lnTo>
                <a:lnTo>
                  <a:pt x="174032" y="171567"/>
                </a:lnTo>
                <a:lnTo>
                  <a:pt x="161396" y="184185"/>
                </a:lnTo>
                <a:lnTo>
                  <a:pt x="127853" y="230091"/>
                </a:lnTo>
                <a:lnTo>
                  <a:pt x="106765" y="275234"/>
                </a:lnTo>
                <a:lnTo>
                  <a:pt x="86015" y="316922"/>
                </a:lnTo>
                <a:lnTo>
                  <a:pt x="84090" y="326886"/>
                </a:lnTo>
                <a:lnTo>
                  <a:pt x="86377" y="343800"/>
                </a:lnTo>
                <a:lnTo>
                  <a:pt x="97516" y="372241"/>
                </a:lnTo>
                <a:lnTo>
                  <a:pt x="107132" y="385147"/>
                </a:lnTo>
                <a:lnTo>
                  <a:pt x="123023" y="397080"/>
                </a:lnTo>
                <a:lnTo>
                  <a:pt x="143513" y="406232"/>
                </a:lnTo>
                <a:lnTo>
                  <a:pt x="186980" y="415740"/>
                </a:lnTo>
                <a:lnTo>
                  <a:pt x="204038" y="418104"/>
                </a:lnTo>
                <a:lnTo>
                  <a:pt x="238204" y="415824"/>
                </a:lnTo>
                <a:lnTo>
                  <a:pt x="248391" y="416939"/>
                </a:lnTo>
                <a:lnTo>
                  <a:pt x="292075" y="412841"/>
                </a:lnTo>
                <a:lnTo>
                  <a:pt x="299850" y="412085"/>
                </a:lnTo>
                <a:lnTo>
                  <a:pt x="310667" y="406663"/>
                </a:lnTo>
                <a:lnTo>
                  <a:pt x="314713" y="406452"/>
                </a:lnTo>
                <a:lnTo>
                  <a:pt x="307832" y="406401"/>
                </a:lnTo>
                <a:lnTo>
                  <a:pt x="304265" y="408282"/>
                </a:lnTo>
                <a:lnTo>
                  <a:pt x="298918" y="411470"/>
                </a:lnTo>
                <a:lnTo>
                  <a:pt x="253964" y="429705"/>
                </a:lnTo>
                <a:lnTo>
                  <a:pt x="230990" y="440270"/>
                </a:lnTo>
                <a:lnTo>
                  <a:pt x="224252" y="446383"/>
                </a:lnTo>
                <a:lnTo>
                  <a:pt x="212635" y="460845"/>
                </a:lnTo>
                <a:lnTo>
                  <a:pt x="210464" y="467609"/>
                </a:lnTo>
                <a:lnTo>
                  <a:pt x="209115" y="474787"/>
                </a:lnTo>
                <a:lnTo>
                  <a:pt x="204577" y="489497"/>
                </a:lnTo>
                <a:lnTo>
                  <a:pt x="204517" y="497660"/>
                </a:lnTo>
                <a:lnTo>
                  <a:pt x="217283" y="544780"/>
                </a:lnTo>
                <a:lnTo>
                  <a:pt x="221453" y="553980"/>
                </a:lnTo>
                <a:lnTo>
                  <a:pt x="251136" y="599119"/>
                </a:lnTo>
                <a:lnTo>
                  <a:pt x="268537" y="639598"/>
                </a:lnTo>
                <a:lnTo>
                  <a:pt x="274572" y="649744"/>
                </a:lnTo>
                <a:lnTo>
                  <a:pt x="278446" y="673504"/>
                </a:lnTo>
                <a:lnTo>
                  <a:pt x="278569" y="700539"/>
                </a:lnTo>
                <a:lnTo>
                  <a:pt x="270544" y="727148"/>
                </a:lnTo>
                <a:lnTo>
                  <a:pt x="251509" y="756078"/>
                </a:lnTo>
                <a:lnTo>
                  <a:pt x="206033" y="800125"/>
                </a:lnTo>
                <a:lnTo>
                  <a:pt x="159889" y="829972"/>
                </a:lnTo>
                <a:lnTo>
                  <a:pt x="118366" y="848413"/>
                </a:lnTo>
                <a:lnTo>
                  <a:pt x="73057" y="864938"/>
                </a:lnTo>
                <a:lnTo>
                  <a:pt x="19050" y="8763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959">
            <a:extLst>
              <a:ext uri="{FF2B5EF4-FFF2-40B4-BE49-F238E27FC236}">
                <a16:creationId xmlns:a16="http://schemas.microsoft.com/office/drawing/2014/main" id="{15B74ED1-033E-49D3-93EA-F64B57E655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694613" y="3803728"/>
            <a:ext cx="393583" cy="1130223"/>
          </a:xfrm>
          <a:custGeom>
            <a:avLst/>
            <a:gdLst/>
            <a:ahLst/>
            <a:cxnLst/>
            <a:rect l="0" t="0" r="0" b="0"/>
            <a:pathLst>
              <a:path w="393583" h="1130223">
                <a:moveTo>
                  <a:pt x="146050" y="6272"/>
                </a:moveTo>
                <a:lnTo>
                  <a:pt x="146050" y="6272"/>
                </a:lnTo>
                <a:lnTo>
                  <a:pt x="156984" y="805"/>
                </a:lnTo>
                <a:lnTo>
                  <a:pt x="176271" y="0"/>
                </a:lnTo>
                <a:lnTo>
                  <a:pt x="182529" y="1838"/>
                </a:lnTo>
                <a:lnTo>
                  <a:pt x="187662" y="4301"/>
                </a:lnTo>
                <a:lnTo>
                  <a:pt x="198589" y="5883"/>
                </a:lnTo>
                <a:lnTo>
                  <a:pt x="206089" y="6805"/>
                </a:lnTo>
                <a:lnTo>
                  <a:pt x="251892" y="21381"/>
                </a:lnTo>
                <a:lnTo>
                  <a:pt x="298615" y="30195"/>
                </a:lnTo>
                <a:lnTo>
                  <a:pt x="315667" y="33116"/>
                </a:lnTo>
                <a:lnTo>
                  <a:pt x="362518" y="49493"/>
                </a:lnTo>
                <a:lnTo>
                  <a:pt x="376591" y="55549"/>
                </a:lnTo>
                <a:lnTo>
                  <a:pt x="389164" y="65617"/>
                </a:lnTo>
                <a:lnTo>
                  <a:pt x="391684" y="71688"/>
                </a:lnTo>
                <a:lnTo>
                  <a:pt x="393582" y="90679"/>
                </a:lnTo>
                <a:lnTo>
                  <a:pt x="390294" y="100583"/>
                </a:lnTo>
                <a:lnTo>
                  <a:pt x="381480" y="112454"/>
                </a:lnTo>
                <a:lnTo>
                  <a:pt x="341603" y="144126"/>
                </a:lnTo>
                <a:lnTo>
                  <a:pt x="299218" y="167183"/>
                </a:lnTo>
                <a:lnTo>
                  <a:pt x="251941" y="193711"/>
                </a:lnTo>
                <a:lnTo>
                  <a:pt x="208539" y="228157"/>
                </a:lnTo>
                <a:lnTo>
                  <a:pt x="164485" y="262375"/>
                </a:lnTo>
                <a:lnTo>
                  <a:pt x="137624" y="305584"/>
                </a:lnTo>
                <a:lnTo>
                  <a:pt x="136905" y="308119"/>
                </a:lnTo>
                <a:lnTo>
                  <a:pt x="137131" y="310515"/>
                </a:lnTo>
                <a:lnTo>
                  <a:pt x="138558" y="315763"/>
                </a:lnTo>
                <a:lnTo>
                  <a:pt x="140067" y="325946"/>
                </a:lnTo>
                <a:lnTo>
                  <a:pt x="144669" y="333745"/>
                </a:lnTo>
                <a:lnTo>
                  <a:pt x="151207" y="340524"/>
                </a:lnTo>
                <a:lnTo>
                  <a:pt x="192433" y="361869"/>
                </a:lnTo>
                <a:lnTo>
                  <a:pt x="210122" y="366340"/>
                </a:lnTo>
                <a:lnTo>
                  <a:pt x="256008" y="372512"/>
                </a:lnTo>
                <a:lnTo>
                  <a:pt x="302788" y="379562"/>
                </a:lnTo>
                <a:lnTo>
                  <a:pt x="308139" y="381023"/>
                </a:lnTo>
                <a:lnTo>
                  <a:pt x="316127" y="386310"/>
                </a:lnTo>
                <a:lnTo>
                  <a:pt x="316889" y="388726"/>
                </a:lnTo>
                <a:lnTo>
                  <a:pt x="317379" y="392655"/>
                </a:lnTo>
                <a:lnTo>
                  <a:pt x="302569" y="408524"/>
                </a:lnTo>
                <a:lnTo>
                  <a:pt x="267595" y="427624"/>
                </a:lnTo>
                <a:lnTo>
                  <a:pt x="222301" y="451214"/>
                </a:lnTo>
                <a:lnTo>
                  <a:pt x="182273" y="476211"/>
                </a:lnTo>
                <a:lnTo>
                  <a:pt x="167793" y="485361"/>
                </a:lnTo>
                <a:lnTo>
                  <a:pt x="128605" y="523994"/>
                </a:lnTo>
                <a:lnTo>
                  <a:pt x="101741" y="566692"/>
                </a:lnTo>
                <a:lnTo>
                  <a:pt x="94607" y="582020"/>
                </a:lnTo>
                <a:lnTo>
                  <a:pt x="85037" y="622743"/>
                </a:lnTo>
                <a:lnTo>
                  <a:pt x="84922" y="654493"/>
                </a:lnTo>
                <a:lnTo>
                  <a:pt x="89787" y="690599"/>
                </a:lnTo>
                <a:lnTo>
                  <a:pt x="112717" y="735545"/>
                </a:lnTo>
                <a:lnTo>
                  <a:pt x="119241" y="748083"/>
                </a:lnTo>
                <a:lnTo>
                  <a:pt x="161921" y="793917"/>
                </a:lnTo>
                <a:lnTo>
                  <a:pt x="202679" y="838136"/>
                </a:lnTo>
                <a:lnTo>
                  <a:pt x="234795" y="882573"/>
                </a:lnTo>
                <a:lnTo>
                  <a:pt x="245722" y="903504"/>
                </a:lnTo>
                <a:lnTo>
                  <a:pt x="252365" y="932489"/>
                </a:lnTo>
                <a:lnTo>
                  <a:pt x="253856" y="976862"/>
                </a:lnTo>
                <a:lnTo>
                  <a:pt x="250586" y="999959"/>
                </a:lnTo>
                <a:lnTo>
                  <a:pt x="238407" y="1024676"/>
                </a:lnTo>
                <a:lnTo>
                  <a:pt x="214623" y="1053243"/>
                </a:lnTo>
                <a:lnTo>
                  <a:pt x="175236" y="1085669"/>
                </a:lnTo>
                <a:lnTo>
                  <a:pt x="132295" y="1106082"/>
                </a:lnTo>
                <a:lnTo>
                  <a:pt x="85346" y="1121822"/>
                </a:lnTo>
                <a:lnTo>
                  <a:pt x="43397" y="1127733"/>
                </a:lnTo>
                <a:lnTo>
                  <a:pt x="0" y="113022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Shape-960">
            <a:extLst>
              <a:ext uri="{FF2B5EF4-FFF2-40B4-BE49-F238E27FC236}">
                <a16:creationId xmlns:a16="http://schemas.microsoft.com/office/drawing/2014/main" id="{0319C669-B4F9-406B-BA85-5881E057A7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99443" y="6216650"/>
            <a:ext cx="31721" cy="133351"/>
          </a:xfrm>
          <a:custGeom>
            <a:avLst/>
            <a:gdLst/>
            <a:ahLst/>
            <a:cxnLst/>
            <a:rect l="0" t="0" r="0" b="0"/>
            <a:pathLst>
              <a:path w="31721" h="133351">
                <a:moveTo>
                  <a:pt x="12670" y="0"/>
                </a:moveTo>
                <a:lnTo>
                  <a:pt x="12670" y="0"/>
                </a:lnTo>
                <a:lnTo>
                  <a:pt x="12670" y="3371"/>
                </a:lnTo>
                <a:lnTo>
                  <a:pt x="10788" y="6908"/>
                </a:lnTo>
                <a:lnTo>
                  <a:pt x="3831" y="18298"/>
                </a:lnTo>
                <a:lnTo>
                  <a:pt x="1114" y="30038"/>
                </a:lnTo>
                <a:lnTo>
                  <a:pt x="0" y="73211"/>
                </a:lnTo>
                <a:lnTo>
                  <a:pt x="6242" y="116039"/>
                </a:lnTo>
                <a:lnTo>
                  <a:pt x="7679" y="118281"/>
                </a:lnTo>
                <a:lnTo>
                  <a:pt x="22908" y="130506"/>
                </a:lnTo>
                <a:lnTo>
                  <a:pt x="31720" y="133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SMARTInkShape-Group334">
            <a:extLst>
              <a:ext uri="{FF2B5EF4-FFF2-40B4-BE49-F238E27FC236}">
                <a16:creationId xmlns:a16="http://schemas.microsoft.com/office/drawing/2014/main" id="{1ED3357C-616A-41AC-BE5D-4A394682FB84}"/>
              </a:ext>
            </a:extLst>
          </p:cNvPr>
          <p:cNvGrpSpPr/>
          <p:nvPr/>
        </p:nvGrpSpPr>
        <p:grpSpPr>
          <a:xfrm>
            <a:off x="7453313" y="6146800"/>
            <a:ext cx="1200151" cy="425451"/>
            <a:chOff x="7453313" y="6146800"/>
            <a:chExt cx="1200151" cy="425451"/>
          </a:xfrm>
        </p:grpSpPr>
        <p:sp>
          <p:nvSpPr>
            <p:cNvPr id="31" name="SMARTInkShape-961">
              <a:extLst>
                <a:ext uri="{FF2B5EF4-FFF2-40B4-BE49-F238E27FC236}">
                  <a16:creationId xmlns:a16="http://schemas.microsoft.com/office/drawing/2014/main" id="{9BC6DE21-7CD2-41D6-8828-0AF333BA09A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453313" y="6261100"/>
              <a:ext cx="196851" cy="158751"/>
            </a:xfrm>
            <a:custGeom>
              <a:avLst/>
              <a:gdLst/>
              <a:ahLst/>
              <a:cxnLst/>
              <a:rect l="0" t="0" r="0" b="0"/>
              <a:pathLst>
                <a:path w="196851" h="158751">
                  <a:moveTo>
                    <a:pt x="196850" y="0"/>
                  </a:moveTo>
                  <a:lnTo>
                    <a:pt x="196850" y="0"/>
                  </a:lnTo>
                  <a:lnTo>
                    <a:pt x="193478" y="3371"/>
                  </a:lnTo>
                  <a:lnTo>
                    <a:pt x="188060" y="5026"/>
                  </a:lnTo>
                  <a:lnTo>
                    <a:pt x="184640" y="5467"/>
                  </a:lnTo>
                  <a:lnTo>
                    <a:pt x="177076" y="9721"/>
                  </a:lnTo>
                  <a:lnTo>
                    <a:pt x="155481" y="25139"/>
                  </a:lnTo>
                  <a:lnTo>
                    <a:pt x="140613" y="33554"/>
                  </a:lnTo>
                  <a:lnTo>
                    <a:pt x="93784" y="69897"/>
                  </a:lnTo>
                  <a:lnTo>
                    <a:pt x="83309" y="79043"/>
                  </a:lnTo>
                  <a:lnTo>
                    <a:pt x="67073" y="100280"/>
                  </a:lnTo>
                  <a:lnTo>
                    <a:pt x="21228" y="143911"/>
                  </a:lnTo>
                  <a:lnTo>
                    <a:pt x="9314" y="155087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962">
              <a:extLst>
                <a:ext uri="{FF2B5EF4-FFF2-40B4-BE49-F238E27FC236}">
                  <a16:creationId xmlns:a16="http://schemas.microsoft.com/office/drawing/2014/main" id="{200D2C58-9C34-41BD-9D7F-16EB8F9AEBE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650163" y="6489700"/>
              <a:ext cx="101601" cy="82551"/>
            </a:xfrm>
            <a:custGeom>
              <a:avLst/>
              <a:gdLst/>
              <a:ahLst/>
              <a:cxnLst/>
              <a:rect l="0" t="0" r="0" b="0"/>
              <a:pathLst>
                <a:path w="101601" h="82551">
                  <a:moveTo>
                    <a:pt x="101600" y="0"/>
                  </a:moveTo>
                  <a:lnTo>
                    <a:pt x="101600" y="0"/>
                  </a:lnTo>
                  <a:lnTo>
                    <a:pt x="101600" y="3371"/>
                  </a:lnTo>
                  <a:lnTo>
                    <a:pt x="91461" y="15901"/>
                  </a:lnTo>
                  <a:lnTo>
                    <a:pt x="75869" y="30083"/>
                  </a:lnTo>
                  <a:lnTo>
                    <a:pt x="68291" y="35948"/>
                  </a:lnTo>
                  <a:lnTo>
                    <a:pt x="36896" y="70998"/>
                  </a:lnTo>
                  <a:lnTo>
                    <a:pt x="32156" y="73888"/>
                  </a:lnTo>
                  <a:lnTo>
                    <a:pt x="25520" y="75515"/>
                  </a:lnTo>
                  <a:lnTo>
                    <a:pt x="23363" y="75743"/>
                  </a:lnTo>
                  <a:lnTo>
                    <a:pt x="19085" y="77878"/>
                  </a:lnTo>
                  <a:lnTo>
                    <a:pt x="14832" y="80474"/>
                  </a:lnTo>
                  <a:lnTo>
                    <a:pt x="6353" y="82140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963">
              <a:extLst>
                <a:ext uri="{FF2B5EF4-FFF2-40B4-BE49-F238E27FC236}">
                  <a16:creationId xmlns:a16="http://schemas.microsoft.com/office/drawing/2014/main" id="{D0726034-1DBA-402D-8CB0-B001BC5D89F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891463" y="6267450"/>
              <a:ext cx="215901" cy="254001"/>
            </a:xfrm>
            <a:custGeom>
              <a:avLst/>
              <a:gdLst/>
              <a:ahLst/>
              <a:cxnLst/>
              <a:rect l="0" t="0" r="0" b="0"/>
              <a:pathLst>
                <a:path w="215901" h="254001">
                  <a:moveTo>
                    <a:pt x="215900" y="0"/>
                  </a:moveTo>
                  <a:lnTo>
                    <a:pt x="215900" y="0"/>
                  </a:lnTo>
                  <a:lnTo>
                    <a:pt x="215900" y="3371"/>
                  </a:lnTo>
                  <a:lnTo>
                    <a:pt x="214018" y="6908"/>
                  </a:lnTo>
                  <a:lnTo>
                    <a:pt x="212528" y="8839"/>
                  </a:lnTo>
                  <a:lnTo>
                    <a:pt x="208992" y="10984"/>
                  </a:lnTo>
                  <a:lnTo>
                    <a:pt x="205068" y="12643"/>
                  </a:lnTo>
                  <a:lnTo>
                    <a:pt x="158543" y="47536"/>
                  </a:lnTo>
                  <a:lnTo>
                    <a:pt x="120204" y="89081"/>
                  </a:lnTo>
                  <a:lnTo>
                    <a:pt x="77484" y="133924"/>
                  </a:lnTo>
                  <a:lnTo>
                    <a:pt x="44618" y="175759"/>
                  </a:lnTo>
                  <a:lnTo>
                    <a:pt x="22845" y="209565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964">
              <a:extLst>
                <a:ext uri="{FF2B5EF4-FFF2-40B4-BE49-F238E27FC236}">
                  <a16:creationId xmlns:a16="http://schemas.microsoft.com/office/drawing/2014/main" id="{5D4C5DA4-3AC7-4EAC-AF95-BF137FB5810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126413" y="6394450"/>
              <a:ext cx="105259" cy="127001"/>
            </a:xfrm>
            <a:custGeom>
              <a:avLst/>
              <a:gdLst/>
              <a:ahLst/>
              <a:cxnLst/>
              <a:rect l="0" t="0" r="0" b="0"/>
              <a:pathLst>
                <a:path w="105259" h="127001">
                  <a:moveTo>
                    <a:pt x="101600" y="0"/>
                  </a:moveTo>
                  <a:lnTo>
                    <a:pt x="101600" y="0"/>
                  </a:lnTo>
                  <a:lnTo>
                    <a:pt x="101600" y="5467"/>
                  </a:lnTo>
                  <a:lnTo>
                    <a:pt x="104971" y="9460"/>
                  </a:lnTo>
                  <a:lnTo>
                    <a:pt x="105258" y="11245"/>
                  </a:lnTo>
                  <a:lnTo>
                    <a:pt x="104744" y="13141"/>
                  </a:lnTo>
                  <a:lnTo>
                    <a:pt x="102997" y="17130"/>
                  </a:lnTo>
                  <a:lnTo>
                    <a:pt x="101017" y="29651"/>
                  </a:lnTo>
                  <a:lnTo>
                    <a:pt x="92835" y="39985"/>
                  </a:lnTo>
                  <a:lnTo>
                    <a:pt x="48363" y="84689"/>
                  </a:lnTo>
                  <a:lnTo>
                    <a:pt x="28681" y="101604"/>
                  </a:lnTo>
                  <a:lnTo>
                    <a:pt x="16259" y="114301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965">
              <a:extLst>
                <a:ext uri="{FF2B5EF4-FFF2-40B4-BE49-F238E27FC236}">
                  <a16:creationId xmlns:a16="http://schemas.microsoft.com/office/drawing/2014/main" id="{C6AA82D3-DBD3-4456-8072-FDEFB37F7C0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393200" y="6146800"/>
              <a:ext cx="260264" cy="244319"/>
            </a:xfrm>
            <a:custGeom>
              <a:avLst/>
              <a:gdLst/>
              <a:ahLst/>
              <a:cxnLst/>
              <a:rect l="0" t="0" r="0" b="0"/>
              <a:pathLst>
                <a:path w="260264" h="244319">
                  <a:moveTo>
                    <a:pt x="57063" y="0"/>
                  </a:moveTo>
                  <a:lnTo>
                    <a:pt x="57063" y="0"/>
                  </a:lnTo>
                  <a:lnTo>
                    <a:pt x="60434" y="0"/>
                  </a:lnTo>
                  <a:lnTo>
                    <a:pt x="63970" y="3763"/>
                  </a:lnTo>
                  <a:lnTo>
                    <a:pt x="67894" y="8728"/>
                  </a:lnTo>
                  <a:lnTo>
                    <a:pt x="82477" y="17494"/>
                  </a:lnTo>
                  <a:lnTo>
                    <a:pt x="86703" y="19064"/>
                  </a:lnTo>
                  <a:lnTo>
                    <a:pt x="122104" y="48688"/>
                  </a:lnTo>
                  <a:lnTo>
                    <a:pt x="130854" y="61384"/>
                  </a:lnTo>
                  <a:lnTo>
                    <a:pt x="132549" y="67734"/>
                  </a:lnTo>
                  <a:lnTo>
                    <a:pt x="133905" y="81139"/>
                  </a:lnTo>
                  <a:lnTo>
                    <a:pt x="138276" y="95808"/>
                  </a:lnTo>
                  <a:lnTo>
                    <a:pt x="139349" y="108923"/>
                  </a:lnTo>
                  <a:lnTo>
                    <a:pt x="137613" y="113792"/>
                  </a:lnTo>
                  <a:lnTo>
                    <a:pt x="99141" y="161061"/>
                  </a:lnTo>
                  <a:lnTo>
                    <a:pt x="60584" y="192505"/>
                  </a:lnTo>
                  <a:lnTo>
                    <a:pt x="41217" y="200878"/>
                  </a:lnTo>
                  <a:lnTo>
                    <a:pt x="38032" y="201652"/>
                  </a:lnTo>
                  <a:lnTo>
                    <a:pt x="35909" y="202874"/>
                  </a:lnTo>
                  <a:lnTo>
                    <a:pt x="34493" y="204394"/>
                  </a:lnTo>
                  <a:lnTo>
                    <a:pt x="33550" y="206113"/>
                  </a:lnTo>
                  <a:lnTo>
                    <a:pt x="31510" y="207258"/>
                  </a:lnTo>
                  <a:lnTo>
                    <a:pt x="19977" y="210979"/>
                  </a:lnTo>
                  <a:lnTo>
                    <a:pt x="15181" y="213713"/>
                  </a:lnTo>
                  <a:lnTo>
                    <a:pt x="7576" y="215612"/>
                  </a:lnTo>
                  <a:lnTo>
                    <a:pt x="0" y="222171"/>
                  </a:lnTo>
                  <a:lnTo>
                    <a:pt x="3309" y="222227"/>
                  </a:lnTo>
                  <a:lnTo>
                    <a:pt x="6831" y="224121"/>
                  </a:lnTo>
                  <a:lnTo>
                    <a:pt x="10749" y="226609"/>
                  </a:lnTo>
                  <a:lnTo>
                    <a:pt x="54315" y="239125"/>
                  </a:lnTo>
                  <a:lnTo>
                    <a:pt x="98145" y="244318"/>
                  </a:lnTo>
                  <a:lnTo>
                    <a:pt x="137889" y="241697"/>
                  </a:lnTo>
                  <a:lnTo>
                    <a:pt x="183252" y="241352"/>
                  </a:lnTo>
                  <a:lnTo>
                    <a:pt x="230009" y="239425"/>
                  </a:lnTo>
                  <a:lnTo>
                    <a:pt x="260263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966">
              <a:extLst>
                <a:ext uri="{FF2B5EF4-FFF2-40B4-BE49-F238E27FC236}">
                  <a16:creationId xmlns:a16="http://schemas.microsoft.com/office/drawing/2014/main" id="{12FA758F-1C6B-447D-AC85-54E002872B1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478736" y="6235700"/>
              <a:ext cx="88878" cy="222251"/>
            </a:xfrm>
            <a:custGeom>
              <a:avLst/>
              <a:gdLst/>
              <a:ahLst/>
              <a:cxnLst/>
              <a:rect l="0" t="0" r="0" b="0"/>
              <a:pathLst>
                <a:path w="88878" h="222251">
                  <a:moveTo>
                    <a:pt x="6327" y="0"/>
                  </a:moveTo>
                  <a:lnTo>
                    <a:pt x="6327" y="0"/>
                  </a:lnTo>
                  <a:lnTo>
                    <a:pt x="2955" y="0"/>
                  </a:lnTo>
                  <a:lnTo>
                    <a:pt x="1962" y="706"/>
                  </a:lnTo>
                  <a:lnTo>
                    <a:pt x="1300" y="1882"/>
                  </a:lnTo>
                  <a:lnTo>
                    <a:pt x="151" y="6467"/>
                  </a:lnTo>
                  <a:lnTo>
                    <a:pt x="0" y="18482"/>
                  </a:lnTo>
                  <a:lnTo>
                    <a:pt x="1869" y="24207"/>
                  </a:lnTo>
                  <a:lnTo>
                    <a:pt x="4345" y="29809"/>
                  </a:lnTo>
                  <a:lnTo>
                    <a:pt x="14153" y="76507"/>
                  </a:lnTo>
                  <a:lnTo>
                    <a:pt x="34974" y="118691"/>
                  </a:lnTo>
                  <a:lnTo>
                    <a:pt x="57626" y="164985"/>
                  </a:lnTo>
                  <a:lnTo>
                    <a:pt x="82374" y="209382"/>
                  </a:lnTo>
                  <a:lnTo>
                    <a:pt x="88877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SMARTInkShape-Group335">
            <a:extLst>
              <a:ext uri="{FF2B5EF4-FFF2-40B4-BE49-F238E27FC236}">
                <a16:creationId xmlns:a16="http://schemas.microsoft.com/office/drawing/2014/main" id="{5182A441-B673-4562-8312-3A5EFCCB4038}"/>
              </a:ext>
            </a:extLst>
          </p:cNvPr>
          <p:cNvGrpSpPr/>
          <p:nvPr/>
        </p:nvGrpSpPr>
        <p:grpSpPr>
          <a:xfrm>
            <a:off x="5307013" y="6235700"/>
            <a:ext cx="1591086" cy="209551"/>
            <a:chOff x="5307013" y="6235700"/>
            <a:chExt cx="1591086" cy="209551"/>
          </a:xfrm>
        </p:grpSpPr>
        <p:sp>
          <p:nvSpPr>
            <p:cNvPr id="38" name="SMARTInkShape-967">
              <a:extLst>
                <a:ext uri="{FF2B5EF4-FFF2-40B4-BE49-F238E27FC236}">
                  <a16:creationId xmlns:a16="http://schemas.microsoft.com/office/drawing/2014/main" id="{A4F0FE01-8852-4E37-B773-ADC459A31CA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07013" y="6299200"/>
              <a:ext cx="19051" cy="88901"/>
            </a:xfrm>
            <a:custGeom>
              <a:avLst/>
              <a:gdLst/>
              <a:ahLst/>
              <a:cxnLst/>
              <a:rect l="0" t="0" r="0" b="0"/>
              <a:pathLst>
                <a:path w="19051" h="88901">
                  <a:moveTo>
                    <a:pt x="0" y="88900"/>
                  </a:moveTo>
                  <a:lnTo>
                    <a:pt x="0" y="88900"/>
                  </a:lnTo>
                  <a:lnTo>
                    <a:pt x="705" y="66824"/>
                  </a:lnTo>
                  <a:lnTo>
                    <a:pt x="3658" y="55469"/>
                  </a:lnTo>
                  <a:lnTo>
                    <a:pt x="2102" y="47323"/>
                  </a:lnTo>
                  <a:lnTo>
                    <a:pt x="6589" y="33933"/>
                  </a:lnTo>
                  <a:lnTo>
                    <a:pt x="17601" y="18659"/>
                  </a:lnTo>
                  <a:lnTo>
                    <a:pt x="18922" y="9461"/>
                  </a:lnTo>
                  <a:lnTo>
                    <a:pt x="19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968">
              <a:extLst>
                <a:ext uri="{FF2B5EF4-FFF2-40B4-BE49-F238E27FC236}">
                  <a16:creationId xmlns:a16="http://schemas.microsoft.com/office/drawing/2014/main" id="{BBEF1C0A-6B59-4C7F-9B7F-780C2A98E21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76863" y="6292850"/>
              <a:ext cx="76201" cy="19051"/>
            </a:xfrm>
            <a:custGeom>
              <a:avLst/>
              <a:gdLst/>
              <a:ahLst/>
              <a:cxnLst/>
              <a:rect l="0" t="0" r="0" b="0"/>
              <a:pathLst>
                <a:path w="76201" h="190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53514" y="12677"/>
                  </a:lnTo>
                  <a:lnTo>
                    <a:pt x="62815" y="12693"/>
                  </a:lnTo>
                  <a:lnTo>
                    <a:pt x="68605" y="14579"/>
                  </a:lnTo>
                  <a:lnTo>
                    <a:pt x="762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969">
              <a:extLst>
                <a:ext uri="{FF2B5EF4-FFF2-40B4-BE49-F238E27FC236}">
                  <a16:creationId xmlns:a16="http://schemas.microsoft.com/office/drawing/2014/main" id="{D2A7C9C0-61EC-4E48-9448-AB6D3FFCC34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611813" y="6261100"/>
              <a:ext cx="57151" cy="38101"/>
            </a:xfrm>
            <a:custGeom>
              <a:avLst/>
              <a:gdLst/>
              <a:ahLst/>
              <a:cxnLst/>
              <a:rect l="0" t="0" r="0" b="0"/>
              <a:pathLst>
                <a:path w="57151" h="38101">
                  <a:moveTo>
                    <a:pt x="0" y="38100"/>
                  </a:moveTo>
                  <a:lnTo>
                    <a:pt x="0" y="38100"/>
                  </a:lnTo>
                  <a:lnTo>
                    <a:pt x="8838" y="38100"/>
                  </a:lnTo>
                  <a:lnTo>
                    <a:pt x="12865" y="36219"/>
                  </a:lnTo>
                  <a:lnTo>
                    <a:pt x="17006" y="33736"/>
                  </a:lnTo>
                  <a:lnTo>
                    <a:pt x="25414" y="32142"/>
                  </a:lnTo>
                  <a:lnTo>
                    <a:pt x="27526" y="32012"/>
                  </a:lnTo>
                  <a:lnTo>
                    <a:pt x="31754" y="29985"/>
                  </a:lnTo>
                  <a:lnTo>
                    <a:pt x="42333" y="21640"/>
                  </a:lnTo>
                  <a:lnTo>
                    <a:pt x="46566" y="20201"/>
                  </a:lnTo>
                  <a:lnTo>
                    <a:pt x="47978" y="19112"/>
                  </a:lnTo>
                  <a:lnTo>
                    <a:pt x="50669" y="14913"/>
                  </a:lnTo>
                  <a:lnTo>
                    <a:pt x="53799" y="13684"/>
                  </a:lnTo>
                  <a:lnTo>
                    <a:pt x="54916" y="12650"/>
                  </a:lnTo>
                  <a:lnTo>
                    <a:pt x="56855" y="7319"/>
                  </a:lnTo>
                  <a:lnTo>
                    <a:pt x="571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970">
              <a:extLst>
                <a:ext uri="{FF2B5EF4-FFF2-40B4-BE49-F238E27FC236}">
                  <a16:creationId xmlns:a16="http://schemas.microsoft.com/office/drawing/2014/main" id="{A8AE26E6-6E87-4C2E-A0FE-EE12A38A9BA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82989" y="6242050"/>
              <a:ext cx="35175" cy="203201"/>
            </a:xfrm>
            <a:custGeom>
              <a:avLst/>
              <a:gdLst/>
              <a:ahLst/>
              <a:cxnLst/>
              <a:rect l="0" t="0" r="0" b="0"/>
              <a:pathLst>
                <a:path w="35175" h="203201">
                  <a:moveTo>
                    <a:pt x="35174" y="0"/>
                  </a:moveTo>
                  <a:lnTo>
                    <a:pt x="35174" y="0"/>
                  </a:lnTo>
                  <a:lnTo>
                    <a:pt x="31802" y="3371"/>
                  </a:lnTo>
                  <a:lnTo>
                    <a:pt x="30147" y="6908"/>
                  </a:lnTo>
                  <a:lnTo>
                    <a:pt x="29706" y="8839"/>
                  </a:lnTo>
                  <a:lnTo>
                    <a:pt x="25453" y="12865"/>
                  </a:lnTo>
                  <a:lnTo>
                    <a:pt x="22343" y="14927"/>
                  </a:lnTo>
                  <a:lnTo>
                    <a:pt x="20270" y="17712"/>
                  </a:lnTo>
                  <a:lnTo>
                    <a:pt x="6106" y="58062"/>
                  </a:lnTo>
                  <a:lnTo>
                    <a:pt x="0" y="99694"/>
                  </a:lnTo>
                  <a:lnTo>
                    <a:pt x="3735" y="143897"/>
                  </a:lnTo>
                  <a:lnTo>
                    <a:pt x="12867" y="187928"/>
                  </a:lnTo>
                  <a:lnTo>
                    <a:pt x="18439" y="194766"/>
                  </a:lnTo>
                  <a:lnTo>
                    <a:pt x="28824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971">
              <a:extLst>
                <a:ext uri="{FF2B5EF4-FFF2-40B4-BE49-F238E27FC236}">
                  <a16:creationId xmlns:a16="http://schemas.microsoft.com/office/drawing/2014/main" id="{5A209B7D-A5D1-45BB-8E54-65D6A7C7D7E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853113" y="6254750"/>
              <a:ext cx="31751" cy="165101"/>
            </a:xfrm>
            <a:custGeom>
              <a:avLst/>
              <a:gdLst/>
              <a:ahLst/>
              <a:cxnLst/>
              <a:rect l="0" t="0" r="0" b="0"/>
              <a:pathLst>
                <a:path w="31751" h="165101">
                  <a:moveTo>
                    <a:pt x="31750" y="0"/>
                  </a:moveTo>
                  <a:lnTo>
                    <a:pt x="31750" y="0"/>
                  </a:lnTo>
                  <a:lnTo>
                    <a:pt x="28378" y="3371"/>
                  </a:lnTo>
                  <a:lnTo>
                    <a:pt x="26723" y="6908"/>
                  </a:lnTo>
                  <a:lnTo>
                    <a:pt x="25406" y="54448"/>
                  </a:lnTo>
                  <a:lnTo>
                    <a:pt x="14416" y="101742"/>
                  </a:lnTo>
                  <a:lnTo>
                    <a:pt x="11326" y="118811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972">
              <a:extLst>
                <a:ext uri="{FF2B5EF4-FFF2-40B4-BE49-F238E27FC236}">
                  <a16:creationId xmlns:a16="http://schemas.microsoft.com/office/drawing/2014/main" id="{5FFD3644-FC7A-4956-ABD4-78ED5AA4624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815013" y="6292850"/>
              <a:ext cx="127001" cy="50801"/>
            </a:xfrm>
            <a:custGeom>
              <a:avLst/>
              <a:gdLst/>
              <a:ahLst/>
              <a:cxnLst/>
              <a:rect l="0" t="0" r="0" b="0"/>
              <a:pathLst>
                <a:path w="127001" h="50801">
                  <a:moveTo>
                    <a:pt x="0" y="0"/>
                  </a:moveTo>
                  <a:lnTo>
                    <a:pt x="0" y="0"/>
                  </a:lnTo>
                  <a:lnTo>
                    <a:pt x="15580" y="12210"/>
                  </a:lnTo>
                  <a:lnTo>
                    <a:pt x="24798" y="16010"/>
                  </a:lnTo>
                  <a:lnTo>
                    <a:pt x="69442" y="31836"/>
                  </a:lnTo>
                  <a:lnTo>
                    <a:pt x="108064" y="47981"/>
                  </a:lnTo>
                  <a:lnTo>
                    <a:pt x="12700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973">
              <a:extLst>
                <a:ext uri="{FF2B5EF4-FFF2-40B4-BE49-F238E27FC236}">
                  <a16:creationId xmlns:a16="http://schemas.microsoft.com/office/drawing/2014/main" id="{51D1BE2F-877C-4DBB-BF00-8062D08B38F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069038" y="6299547"/>
              <a:ext cx="114276" cy="88554"/>
            </a:xfrm>
            <a:custGeom>
              <a:avLst/>
              <a:gdLst/>
              <a:ahLst/>
              <a:cxnLst/>
              <a:rect l="0" t="0" r="0" b="0"/>
              <a:pathLst>
                <a:path w="114276" h="88554">
                  <a:moveTo>
                    <a:pt x="19025" y="18703"/>
                  </a:moveTo>
                  <a:lnTo>
                    <a:pt x="19025" y="18703"/>
                  </a:lnTo>
                  <a:lnTo>
                    <a:pt x="19025" y="22074"/>
                  </a:lnTo>
                  <a:lnTo>
                    <a:pt x="17143" y="25611"/>
                  </a:lnTo>
                  <a:lnTo>
                    <a:pt x="8485" y="36247"/>
                  </a:lnTo>
                  <a:lnTo>
                    <a:pt x="6259" y="42167"/>
                  </a:lnTo>
                  <a:lnTo>
                    <a:pt x="941" y="49222"/>
                  </a:lnTo>
                  <a:lnTo>
                    <a:pt x="0" y="56510"/>
                  </a:lnTo>
                  <a:lnTo>
                    <a:pt x="11531" y="68352"/>
                  </a:lnTo>
                  <a:lnTo>
                    <a:pt x="14048" y="68991"/>
                  </a:lnTo>
                  <a:lnTo>
                    <a:pt x="21412" y="69402"/>
                  </a:lnTo>
                  <a:lnTo>
                    <a:pt x="25495" y="67577"/>
                  </a:lnTo>
                  <a:lnTo>
                    <a:pt x="35974" y="59371"/>
                  </a:lnTo>
                  <a:lnTo>
                    <a:pt x="55802" y="50046"/>
                  </a:lnTo>
                  <a:lnTo>
                    <a:pt x="86753" y="21524"/>
                  </a:lnTo>
                  <a:lnTo>
                    <a:pt x="90989" y="19957"/>
                  </a:lnTo>
                  <a:lnTo>
                    <a:pt x="92401" y="18833"/>
                  </a:lnTo>
                  <a:lnTo>
                    <a:pt x="95094" y="14587"/>
                  </a:lnTo>
                  <a:lnTo>
                    <a:pt x="103953" y="9276"/>
                  </a:lnTo>
                  <a:lnTo>
                    <a:pt x="106159" y="5576"/>
                  </a:lnTo>
                  <a:lnTo>
                    <a:pt x="106748" y="3602"/>
                  </a:lnTo>
                  <a:lnTo>
                    <a:pt x="107845" y="2286"/>
                  </a:lnTo>
                  <a:lnTo>
                    <a:pt x="113289" y="0"/>
                  </a:lnTo>
                  <a:lnTo>
                    <a:pt x="113617" y="590"/>
                  </a:lnTo>
                  <a:lnTo>
                    <a:pt x="114274" y="42361"/>
                  </a:lnTo>
                  <a:lnTo>
                    <a:pt x="108186" y="74629"/>
                  </a:lnTo>
                  <a:lnTo>
                    <a:pt x="109922" y="80719"/>
                  </a:lnTo>
                  <a:lnTo>
                    <a:pt x="114275" y="8855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974">
              <a:extLst>
                <a:ext uri="{FF2B5EF4-FFF2-40B4-BE49-F238E27FC236}">
                  <a16:creationId xmlns:a16="http://schemas.microsoft.com/office/drawing/2014/main" id="{50BA1009-FD2B-4B97-BDAD-D853D414CCB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291263" y="6235700"/>
              <a:ext cx="171451" cy="114301"/>
            </a:xfrm>
            <a:custGeom>
              <a:avLst/>
              <a:gdLst/>
              <a:ahLst/>
              <a:cxnLst/>
              <a:rect l="0" t="0" r="0" b="0"/>
              <a:pathLst>
                <a:path w="171451" h="114301">
                  <a:moveTo>
                    <a:pt x="0" y="114300"/>
                  </a:moveTo>
                  <a:lnTo>
                    <a:pt x="0" y="114300"/>
                  </a:lnTo>
                  <a:lnTo>
                    <a:pt x="8838" y="114300"/>
                  </a:lnTo>
                  <a:lnTo>
                    <a:pt x="12865" y="112419"/>
                  </a:lnTo>
                  <a:lnTo>
                    <a:pt x="17006" y="109936"/>
                  </a:lnTo>
                  <a:lnTo>
                    <a:pt x="21199" y="108833"/>
                  </a:lnTo>
                  <a:lnTo>
                    <a:pt x="22599" y="107833"/>
                  </a:lnTo>
                  <a:lnTo>
                    <a:pt x="23533" y="106461"/>
                  </a:lnTo>
                  <a:lnTo>
                    <a:pt x="24155" y="104840"/>
                  </a:lnTo>
                  <a:lnTo>
                    <a:pt x="42625" y="90959"/>
                  </a:lnTo>
                  <a:lnTo>
                    <a:pt x="89848" y="55295"/>
                  </a:lnTo>
                  <a:lnTo>
                    <a:pt x="133385" y="20493"/>
                  </a:lnTo>
                  <a:lnTo>
                    <a:pt x="144178" y="15009"/>
                  </a:lnTo>
                  <a:lnTo>
                    <a:pt x="146919" y="14239"/>
                  </a:lnTo>
                  <a:lnTo>
                    <a:pt x="151845" y="9621"/>
                  </a:lnTo>
                  <a:lnTo>
                    <a:pt x="154147" y="6414"/>
                  </a:lnTo>
                  <a:lnTo>
                    <a:pt x="157092" y="4276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975">
              <a:extLst>
                <a:ext uri="{FF2B5EF4-FFF2-40B4-BE49-F238E27FC236}">
                  <a16:creationId xmlns:a16="http://schemas.microsoft.com/office/drawing/2014/main" id="{B04F35C2-761E-411D-A785-50EF3DC731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13513" y="6254750"/>
              <a:ext cx="44451" cy="38101"/>
            </a:xfrm>
            <a:custGeom>
              <a:avLst/>
              <a:gdLst/>
              <a:ahLst/>
              <a:cxnLst/>
              <a:rect l="0" t="0" r="0" b="0"/>
              <a:pathLst>
                <a:path w="44451" h="381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9"/>
                  </a:lnTo>
                  <a:lnTo>
                    <a:pt x="6467" y="10126"/>
                  </a:lnTo>
                  <a:lnTo>
                    <a:pt x="9459" y="11556"/>
                  </a:lnTo>
                  <a:lnTo>
                    <a:pt x="13141" y="15955"/>
                  </a:lnTo>
                  <a:lnTo>
                    <a:pt x="17129" y="21202"/>
                  </a:lnTo>
                  <a:lnTo>
                    <a:pt x="29650" y="29395"/>
                  </a:lnTo>
                  <a:lnTo>
                    <a:pt x="35988" y="31758"/>
                  </a:lnTo>
                  <a:lnTo>
                    <a:pt x="4445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976">
              <a:extLst>
                <a:ext uri="{FF2B5EF4-FFF2-40B4-BE49-F238E27FC236}">
                  <a16:creationId xmlns:a16="http://schemas.microsoft.com/office/drawing/2014/main" id="{257EE38E-64D2-4FE2-806D-566B513F5DB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72297" y="6286618"/>
              <a:ext cx="225802" cy="145933"/>
            </a:xfrm>
            <a:custGeom>
              <a:avLst/>
              <a:gdLst/>
              <a:ahLst/>
              <a:cxnLst/>
              <a:rect l="0" t="0" r="0" b="0"/>
              <a:pathLst>
                <a:path w="225802" h="145933">
                  <a:moveTo>
                    <a:pt x="38066" y="12582"/>
                  </a:moveTo>
                  <a:lnTo>
                    <a:pt x="38066" y="12582"/>
                  </a:lnTo>
                  <a:lnTo>
                    <a:pt x="38066" y="22226"/>
                  </a:lnTo>
                  <a:lnTo>
                    <a:pt x="37360" y="23245"/>
                  </a:lnTo>
                  <a:lnTo>
                    <a:pt x="36184" y="23924"/>
                  </a:lnTo>
                  <a:lnTo>
                    <a:pt x="34694" y="24376"/>
                  </a:lnTo>
                  <a:lnTo>
                    <a:pt x="33701" y="25384"/>
                  </a:lnTo>
                  <a:lnTo>
                    <a:pt x="32598" y="28385"/>
                  </a:lnTo>
                  <a:lnTo>
                    <a:pt x="33009" y="30173"/>
                  </a:lnTo>
                  <a:lnTo>
                    <a:pt x="36858" y="38112"/>
                  </a:lnTo>
                  <a:lnTo>
                    <a:pt x="37260" y="40185"/>
                  </a:lnTo>
                  <a:lnTo>
                    <a:pt x="34456" y="49845"/>
                  </a:lnTo>
                  <a:lnTo>
                    <a:pt x="27050" y="69901"/>
                  </a:lnTo>
                  <a:lnTo>
                    <a:pt x="24176" y="90921"/>
                  </a:lnTo>
                  <a:lnTo>
                    <a:pt x="1918" y="131351"/>
                  </a:lnTo>
                  <a:lnTo>
                    <a:pt x="0" y="145528"/>
                  </a:lnTo>
                  <a:lnTo>
                    <a:pt x="3347" y="145812"/>
                  </a:lnTo>
                  <a:lnTo>
                    <a:pt x="4337" y="145147"/>
                  </a:lnTo>
                  <a:lnTo>
                    <a:pt x="4996" y="143997"/>
                  </a:lnTo>
                  <a:lnTo>
                    <a:pt x="5436" y="142526"/>
                  </a:lnTo>
                  <a:lnTo>
                    <a:pt x="9425" y="137083"/>
                  </a:lnTo>
                  <a:lnTo>
                    <a:pt x="24173" y="124950"/>
                  </a:lnTo>
                  <a:lnTo>
                    <a:pt x="49425" y="92940"/>
                  </a:lnTo>
                  <a:lnTo>
                    <a:pt x="77180" y="63245"/>
                  </a:lnTo>
                  <a:lnTo>
                    <a:pt x="83202" y="53678"/>
                  </a:lnTo>
                  <a:lnTo>
                    <a:pt x="106614" y="36744"/>
                  </a:lnTo>
                  <a:lnTo>
                    <a:pt x="154188" y="6677"/>
                  </a:lnTo>
                  <a:lnTo>
                    <a:pt x="170074" y="1895"/>
                  </a:lnTo>
                  <a:lnTo>
                    <a:pt x="190035" y="0"/>
                  </a:lnTo>
                  <a:lnTo>
                    <a:pt x="195684" y="1816"/>
                  </a:lnTo>
                  <a:lnTo>
                    <a:pt x="198177" y="3288"/>
                  </a:lnTo>
                  <a:lnTo>
                    <a:pt x="213704" y="23358"/>
                  </a:lnTo>
                  <a:lnTo>
                    <a:pt x="217962" y="30542"/>
                  </a:lnTo>
                  <a:lnTo>
                    <a:pt x="220955" y="45891"/>
                  </a:lnTo>
                  <a:lnTo>
                    <a:pt x="225801" y="88873"/>
                  </a:lnTo>
                  <a:lnTo>
                    <a:pt x="222397" y="134118"/>
                  </a:lnTo>
                  <a:lnTo>
                    <a:pt x="222216" y="14593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MARTInkShape-977">
            <a:extLst>
              <a:ext uri="{FF2B5EF4-FFF2-40B4-BE49-F238E27FC236}">
                <a16:creationId xmlns:a16="http://schemas.microsoft.com/office/drawing/2014/main" id="{D93FD363-9398-4848-860C-BD9C0E62B15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13213" y="1231908"/>
            <a:ext cx="3727451" cy="215893"/>
          </a:xfrm>
          <a:custGeom>
            <a:avLst/>
            <a:gdLst/>
            <a:ahLst/>
            <a:cxnLst/>
            <a:rect l="0" t="0" r="0" b="0"/>
            <a:pathLst>
              <a:path w="3727451" h="215893">
                <a:moveTo>
                  <a:pt x="0" y="57142"/>
                </a:moveTo>
                <a:lnTo>
                  <a:pt x="0" y="57142"/>
                </a:lnTo>
                <a:lnTo>
                  <a:pt x="0" y="42215"/>
                </a:lnTo>
                <a:lnTo>
                  <a:pt x="1881" y="38043"/>
                </a:lnTo>
                <a:lnTo>
                  <a:pt x="3371" y="35943"/>
                </a:lnTo>
                <a:lnTo>
                  <a:pt x="5775" y="34543"/>
                </a:lnTo>
                <a:lnTo>
                  <a:pt x="17891" y="30414"/>
                </a:lnTo>
                <a:lnTo>
                  <a:pt x="28819" y="24998"/>
                </a:lnTo>
                <a:lnTo>
                  <a:pt x="43581" y="20807"/>
                </a:lnTo>
                <a:lnTo>
                  <a:pt x="89612" y="13678"/>
                </a:lnTo>
                <a:lnTo>
                  <a:pt x="133165" y="7796"/>
                </a:lnTo>
                <a:lnTo>
                  <a:pt x="173921" y="3258"/>
                </a:lnTo>
                <a:lnTo>
                  <a:pt x="210282" y="960"/>
                </a:lnTo>
                <a:lnTo>
                  <a:pt x="247867" y="279"/>
                </a:lnTo>
                <a:lnTo>
                  <a:pt x="289185" y="77"/>
                </a:lnTo>
                <a:lnTo>
                  <a:pt x="332707" y="17"/>
                </a:lnTo>
                <a:lnTo>
                  <a:pt x="380253" y="0"/>
                </a:lnTo>
                <a:lnTo>
                  <a:pt x="426718" y="3365"/>
                </a:lnTo>
                <a:lnTo>
                  <a:pt x="458704" y="5019"/>
                </a:lnTo>
                <a:lnTo>
                  <a:pt x="491735" y="6460"/>
                </a:lnTo>
                <a:lnTo>
                  <a:pt x="525230" y="9452"/>
                </a:lnTo>
                <a:lnTo>
                  <a:pt x="560813" y="13133"/>
                </a:lnTo>
                <a:lnTo>
                  <a:pt x="598500" y="17121"/>
                </a:lnTo>
                <a:lnTo>
                  <a:pt x="638768" y="21246"/>
                </a:lnTo>
                <a:lnTo>
                  <a:pt x="682065" y="27312"/>
                </a:lnTo>
                <a:lnTo>
                  <a:pt x="727179" y="34006"/>
                </a:lnTo>
                <a:lnTo>
                  <a:pt x="773100" y="39334"/>
                </a:lnTo>
                <a:lnTo>
                  <a:pt x="797622" y="42448"/>
                </a:lnTo>
                <a:lnTo>
                  <a:pt x="823142" y="45935"/>
                </a:lnTo>
                <a:lnTo>
                  <a:pt x="849328" y="49670"/>
                </a:lnTo>
                <a:lnTo>
                  <a:pt x="875252" y="52866"/>
                </a:lnTo>
                <a:lnTo>
                  <a:pt x="901001" y="55703"/>
                </a:lnTo>
                <a:lnTo>
                  <a:pt x="926634" y="58299"/>
                </a:lnTo>
                <a:lnTo>
                  <a:pt x="954306" y="61441"/>
                </a:lnTo>
                <a:lnTo>
                  <a:pt x="983337" y="64947"/>
                </a:lnTo>
                <a:lnTo>
                  <a:pt x="1013274" y="68695"/>
                </a:lnTo>
                <a:lnTo>
                  <a:pt x="1043111" y="71900"/>
                </a:lnTo>
                <a:lnTo>
                  <a:pt x="1072879" y="74742"/>
                </a:lnTo>
                <a:lnTo>
                  <a:pt x="1102603" y="77342"/>
                </a:lnTo>
                <a:lnTo>
                  <a:pt x="1132296" y="80486"/>
                </a:lnTo>
                <a:lnTo>
                  <a:pt x="1161969" y="83994"/>
                </a:lnTo>
                <a:lnTo>
                  <a:pt x="1191629" y="87743"/>
                </a:lnTo>
                <a:lnTo>
                  <a:pt x="1221986" y="90948"/>
                </a:lnTo>
                <a:lnTo>
                  <a:pt x="1252807" y="93791"/>
                </a:lnTo>
                <a:lnTo>
                  <a:pt x="1283938" y="96391"/>
                </a:lnTo>
                <a:lnTo>
                  <a:pt x="1315275" y="98830"/>
                </a:lnTo>
                <a:lnTo>
                  <a:pt x="1346750" y="101162"/>
                </a:lnTo>
                <a:lnTo>
                  <a:pt x="1378317" y="103422"/>
                </a:lnTo>
                <a:lnTo>
                  <a:pt x="1409944" y="105634"/>
                </a:lnTo>
                <a:lnTo>
                  <a:pt x="1441613" y="107815"/>
                </a:lnTo>
                <a:lnTo>
                  <a:pt x="1473308" y="109974"/>
                </a:lnTo>
                <a:lnTo>
                  <a:pt x="1505728" y="112824"/>
                </a:lnTo>
                <a:lnTo>
                  <a:pt x="1538630" y="116136"/>
                </a:lnTo>
                <a:lnTo>
                  <a:pt x="1571853" y="119754"/>
                </a:lnTo>
                <a:lnTo>
                  <a:pt x="1605291" y="122873"/>
                </a:lnTo>
                <a:lnTo>
                  <a:pt x="1638872" y="125657"/>
                </a:lnTo>
                <a:lnTo>
                  <a:pt x="1672547" y="128219"/>
                </a:lnTo>
                <a:lnTo>
                  <a:pt x="1706287" y="130632"/>
                </a:lnTo>
                <a:lnTo>
                  <a:pt x="1740069" y="132946"/>
                </a:lnTo>
                <a:lnTo>
                  <a:pt x="1773879" y="135195"/>
                </a:lnTo>
                <a:lnTo>
                  <a:pt x="1807708" y="138105"/>
                </a:lnTo>
                <a:lnTo>
                  <a:pt x="1841549" y="141456"/>
                </a:lnTo>
                <a:lnTo>
                  <a:pt x="1875400" y="145102"/>
                </a:lnTo>
                <a:lnTo>
                  <a:pt x="1909961" y="148237"/>
                </a:lnTo>
                <a:lnTo>
                  <a:pt x="1944996" y="151033"/>
                </a:lnTo>
                <a:lnTo>
                  <a:pt x="1980347" y="153603"/>
                </a:lnTo>
                <a:lnTo>
                  <a:pt x="2015909" y="156022"/>
                </a:lnTo>
                <a:lnTo>
                  <a:pt x="2051611" y="158340"/>
                </a:lnTo>
                <a:lnTo>
                  <a:pt x="2087407" y="160590"/>
                </a:lnTo>
                <a:lnTo>
                  <a:pt x="2123266" y="162796"/>
                </a:lnTo>
                <a:lnTo>
                  <a:pt x="2159166" y="164973"/>
                </a:lnTo>
                <a:lnTo>
                  <a:pt x="2195094" y="167129"/>
                </a:lnTo>
                <a:lnTo>
                  <a:pt x="2231040" y="169272"/>
                </a:lnTo>
                <a:lnTo>
                  <a:pt x="2266999" y="171407"/>
                </a:lnTo>
                <a:lnTo>
                  <a:pt x="2302966" y="173535"/>
                </a:lnTo>
                <a:lnTo>
                  <a:pt x="2338938" y="175660"/>
                </a:lnTo>
                <a:lnTo>
                  <a:pt x="2374914" y="177782"/>
                </a:lnTo>
                <a:lnTo>
                  <a:pt x="2410893" y="179902"/>
                </a:lnTo>
                <a:lnTo>
                  <a:pt x="2446873" y="181315"/>
                </a:lnTo>
                <a:lnTo>
                  <a:pt x="2482853" y="182257"/>
                </a:lnTo>
                <a:lnTo>
                  <a:pt x="2518836" y="182886"/>
                </a:lnTo>
                <a:lnTo>
                  <a:pt x="2554818" y="184010"/>
                </a:lnTo>
                <a:lnTo>
                  <a:pt x="2590800" y="185465"/>
                </a:lnTo>
                <a:lnTo>
                  <a:pt x="2626783" y="187141"/>
                </a:lnTo>
                <a:lnTo>
                  <a:pt x="2662766" y="188258"/>
                </a:lnTo>
                <a:lnTo>
                  <a:pt x="2698750" y="189003"/>
                </a:lnTo>
                <a:lnTo>
                  <a:pt x="2734733" y="189499"/>
                </a:lnTo>
                <a:lnTo>
                  <a:pt x="2770011" y="189830"/>
                </a:lnTo>
                <a:lnTo>
                  <a:pt x="2804818" y="190051"/>
                </a:lnTo>
                <a:lnTo>
                  <a:pt x="2839311" y="190198"/>
                </a:lnTo>
                <a:lnTo>
                  <a:pt x="2873597" y="191001"/>
                </a:lnTo>
                <a:lnTo>
                  <a:pt x="2907742" y="192243"/>
                </a:lnTo>
                <a:lnTo>
                  <a:pt x="2941794" y="193776"/>
                </a:lnTo>
                <a:lnTo>
                  <a:pt x="2975079" y="194798"/>
                </a:lnTo>
                <a:lnTo>
                  <a:pt x="3007852" y="195479"/>
                </a:lnTo>
                <a:lnTo>
                  <a:pt x="3040285" y="195934"/>
                </a:lnTo>
                <a:lnTo>
                  <a:pt x="3072489" y="196236"/>
                </a:lnTo>
                <a:lnTo>
                  <a:pt x="3104543" y="196438"/>
                </a:lnTo>
                <a:lnTo>
                  <a:pt x="3136495" y="196573"/>
                </a:lnTo>
                <a:lnTo>
                  <a:pt x="3166969" y="196663"/>
                </a:lnTo>
                <a:lnTo>
                  <a:pt x="3196456" y="196722"/>
                </a:lnTo>
                <a:lnTo>
                  <a:pt x="3225288" y="196762"/>
                </a:lnTo>
                <a:lnTo>
                  <a:pt x="3253681" y="197494"/>
                </a:lnTo>
                <a:lnTo>
                  <a:pt x="3281781" y="198688"/>
                </a:lnTo>
                <a:lnTo>
                  <a:pt x="3309687" y="200189"/>
                </a:lnTo>
                <a:lnTo>
                  <a:pt x="3336758" y="201190"/>
                </a:lnTo>
                <a:lnTo>
                  <a:pt x="3363272" y="201857"/>
                </a:lnTo>
                <a:lnTo>
                  <a:pt x="3389414" y="202302"/>
                </a:lnTo>
                <a:lnTo>
                  <a:pt x="3414603" y="203304"/>
                </a:lnTo>
                <a:lnTo>
                  <a:pt x="3439158" y="204678"/>
                </a:lnTo>
                <a:lnTo>
                  <a:pt x="3463289" y="206299"/>
                </a:lnTo>
                <a:lnTo>
                  <a:pt x="3510797" y="208101"/>
                </a:lnTo>
                <a:lnTo>
                  <a:pt x="3556371" y="208902"/>
                </a:lnTo>
                <a:lnTo>
                  <a:pt x="3597792" y="209257"/>
                </a:lnTo>
                <a:lnTo>
                  <a:pt x="3635487" y="211297"/>
                </a:lnTo>
                <a:lnTo>
                  <a:pt x="3669644" y="213850"/>
                </a:lnTo>
                <a:lnTo>
                  <a:pt x="3727450" y="21589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DAC-9AF8-4D9A-9605-DCCA7E4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Translating 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346-A1DF-428E-BD67-A3C0D21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Pre-compute each of the possible values</a:t>
            </a:r>
          </a:p>
          <a:p>
            <a:pPr marL="456565" indent="-456565"/>
            <a:r>
              <a:rPr lang="en-US" dirty="0">
                <a:cs typeface="Calibri"/>
              </a:rPr>
              <a:t>Use a procedure to determine which to assign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4740-52CD-4D22-8ED9-3A01FFB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388AF0-3C78-423F-817C-B9DC8BA78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2" t="27365" r="49715" b="45608"/>
          <a:stretch/>
        </p:blipFill>
        <p:spPr>
          <a:xfrm>
            <a:off x="-80102" y="3203527"/>
            <a:ext cx="4857694" cy="356276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248EE7-2595-4F3A-944E-396A5A12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8" y="2985942"/>
            <a:ext cx="3083858" cy="38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5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044-E145-494E-88F4-06425AE4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5EBF0-870A-41A0-8C9F-DF19B3102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Indexing into </a:t>
                </a:r>
                <a:r>
                  <a:rPr lang="en-US">
                    <a:cs typeface="Calibri"/>
                  </a:rPr>
                  <a:t>a bitstring</a:t>
                </a:r>
              </a:p>
              <a:p>
                <a:pPr marL="456565" indent="-456565"/>
                <a:r>
                  <a:rPr lang="en-US">
                    <a:cs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𝐿𝑜𝑜𝑘𝑢𝑝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function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:</a:t>
                </a:r>
                <a:endParaRPr lang="en-US" dirty="0" err="1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Calibri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cs typeface="Calibri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Defined such that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8C5EBF0-870A-41A0-8C9F-DF19B3102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D142B-E7E0-42D1-8212-DADD491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SMARTInkShape-Group375">
            <a:extLst>
              <a:ext uri="{FF2B5EF4-FFF2-40B4-BE49-F238E27FC236}">
                <a16:creationId xmlns:a16="http://schemas.microsoft.com/office/drawing/2014/main" id="{C019C7C4-B2EA-4EFA-A2C0-EB0794A4E409}"/>
              </a:ext>
            </a:extLst>
          </p:cNvPr>
          <p:cNvGrpSpPr/>
          <p:nvPr/>
        </p:nvGrpSpPr>
        <p:grpSpPr>
          <a:xfrm>
            <a:off x="5427722" y="3917973"/>
            <a:ext cx="914335" cy="139678"/>
            <a:chOff x="5427722" y="3917973"/>
            <a:chExt cx="914335" cy="139678"/>
          </a:xfrm>
        </p:grpSpPr>
        <p:sp>
          <p:nvSpPr>
            <p:cNvPr id="18" name="SMARTInkShape-990">
              <a:extLst>
                <a:ext uri="{FF2B5EF4-FFF2-40B4-BE49-F238E27FC236}">
                  <a16:creationId xmlns:a16="http://schemas.microsoft.com/office/drawing/2014/main" id="{C78EE178-E28D-44C5-A08B-8351EA4A83C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434013" y="3917973"/>
              <a:ext cx="908044" cy="60786"/>
            </a:xfrm>
            <a:custGeom>
              <a:avLst/>
              <a:gdLst/>
              <a:ahLst/>
              <a:cxnLst/>
              <a:rect l="0" t="0" r="0" b="0"/>
              <a:pathLst>
                <a:path w="908044" h="60786">
                  <a:moveTo>
                    <a:pt x="0" y="44427"/>
                  </a:moveTo>
                  <a:lnTo>
                    <a:pt x="0" y="44427"/>
                  </a:lnTo>
                  <a:lnTo>
                    <a:pt x="0" y="34783"/>
                  </a:lnTo>
                  <a:lnTo>
                    <a:pt x="705" y="33765"/>
                  </a:lnTo>
                  <a:lnTo>
                    <a:pt x="1881" y="33085"/>
                  </a:lnTo>
                  <a:lnTo>
                    <a:pt x="3371" y="32633"/>
                  </a:lnTo>
                  <a:lnTo>
                    <a:pt x="4364" y="31625"/>
                  </a:lnTo>
                  <a:lnTo>
                    <a:pt x="7839" y="24939"/>
                  </a:lnTo>
                  <a:lnTo>
                    <a:pt x="12415" y="19373"/>
                  </a:lnTo>
                  <a:lnTo>
                    <a:pt x="12699" y="12684"/>
                  </a:lnTo>
                  <a:lnTo>
                    <a:pt x="21538" y="12678"/>
                  </a:lnTo>
                  <a:lnTo>
                    <a:pt x="25565" y="10796"/>
                  </a:lnTo>
                  <a:lnTo>
                    <a:pt x="29706" y="8313"/>
                  </a:lnTo>
                  <a:lnTo>
                    <a:pt x="38114" y="6719"/>
                  </a:lnTo>
                  <a:lnTo>
                    <a:pt x="84034" y="6329"/>
                  </a:lnTo>
                  <a:lnTo>
                    <a:pt x="93024" y="5622"/>
                  </a:lnTo>
                  <a:lnTo>
                    <a:pt x="110227" y="1301"/>
                  </a:lnTo>
                  <a:lnTo>
                    <a:pt x="155941" y="0"/>
                  </a:lnTo>
                  <a:lnTo>
                    <a:pt x="203338" y="1859"/>
                  </a:lnTo>
                  <a:lnTo>
                    <a:pt x="245561" y="6066"/>
                  </a:lnTo>
                  <a:lnTo>
                    <a:pt x="292683" y="12779"/>
                  </a:lnTo>
                  <a:lnTo>
                    <a:pt x="336656" y="18386"/>
                  </a:lnTo>
                  <a:lnTo>
                    <a:pt x="381896" y="20871"/>
                  </a:lnTo>
                  <a:lnTo>
                    <a:pt x="428873" y="28485"/>
                  </a:lnTo>
                  <a:lnTo>
                    <a:pt x="476078" y="35901"/>
                  </a:lnTo>
                  <a:lnTo>
                    <a:pt x="518698" y="38592"/>
                  </a:lnTo>
                  <a:lnTo>
                    <a:pt x="559329" y="43822"/>
                  </a:lnTo>
                  <a:lnTo>
                    <a:pt x="602646" y="48738"/>
                  </a:lnTo>
                  <a:lnTo>
                    <a:pt x="647664" y="52539"/>
                  </a:lnTo>
                  <a:lnTo>
                    <a:pt x="660384" y="54383"/>
                  </a:lnTo>
                  <a:lnTo>
                    <a:pt x="685796" y="53580"/>
                  </a:lnTo>
                  <a:lnTo>
                    <a:pt x="730132" y="56989"/>
                  </a:lnTo>
                  <a:lnTo>
                    <a:pt x="776170" y="57829"/>
                  </a:lnTo>
                  <a:lnTo>
                    <a:pt x="790030" y="60785"/>
                  </a:lnTo>
                  <a:lnTo>
                    <a:pt x="834004" y="57209"/>
                  </a:lnTo>
                  <a:lnTo>
                    <a:pt x="880323" y="57127"/>
                  </a:lnTo>
                  <a:lnTo>
                    <a:pt x="894087" y="57127"/>
                  </a:lnTo>
                  <a:lnTo>
                    <a:pt x="898346" y="53756"/>
                  </a:lnTo>
                  <a:lnTo>
                    <a:pt x="899464" y="53469"/>
                  </a:lnTo>
                  <a:lnTo>
                    <a:pt x="900209" y="53983"/>
                  </a:lnTo>
                  <a:lnTo>
                    <a:pt x="901405" y="56506"/>
                  </a:lnTo>
                  <a:lnTo>
                    <a:pt x="901699" y="50799"/>
                  </a:lnTo>
                  <a:lnTo>
                    <a:pt x="907972" y="50777"/>
                  </a:lnTo>
                  <a:lnTo>
                    <a:pt x="908043" y="45310"/>
                  </a:lnTo>
                  <a:lnTo>
                    <a:pt x="907339" y="45015"/>
                  </a:lnTo>
                  <a:lnTo>
                    <a:pt x="904676" y="44689"/>
                  </a:lnTo>
                  <a:lnTo>
                    <a:pt x="903684" y="43896"/>
                  </a:lnTo>
                  <a:lnTo>
                    <a:pt x="902582" y="41133"/>
                  </a:lnTo>
                  <a:lnTo>
                    <a:pt x="901700" y="317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991">
              <a:extLst>
                <a:ext uri="{FF2B5EF4-FFF2-40B4-BE49-F238E27FC236}">
                  <a16:creationId xmlns:a16="http://schemas.microsoft.com/office/drawing/2014/main" id="{97FAFE88-46F5-47C5-B237-937A4565311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427722" y="3921320"/>
              <a:ext cx="819092" cy="136331"/>
            </a:xfrm>
            <a:custGeom>
              <a:avLst/>
              <a:gdLst/>
              <a:ahLst/>
              <a:cxnLst/>
              <a:rect l="0" t="0" r="0" b="0"/>
              <a:pathLst>
                <a:path w="819092" h="136331">
                  <a:moveTo>
                    <a:pt x="25341" y="47430"/>
                  </a:moveTo>
                  <a:lnTo>
                    <a:pt x="25341" y="47430"/>
                  </a:lnTo>
                  <a:lnTo>
                    <a:pt x="15201" y="51794"/>
                  </a:lnTo>
                  <a:lnTo>
                    <a:pt x="7664" y="52897"/>
                  </a:lnTo>
                  <a:lnTo>
                    <a:pt x="5089" y="52486"/>
                  </a:lnTo>
                  <a:lnTo>
                    <a:pt x="3373" y="51506"/>
                  </a:lnTo>
                  <a:lnTo>
                    <a:pt x="0" y="47501"/>
                  </a:lnTo>
                  <a:lnTo>
                    <a:pt x="3329" y="44080"/>
                  </a:lnTo>
                  <a:lnTo>
                    <a:pt x="6856" y="42413"/>
                  </a:lnTo>
                  <a:lnTo>
                    <a:pt x="16948" y="40550"/>
                  </a:lnTo>
                  <a:lnTo>
                    <a:pt x="23951" y="36768"/>
                  </a:lnTo>
                  <a:lnTo>
                    <a:pt x="33944" y="34628"/>
                  </a:lnTo>
                  <a:lnTo>
                    <a:pt x="42393" y="30545"/>
                  </a:lnTo>
                  <a:lnTo>
                    <a:pt x="88487" y="28418"/>
                  </a:lnTo>
                  <a:lnTo>
                    <a:pt x="130663" y="31753"/>
                  </a:lnTo>
                  <a:lnTo>
                    <a:pt x="174531" y="29001"/>
                  </a:lnTo>
                  <a:lnTo>
                    <a:pt x="221001" y="21554"/>
                  </a:lnTo>
                  <a:lnTo>
                    <a:pt x="259193" y="13470"/>
                  </a:lnTo>
                  <a:lnTo>
                    <a:pt x="300709" y="5784"/>
                  </a:lnTo>
                  <a:lnTo>
                    <a:pt x="342880" y="1653"/>
                  </a:lnTo>
                  <a:lnTo>
                    <a:pt x="374603" y="0"/>
                  </a:lnTo>
                  <a:lnTo>
                    <a:pt x="413555" y="2391"/>
                  </a:lnTo>
                  <a:lnTo>
                    <a:pt x="454202" y="3569"/>
                  </a:lnTo>
                  <a:lnTo>
                    <a:pt x="500383" y="9865"/>
                  </a:lnTo>
                  <a:lnTo>
                    <a:pt x="547056" y="17902"/>
                  </a:lnTo>
                  <a:lnTo>
                    <a:pt x="586902" y="26284"/>
                  </a:lnTo>
                  <a:lnTo>
                    <a:pt x="630513" y="36850"/>
                  </a:lnTo>
                  <a:lnTo>
                    <a:pt x="664536" y="43067"/>
                  </a:lnTo>
                  <a:lnTo>
                    <a:pt x="706902" y="66210"/>
                  </a:lnTo>
                  <a:lnTo>
                    <a:pt x="750965" y="86555"/>
                  </a:lnTo>
                  <a:lnTo>
                    <a:pt x="796345" y="115521"/>
                  </a:lnTo>
                  <a:lnTo>
                    <a:pt x="819091" y="13633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MARTInkShape-992">
            <a:extLst>
              <a:ext uri="{FF2B5EF4-FFF2-40B4-BE49-F238E27FC236}">
                <a16:creationId xmlns:a16="http://schemas.microsoft.com/office/drawing/2014/main" id="{8ED6829B-4132-448F-8A87-E69CDF9377C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79137" y="2400309"/>
            <a:ext cx="304427" cy="571492"/>
          </a:xfrm>
          <a:custGeom>
            <a:avLst/>
            <a:gdLst/>
            <a:ahLst/>
            <a:cxnLst/>
            <a:rect l="0" t="0" r="0" b="0"/>
            <a:pathLst>
              <a:path w="304427" h="571492">
                <a:moveTo>
                  <a:pt x="304426" y="19041"/>
                </a:moveTo>
                <a:lnTo>
                  <a:pt x="304426" y="19041"/>
                </a:lnTo>
                <a:lnTo>
                  <a:pt x="304426" y="13574"/>
                </a:lnTo>
                <a:lnTo>
                  <a:pt x="295587" y="3930"/>
                </a:lnTo>
                <a:lnTo>
                  <a:pt x="291560" y="1742"/>
                </a:lnTo>
                <a:lnTo>
                  <a:pt x="281121" y="222"/>
                </a:lnTo>
                <a:lnTo>
                  <a:pt x="264208" y="0"/>
                </a:lnTo>
                <a:lnTo>
                  <a:pt x="242670" y="8830"/>
                </a:lnTo>
                <a:lnTo>
                  <a:pt x="195473" y="40348"/>
                </a:lnTo>
                <a:lnTo>
                  <a:pt x="151967" y="72548"/>
                </a:lnTo>
                <a:lnTo>
                  <a:pt x="104594" y="117376"/>
                </a:lnTo>
                <a:lnTo>
                  <a:pt x="68021" y="158922"/>
                </a:lnTo>
                <a:lnTo>
                  <a:pt x="42017" y="202632"/>
                </a:lnTo>
                <a:lnTo>
                  <a:pt x="24171" y="248987"/>
                </a:lnTo>
                <a:lnTo>
                  <a:pt x="12491" y="291989"/>
                </a:lnTo>
                <a:lnTo>
                  <a:pt x="2470" y="334411"/>
                </a:lnTo>
                <a:lnTo>
                  <a:pt x="0" y="376756"/>
                </a:lnTo>
                <a:lnTo>
                  <a:pt x="5126" y="424186"/>
                </a:lnTo>
                <a:lnTo>
                  <a:pt x="12771" y="455144"/>
                </a:lnTo>
                <a:lnTo>
                  <a:pt x="33500" y="499489"/>
                </a:lnTo>
                <a:lnTo>
                  <a:pt x="39845" y="508843"/>
                </a:lnTo>
                <a:lnTo>
                  <a:pt x="55452" y="522406"/>
                </a:lnTo>
                <a:lnTo>
                  <a:pt x="64980" y="534592"/>
                </a:lnTo>
                <a:lnTo>
                  <a:pt x="98341" y="555953"/>
                </a:lnTo>
                <a:lnTo>
                  <a:pt x="112962" y="561788"/>
                </a:lnTo>
                <a:lnTo>
                  <a:pt x="115400" y="563611"/>
                </a:lnTo>
                <a:lnTo>
                  <a:pt x="119537" y="568843"/>
                </a:lnTo>
                <a:lnTo>
                  <a:pt x="126626" y="57149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377">
            <a:extLst>
              <a:ext uri="{FF2B5EF4-FFF2-40B4-BE49-F238E27FC236}">
                <a16:creationId xmlns:a16="http://schemas.microsoft.com/office/drawing/2014/main" id="{80BDB199-DFDD-421E-80D2-65ADC9380A83}"/>
              </a:ext>
            </a:extLst>
          </p:cNvPr>
          <p:cNvGrpSpPr/>
          <p:nvPr/>
        </p:nvGrpSpPr>
        <p:grpSpPr>
          <a:xfrm>
            <a:off x="7758113" y="2527300"/>
            <a:ext cx="527051" cy="654051"/>
            <a:chOff x="7758113" y="2527300"/>
            <a:chExt cx="527051" cy="654051"/>
          </a:xfrm>
        </p:grpSpPr>
        <p:sp>
          <p:nvSpPr>
            <p:cNvPr id="22" name="SMARTInkShape-993">
              <a:extLst>
                <a:ext uri="{FF2B5EF4-FFF2-40B4-BE49-F238E27FC236}">
                  <a16:creationId xmlns:a16="http://schemas.microsoft.com/office/drawing/2014/main" id="{38557E4F-721F-45A3-B4AE-30D3E4A6A27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853372" y="2527300"/>
              <a:ext cx="330192" cy="571501"/>
            </a:xfrm>
            <a:custGeom>
              <a:avLst/>
              <a:gdLst/>
              <a:ahLst/>
              <a:cxnLst/>
              <a:rect l="0" t="0" r="0" b="0"/>
              <a:pathLst>
                <a:path w="330192" h="571501">
                  <a:moveTo>
                    <a:pt x="57141" y="0"/>
                  </a:moveTo>
                  <a:lnTo>
                    <a:pt x="57141" y="0"/>
                  </a:lnTo>
                  <a:lnTo>
                    <a:pt x="57141" y="3371"/>
                  </a:lnTo>
                  <a:lnTo>
                    <a:pt x="59022" y="6908"/>
                  </a:lnTo>
                  <a:lnTo>
                    <a:pt x="67266" y="17007"/>
                  </a:lnTo>
                  <a:lnTo>
                    <a:pt x="71213" y="25415"/>
                  </a:lnTo>
                  <a:lnTo>
                    <a:pt x="72873" y="27526"/>
                  </a:lnTo>
                  <a:lnTo>
                    <a:pt x="74715" y="33636"/>
                  </a:lnTo>
                  <a:lnTo>
                    <a:pt x="77635" y="45009"/>
                  </a:lnTo>
                  <a:lnTo>
                    <a:pt x="81087" y="57316"/>
                  </a:lnTo>
                  <a:lnTo>
                    <a:pt x="85647" y="102162"/>
                  </a:lnTo>
                  <a:lnTo>
                    <a:pt x="84627" y="114550"/>
                  </a:lnTo>
                  <a:lnTo>
                    <a:pt x="87718" y="152422"/>
                  </a:lnTo>
                  <a:lnTo>
                    <a:pt x="81024" y="196851"/>
                  </a:lnTo>
                  <a:lnTo>
                    <a:pt x="71006" y="241300"/>
                  </a:lnTo>
                  <a:lnTo>
                    <a:pt x="64296" y="266700"/>
                  </a:lnTo>
                  <a:lnTo>
                    <a:pt x="42562" y="314129"/>
                  </a:lnTo>
                  <a:lnTo>
                    <a:pt x="14986" y="361353"/>
                  </a:lnTo>
                  <a:lnTo>
                    <a:pt x="1883" y="385744"/>
                  </a:lnTo>
                  <a:lnTo>
                    <a:pt x="23" y="403022"/>
                  </a:lnTo>
                  <a:lnTo>
                    <a:pt x="0" y="408770"/>
                  </a:lnTo>
                  <a:lnTo>
                    <a:pt x="703" y="410097"/>
                  </a:lnTo>
                  <a:lnTo>
                    <a:pt x="1876" y="410981"/>
                  </a:lnTo>
                  <a:lnTo>
                    <a:pt x="3364" y="411571"/>
                  </a:lnTo>
                  <a:lnTo>
                    <a:pt x="4356" y="412669"/>
                  </a:lnTo>
                  <a:lnTo>
                    <a:pt x="7830" y="419502"/>
                  </a:lnTo>
                  <a:lnTo>
                    <a:pt x="9450" y="421485"/>
                  </a:lnTo>
                  <a:lnTo>
                    <a:pt x="13132" y="423688"/>
                  </a:lnTo>
                  <a:lnTo>
                    <a:pt x="17120" y="425372"/>
                  </a:lnTo>
                  <a:lnTo>
                    <a:pt x="38208" y="442745"/>
                  </a:lnTo>
                  <a:lnTo>
                    <a:pt x="42376" y="444426"/>
                  </a:lnTo>
                  <a:lnTo>
                    <a:pt x="57144" y="455438"/>
                  </a:lnTo>
                  <a:lnTo>
                    <a:pt x="61375" y="457122"/>
                  </a:lnTo>
                  <a:lnTo>
                    <a:pt x="75329" y="465935"/>
                  </a:lnTo>
                  <a:lnTo>
                    <a:pt x="106739" y="475264"/>
                  </a:lnTo>
                  <a:lnTo>
                    <a:pt x="127111" y="478002"/>
                  </a:lnTo>
                  <a:lnTo>
                    <a:pt x="139726" y="481238"/>
                  </a:lnTo>
                  <a:lnTo>
                    <a:pt x="186257" y="482584"/>
                  </a:lnTo>
                  <a:lnTo>
                    <a:pt x="198957" y="483301"/>
                  </a:lnTo>
                  <a:lnTo>
                    <a:pt x="246099" y="495365"/>
                  </a:lnTo>
                  <a:lnTo>
                    <a:pt x="263877" y="502081"/>
                  </a:lnTo>
                  <a:lnTo>
                    <a:pt x="270379" y="505369"/>
                  </a:lnTo>
                  <a:lnTo>
                    <a:pt x="280562" y="507926"/>
                  </a:lnTo>
                  <a:lnTo>
                    <a:pt x="282288" y="509362"/>
                  </a:lnTo>
                  <a:lnTo>
                    <a:pt x="327972" y="556582"/>
                  </a:lnTo>
                  <a:lnTo>
                    <a:pt x="329898" y="558508"/>
                  </a:lnTo>
                  <a:lnTo>
                    <a:pt x="330191" y="571493"/>
                  </a:lnTo>
                  <a:lnTo>
                    <a:pt x="323841" y="571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994">
              <a:extLst>
                <a:ext uri="{FF2B5EF4-FFF2-40B4-BE49-F238E27FC236}">
                  <a16:creationId xmlns:a16="http://schemas.microsoft.com/office/drawing/2014/main" id="{3550BD9F-8C48-45D1-9C8D-CD0E90D1DFA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758113" y="2559050"/>
              <a:ext cx="527051" cy="622301"/>
            </a:xfrm>
            <a:custGeom>
              <a:avLst/>
              <a:gdLst/>
              <a:ahLst/>
              <a:cxnLst/>
              <a:rect l="0" t="0" r="0" b="0"/>
              <a:pathLst>
                <a:path w="527051" h="622301">
                  <a:moveTo>
                    <a:pt x="184150" y="0"/>
                  </a:moveTo>
                  <a:lnTo>
                    <a:pt x="184150" y="0"/>
                  </a:lnTo>
                  <a:lnTo>
                    <a:pt x="180778" y="3371"/>
                  </a:lnTo>
                  <a:lnTo>
                    <a:pt x="179123" y="8789"/>
                  </a:lnTo>
                  <a:lnTo>
                    <a:pt x="176310" y="19773"/>
                  </a:lnTo>
                  <a:lnTo>
                    <a:pt x="172890" y="31964"/>
                  </a:lnTo>
                  <a:lnTo>
                    <a:pt x="169995" y="44514"/>
                  </a:lnTo>
                  <a:lnTo>
                    <a:pt x="166550" y="57169"/>
                  </a:lnTo>
                  <a:lnTo>
                    <a:pt x="154325" y="101849"/>
                  </a:lnTo>
                  <a:lnTo>
                    <a:pt x="141799" y="145497"/>
                  </a:lnTo>
                  <a:lnTo>
                    <a:pt x="127860" y="191847"/>
                  </a:lnTo>
                  <a:lnTo>
                    <a:pt x="109666" y="234849"/>
                  </a:lnTo>
                  <a:lnTo>
                    <a:pt x="93228" y="277270"/>
                  </a:lnTo>
                  <a:lnTo>
                    <a:pt x="74146" y="323013"/>
                  </a:lnTo>
                  <a:lnTo>
                    <a:pt x="57277" y="368251"/>
                  </a:lnTo>
                  <a:lnTo>
                    <a:pt x="41513" y="403702"/>
                  </a:lnTo>
                  <a:lnTo>
                    <a:pt x="13902" y="447663"/>
                  </a:lnTo>
                  <a:lnTo>
                    <a:pt x="3478" y="464750"/>
                  </a:lnTo>
                  <a:lnTo>
                    <a:pt x="686" y="475651"/>
                  </a:lnTo>
                  <a:lnTo>
                    <a:pt x="0" y="494384"/>
                  </a:lnTo>
                  <a:lnTo>
                    <a:pt x="24386" y="510203"/>
                  </a:lnTo>
                  <a:lnTo>
                    <a:pt x="69999" y="524404"/>
                  </a:lnTo>
                  <a:lnTo>
                    <a:pt x="114594" y="530318"/>
                  </a:lnTo>
                  <a:lnTo>
                    <a:pt x="159472" y="533925"/>
                  </a:lnTo>
                  <a:lnTo>
                    <a:pt x="199340" y="538844"/>
                  </a:lnTo>
                  <a:lnTo>
                    <a:pt x="243230" y="546538"/>
                  </a:lnTo>
                  <a:lnTo>
                    <a:pt x="290812" y="556741"/>
                  </a:lnTo>
                  <a:lnTo>
                    <a:pt x="333786" y="563280"/>
                  </a:lnTo>
                  <a:lnTo>
                    <a:pt x="377814" y="569973"/>
                  </a:lnTo>
                  <a:lnTo>
                    <a:pt x="423184" y="577771"/>
                  </a:lnTo>
                  <a:lnTo>
                    <a:pt x="469767" y="590669"/>
                  </a:lnTo>
                  <a:lnTo>
                    <a:pt x="509158" y="607488"/>
                  </a:lnTo>
                  <a:lnTo>
                    <a:pt x="527050" y="622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MARTInkShape-995">
            <a:extLst>
              <a:ext uri="{FF2B5EF4-FFF2-40B4-BE49-F238E27FC236}">
                <a16:creationId xmlns:a16="http://schemas.microsoft.com/office/drawing/2014/main" id="{F7517D09-1AF2-46D1-904B-B2059664FD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96299" y="2501900"/>
            <a:ext cx="640263" cy="761977"/>
          </a:xfrm>
          <a:custGeom>
            <a:avLst/>
            <a:gdLst/>
            <a:ahLst/>
            <a:cxnLst/>
            <a:rect l="0" t="0" r="0" b="0"/>
            <a:pathLst>
              <a:path w="640263" h="761977">
                <a:moveTo>
                  <a:pt x="234864" y="0"/>
                </a:moveTo>
                <a:lnTo>
                  <a:pt x="234864" y="0"/>
                </a:lnTo>
                <a:lnTo>
                  <a:pt x="234864" y="5467"/>
                </a:lnTo>
                <a:lnTo>
                  <a:pt x="238235" y="12830"/>
                </a:lnTo>
                <a:lnTo>
                  <a:pt x="238522" y="15609"/>
                </a:lnTo>
                <a:lnTo>
                  <a:pt x="231676" y="48121"/>
                </a:lnTo>
                <a:lnTo>
                  <a:pt x="212106" y="89820"/>
                </a:lnTo>
                <a:lnTo>
                  <a:pt x="197515" y="133486"/>
                </a:lnTo>
                <a:lnTo>
                  <a:pt x="173997" y="173863"/>
                </a:lnTo>
                <a:lnTo>
                  <a:pt x="152382" y="215939"/>
                </a:lnTo>
                <a:lnTo>
                  <a:pt x="131156" y="262603"/>
                </a:lnTo>
                <a:lnTo>
                  <a:pt x="106611" y="310027"/>
                </a:lnTo>
                <a:lnTo>
                  <a:pt x="82856" y="355173"/>
                </a:lnTo>
                <a:lnTo>
                  <a:pt x="62054" y="398583"/>
                </a:lnTo>
                <a:lnTo>
                  <a:pt x="45605" y="442356"/>
                </a:lnTo>
                <a:lnTo>
                  <a:pt x="26471" y="485783"/>
                </a:lnTo>
                <a:lnTo>
                  <a:pt x="14334" y="528851"/>
                </a:lnTo>
                <a:lnTo>
                  <a:pt x="572" y="571353"/>
                </a:lnTo>
                <a:lnTo>
                  <a:pt x="0" y="582230"/>
                </a:lnTo>
                <a:lnTo>
                  <a:pt x="1834" y="585206"/>
                </a:lnTo>
                <a:lnTo>
                  <a:pt x="10455" y="595411"/>
                </a:lnTo>
                <a:lnTo>
                  <a:pt x="11654" y="599296"/>
                </a:lnTo>
                <a:lnTo>
                  <a:pt x="13385" y="600614"/>
                </a:lnTo>
                <a:lnTo>
                  <a:pt x="24421" y="604611"/>
                </a:lnTo>
                <a:lnTo>
                  <a:pt x="26835" y="606274"/>
                </a:lnTo>
                <a:lnTo>
                  <a:pt x="36975" y="608615"/>
                </a:lnTo>
                <a:lnTo>
                  <a:pt x="69805" y="611443"/>
                </a:lnTo>
                <a:lnTo>
                  <a:pt x="84357" y="614615"/>
                </a:lnTo>
                <a:lnTo>
                  <a:pt x="96005" y="614651"/>
                </a:lnTo>
                <a:lnTo>
                  <a:pt x="139662" y="609958"/>
                </a:lnTo>
                <a:lnTo>
                  <a:pt x="182743" y="609631"/>
                </a:lnTo>
                <a:lnTo>
                  <a:pt x="227074" y="611484"/>
                </a:lnTo>
                <a:lnTo>
                  <a:pt x="268802" y="616068"/>
                </a:lnTo>
                <a:lnTo>
                  <a:pt x="315062" y="626730"/>
                </a:lnTo>
                <a:lnTo>
                  <a:pt x="356013" y="639251"/>
                </a:lnTo>
                <a:lnTo>
                  <a:pt x="400063" y="652640"/>
                </a:lnTo>
                <a:lnTo>
                  <a:pt x="447191" y="672708"/>
                </a:lnTo>
                <a:lnTo>
                  <a:pt x="461171" y="677865"/>
                </a:lnTo>
                <a:lnTo>
                  <a:pt x="508113" y="700348"/>
                </a:lnTo>
                <a:lnTo>
                  <a:pt x="552763" y="723497"/>
                </a:lnTo>
                <a:lnTo>
                  <a:pt x="599803" y="742940"/>
                </a:lnTo>
                <a:lnTo>
                  <a:pt x="617668" y="752827"/>
                </a:lnTo>
                <a:lnTo>
                  <a:pt x="628084" y="755092"/>
                </a:lnTo>
                <a:lnTo>
                  <a:pt x="630360" y="755278"/>
                </a:lnTo>
                <a:lnTo>
                  <a:pt x="631878" y="756108"/>
                </a:lnTo>
                <a:lnTo>
                  <a:pt x="632890" y="757366"/>
                </a:lnTo>
                <a:lnTo>
                  <a:pt x="633565" y="758911"/>
                </a:lnTo>
                <a:lnTo>
                  <a:pt x="634720" y="759940"/>
                </a:lnTo>
                <a:lnTo>
                  <a:pt x="640262" y="761729"/>
                </a:lnTo>
                <a:lnTo>
                  <a:pt x="637407" y="761947"/>
                </a:lnTo>
                <a:lnTo>
                  <a:pt x="639079" y="761976"/>
                </a:lnTo>
                <a:lnTo>
                  <a:pt x="639102" y="761279"/>
                </a:lnTo>
                <a:lnTo>
                  <a:pt x="634669" y="755531"/>
                </a:lnTo>
                <a:lnTo>
                  <a:pt x="631747" y="752540"/>
                </a:lnTo>
                <a:lnTo>
                  <a:pt x="629978" y="748859"/>
                </a:lnTo>
                <a:lnTo>
                  <a:pt x="629507" y="746889"/>
                </a:lnTo>
                <a:lnTo>
                  <a:pt x="598965" y="700433"/>
                </a:lnTo>
                <a:lnTo>
                  <a:pt x="586939" y="670726"/>
                </a:lnTo>
                <a:lnTo>
                  <a:pt x="575385" y="624304"/>
                </a:lnTo>
                <a:lnTo>
                  <a:pt x="566577" y="577967"/>
                </a:lnTo>
                <a:lnTo>
                  <a:pt x="557354" y="531526"/>
                </a:lnTo>
                <a:lnTo>
                  <a:pt x="555287" y="516339"/>
                </a:lnTo>
                <a:lnTo>
                  <a:pt x="555946" y="489343"/>
                </a:lnTo>
                <a:lnTo>
                  <a:pt x="553071" y="463628"/>
                </a:lnTo>
                <a:lnTo>
                  <a:pt x="557893" y="419989"/>
                </a:lnTo>
                <a:lnTo>
                  <a:pt x="564427" y="374702"/>
                </a:lnTo>
                <a:lnTo>
                  <a:pt x="565064" y="3302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ARTInkShape-996">
            <a:extLst>
              <a:ext uri="{FF2B5EF4-FFF2-40B4-BE49-F238E27FC236}">
                <a16:creationId xmlns:a16="http://schemas.microsoft.com/office/drawing/2014/main" id="{7A49B9BA-27DE-4D58-87B8-AF85B21480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23213" y="2476500"/>
            <a:ext cx="12701" cy="12701"/>
          </a:xfrm>
          <a:custGeom>
            <a:avLst/>
            <a:gdLst/>
            <a:ahLst/>
            <a:cxnLst/>
            <a:rect l="0" t="0" r="0" b="0"/>
            <a:pathLst>
              <a:path w="12701" h="12701">
                <a:moveTo>
                  <a:pt x="12700" y="12700"/>
                </a:moveTo>
                <a:lnTo>
                  <a:pt x="12700" y="12700"/>
                </a:lnTo>
                <a:lnTo>
                  <a:pt x="9328" y="12700"/>
                </a:lnTo>
                <a:lnTo>
                  <a:pt x="8335" y="11994"/>
                </a:lnTo>
                <a:lnTo>
                  <a:pt x="7673" y="10819"/>
                </a:lnTo>
                <a:lnTo>
                  <a:pt x="7232" y="9329"/>
                </a:lnTo>
                <a:lnTo>
                  <a:pt x="6232" y="8336"/>
                </a:lnTo>
                <a:lnTo>
                  <a:pt x="284" y="6428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SMARTInkShape-Group380">
            <a:extLst>
              <a:ext uri="{FF2B5EF4-FFF2-40B4-BE49-F238E27FC236}">
                <a16:creationId xmlns:a16="http://schemas.microsoft.com/office/drawing/2014/main" id="{83813AAF-A3F1-471B-BB69-B70DC7FB5BE9}"/>
              </a:ext>
            </a:extLst>
          </p:cNvPr>
          <p:cNvGrpSpPr/>
          <p:nvPr/>
        </p:nvGrpSpPr>
        <p:grpSpPr>
          <a:xfrm>
            <a:off x="7815263" y="2482850"/>
            <a:ext cx="393701" cy="692151"/>
            <a:chOff x="7815263" y="2482850"/>
            <a:chExt cx="393701" cy="692151"/>
          </a:xfrm>
        </p:grpSpPr>
        <p:sp>
          <p:nvSpPr>
            <p:cNvPr id="27" name="SMARTInkShape-997">
              <a:extLst>
                <a:ext uri="{FF2B5EF4-FFF2-40B4-BE49-F238E27FC236}">
                  <a16:creationId xmlns:a16="http://schemas.microsoft.com/office/drawing/2014/main" id="{3E8FAAA7-C50F-4265-BA36-29C9138086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866070" y="2489278"/>
              <a:ext cx="342894" cy="685723"/>
            </a:xfrm>
            <a:custGeom>
              <a:avLst/>
              <a:gdLst/>
              <a:ahLst/>
              <a:cxnLst/>
              <a:rect l="0" t="0" r="0" b="0"/>
              <a:pathLst>
                <a:path w="342894" h="685723">
                  <a:moveTo>
                    <a:pt x="69843" y="6272"/>
                  </a:moveTo>
                  <a:lnTo>
                    <a:pt x="69843" y="6272"/>
                  </a:lnTo>
                  <a:lnTo>
                    <a:pt x="66471" y="2901"/>
                  </a:lnTo>
                  <a:lnTo>
                    <a:pt x="62935" y="1246"/>
                  </a:lnTo>
                  <a:lnTo>
                    <a:pt x="52014" y="0"/>
                  </a:lnTo>
                  <a:lnTo>
                    <a:pt x="51607" y="679"/>
                  </a:lnTo>
                  <a:lnTo>
                    <a:pt x="51154" y="3316"/>
                  </a:lnTo>
                  <a:lnTo>
                    <a:pt x="50328" y="4301"/>
                  </a:lnTo>
                  <a:lnTo>
                    <a:pt x="47529" y="5396"/>
                  </a:lnTo>
                  <a:lnTo>
                    <a:pt x="46501" y="6394"/>
                  </a:lnTo>
                  <a:lnTo>
                    <a:pt x="45357" y="9383"/>
                  </a:lnTo>
                  <a:lnTo>
                    <a:pt x="42681" y="20985"/>
                  </a:lnTo>
                  <a:lnTo>
                    <a:pt x="39452" y="30387"/>
                  </a:lnTo>
                  <a:lnTo>
                    <a:pt x="34745" y="76582"/>
                  </a:lnTo>
                  <a:lnTo>
                    <a:pt x="26539" y="119730"/>
                  </a:lnTo>
                  <a:lnTo>
                    <a:pt x="22399" y="159118"/>
                  </a:lnTo>
                  <a:lnTo>
                    <a:pt x="25130" y="204485"/>
                  </a:lnTo>
                  <a:lnTo>
                    <a:pt x="25358" y="245635"/>
                  </a:lnTo>
                  <a:lnTo>
                    <a:pt x="25388" y="287812"/>
                  </a:lnTo>
                  <a:lnTo>
                    <a:pt x="28536" y="330125"/>
                  </a:lnTo>
                  <a:lnTo>
                    <a:pt x="23787" y="375896"/>
                  </a:lnTo>
                  <a:lnTo>
                    <a:pt x="17577" y="420462"/>
                  </a:lnTo>
                  <a:lnTo>
                    <a:pt x="7511" y="466164"/>
                  </a:lnTo>
                  <a:lnTo>
                    <a:pt x="187" y="511824"/>
                  </a:lnTo>
                  <a:lnTo>
                    <a:pt x="0" y="529669"/>
                  </a:lnTo>
                  <a:lnTo>
                    <a:pt x="1877" y="533580"/>
                  </a:lnTo>
                  <a:lnTo>
                    <a:pt x="4358" y="537670"/>
                  </a:lnTo>
                  <a:lnTo>
                    <a:pt x="5460" y="541840"/>
                  </a:lnTo>
                  <a:lnTo>
                    <a:pt x="6460" y="543234"/>
                  </a:lnTo>
                  <a:lnTo>
                    <a:pt x="7832" y="544163"/>
                  </a:lnTo>
                  <a:lnTo>
                    <a:pt x="26081" y="550885"/>
                  </a:lnTo>
                  <a:lnTo>
                    <a:pt x="41581" y="552882"/>
                  </a:lnTo>
                  <a:lnTo>
                    <a:pt x="49161" y="556678"/>
                  </a:lnTo>
                  <a:lnTo>
                    <a:pt x="93156" y="564166"/>
                  </a:lnTo>
                  <a:lnTo>
                    <a:pt x="128523" y="575850"/>
                  </a:lnTo>
                  <a:lnTo>
                    <a:pt x="174366" y="594711"/>
                  </a:lnTo>
                  <a:lnTo>
                    <a:pt x="216954" y="611404"/>
                  </a:lnTo>
                  <a:lnTo>
                    <a:pt x="264484" y="636961"/>
                  </a:lnTo>
                  <a:lnTo>
                    <a:pt x="293413" y="652088"/>
                  </a:lnTo>
                  <a:lnTo>
                    <a:pt x="300441" y="653840"/>
                  </a:lnTo>
                  <a:lnTo>
                    <a:pt x="310701" y="660714"/>
                  </a:lnTo>
                  <a:lnTo>
                    <a:pt x="328714" y="677191"/>
                  </a:lnTo>
                  <a:lnTo>
                    <a:pt x="336539" y="679371"/>
                  </a:lnTo>
                  <a:lnTo>
                    <a:pt x="340200" y="679372"/>
                  </a:lnTo>
                  <a:lnTo>
                    <a:pt x="337163" y="679372"/>
                  </a:lnTo>
                  <a:lnTo>
                    <a:pt x="342893" y="679372"/>
                  </a:lnTo>
                  <a:lnTo>
                    <a:pt x="337425" y="679372"/>
                  </a:lnTo>
                  <a:lnTo>
                    <a:pt x="323843" y="6857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998">
              <a:extLst>
                <a:ext uri="{FF2B5EF4-FFF2-40B4-BE49-F238E27FC236}">
                  <a16:creationId xmlns:a16="http://schemas.microsoft.com/office/drawing/2014/main" id="{32BDD42C-A1DF-4540-A7D1-F77821E1EA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815263" y="2482850"/>
              <a:ext cx="82551" cy="628651"/>
            </a:xfrm>
            <a:custGeom>
              <a:avLst/>
              <a:gdLst/>
              <a:ahLst/>
              <a:cxnLst/>
              <a:rect l="0" t="0" r="0" b="0"/>
              <a:pathLst>
                <a:path w="82551" h="628651">
                  <a:moveTo>
                    <a:pt x="82550" y="0"/>
                  </a:moveTo>
                  <a:lnTo>
                    <a:pt x="82550" y="0"/>
                  </a:lnTo>
                  <a:lnTo>
                    <a:pt x="82550" y="3371"/>
                  </a:lnTo>
                  <a:lnTo>
                    <a:pt x="80668" y="6908"/>
                  </a:lnTo>
                  <a:lnTo>
                    <a:pt x="73711" y="18298"/>
                  </a:lnTo>
                  <a:lnTo>
                    <a:pt x="73129" y="22076"/>
                  </a:lnTo>
                  <a:lnTo>
                    <a:pt x="74271" y="34136"/>
                  </a:lnTo>
                  <a:lnTo>
                    <a:pt x="64919" y="78086"/>
                  </a:lnTo>
                  <a:lnTo>
                    <a:pt x="62038" y="93927"/>
                  </a:lnTo>
                  <a:lnTo>
                    <a:pt x="46293" y="141155"/>
                  </a:lnTo>
                  <a:lnTo>
                    <a:pt x="39090" y="184235"/>
                  </a:lnTo>
                  <a:lnTo>
                    <a:pt x="36348" y="214030"/>
                  </a:lnTo>
                  <a:lnTo>
                    <a:pt x="33112" y="231809"/>
                  </a:lnTo>
                  <a:lnTo>
                    <a:pt x="31829" y="273749"/>
                  </a:lnTo>
                  <a:lnTo>
                    <a:pt x="31754" y="316835"/>
                  </a:lnTo>
                  <a:lnTo>
                    <a:pt x="31044" y="349137"/>
                  </a:lnTo>
                  <a:lnTo>
                    <a:pt x="28092" y="364111"/>
                  </a:lnTo>
                  <a:lnTo>
                    <a:pt x="29647" y="380935"/>
                  </a:lnTo>
                  <a:lnTo>
                    <a:pt x="21173" y="427627"/>
                  </a:lnTo>
                  <a:lnTo>
                    <a:pt x="17825" y="463035"/>
                  </a:lnTo>
                  <a:lnTo>
                    <a:pt x="9035" y="482080"/>
                  </a:lnTo>
                  <a:lnTo>
                    <a:pt x="4704" y="506073"/>
                  </a:lnTo>
                  <a:lnTo>
                    <a:pt x="2090" y="512083"/>
                  </a:lnTo>
                  <a:lnTo>
                    <a:pt x="0" y="558797"/>
                  </a:lnTo>
                  <a:lnTo>
                    <a:pt x="0" y="593634"/>
                  </a:lnTo>
                  <a:lnTo>
                    <a:pt x="705" y="594723"/>
                  </a:lnTo>
                  <a:lnTo>
                    <a:pt x="1881" y="595449"/>
                  </a:lnTo>
                  <a:lnTo>
                    <a:pt x="3371" y="595932"/>
                  </a:lnTo>
                  <a:lnTo>
                    <a:pt x="4364" y="596960"/>
                  </a:lnTo>
                  <a:lnTo>
                    <a:pt x="5467" y="599984"/>
                  </a:lnTo>
                  <a:lnTo>
                    <a:pt x="6467" y="601073"/>
                  </a:lnTo>
                  <a:lnTo>
                    <a:pt x="9459" y="602282"/>
                  </a:lnTo>
                  <a:lnTo>
                    <a:pt x="10539" y="603311"/>
                  </a:lnTo>
                  <a:lnTo>
                    <a:pt x="12615" y="609313"/>
                  </a:lnTo>
                  <a:lnTo>
                    <a:pt x="18786" y="615681"/>
                  </a:lnTo>
                  <a:lnTo>
                    <a:pt x="22342" y="615870"/>
                  </a:lnTo>
                  <a:lnTo>
                    <a:pt x="23362" y="616602"/>
                  </a:lnTo>
                  <a:lnTo>
                    <a:pt x="24041" y="617796"/>
                  </a:lnTo>
                  <a:lnTo>
                    <a:pt x="25393" y="622277"/>
                  </a:lnTo>
                  <a:lnTo>
                    <a:pt x="19050" y="628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MARTInkShape-999">
            <a:extLst>
              <a:ext uri="{FF2B5EF4-FFF2-40B4-BE49-F238E27FC236}">
                <a16:creationId xmlns:a16="http://schemas.microsoft.com/office/drawing/2014/main" id="{0206EE09-5024-47CD-9759-62BF85B46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34313" y="2438400"/>
            <a:ext cx="260351" cy="565151"/>
          </a:xfrm>
          <a:custGeom>
            <a:avLst/>
            <a:gdLst/>
            <a:ahLst/>
            <a:cxnLst/>
            <a:rect l="0" t="0" r="0" b="0"/>
            <a:pathLst>
              <a:path w="260351" h="565151">
                <a:moveTo>
                  <a:pt x="69850" y="0"/>
                </a:moveTo>
                <a:lnTo>
                  <a:pt x="69850" y="0"/>
                </a:lnTo>
                <a:lnTo>
                  <a:pt x="69850" y="3371"/>
                </a:lnTo>
                <a:lnTo>
                  <a:pt x="71731" y="6908"/>
                </a:lnTo>
                <a:lnTo>
                  <a:pt x="84960" y="21438"/>
                </a:lnTo>
                <a:lnTo>
                  <a:pt x="89030" y="23639"/>
                </a:lnTo>
                <a:lnTo>
                  <a:pt x="93191" y="25323"/>
                </a:lnTo>
                <a:lnTo>
                  <a:pt x="97392" y="28423"/>
                </a:lnTo>
                <a:lnTo>
                  <a:pt x="99729" y="34034"/>
                </a:lnTo>
                <a:lnTo>
                  <a:pt x="107753" y="78343"/>
                </a:lnTo>
                <a:lnTo>
                  <a:pt x="107186" y="91730"/>
                </a:lnTo>
                <a:lnTo>
                  <a:pt x="104274" y="108789"/>
                </a:lnTo>
                <a:lnTo>
                  <a:pt x="105133" y="133516"/>
                </a:lnTo>
                <a:lnTo>
                  <a:pt x="92967" y="177810"/>
                </a:lnTo>
                <a:lnTo>
                  <a:pt x="85886" y="219272"/>
                </a:lnTo>
                <a:lnTo>
                  <a:pt x="77675" y="266526"/>
                </a:lnTo>
                <a:lnTo>
                  <a:pt x="71019" y="298427"/>
                </a:lnTo>
                <a:lnTo>
                  <a:pt x="64848" y="343604"/>
                </a:lnTo>
                <a:lnTo>
                  <a:pt x="55116" y="373326"/>
                </a:lnTo>
                <a:lnTo>
                  <a:pt x="49190" y="386761"/>
                </a:lnTo>
                <a:lnTo>
                  <a:pt x="41623" y="412634"/>
                </a:lnTo>
                <a:lnTo>
                  <a:pt x="19141" y="457032"/>
                </a:lnTo>
                <a:lnTo>
                  <a:pt x="6484" y="479523"/>
                </a:lnTo>
                <a:lnTo>
                  <a:pt x="5028" y="480549"/>
                </a:lnTo>
                <a:lnTo>
                  <a:pt x="3351" y="481233"/>
                </a:lnTo>
                <a:lnTo>
                  <a:pt x="2234" y="482394"/>
                </a:lnTo>
                <a:lnTo>
                  <a:pt x="0" y="488950"/>
                </a:lnTo>
                <a:lnTo>
                  <a:pt x="8838" y="488950"/>
                </a:lnTo>
                <a:lnTo>
                  <a:pt x="12865" y="490832"/>
                </a:lnTo>
                <a:lnTo>
                  <a:pt x="17828" y="494417"/>
                </a:lnTo>
                <a:lnTo>
                  <a:pt x="46249" y="497171"/>
                </a:lnTo>
                <a:lnTo>
                  <a:pt x="53716" y="499659"/>
                </a:lnTo>
                <a:lnTo>
                  <a:pt x="65147" y="501766"/>
                </a:lnTo>
                <a:lnTo>
                  <a:pt x="74022" y="505839"/>
                </a:lnTo>
                <a:lnTo>
                  <a:pt x="84570" y="508065"/>
                </a:lnTo>
                <a:lnTo>
                  <a:pt x="111522" y="518946"/>
                </a:lnTo>
                <a:lnTo>
                  <a:pt x="156433" y="524041"/>
                </a:lnTo>
                <a:lnTo>
                  <a:pt x="179654" y="531680"/>
                </a:lnTo>
                <a:lnTo>
                  <a:pt x="195518" y="534772"/>
                </a:lnTo>
                <a:lnTo>
                  <a:pt x="232102" y="546528"/>
                </a:lnTo>
                <a:lnTo>
                  <a:pt x="238623" y="549818"/>
                </a:lnTo>
                <a:lnTo>
                  <a:pt x="248816" y="552376"/>
                </a:lnTo>
                <a:lnTo>
                  <a:pt x="250544" y="553812"/>
                </a:lnTo>
                <a:lnTo>
                  <a:pt x="251696" y="555474"/>
                </a:lnTo>
                <a:lnTo>
                  <a:pt x="253169" y="556583"/>
                </a:lnTo>
                <a:lnTo>
                  <a:pt x="256688" y="557815"/>
                </a:lnTo>
                <a:lnTo>
                  <a:pt x="257909" y="558849"/>
                </a:lnTo>
                <a:lnTo>
                  <a:pt x="260350" y="5651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59E596-2A29-4EEF-9352-7D3001333AD8}"/>
                  </a:ext>
                </a:extLst>
              </p14:cNvPr>
              <p14:cNvContentPartPr/>
              <p14:nvPr/>
            </p14:nvContentPartPr>
            <p14:xfrm>
              <a:off x="4851360" y="2438280"/>
              <a:ext cx="5569200" cy="3086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59E596-2A29-4EEF-9352-7D3001333A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2000" y="2428920"/>
                <a:ext cx="5587920" cy="31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84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9B664D-69EF-4D5E-A3D6-30AD45C8D7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4B9B664D-69EF-4D5E-A3D6-30AD45C8D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30A53-B47D-4844-8892-36FACE7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24ED4F-70E5-4365-A3C3-08F85C13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27226"/>
              </p:ext>
            </p:extLst>
          </p:nvPr>
        </p:nvGraphicFramePr>
        <p:xfrm>
          <a:off x="155485" y="2764723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77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EF340F-B279-44EF-AC39-E838AB5D2A3F}"/>
                  </a:ext>
                </a:extLst>
              </p:cNvPr>
              <p:cNvSpPr txBox="1"/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5EF340F-B279-44EF-AC39-E838AB5D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3138896C-3DC1-47F8-A328-14F71557D982}"/>
              </a:ext>
            </a:extLst>
          </p:cNvPr>
          <p:cNvSpPr/>
          <p:nvPr/>
        </p:nvSpPr>
        <p:spPr>
          <a:xfrm rot="16200000">
            <a:off x="3812299" y="-402099"/>
            <a:ext cx="874129" cy="8304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2C7CD3B-9710-43A4-8534-B71BF3D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93534"/>
              </p:ext>
            </p:extLst>
          </p:nvPr>
        </p:nvGraphicFramePr>
        <p:xfrm>
          <a:off x="8822489" y="2793287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7795"/>
                  </a:ext>
                </a:extLst>
              </a:tr>
            </a:tbl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id="{BDD61B6A-2348-414F-9540-1ED8BAAC695E}"/>
              </a:ext>
            </a:extLst>
          </p:cNvPr>
          <p:cNvSpPr/>
          <p:nvPr/>
        </p:nvSpPr>
        <p:spPr>
          <a:xfrm rot="16200000">
            <a:off x="9914617" y="2179573"/>
            <a:ext cx="874129" cy="3114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24D693-280D-49C1-8BCA-FBB484D70159}"/>
                  </a:ext>
                </a:extLst>
              </p:cNvPr>
              <p:cNvSpPr txBox="1"/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cs typeface="Calibri"/>
                  </a:rPr>
                  <a:t>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 </a:t>
                </a:r>
                <a:r>
                  <a:rPr lang="en-US" dirty="0" err="1">
                    <a:cs typeface="Calibri"/>
                  </a:rPr>
                  <a:t>bitstring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6A24D693-280D-49C1-8BCA-FBB484D7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285D2D-E4CC-486D-8E4E-2D78AB6C1A62}"/>
                  </a:ext>
                </a:extLst>
              </p:cNvPr>
              <p:cNvSpPr txBox="1"/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cs typeface="Calibri"/>
                  </a:rPr>
                  <a:t>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an index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A6285D2D-E4CC-486D-8E4E-2D78AB6C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blipFill rotWithShape="1">
                <a:blip r:embed="rId8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1B6EB98-4A70-47FD-8890-F01079052409}"/>
              </a:ext>
            </a:extLst>
          </p:cNvPr>
          <p:cNvSpPr txBox="1"/>
          <p:nvPr/>
        </p:nvSpPr>
        <p:spPr>
          <a:xfrm>
            <a:off x="99182" y="2330923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F1195-FF39-4597-AEA8-D096533FFC53}"/>
              </a:ext>
            </a:extLst>
          </p:cNvPr>
          <p:cNvSpPr txBox="1"/>
          <p:nvPr/>
        </p:nvSpPr>
        <p:spPr>
          <a:xfrm>
            <a:off x="8752784" y="2303198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grpSp>
        <p:nvGrpSpPr>
          <p:cNvPr id="12" name="SMARTInkShape-Group382">
            <a:extLst>
              <a:ext uri="{FF2B5EF4-FFF2-40B4-BE49-F238E27FC236}">
                <a16:creationId xmlns:a16="http://schemas.microsoft.com/office/drawing/2014/main" id="{483FD944-1D87-4147-86DC-2CA23DC462EF}"/>
              </a:ext>
            </a:extLst>
          </p:cNvPr>
          <p:cNvGrpSpPr/>
          <p:nvPr/>
        </p:nvGrpSpPr>
        <p:grpSpPr>
          <a:xfrm>
            <a:off x="2362154" y="850901"/>
            <a:ext cx="538090" cy="400050"/>
            <a:chOff x="2362154" y="850901"/>
            <a:chExt cx="538090" cy="400050"/>
          </a:xfrm>
        </p:grpSpPr>
        <p:sp>
          <p:nvSpPr>
            <p:cNvPr id="10" name="SMARTInkShape-1000">
              <a:extLst>
                <a:ext uri="{FF2B5EF4-FFF2-40B4-BE49-F238E27FC236}">
                  <a16:creationId xmlns:a16="http://schemas.microsoft.com/office/drawing/2014/main" id="{2F09DC7E-622F-4BB3-9400-4249EA78B2C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59063" y="908050"/>
              <a:ext cx="241181" cy="241301"/>
            </a:xfrm>
            <a:custGeom>
              <a:avLst/>
              <a:gdLst/>
              <a:ahLst/>
              <a:cxnLst/>
              <a:rect l="0" t="0" r="0" b="0"/>
              <a:pathLst>
                <a:path w="241181" h="241301">
                  <a:moveTo>
                    <a:pt x="25400" y="19050"/>
                  </a:moveTo>
                  <a:lnTo>
                    <a:pt x="25400" y="19050"/>
                  </a:lnTo>
                  <a:lnTo>
                    <a:pt x="19624" y="13980"/>
                  </a:lnTo>
                  <a:lnTo>
                    <a:pt x="10910" y="8219"/>
                  </a:lnTo>
                  <a:lnTo>
                    <a:pt x="6995" y="2749"/>
                  </a:ln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7172" y="4364"/>
                  </a:lnTo>
                  <a:lnTo>
                    <a:pt x="14903" y="6467"/>
                  </a:lnTo>
                  <a:lnTo>
                    <a:pt x="16285" y="7839"/>
                  </a:lnTo>
                  <a:lnTo>
                    <a:pt x="21874" y="15111"/>
                  </a:lnTo>
                  <a:lnTo>
                    <a:pt x="29067" y="23342"/>
                  </a:lnTo>
                  <a:lnTo>
                    <a:pt x="30557" y="27543"/>
                  </a:lnTo>
                  <a:lnTo>
                    <a:pt x="31740" y="71399"/>
                  </a:lnTo>
                  <a:lnTo>
                    <a:pt x="20193" y="117581"/>
                  </a:lnTo>
                  <a:lnTo>
                    <a:pt x="13683" y="149317"/>
                  </a:lnTo>
                  <a:lnTo>
                    <a:pt x="19224" y="175496"/>
                  </a:lnTo>
                  <a:lnTo>
                    <a:pt x="25852" y="189000"/>
                  </a:lnTo>
                  <a:lnTo>
                    <a:pt x="40243" y="205229"/>
                  </a:lnTo>
                  <a:lnTo>
                    <a:pt x="44461" y="207629"/>
                  </a:lnTo>
                  <a:lnTo>
                    <a:pt x="64995" y="214984"/>
                  </a:lnTo>
                  <a:lnTo>
                    <a:pt x="110114" y="206249"/>
                  </a:lnTo>
                  <a:lnTo>
                    <a:pt x="153600" y="194441"/>
                  </a:lnTo>
                  <a:lnTo>
                    <a:pt x="177400" y="185993"/>
                  </a:lnTo>
                  <a:lnTo>
                    <a:pt x="190381" y="182815"/>
                  </a:lnTo>
                  <a:lnTo>
                    <a:pt x="203164" y="179286"/>
                  </a:lnTo>
                  <a:lnTo>
                    <a:pt x="229460" y="177887"/>
                  </a:lnTo>
                  <a:lnTo>
                    <a:pt x="234391" y="179720"/>
                  </a:lnTo>
                  <a:lnTo>
                    <a:pt x="239935" y="183275"/>
                  </a:lnTo>
                  <a:lnTo>
                    <a:pt x="241030" y="193411"/>
                  </a:lnTo>
                  <a:lnTo>
                    <a:pt x="241180" y="198379"/>
                  </a:lnTo>
                  <a:lnTo>
                    <a:pt x="234376" y="216380"/>
                  </a:lnTo>
                  <a:lnTo>
                    <a:pt x="226548" y="228742"/>
                  </a:lnTo>
                  <a:lnTo>
                    <a:pt x="215900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001">
              <a:extLst>
                <a:ext uri="{FF2B5EF4-FFF2-40B4-BE49-F238E27FC236}">
                  <a16:creationId xmlns:a16="http://schemas.microsoft.com/office/drawing/2014/main" id="{E82538A6-5828-41D7-BEF4-DBBFBDA8161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362154" y="850901"/>
              <a:ext cx="290473" cy="400050"/>
            </a:xfrm>
            <a:custGeom>
              <a:avLst/>
              <a:gdLst/>
              <a:ahLst/>
              <a:cxnLst/>
              <a:rect l="0" t="0" r="0" b="0"/>
              <a:pathLst>
                <a:path w="290473" h="400050">
                  <a:moveTo>
                    <a:pt x="49259" y="38099"/>
                  </a:moveTo>
                  <a:lnTo>
                    <a:pt x="49259" y="38099"/>
                  </a:lnTo>
                  <a:lnTo>
                    <a:pt x="56001" y="34728"/>
                  </a:lnTo>
                  <a:lnTo>
                    <a:pt x="57986" y="33029"/>
                  </a:lnTo>
                  <a:lnTo>
                    <a:pt x="70751" y="16661"/>
                  </a:lnTo>
                  <a:lnTo>
                    <a:pt x="74803" y="14460"/>
                  </a:lnTo>
                  <a:lnTo>
                    <a:pt x="78956" y="12776"/>
                  </a:lnTo>
                  <a:lnTo>
                    <a:pt x="93708" y="0"/>
                  </a:lnTo>
                  <a:lnTo>
                    <a:pt x="93708" y="3370"/>
                  </a:lnTo>
                  <a:lnTo>
                    <a:pt x="91827" y="6907"/>
                  </a:lnTo>
                  <a:lnTo>
                    <a:pt x="89344" y="10830"/>
                  </a:lnTo>
                  <a:lnTo>
                    <a:pt x="74228" y="53123"/>
                  </a:lnTo>
                  <a:lnTo>
                    <a:pt x="68181" y="66775"/>
                  </a:lnTo>
                  <a:lnTo>
                    <a:pt x="59817" y="84450"/>
                  </a:lnTo>
                  <a:lnTo>
                    <a:pt x="42907" y="128397"/>
                  </a:lnTo>
                  <a:lnTo>
                    <a:pt x="28092" y="171531"/>
                  </a:lnTo>
                  <a:lnTo>
                    <a:pt x="13275" y="215198"/>
                  </a:lnTo>
                  <a:lnTo>
                    <a:pt x="340" y="247484"/>
                  </a:lnTo>
                  <a:lnTo>
                    <a:pt x="0" y="256042"/>
                  </a:lnTo>
                  <a:lnTo>
                    <a:pt x="5469" y="295670"/>
                  </a:lnTo>
                  <a:lnTo>
                    <a:pt x="9865" y="302486"/>
                  </a:lnTo>
                  <a:lnTo>
                    <a:pt x="16341" y="308974"/>
                  </a:lnTo>
                  <a:lnTo>
                    <a:pt x="45165" y="325963"/>
                  </a:lnTo>
                  <a:lnTo>
                    <a:pt x="64390" y="329362"/>
                  </a:lnTo>
                  <a:lnTo>
                    <a:pt x="109695" y="330150"/>
                  </a:lnTo>
                  <a:lnTo>
                    <a:pt x="126432" y="328303"/>
                  </a:lnTo>
                  <a:lnTo>
                    <a:pt x="169965" y="320739"/>
                  </a:lnTo>
                  <a:lnTo>
                    <a:pt x="214753" y="317625"/>
                  </a:lnTo>
                  <a:lnTo>
                    <a:pt x="231644" y="315655"/>
                  </a:lnTo>
                  <a:lnTo>
                    <a:pt x="249979" y="311742"/>
                  </a:lnTo>
                  <a:lnTo>
                    <a:pt x="269623" y="311227"/>
                  </a:lnTo>
                  <a:lnTo>
                    <a:pt x="272368" y="311907"/>
                  </a:lnTo>
                  <a:lnTo>
                    <a:pt x="274198" y="313065"/>
                  </a:lnTo>
                  <a:lnTo>
                    <a:pt x="275418" y="314543"/>
                  </a:lnTo>
                  <a:lnTo>
                    <a:pt x="278655" y="316185"/>
                  </a:lnTo>
                  <a:lnTo>
                    <a:pt x="283111" y="317240"/>
                  </a:lnTo>
                  <a:lnTo>
                    <a:pt x="287254" y="320793"/>
                  </a:lnTo>
                  <a:lnTo>
                    <a:pt x="289090" y="324372"/>
                  </a:lnTo>
                  <a:lnTo>
                    <a:pt x="290429" y="336595"/>
                  </a:lnTo>
                  <a:lnTo>
                    <a:pt x="290472" y="338696"/>
                  </a:lnTo>
                  <a:lnTo>
                    <a:pt x="281713" y="360207"/>
                  </a:lnTo>
                  <a:lnTo>
                    <a:pt x="252459" y="4000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MARTInkShape-1002">
            <a:extLst>
              <a:ext uri="{FF2B5EF4-FFF2-40B4-BE49-F238E27FC236}">
                <a16:creationId xmlns:a16="http://schemas.microsoft.com/office/drawing/2014/main" id="{E129F383-B84B-469E-868D-E29BBFF3B3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38212" y="1257361"/>
            <a:ext cx="254001" cy="488890"/>
          </a:xfrm>
          <a:custGeom>
            <a:avLst/>
            <a:gdLst/>
            <a:ahLst/>
            <a:cxnLst/>
            <a:rect l="0" t="0" r="0" b="0"/>
            <a:pathLst>
              <a:path w="254001" h="488890">
                <a:moveTo>
                  <a:pt x="12700" y="6289"/>
                </a:moveTo>
                <a:lnTo>
                  <a:pt x="12700" y="6289"/>
                </a:lnTo>
                <a:lnTo>
                  <a:pt x="9329" y="6289"/>
                </a:lnTo>
                <a:lnTo>
                  <a:pt x="8336" y="5583"/>
                </a:lnTo>
                <a:lnTo>
                  <a:pt x="7674" y="4408"/>
                </a:lnTo>
                <a:lnTo>
                  <a:pt x="7233" y="2918"/>
                </a:lnTo>
                <a:lnTo>
                  <a:pt x="6233" y="2631"/>
                </a:lnTo>
                <a:lnTo>
                  <a:pt x="3241" y="4193"/>
                </a:lnTo>
                <a:lnTo>
                  <a:pt x="2161" y="4186"/>
                </a:lnTo>
                <a:lnTo>
                  <a:pt x="1441" y="3476"/>
                </a:lnTo>
                <a:lnTo>
                  <a:pt x="25" y="0"/>
                </a:lnTo>
                <a:lnTo>
                  <a:pt x="5" y="3610"/>
                </a:lnTo>
                <a:lnTo>
                  <a:pt x="1" y="124"/>
                </a:lnTo>
                <a:lnTo>
                  <a:pt x="0" y="9584"/>
                </a:lnTo>
                <a:lnTo>
                  <a:pt x="1882" y="13163"/>
                </a:lnTo>
                <a:lnTo>
                  <a:pt x="4364" y="17105"/>
                </a:lnTo>
                <a:lnTo>
                  <a:pt x="5762" y="23997"/>
                </a:lnTo>
                <a:lnTo>
                  <a:pt x="7041" y="49155"/>
                </a:lnTo>
                <a:lnTo>
                  <a:pt x="11816" y="64650"/>
                </a:lnTo>
                <a:lnTo>
                  <a:pt x="12438" y="75008"/>
                </a:lnTo>
                <a:lnTo>
                  <a:pt x="5695" y="116418"/>
                </a:lnTo>
                <a:lnTo>
                  <a:pt x="1334" y="128415"/>
                </a:lnTo>
                <a:lnTo>
                  <a:pt x="78" y="142353"/>
                </a:lnTo>
                <a:lnTo>
                  <a:pt x="758" y="143565"/>
                </a:lnTo>
                <a:lnTo>
                  <a:pt x="1917" y="144373"/>
                </a:lnTo>
                <a:lnTo>
                  <a:pt x="3394" y="144912"/>
                </a:lnTo>
                <a:lnTo>
                  <a:pt x="4380" y="145976"/>
                </a:lnTo>
                <a:lnTo>
                  <a:pt x="5475" y="149041"/>
                </a:lnTo>
                <a:lnTo>
                  <a:pt x="6472" y="150140"/>
                </a:lnTo>
                <a:lnTo>
                  <a:pt x="11741" y="152049"/>
                </a:lnTo>
                <a:lnTo>
                  <a:pt x="12274" y="154092"/>
                </a:lnTo>
                <a:lnTo>
                  <a:pt x="12416" y="155624"/>
                </a:lnTo>
                <a:lnTo>
                  <a:pt x="13216" y="156646"/>
                </a:lnTo>
                <a:lnTo>
                  <a:pt x="15987" y="157781"/>
                </a:lnTo>
                <a:lnTo>
                  <a:pt x="39365" y="158665"/>
                </a:lnTo>
                <a:lnTo>
                  <a:pt x="86810" y="146949"/>
                </a:lnTo>
                <a:lnTo>
                  <a:pt x="103017" y="145473"/>
                </a:lnTo>
                <a:lnTo>
                  <a:pt x="115625" y="141000"/>
                </a:lnTo>
                <a:lnTo>
                  <a:pt x="148141" y="139646"/>
                </a:lnTo>
                <a:lnTo>
                  <a:pt x="152389" y="141524"/>
                </a:lnTo>
                <a:lnTo>
                  <a:pt x="160865" y="148478"/>
                </a:lnTo>
                <a:lnTo>
                  <a:pt x="163218" y="152504"/>
                </a:lnTo>
                <a:lnTo>
                  <a:pt x="164543" y="160620"/>
                </a:lnTo>
                <a:lnTo>
                  <a:pt x="165558" y="168014"/>
                </a:lnTo>
                <a:lnTo>
                  <a:pt x="170077" y="188022"/>
                </a:lnTo>
                <a:lnTo>
                  <a:pt x="169162" y="208773"/>
                </a:lnTo>
                <a:lnTo>
                  <a:pt x="161271" y="250578"/>
                </a:lnTo>
                <a:lnTo>
                  <a:pt x="155711" y="293992"/>
                </a:lnTo>
                <a:lnTo>
                  <a:pt x="147810" y="341494"/>
                </a:lnTo>
                <a:lnTo>
                  <a:pt x="146988" y="383584"/>
                </a:lnTo>
                <a:lnTo>
                  <a:pt x="153903" y="425606"/>
                </a:lnTo>
                <a:lnTo>
                  <a:pt x="158007" y="437480"/>
                </a:lnTo>
                <a:lnTo>
                  <a:pt x="168957" y="452098"/>
                </a:lnTo>
                <a:lnTo>
                  <a:pt x="202869" y="475584"/>
                </a:lnTo>
                <a:lnTo>
                  <a:pt x="223439" y="484536"/>
                </a:lnTo>
                <a:lnTo>
                  <a:pt x="254000" y="4888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340F5D-FCC8-437E-9ABE-012491929FBD}"/>
                  </a:ext>
                </a:extLst>
              </p14:cNvPr>
              <p14:cNvContentPartPr/>
              <p14:nvPr/>
            </p14:nvContentPartPr>
            <p14:xfrm>
              <a:off x="317520" y="1581120"/>
              <a:ext cx="9709560" cy="3029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340F5D-FCC8-437E-9ABE-012491929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160" y="1571760"/>
                <a:ext cx="972828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58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FAC5-A9E6-457F-BD70-F4B565C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AE90-8EB2-41F4-A589-5A509665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C5EBF0-870A-41A0-8C9F-DF19B3102820}"/>
              </a:ext>
            </a:extLst>
          </p:cNvPr>
          <p:cNvSpPr txBox="1">
            <a:spLocks/>
          </p:cNvSpPr>
          <p:nvPr/>
        </p:nvSpPr>
        <p:spPr>
          <a:xfrm>
            <a:off x="609441" y="2941637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cs typeface="Calibri"/>
                  </a:rPr>
                  <a:t>There is a NAND-Cricuit that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cs typeface="Calibri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  <a:cs typeface="Calibri"/>
                      </a:rPr>
                      <m:t>→{0,1}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Moreover, the number of gates required is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B16D86-6103-44DE-ACAD-C0583810C1A2}"/>
                  </a:ext>
                </a:extLst>
              </p14:cNvPr>
              <p14:cNvContentPartPr/>
              <p14:nvPr/>
            </p14:nvContentPartPr>
            <p14:xfrm>
              <a:off x="1911240" y="2222640"/>
              <a:ext cx="4165920" cy="318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B16D86-6103-44DE-ACAD-C0583810C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1880" y="2213280"/>
                <a:ext cx="4184640" cy="32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61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296-2368-4C35-803B-2282A18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Proof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D771C-5697-4C04-B0FC-9E77A623E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Consider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dirty="0" err="1">
                  <a:latin typeface="Times New Roman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If the first bit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 is 0, then the bit we're looking for is in the first half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i="1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Do lookup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−1</m:t>
                    </m:r>
                  </m:oMath>
                </a14:m>
                <a:endParaRPr lang="en-US" i="1" dirty="0">
                  <a:latin typeface="Times New Roman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1CD771C-5697-4C04-B0FC-9E77A623E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97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D393-008E-425C-A447-D181C0E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DF2B0A-6DB5-4A03-8F23-8EF71403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2387"/>
              </p:ext>
            </p:extLst>
          </p:nvPr>
        </p:nvGraphicFramePr>
        <p:xfrm>
          <a:off x="155525" y="4907044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7774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50F7B92E-36DE-4F3B-AAC7-A071FCF6E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48632"/>
              </p:ext>
            </p:extLst>
          </p:nvPr>
        </p:nvGraphicFramePr>
        <p:xfrm>
          <a:off x="8824787" y="4935608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202F8-A874-4663-BCB2-596AB7F4926D}"/>
                  </a:ext>
                </a:extLst>
              </p:cNvPr>
              <p:cNvSpPr txBox="1"/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0202F8-A874-4663-BCB2-596AB7F4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blipFill rotWithShape="1">
                <a:blip r:embed="rId9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635C18-DE9E-4D63-B413-BE63DF3D8BEE}"/>
                  </a:ext>
                </a:extLst>
              </p:cNvPr>
              <p:cNvSpPr txBox="1"/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635C18-DE9E-4D63-B413-BE63DF3D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blipFill rotWithShape="1">
                <a:blip r:embed="rId9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BBE48F-2B41-4B01-AF09-5826D4BCF1C0}"/>
                  </a:ext>
                </a:extLst>
              </p:cNvPr>
              <p:cNvSpPr txBox="1"/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FBBBE48F-2B41-4B01-AF09-5826D4BC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blipFill rotWithShape="1">
                <a:blip r:embed="rId100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BB8FB8-CBD9-47C7-B552-6B8E574579D4}"/>
                  </a:ext>
                </a:extLst>
              </p:cNvPr>
              <p:cNvSpPr txBox="1"/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EBB8FB8-CBD9-47C7-B552-6B8E5745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blipFill rotWithShape="1">
                <a:blip r:embed="rId101"/>
                <a:stretch>
                  <a:fillRect l="-16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A42E257-AB3E-441F-ACA8-D9B3160B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05097"/>
              </p:ext>
            </p:extLst>
          </p:nvPr>
        </p:nvGraphicFramePr>
        <p:xfrm>
          <a:off x="112649" y="6049615"/>
          <a:ext cx="40979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91">
                  <a:extLst>
                    <a:ext uri="{9D8B030D-6E8A-4147-A177-3AD203B41FA5}">
                      <a16:colId xmlns:a16="http://schemas.microsoft.com/office/drawing/2014/main" val="13145493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2756071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1927751645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val="365141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11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AB59715-864F-49FC-8A73-D46B582A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30957"/>
              </p:ext>
            </p:extLst>
          </p:nvPr>
        </p:nvGraphicFramePr>
        <p:xfrm>
          <a:off x="8779654" y="6078180"/>
          <a:ext cx="20489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77">
                  <a:extLst>
                    <a:ext uri="{9D8B030D-6E8A-4147-A177-3AD203B41FA5}">
                      <a16:colId xmlns:a16="http://schemas.microsoft.com/office/drawing/2014/main" val="358507153"/>
                    </a:ext>
                  </a:extLst>
                </a:gridCol>
                <a:gridCol w="1024477">
                  <a:extLst>
                    <a:ext uri="{9D8B030D-6E8A-4147-A177-3AD203B41FA5}">
                      <a16:colId xmlns:a16="http://schemas.microsoft.com/office/drawing/2014/main" val="382051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04251"/>
                  </a:ext>
                </a:extLst>
              </a:tr>
            </a:tbl>
          </a:graphicData>
        </a:graphic>
      </p:graphicFrame>
      <p:grpSp>
        <p:nvGrpSpPr>
          <p:cNvPr id="179" name="SMARTInkShape-Group443">
            <a:extLst>
              <a:ext uri="{FF2B5EF4-FFF2-40B4-BE49-F238E27FC236}">
                <a16:creationId xmlns:a16="http://schemas.microsoft.com/office/drawing/2014/main" id="{7140DF93-88D5-492D-B947-DCB31A29791D}"/>
              </a:ext>
            </a:extLst>
          </p:cNvPr>
          <p:cNvGrpSpPr/>
          <p:nvPr/>
        </p:nvGrpSpPr>
        <p:grpSpPr>
          <a:xfrm>
            <a:off x="9301163" y="3911600"/>
            <a:ext cx="1289002" cy="400051"/>
            <a:chOff x="9301163" y="3911600"/>
            <a:chExt cx="1289002" cy="400051"/>
          </a:xfrm>
        </p:grpSpPr>
        <p:sp>
          <p:nvSpPr>
            <p:cNvPr id="170" name="SMARTInkShape-1136">
              <a:extLst>
                <a:ext uri="{FF2B5EF4-FFF2-40B4-BE49-F238E27FC236}">
                  <a16:creationId xmlns:a16="http://schemas.microsoft.com/office/drawing/2014/main" id="{229F389B-FFD9-446F-962E-3D83669EE0B4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9301163" y="4095750"/>
              <a:ext cx="57151" cy="146051"/>
            </a:xfrm>
            <a:custGeom>
              <a:avLst/>
              <a:gdLst/>
              <a:ahLst/>
              <a:cxnLst/>
              <a:rect l="0" t="0" r="0" b="0"/>
              <a:pathLst>
                <a:path w="57151" h="146051">
                  <a:moveTo>
                    <a:pt x="57150" y="0"/>
                  </a:moveTo>
                  <a:lnTo>
                    <a:pt x="57150" y="0"/>
                  </a:lnTo>
                  <a:lnTo>
                    <a:pt x="57150" y="14927"/>
                  </a:lnTo>
                  <a:lnTo>
                    <a:pt x="40020" y="59463"/>
                  </a:lnTo>
                  <a:lnTo>
                    <a:pt x="34514" y="72025"/>
                  </a:lnTo>
                  <a:lnTo>
                    <a:pt x="23019" y="105836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1137">
              <a:extLst>
                <a:ext uri="{FF2B5EF4-FFF2-40B4-BE49-F238E27FC236}">
                  <a16:creationId xmlns:a16="http://schemas.microsoft.com/office/drawing/2014/main" id="{55E5B0C4-4ACA-437F-8413-985DCA682933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498013" y="3924300"/>
              <a:ext cx="120651" cy="171451"/>
            </a:xfrm>
            <a:custGeom>
              <a:avLst/>
              <a:gdLst/>
              <a:ahLst/>
              <a:cxnLst/>
              <a:rect l="0" t="0" r="0" b="0"/>
              <a:pathLst>
                <a:path w="120651" h="1714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6088" y="5467"/>
                  </a:lnTo>
                  <a:lnTo>
                    <a:pt x="10662" y="11245"/>
                  </a:lnTo>
                  <a:lnTo>
                    <a:pt x="12802" y="17130"/>
                  </a:lnTo>
                  <a:lnTo>
                    <a:pt x="22772" y="34015"/>
                  </a:lnTo>
                  <a:lnTo>
                    <a:pt x="40296" y="74171"/>
                  </a:lnTo>
                  <a:lnTo>
                    <a:pt x="71889" y="118795"/>
                  </a:lnTo>
                  <a:lnTo>
                    <a:pt x="86073" y="138057"/>
                  </a:lnTo>
                  <a:lnTo>
                    <a:pt x="87644" y="145085"/>
                  </a:lnTo>
                  <a:lnTo>
                    <a:pt x="89473" y="147523"/>
                  </a:lnTo>
                  <a:lnTo>
                    <a:pt x="97380" y="151661"/>
                  </a:lnTo>
                  <a:lnTo>
                    <a:pt x="98786" y="153318"/>
                  </a:lnTo>
                  <a:lnTo>
                    <a:pt x="99724" y="155129"/>
                  </a:lnTo>
                  <a:lnTo>
                    <a:pt x="101055" y="156336"/>
                  </a:lnTo>
                  <a:lnTo>
                    <a:pt x="104415" y="157677"/>
                  </a:lnTo>
                  <a:lnTo>
                    <a:pt x="105593" y="158740"/>
                  </a:lnTo>
                  <a:lnTo>
                    <a:pt x="106902" y="161803"/>
                  </a:lnTo>
                  <a:lnTo>
                    <a:pt x="107957" y="162902"/>
                  </a:lnTo>
                  <a:lnTo>
                    <a:pt x="12065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1138">
              <a:extLst>
                <a:ext uri="{FF2B5EF4-FFF2-40B4-BE49-F238E27FC236}">
                  <a16:creationId xmlns:a16="http://schemas.microsoft.com/office/drawing/2014/main" id="{46CD38B9-8E49-45A9-A556-C263BEDDAA60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466263" y="3949700"/>
              <a:ext cx="114301" cy="95251"/>
            </a:xfrm>
            <a:custGeom>
              <a:avLst/>
              <a:gdLst/>
              <a:ahLst/>
              <a:cxnLst/>
              <a:rect l="0" t="0" r="0" b="0"/>
              <a:pathLst>
                <a:path w="114301" h="95251">
                  <a:moveTo>
                    <a:pt x="114300" y="0"/>
                  </a:moveTo>
                  <a:lnTo>
                    <a:pt x="114300" y="0"/>
                  </a:lnTo>
                  <a:lnTo>
                    <a:pt x="80402" y="0"/>
                  </a:lnTo>
                  <a:lnTo>
                    <a:pt x="76186" y="1882"/>
                  </a:lnTo>
                  <a:lnTo>
                    <a:pt x="57150" y="17218"/>
                  </a:lnTo>
                  <a:lnTo>
                    <a:pt x="55033" y="17828"/>
                  </a:lnTo>
                  <a:lnTo>
                    <a:pt x="53622" y="18941"/>
                  </a:lnTo>
                  <a:lnTo>
                    <a:pt x="16675" y="66403"/>
                  </a:lnTo>
                  <a:lnTo>
                    <a:pt x="9722" y="77844"/>
                  </a:lnTo>
                  <a:lnTo>
                    <a:pt x="5134" y="88388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1139">
              <a:extLst>
                <a:ext uri="{FF2B5EF4-FFF2-40B4-BE49-F238E27FC236}">
                  <a16:creationId xmlns:a16="http://schemas.microsoft.com/office/drawing/2014/main" id="{3B97AF1C-B5E7-48D0-98D4-560B21424843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9745663" y="4070350"/>
              <a:ext cx="12701" cy="114301"/>
            </a:xfrm>
            <a:custGeom>
              <a:avLst/>
              <a:gdLst/>
              <a:ahLst/>
              <a:cxnLst/>
              <a:rect l="0" t="0" r="0" b="0"/>
              <a:pathLst>
                <a:path w="12701" h="114301">
                  <a:moveTo>
                    <a:pt x="12700" y="0"/>
                  </a:moveTo>
                  <a:lnTo>
                    <a:pt x="12700" y="0"/>
                  </a:lnTo>
                  <a:lnTo>
                    <a:pt x="9329" y="0"/>
                  </a:lnTo>
                  <a:lnTo>
                    <a:pt x="8335" y="706"/>
                  </a:lnTo>
                  <a:lnTo>
                    <a:pt x="7673" y="1882"/>
                  </a:lnTo>
                  <a:lnTo>
                    <a:pt x="6428" y="6089"/>
                  </a:lnTo>
                  <a:lnTo>
                    <a:pt x="6350" y="52656"/>
                  </a:lnTo>
                  <a:lnTo>
                    <a:pt x="6350" y="96477"/>
                  </a:lnTo>
                  <a:lnTo>
                    <a:pt x="4468" y="101205"/>
                  </a:lnTo>
                  <a:lnTo>
                    <a:pt x="882" y="106618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1140">
              <a:extLst>
                <a:ext uri="{FF2B5EF4-FFF2-40B4-BE49-F238E27FC236}">
                  <a16:creationId xmlns:a16="http://schemas.microsoft.com/office/drawing/2014/main" id="{1AF1D287-C1CA-4A65-83A9-19858E749064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9853613" y="4140200"/>
              <a:ext cx="126978" cy="171451"/>
            </a:xfrm>
            <a:custGeom>
              <a:avLst/>
              <a:gdLst/>
              <a:ahLst/>
              <a:cxnLst/>
              <a:rect l="0" t="0" r="0" b="0"/>
              <a:pathLst>
                <a:path w="126978" h="171451">
                  <a:moveTo>
                    <a:pt x="120650" y="0"/>
                  </a:moveTo>
                  <a:lnTo>
                    <a:pt x="120650" y="0"/>
                  </a:lnTo>
                  <a:lnTo>
                    <a:pt x="120650" y="3371"/>
                  </a:lnTo>
                  <a:lnTo>
                    <a:pt x="121355" y="4364"/>
                  </a:lnTo>
                  <a:lnTo>
                    <a:pt x="122531" y="5026"/>
                  </a:lnTo>
                  <a:lnTo>
                    <a:pt x="124021" y="5467"/>
                  </a:lnTo>
                  <a:lnTo>
                    <a:pt x="125014" y="6467"/>
                  </a:lnTo>
                  <a:lnTo>
                    <a:pt x="126117" y="9460"/>
                  </a:lnTo>
                  <a:lnTo>
                    <a:pt x="126977" y="28164"/>
                  </a:lnTo>
                  <a:lnTo>
                    <a:pt x="106019" y="73670"/>
                  </a:lnTo>
                  <a:lnTo>
                    <a:pt x="90635" y="97729"/>
                  </a:lnTo>
                  <a:lnTo>
                    <a:pt x="43447" y="143005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1141">
              <a:extLst>
                <a:ext uri="{FF2B5EF4-FFF2-40B4-BE49-F238E27FC236}">
                  <a16:creationId xmlns:a16="http://schemas.microsoft.com/office/drawing/2014/main" id="{785A28F2-4891-41DF-9F43-8114359A7D61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0183813" y="3937000"/>
              <a:ext cx="57151" cy="120651"/>
            </a:xfrm>
            <a:custGeom>
              <a:avLst/>
              <a:gdLst/>
              <a:ahLst/>
              <a:cxnLst/>
              <a:rect l="0" t="0" r="0" b="0"/>
              <a:pathLst>
                <a:path w="57151" h="120651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705" y="10540"/>
                  </a:lnTo>
                  <a:lnTo>
                    <a:pt x="1881" y="11260"/>
                  </a:lnTo>
                  <a:lnTo>
                    <a:pt x="3371" y="11740"/>
                  </a:lnTo>
                  <a:lnTo>
                    <a:pt x="4364" y="12765"/>
                  </a:lnTo>
                  <a:lnTo>
                    <a:pt x="6880" y="19111"/>
                  </a:lnTo>
                  <a:lnTo>
                    <a:pt x="10662" y="23928"/>
                  </a:lnTo>
                  <a:lnTo>
                    <a:pt x="12802" y="29825"/>
                  </a:lnTo>
                  <a:lnTo>
                    <a:pt x="23224" y="42927"/>
                  </a:lnTo>
                  <a:lnTo>
                    <a:pt x="25460" y="48859"/>
                  </a:lnTo>
                  <a:lnTo>
                    <a:pt x="29572" y="55791"/>
                  </a:lnTo>
                  <a:lnTo>
                    <a:pt x="31810" y="65763"/>
                  </a:lnTo>
                  <a:lnTo>
                    <a:pt x="36648" y="75811"/>
                  </a:lnTo>
                  <a:lnTo>
                    <a:pt x="41184" y="87961"/>
                  </a:lnTo>
                  <a:lnTo>
                    <a:pt x="49045" y="101198"/>
                  </a:lnTo>
                  <a:lnTo>
                    <a:pt x="51274" y="112130"/>
                  </a:lnTo>
                  <a:lnTo>
                    <a:pt x="5715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1142">
              <a:extLst>
                <a:ext uri="{FF2B5EF4-FFF2-40B4-BE49-F238E27FC236}">
                  <a16:creationId xmlns:a16="http://schemas.microsoft.com/office/drawing/2014/main" id="{0B5B11CA-BE9D-4150-81F0-42F0E2496370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0107613" y="3981450"/>
              <a:ext cx="146051" cy="107951"/>
            </a:xfrm>
            <a:custGeom>
              <a:avLst/>
              <a:gdLst/>
              <a:ahLst/>
              <a:cxnLst/>
              <a:rect l="0" t="0" r="0" b="0"/>
              <a:pathLst>
                <a:path w="146051" h="107951">
                  <a:moveTo>
                    <a:pt x="146050" y="0"/>
                  </a:moveTo>
                  <a:lnTo>
                    <a:pt x="146050" y="0"/>
                  </a:lnTo>
                  <a:lnTo>
                    <a:pt x="142679" y="0"/>
                  </a:lnTo>
                  <a:lnTo>
                    <a:pt x="139142" y="1882"/>
                  </a:lnTo>
                  <a:lnTo>
                    <a:pt x="105506" y="30441"/>
                  </a:lnTo>
                  <a:lnTo>
                    <a:pt x="88809" y="39958"/>
                  </a:lnTo>
                  <a:lnTo>
                    <a:pt x="41303" y="80275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1143">
              <a:extLst>
                <a:ext uri="{FF2B5EF4-FFF2-40B4-BE49-F238E27FC236}">
                  <a16:creationId xmlns:a16="http://schemas.microsoft.com/office/drawing/2014/main" id="{6A0196F9-1797-41E1-AB95-E2E8CDE9A5A4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0260099" y="4114800"/>
              <a:ext cx="126611" cy="107682"/>
            </a:xfrm>
            <a:custGeom>
              <a:avLst/>
              <a:gdLst/>
              <a:ahLst/>
              <a:cxnLst/>
              <a:rect l="0" t="0" r="0" b="0"/>
              <a:pathLst>
                <a:path w="126611" h="107682">
                  <a:moveTo>
                    <a:pt x="31664" y="57150"/>
                  </a:moveTo>
                  <a:lnTo>
                    <a:pt x="31664" y="57150"/>
                  </a:lnTo>
                  <a:lnTo>
                    <a:pt x="28293" y="57150"/>
                  </a:lnTo>
                  <a:lnTo>
                    <a:pt x="27299" y="57856"/>
                  </a:lnTo>
                  <a:lnTo>
                    <a:pt x="26637" y="59032"/>
                  </a:lnTo>
                  <a:lnTo>
                    <a:pt x="25575" y="62617"/>
                  </a:lnTo>
                  <a:lnTo>
                    <a:pt x="23548" y="63108"/>
                  </a:lnTo>
                  <a:lnTo>
                    <a:pt x="22020" y="63239"/>
                  </a:lnTo>
                  <a:lnTo>
                    <a:pt x="18440" y="65265"/>
                  </a:lnTo>
                  <a:lnTo>
                    <a:pt x="14498" y="67813"/>
                  </a:lnTo>
                  <a:lnTo>
                    <a:pt x="10393" y="68945"/>
                  </a:lnTo>
                  <a:lnTo>
                    <a:pt x="9017" y="69952"/>
                  </a:lnTo>
                  <a:lnTo>
                    <a:pt x="8099" y="71329"/>
                  </a:lnTo>
                  <a:lnTo>
                    <a:pt x="6374" y="74741"/>
                  </a:lnTo>
                  <a:lnTo>
                    <a:pt x="903" y="81382"/>
                  </a:lnTo>
                  <a:lnTo>
                    <a:pt x="0" y="87915"/>
                  </a:lnTo>
                  <a:lnTo>
                    <a:pt x="9375" y="98334"/>
                  </a:lnTo>
                  <a:lnTo>
                    <a:pt x="13056" y="100149"/>
                  </a:lnTo>
                  <a:lnTo>
                    <a:pt x="23255" y="102114"/>
                  </a:lnTo>
                  <a:lnTo>
                    <a:pt x="30270" y="105907"/>
                  </a:lnTo>
                  <a:lnTo>
                    <a:pt x="48971" y="107681"/>
                  </a:lnTo>
                  <a:lnTo>
                    <a:pt x="61408" y="104499"/>
                  </a:lnTo>
                  <a:lnTo>
                    <a:pt x="106009" y="76868"/>
                  </a:lnTo>
                  <a:lnTo>
                    <a:pt x="116957" y="66167"/>
                  </a:lnTo>
                  <a:lnTo>
                    <a:pt x="125379" y="50832"/>
                  </a:lnTo>
                  <a:lnTo>
                    <a:pt x="126610" y="42340"/>
                  </a:lnTo>
                  <a:lnTo>
                    <a:pt x="121419" y="24167"/>
                  </a:lnTo>
                  <a:lnTo>
                    <a:pt x="117181" y="19443"/>
                  </a:lnTo>
                  <a:lnTo>
                    <a:pt x="102962" y="10661"/>
                  </a:lnTo>
                  <a:lnTo>
                    <a:pt x="68884" y="995"/>
                  </a:lnTo>
                  <a:lnTo>
                    <a:pt x="3801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1144">
              <a:extLst>
                <a:ext uri="{FF2B5EF4-FFF2-40B4-BE49-F238E27FC236}">
                  <a16:creationId xmlns:a16="http://schemas.microsoft.com/office/drawing/2014/main" id="{53DBDFB0-AB36-469A-A8A0-C7E010C188AB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0437813" y="3911600"/>
              <a:ext cx="152352" cy="361951"/>
            </a:xfrm>
            <a:custGeom>
              <a:avLst/>
              <a:gdLst/>
              <a:ahLst/>
              <a:cxnLst/>
              <a:rect l="0" t="0" r="0" b="0"/>
              <a:pathLst>
                <a:path w="152352" h="361951">
                  <a:moveTo>
                    <a:pt x="120650" y="0"/>
                  </a:moveTo>
                  <a:lnTo>
                    <a:pt x="120650" y="0"/>
                  </a:lnTo>
                  <a:lnTo>
                    <a:pt x="125719" y="5775"/>
                  </a:lnTo>
                  <a:lnTo>
                    <a:pt x="148176" y="43259"/>
                  </a:lnTo>
                  <a:lnTo>
                    <a:pt x="151565" y="64519"/>
                  </a:lnTo>
                  <a:lnTo>
                    <a:pt x="152351" y="109891"/>
                  </a:lnTo>
                  <a:lnTo>
                    <a:pt x="150504" y="130163"/>
                  </a:lnTo>
                  <a:lnTo>
                    <a:pt x="139533" y="175430"/>
                  </a:lnTo>
                  <a:lnTo>
                    <a:pt x="127683" y="213602"/>
                  </a:lnTo>
                  <a:lnTo>
                    <a:pt x="104224" y="254090"/>
                  </a:lnTo>
                  <a:lnTo>
                    <a:pt x="80735" y="291276"/>
                  </a:lnTo>
                  <a:lnTo>
                    <a:pt x="35897" y="333131"/>
                  </a:lnTo>
                  <a:lnTo>
                    <a:pt x="0" y="361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SMARTInkShape-Group444">
            <a:extLst>
              <a:ext uri="{FF2B5EF4-FFF2-40B4-BE49-F238E27FC236}">
                <a16:creationId xmlns:a16="http://schemas.microsoft.com/office/drawing/2014/main" id="{0C64BBEB-A107-4EE6-A33A-DFC63093590B}"/>
              </a:ext>
            </a:extLst>
          </p:cNvPr>
          <p:cNvGrpSpPr/>
          <p:nvPr/>
        </p:nvGrpSpPr>
        <p:grpSpPr>
          <a:xfrm>
            <a:off x="9040899" y="3816350"/>
            <a:ext cx="69765" cy="298158"/>
            <a:chOff x="9040899" y="3816350"/>
            <a:chExt cx="69765" cy="298158"/>
          </a:xfrm>
        </p:grpSpPr>
        <p:sp>
          <p:nvSpPr>
            <p:cNvPr id="180" name="SMARTInkShape-1145">
              <a:extLst>
                <a:ext uri="{FF2B5EF4-FFF2-40B4-BE49-F238E27FC236}">
                  <a16:creationId xmlns:a16="http://schemas.microsoft.com/office/drawing/2014/main" id="{1CB42BF7-C832-4DF0-A944-F6A151979D38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9040899" y="3943350"/>
              <a:ext cx="63415" cy="171158"/>
            </a:xfrm>
            <a:custGeom>
              <a:avLst/>
              <a:gdLst/>
              <a:ahLst/>
              <a:cxnLst/>
              <a:rect l="0" t="0" r="0" b="0"/>
              <a:pathLst>
                <a:path w="63415" h="171158">
                  <a:moveTo>
                    <a:pt x="38014" y="0"/>
                  </a:moveTo>
                  <a:lnTo>
                    <a:pt x="38014" y="0"/>
                  </a:lnTo>
                  <a:lnTo>
                    <a:pt x="34643" y="0"/>
                  </a:lnTo>
                  <a:lnTo>
                    <a:pt x="31106" y="1882"/>
                  </a:lnTo>
                  <a:lnTo>
                    <a:pt x="26458" y="5467"/>
                  </a:lnTo>
                  <a:lnTo>
                    <a:pt x="18966" y="6350"/>
                  </a:lnTo>
                  <a:lnTo>
                    <a:pt x="18964" y="9721"/>
                  </a:lnTo>
                  <a:lnTo>
                    <a:pt x="19670" y="10714"/>
                  </a:lnTo>
                  <a:lnTo>
                    <a:pt x="20846" y="11376"/>
                  </a:lnTo>
                  <a:lnTo>
                    <a:pt x="25052" y="12622"/>
                  </a:lnTo>
                  <a:lnTo>
                    <a:pt x="25314" y="28503"/>
                  </a:lnTo>
                  <a:lnTo>
                    <a:pt x="18846" y="48152"/>
                  </a:lnTo>
                  <a:lnTo>
                    <a:pt x="8890" y="66406"/>
                  </a:lnTo>
                  <a:lnTo>
                    <a:pt x="6336" y="77845"/>
                  </a:lnTo>
                  <a:lnTo>
                    <a:pt x="2130" y="86722"/>
                  </a:lnTo>
                  <a:lnTo>
                    <a:pt x="0" y="115243"/>
                  </a:lnTo>
                  <a:lnTo>
                    <a:pt x="6187" y="150176"/>
                  </a:lnTo>
                  <a:lnTo>
                    <a:pt x="9612" y="155112"/>
                  </a:lnTo>
                  <a:lnTo>
                    <a:pt x="15096" y="161043"/>
                  </a:lnTo>
                  <a:lnTo>
                    <a:pt x="19126" y="163297"/>
                  </a:lnTo>
                  <a:lnTo>
                    <a:pt x="23269" y="165004"/>
                  </a:lnTo>
                  <a:lnTo>
                    <a:pt x="29568" y="169226"/>
                  </a:lnTo>
                  <a:lnTo>
                    <a:pt x="36609" y="170791"/>
                  </a:lnTo>
                  <a:lnTo>
                    <a:pt x="43505" y="171157"/>
                  </a:lnTo>
                  <a:lnTo>
                    <a:pt x="49390" y="169438"/>
                  </a:lnTo>
                  <a:lnTo>
                    <a:pt x="63414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1146">
              <a:extLst>
                <a:ext uri="{FF2B5EF4-FFF2-40B4-BE49-F238E27FC236}">
                  <a16:creationId xmlns:a16="http://schemas.microsoft.com/office/drawing/2014/main" id="{D49AC3D6-BFE7-4B33-8F45-C0C4F7655A0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9104313" y="3816350"/>
              <a:ext cx="6351" cy="38101"/>
            </a:xfrm>
            <a:custGeom>
              <a:avLst/>
              <a:gdLst/>
              <a:ahLst/>
              <a:cxnLst/>
              <a:rect l="0" t="0" r="0" b="0"/>
              <a:pathLst>
                <a:path w="6351" h="38101">
                  <a:moveTo>
                    <a:pt x="0" y="0"/>
                  </a:moveTo>
                  <a:lnTo>
                    <a:pt x="0" y="0"/>
                  </a:lnTo>
                  <a:lnTo>
                    <a:pt x="0" y="17644"/>
                  </a:lnTo>
                  <a:lnTo>
                    <a:pt x="63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SMARTInkShape-Group445">
            <a:extLst>
              <a:ext uri="{FF2B5EF4-FFF2-40B4-BE49-F238E27FC236}">
                <a16:creationId xmlns:a16="http://schemas.microsoft.com/office/drawing/2014/main" id="{4F64C56F-09F2-487F-955E-CB67909E4D3E}"/>
              </a:ext>
            </a:extLst>
          </p:cNvPr>
          <p:cNvGrpSpPr/>
          <p:nvPr/>
        </p:nvGrpSpPr>
        <p:grpSpPr>
          <a:xfrm>
            <a:off x="8291513" y="3759200"/>
            <a:ext cx="692151" cy="482601"/>
            <a:chOff x="8291513" y="3759200"/>
            <a:chExt cx="692151" cy="482601"/>
          </a:xfrm>
        </p:grpSpPr>
        <p:sp>
          <p:nvSpPr>
            <p:cNvPr id="183" name="SMARTInkShape-1147">
              <a:extLst>
                <a:ext uri="{FF2B5EF4-FFF2-40B4-BE49-F238E27FC236}">
                  <a16:creationId xmlns:a16="http://schemas.microsoft.com/office/drawing/2014/main" id="{ABE04778-4CDF-469C-B3C0-59E4C6372ECC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355022" y="3860800"/>
              <a:ext cx="50792" cy="234911"/>
            </a:xfrm>
            <a:custGeom>
              <a:avLst/>
              <a:gdLst/>
              <a:ahLst/>
              <a:cxnLst/>
              <a:rect l="0" t="0" r="0" b="0"/>
              <a:pathLst>
                <a:path w="50792" h="234911">
                  <a:moveTo>
                    <a:pt x="50791" y="0"/>
                  </a:moveTo>
                  <a:lnTo>
                    <a:pt x="50791" y="0"/>
                  </a:lnTo>
                  <a:lnTo>
                    <a:pt x="45323" y="5467"/>
                  </a:lnTo>
                  <a:lnTo>
                    <a:pt x="44702" y="9460"/>
                  </a:lnTo>
                  <a:lnTo>
                    <a:pt x="43786" y="17835"/>
                  </a:lnTo>
                  <a:lnTo>
                    <a:pt x="39387" y="27706"/>
                  </a:lnTo>
                  <a:lnTo>
                    <a:pt x="34319" y="36118"/>
                  </a:lnTo>
                  <a:lnTo>
                    <a:pt x="25828" y="78121"/>
                  </a:lnTo>
                  <a:lnTo>
                    <a:pt x="22106" y="101979"/>
                  </a:lnTo>
                  <a:lnTo>
                    <a:pt x="13842" y="143104"/>
                  </a:lnTo>
                  <a:lnTo>
                    <a:pt x="2632" y="189622"/>
                  </a:lnTo>
                  <a:lnTo>
                    <a:pt x="0" y="233391"/>
                  </a:lnTo>
                  <a:lnTo>
                    <a:pt x="702" y="233911"/>
                  </a:lnTo>
                  <a:lnTo>
                    <a:pt x="6079" y="234910"/>
                  </a:lnTo>
                  <a:lnTo>
                    <a:pt x="6341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1148">
              <a:extLst>
                <a:ext uri="{FF2B5EF4-FFF2-40B4-BE49-F238E27FC236}">
                  <a16:creationId xmlns:a16="http://schemas.microsoft.com/office/drawing/2014/main" id="{E1467701-C5F4-40C2-9E39-54C1CD851E2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304213" y="3803650"/>
              <a:ext cx="209551" cy="82551"/>
            </a:xfrm>
            <a:custGeom>
              <a:avLst/>
              <a:gdLst/>
              <a:ahLst/>
              <a:cxnLst/>
              <a:rect l="0" t="0" r="0" b="0"/>
              <a:pathLst>
                <a:path w="209551" h="825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53114" y="30345"/>
                  </a:lnTo>
                  <a:lnTo>
                    <a:pt x="99993" y="67013"/>
                  </a:lnTo>
                  <a:lnTo>
                    <a:pt x="112937" y="71171"/>
                  </a:lnTo>
                  <a:lnTo>
                    <a:pt x="117927" y="73965"/>
                  </a:lnTo>
                  <a:lnTo>
                    <a:pt x="126880" y="75759"/>
                  </a:lnTo>
                  <a:lnTo>
                    <a:pt x="145181" y="76174"/>
                  </a:lnTo>
                  <a:lnTo>
                    <a:pt x="151072" y="74307"/>
                  </a:lnTo>
                  <a:lnTo>
                    <a:pt x="156749" y="71831"/>
                  </a:lnTo>
                  <a:lnTo>
                    <a:pt x="186182" y="69873"/>
                  </a:lnTo>
                  <a:lnTo>
                    <a:pt x="201055" y="75319"/>
                  </a:lnTo>
                  <a:lnTo>
                    <a:pt x="20955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1149">
              <a:extLst>
                <a:ext uri="{FF2B5EF4-FFF2-40B4-BE49-F238E27FC236}">
                  <a16:creationId xmlns:a16="http://schemas.microsoft.com/office/drawing/2014/main" id="{92A822C3-AF8D-4FCC-B5C8-1DBCC5AF3CA4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8291513" y="4057650"/>
              <a:ext cx="171451" cy="24793"/>
            </a:xfrm>
            <a:custGeom>
              <a:avLst/>
              <a:gdLst/>
              <a:ahLst/>
              <a:cxnLst/>
              <a:rect l="0" t="0" r="0" b="0"/>
              <a:pathLst>
                <a:path w="171451" h="24793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0831" y="4364"/>
                  </a:lnTo>
                  <a:lnTo>
                    <a:pt x="52992" y="18272"/>
                  </a:lnTo>
                  <a:lnTo>
                    <a:pt x="97485" y="24792"/>
                  </a:lnTo>
                  <a:lnTo>
                    <a:pt x="121091" y="23399"/>
                  </a:lnTo>
                  <a:lnTo>
                    <a:pt x="1714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MARTInkShape-1150">
              <a:extLst>
                <a:ext uri="{FF2B5EF4-FFF2-40B4-BE49-F238E27FC236}">
                  <a16:creationId xmlns:a16="http://schemas.microsoft.com/office/drawing/2014/main" id="{62196769-5147-40C2-B52C-4DC6DCA2EC8C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8570913" y="3905250"/>
              <a:ext cx="203201" cy="228601"/>
            </a:xfrm>
            <a:custGeom>
              <a:avLst/>
              <a:gdLst/>
              <a:ahLst/>
              <a:cxnLst/>
              <a:rect l="0" t="0" r="0" b="0"/>
              <a:pathLst>
                <a:path w="203201" h="228601">
                  <a:moveTo>
                    <a:pt x="0" y="228600"/>
                  </a:moveTo>
                  <a:lnTo>
                    <a:pt x="0" y="228600"/>
                  </a:lnTo>
                  <a:lnTo>
                    <a:pt x="705" y="192479"/>
                  </a:lnTo>
                  <a:lnTo>
                    <a:pt x="19098" y="147335"/>
                  </a:lnTo>
                  <a:lnTo>
                    <a:pt x="41040" y="102108"/>
                  </a:lnTo>
                  <a:lnTo>
                    <a:pt x="53155" y="65719"/>
                  </a:lnTo>
                  <a:lnTo>
                    <a:pt x="61649" y="46345"/>
                  </a:lnTo>
                  <a:lnTo>
                    <a:pt x="66505" y="32987"/>
                  </a:lnTo>
                  <a:lnTo>
                    <a:pt x="74434" y="19492"/>
                  </a:lnTo>
                  <a:lnTo>
                    <a:pt x="76131" y="6498"/>
                  </a:lnTo>
                  <a:lnTo>
                    <a:pt x="76200" y="8"/>
                  </a:lnTo>
                  <a:lnTo>
                    <a:pt x="94098" y="0"/>
                  </a:lnTo>
                  <a:lnTo>
                    <a:pt x="100092" y="4364"/>
                  </a:lnTo>
                  <a:lnTo>
                    <a:pt x="106013" y="6467"/>
                  </a:lnTo>
                  <a:lnTo>
                    <a:pt x="120660" y="17299"/>
                  </a:lnTo>
                  <a:lnTo>
                    <a:pt x="162343" y="31810"/>
                  </a:lnTo>
                  <a:lnTo>
                    <a:pt x="169849" y="35923"/>
                  </a:lnTo>
                  <a:lnTo>
                    <a:pt x="202016" y="38098"/>
                  </a:lnTo>
                  <a:lnTo>
                    <a:pt x="202410" y="37393"/>
                  </a:lnTo>
                  <a:lnTo>
                    <a:pt x="2032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1151">
              <a:extLst>
                <a:ext uri="{FF2B5EF4-FFF2-40B4-BE49-F238E27FC236}">
                  <a16:creationId xmlns:a16="http://schemas.microsoft.com/office/drawing/2014/main" id="{4EFC87D3-9335-433D-9B5A-CECE992888B1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621713" y="4013200"/>
              <a:ext cx="101601" cy="31751"/>
            </a:xfrm>
            <a:custGeom>
              <a:avLst/>
              <a:gdLst/>
              <a:ahLst/>
              <a:cxnLst/>
              <a:rect l="0" t="0" r="0" b="0"/>
              <a:pathLst>
                <a:path w="101601" h="317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8789" y="5026"/>
                  </a:lnTo>
                  <a:lnTo>
                    <a:pt x="15195" y="6467"/>
                  </a:lnTo>
                  <a:lnTo>
                    <a:pt x="23473" y="10540"/>
                  </a:lnTo>
                  <a:lnTo>
                    <a:pt x="33845" y="12765"/>
                  </a:lnTo>
                  <a:lnTo>
                    <a:pt x="44027" y="17600"/>
                  </a:lnTo>
                  <a:lnTo>
                    <a:pt x="89976" y="30783"/>
                  </a:lnTo>
                  <a:lnTo>
                    <a:pt x="1016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1152">
              <a:extLst>
                <a:ext uri="{FF2B5EF4-FFF2-40B4-BE49-F238E27FC236}">
                  <a16:creationId xmlns:a16="http://schemas.microsoft.com/office/drawing/2014/main" id="{4E177A3D-E5F5-46FB-B47F-CB2DA954C69F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8870200" y="3759200"/>
              <a:ext cx="113464" cy="482601"/>
            </a:xfrm>
            <a:custGeom>
              <a:avLst/>
              <a:gdLst/>
              <a:ahLst/>
              <a:cxnLst/>
              <a:rect l="0" t="0" r="0" b="0"/>
              <a:pathLst>
                <a:path w="113464" h="482601">
                  <a:moveTo>
                    <a:pt x="113463" y="0"/>
                  </a:moveTo>
                  <a:lnTo>
                    <a:pt x="113463" y="0"/>
                  </a:lnTo>
                  <a:lnTo>
                    <a:pt x="107995" y="0"/>
                  </a:lnTo>
                  <a:lnTo>
                    <a:pt x="92209" y="14927"/>
                  </a:lnTo>
                  <a:lnTo>
                    <a:pt x="66764" y="58062"/>
                  </a:lnTo>
                  <a:lnTo>
                    <a:pt x="43171" y="103535"/>
                  </a:lnTo>
                  <a:lnTo>
                    <a:pt x="27458" y="144894"/>
                  </a:lnTo>
                  <a:lnTo>
                    <a:pt x="16199" y="191768"/>
                  </a:lnTo>
                  <a:lnTo>
                    <a:pt x="5526" y="236720"/>
                  </a:lnTo>
                  <a:lnTo>
                    <a:pt x="0" y="283030"/>
                  </a:lnTo>
                  <a:lnTo>
                    <a:pt x="2644" y="325887"/>
                  </a:lnTo>
                  <a:lnTo>
                    <a:pt x="12042" y="369553"/>
                  </a:lnTo>
                  <a:lnTo>
                    <a:pt x="29604" y="411536"/>
                  </a:lnTo>
                  <a:lnTo>
                    <a:pt x="35976" y="424205"/>
                  </a:lnTo>
                  <a:lnTo>
                    <a:pt x="78539" y="464673"/>
                  </a:lnTo>
                  <a:lnTo>
                    <a:pt x="107113" y="482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SMARTInkShape-Group446">
            <a:extLst>
              <a:ext uri="{FF2B5EF4-FFF2-40B4-BE49-F238E27FC236}">
                <a16:creationId xmlns:a16="http://schemas.microsoft.com/office/drawing/2014/main" id="{E3063D72-2A55-4BB6-BC5A-94D2343EFA26}"/>
              </a:ext>
            </a:extLst>
          </p:cNvPr>
          <p:cNvGrpSpPr/>
          <p:nvPr/>
        </p:nvGrpSpPr>
        <p:grpSpPr>
          <a:xfrm>
            <a:off x="9828213" y="3194933"/>
            <a:ext cx="1676401" cy="564268"/>
            <a:chOff x="9828213" y="3194933"/>
            <a:chExt cx="1676401" cy="564268"/>
          </a:xfrm>
        </p:grpSpPr>
        <p:sp>
          <p:nvSpPr>
            <p:cNvPr id="190" name="SMARTInkShape-1153">
              <a:extLst>
                <a:ext uri="{FF2B5EF4-FFF2-40B4-BE49-F238E27FC236}">
                  <a16:creationId xmlns:a16="http://schemas.microsoft.com/office/drawing/2014/main" id="{673CC418-9CB2-4354-B02B-7DCFF959EEB8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9891713" y="3378200"/>
              <a:ext cx="57151" cy="139701"/>
            </a:xfrm>
            <a:custGeom>
              <a:avLst/>
              <a:gdLst/>
              <a:ahLst/>
              <a:cxnLst/>
              <a:rect l="0" t="0" r="0" b="0"/>
              <a:pathLst>
                <a:path w="57151" h="1397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5467" y="11740"/>
                  </a:lnTo>
                  <a:lnTo>
                    <a:pt x="6272" y="18083"/>
                  </a:lnTo>
                  <a:lnTo>
                    <a:pt x="10698" y="23928"/>
                  </a:lnTo>
                  <a:lnTo>
                    <a:pt x="29691" y="64989"/>
                  </a:lnTo>
                  <a:lnTo>
                    <a:pt x="40224" y="81326"/>
                  </a:lnTo>
                  <a:lnTo>
                    <a:pt x="51192" y="112453"/>
                  </a:lnTo>
                  <a:lnTo>
                    <a:pt x="54502" y="117713"/>
                  </a:lnTo>
                  <a:lnTo>
                    <a:pt x="56365" y="125346"/>
                  </a:lnTo>
                  <a:lnTo>
                    <a:pt x="5715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1154">
              <a:extLst>
                <a:ext uri="{FF2B5EF4-FFF2-40B4-BE49-F238E27FC236}">
                  <a16:creationId xmlns:a16="http://schemas.microsoft.com/office/drawing/2014/main" id="{3C544671-306E-432C-BEFB-C8FAF1E79E5A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828213" y="3371850"/>
              <a:ext cx="133351" cy="146051"/>
            </a:xfrm>
            <a:custGeom>
              <a:avLst/>
              <a:gdLst/>
              <a:ahLst/>
              <a:cxnLst/>
              <a:rect l="0" t="0" r="0" b="0"/>
              <a:pathLst>
                <a:path w="133351" h="146051">
                  <a:moveTo>
                    <a:pt x="133350" y="0"/>
                  </a:moveTo>
                  <a:lnTo>
                    <a:pt x="133350" y="0"/>
                  </a:lnTo>
                  <a:lnTo>
                    <a:pt x="129979" y="3371"/>
                  </a:lnTo>
                  <a:lnTo>
                    <a:pt x="126442" y="5026"/>
                  </a:lnTo>
                  <a:lnTo>
                    <a:pt x="121794" y="6088"/>
                  </a:lnTo>
                  <a:lnTo>
                    <a:pt x="111912" y="15165"/>
                  </a:lnTo>
                  <a:lnTo>
                    <a:pt x="102958" y="32080"/>
                  </a:lnTo>
                  <a:lnTo>
                    <a:pt x="64700" y="78141"/>
                  </a:lnTo>
                  <a:lnTo>
                    <a:pt x="23648" y="125749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1155">
              <a:extLst>
                <a:ext uri="{FF2B5EF4-FFF2-40B4-BE49-F238E27FC236}">
                  <a16:creationId xmlns:a16="http://schemas.microsoft.com/office/drawing/2014/main" id="{551B444D-85A4-40D7-BE89-AE438C0C505B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9999663" y="3492533"/>
              <a:ext cx="113932" cy="88838"/>
            </a:xfrm>
            <a:custGeom>
              <a:avLst/>
              <a:gdLst/>
              <a:ahLst/>
              <a:cxnLst/>
              <a:rect l="0" t="0" r="0" b="0"/>
              <a:pathLst>
                <a:path w="113932" h="88838">
                  <a:moveTo>
                    <a:pt x="31750" y="19017"/>
                  </a:moveTo>
                  <a:lnTo>
                    <a:pt x="31750" y="19017"/>
                  </a:lnTo>
                  <a:lnTo>
                    <a:pt x="20918" y="29143"/>
                  </a:lnTo>
                  <a:lnTo>
                    <a:pt x="12651" y="33090"/>
                  </a:lnTo>
                  <a:lnTo>
                    <a:pt x="4223" y="40455"/>
                  </a:lnTo>
                  <a:lnTo>
                    <a:pt x="1876" y="44538"/>
                  </a:lnTo>
                  <a:lnTo>
                    <a:pt x="109" y="55870"/>
                  </a:lnTo>
                  <a:lnTo>
                    <a:pt x="0" y="74936"/>
                  </a:lnTo>
                  <a:lnTo>
                    <a:pt x="11556" y="87691"/>
                  </a:lnTo>
                  <a:lnTo>
                    <a:pt x="37056" y="88837"/>
                  </a:lnTo>
                  <a:lnTo>
                    <a:pt x="43045" y="86972"/>
                  </a:lnTo>
                  <a:lnTo>
                    <a:pt x="48059" y="84497"/>
                  </a:lnTo>
                  <a:lnTo>
                    <a:pt x="86886" y="67613"/>
                  </a:lnTo>
                  <a:lnTo>
                    <a:pt x="91532" y="63428"/>
                  </a:lnTo>
                  <a:lnTo>
                    <a:pt x="112438" y="32109"/>
                  </a:lnTo>
                  <a:lnTo>
                    <a:pt x="113931" y="23328"/>
                  </a:lnTo>
                  <a:lnTo>
                    <a:pt x="112254" y="19051"/>
                  </a:lnTo>
                  <a:lnTo>
                    <a:pt x="99363" y="4202"/>
                  </a:lnTo>
                  <a:lnTo>
                    <a:pt x="95196" y="1849"/>
                  </a:lnTo>
                  <a:lnTo>
                    <a:pt x="87002" y="525"/>
                  </a:lnTo>
                  <a:lnTo>
                    <a:pt x="62526" y="0"/>
                  </a:lnTo>
                  <a:lnTo>
                    <a:pt x="44450" y="63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1156">
              <a:extLst>
                <a:ext uri="{FF2B5EF4-FFF2-40B4-BE49-F238E27FC236}">
                  <a16:creationId xmlns:a16="http://schemas.microsoft.com/office/drawing/2014/main" id="{DC751B75-6803-42FC-A61B-9F1D3C97075A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0094913" y="3644900"/>
              <a:ext cx="88901" cy="101601"/>
            </a:xfrm>
            <a:custGeom>
              <a:avLst/>
              <a:gdLst/>
              <a:ahLst/>
              <a:cxnLst/>
              <a:rect l="0" t="0" r="0" b="0"/>
              <a:pathLst>
                <a:path w="88901" h="101601">
                  <a:moveTo>
                    <a:pt x="88900" y="0"/>
                  </a:moveTo>
                  <a:lnTo>
                    <a:pt x="88900" y="0"/>
                  </a:lnTo>
                  <a:lnTo>
                    <a:pt x="88900" y="9460"/>
                  </a:lnTo>
                  <a:lnTo>
                    <a:pt x="80061" y="30092"/>
                  </a:lnTo>
                  <a:lnTo>
                    <a:pt x="74153" y="36423"/>
                  </a:lnTo>
                  <a:lnTo>
                    <a:pt x="50620" y="54416"/>
                  </a:lnTo>
                  <a:lnTo>
                    <a:pt x="18653" y="92366"/>
                  </a:lnTo>
                  <a:lnTo>
                    <a:pt x="8114" y="98864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1157">
              <a:extLst>
                <a:ext uri="{FF2B5EF4-FFF2-40B4-BE49-F238E27FC236}">
                  <a16:creationId xmlns:a16="http://schemas.microsoft.com/office/drawing/2014/main" id="{C87B066C-7497-4F7A-A3ED-5AE090E4A895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0260013" y="3409950"/>
              <a:ext cx="69851" cy="127001"/>
            </a:xfrm>
            <a:custGeom>
              <a:avLst/>
              <a:gdLst/>
              <a:ahLst/>
              <a:cxnLst/>
              <a:rect l="0" t="0" r="0" b="0"/>
              <a:pathLst>
                <a:path w="69851" h="127001">
                  <a:moveTo>
                    <a:pt x="0" y="0"/>
                  </a:moveTo>
                  <a:lnTo>
                    <a:pt x="0" y="0"/>
                  </a:lnTo>
                  <a:lnTo>
                    <a:pt x="705" y="22199"/>
                  </a:lnTo>
                  <a:lnTo>
                    <a:pt x="8838" y="42469"/>
                  </a:lnTo>
                  <a:lnTo>
                    <a:pt x="33869" y="86862"/>
                  </a:lnTo>
                  <a:lnTo>
                    <a:pt x="39982" y="93403"/>
                  </a:lnTo>
                  <a:lnTo>
                    <a:pt x="52034" y="103352"/>
                  </a:lnTo>
                  <a:lnTo>
                    <a:pt x="54876" y="107788"/>
                  </a:lnTo>
                  <a:lnTo>
                    <a:pt x="56845" y="112111"/>
                  </a:lnTo>
                  <a:lnTo>
                    <a:pt x="6985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1158">
              <a:extLst>
                <a:ext uri="{FF2B5EF4-FFF2-40B4-BE49-F238E27FC236}">
                  <a16:creationId xmlns:a16="http://schemas.microsoft.com/office/drawing/2014/main" id="{18F79E6A-E987-4309-A424-1761B3365E5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0240963" y="3448050"/>
              <a:ext cx="101601" cy="114301"/>
            </a:xfrm>
            <a:custGeom>
              <a:avLst/>
              <a:gdLst/>
              <a:ahLst/>
              <a:cxnLst/>
              <a:rect l="0" t="0" r="0" b="0"/>
              <a:pathLst>
                <a:path w="101601" h="114301">
                  <a:moveTo>
                    <a:pt x="101600" y="0"/>
                  </a:moveTo>
                  <a:lnTo>
                    <a:pt x="101600" y="0"/>
                  </a:lnTo>
                  <a:lnTo>
                    <a:pt x="55489" y="46111"/>
                  </a:lnTo>
                  <a:lnTo>
                    <a:pt x="16291" y="92190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1159">
              <a:extLst>
                <a:ext uri="{FF2B5EF4-FFF2-40B4-BE49-F238E27FC236}">
                  <a16:creationId xmlns:a16="http://schemas.microsoft.com/office/drawing/2014/main" id="{9BF8B9A9-11A9-4FA4-B093-D57E97EFA92E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0380663" y="3594100"/>
              <a:ext cx="12701" cy="76201"/>
            </a:xfrm>
            <a:custGeom>
              <a:avLst/>
              <a:gdLst/>
              <a:ahLst/>
              <a:cxnLst/>
              <a:rect l="0" t="0" r="0" b="0"/>
              <a:pathLst>
                <a:path w="12701" h="7620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0818" y="6908"/>
                  </a:lnTo>
                  <a:lnTo>
                    <a:pt x="8335" y="10831"/>
                  </a:lnTo>
                  <a:lnTo>
                    <a:pt x="6742" y="19099"/>
                  </a:lnTo>
                  <a:lnTo>
                    <a:pt x="6428" y="24156"/>
                  </a:lnTo>
                  <a:lnTo>
                    <a:pt x="1334" y="39051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1160">
              <a:extLst>
                <a:ext uri="{FF2B5EF4-FFF2-40B4-BE49-F238E27FC236}">
                  <a16:creationId xmlns:a16="http://schemas.microsoft.com/office/drawing/2014/main" id="{2FA9F291-1F3F-4736-B468-9EAA43EDA63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0520363" y="3632200"/>
              <a:ext cx="56889" cy="127001"/>
            </a:xfrm>
            <a:custGeom>
              <a:avLst/>
              <a:gdLst/>
              <a:ahLst/>
              <a:cxnLst/>
              <a:rect l="0" t="0" r="0" b="0"/>
              <a:pathLst>
                <a:path w="56889" h="127001">
                  <a:moveTo>
                    <a:pt x="50800" y="0"/>
                  </a:moveTo>
                  <a:lnTo>
                    <a:pt x="50800" y="0"/>
                  </a:lnTo>
                  <a:lnTo>
                    <a:pt x="50800" y="5467"/>
                  </a:lnTo>
                  <a:lnTo>
                    <a:pt x="55164" y="11245"/>
                  </a:lnTo>
                  <a:lnTo>
                    <a:pt x="56561" y="17130"/>
                  </a:lnTo>
                  <a:lnTo>
                    <a:pt x="56888" y="21254"/>
                  </a:lnTo>
                  <a:lnTo>
                    <a:pt x="47504" y="56211"/>
                  </a:lnTo>
                  <a:lnTo>
                    <a:pt x="20143" y="99252"/>
                  </a:lnTo>
                  <a:lnTo>
                    <a:pt x="5442" y="112007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1161">
              <a:extLst>
                <a:ext uri="{FF2B5EF4-FFF2-40B4-BE49-F238E27FC236}">
                  <a16:creationId xmlns:a16="http://schemas.microsoft.com/office/drawing/2014/main" id="{45C545B4-E66D-44DE-BB96-0408C22B077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761673" y="3429000"/>
              <a:ext cx="88891" cy="126916"/>
            </a:xfrm>
            <a:custGeom>
              <a:avLst/>
              <a:gdLst/>
              <a:ahLst/>
              <a:cxnLst/>
              <a:rect l="0" t="0" r="0" b="0"/>
              <a:pathLst>
                <a:path w="88891" h="126916">
                  <a:moveTo>
                    <a:pt x="57140" y="0"/>
                  </a:moveTo>
                  <a:lnTo>
                    <a:pt x="57140" y="0"/>
                  </a:lnTo>
                  <a:lnTo>
                    <a:pt x="51672" y="5467"/>
                  </a:lnTo>
                  <a:lnTo>
                    <a:pt x="47680" y="6088"/>
                  </a:lnTo>
                  <a:lnTo>
                    <a:pt x="46600" y="6881"/>
                  </a:lnTo>
                  <a:lnTo>
                    <a:pt x="45879" y="8115"/>
                  </a:lnTo>
                  <a:lnTo>
                    <a:pt x="45399" y="9644"/>
                  </a:lnTo>
                  <a:lnTo>
                    <a:pt x="41353" y="15165"/>
                  </a:lnTo>
                  <a:lnTo>
                    <a:pt x="37659" y="17323"/>
                  </a:lnTo>
                  <a:lnTo>
                    <a:pt x="35686" y="17899"/>
                  </a:lnTo>
                  <a:lnTo>
                    <a:pt x="31612" y="22301"/>
                  </a:lnTo>
                  <a:lnTo>
                    <a:pt x="1871" y="69334"/>
                  </a:lnTo>
                  <a:lnTo>
                    <a:pt x="361" y="78215"/>
                  </a:lnTo>
                  <a:lnTo>
                    <a:pt x="0" y="103453"/>
                  </a:lnTo>
                  <a:lnTo>
                    <a:pt x="1875" y="107833"/>
                  </a:lnTo>
                  <a:lnTo>
                    <a:pt x="3364" y="109988"/>
                  </a:lnTo>
                  <a:lnTo>
                    <a:pt x="6898" y="112384"/>
                  </a:lnTo>
                  <a:lnTo>
                    <a:pt x="10821" y="114154"/>
                  </a:lnTo>
                  <a:lnTo>
                    <a:pt x="14916" y="117292"/>
                  </a:lnTo>
                  <a:lnTo>
                    <a:pt x="20970" y="119158"/>
                  </a:lnTo>
                  <a:lnTo>
                    <a:pt x="27659" y="120693"/>
                  </a:lnTo>
                  <a:lnTo>
                    <a:pt x="37702" y="125545"/>
                  </a:lnTo>
                  <a:lnTo>
                    <a:pt x="56255" y="126915"/>
                  </a:lnTo>
                  <a:lnTo>
                    <a:pt x="62155" y="125081"/>
                  </a:lnTo>
                  <a:lnTo>
                    <a:pt x="73897" y="116164"/>
                  </a:lnTo>
                  <a:lnTo>
                    <a:pt x="8889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1162">
              <a:extLst>
                <a:ext uri="{FF2B5EF4-FFF2-40B4-BE49-F238E27FC236}">
                  <a16:creationId xmlns:a16="http://schemas.microsoft.com/office/drawing/2014/main" id="{29CA216C-A732-4726-84A6-8E74B2476EE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0793413" y="3346450"/>
              <a:ext cx="31751" cy="19051"/>
            </a:xfrm>
            <a:custGeom>
              <a:avLst/>
              <a:gdLst/>
              <a:ahLst/>
              <a:cxnLst/>
              <a:rect l="0" t="0" r="0" b="0"/>
              <a:pathLst>
                <a:path w="31751" h="190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2865" y="11260"/>
                  </a:lnTo>
                  <a:lnTo>
                    <a:pt x="23304" y="13216"/>
                  </a:lnTo>
                  <a:lnTo>
                    <a:pt x="317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1163">
              <a:extLst>
                <a:ext uri="{FF2B5EF4-FFF2-40B4-BE49-F238E27FC236}">
                  <a16:creationId xmlns:a16="http://schemas.microsoft.com/office/drawing/2014/main" id="{593FAD09-F872-4EAD-9D83-50A95F00BED2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0958513" y="3194933"/>
              <a:ext cx="221689" cy="526168"/>
            </a:xfrm>
            <a:custGeom>
              <a:avLst/>
              <a:gdLst/>
              <a:ahLst/>
              <a:cxnLst/>
              <a:rect l="0" t="0" r="0" b="0"/>
              <a:pathLst>
                <a:path w="221689" h="526168">
                  <a:moveTo>
                    <a:pt x="82550" y="5467"/>
                  </a:moveTo>
                  <a:lnTo>
                    <a:pt x="82550" y="5467"/>
                  </a:lnTo>
                  <a:lnTo>
                    <a:pt x="88017" y="0"/>
                  </a:lnTo>
                  <a:lnTo>
                    <a:pt x="89017" y="411"/>
                  </a:lnTo>
                  <a:lnTo>
                    <a:pt x="104043" y="9294"/>
                  </a:lnTo>
                  <a:lnTo>
                    <a:pt x="112358" y="12481"/>
                  </a:lnTo>
                  <a:lnTo>
                    <a:pt x="158877" y="50451"/>
                  </a:lnTo>
                  <a:lnTo>
                    <a:pt x="167273" y="60032"/>
                  </a:lnTo>
                  <a:lnTo>
                    <a:pt x="191916" y="101103"/>
                  </a:lnTo>
                  <a:lnTo>
                    <a:pt x="207186" y="145962"/>
                  </a:lnTo>
                  <a:lnTo>
                    <a:pt x="217984" y="187771"/>
                  </a:lnTo>
                  <a:lnTo>
                    <a:pt x="221688" y="234939"/>
                  </a:lnTo>
                  <a:lnTo>
                    <a:pt x="220202" y="260431"/>
                  </a:lnTo>
                  <a:lnTo>
                    <a:pt x="211397" y="301483"/>
                  </a:lnTo>
                  <a:lnTo>
                    <a:pt x="201265" y="338609"/>
                  </a:lnTo>
                  <a:lnTo>
                    <a:pt x="175748" y="384844"/>
                  </a:lnTo>
                  <a:lnTo>
                    <a:pt x="144546" y="426306"/>
                  </a:lnTo>
                  <a:lnTo>
                    <a:pt x="110962" y="463586"/>
                  </a:lnTo>
                  <a:lnTo>
                    <a:pt x="69143" y="498333"/>
                  </a:lnTo>
                  <a:lnTo>
                    <a:pt x="25358" y="517434"/>
                  </a:lnTo>
                  <a:lnTo>
                    <a:pt x="0" y="5261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1164">
              <a:extLst>
                <a:ext uri="{FF2B5EF4-FFF2-40B4-BE49-F238E27FC236}">
                  <a16:creationId xmlns:a16="http://schemas.microsoft.com/office/drawing/2014/main" id="{D3B891B3-67D4-48A5-92FB-174A2458CA53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1307763" y="3390900"/>
              <a:ext cx="158751" cy="44451"/>
            </a:xfrm>
            <a:custGeom>
              <a:avLst/>
              <a:gdLst/>
              <a:ahLst/>
              <a:cxnLst/>
              <a:rect l="0" t="0" r="0" b="0"/>
              <a:pathLst>
                <a:path w="158751" h="444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8838" y="3371"/>
                  </a:lnTo>
                  <a:lnTo>
                    <a:pt x="14746" y="5026"/>
                  </a:lnTo>
                  <a:lnTo>
                    <a:pt x="33253" y="8115"/>
                  </a:lnTo>
                  <a:lnTo>
                    <a:pt x="57282" y="17323"/>
                  </a:lnTo>
                  <a:lnTo>
                    <a:pt x="64969" y="18988"/>
                  </a:lnTo>
                  <a:lnTo>
                    <a:pt x="73969" y="23187"/>
                  </a:lnTo>
                  <a:lnTo>
                    <a:pt x="113089" y="28746"/>
                  </a:lnTo>
                  <a:lnTo>
                    <a:pt x="126562" y="36380"/>
                  </a:lnTo>
                  <a:lnTo>
                    <a:pt x="139662" y="37949"/>
                  </a:lnTo>
                  <a:lnTo>
                    <a:pt x="141791" y="38000"/>
                  </a:lnTo>
                  <a:lnTo>
                    <a:pt x="146038" y="39937"/>
                  </a:lnTo>
                  <a:lnTo>
                    <a:pt x="150278" y="42444"/>
                  </a:lnTo>
                  <a:lnTo>
                    <a:pt x="1587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1165">
              <a:extLst>
                <a:ext uri="{FF2B5EF4-FFF2-40B4-BE49-F238E27FC236}">
                  <a16:creationId xmlns:a16="http://schemas.microsoft.com/office/drawing/2014/main" id="{72DEC8E7-B5F3-4781-BA4A-A1F3EEFD97BB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1276013" y="3587750"/>
              <a:ext cx="228601" cy="31751"/>
            </a:xfrm>
            <a:custGeom>
              <a:avLst/>
              <a:gdLst/>
              <a:ahLst/>
              <a:cxnLst/>
              <a:rect l="0" t="0" r="0" b="0"/>
              <a:pathLst>
                <a:path w="228601" h="317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2241" y="5069"/>
                  </a:lnTo>
                  <a:lnTo>
                    <a:pt x="54400" y="17007"/>
                  </a:lnTo>
                  <a:lnTo>
                    <a:pt x="97283" y="27526"/>
                  </a:lnTo>
                  <a:lnTo>
                    <a:pt x="144714" y="31194"/>
                  </a:lnTo>
                  <a:lnTo>
                    <a:pt x="188913" y="31677"/>
                  </a:lnTo>
                  <a:lnTo>
                    <a:pt x="2286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SMARTInkShape-Group447">
            <a:extLst>
              <a:ext uri="{FF2B5EF4-FFF2-40B4-BE49-F238E27FC236}">
                <a16:creationId xmlns:a16="http://schemas.microsoft.com/office/drawing/2014/main" id="{2C7CE775-A253-4298-AF31-678C4981ECB4}"/>
              </a:ext>
            </a:extLst>
          </p:cNvPr>
          <p:cNvGrpSpPr/>
          <p:nvPr/>
        </p:nvGrpSpPr>
        <p:grpSpPr>
          <a:xfrm>
            <a:off x="8558213" y="3238500"/>
            <a:ext cx="1238251" cy="476251"/>
            <a:chOff x="8558213" y="3238500"/>
            <a:chExt cx="1238251" cy="476251"/>
          </a:xfrm>
        </p:grpSpPr>
        <p:sp>
          <p:nvSpPr>
            <p:cNvPr id="204" name="SMARTInkShape-1166">
              <a:extLst>
                <a:ext uri="{FF2B5EF4-FFF2-40B4-BE49-F238E27FC236}">
                  <a16:creationId xmlns:a16="http://schemas.microsoft.com/office/drawing/2014/main" id="{020E2015-66D5-4674-A03E-EDFF66C57D2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8558213" y="3238500"/>
              <a:ext cx="57151" cy="266701"/>
            </a:xfrm>
            <a:custGeom>
              <a:avLst/>
              <a:gdLst/>
              <a:ahLst/>
              <a:cxnLst/>
              <a:rect l="0" t="0" r="0" b="0"/>
              <a:pathLst>
                <a:path w="57151" h="266701">
                  <a:moveTo>
                    <a:pt x="57150" y="0"/>
                  </a:moveTo>
                  <a:lnTo>
                    <a:pt x="57150" y="0"/>
                  </a:lnTo>
                  <a:lnTo>
                    <a:pt x="50877" y="0"/>
                  </a:lnTo>
                  <a:lnTo>
                    <a:pt x="50806" y="5467"/>
                  </a:lnTo>
                  <a:lnTo>
                    <a:pt x="45333" y="20578"/>
                  </a:lnTo>
                  <a:lnTo>
                    <a:pt x="43919" y="33881"/>
                  </a:lnTo>
                  <a:lnTo>
                    <a:pt x="39458" y="45916"/>
                  </a:lnTo>
                  <a:lnTo>
                    <a:pt x="37410" y="91739"/>
                  </a:lnTo>
                  <a:lnTo>
                    <a:pt x="30261" y="133516"/>
                  </a:lnTo>
                  <a:lnTo>
                    <a:pt x="18919" y="176490"/>
                  </a:lnTo>
                  <a:lnTo>
                    <a:pt x="11364" y="218930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1167">
              <a:extLst>
                <a:ext uri="{FF2B5EF4-FFF2-40B4-BE49-F238E27FC236}">
                  <a16:creationId xmlns:a16="http://schemas.microsoft.com/office/drawing/2014/main" id="{D78BB8A0-F87F-4558-859F-84325D00D0E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8635411" y="3298616"/>
              <a:ext cx="144942" cy="180891"/>
            </a:xfrm>
            <a:custGeom>
              <a:avLst/>
              <a:gdLst/>
              <a:ahLst/>
              <a:cxnLst/>
              <a:rect l="0" t="0" r="0" b="0"/>
              <a:pathLst>
                <a:path w="144942" h="180891">
                  <a:moveTo>
                    <a:pt x="62502" y="73234"/>
                  </a:moveTo>
                  <a:lnTo>
                    <a:pt x="62502" y="73234"/>
                  </a:lnTo>
                  <a:lnTo>
                    <a:pt x="47575" y="73234"/>
                  </a:lnTo>
                  <a:lnTo>
                    <a:pt x="37931" y="76605"/>
                  </a:lnTo>
                  <a:lnTo>
                    <a:pt x="35538" y="78303"/>
                  </a:lnTo>
                  <a:lnTo>
                    <a:pt x="9792" y="110220"/>
                  </a:lnTo>
                  <a:lnTo>
                    <a:pt x="498" y="138097"/>
                  </a:lnTo>
                  <a:lnTo>
                    <a:pt x="0" y="141876"/>
                  </a:lnTo>
                  <a:lnTo>
                    <a:pt x="1326" y="147956"/>
                  </a:lnTo>
                  <a:lnTo>
                    <a:pt x="14741" y="170575"/>
                  </a:lnTo>
                  <a:lnTo>
                    <a:pt x="20344" y="172941"/>
                  </a:lnTo>
                  <a:lnTo>
                    <a:pt x="26832" y="174698"/>
                  </a:lnTo>
                  <a:lnTo>
                    <a:pt x="36745" y="179694"/>
                  </a:lnTo>
                  <a:lnTo>
                    <a:pt x="48869" y="180890"/>
                  </a:lnTo>
                  <a:lnTo>
                    <a:pt x="54797" y="179172"/>
                  </a:lnTo>
                  <a:lnTo>
                    <a:pt x="79499" y="163466"/>
                  </a:lnTo>
                  <a:lnTo>
                    <a:pt x="114770" y="127487"/>
                  </a:lnTo>
                  <a:lnTo>
                    <a:pt x="134360" y="84938"/>
                  </a:lnTo>
                  <a:lnTo>
                    <a:pt x="143156" y="60960"/>
                  </a:lnTo>
                  <a:lnTo>
                    <a:pt x="144941" y="25458"/>
                  </a:lnTo>
                  <a:lnTo>
                    <a:pt x="143121" y="18369"/>
                  </a:lnTo>
                  <a:lnTo>
                    <a:pt x="141648" y="15491"/>
                  </a:lnTo>
                  <a:lnTo>
                    <a:pt x="136248" y="10411"/>
                  </a:lnTo>
                  <a:lnTo>
                    <a:pt x="129850" y="6507"/>
                  </a:lnTo>
                  <a:lnTo>
                    <a:pt x="119993" y="2119"/>
                  </a:lnTo>
                  <a:lnTo>
                    <a:pt x="117763" y="424"/>
                  </a:lnTo>
                  <a:lnTo>
                    <a:pt x="114865" y="0"/>
                  </a:lnTo>
                  <a:lnTo>
                    <a:pt x="92645" y="6170"/>
                  </a:lnTo>
                  <a:lnTo>
                    <a:pt x="64093" y="22460"/>
                  </a:lnTo>
                  <a:lnTo>
                    <a:pt x="56152" y="2878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1168">
              <a:extLst>
                <a:ext uri="{FF2B5EF4-FFF2-40B4-BE49-F238E27FC236}">
                  <a16:creationId xmlns:a16="http://schemas.microsoft.com/office/drawing/2014/main" id="{D0B75AD0-3069-4337-AE1B-9537AF797DBC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8802225" y="3309912"/>
              <a:ext cx="168339" cy="147240"/>
            </a:xfrm>
            <a:custGeom>
              <a:avLst/>
              <a:gdLst/>
              <a:ahLst/>
              <a:cxnLst/>
              <a:rect l="0" t="0" r="0" b="0"/>
              <a:pathLst>
                <a:path w="168339" h="147240">
                  <a:moveTo>
                    <a:pt x="29038" y="61938"/>
                  </a:moveTo>
                  <a:lnTo>
                    <a:pt x="29038" y="61938"/>
                  </a:lnTo>
                  <a:lnTo>
                    <a:pt x="25667" y="65309"/>
                  </a:lnTo>
                  <a:lnTo>
                    <a:pt x="22130" y="66964"/>
                  </a:lnTo>
                  <a:lnTo>
                    <a:pt x="20199" y="67405"/>
                  </a:lnTo>
                  <a:lnTo>
                    <a:pt x="18913" y="68405"/>
                  </a:lnTo>
                  <a:lnTo>
                    <a:pt x="13306" y="77049"/>
                  </a:lnTo>
                  <a:lnTo>
                    <a:pt x="9581" y="79237"/>
                  </a:lnTo>
                  <a:lnTo>
                    <a:pt x="7600" y="79821"/>
                  </a:lnTo>
                  <a:lnTo>
                    <a:pt x="6279" y="80916"/>
                  </a:lnTo>
                  <a:lnTo>
                    <a:pt x="4812" y="84013"/>
                  </a:lnTo>
                  <a:lnTo>
                    <a:pt x="3001" y="97975"/>
                  </a:lnTo>
                  <a:lnTo>
                    <a:pt x="297" y="102178"/>
                  </a:lnTo>
                  <a:lnTo>
                    <a:pt x="0" y="104287"/>
                  </a:lnTo>
                  <a:lnTo>
                    <a:pt x="3931" y="116973"/>
                  </a:lnTo>
                  <a:lnTo>
                    <a:pt x="6826" y="121205"/>
                  </a:lnTo>
                  <a:lnTo>
                    <a:pt x="10068" y="136988"/>
                  </a:lnTo>
                  <a:lnTo>
                    <a:pt x="11452" y="138077"/>
                  </a:lnTo>
                  <a:lnTo>
                    <a:pt x="13080" y="138097"/>
                  </a:lnTo>
                  <a:lnTo>
                    <a:pt x="22115" y="141497"/>
                  </a:lnTo>
                  <a:lnTo>
                    <a:pt x="30357" y="146973"/>
                  </a:lnTo>
                  <a:lnTo>
                    <a:pt x="38796" y="147239"/>
                  </a:lnTo>
                  <a:lnTo>
                    <a:pt x="81303" y="141165"/>
                  </a:lnTo>
                  <a:lnTo>
                    <a:pt x="125470" y="113831"/>
                  </a:lnTo>
                  <a:lnTo>
                    <a:pt x="140488" y="101377"/>
                  </a:lnTo>
                  <a:lnTo>
                    <a:pt x="164187" y="69698"/>
                  </a:lnTo>
                  <a:lnTo>
                    <a:pt x="167390" y="57495"/>
                  </a:lnTo>
                  <a:lnTo>
                    <a:pt x="168338" y="48314"/>
                  </a:lnTo>
                  <a:lnTo>
                    <a:pt x="163589" y="33821"/>
                  </a:lnTo>
                  <a:lnTo>
                    <a:pt x="159864" y="25688"/>
                  </a:lnTo>
                  <a:lnTo>
                    <a:pt x="153976" y="19251"/>
                  </a:lnTo>
                  <a:lnTo>
                    <a:pt x="133894" y="7137"/>
                  </a:lnTo>
                  <a:lnTo>
                    <a:pt x="112858" y="365"/>
                  </a:lnTo>
                  <a:lnTo>
                    <a:pt x="102274" y="0"/>
                  </a:lnTo>
                  <a:lnTo>
                    <a:pt x="57099" y="7931"/>
                  </a:lnTo>
                  <a:lnTo>
                    <a:pt x="32315" y="12597"/>
                  </a:lnTo>
                  <a:lnTo>
                    <a:pt x="23659" y="16039"/>
                  </a:lnTo>
                  <a:lnTo>
                    <a:pt x="9988" y="174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1169">
              <a:extLst>
                <a:ext uri="{FF2B5EF4-FFF2-40B4-BE49-F238E27FC236}">
                  <a16:creationId xmlns:a16="http://schemas.microsoft.com/office/drawing/2014/main" id="{2E0EB528-94DD-471A-A954-E270F09DD011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8964613" y="3340100"/>
              <a:ext cx="82551" cy="133351"/>
            </a:xfrm>
            <a:custGeom>
              <a:avLst/>
              <a:gdLst/>
              <a:ahLst/>
              <a:cxnLst/>
              <a:rect l="0" t="0" r="0" b="0"/>
              <a:pathLst>
                <a:path w="82551" h="133351">
                  <a:moveTo>
                    <a:pt x="0" y="133350"/>
                  </a:moveTo>
                  <a:lnTo>
                    <a:pt x="0" y="133350"/>
                  </a:lnTo>
                  <a:lnTo>
                    <a:pt x="0" y="127883"/>
                  </a:lnTo>
                  <a:lnTo>
                    <a:pt x="4364" y="122105"/>
                  </a:lnTo>
                  <a:lnTo>
                    <a:pt x="7172" y="115515"/>
                  </a:lnTo>
                  <a:lnTo>
                    <a:pt x="36654" y="68416"/>
                  </a:lnTo>
                  <a:lnTo>
                    <a:pt x="49469" y="55821"/>
                  </a:lnTo>
                  <a:lnTo>
                    <a:pt x="79723" y="8710"/>
                  </a:lnTo>
                  <a:lnTo>
                    <a:pt x="825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1170">
              <a:extLst>
                <a:ext uri="{FF2B5EF4-FFF2-40B4-BE49-F238E27FC236}">
                  <a16:creationId xmlns:a16="http://schemas.microsoft.com/office/drawing/2014/main" id="{0EB364B7-7933-47F6-A368-4F84E7C259C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9047163" y="3333750"/>
              <a:ext cx="171451" cy="25275"/>
            </a:xfrm>
            <a:custGeom>
              <a:avLst/>
              <a:gdLst/>
              <a:ahLst/>
              <a:cxnLst/>
              <a:rect l="0" t="0" r="0" b="0"/>
              <a:pathLst>
                <a:path w="171451" h="25275">
                  <a:moveTo>
                    <a:pt x="0" y="12700"/>
                  </a:moveTo>
                  <a:lnTo>
                    <a:pt x="0" y="12700"/>
                  </a:lnTo>
                  <a:lnTo>
                    <a:pt x="3371" y="16071"/>
                  </a:lnTo>
                  <a:lnTo>
                    <a:pt x="6907" y="17726"/>
                  </a:lnTo>
                  <a:lnTo>
                    <a:pt x="50853" y="25274"/>
                  </a:lnTo>
                  <a:lnTo>
                    <a:pt x="65397" y="23481"/>
                  </a:lnTo>
                  <a:lnTo>
                    <a:pt x="96740" y="19439"/>
                  </a:lnTo>
                  <a:lnTo>
                    <a:pt x="120944" y="15756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1171">
              <a:extLst>
                <a:ext uri="{FF2B5EF4-FFF2-40B4-BE49-F238E27FC236}">
                  <a16:creationId xmlns:a16="http://schemas.microsoft.com/office/drawing/2014/main" id="{685FFAD3-9977-42B5-8F7C-38B87312357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9060772" y="3340100"/>
              <a:ext cx="30842" cy="158751"/>
            </a:xfrm>
            <a:custGeom>
              <a:avLst/>
              <a:gdLst/>
              <a:ahLst/>
              <a:cxnLst/>
              <a:rect l="0" t="0" r="0" b="0"/>
              <a:pathLst>
                <a:path w="30842" h="158751">
                  <a:moveTo>
                    <a:pt x="30841" y="0"/>
                  </a:moveTo>
                  <a:lnTo>
                    <a:pt x="30841" y="0"/>
                  </a:lnTo>
                  <a:lnTo>
                    <a:pt x="27470" y="0"/>
                  </a:lnTo>
                  <a:lnTo>
                    <a:pt x="23933" y="1882"/>
                  </a:lnTo>
                  <a:lnTo>
                    <a:pt x="13012" y="11556"/>
                  </a:lnTo>
                  <a:lnTo>
                    <a:pt x="10452" y="12192"/>
                  </a:lnTo>
                  <a:lnTo>
                    <a:pt x="8781" y="12361"/>
                  </a:lnTo>
                  <a:lnTo>
                    <a:pt x="7668" y="13179"/>
                  </a:lnTo>
                  <a:lnTo>
                    <a:pt x="6926" y="14431"/>
                  </a:lnTo>
                  <a:lnTo>
                    <a:pt x="5881" y="19563"/>
                  </a:lnTo>
                  <a:lnTo>
                    <a:pt x="4930" y="24217"/>
                  </a:lnTo>
                  <a:lnTo>
                    <a:pt x="0" y="39364"/>
                  </a:lnTo>
                  <a:lnTo>
                    <a:pt x="5282" y="84842"/>
                  </a:lnTo>
                  <a:lnTo>
                    <a:pt x="5434" y="130068"/>
                  </a:lnTo>
                  <a:lnTo>
                    <a:pt x="11791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1172">
              <a:extLst>
                <a:ext uri="{FF2B5EF4-FFF2-40B4-BE49-F238E27FC236}">
                  <a16:creationId xmlns:a16="http://schemas.microsoft.com/office/drawing/2014/main" id="{B4BC5792-B6FA-4864-B07D-39D435C9A92B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9193213" y="3409950"/>
              <a:ext cx="209551" cy="95251"/>
            </a:xfrm>
            <a:custGeom>
              <a:avLst/>
              <a:gdLst/>
              <a:ahLst/>
              <a:cxnLst/>
              <a:rect l="0" t="0" r="0" b="0"/>
              <a:pathLst>
                <a:path w="209551" h="95251">
                  <a:moveTo>
                    <a:pt x="19050" y="38100"/>
                  </a:moveTo>
                  <a:lnTo>
                    <a:pt x="19050" y="38100"/>
                  </a:lnTo>
                  <a:lnTo>
                    <a:pt x="10211" y="38100"/>
                  </a:lnTo>
                  <a:lnTo>
                    <a:pt x="6184" y="39982"/>
                  </a:lnTo>
                  <a:lnTo>
                    <a:pt x="10" y="44443"/>
                  </a:lnTo>
                  <a:lnTo>
                    <a:pt x="0" y="56005"/>
                  </a:lnTo>
                  <a:lnTo>
                    <a:pt x="705" y="56387"/>
                  </a:lnTo>
                  <a:lnTo>
                    <a:pt x="3371" y="56811"/>
                  </a:lnTo>
                  <a:lnTo>
                    <a:pt x="4364" y="57629"/>
                  </a:lnTo>
                  <a:lnTo>
                    <a:pt x="6088" y="62588"/>
                  </a:lnTo>
                  <a:lnTo>
                    <a:pt x="8115" y="63095"/>
                  </a:lnTo>
                  <a:lnTo>
                    <a:pt x="9643" y="63230"/>
                  </a:lnTo>
                  <a:lnTo>
                    <a:pt x="13223" y="65262"/>
                  </a:lnTo>
                  <a:lnTo>
                    <a:pt x="17898" y="68943"/>
                  </a:lnTo>
                  <a:lnTo>
                    <a:pt x="25108" y="69826"/>
                  </a:lnTo>
                  <a:lnTo>
                    <a:pt x="31481" y="69849"/>
                  </a:lnTo>
                  <a:lnTo>
                    <a:pt x="38020" y="76122"/>
                  </a:lnTo>
                  <a:lnTo>
                    <a:pt x="41447" y="76177"/>
                  </a:lnTo>
                  <a:lnTo>
                    <a:pt x="42448" y="76890"/>
                  </a:lnTo>
                  <a:lnTo>
                    <a:pt x="43115" y="78071"/>
                  </a:lnTo>
                  <a:lnTo>
                    <a:pt x="44372" y="82288"/>
                  </a:lnTo>
                  <a:lnTo>
                    <a:pt x="50536" y="82543"/>
                  </a:lnTo>
                  <a:lnTo>
                    <a:pt x="56881" y="88638"/>
                  </a:lnTo>
                  <a:lnTo>
                    <a:pt x="75031" y="88899"/>
                  </a:lnTo>
                  <a:lnTo>
                    <a:pt x="81038" y="84536"/>
                  </a:lnTo>
                  <a:lnTo>
                    <a:pt x="86962" y="83138"/>
                  </a:lnTo>
                  <a:lnTo>
                    <a:pt x="91096" y="82812"/>
                  </a:lnTo>
                  <a:lnTo>
                    <a:pt x="95284" y="80785"/>
                  </a:lnTo>
                  <a:lnTo>
                    <a:pt x="105837" y="72440"/>
                  </a:lnTo>
                  <a:lnTo>
                    <a:pt x="114300" y="68480"/>
                  </a:lnTo>
                  <a:lnTo>
                    <a:pt x="143758" y="47256"/>
                  </a:lnTo>
                  <a:lnTo>
                    <a:pt x="150937" y="43871"/>
                  </a:lnTo>
                  <a:lnTo>
                    <a:pt x="163765" y="34562"/>
                  </a:lnTo>
                  <a:lnTo>
                    <a:pt x="176674" y="28935"/>
                  </a:lnTo>
                  <a:lnTo>
                    <a:pt x="180826" y="25090"/>
                  </a:lnTo>
                  <a:lnTo>
                    <a:pt x="181934" y="23076"/>
                  </a:lnTo>
                  <a:lnTo>
                    <a:pt x="183378" y="21734"/>
                  </a:lnTo>
                  <a:lnTo>
                    <a:pt x="192793" y="16032"/>
                  </a:lnTo>
                  <a:lnTo>
                    <a:pt x="209550" y="0"/>
                  </a:lnTo>
                  <a:lnTo>
                    <a:pt x="209550" y="3371"/>
                  </a:lnTo>
                  <a:lnTo>
                    <a:pt x="207668" y="6908"/>
                  </a:lnTo>
                  <a:lnTo>
                    <a:pt x="186950" y="29640"/>
                  </a:lnTo>
                  <a:lnTo>
                    <a:pt x="182822" y="38101"/>
                  </a:lnTo>
                  <a:lnTo>
                    <a:pt x="180031" y="42334"/>
                  </a:lnTo>
                  <a:lnTo>
                    <a:pt x="178461" y="48683"/>
                  </a:lnTo>
                  <a:lnTo>
                    <a:pt x="177800" y="86763"/>
                  </a:lnTo>
                  <a:lnTo>
                    <a:pt x="179682" y="89832"/>
                  </a:lnTo>
                  <a:lnTo>
                    <a:pt x="18415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1173">
              <a:extLst>
                <a:ext uri="{FF2B5EF4-FFF2-40B4-BE49-F238E27FC236}">
                  <a16:creationId xmlns:a16="http://schemas.microsoft.com/office/drawing/2014/main" id="{C9D214E1-EFBD-44D9-8C13-332D1345AF8B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409200" y="3378313"/>
              <a:ext cx="240213" cy="228452"/>
            </a:xfrm>
            <a:custGeom>
              <a:avLst/>
              <a:gdLst/>
              <a:ahLst/>
              <a:cxnLst/>
              <a:rect l="0" t="0" r="0" b="0"/>
              <a:pathLst>
                <a:path w="240213" h="228452">
                  <a:moveTo>
                    <a:pt x="95163" y="37987"/>
                  </a:moveTo>
                  <a:lnTo>
                    <a:pt x="95163" y="37987"/>
                  </a:lnTo>
                  <a:lnTo>
                    <a:pt x="95163" y="41358"/>
                  </a:lnTo>
                  <a:lnTo>
                    <a:pt x="93281" y="44895"/>
                  </a:lnTo>
                  <a:lnTo>
                    <a:pt x="90798" y="48818"/>
                  </a:lnTo>
                  <a:lnTo>
                    <a:pt x="88695" y="54994"/>
                  </a:lnTo>
                  <a:lnTo>
                    <a:pt x="65512" y="98033"/>
                  </a:lnTo>
                  <a:lnTo>
                    <a:pt x="50712" y="139757"/>
                  </a:lnTo>
                  <a:lnTo>
                    <a:pt x="28018" y="185324"/>
                  </a:lnTo>
                  <a:lnTo>
                    <a:pt x="6397" y="225411"/>
                  </a:lnTo>
                  <a:lnTo>
                    <a:pt x="4942" y="226436"/>
                  </a:lnTo>
                  <a:lnTo>
                    <a:pt x="0" y="228451"/>
                  </a:lnTo>
                  <a:lnTo>
                    <a:pt x="5387" y="223017"/>
                  </a:lnTo>
                  <a:lnTo>
                    <a:pt x="27233" y="176110"/>
                  </a:lnTo>
                  <a:lnTo>
                    <a:pt x="59254" y="130484"/>
                  </a:lnTo>
                  <a:lnTo>
                    <a:pt x="90698" y="87736"/>
                  </a:lnTo>
                  <a:lnTo>
                    <a:pt x="135028" y="44475"/>
                  </a:lnTo>
                  <a:lnTo>
                    <a:pt x="172348" y="18083"/>
                  </a:lnTo>
                  <a:lnTo>
                    <a:pt x="210268" y="1818"/>
                  </a:lnTo>
                  <a:lnTo>
                    <a:pt x="230305" y="0"/>
                  </a:lnTo>
                  <a:lnTo>
                    <a:pt x="231824" y="668"/>
                  </a:lnTo>
                  <a:lnTo>
                    <a:pt x="232837" y="1819"/>
                  </a:lnTo>
                  <a:lnTo>
                    <a:pt x="234668" y="4979"/>
                  </a:lnTo>
                  <a:lnTo>
                    <a:pt x="237834" y="8735"/>
                  </a:lnTo>
                  <a:lnTo>
                    <a:pt x="239711" y="14638"/>
                  </a:lnTo>
                  <a:lnTo>
                    <a:pt x="240212" y="18188"/>
                  </a:lnTo>
                  <a:lnTo>
                    <a:pt x="238886" y="24013"/>
                  </a:lnTo>
                  <a:lnTo>
                    <a:pt x="210769" y="69776"/>
                  </a:lnTo>
                  <a:lnTo>
                    <a:pt x="197883" y="86678"/>
                  </a:lnTo>
                  <a:lnTo>
                    <a:pt x="189970" y="91378"/>
                  </a:lnTo>
                  <a:lnTo>
                    <a:pt x="181749" y="94877"/>
                  </a:lnTo>
                  <a:lnTo>
                    <a:pt x="153539" y="116087"/>
                  </a:lnTo>
                  <a:lnTo>
                    <a:pt x="141465" y="119218"/>
                  </a:lnTo>
                  <a:lnTo>
                    <a:pt x="95163" y="1205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1174">
              <a:extLst>
                <a:ext uri="{FF2B5EF4-FFF2-40B4-BE49-F238E27FC236}">
                  <a16:creationId xmlns:a16="http://schemas.microsoft.com/office/drawing/2014/main" id="{86AF42E8-6014-46AF-BA64-AE9B93B28DBD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574213" y="3600450"/>
              <a:ext cx="38101" cy="114301"/>
            </a:xfrm>
            <a:custGeom>
              <a:avLst/>
              <a:gdLst/>
              <a:ahLst/>
              <a:cxnLst/>
              <a:rect l="0" t="0" r="0" b="0"/>
              <a:pathLst>
                <a:path w="38101" h="114301">
                  <a:moveTo>
                    <a:pt x="38100" y="0"/>
                  </a:moveTo>
                  <a:lnTo>
                    <a:pt x="38100" y="0"/>
                  </a:lnTo>
                  <a:lnTo>
                    <a:pt x="38100" y="15732"/>
                  </a:lnTo>
                  <a:lnTo>
                    <a:pt x="37394" y="16838"/>
                  </a:lnTo>
                  <a:lnTo>
                    <a:pt x="36218" y="17576"/>
                  </a:lnTo>
                  <a:lnTo>
                    <a:pt x="34729" y="18067"/>
                  </a:lnTo>
                  <a:lnTo>
                    <a:pt x="33735" y="19100"/>
                  </a:lnTo>
                  <a:lnTo>
                    <a:pt x="32632" y="22130"/>
                  </a:lnTo>
                  <a:lnTo>
                    <a:pt x="29878" y="46343"/>
                  </a:lnTo>
                  <a:lnTo>
                    <a:pt x="8217" y="93383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MARTInkShape-1175">
              <a:extLst>
                <a:ext uri="{FF2B5EF4-FFF2-40B4-BE49-F238E27FC236}">
                  <a16:creationId xmlns:a16="http://schemas.microsoft.com/office/drawing/2014/main" id="{C4D0C4F0-DD8F-4FFE-A15C-6D2653D3C84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701261" y="3276600"/>
              <a:ext cx="95203" cy="387351"/>
            </a:xfrm>
            <a:custGeom>
              <a:avLst/>
              <a:gdLst/>
              <a:ahLst/>
              <a:cxnLst/>
              <a:rect l="0" t="0" r="0" b="0"/>
              <a:pathLst>
                <a:path w="95203" h="387351">
                  <a:moveTo>
                    <a:pt x="95202" y="0"/>
                  </a:moveTo>
                  <a:lnTo>
                    <a:pt x="95202" y="0"/>
                  </a:lnTo>
                  <a:lnTo>
                    <a:pt x="91831" y="3371"/>
                  </a:lnTo>
                  <a:lnTo>
                    <a:pt x="88294" y="5026"/>
                  </a:lnTo>
                  <a:lnTo>
                    <a:pt x="86363" y="5467"/>
                  </a:lnTo>
                  <a:lnTo>
                    <a:pt x="80275" y="9460"/>
                  </a:lnTo>
                  <a:lnTo>
                    <a:pt x="71897" y="17835"/>
                  </a:lnTo>
                  <a:lnTo>
                    <a:pt x="48635" y="64789"/>
                  </a:lnTo>
                  <a:lnTo>
                    <a:pt x="25744" y="111206"/>
                  </a:lnTo>
                  <a:lnTo>
                    <a:pt x="14820" y="150712"/>
                  </a:lnTo>
                  <a:lnTo>
                    <a:pt x="4192" y="192673"/>
                  </a:lnTo>
                  <a:lnTo>
                    <a:pt x="510" y="234957"/>
                  </a:lnTo>
                  <a:lnTo>
                    <a:pt x="0" y="280725"/>
                  </a:lnTo>
                  <a:lnTo>
                    <a:pt x="3332" y="310157"/>
                  </a:lnTo>
                  <a:lnTo>
                    <a:pt x="14879" y="345792"/>
                  </a:lnTo>
                  <a:lnTo>
                    <a:pt x="32946" y="369045"/>
                  </a:lnTo>
                  <a:lnTo>
                    <a:pt x="50840" y="382271"/>
                  </a:lnTo>
                  <a:lnTo>
                    <a:pt x="63452" y="387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SMARTInkShape-Group448">
            <a:extLst>
              <a:ext uri="{FF2B5EF4-FFF2-40B4-BE49-F238E27FC236}">
                <a16:creationId xmlns:a16="http://schemas.microsoft.com/office/drawing/2014/main" id="{B12BEC11-60E5-42AE-85E4-48ED27F10B1C}"/>
              </a:ext>
            </a:extLst>
          </p:cNvPr>
          <p:cNvGrpSpPr/>
          <p:nvPr/>
        </p:nvGrpSpPr>
        <p:grpSpPr>
          <a:xfrm>
            <a:off x="8656219" y="2146300"/>
            <a:ext cx="269412" cy="292101"/>
            <a:chOff x="8656219" y="2146300"/>
            <a:chExt cx="269412" cy="292101"/>
          </a:xfrm>
        </p:grpSpPr>
        <p:sp>
          <p:nvSpPr>
            <p:cNvPr id="215" name="SMARTInkShape-1176">
              <a:extLst>
                <a:ext uri="{FF2B5EF4-FFF2-40B4-BE49-F238E27FC236}">
                  <a16:creationId xmlns:a16="http://schemas.microsoft.com/office/drawing/2014/main" id="{C0153390-91D7-41E1-A77A-4CE52553A72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659813" y="2146300"/>
              <a:ext cx="177801" cy="177801"/>
            </a:xfrm>
            <a:custGeom>
              <a:avLst/>
              <a:gdLst/>
              <a:ahLst/>
              <a:cxnLst/>
              <a:rect l="0" t="0" r="0" b="0"/>
              <a:pathLst>
                <a:path w="177801" h="177801">
                  <a:moveTo>
                    <a:pt x="0" y="0"/>
                  </a:moveTo>
                  <a:lnTo>
                    <a:pt x="0" y="0"/>
                  </a:lnTo>
                  <a:lnTo>
                    <a:pt x="6088" y="0"/>
                  </a:lnTo>
                  <a:lnTo>
                    <a:pt x="11368" y="4364"/>
                  </a:lnTo>
                  <a:lnTo>
                    <a:pt x="17165" y="6467"/>
                  </a:lnTo>
                  <a:lnTo>
                    <a:pt x="34018" y="16424"/>
                  </a:lnTo>
                  <a:lnTo>
                    <a:pt x="39343" y="17883"/>
                  </a:lnTo>
                  <a:lnTo>
                    <a:pt x="44061" y="22294"/>
                  </a:lnTo>
                  <a:lnTo>
                    <a:pt x="49216" y="28253"/>
                  </a:lnTo>
                  <a:lnTo>
                    <a:pt x="78268" y="53717"/>
                  </a:lnTo>
                  <a:lnTo>
                    <a:pt x="109780" y="99493"/>
                  </a:lnTo>
                  <a:lnTo>
                    <a:pt x="141737" y="147096"/>
                  </a:lnTo>
                  <a:lnTo>
                    <a:pt x="144133" y="151924"/>
                  </a:lnTo>
                  <a:lnTo>
                    <a:pt x="144771" y="154200"/>
                  </a:lnTo>
                  <a:lnTo>
                    <a:pt x="149244" y="158609"/>
                  </a:lnTo>
                  <a:lnTo>
                    <a:pt x="154525" y="162921"/>
                  </a:lnTo>
                  <a:lnTo>
                    <a:pt x="161564" y="173558"/>
                  </a:lnTo>
                  <a:lnTo>
                    <a:pt x="165410" y="175915"/>
                  </a:lnTo>
                  <a:lnTo>
                    <a:pt x="17780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1177">
              <a:extLst>
                <a:ext uri="{FF2B5EF4-FFF2-40B4-BE49-F238E27FC236}">
                  <a16:creationId xmlns:a16="http://schemas.microsoft.com/office/drawing/2014/main" id="{B1CABF79-ED08-453B-9305-B44D8F251597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656219" y="2159885"/>
              <a:ext cx="200445" cy="189616"/>
            </a:xfrm>
            <a:custGeom>
              <a:avLst/>
              <a:gdLst/>
              <a:ahLst/>
              <a:cxnLst/>
              <a:rect l="0" t="0" r="0" b="0"/>
              <a:pathLst>
                <a:path w="200445" h="189616">
                  <a:moveTo>
                    <a:pt x="200444" y="11815"/>
                  </a:moveTo>
                  <a:lnTo>
                    <a:pt x="200444" y="11815"/>
                  </a:lnTo>
                  <a:lnTo>
                    <a:pt x="200444" y="2101"/>
                  </a:lnTo>
                  <a:lnTo>
                    <a:pt x="199738" y="1106"/>
                  </a:lnTo>
                  <a:lnTo>
                    <a:pt x="198562" y="442"/>
                  </a:lnTo>
                  <a:lnTo>
                    <a:pt x="197073" y="0"/>
                  </a:lnTo>
                  <a:lnTo>
                    <a:pt x="195374" y="410"/>
                  </a:lnTo>
                  <a:lnTo>
                    <a:pt x="188907" y="3654"/>
                  </a:lnTo>
                  <a:lnTo>
                    <a:pt x="182146" y="4660"/>
                  </a:lnTo>
                  <a:lnTo>
                    <a:pt x="174437" y="8870"/>
                  </a:lnTo>
                  <a:lnTo>
                    <a:pt x="152386" y="26375"/>
                  </a:lnTo>
                  <a:lnTo>
                    <a:pt x="124995" y="40509"/>
                  </a:lnTo>
                  <a:lnTo>
                    <a:pt x="79979" y="87543"/>
                  </a:lnTo>
                  <a:lnTo>
                    <a:pt x="36673" y="126103"/>
                  </a:lnTo>
                  <a:lnTo>
                    <a:pt x="15763" y="146575"/>
                  </a:lnTo>
                  <a:lnTo>
                    <a:pt x="5258" y="164050"/>
                  </a:lnTo>
                  <a:lnTo>
                    <a:pt x="3107" y="174777"/>
                  </a:lnTo>
                  <a:lnTo>
                    <a:pt x="320" y="179022"/>
                  </a:lnTo>
                  <a:lnTo>
                    <a:pt x="0" y="180436"/>
                  </a:lnTo>
                  <a:lnTo>
                    <a:pt x="492" y="181379"/>
                  </a:lnTo>
                  <a:lnTo>
                    <a:pt x="1526" y="182008"/>
                  </a:lnTo>
                  <a:lnTo>
                    <a:pt x="2215" y="183132"/>
                  </a:lnTo>
                  <a:lnTo>
                    <a:pt x="3594" y="1896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1178">
              <a:extLst>
                <a:ext uri="{FF2B5EF4-FFF2-40B4-BE49-F238E27FC236}">
                  <a16:creationId xmlns:a16="http://schemas.microsoft.com/office/drawing/2014/main" id="{D7F697D6-DBED-41BC-AC71-136FED587A35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8913813" y="2381250"/>
              <a:ext cx="11818" cy="57151"/>
            </a:xfrm>
            <a:custGeom>
              <a:avLst/>
              <a:gdLst/>
              <a:ahLst/>
              <a:cxnLst/>
              <a:rect l="0" t="0" r="0" b="0"/>
              <a:pathLst>
                <a:path w="11818" h="57151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8231" y="6908"/>
                  </a:lnTo>
                  <a:lnTo>
                    <a:pt x="10714" y="10831"/>
                  </a:lnTo>
                  <a:lnTo>
                    <a:pt x="11817" y="14927"/>
                  </a:lnTo>
                  <a:lnTo>
                    <a:pt x="11406" y="17007"/>
                  </a:lnTo>
                  <a:lnTo>
                    <a:pt x="8161" y="24011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SMARTInkShape-Group449">
            <a:extLst>
              <a:ext uri="{FF2B5EF4-FFF2-40B4-BE49-F238E27FC236}">
                <a16:creationId xmlns:a16="http://schemas.microsoft.com/office/drawing/2014/main" id="{0D8DBF8D-DECB-496C-B9AB-2B4210CB078F}"/>
              </a:ext>
            </a:extLst>
          </p:cNvPr>
          <p:cNvGrpSpPr/>
          <p:nvPr/>
        </p:nvGrpSpPr>
        <p:grpSpPr>
          <a:xfrm>
            <a:off x="7885113" y="2241550"/>
            <a:ext cx="349217" cy="253914"/>
            <a:chOff x="7885113" y="2241550"/>
            <a:chExt cx="349217" cy="253914"/>
          </a:xfrm>
        </p:grpSpPr>
        <p:sp>
          <p:nvSpPr>
            <p:cNvPr id="219" name="SMARTInkShape-1179">
              <a:extLst>
                <a:ext uri="{FF2B5EF4-FFF2-40B4-BE49-F238E27FC236}">
                  <a16:creationId xmlns:a16="http://schemas.microsoft.com/office/drawing/2014/main" id="{59A07ACB-9430-4110-8069-013D3D6AA14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910513" y="2266950"/>
              <a:ext cx="107951" cy="165101"/>
            </a:xfrm>
            <a:custGeom>
              <a:avLst/>
              <a:gdLst/>
              <a:ahLst/>
              <a:cxnLst/>
              <a:rect l="0" t="0" r="0" b="0"/>
              <a:pathLst>
                <a:path w="107951" h="1651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4926" y="9460"/>
                  </a:lnTo>
                  <a:lnTo>
                    <a:pt x="29640" y="24047"/>
                  </a:lnTo>
                  <a:lnTo>
                    <a:pt x="41628" y="42456"/>
                  </a:lnTo>
                  <a:lnTo>
                    <a:pt x="45025" y="53580"/>
                  </a:lnTo>
                  <a:lnTo>
                    <a:pt x="52930" y="65813"/>
                  </a:lnTo>
                  <a:lnTo>
                    <a:pt x="57310" y="78375"/>
                  </a:lnTo>
                  <a:lnTo>
                    <a:pt x="84607" y="124884"/>
                  </a:lnTo>
                  <a:lnTo>
                    <a:pt x="10795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1180">
              <a:extLst>
                <a:ext uri="{FF2B5EF4-FFF2-40B4-BE49-F238E27FC236}">
                  <a16:creationId xmlns:a16="http://schemas.microsoft.com/office/drawing/2014/main" id="{2C0EAA15-8B52-4370-B4D4-130DAD70023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885113" y="2241550"/>
              <a:ext cx="165101" cy="171451"/>
            </a:xfrm>
            <a:custGeom>
              <a:avLst/>
              <a:gdLst/>
              <a:ahLst/>
              <a:cxnLst/>
              <a:rect l="0" t="0" r="0" b="0"/>
              <a:pathLst>
                <a:path w="165101" h="171451">
                  <a:moveTo>
                    <a:pt x="165100" y="0"/>
                  </a:moveTo>
                  <a:lnTo>
                    <a:pt x="165100" y="0"/>
                  </a:lnTo>
                  <a:lnTo>
                    <a:pt x="161728" y="0"/>
                  </a:lnTo>
                  <a:lnTo>
                    <a:pt x="160735" y="706"/>
                  </a:lnTo>
                  <a:lnTo>
                    <a:pt x="160073" y="1882"/>
                  </a:lnTo>
                  <a:lnTo>
                    <a:pt x="155640" y="12209"/>
                  </a:lnTo>
                  <a:lnTo>
                    <a:pt x="114239" y="59050"/>
                  </a:lnTo>
                  <a:lnTo>
                    <a:pt x="73963" y="102955"/>
                  </a:lnTo>
                  <a:lnTo>
                    <a:pt x="30780" y="137554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1181">
              <a:extLst>
                <a:ext uri="{FF2B5EF4-FFF2-40B4-BE49-F238E27FC236}">
                  <a16:creationId xmlns:a16="http://schemas.microsoft.com/office/drawing/2014/main" id="{A64DCCC0-9AE7-4C3B-91E5-8810693D347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095027" y="2394062"/>
              <a:ext cx="139303" cy="101402"/>
            </a:xfrm>
            <a:custGeom>
              <a:avLst/>
              <a:gdLst/>
              <a:ahLst/>
              <a:cxnLst/>
              <a:rect l="0" t="0" r="0" b="0"/>
              <a:pathLst>
                <a:path w="139303" h="101402">
                  <a:moveTo>
                    <a:pt x="25036" y="37988"/>
                  </a:moveTo>
                  <a:lnTo>
                    <a:pt x="25036" y="37988"/>
                  </a:lnTo>
                  <a:lnTo>
                    <a:pt x="21664" y="41359"/>
                  </a:lnTo>
                  <a:lnTo>
                    <a:pt x="20009" y="44896"/>
                  </a:lnTo>
                  <a:lnTo>
                    <a:pt x="19568" y="46826"/>
                  </a:lnTo>
                  <a:lnTo>
                    <a:pt x="15576" y="52915"/>
                  </a:lnTo>
                  <a:lnTo>
                    <a:pt x="9925" y="59187"/>
                  </a:lnTo>
                  <a:lnTo>
                    <a:pt x="5855" y="61521"/>
                  </a:lnTo>
                  <a:lnTo>
                    <a:pt x="3782" y="62143"/>
                  </a:lnTo>
                  <a:lnTo>
                    <a:pt x="2400" y="63264"/>
                  </a:lnTo>
                  <a:lnTo>
                    <a:pt x="0" y="68746"/>
                  </a:lnTo>
                  <a:lnTo>
                    <a:pt x="4710" y="76515"/>
                  </a:lnTo>
                  <a:lnTo>
                    <a:pt x="5135" y="78489"/>
                  </a:lnTo>
                  <a:lnTo>
                    <a:pt x="9105" y="84639"/>
                  </a:lnTo>
                  <a:lnTo>
                    <a:pt x="14749" y="90930"/>
                  </a:lnTo>
                  <a:lnTo>
                    <a:pt x="18817" y="93268"/>
                  </a:lnTo>
                  <a:lnTo>
                    <a:pt x="42091" y="100827"/>
                  </a:lnTo>
                  <a:lnTo>
                    <a:pt x="61314" y="101401"/>
                  </a:lnTo>
                  <a:lnTo>
                    <a:pt x="85600" y="95016"/>
                  </a:lnTo>
                  <a:lnTo>
                    <a:pt x="126123" y="69727"/>
                  </a:lnTo>
                  <a:lnTo>
                    <a:pt x="135001" y="61269"/>
                  </a:lnTo>
                  <a:lnTo>
                    <a:pt x="137409" y="57037"/>
                  </a:lnTo>
                  <a:lnTo>
                    <a:pt x="138955" y="48571"/>
                  </a:lnTo>
                  <a:lnTo>
                    <a:pt x="139302" y="35871"/>
                  </a:lnTo>
                  <a:lnTo>
                    <a:pt x="135954" y="26150"/>
                  </a:lnTo>
                  <a:lnTo>
                    <a:pt x="126469" y="12980"/>
                  </a:lnTo>
                  <a:lnTo>
                    <a:pt x="118136" y="4199"/>
                  </a:lnTo>
                  <a:lnTo>
                    <a:pt x="112039" y="1804"/>
                  </a:lnTo>
                  <a:lnTo>
                    <a:pt x="84192" y="0"/>
                  </a:lnTo>
                  <a:lnTo>
                    <a:pt x="63136" y="62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SMARTInkShape-Group450">
            <a:extLst>
              <a:ext uri="{FF2B5EF4-FFF2-40B4-BE49-F238E27FC236}">
                <a16:creationId xmlns:a16="http://schemas.microsoft.com/office/drawing/2014/main" id="{B9A074B2-3B79-4A91-AB00-3F139790998D}"/>
              </a:ext>
            </a:extLst>
          </p:cNvPr>
          <p:cNvGrpSpPr/>
          <p:nvPr/>
        </p:nvGrpSpPr>
        <p:grpSpPr>
          <a:xfrm>
            <a:off x="10680003" y="2089150"/>
            <a:ext cx="132461" cy="234864"/>
            <a:chOff x="10680003" y="2089150"/>
            <a:chExt cx="132461" cy="234864"/>
          </a:xfrm>
        </p:grpSpPr>
        <p:sp>
          <p:nvSpPr>
            <p:cNvPr id="223" name="SMARTInkShape-1182">
              <a:extLst>
                <a:ext uri="{FF2B5EF4-FFF2-40B4-BE49-F238E27FC236}">
                  <a16:creationId xmlns:a16="http://schemas.microsoft.com/office/drawing/2014/main" id="{B74EA327-DBFC-4EB2-902F-6F0580BA225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680003" y="2197100"/>
              <a:ext cx="94361" cy="126914"/>
            </a:xfrm>
            <a:custGeom>
              <a:avLst/>
              <a:gdLst/>
              <a:ahLst/>
              <a:cxnLst/>
              <a:rect l="0" t="0" r="0" b="0"/>
              <a:pathLst>
                <a:path w="94361" h="126914">
                  <a:moveTo>
                    <a:pt x="56260" y="0"/>
                  </a:moveTo>
                  <a:lnTo>
                    <a:pt x="56260" y="0"/>
                  </a:lnTo>
                  <a:lnTo>
                    <a:pt x="50792" y="0"/>
                  </a:lnTo>
                  <a:lnTo>
                    <a:pt x="45014" y="4364"/>
                  </a:lnTo>
                  <a:lnTo>
                    <a:pt x="41149" y="5467"/>
                  </a:lnTo>
                  <a:lnTo>
                    <a:pt x="39836" y="6467"/>
                  </a:lnTo>
                  <a:lnTo>
                    <a:pt x="25964" y="25804"/>
                  </a:lnTo>
                  <a:lnTo>
                    <a:pt x="25479" y="27786"/>
                  </a:lnTo>
                  <a:lnTo>
                    <a:pt x="19611" y="38135"/>
                  </a:lnTo>
                  <a:lnTo>
                    <a:pt x="19127" y="40240"/>
                  </a:lnTo>
                  <a:lnTo>
                    <a:pt x="13987" y="49394"/>
                  </a:lnTo>
                  <a:lnTo>
                    <a:pt x="11749" y="59399"/>
                  </a:lnTo>
                  <a:lnTo>
                    <a:pt x="6104" y="69545"/>
                  </a:lnTo>
                  <a:lnTo>
                    <a:pt x="4811" y="84956"/>
                  </a:lnTo>
                  <a:lnTo>
                    <a:pt x="0" y="97126"/>
                  </a:lnTo>
                  <a:lnTo>
                    <a:pt x="409" y="99323"/>
                  </a:lnTo>
                  <a:lnTo>
                    <a:pt x="4923" y="107805"/>
                  </a:lnTo>
                  <a:lnTo>
                    <a:pt x="5222" y="110943"/>
                  </a:lnTo>
                  <a:lnTo>
                    <a:pt x="10998" y="114690"/>
                  </a:lnTo>
                  <a:lnTo>
                    <a:pt x="38905" y="125521"/>
                  </a:lnTo>
                  <a:lnTo>
                    <a:pt x="66942" y="126913"/>
                  </a:lnTo>
                  <a:lnTo>
                    <a:pt x="73472" y="125080"/>
                  </a:lnTo>
                  <a:lnTo>
                    <a:pt x="79432" y="122619"/>
                  </a:lnTo>
                  <a:lnTo>
                    <a:pt x="9436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MARTInkShape-1183">
              <a:extLst>
                <a:ext uri="{FF2B5EF4-FFF2-40B4-BE49-F238E27FC236}">
                  <a16:creationId xmlns:a16="http://schemas.microsoft.com/office/drawing/2014/main" id="{91C55373-2FDF-4397-8E0B-D101EBF5013C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806113" y="208915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6272" y="11556"/>
                  </a:lnTo>
                  <a:lnTo>
                    <a:pt x="63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SMARTInkShape-1184">
            <a:extLst>
              <a:ext uri="{FF2B5EF4-FFF2-40B4-BE49-F238E27FC236}">
                <a16:creationId xmlns:a16="http://schemas.microsoft.com/office/drawing/2014/main" id="{D321CAC6-9D40-4770-8563-C9E77A711BB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07313" y="1860581"/>
            <a:ext cx="320889" cy="285710"/>
          </a:xfrm>
          <a:custGeom>
            <a:avLst/>
            <a:gdLst/>
            <a:ahLst/>
            <a:cxnLst/>
            <a:rect l="0" t="0" r="0" b="0"/>
            <a:pathLst>
              <a:path w="320889" h="285710">
                <a:moveTo>
                  <a:pt x="82550" y="31719"/>
                </a:moveTo>
                <a:lnTo>
                  <a:pt x="82550" y="31719"/>
                </a:lnTo>
                <a:lnTo>
                  <a:pt x="82550" y="25376"/>
                </a:lnTo>
                <a:lnTo>
                  <a:pt x="85921" y="28742"/>
                </a:lnTo>
                <a:lnTo>
                  <a:pt x="89457" y="30396"/>
                </a:lnTo>
                <a:lnTo>
                  <a:pt x="91388" y="30837"/>
                </a:lnTo>
                <a:lnTo>
                  <a:pt x="110925" y="41793"/>
                </a:lnTo>
                <a:lnTo>
                  <a:pt x="153258" y="54476"/>
                </a:lnTo>
                <a:lnTo>
                  <a:pt x="199862" y="62483"/>
                </a:lnTo>
                <a:lnTo>
                  <a:pt x="246532" y="67775"/>
                </a:lnTo>
                <a:lnTo>
                  <a:pt x="292044" y="69784"/>
                </a:lnTo>
                <a:lnTo>
                  <a:pt x="320466" y="69819"/>
                </a:lnTo>
                <a:lnTo>
                  <a:pt x="320888" y="70524"/>
                </a:lnTo>
                <a:lnTo>
                  <a:pt x="320464" y="71700"/>
                </a:lnTo>
                <a:lnTo>
                  <a:pt x="318086" y="75286"/>
                </a:lnTo>
                <a:lnTo>
                  <a:pt x="315879" y="75777"/>
                </a:lnTo>
                <a:lnTo>
                  <a:pt x="308712" y="76091"/>
                </a:lnTo>
                <a:lnTo>
                  <a:pt x="262838" y="100553"/>
                </a:lnTo>
                <a:lnTo>
                  <a:pt x="215726" y="122853"/>
                </a:lnTo>
                <a:lnTo>
                  <a:pt x="171705" y="145756"/>
                </a:lnTo>
                <a:lnTo>
                  <a:pt x="129150" y="167857"/>
                </a:lnTo>
                <a:lnTo>
                  <a:pt x="86787" y="193815"/>
                </a:lnTo>
                <a:lnTo>
                  <a:pt x="44822" y="225492"/>
                </a:lnTo>
                <a:lnTo>
                  <a:pt x="10293" y="253374"/>
                </a:lnTo>
                <a:lnTo>
                  <a:pt x="97" y="266556"/>
                </a:lnTo>
                <a:lnTo>
                  <a:pt x="8" y="272126"/>
                </a:lnTo>
                <a:lnTo>
                  <a:pt x="3373" y="269384"/>
                </a:lnTo>
                <a:lnTo>
                  <a:pt x="8838" y="264102"/>
                </a:lnTo>
                <a:lnTo>
                  <a:pt x="14747" y="262000"/>
                </a:lnTo>
                <a:lnTo>
                  <a:pt x="22782" y="259655"/>
                </a:lnTo>
                <a:lnTo>
                  <a:pt x="43305" y="246652"/>
                </a:lnTo>
                <a:lnTo>
                  <a:pt x="84739" y="202884"/>
                </a:lnTo>
                <a:lnTo>
                  <a:pt x="127127" y="158702"/>
                </a:lnTo>
                <a:lnTo>
                  <a:pt x="162619" y="114268"/>
                </a:lnTo>
                <a:lnTo>
                  <a:pt x="193992" y="70525"/>
                </a:lnTo>
                <a:lnTo>
                  <a:pt x="219216" y="28984"/>
                </a:lnTo>
                <a:lnTo>
                  <a:pt x="221350" y="21580"/>
                </a:lnTo>
                <a:lnTo>
                  <a:pt x="222250" y="0"/>
                </a:lnTo>
                <a:lnTo>
                  <a:pt x="222250" y="8810"/>
                </a:lnTo>
                <a:lnTo>
                  <a:pt x="220368" y="12835"/>
                </a:lnTo>
                <a:lnTo>
                  <a:pt x="213411" y="24540"/>
                </a:lnTo>
                <a:lnTo>
                  <a:pt x="212829" y="28344"/>
                </a:lnTo>
                <a:lnTo>
                  <a:pt x="213203" y="46470"/>
                </a:lnTo>
                <a:lnTo>
                  <a:pt x="208987" y="89538"/>
                </a:lnTo>
                <a:lnTo>
                  <a:pt x="203095" y="131392"/>
                </a:lnTo>
                <a:lnTo>
                  <a:pt x="195395" y="177656"/>
                </a:lnTo>
                <a:lnTo>
                  <a:pt x="187415" y="224309"/>
                </a:lnTo>
                <a:lnTo>
                  <a:pt x="182395" y="263380"/>
                </a:lnTo>
                <a:lnTo>
                  <a:pt x="179161" y="272044"/>
                </a:lnTo>
                <a:lnTo>
                  <a:pt x="177806" y="285604"/>
                </a:lnTo>
                <a:lnTo>
                  <a:pt x="168962" y="285709"/>
                </a:lnTo>
                <a:lnTo>
                  <a:pt x="164934" y="283833"/>
                </a:lnTo>
                <a:lnTo>
                  <a:pt x="153230" y="273509"/>
                </a:lnTo>
                <a:lnTo>
                  <a:pt x="126557" y="229272"/>
                </a:lnTo>
                <a:lnTo>
                  <a:pt x="103442" y="183623"/>
                </a:lnTo>
                <a:lnTo>
                  <a:pt x="82153" y="138302"/>
                </a:lnTo>
                <a:lnTo>
                  <a:pt x="56264" y="92532"/>
                </a:lnTo>
                <a:lnTo>
                  <a:pt x="41468" y="64997"/>
                </a:lnTo>
                <a:lnTo>
                  <a:pt x="40344" y="60254"/>
                </a:lnTo>
                <a:lnTo>
                  <a:pt x="35335" y="53103"/>
                </a:lnTo>
                <a:lnTo>
                  <a:pt x="26461" y="43229"/>
                </a:lnTo>
                <a:lnTo>
                  <a:pt x="20932" y="36129"/>
                </a:lnTo>
                <a:lnTo>
                  <a:pt x="10592" y="28871"/>
                </a:lnTo>
                <a:lnTo>
                  <a:pt x="0" y="253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SMARTInkShape-1185">
            <a:extLst>
              <a:ext uri="{FF2B5EF4-FFF2-40B4-BE49-F238E27FC236}">
                <a16:creationId xmlns:a16="http://schemas.microsoft.com/office/drawing/2014/main" id="{0BE586CC-3E65-4D2F-8985-24B6FBB746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513" y="952500"/>
            <a:ext cx="54458" cy="234951"/>
          </a:xfrm>
          <a:custGeom>
            <a:avLst/>
            <a:gdLst/>
            <a:ahLst/>
            <a:cxnLst/>
            <a:rect l="0" t="0" r="0" b="0"/>
            <a:pathLst>
              <a:path w="54458" h="234951">
                <a:moveTo>
                  <a:pt x="50800" y="0"/>
                </a:moveTo>
                <a:lnTo>
                  <a:pt x="50800" y="0"/>
                </a:lnTo>
                <a:lnTo>
                  <a:pt x="50800" y="44471"/>
                </a:lnTo>
                <a:lnTo>
                  <a:pt x="54457" y="59689"/>
                </a:lnTo>
                <a:lnTo>
                  <a:pt x="51492" y="72092"/>
                </a:lnTo>
                <a:lnTo>
                  <a:pt x="35927" y="118048"/>
                </a:lnTo>
                <a:lnTo>
                  <a:pt x="15402" y="165653"/>
                </a:lnTo>
                <a:lnTo>
                  <a:pt x="2873" y="208948"/>
                </a:lnTo>
                <a:lnTo>
                  <a:pt x="0" y="234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SMARTInkShape-1186">
            <a:extLst>
              <a:ext uri="{FF2B5EF4-FFF2-40B4-BE49-F238E27FC236}">
                <a16:creationId xmlns:a16="http://schemas.microsoft.com/office/drawing/2014/main" id="{2A2B7FA9-7EB4-4A59-A645-C709EE7FC0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90778" y="833130"/>
            <a:ext cx="173280" cy="150749"/>
          </a:xfrm>
          <a:custGeom>
            <a:avLst/>
            <a:gdLst/>
            <a:ahLst/>
            <a:cxnLst/>
            <a:rect l="0" t="0" r="0" b="0"/>
            <a:pathLst>
              <a:path w="173280" h="150749">
                <a:moveTo>
                  <a:pt x="62585" y="62220"/>
                </a:moveTo>
                <a:lnTo>
                  <a:pt x="62585" y="62220"/>
                </a:lnTo>
                <a:lnTo>
                  <a:pt x="50153" y="49788"/>
                </a:lnTo>
                <a:lnTo>
                  <a:pt x="46593" y="49600"/>
                </a:lnTo>
                <a:lnTo>
                  <a:pt x="45574" y="48867"/>
                </a:lnTo>
                <a:lnTo>
                  <a:pt x="44894" y="47674"/>
                </a:lnTo>
                <a:lnTo>
                  <a:pt x="43614" y="43434"/>
                </a:lnTo>
                <a:lnTo>
                  <a:pt x="43558" y="46619"/>
                </a:lnTo>
                <a:lnTo>
                  <a:pt x="42845" y="47586"/>
                </a:lnTo>
                <a:lnTo>
                  <a:pt x="34698" y="52636"/>
                </a:lnTo>
                <a:lnTo>
                  <a:pt x="13894" y="73526"/>
                </a:lnTo>
                <a:lnTo>
                  <a:pt x="8255" y="84228"/>
                </a:lnTo>
                <a:lnTo>
                  <a:pt x="0" y="120504"/>
                </a:lnTo>
                <a:lnTo>
                  <a:pt x="401" y="122948"/>
                </a:lnTo>
                <a:lnTo>
                  <a:pt x="2727" y="127545"/>
                </a:lnTo>
                <a:lnTo>
                  <a:pt x="15130" y="138382"/>
                </a:lnTo>
                <a:lnTo>
                  <a:pt x="16132" y="140511"/>
                </a:lnTo>
                <a:lnTo>
                  <a:pt x="24283" y="146879"/>
                </a:lnTo>
                <a:lnTo>
                  <a:pt x="35635" y="149863"/>
                </a:lnTo>
                <a:lnTo>
                  <a:pt x="47936" y="150748"/>
                </a:lnTo>
                <a:lnTo>
                  <a:pt x="76553" y="142249"/>
                </a:lnTo>
                <a:lnTo>
                  <a:pt x="120912" y="114133"/>
                </a:lnTo>
                <a:lnTo>
                  <a:pt x="155834" y="86257"/>
                </a:lnTo>
                <a:lnTo>
                  <a:pt x="172534" y="57907"/>
                </a:lnTo>
                <a:lnTo>
                  <a:pt x="173279" y="53700"/>
                </a:lnTo>
                <a:lnTo>
                  <a:pt x="171035" y="35951"/>
                </a:lnTo>
                <a:lnTo>
                  <a:pt x="166994" y="29143"/>
                </a:lnTo>
                <a:lnTo>
                  <a:pt x="153266" y="14198"/>
                </a:lnTo>
                <a:lnTo>
                  <a:pt x="140880" y="7383"/>
                </a:lnTo>
                <a:lnTo>
                  <a:pt x="110821" y="0"/>
                </a:lnTo>
                <a:lnTo>
                  <a:pt x="101426" y="1170"/>
                </a:lnTo>
                <a:lnTo>
                  <a:pt x="56235" y="1142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SMARTInkShape-Group454">
            <a:extLst>
              <a:ext uri="{FF2B5EF4-FFF2-40B4-BE49-F238E27FC236}">
                <a16:creationId xmlns:a16="http://schemas.microsoft.com/office/drawing/2014/main" id="{FB5A48FB-0421-414C-AFD2-1CDC88F6E8B8}"/>
              </a:ext>
            </a:extLst>
          </p:cNvPr>
          <p:cNvGrpSpPr/>
          <p:nvPr/>
        </p:nvGrpSpPr>
        <p:grpSpPr>
          <a:xfrm>
            <a:off x="10380748" y="1441450"/>
            <a:ext cx="1003216" cy="596894"/>
            <a:chOff x="10380748" y="1441450"/>
            <a:chExt cx="1003216" cy="596894"/>
          </a:xfrm>
        </p:grpSpPr>
        <p:sp>
          <p:nvSpPr>
            <p:cNvPr id="229" name="SMARTInkShape-1187">
              <a:extLst>
                <a:ext uri="{FF2B5EF4-FFF2-40B4-BE49-F238E27FC236}">
                  <a16:creationId xmlns:a16="http://schemas.microsoft.com/office/drawing/2014/main" id="{12372F98-464B-4E5E-8984-D7F59083214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380748" y="1441450"/>
              <a:ext cx="1003216" cy="596894"/>
            </a:xfrm>
            <a:custGeom>
              <a:avLst/>
              <a:gdLst/>
              <a:ahLst/>
              <a:cxnLst/>
              <a:rect l="0" t="0" r="0" b="0"/>
              <a:pathLst>
                <a:path w="1003216" h="596894">
                  <a:moveTo>
                    <a:pt x="228515" y="44450"/>
                  </a:moveTo>
                  <a:lnTo>
                    <a:pt x="228515" y="44450"/>
                  </a:lnTo>
                  <a:lnTo>
                    <a:pt x="210870" y="32894"/>
                  </a:lnTo>
                  <a:lnTo>
                    <a:pt x="203115" y="25400"/>
                  </a:lnTo>
                  <a:lnTo>
                    <a:pt x="194276" y="34238"/>
                  </a:lnTo>
                  <a:lnTo>
                    <a:pt x="172218" y="77313"/>
                  </a:lnTo>
                  <a:lnTo>
                    <a:pt x="148138" y="120715"/>
                  </a:lnTo>
                  <a:lnTo>
                    <a:pt x="120444" y="166985"/>
                  </a:lnTo>
                  <a:lnTo>
                    <a:pt x="96392" y="212268"/>
                  </a:lnTo>
                  <a:lnTo>
                    <a:pt x="75174" y="253356"/>
                  </a:lnTo>
                  <a:lnTo>
                    <a:pt x="47727" y="298412"/>
                  </a:lnTo>
                  <a:lnTo>
                    <a:pt x="36062" y="323453"/>
                  </a:lnTo>
                  <a:lnTo>
                    <a:pt x="16035" y="350762"/>
                  </a:lnTo>
                  <a:lnTo>
                    <a:pt x="4835" y="380560"/>
                  </a:lnTo>
                  <a:lnTo>
                    <a:pt x="887" y="386009"/>
                  </a:lnTo>
                  <a:lnTo>
                    <a:pt x="0" y="392700"/>
                  </a:lnTo>
                  <a:lnTo>
                    <a:pt x="3310" y="396775"/>
                  </a:lnTo>
                  <a:lnTo>
                    <a:pt x="6833" y="398594"/>
                  </a:lnTo>
                  <a:lnTo>
                    <a:pt x="8760" y="399080"/>
                  </a:lnTo>
                  <a:lnTo>
                    <a:pt x="17628" y="404222"/>
                  </a:lnTo>
                  <a:lnTo>
                    <a:pt x="61332" y="406375"/>
                  </a:lnTo>
                  <a:lnTo>
                    <a:pt x="108031" y="400441"/>
                  </a:lnTo>
                  <a:lnTo>
                    <a:pt x="152910" y="400065"/>
                  </a:lnTo>
                  <a:lnTo>
                    <a:pt x="170835" y="400760"/>
                  </a:lnTo>
                  <a:lnTo>
                    <a:pt x="214893" y="406008"/>
                  </a:lnTo>
                  <a:lnTo>
                    <a:pt x="260741" y="413273"/>
                  </a:lnTo>
                  <a:lnTo>
                    <a:pt x="302661" y="419744"/>
                  </a:lnTo>
                  <a:lnTo>
                    <a:pt x="348311" y="433305"/>
                  </a:lnTo>
                  <a:lnTo>
                    <a:pt x="390079" y="446301"/>
                  </a:lnTo>
                  <a:lnTo>
                    <a:pt x="417967" y="453971"/>
                  </a:lnTo>
                  <a:lnTo>
                    <a:pt x="435482" y="457881"/>
                  </a:lnTo>
                  <a:lnTo>
                    <a:pt x="469722" y="471994"/>
                  </a:lnTo>
                  <a:lnTo>
                    <a:pt x="512841" y="485123"/>
                  </a:lnTo>
                  <a:lnTo>
                    <a:pt x="556576" y="497192"/>
                  </a:lnTo>
                  <a:lnTo>
                    <a:pt x="602095" y="518935"/>
                  </a:lnTo>
                  <a:lnTo>
                    <a:pt x="646846" y="538112"/>
                  </a:lnTo>
                  <a:lnTo>
                    <a:pt x="693518" y="562853"/>
                  </a:lnTo>
                  <a:lnTo>
                    <a:pt x="739907" y="587727"/>
                  </a:lnTo>
                  <a:lnTo>
                    <a:pt x="746849" y="589713"/>
                  </a:lnTo>
                  <a:lnTo>
                    <a:pt x="751221" y="590178"/>
                  </a:lnTo>
                  <a:lnTo>
                    <a:pt x="755515" y="592266"/>
                  </a:lnTo>
                  <a:lnTo>
                    <a:pt x="761540" y="596629"/>
                  </a:lnTo>
                  <a:lnTo>
                    <a:pt x="767993" y="596893"/>
                  </a:lnTo>
                  <a:lnTo>
                    <a:pt x="768916" y="591124"/>
                  </a:lnTo>
                  <a:lnTo>
                    <a:pt x="784688" y="545767"/>
                  </a:lnTo>
                  <a:lnTo>
                    <a:pt x="798077" y="498757"/>
                  </a:lnTo>
                  <a:lnTo>
                    <a:pt x="807699" y="454259"/>
                  </a:lnTo>
                  <a:lnTo>
                    <a:pt x="814991" y="432810"/>
                  </a:lnTo>
                  <a:lnTo>
                    <a:pt x="836433" y="386881"/>
                  </a:lnTo>
                  <a:lnTo>
                    <a:pt x="857574" y="341535"/>
                  </a:lnTo>
                  <a:lnTo>
                    <a:pt x="882749" y="301092"/>
                  </a:lnTo>
                  <a:lnTo>
                    <a:pt x="905593" y="260306"/>
                  </a:lnTo>
                  <a:lnTo>
                    <a:pt x="931226" y="216454"/>
                  </a:lnTo>
                  <a:lnTo>
                    <a:pt x="956516" y="170790"/>
                  </a:lnTo>
                  <a:lnTo>
                    <a:pt x="975036" y="143356"/>
                  </a:lnTo>
                  <a:lnTo>
                    <a:pt x="995870" y="96638"/>
                  </a:lnTo>
                  <a:lnTo>
                    <a:pt x="996777" y="89904"/>
                  </a:lnTo>
                  <a:lnTo>
                    <a:pt x="1003215" y="82550"/>
                  </a:lnTo>
                  <a:lnTo>
                    <a:pt x="999844" y="82550"/>
                  </a:lnTo>
                  <a:lnTo>
                    <a:pt x="998850" y="83256"/>
                  </a:lnTo>
                  <a:lnTo>
                    <a:pt x="998188" y="84432"/>
                  </a:lnTo>
                  <a:lnTo>
                    <a:pt x="996943" y="88639"/>
                  </a:lnTo>
                  <a:lnTo>
                    <a:pt x="993517" y="88822"/>
                  </a:lnTo>
                  <a:lnTo>
                    <a:pt x="992516" y="89554"/>
                  </a:lnTo>
                  <a:lnTo>
                    <a:pt x="991404" y="92248"/>
                  </a:lnTo>
                  <a:lnTo>
                    <a:pt x="990402" y="93249"/>
                  </a:lnTo>
                  <a:lnTo>
                    <a:pt x="987407" y="94361"/>
                  </a:lnTo>
                  <a:lnTo>
                    <a:pt x="959619" y="95243"/>
                  </a:lnTo>
                  <a:lnTo>
                    <a:pt x="953735" y="93366"/>
                  </a:lnTo>
                  <a:lnTo>
                    <a:pt x="948063" y="90885"/>
                  </a:lnTo>
                  <a:lnTo>
                    <a:pt x="901968" y="87053"/>
                  </a:lnTo>
                  <a:lnTo>
                    <a:pt x="854827" y="76259"/>
                  </a:lnTo>
                  <a:lnTo>
                    <a:pt x="811749" y="69800"/>
                  </a:lnTo>
                  <a:lnTo>
                    <a:pt x="770088" y="61098"/>
                  </a:lnTo>
                  <a:lnTo>
                    <a:pt x="729847" y="52644"/>
                  </a:lnTo>
                  <a:lnTo>
                    <a:pt x="683425" y="45973"/>
                  </a:lnTo>
                  <a:lnTo>
                    <a:pt x="636033" y="39276"/>
                  </a:lnTo>
                  <a:lnTo>
                    <a:pt x="589010" y="31348"/>
                  </a:lnTo>
                  <a:lnTo>
                    <a:pt x="547844" y="23204"/>
                  </a:lnTo>
                  <a:lnTo>
                    <a:pt x="502085" y="14571"/>
                  </a:lnTo>
                  <a:lnTo>
                    <a:pt x="461058" y="13070"/>
                  </a:lnTo>
                  <a:lnTo>
                    <a:pt x="421623" y="9115"/>
                  </a:lnTo>
                  <a:lnTo>
                    <a:pt x="382475" y="9901"/>
                  </a:lnTo>
                  <a:lnTo>
                    <a:pt x="338787" y="6818"/>
                  </a:lnTo>
                  <a:lnTo>
                    <a:pt x="292163" y="2027"/>
                  </a:lnTo>
                  <a:lnTo>
                    <a:pt x="248933" y="178"/>
                  </a:lnTo>
                  <a:lnTo>
                    <a:pt x="203075" y="5"/>
                  </a:lnTo>
                  <a:lnTo>
                    <a:pt x="18406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1188">
              <a:extLst>
                <a:ext uri="{FF2B5EF4-FFF2-40B4-BE49-F238E27FC236}">
                  <a16:creationId xmlns:a16="http://schemas.microsoft.com/office/drawing/2014/main" id="{21068AD1-A554-4FEE-960E-3091CB77202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0679492" y="1682750"/>
              <a:ext cx="276160" cy="144759"/>
            </a:xfrm>
            <a:custGeom>
              <a:avLst/>
              <a:gdLst/>
              <a:ahLst/>
              <a:cxnLst/>
              <a:rect l="0" t="0" r="0" b="0"/>
              <a:pathLst>
                <a:path w="276160" h="144759">
                  <a:moveTo>
                    <a:pt x="120271" y="0"/>
                  </a:moveTo>
                  <a:lnTo>
                    <a:pt x="120271" y="0"/>
                  </a:lnTo>
                  <a:lnTo>
                    <a:pt x="85721" y="706"/>
                  </a:lnTo>
                  <a:lnTo>
                    <a:pt x="65147" y="8838"/>
                  </a:lnTo>
                  <a:lnTo>
                    <a:pt x="22969" y="36691"/>
                  </a:lnTo>
                  <a:lnTo>
                    <a:pt x="8279" y="55856"/>
                  </a:lnTo>
                  <a:lnTo>
                    <a:pt x="2499" y="70643"/>
                  </a:lnTo>
                  <a:lnTo>
                    <a:pt x="0" y="89588"/>
                  </a:lnTo>
                  <a:lnTo>
                    <a:pt x="6578" y="113345"/>
                  </a:lnTo>
                  <a:lnTo>
                    <a:pt x="8492" y="117897"/>
                  </a:lnTo>
                  <a:lnTo>
                    <a:pt x="14382" y="124836"/>
                  </a:lnTo>
                  <a:lnTo>
                    <a:pt x="22409" y="130272"/>
                  </a:lnTo>
                  <a:lnTo>
                    <a:pt x="50913" y="141690"/>
                  </a:lnTo>
                  <a:lnTo>
                    <a:pt x="72987" y="144758"/>
                  </a:lnTo>
                  <a:lnTo>
                    <a:pt x="115986" y="138973"/>
                  </a:lnTo>
                  <a:lnTo>
                    <a:pt x="156662" y="131090"/>
                  </a:lnTo>
                  <a:lnTo>
                    <a:pt x="197291" y="113724"/>
                  </a:lnTo>
                  <a:lnTo>
                    <a:pt x="240434" y="93875"/>
                  </a:lnTo>
                  <a:lnTo>
                    <a:pt x="262853" y="78045"/>
                  </a:lnTo>
                  <a:lnTo>
                    <a:pt x="268307" y="71611"/>
                  </a:lnTo>
                  <a:lnTo>
                    <a:pt x="275787" y="57233"/>
                  </a:lnTo>
                  <a:lnTo>
                    <a:pt x="276159" y="53677"/>
                  </a:lnTo>
                  <a:lnTo>
                    <a:pt x="274691" y="45964"/>
                  </a:lnTo>
                  <a:lnTo>
                    <a:pt x="266527" y="33688"/>
                  </a:lnTo>
                  <a:lnTo>
                    <a:pt x="257240" y="29084"/>
                  </a:lnTo>
                  <a:lnTo>
                    <a:pt x="215986" y="18816"/>
                  </a:lnTo>
                  <a:lnTo>
                    <a:pt x="182027" y="16394"/>
                  </a:lnTo>
                  <a:lnTo>
                    <a:pt x="145153" y="20144"/>
                  </a:lnTo>
                  <a:lnTo>
                    <a:pt x="107571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SMARTInkShape-Group455">
            <a:extLst>
              <a:ext uri="{FF2B5EF4-FFF2-40B4-BE49-F238E27FC236}">
                <a16:creationId xmlns:a16="http://schemas.microsoft.com/office/drawing/2014/main" id="{2C2CC097-39F0-44BA-B468-F2BD1267363E}"/>
              </a:ext>
            </a:extLst>
          </p:cNvPr>
          <p:cNvGrpSpPr/>
          <p:nvPr/>
        </p:nvGrpSpPr>
        <p:grpSpPr>
          <a:xfrm>
            <a:off x="7491413" y="1228531"/>
            <a:ext cx="1711927" cy="670120"/>
            <a:chOff x="7491413" y="1228531"/>
            <a:chExt cx="1711927" cy="670120"/>
          </a:xfrm>
        </p:grpSpPr>
        <p:sp>
          <p:nvSpPr>
            <p:cNvPr id="232" name="SMARTInkShape-1189">
              <a:extLst>
                <a:ext uri="{FF2B5EF4-FFF2-40B4-BE49-F238E27FC236}">
                  <a16:creationId xmlns:a16="http://schemas.microsoft.com/office/drawing/2014/main" id="{D5E8D652-780B-4182-8A45-82C81F0F27F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491413" y="1228531"/>
              <a:ext cx="1711927" cy="670120"/>
            </a:xfrm>
            <a:custGeom>
              <a:avLst/>
              <a:gdLst/>
              <a:ahLst/>
              <a:cxnLst/>
              <a:rect l="0" t="0" r="0" b="0"/>
              <a:pathLst>
                <a:path w="1711927" h="670120">
                  <a:moveTo>
                    <a:pt x="95250" y="104969"/>
                  </a:moveTo>
                  <a:lnTo>
                    <a:pt x="95250" y="104969"/>
                  </a:lnTo>
                  <a:lnTo>
                    <a:pt x="95250" y="108340"/>
                  </a:lnTo>
                  <a:lnTo>
                    <a:pt x="97131" y="111877"/>
                  </a:lnTo>
                  <a:lnTo>
                    <a:pt x="98621" y="113807"/>
                  </a:lnTo>
                  <a:lnTo>
                    <a:pt x="98908" y="115800"/>
                  </a:lnTo>
                  <a:lnTo>
                    <a:pt x="95525" y="137291"/>
                  </a:lnTo>
                  <a:lnTo>
                    <a:pt x="93392" y="164051"/>
                  </a:lnTo>
                  <a:lnTo>
                    <a:pt x="91602" y="176383"/>
                  </a:lnTo>
                  <a:lnTo>
                    <a:pt x="92444" y="198487"/>
                  </a:lnTo>
                  <a:lnTo>
                    <a:pt x="82898" y="243237"/>
                  </a:lnTo>
                  <a:lnTo>
                    <a:pt x="77221" y="284976"/>
                  </a:lnTo>
                  <a:lnTo>
                    <a:pt x="69427" y="332257"/>
                  </a:lnTo>
                  <a:lnTo>
                    <a:pt x="58505" y="375024"/>
                  </a:lnTo>
                  <a:lnTo>
                    <a:pt x="40800" y="420220"/>
                  </a:lnTo>
                  <a:lnTo>
                    <a:pt x="30460" y="466787"/>
                  </a:lnTo>
                  <a:lnTo>
                    <a:pt x="20996" y="492877"/>
                  </a:lnTo>
                  <a:lnTo>
                    <a:pt x="8221" y="511154"/>
                  </a:lnTo>
                  <a:lnTo>
                    <a:pt x="6719" y="516422"/>
                  </a:lnTo>
                  <a:lnTo>
                    <a:pt x="80" y="523982"/>
                  </a:lnTo>
                  <a:lnTo>
                    <a:pt x="0" y="530341"/>
                  </a:lnTo>
                  <a:lnTo>
                    <a:pt x="3371" y="530396"/>
                  </a:lnTo>
                  <a:lnTo>
                    <a:pt x="6907" y="532290"/>
                  </a:lnTo>
                  <a:lnTo>
                    <a:pt x="10831" y="534778"/>
                  </a:lnTo>
                  <a:lnTo>
                    <a:pt x="19098" y="536376"/>
                  </a:lnTo>
                  <a:lnTo>
                    <a:pt x="27526" y="536691"/>
                  </a:lnTo>
                  <a:lnTo>
                    <a:pt x="31753" y="538616"/>
                  </a:lnTo>
                  <a:lnTo>
                    <a:pt x="33869" y="540117"/>
                  </a:lnTo>
                  <a:lnTo>
                    <a:pt x="49476" y="544605"/>
                  </a:lnTo>
                  <a:lnTo>
                    <a:pt x="52034" y="546226"/>
                  </a:lnTo>
                  <a:lnTo>
                    <a:pt x="62376" y="548508"/>
                  </a:lnTo>
                  <a:lnTo>
                    <a:pt x="104976" y="554911"/>
                  </a:lnTo>
                  <a:lnTo>
                    <a:pt x="151317" y="560130"/>
                  </a:lnTo>
                  <a:lnTo>
                    <a:pt x="196123" y="558529"/>
                  </a:lnTo>
                  <a:lnTo>
                    <a:pt x="238046" y="556354"/>
                  </a:lnTo>
                  <a:lnTo>
                    <a:pt x="273967" y="555272"/>
                  </a:lnTo>
                  <a:lnTo>
                    <a:pt x="311422" y="551502"/>
                  </a:lnTo>
                  <a:lnTo>
                    <a:pt x="350035" y="550071"/>
                  </a:lnTo>
                  <a:lnTo>
                    <a:pt x="391032" y="549647"/>
                  </a:lnTo>
                  <a:lnTo>
                    <a:pt x="426854" y="549522"/>
                  </a:lnTo>
                  <a:lnTo>
                    <a:pt x="464671" y="549485"/>
                  </a:lnTo>
                  <a:lnTo>
                    <a:pt x="506137" y="549474"/>
                  </a:lnTo>
                  <a:lnTo>
                    <a:pt x="545548" y="550176"/>
                  </a:lnTo>
                  <a:lnTo>
                    <a:pt x="584741" y="553833"/>
                  </a:lnTo>
                  <a:lnTo>
                    <a:pt x="627321" y="555231"/>
                  </a:lnTo>
                  <a:lnTo>
                    <a:pt x="670511" y="555645"/>
                  </a:lnTo>
                  <a:lnTo>
                    <a:pt x="711138" y="556473"/>
                  </a:lnTo>
                  <a:lnTo>
                    <a:pt x="754142" y="560873"/>
                  </a:lnTo>
                  <a:lnTo>
                    <a:pt x="798163" y="565940"/>
                  </a:lnTo>
                  <a:lnTo>
                    <a:pt x="842486" y="567755"/>
                  </a:lnTo>
                  <a:lnTo>
                    <a:pt x="886899" y="568998"/>
                  </a:lnTo>
                  <a:lnTo>
                    <a:pt x="931337" y="573521"/>
                  </a:lnTo>
                  <a:lnTo>
                    <a:pt x="975079" y="578625"/>
                  </a:lnTo>
                  <a:lnTo>
                    <a:pt x="1015869" y="580450"/>
                  </a:lnTo>
                  <a:lnTo>
                    <a:pt x="1058922" y="581697"/>
                  </a:lnTo>
                  <a:lnTo>
                    <a:pt x="1102252" y="585515"/>
                  </a:lnTo>
                  <a:lnTo>
                    <a:pt x="1141510" y="586961"/>
                  </a:lnTo>
                  <a:lnTo>
                    <a:pt x="1188618" y="589330"/>
                  </a:lnTo>
                  <a:lnTo>
                    <a:pt x="1235109" y="593013"/>
                  </a:lnTo>
                  <a:lnTo>
                    <a:pt x="1277559" y="598104"/>
                  </a:lnTo>
                  <a:lnTo>
                    <a:pt x="1315733" y="601723"/>
                  </a:lnTo>
                  <a:lnTo>
                    <a:pt x="1358807" y="610338"/>
                  </a:lnTo>
                  <a:lnTo>
                    <a:pt x="1401387" y="615994"/>
                  </a:lnTo>
                  <a:lnTo>
                    <a:pt x="1441748" y="620763"/>
                  </a:lnTo>
                  <a:lnTo>
                    <a:pt x="1485369" y="627120"/>
                  </a:lnTo>
                  <a:lnTo>
                    <a:pt x="1530318" y="637200"/>
                  </a:lnTo>
                  <a:lnTo>
                    <a:pt x="1555188" y="645122"/>
                  </a:lnTo>
                  <a:lnTo>
                    <a:pt x="1569201" y="649894"/>
                  </a:lnTo>
                  <a:lnTo>
                    <a:pt x="1585303" y="651706"/>
                  </a:lnTo>
                  <a:lnTo>
                    <a:pt x="1593834" y="656081"/>
                  </a:lnTo>
                  <a:lnTo>
                    <a:pt x="1598942" y="657155"/>
                  </a:lnTo>
                  <a:lnTo>
                    <a:pt x="1599362" y="657948"/>
                  </a:lnTo>
                  <a:lnTo>
                    <a:pt x="1600200" y="670119"/>
                  </a:lnTo>
                  <a:lnTo>
                    <a:pt x="1600200" y="666748"/>
                  </a:lnTo>
                  <a:lnTo>
                    <a:pt x="1598318" y="663212"/>
                  </a:lnTo>
                  <a:lnTo>
                    <a:pt x="1595835" y="659288"/>
                  </a:lnTo>
                  <a:lnTo>
                    <a:pt x="1594242" y="651020"/>
                  </a:lnTo>
                  <a:lnTo>
                    <a:pt x="1593856" y="621063"/>
                  </a:lnTo>
                  <a:lnTo>
                    <a:pt x="1600731" y="574026"/>
                  </a:lnTo>
                  <a:lnTo>
                    <a:pt x="1608028" y="528488"/>
                  </a:lnTo>
                  <a:lnTo>
                    <a:pt x="1619380" y="486357"/>
                  </a:lnTo>
                  <a:lnTo>
                    <a:pt x="1631961" y="442877"/>
                  </a:lnTo>
                  <a:lnTo>
                    <a:pt x="1647796" y="401657"/>
                  </a:lnTo>
                  <a:lnTo>
                    <a:pt x="1653813" y="377497"/>
                  </a:lnTo>
                  <a:lnTo>
                    <a:pt x="1667857" y="334081"/>
                  </a:lnTo>
                  <a:lnTo>
                    <a:pt x="1670487" y="320391"/>
                  </a:lnTo>
                  <a:lnTo>
                    <a:pt x="1686935" y="275501"/>
                  </a:lnTo>
                  <a:lnTo>
                    <a:pt x="1695482" y="230653"/>
                  </a:lnTo>
                  <a:lnTo>
                    <a:pt x="1703250" y="202147"/>
                  </a:lnTo>
                  <a:lnTo>
                    <a:pt x="1705972" y="196843"/>
                  </a:lnTo>
                  <a:lnTo>
                    <a:pt x="1708210" y="189890"/>
                  </a:lnTo>
                  <a:lnTo>
                    <a:pt x="1711234" y="185515"/>
                  </a:lnTo>
                  <a:lnTo>
                    <a:pt x="1711617" y="183361"/>
                  </a:lnTo>
                  <a:lnTo>
                    <a:pt x="1711166" y="181219"/>
                  </a:lnTo>
                  <a:lnTo>
                    <a:pt x="1709491" y="176958"/>
                  </a:lnTo>
                  <a:lnTo>
                    <a:pt x="1708746" y="172712"/>
                  </a:lnTo>
                  <a:lnTo>
                    <a:pt x="1709253" y="171298"/>
                  </a:lnTo>
                  <a:lnTo>
                    <a:pt x="1710296" y="170355"/>
                  </a:lnTo>
                  <a:lnTo>
                    <a:pt x="1711697" y="169726"/>
                  </a:lnTo>
                  <a:lnTo>
                    <a:pt x="1711926" y="168602"/>
                  </a:lnTo>
                  <a:lnTo>
                    <a:pt x="1708150" y="162119"/>
                  </a:lnTo>
                  <a:lnTo>
                    <a:pt x="1708150" y="167586"/>
                  </a:lnTo>
                  <a:lnTo>
                    <a:pt x="1707444" y="167881"/>
                  </a:lnTo>
                  <a:lnTo>
                    <a:pt x="1704779" y="168208"/>
                  </a:lnTo>
                  <a:lnTo>
                    <a:pt x="1703785" y="169000"/>
                  </a:lnTo>
                  <a:lnTo>
                    <a:pt x="1702682" y="171763"/>
                  </a:lnTo>
                  <a:lnTo>
                    <a:pt x="1701682" y="172781"/>
                  </a:lnTo>
                  <a:lnTo>
                    <a:pt x="1695008" y="176298"/>
                  </a:lnTo>
                  <a:lnTo>
                    <a:pt x="1691020" y="179004"/>
                  </a:lnTo>
                  <a:lnTo>
                    <a:pt x="1684102" y="180528"/>
                  </a:lnTo>
                  <a:lnTo>
                    <a:pt x="1649843" y="181162"/>
                  </a:lnTo>
                  <a:lnTo>
                    <a:pt x="1603845" y="167821"/>
                  </a:lnTo>
                  <a:lnTo>
                    <a:pt x="1580615" y="158568"/>
                  </a:lnTo>
                  <a:lnTo>
                    <a:pt x="1568212" y="155602"/>
                  </a:lnTo>
                  <a:lnTo>
                    <a:pt x="1525964" y="139286"/>
                  </a:lnTo>
                  <a:lnTo>
                    <a:pt x="1480297" y="126175"/>
                  </a:lnTo>
                  <a:lnTo>
                    <a:pt x="1433778" y="115558"/>
                  </a:lnTo>
                  <a:lnTo>
                    <a:pt x="1394204" y="102723"/>
                  </a:lnTo>
                  <a:lnTo>
                    <a:pt x="1352415" y="92662"/>
                  </a:lnTo>
                  <a:lnTo>
                    <a:pt x="1306819" y="83880"/>
                  </a:lnTo>
                  <a:lnTo>
                    <a:pt x="1269620" y="77475"/>
                  </a:lnTo>
                  <a:lnTo>
                    <a:pt x="1222783" y="68990"/>
                  </a:lnTo>
                  <a:lnTo>
                    <a:pt x="1181769" y="62637"/>
                  </a:lnTo>
                  <a:lnTo>
                    <a:pt x="1139043" y="56286"/>
                  </a:lnTo>
                  <a:lnTo>
                    <a:pt x="1099259" y="49936"/>
                  </a:lnTo>
                  <a:lnTo>
                    <a:pt x="1060660" y="43586"/>
                  </a:lnTo>
                  <a:lnTo>
                    <a:pt x="1021706" y="37941"/>
                  </a:lnTo>
                  <a:lnTo>
                    <a:pt x="979904" y="35250"/>
                  </a:lnTo>
                  <a:lnTo>
                    <a:pt x="940393" y="31003"/>
                  </a:lnTo>
                  <a:lnTo>
                    <a:pt x="900465" y="28725"/>
                  </a:lnTo>
                  <a:lnTo>
                    <a:pt x="854923" y="23896"/>
                  </a:lnTo>
                  <a:lnTo>
                    <a:pt x="813992" y="18702"/>
                  </a:lnTo>
                  <a:lnTo>
                    <a:pt x="775053" y="16849"/>
                  </a:lnTo>
                  <a:lnTo>
                    <a:pt x="736704" y="16300"/>
                  </a:lnTo>
                  <a:lnTo>
                    <a:pt x="698531" y="16138"/>
                  </a:lnTo>
                  <a:lnTo>
                    <a:pt x="661114" y="15384"/>
                  </a:lnTo>
                  <a:lnTo>
                    <a:pt x="616508" y="11047"/>
                  </a:lnTo>
                  <a:lnTo>
                    <a:pt x="573726" y="6610"/>
                  </a:lnTo>
                  <a:lnTo>
                    <a:pt x="532010" y="4009"/>
                  </a:lnTo>
                  <a:lnTo>
                    <a:pt x="493979" y="3496"/>
                  </a:lnTo>
                  <a:lnTo>
                    <a:pt x="451642" y="3386"/>
                  </a:lnTo>
                  <a:lnTo>
                    <a:pt x="410458" y="0"/>
                  </a:lnTo>
                  <a:lnTo>
                    <a:pt x="365285" y="2748"/>
                  </a:lnTo>
                  <a:lnTo>
                    <a:pt x="327494" y="5169"/>
                  </a:lnTo>
                  <a:lnTo>
                    <a:pt x="281410" y="13905"/>
                  </a:lnTo>
                  <a:lnTo>
                    <a:pt x="273050" y="1606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SMARTInkShape-1190">
              <a:extLst>
                <a:ext uri="{FF2B5EF4-FFF2-40B4-BE49-F238E27FC236}">
                  <a16:creationId xmlns:a16="http://schemas.microsoft.com/office/drawing/2014/main" id="{A6589533-9BD1-4BC5-80BE-27AE3618C74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437563" y="1358900"/>
              <a:ext cx="44451" cy="476251"/>
            </a:xfrm>
            <a:custGeom>
              <a:avLst/>
              <a:gdLst/>
              <a:ahLst/>
              <a:cxnLst/>
              <a:rect l="0" t="0" r="0" b="0"/>
              <a:pathLst>
                <a:path w="44451" h="476251">
                  <a:moveTo>
                    <a:pt x="44450" y="0"/>
                  </a:moveTo>
                  <a:lnTo>
                    <a:pt x="44450" y="0"/>
                  </a:lnTo>
                  <a:lnTo>
                    <a:pt x="43744" y="40885"/>
                  </a:lnTo>
                  <a:lnTo>
                    <a:pt x="38982" y="61471"/>
                  </a:lnTo>
                  <a:lnTo>
                    <a:pt x="33108" y="108119"/>
                  </a:lnTo>
                  <a:lnTo>
                    <a:pt x="26843" y="147946"/>
                  </a:lnTo>
                  <a:lnTo>
                    <a:pt x="22382" y="191991"/>
                  </a:lnTo>
                  <a:lnTo>
                    <a:pt x="23388" y="199960"/>
                  </a:lnTo>
                  <a:lnTo>
                    <a:pt x="20742" y="214460"/>
                  </a:lnTo>
                  <a:lnTo>
                    <a:pt x="18061" y="221290"/>
                  </a:lnTo>
                  <a:lnTo>
                    <a:pt x="16964" y="236405"/>
                  </a:lnTo>
                  <a:lnTo>
                    <a:pt x="18775" y="277475"/>
                  </a:lnTo>
                  <a:lnTo>
                    <a:pt x="18320" y="323736"/>
                  </a:lnTo>
                  <a:lnTo>
                    <a:pt x="13286" y="367640"/>
                  </a:lnTo>
                  <a:lnTo>
                    <a:pt x="10934" y="391688"/>
                  </a:lnTo>
                  <a:lnTo>
                    <a:pt x="9406" y="396592"/>
                  </a:lnTo>
                  <a:lnTo>
                    <a:pt x="9589" y="407685"/>
                  </a:lnTo>
                  <a:lnTo>
                    <a:pt x="10611" y="418966"/>
                  </a:lnTo>
                  <a:lnTo>
                    <a:pt x="8714" y="428683"/>
                  </a:lnTo>
                  <a:lnTo>
                    <a:pt x="727" y="448427"/>
                  </a:lnTo>
                  <a:lnTo>
                    <a:pt x="0" y="476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1191">
              <a:extLst>
                <a:ext uri="{FF2B5EF4-FFF2-40B4-BE49-F238E27FC236}">
                  <a16:creationId xmlns:a16="http://schemas.microsoft.com/office/drawing/2014/main" id="{436D2D89-78D4-4810-9709-F677EA065512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999523" y="1499680"/>
              <a:ext cx="190270" cy="144192"/>
            </a:xfrm>
            <a:custGeom>
              <a:avLst/>
              <a:gdLst/>
              <a:ahLst/>
              <a:cxnLst/>
              <a:rect l="0" t="0" r="0" b="0"/>
              <a:pathLst>
                <a:path w="190270" h="144192">
                  <a:moveTo>
                    <a:pt x="95140" y="43370"/>
                  </a:moveTo>
                  <a:lnTo>
                    <a:pt x="95140" y="43370"/>
                  </a:lnTo>
                  <a:lnTo>
                    <a:pt x="95140" y="39999"/>
                  </a:lnTo>
                  <a:lnTo>
                    <a:pt x="94434" y="39006"/>
                  </a:lnTo>
                  <a:lnTo>
                    <a:pt x="93258" y="38344"/>
                  </a:lnTo>
                  <a:lnTo>
                    <a:pt x="91768" y="37903"/>
                  </a:lnTo>
                  <a:lnTo>
                    <a:pt x="73769" y="26946"/>
                  </a:lnTo>
                  <a:lnTo>
                    <a:pt x="63767" y="24839"/>
                  </a:lnTo>
                  <a:lnTo>
                    <a:pt x="54998" y="24423"/>
                  </a:lnTo>
                  <a:lnTo>
                    <a:pt x="50723" y="26247"/>
                  </a:lnTo>
                  <a:lnTo>
                    <a:pt x="39405" y="34452"/>
                  </a:lnTo>
                  <a:lnTo>
                    <a:pt x="26614" y="38394"/>
                  </a:lnTo>
                  <a:lnTo>
                    <a:pt x="17085" y="45758"/>
                  </a:lnTo>
                  <a:lnTo>
                    <a:pt x="4146" y="67049"/>
                  </a:lnTo>
                  <a:lnTo>
                    <a:pt x="731" y="82959"/>
                  </a:lnTo>
                  <a:lnTo>
                    <a:pt x="0" y="95925"/>
                  </a:lnTo>
                  <a:lnTo>
                    <a:pt x="3293" y="105901"/>
                  </a:lnTo>
                  <a:lnTo>
                    <a:pt x="10727" y="116844"/>
                  </a:lnTo>
                  <a:lnTo>
                    <a:pt x="23900" y="130100"/>
                  </a:lnTo>
                  <a:lnTo>
                    <a:pt x="42597" y="140730"/>
                  </a:lnTo>
                  <a:lnTo>
                    <a:pt x="55033" y="143714"/>
                  </a:lnTo>
                  <a:lnTo>
                    <a:pt x="91030" y="144191"/>
                  </a:lnTo>
                  <a:lnTo>
                    <a:pt x="122017" y="134132"/>
                  </a:lnTo>
                  <a:lnTo>
                    <a:pt x="160739" y="114625"/>
                  </a:lnTo>
                  <a:lnTo>
                    <a:pt x="185784" y="92315"/>
                  </a:lnTo>
                  <a:lnTo>
                    <a:pt x="188342" y="86055"/>
                  </a:lnTo>
                  <a:lnTo>
                    <a:pt x="190269" y="58083"/>
                  </a:lnTo>
                  <a:lnTo>
                    <a:pt x="186983" y="45456"/>
                  </a:lnTo>
                  <a:lnTo>
                    <a:pt x="178170" y="32778"/>
                  </a:lnTo>
                  <a:lnTo>
                    <a:pt x="150891" y="12853"/>
                  </a:lnTo>
                  <a:lnTo>
                    <a:pt x="116163" y="2565"/>
                  </a:lnTo>
                  <a:lnTo>
                    <a:pt x="99095" y="0"/>
                  </a:lnTo>
                  <a:lnTo>
                    <a:pt x="57040" y="52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1192">
              <a:extLst>
                <a:ext uri="{FF2B5EF4-FFF2-40B4-BE49-F238E27FC236}">
                  <a16:creationId xmlns:a16="http://schemas.microsoft.com/office/drawing/2014/main" id="{41E3A970-D3CB-4561-9C67-D5C4B603012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698882" y="1492976"/>
              <a:ext cx="163805" cy="138864"/>
            </a:xfrm>
            <a:custGeom>
              <a:avLst/>
              <a:gdLst/>
              <a:ahLst/>
              <a:cxnLst/>
              <a:rect l="0" t="0" r="0" b="0"/>
              <a:pathLst>
                <a:path w="163805" h="138864">
                  <a:moveTo>
                    <a:pt x="37131" y="50074"/>
                  </a:moveTo>
                  <a:lnTo>
                    <a:pt x="37131" y="50074"/>
                  </a:lnTo>
                  <a:lnTo>
                    <a:pt x="22204" y="50074"/>
                  </a:lnTo>
                  <a:lnTo>
                    <a:pt x="18032" y="51956"/>
                  </a:lnTo>
                  <a:lnTo>
                    <a:pt x="2303" y="65861"/>
                  </a:lnTo>
                  <a:lnTo>
                    <a:pt x="485" y="69555"/>
                  </a:lnTo>
                  <a:lnTo>
                    <a:pt x="0" y="71528"/>
                  </a:lnTo>
                  <a:lnTo>
                    <a:pt x="4583" y="89433"/>
                  </a:lnTo>
                  <a:lnTo>
                    <a:pt x="6907" y="94143"/>
                  </a:lnTo>
                  <a:lnTo>
                    <a:pt x="8515" y="96387"/>
                  </a:lnTo>
                  <a:lnTo>
                    <a:pt x="12506" y="109421"/>
                  </a:lnTo>
                  <a:lnTo>
                    <a:pt x="28973" y="123979"/>
                  </a:lnTo>
                  <a:lnTo>
                    <a:pt x="48034" y="134717"/>
                  </a:lnTo>
                  <a:lnTo>
                    <a:pt x="60508" y="137713"/>
                  </a:lnTo>
                  <a:lnTo>
                    <a:pt x="85822" y="138863"/>
                  </a:lnTo>
                  <a:lnTo>
                    <a:pt x="98517" y="135570"/>
                  </a:lnTo>
                  <a:lnTo>
                    <a:pt x="145081" y="105444"/>
                  </a:lnTo>
                  <a:lnTo>
                    <a:pt x="152136" y="98672"/>
                  </a:lnTo>
                  <a:lnTo>
                    <a:pt x="160408" y="82954"/>
                  </a:lnTo>
                  <a:lnTo>
                    <a:pt x="163804" y="56358"/>
                  </a:lnTo>
                  <a:lnTo>
                    <a:pt x="160662" y="41823"/>
                  </a:lnTo>
                  <a:lnTo>
                    <a:pt x="155264" y="30853"/>
                  </a:lnTo>
                  <a:lnTo>
                    <a:pt x="141343" y="15755"/>
                  </a:lnTo>
                  <a:lnTo>
                    <a:pt x="130719" y="7540"/>
                  </a:lnTo>
                  <a:lnTo>
                    <a:pt x="117061" y="2948"/>
                  </a:lnTo>
                  <a:lnTo>
                    <a:pt x="81925" y="0"/>
                  </a:lnTo>
                  <a:lnTo>
                    <a:pt x="30781" y="119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SMARTInkShape-Group456">
            <a:extLst>
              <a:ext uri="{FF2B5EF4-FFF2-40B4-BE49-F238E27FC236}">
                <a16:creationId xmlns:a16="http://schemas.microsoft.com/office/drawing/2014/main" id="{EBAA3392-4CE0-4709-9D66-84E9EFE14271}"/>
              </a:ext>
            </a:extLst>
          </p:cNvPr>
          <p:cNvGrpSpPr/>
          <p:nvPr/>
        </p:nvGrpSpPr>
        <p:grpSpPr>
          <a:xfrm>
            <a:off x="2411435" y="793750"/>
            <a:ext cx="692129" cy="260351"/>
            <a:chOff x="2411435" y="793750"/>
            <a:chExt cx="692129" cy="260351"/>
          </a:xfrm>
        </p:grpSpPr>
        <p:sp>
          <p:nvSpPr>
            <p:cNvPr id="237" name="SMARTInkShape-1193">
              <a:extLst>
                <a:ext uri="{FF2B5EF4-FFF2-40B4-BE49-F238E27FC236}">
                  <a16:creationId xmlns:a16="http://schemas.microsoft.com/office/drawing/2014/main" id="{92016871-CF87-41F1-9414-3341F93FF3E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951163" y="965200"/>
              <a:ext cx="152401" cy="12701"/>
            </a:xfrm>
            <a:custGeom>
              <a:avLst/>
              <a:gdLst/>
              <a:ahLst/>
              <a:cxnLst/>
              <a:rect l="0" t="0" r="0" b="0"/>
              <a:pathLst>
                <a:path w="152401" h="12701">
                  <a:moveTo>
                    <a:pt x="0" y="12700"/>
                  </a:moveTo>
                  <a:lnTo>
                    <a:pt x="0" y="12700"/>
                  </a:lnTo>
                  <a:lnTo>
                    <a:pt x="44513" y="12700"/>
                  </a:lnTo>
                  <a:lnTo>
                    <a:pt x="89150" y="11994"/>
                  </a:lnTo>
                  <a:lnTo>
                    <a:pt x="133364" y="4861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1194">
              <a:extLst>
                <a:ext uri="{FF2B5EF4-FFF2-40B4-BE49-F238E27FC236}">
                  <a16:creationId xmlns:a16="http://schemas.microsoft.com/office/drawing/2014/main" id="{C15AC889-3AE0-4853-9DD8-50790937CD6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919413" y="869950"/>
              <a:ext cx="146051" cy="31751"/>
            </a:xfrm>
            <a:custGeom>
              <a:avLst/>
              <a:gdLst/>
              <a:ahLst/>
              <a:cxnLst/>
              <a:rect l="0" t="0" r="0" b="0"/>
              <a:pathLst>
                <a:path w="146051" h="31751">
                  <a:moveTo>
                    <a:pt x="0" y="31750"/>
                  </a:moveTo>
                  <a:lnTo>
                    <a:pt x="0" y="31750"/>
                  </a:lnTo>
                  <a:lnTo>
                    <a:pt x="6742" y="31750"/>
                  </a:lnTo>
                  <a:lnTo>
                    <a:pt x="11933" y="29869"/>
                  </a:lnTo>
                  <a:lnTo>
                    <a:pt x="24386" y="22912"/>
                  </a:lnTo>
                  <a:lnTo>
                    <a:pt x="71397" y="8991"/>
                  </a:lnTo>
                  <a:lnTo>
                    <a:pt x="118526" y="3010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1195">
              <a:extLst>
                <a:ext uri="{FF2B5EF4-FFF2-40B4-BE49-F238E27FC236}">
                  <a16:creationId xmlns:a16="http://schemas.microsoft.com/office/drawing/2014/main" id="{F5187B1B-6CD2-46A0-A848-4DD6A7E515C1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20963" y="857250"/>
              <a:ext cx="47813" cy="196851"/>
            </a:xfrm>
            <a:custGeom>
              <a:avLst/>
              <a:gdLst/>
              <a:ahLst/>
              <a:cxnLst/>
              <a:rect l="0" t="0" r="0" b="0"/>
              <a:pathLst>
                <a:path w="47813" h="19685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6907" y="1881"/>
                  </a:lnTo>
                  <a:lnTo>
                    <a:pt x="30897" y="24570"/>
                  </a:lnTo>
                  <a:lnTo>
                    <a:pt x="34898" y="32322"/>
                  </a:lnTo>
                  <a:lnTo>
                    <a:pt x="43736" y="77176"/>
                  </a:lnTo>
                  <a:lnTo>
                    <a:pt x="44356" y="116824"/>
                  </a:lnTo>
                  <a:lnTo>
                    <a:pt x="47812" y="163881"/>
                  </a:lnTo>
                  <a:lnTo>
                    <a:pt x="4445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1196">
              <a:extLst>
                <a:ext uri="{FF2B5EF4-FFF2-40B4-BE49-F238E27FC236}">
                  <a16:creationId xmlns:a16="http://schemas.microsoft.com/office/drawing/2014/main" id="{805429E7-D1D7-43F5-9DE0-09BCD5D389D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570163" y="825500"/>
              <a:ext cx="177801" cy="57151"/>
            </a:xfrm>
            <a:custGeom>
              <a:avLst/>
              <a:gdLst/>
              <a:ahLst/>
              <a:cxnLst/>
              <a:rect l="0" t="0" r="0" b="0"/>
              <a:pathLst>
                <a:path w="177801" h="57151">
                  <a:moveTo>
                    <a:pt x="0" y="57150"/>
                  </a:moveTo>
                  <a:lnTo>
                    <a:pt x="0" y="57150"/>
                  </a:lnTo>
                  <a:lnTo>
                    <a:pt x="36595" y="42223"/>
                  </a:lnTo>
                  <a:lnTo>
                    <a:pt x="81064" y="32566"/>
                  </a:lnTo>
                  <a:lnTo>
                    <a:pt x="101865" y="23682"/>
                  </a:lnTo>
                  <a:lnTo>
                    <a:pt x="146955" y="12414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SMARTInkShape-1197">
              <a:extLst>
                <a:ext uri="{FF2B5EF4-FFF2-40B4-BE49-F238E27FC236}">
                  <a16:creationId xmlns:a16="http://schemas.microsoft.com/office/drawing/2014/main" id="{B29795BD-ECC0-476B-B01D-0A5D3F00DE5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411435" y="793750"/>
              <a:ext cx="165079" cy="177801"/>
            </a:xfrm>
            <a:custGeom>
              <a:avLst/>
              <a:gdLst/>
              <a:ahLst/>
              <a:cxnLst/>
              <a:rect l="0" t="0" r="0" b="0"/>
              <a:pathLst>
                <a:path w="165079" h="177801">
                  <a:moveTo>
                    <a:pt x="6328" y="177800"/>
                  </a:moveTo>
                  <a:lnTo>
                    <a:pt x="6328" y="177800"/>
                  </a:lnTo>
                  <a:lnTo>
                    <a:pt x="239" y="177800"/>
                  </a:lnTo>
                  <a:lnTo>
                    <a:pt x="0" y="172333"/>
                  </a:lnTo>
                  <a:lnTo>
                    <a:pt x="24548" y="146887"/>
                  </a:lnTo>
                  <a:lnTo>
                    <a:pt x="52264" y="124220"/>
                  </a:lnTo>
                  <a:lnTo>
                    <a:pt x="61252" y="112692"/>
                  </a:lnTo>
                  <a:lnTo>
                    <a:pt x="106455" y="71266"/>
                  </a:lnTo>
                  <a:lnTo>
                    <a:pt x="134677" y="44980"/>
                  </a:lnTo>
                  <a:lnTo>
                    <a:pt x="141688" y="39747"/>
                  </a:lnTo>
                  <a:lnTo>
                    <a:pt x="149602" y="30278"/>
                  </a:lnTo>
                  <a:lnTo>
                    <a:pt x="155710" y="26140"/>
                  </a:lnTo>
                  <a:lnTo>
                    <a:pt x="163577" y="12619"/>
                  </a:lnTo>
                  <a:lnTo>
                    <a:pt x="16507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SMARTInkShape-1198">
            <a:extLst>
              <a:ext uri="{FF2B5EF4-FFF2-40B4-BE49-F238E27FC236}">
                <a16:creationId xmlns:a16="http://schemas.microsoft.com/office/drawing/2014/main" id="{A118361B-ED4F-4839-AC90-0380DB1831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41663" y="711277"/>
            <a:ext cx="272652" cy="419024"/>
          </a:xfrm>
          <a:custGeom>
            <a:avLst/>
            <a:gdLst/>
            <a:ahLst/>
            <a:cxnLst/>
            <a:rect l="0" t="0" r="0" b="0"/>
            <a:pathLst>
              <a:path w="272652" h="419024">
                <a:moveTo>
                  <a:pt x="152400" y="6273"/>
                </a:moveTo>
                <a:lnTo>
                  <a:pt x="152400" y="6273"/>
                </a:lnTo>
                <a:lnTo>
                  <a:pt x="155771" y="6273"/>
                </a:lnTo>
                <a:lnTo>
                  <a:pt x="159307" y="4392"/>
                </a:lnTo>
                <a:lnTo>
                  <a:pt x="163231" y="1909"/>
                </a:lnTo>
                <a:lnTo>
                  <a:pt x="170112" y="511"/>
                </a:lnTo>
                <a:lnTo>
                  <a:pt x="185393" y="0"/>
                </a:lnTo>
                <a:lnTo>
                  <a:pt x="225838" y="6927"/>
                </a:lnTo>
                <a:lnTo>
                  <a:pt x="234822" y="11289"/>
                </a:lnTo>
                <a:lnTo>
                  <a:pt x="257640" y="13276"/>
                </a:lnTo>
                <a:lnTo>
                  <a:pt x="265367" y="18083"/>
                </a:lnTo>
                <a:lnTo>
                  <a:pt x="266107" y="20459"/>
                </a:lnTo>
                <a:lnTo>
                  <a:pt x="266582" y="24362"/>
                </a:lnTo>
                <a:lnTo>
                  <a:pt x="254450" y="41167"/>
                </a:lnTo>
                <a:lnTo>
                  <a:pt x="239552" y="52439"/>
                </a:lnTo>
                <a:lnTo>
                  <a:pt x="196747" y="76533"/>
                </a:lnTo>
                <a:lnTo>
                  <a:pt x="152393" y="102409"/>
                </a:lnTo>
                <a:lnTo>
                  <a:pt x="143460" y="109208"/>
                </a:lnTo>
                <a:lnTo>
                  <a:pt x="137137" y="115522"/>
                </a:lnTo>
                <a:lnTo>
                  <a:pt x="108404" y="132917"/>
                </a:lnTo>
                <a:lnTo>
                  <a:pt x="107961" y="139352"/>
                </a:lnTo>
                <a:lnTo>
                  <a:pt x="111324" y="142914"/>
                </a:lnTo>
                <a:lnTo>
                  <a:pt x="114859" y="144613"/>
                </a:lnTo>
                <a:lnTo>
                  <a:pt x="162397" y="155610"/>
                </a:lnTo>
                <a:lnTo>
                  <a:pt x="206012" y="169451"/>
                </a:lnTo>
                <a:lnTo>
                  <a:pt x="231949" y="179865"/>
                </a:lnTo>
                <a:lnTo>
                  <a:pt x="239025" y="185966"/>
                </a:lnTo>
                <a:lnTo>
                  <a:pt x="245228" y="192675"/>
                </a:lnTo>
                <a:lnTo>
                  <a:pt x="255947" y="201125"/>
                </a:lnTo>
                <a:lnTo>
                  <a:pt x="270026" y="219416"/>
                </a:lnTo>
                <a:lnTo>
                  <a:pt x="271706" y="224005"/>
                </a:lnTo>
                <a:lnTo>
                  <a:pt x="272651" y="233926"/>
                </a:lnTo>
                <a:lnTo>
                  <a:pt x="269561" y="249174"/>
                </a:lnTo>
                <a:lnTo>
                  <a:pt x="249274" y="280346"/>
                </a:lnTo>
                <a:lnTo>
                  <a:pt x="221627" y="309326"/>
                </a:lnTo>
                <a:lnTo>
                  <a:pt x="175306" y="343227"/>
                </a:lnTo>
                <a:lnTo>
                  <a:pt x="131603" y="364932"/>
                </a:lnTo>
                <a:lnTo>
                  <a:pt x="86568" y="387172"/>
                </a:lnTo>
                <a:lnTo>
                  <a:pt x="50109" y="401433"/>
                </a:lnTo>
                <a:lnTo>
                  <a:pt x="0" y="41902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SMARTInkShape-Group458">
            <a:extLst>
              <a:ext uri="{FF2B5EF4-FFF2-40B4-BE49-F238E27FC236}">
                <a16:creationId xmlns:a16="http://schemas.microsoft.com/office/drawing/2014/main" id="{3653954A-EB00-43F9-8D3D-648DD90561F4}"/>
              </a:ext>
            </a:extLst>
          </p:cNvPr>
          <p:cNvGrpSpPr/>
          <p:nvPr/>
        </p:nvGrpSpPr>
        <p:grpSpPr>
          <a:xfrm>
            <a:off x="2430463" y="1454150"/>
            <a:ext cx="558649" cy="311151"/>
            <a:chOff x="2430463" y="1454150"/>
            <a:chExt cx="558649" cy="311151"/>
          </a:xfrm>
        </p:grpSpPr>
        <p:sp>
          <p:nvSpPr>
            <p:cNvPr id="244" name="SMARTInkShape-1199">
              <a:extLst>
                <a:ext uri="{FF2B5EF4-FFF2-40B4-BE49-F238E27FC236}">
                  <a16:creationId xmlns:a16="http://schemas.microsoft.com/office/drawing/2014/main" id="{7DAFE3DD-C008-417F-B86E-8781EDE2A45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951163" y="1454150"/>
              <a:ext cx="37949" cy="311151"/>
            </a:xfrm>
            <a:custGeom>
              <a:avLst/>
              <a:gdLst/>
              <a:ahLst/>
              <a:cxnLst/>
              <a:rect l="0" t="0" r="0" b="0"/>
              <a:pathLst>
                <a:path w="37949" h="311151">
                  <a:moveTo>
                    <a:pt x="19050" y="0"/>
                  </a:moveTo>
                  <a:lnTo>
                    <a:pt x="19050" y="0"/>
                  </a:lnTo>
                  <a:lnTo>
                    <a:pt x="24517" y="5467"/>
                  </a:lnTo>
                  <a:lnTo>
                    <a:pt x="36948" y="45840"/>
                  </a:lnTo>
                  <a:lnTo>
                    <a:pt x="37948" y="85172"/>
                  </a:lnTo>
                  <a:lnTo>
                    <a:pt x="34698" y="128772"/>
                  </a:lnTo>
                  <a:lnTo>
                    <a:pt x="29252" y="165625"/>
                  </a:lnTo>
                  <a:lnTo>
                    <a:pt x="23170" y="206727"/>
                  </a:lnTo>
                  <a:lnTo>
                    <a:pt x="13528" y="246813"/>
                  </a:lnTo>
                  <a:lnTo>
                    <a:pt x="3404" y="294051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SMARTInkShape-1200">
              <a:extLst>
                <a:ext uri="{FF2B5EF4-FFF2-40B4-BE49-F238E27FC236}">
                  <a16:creationId xmlns:a16="http://schemas.microsoft.com/office/drawing/2014/main" id="{447C96C2-996E-421E-9FC1-6BD60D6C5CC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741613" y="1606550"/>
              <a:ext cx="114301" cy="9645"/>
            </a:xfrm>
            <a:custGeom>
              <a:avLst/>
              <a:gdLst/>
              <a:ahLst/>
              <a:cxnLst/>
              <a:rect l="0" t="0" r="0" b="0"/>
              <a:pathLst>
                <a:path w="114301" h="9645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4926" y="3371"/>
                  </a:lnTo>
                  <a:lnTo>
                    <a:pt x="24570" y="5467"/>
                  </a:lnTo>
                  <a:lnTo>
                    <a:pt x="44619" y="8115"/>
                  </a:lnTo>
                  <a:lnTo>
                    <a:pt x="48796" y="9644"/>
                  </a:lnTo>
                  <a:lnTo>
                    <a:pt x="57199" y="9460"/>
                  </a:lnTo>
                  <a:lnTo>
                    <a:pt x="100277" y="1405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SMARTInkShape-1201">
              <a:extLst>
                <a:ext uri="{FF2B5EF4-FFF2-40B4-BE49-F238E27FC236}">
                  <a16:creationId xmlns:a16="http://schemas.microsoft.com/office/drawing/2014/main" id="{381C01CF-FD72-4E8F-8F9D-9EBDBE64358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2551190" y="1543050"/>
              <a:ext cx="18974" cy="114301"/>
            </a:xfrm>
            <a:custGeom>
              <a:avLst/>
              <a:gdLst/>
              <a:ahLst/>
              <a:cxnLst/>
              <a:rect l="0" t="0" r="0" b="0"/>
              <a:pathLst>
                <a:path w="18974" h="114301">
                  <a:moveTo>
                    <a:pt x="6273" y="0"/>
                  </a:moveTo>
                  <a:lnTo>
                    <a:pt x="6273" y="0"/>
                  </a:lnTo>
                  <a:lnTo>
                    <a:pt x="6273" y="3371"/>
                  </a:lnTo>
                  <a:lnTo>
                    <a:pt x="5567" y="4364"/>
                  </a:lnTo>
                  <a:lnTo>
                    <a:pt x="4391" y="5026"/>
                  </a:lnTo>
                  <a:lnTo>
                    <a:pt x="2901" y="5467"/>
                  </a:lnTo>
                  <a:lnTo>
                    <a:pt x="1908" y="6467"/>
                  </a:lnTo>
                  <a:lnTo>
                    <a:pt x="805" y="9460"/>
                  </a:lnTo>
                  <a:lnTo>
                    <a:pt x="0" y="21254"/>
                  </a:lnTo>
                  <a:lnTo>
                    <a:pt x="1838" y="25439"/>
                  </a:lnTo>
                  <a:lnTo>
                    <a:pt x="3316" y="27543"/>
                  </a:lnTo>
                  <a:lnTo>
                    <a:pt x="5397" y="37245"/>
                  </a:lnTo>
                  <a:lnTo>
                    <a:pt x="8120" y="69899"/>
                  </a:lnTo>
                  <a:lnTo>
                    <a:pt x="17532" y="101994"/>
                  </a:lnTo>
                  <a:lnTo>
                    <a:pt x="18973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SMARTInkShape-1202">
              <a:extLst>
                <a:ext uri="{FF2B5EF4-FFF2-40B4-BE49-F238E27FC236}">
                  <a16:creationId xmlns:a16="http://schemas.microsoft.com/office/drawing/2014/main" id="{21B3354C-ED2D-439B-912B-5F1C4AA6C54B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513013" y="1504950"/>
              <a:ext cx="146051" cy="50801"/>
            </a:xfrm>
            <a:custGeom>
              <a:avLst/>
              <a:gdLst/>
              <a:ahLst/>
              <a:cxnLst/>
              <a:rect l="0" t="0" r="0" b="0"/>
              <a:pathLst>
                <a:path w="146051" h="50801">
                  <a:moveTo>
                    <a:pt x="0" y="50800"/>
                  </a:moveTo>
                  <a:lnTo>
                    <a:pt x="0" y="50800"/>
                  </a:lnTo>
                  <a:lnTo>
                    <a:pt x="3370" y="47429"/>
                  </a:lnTo>
                  <a:lnTo>
                    <a:pt x="8788" y="45774"/>
                  </a:lnTo>
                  <a:lnTo>
                    <a:pt x="55497" y="33501"/>
                  </a:lnTo>
                  <a:lnTo>
                    <a:pt x="82462" y="26911"/>
                  </a:lnTo>
                  <a:lnTo>
                    <a:pt x="101164" y="20812"/>
                  </a:lnTo>
                  <a:lnTo>
                    <a:pt x="109167" y="19128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1203">
              <a:extLst>
                <a:ext uri="{FF2B5EF4-FFF2-40B4-BE49-F238E27FC236}">
                  <a16:creationId xmlns:a16="http://schemas.microsoft.com/office/drawing/2014/main" id="{881ABC5F-AB08-49C4-80D8-6F0ED8906E8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430463" y="1498600"/>
              <a:ext cx="44451" cy="127001"/>
            </a:xfrm>
            <a:custGeom>
              <a:avLst/>
              <a:gdLst/>
              <a:ahLst/>
              <a:cxnLst/>
              <a:rect l="0" t="0" r="0" b="0"/>
              <a:pathLst>
                <a:path w="44451" h="127001">
                  <a:moveTo>
                    <a:pt x="0" y="127000"/>
                  </a:moveTo>
                  <a:lnTo>
                    <a:pt x="0" y="127000"/>
                  </a:lnTo>
                  <a:lnTo>
                    <a:pt x="705" y="112497"/>
                  </a:lnTo>
                  <a:lnTo>
                    <a:pt x="11245" y="74797"/>
                  </a:lnTo>
                  <a:lnTo>
                    <a:pt x="35282" y="30287"/>
                  </a:lnTo>
                  <a:lnTo>
                    <a:pt x="37970" y="21988"/>
                  </a:lnTo>
                  <a:lnTo>
                    <a:pt x="42961" y="12862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SMARTInkShape-1204">
            <a:extLst>
              <a:ext uri="{FF2B5EF4-FFF2-40B4-BE49-F238E27FC236}">
                <a16:creationId xmlns:a16="http://schemas.microsoft.com/office/drawing/2014/main" id="{4BD14F4C-23DE-4EF7-BA1D-5D2C8B1BD1F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65513" y="2247900"/>
            <a:ext cx="1523997" cy="88899"/>
          </a:xfrm>
          <a:custGeom>
            <a:avLst/>
            <a:gdLst/>
            <a:ahLst/>
            <a:cxnLst/>
            <a:rect l="0" t="0" r="0" b="0"/>
            <a:pathLst>
              <a:path w="1523997" h="88899">
                <a:moveTo>
                  <a:pt x="0" y="76200"/>
                </a:moveTo>
                <a:lnTo>
                  <a:pt x="0" y="76200"/>
                </a:lnTo>
                <a:lnTo>
                  <a:pt x="40079" y="74319"/>
                </a:lnTo>
                <a:lnTo>
                  <a:pt x="74474" y="70439"/>
                </a:lnTo>
                <a:lnTo>
                  <a:pt x="115559" y="65538"/>
                </a:lnTo>
                <a:lnTo>
                  <a:pt x="160335" y="60397"/>
                </a:lnTo>
                <a:lnTo>
                  <a:pt x="206893" y="55696"/>
                </a:lnTo>
                <a:lnTo>
                  <a:pt x="242394" y="52251"/>
                </a:lnTo>
                <a:lnTo>
                  <a:pt x="279724" y="51230"/>
                </a:lnTo>
                <a:lnTo>
                  <a:pt x="326892" y="47514"/>
                </a:lnTo>
                <a:lnTo>
                  <a:pt x="366222" y="45358"/>
                </a:lnTo>
                <a:lnTo>
                  <a:pt x="409155" y="41348"/>
                </a:lnTo>
                <a:lnTo>
                  <a:pt x="453156" y="39062"/>
                </a:lnTo>
                <a:lnTo>
                  <a:pt x="497472" y="38385"/>
                </a:lnTo>
                <a:lnTo>
                  <a:pt x="528956" y="38227"/>
                </a:lnTo>
                <a:lnTo>
                  <a:pt x="576533" y="36256"/>
                </a:lnTo>
                <a:lnTo>
                  <a:pt x="623791" y="33085"/>
                </a:lnTo>
                <a:lnTo>
                  <a:pt x="656123" y="32343"/>
                </a:lnTo>
                <a:lnTo>
                  <a:pt x="702798" y="31926"/>
                </a:lnTo>
                <a:lnTo>
                  <a:pt x="735453" y="31828"/>
                </a:lnTo>
                <a:lnTo>
                  <a:pt x="782199" y="35144"/>
                </a:lnTo>
                <a:lnTo>
                  <a:pt x="814251" y="36787"/>
                </a:lnTo>
                <a:lnTo>
                  <a:pt x="846606" y="37516"/>
                </a:lnTo>
                <a:lnTo>
                  <a:pt x="893293" y="37927"/>
                </a:lnTo>
                <a:lnTo>
                  <a:pt x="925950" y="38023"/>
                </a:lnTo>
                <a:lnTo>
                  <a:pt x="972698" y="38077"/>
                </a:lnTo>
                <a:lnTo>
                  <a:pt x="1014459" y="38093"/>
                </a:lnTo>
                <a:lnTo>
                  <a:pt x="1057014" y="41469"/>
                </a:lnTo>
                <a:lnTo>
                  <a:pt x="1097531" y="43567"/>
                </a:lnTo>
                <a:lnTo>
                  <a:pt x="1136348" y="44188"/>
                </a:lnTo>
                <a:lnTo>
                  <a:pt x="1174660" y="44372"/>
                </a:lnTo>
                <a:lnTo>
                  <a:pt x="1212823" y="44427"/>
                </a:lnTo>
                <a:lnTo>
                  <a:pt x="1254211" y="48809"/>
                </a:lnTo>
                <a:lnTo>
                  <a:pt x="1299392" y="50538"/>
                </a:lnTo>
                <a:lnTo>
                  <a:pt x="1345550" y="56748"/>
                </a:lnTo>
                <a:lnTo>
                  <a:pt x="1363586" y="57126"/>
                </a:lnTo>
                <a:lnTo>
                  <a:pt x="1371509" y="63422"/>
                </a:lnTo>
                <a:lnTo>
                  <a:pt x="1368202" y="63477"/>
                </a:lnTo>
                <a:lnTo>
                  <a:pt x="1367218" y="62779"/>
                </a:lnTo>
                <a:lnTo>
                  <a:pt x="1366561" y="61608"/>
                </a:lnTo>
                <a:lnTo>
                  <a:pt x="1366124" y="60122"/>
                </a:lnTo>
                <a:lnTo>
                  <a:pt x="1364422" y="59131"/>
                </a:lnTo>
                <a:lnTo>
                  <a:pt x="1347649" y="57411"/>
                </a:lnTo>
                <a:lnTo>
                  <a:pt x="1303449" y="56460"/>
                </a:lnTo>
                <a:lnTo>
                  <a:pt x="1258023" y="51390"/>
                </a:lnTo>
                <a:lnTo>
                  <a:pt x="1211525" y="47507"/>
                </a:lnTo>
                <a:lnTo>
                  <a:pt x="1171953" y="44348"/>
                </a:lnTo>
                <a:lnTo>
                  <a:pt x="1130165" y="39543"/>
                </a:lnTo>
                <a:lnTo>
                  <a:pt x="1087940" y="38385"/>
                </a:lnTo>
                <a:lnTo>
                  <a:pt x="1045628" y="33087"/>
                </a:lnTo>
                <a:lnTo>
                  <a:pt x="1001417" y="27128"/>
                </a:lnTo>
                <a:lnTo>
                  <a:pt x="964642" y="24030"/>
                </a:lnTo>
                <a:lnTo>
                  <a:pt x="917660" y="16663"/>
                </a:lnTo>
                <a:lnTo>
                  <a:pt x="878363" y="13874"/>
                </a:lnTo>
                <a:lnTo>
                  <a:pt x="842182" y="9677"/>
                </a:lnTo>
                <a:lnTo>
                  <a:pt x="802377" y="7336"/>
                </a:lnTo>
                <a:lnTo>
                  <a:pt x="762674" y="6642"/>
                </a:lnTo>
                <a:lnTo>
                  <a:pt x="724099" y="3066"/>
                </a:lnTo>
                <a:lnTo>
                  <a:pt x="682488" y="908"/>
                </a:lnTo>
                <a:lnTo>
                  <a:pt x="642250" y="269"/>
                </a:lnTo>
                <a:lnTo>
                  <a:pt x="603516" y="80"/>
                </a:lnTo>
                <a:lnTo>
                  <a:pt x="565229" y="24"/>
                </a:lnTo>
                <a:lnTo>
                  <a:pt x="527073" y="7"/>
                </a:lnTo>
                <a:lnTo>
                  <a:pt x="480618" y="1"/>
                </a:lnTo>
                <a:lnTo>
                  <a:pt x="433290" y="0"/>
                </a:lnTo>
                <a:lnTo>
                  <a:pt x="389761" y="0"/>
                </a:lnTo>
                <a:lnTo>
                  <a:pt x="347896" y="0"/>
                </a:lnTo>
                <a:lnTo>
                  <a:pt x="303062" y="0"/>
                </a:lnTo>
                <a:lnTo>
                  <a:pt x="264527" y="0"/>
                </a:lnTo>
                <a:lnTo>
                  <a:pt x="220404" y="0"/>
                </a:lnTo>
                <a:lnTo>
                  <a:pt x="179717" y="0"/>
                </a:lnTo>
                <a:lnTo>
                  <a:pt x="133462" y="0"/>
                </a:lnTo>
                <a:lnTo>
                  <a:pt x="94681" y="706"/>
                </a:lnTo>
                <a:lnTo>
                  <a:pt x="81392" y="5026"/>
                </a:lnTo>
                <a:lnTo>
                  <a:pt x="63512" y="6349"/>
                </a:lnTo>
                <a:lnTo>
                  <a:pt x="66874" y="6350"/>
                </a:lnTo>
                <a:lnTo>
                  <a:pt x="70409" y="8231"/>
                </a:lnTo>
                <a:lnTo>
                  <a:pt x="74331" y="10714"/>
                </a:lnTo>
                <a:lnTo>
                  <a:pt x="78426" y="11817"/>
                </a:lnTo>
                <a:lnTo>
                  <a:pt x="114077" y="14547"/>
                </a:lnTo>
                <a:lnTo>
                  <a:pt x="118384" y="16048"/>
                </a:lnTo>
                <a:lnTo>
                  <a:pt x="161596" y="13319"/>
                </a:lnTo>
                <a:lnTo>
                  <a:pt x="200151" y="17807"/>
                </a:lnTo>
                <a:lnTo>
                  <a:pt x="245837" y="18886"/>
                </a:lnTo>
                <a:lnTo>
                  <a:pt x="288109" y="19018"/>
                </a:lnTo>
                <a:lnTo>
                  <a:pt x="333645" y="19044"/>
                </a:lnTo>
                <a:lnTo>
                  <a:pt x="369320" y="19048"/>
                </a:lnTo>
                <a:lnTo>
                  <a:pt x="410073" y="19050"/>
                </a:lnTo>
                <a:lnTo>
                  <a:pt x="453427" y="19050"/>
                </a:lnTo>
                <a:lnTo>
                  <a:pt x="497553" y="22421"/>
                </a:lnTo>
                <a:lnTo>
                  <a:pt x="541907" y="24517"/>
                </a:lnTo>
                <a:lnTo>
                  <a:pt x="586328" y="25139"/>
                </a:lnTo>
                <a:lnTo>
                  <a:pt x="617837" y="25284"/>
                </a:lnTo>
                <a:lnTo>
                  <a:pt x="650655" y="25348"/>
                </a:lnTo>
                <a:lnTo>
                  <a:pt x="684055" y="25377"/>
                </a:lnTo>
                <a:lnTo>
                  <a:pt x="717715" y="25390"/>
                </a:lnTo>
                <a:lnTo>
                  <a:pt x="752195" y="25396"/>
                </a:lnTo>
                <a:lnTo>
                  <a:pt x="788687" y="25398"/>
                </a:lnTo>
                <a:lnTo>
                  <a:pt x="824190" y="27281"/>
                </a:lnTo>
                <a:lnTo>
                  <a:pt x="859490" y="29764"/>
                </a:lnTo>
                <a:lnTo>
                  <a:pt x="896345" y="30867"/>
                </a:lnTo>
                <a:lnTo>
                  <a:pt x="933892" y="31358"/>
                </a:lnTo>
                <a:lnTo>
                  <a:pt x="971041" y="31576"/>
                </a:lnTo>
                <a:lnTo>
                  <a:pt x="1006366" y="31672"/>
                </a:lnTo>
                <a:lnTo>
                  <a:pt x="1042762" y="33597"/>
                </a:lnTo>
                <a:lnTo>
                  <a:pt x="1079400" y="36099"/>
                </a:lnTo>
                <a:lnTo>
                  <a:pt x="1114497" y="37211"/>
                </a:lnTo>
                <a:lnTo>
                  <a:pt x="1147030" y="39586"/>
                </a:lnTo>
                <a:lnTo>
                  <a:pt x="1193112" y="43009"/>
                </a:lnTo>
                <a:lnTo>
                  <a:pt x="1238046" y="45905"/>
                </a:lnTo>
                <a:lnTo>
                  <a:pt x="1280757" y="49350"/>
                </a:lnTo>
                <a:lnTo>
                  <a:pt x="1318343" y="52252"/>
                </a:lnTo>
                <a:lnTo>
                  <a:pt x="1353703" y="57580"/>
                </a:lnTo>
                <a:lnTo>
                  <a:pt x="1393464" y="62331"/>
                </a:lnTo>
                <a:lnTo>
                  <a:pt x="1435191" y="68372"/>
                </a:lnTo>
                <a:lnTo>
                  <a:pt x="1465614" y="72929"/>
                </a:lnTo>
                <a:lnTo>
                  <a:pt x="1500396" y="81770"/>
                </a:lnTo>
                <a:lnTo>
                  <a:pt x="1512616" y="83025"/>
                </a:lnTo>
                <a:lnTo>
                  <a:pt x="1523996" y="88898"/>
                </a:lnTo>
                <a:lnTo>
                  <a:pt x="1513860" y="84536"/>
                </a:lnTo>
                <a:lnTo>
                  <a:pt x="1468144" y="75677"/>
                </a:lnTo>
                <a:lnTo>
                  <a:pt x="1458253" y="72440"/>
                </a:lnTo>
                <a:lnTo>
                  <a:pt x="1410892" y="68120"/>
                </a:lnTo>
                <a:lnTo>
                  <a:pt x="1364797" y="63906"/>
                </a:lnTo>
                <a:lnTo>
                  <a:pt x="1317787" y="59189"/>
                </a:lnTo>
                <a:lnTo>
                  <a:pt x="1276172" y="57553"/>
                </a:lnTo>
                <a:lnTo>
                  <a:pt x="1230610" y="53859"/>
                </a:lnTo>
                <a:lnTo>
                  <a:pt x="1185209" y="51404"/>
                </a:lnTo>
                <a:lnTo>
                  <a:pt x="1138088" y="49038"/>
                </a:lnTo>
                <a:lnTo>
                  <a:pt x="1094601" y="45356"/>
                </a:lnTo>
                <a:lnTo>
                  <a:pt x="1047675" y="43923"/>
                </a:lnTo>
                <a:lnTo>
                  <a:pt x="1001822" y="39459"/>
                </a:lnTo>
                <a:lnTo>
                  <a:pt x="955578" y="34997"/>
                </a:lnTo>
                <a:lnTo>
                  <a:pt x="908109" y="32391"/>
                </a:lnTo>
                <a:lnTo>
                  <a:pt x="862148" y="29995"/>
                </a:lnTo>
                <a:lnTo>
                  <a:pt x="815884" y="26308"/>
                </a:lnTo>
                <a:lnTo>
                  <a:pt x="780082" y="25669"/>
                </a:lnTo>
                <a:lnTo>
                  <a:pt x="742663" y="22109"/>
                </a:lnTo>
                <a:lnTo>
                  <a:pt x="704765" y="19956"/>
                </a:lnTo>
                <a:lnTo>
                  <a:pt x="666724" y="19319"/>
                </a:lnTo>
                <a:lnTo>
                  <a:pt x="628642" y="19130"/>
                </a:lnTo>
                <a:lnTo>
                  <a:pt x="590547" y="19074"/>
                </a:lnTo>
                <a:lnTo>
                  <a:pt x="552449" y="19057"/>
                </a:lnTo>
                <a:lnTo>
                  <a:pt x="514349" y="19052"/>
                </a:lnTo>
                <a:lnTo>
                  <a:pt x="476250" y="19051"/>
                </a:lnTo>
                <a:lnTo>
                  <a:pt x="429814" y="19756"/>
                </a:lnTo>
                <a:lnTo>
                  <a:pt x="382489" y="24076"/>
                </a:lnTo>
                <a:lnTo>
                  <a:pt x="338960" y="25139"/>
                </a:lnTo>
                <a:lnTo>
                  <a:pt x="292696" y="25366"/>
                </a:lnTo>
                <a:lnTo>
                  <a:pt x="249845" y="25396"/>
                </a:lnTo>
                <a:lnTo>
                  <a:pt x="204042" y="25400"/>
                </a:lnTo>
                <a:lnTo>
                  <a:pt x="161515" y="25400"/>
                </a:lnTo>
                <a:lnTo>
                  <a:pt x="117489" y="25400"/>
                </a:lnTo>
                <a:lnTo>
                  <a:pt x="69865" y="25400"/>
                </a:lnTo>
                <a:lnTo>
                  <a:pt x="69860" y="25400"/>
                </a:lnTo>
                <a:lnTo>
                  <a:pt x="69853" y="28771"/>
                </a:lnTo>
                <a:lnTo>
                  <a:pt x="71263" y="29764"/>
                </a:lnTo>
                <a:lnTo>
                  <a:pt x="79284" y="31867"/>
                </a:lnTo>
                <a:lnTo>
                  <a:pt x="87148" y="35940"/>
                </a:lnTo>
                <a:lnTo>
                  <a:pt x="101600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ARTInkShape-1205">
            <a:extLst>
              <a:ext uri="{FF2B5EF4-FFF2-40B4-BE49-F238E27FC236}">
                <a16:creationId xmlns:a16="http://schemas.microsoft.com/office/drawing/2014/main" id="{D67A261C-653F-4648-A54A-F70E605D0FE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716463" y="3003551"/>
            <a:ext cx="1016001" cy="133350"/>
          </a:xfrm>
          <a:custGeom>
            <a:avLst/>
            <a:gdLst/>
            <a:ahLst/>
            <a:cxnLst/>
            <a:rect l="0" t="0" r="0" b="0"/>
            <a:pathLst>
              <a:path w="1016001" h="133350">
                <a:moveTo>
                  <a:pt x="0" y="6349"/>
                </a:moveTo>
                <a:lnTo>
                  <a:pt x="0" y="6349"/>
                </a:lnTo>
                <a:lnTo>
                  <a:pt x="0" y="2978"/>
                </a:lnTo>
                <a:lnTo>
                  <a:pt x="705" y="1985"/>
                </a:lnTo>
                <a:lnTo>
                  <a:pt x="1881" y="1323"/>
                </a:lnTo>
                <a:lnTo>
                  <a:pt x="8838" y="261"/>
                </a:lnTo>
                <a:lnTo>
                  <a:pt x="51773" y="0"/>
                </a:lnTo>
                <a:lnTo>
                  <a:pt x="87446" y="8114"/>
                </a:lnTo>
                <a:lnTo>
                  <a:pt x="93192" y="10661"/>
                </a:lnTo>
                <a:lnTo>
                  <a:pt x="116607" y="17590"/>
                </a:lnTo>
                <a:lnTo>
                  <a:pt x="133387" y="23648"/>
                </a:lnTo>
                <a:lnTo>
                  <a:pt x="177343" y="31798"/>
                </a:lnTo>
                <a:lnTo>
                  <a:pt x="221332" y="39550"/>
                </a:lnTo>
                <a:lnTo>
                  <a:pt x="267177" y="45900"/>
                </a:lnTo>
                <a:lnTo>
                  <a:pt x="313459" y="50860"/>
                </a:lnTo>
                <a:lnTo>
                  <a:pt x="360834" y="59552"/>
                </a:lnTo>
                <a:lnTo>
                  <a:pt x="406022" y="63425"/>
                </a:lnTo>
                <a:lnTo>
                  <a:pt x="445470" y="68371"/>
                </a:lnTo>
                <a:lnTo>
                  <a:pt x="490396" y="69557"/>
                </a:lnTo>
                <a:lnTo>
                  <a:pt x="527478" y="73134"/>
                </a:lnTo>
                <a:lnTo>
                  <a:pt x="573570" y="76299"/>
                </a:lnTo>
                <a:lnTo>
                  <a:pt x="610213" y="80384"/>
                </a:lnTo>
                <a:lnTo>
                  <a:pt x="648587" y="82613"/>
                </a:lnTo>
                <a:lnTo>
                  <a:pt x="689512" y="86723"/>
                </a:lnTo>
                <a:lnTo>
                  <a:pt x="725313" y="88960"/>
                </a:lnTo>
                <a:lnTo>
                  <a:pt x="762418" y="93072"/>
                </a:lnTo>
                <a:lnTo>
                  <a:pt x="800224" y="95310"/>
                </a:lnTo>
                <a:lnTo>
                  <a:pt x="837531" y="100127"/>
                </a:lnTo>
                <a:lnTo>
                  <a:pt x="882099" y="108077"/>
                </a:lnTo>
                <a:lnTo>
                  <a:pt x="928245" y="116441"/>
                </a:lnTo>
                <a:lnTo>
                  <a:pt x="973056" y="124887"/>
                </a:lnTo>
                <a:lnTo>
                  <a:pt x="1016000" y="1333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SMARTInkShape-Group461">
            <a:extLst>
              <a:ext uri="{FF2B5EF4-FFF2-40B4-BE49-F238E27FC236}">
                <a16:creationId xmlns:a16="http://schemas.microsoft.com/office/drawing/2014/main" id="{12AA05A9-FBD3-4189-B3CB-0DCE544FAF5C}"/>
              </a:ext>
            </a:extLst>
          </p:cNvPr>
          <p:cNvGrpSpPr/>
          <p:nvPr/>
        </p:nvGrpSpPr>
        <p:grpSpPr>
          <a:xfrm>
            <a:off x="8901226" y="5486400"/>
            <a:ext cx="730127" cy="95249"/>
            <a:chOff x="8901226" y="5486400"/>
            <a:chExt cx="730127" cy="95249"/>
          </a:xfrm>
        </p:grpSpPr>
        <p:sp>
          <p:nvSpPr>
            <p:cNvPr id="252" name="SMARTInkShape-1206">
              <a:extLst>
                <a:ext uri="{FF2B5EF4-FFF2-40B4-BE49-F238E27FC236}">
                  <a16:creationId xmlns:a16="http://schemas.microsoft.com/office/drawing/2014/main" id="{61F7E9A3-C5CA-40A0-AAA3-6E33541261D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901226" y="5486400"/>
              <a:ext cx="730127" cy="95249"/>
            </a:xfrm>
            <a:custGeom>
              <a:avLst/>
              <a:gdLst/>
              <a:ahLst/>
              <a:cxnLst/>
              <a:rect l="0" t="0" r="0" b="0"/>
              <a:pathLst>
                <a:path w="730127" h="95249">
                  <a:moveTo>
                    <a:pt x="120537" y="0"/>
                  </a:moveTo>
                  <a:lnTo>
                    <a:pt x="120537" y="0"/>
                  </a:lnTo>
                  <a:lnTo>
                    <a:pt x="75983" y="5958"/>
                  </a:lnTo>
                  <a:lnTo>
                    <a:pt x="49393" y="7004"/>
                  </a:lnTo>
                  <a:lnTo>
                    <a:pt x="18106" y="12436"/>
                  </a:lnTo>
                  <a:lnTo>
                    <a:pt x="4233" y="12677"/>
                  </a:lnTo>
                  <a:lnTo>
                    <a:pt x="2784" y="11979"/>
                  </a:lnTo>
                  <a:lnTo>
                    <a:pt x="1818" y="10808"/>
                  </a:lnTo>
                  <a:lnTo>
                    <a:pt x="1174" y="9322"/>
                  </a:lnTo>
                  <a:lnTo>
                    <a:pt x="745" y="9037"/>
                  </a:lnTo>
                  <a:lnTo>
                    <a:pt x="459" y="9553"/>
                  </a:lnTo>
                  <a:lnTo>
                    <a:pt x="0" y="12078"/>
                  </a:lnTo>
                  <a:lnTo>
                    <a:pt x="1818" y="12424"/>
                  </a:lnTo>
                  <a:lnTo>
                    <a:pt x="42540" y="12700"/>
                  </a:lnTo>
                  <a:lnTo>
                    <a:pt x="59922" y="9042"/>
                  </a:lnTo>
                  <a:lnTo>
                    <a:pt x="102482" y="12516"/>
                  </a:lnTo>
                  <a:lnTo>
                    <a:pt x="145995" y="13395"/>
                  </a:lnTo>
                  <a:lnTo>
                    <a:pt x="189817" y="22825"/>
                  </a:lnTo>
                  <a:lnTo>
                    <a:pt x="236181" y="28432"/>
                  </a:lnTo>
                  <a:lnTo>
                    <a:pt x="281066" y="33194"/>
                  </a:lnTo>
                  <a:lnTo>
                    <a:pt x="321971" y="40502"/>
                  </a:lnTo>
                  <a:lnTo>
                    <a:pt x="364022" y="48034"/>
                  </a:lnTo>
                  <a:lnTo>
                    <a:pt x="404419" y="52136"/>
                  </a:lnTo>
                  <a:lnTo>
                    <a:pt x="443156" y="59530"/>
                  </a:lnTo>
                  <a:lnTo>
                    <a:pt x="484779" y="62716"/>
                  </a:lnTo>
                  <a:lnTo>
                    <a:pt x="525089" y="65227"/>
                  </a:lnTo>
                  <a:lnTo>
                    <a:pt x="563809" y="72308"/>
                  </a:lnTo>
                  <a:lnTo>
                    <a:pt x="607164" y="77569"/>
                  </a:lnTo>
                  <a:lnTo>
                    <a:pt x="650527" y="83994"/>
                  </a:lnTo>
                  <a:lnTo>
                    <a:pt x="673567" y="87931"/>
                  </a:lnTo>
                  <a:lnTo>
                    <a:pt x="711696" y="89549"/>
                  </a:lnTo>
                  <a:lnTo>
                    <a:pt x="730126" y="95248"/>
                  </a:lnTo>
                  <a:lnTo>
                    <a:pt x="726762" y="91879"/>
                  </a:lnTo>
                  <a:lnTo>
                    <a:pt x="721346" y="90224"/>
                  </a:lnTo>
                  <a:lnTo>
                    <a:pt x="711087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SMARTInkShape-1207">
              <a:extLst>
                <a:ext uri="{FF2B5EF4-FFF2-40B4-BE49-F238E27FC236}">
                  <a16:creationId xmlns:a16="http://schemas.microsoft.com/office/drawing/2014/main" id="{B953FB2C-AB35-4A8D-94BB-2203A2DA53B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199563" y="5505450"/>
              <a:ext cx="336548" cy="44451"/>
            </a:xfrm>
            <a:custGeom>
              <a:avLst/>
              <a:gdLst/>
              <a:ahLst/>
              <a:cxnLst/>
              <a:rect l="0" t="0" r="0" b="0"/>
              <a:pathLst>
                <a:path w="336548" h="44451">
                  <a:moveTo>
                    <a:pt x="266700" y="31750"/>
                  </a:moveTo>
                  <a:lnTo>
                    <a:pt x="266700" y="31750"/>
                  </a:lnTo>
                  <a:lnTo>
                    <a:pt x="276838" y="36114"/>
                  </a:lnTo>
                  <a:lnTo>
                    <a:pt x="323301" y="44324"/>
                  </a:lnTo>
                  <a:lnTo>
                    <a:pt x="336547" y="44450"/>
                  </a:lnTo>
                  <a:lnTo>
                    <a:pt x="300442" y="43745"/>
                  </a:lnTo>
                  <a:lnTo>
                    <a:pt x="281221" y="38983"/>
                  </a:lnTo>
                  <a:lnTo>
                    <a:pt x="233949" y="34752"/>
                  </a:lnTo>
                  <a:lnTo>
                    <a:pt x="189736" y="27562"/>
                  </a:lnTo>
                  <a:lnTo>
                    <a:pt x="142268" y="24884"/>
                  </a:lnTo>
                  <a:lnTo>
                    <a:pt x="95399" y="19454"/>
                  </a:lnTo>
                  <a:lnTo>
                    <a:pt x="50809" y="1360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SMARTInkShape-1208">
              <a:extLst>
                <a:ext uri="{FF2B5EF4-FFF2-40B4-BE49-F238E27FC236}">
                  <a16:creationId xmlns:a16="http://schemas.microsoft.com/office/drawing/2014/main" id="{525A8B43-4487-4917-A51B-4C61B4D60F1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002713" y="5524500"/>
              <a:ext cx="234951" cy="6351"/>
            </a:xfrm>
            <a:custGeom>
              <a:avLst/>
              <a:gdLst/>
              <a:ahLst/>
              <a:cxnLst/>
              <a:rect l="0" t="0" r="0" b="0"/>
              <a:pathLst>
                <a:path w="234951" h="6351">
                  <a:moveTo>
                    <a:pt x="0" y="6350"/>
                  </a:moveTo>
                  <a:lnTo>
                    <a:pt x="0" y="6350"/>
                  </a:lnTo>
                  <a:lnTo>
                    <a:pt x="45300" y="6350"/>
                  </a:lnTo>
                  <a:lnTo>
                    <a:pt x="90112" y="6350"/>
                  </a:lnTo>
                  <a:lnTo>
                    <a:pt x="132132" y="1324"/>
                  </a:lnTo>
                  <a:lnTo>
                    <a:pt x="153920" y="2274"/>
                  </a:lnTo>
                  <a:lnTo>
                    <a:pt x="195639" y="5108"/>
                  </a:lnTo>
                  <a:lnTo>
                    <a:pt x="234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SMARTInkShape-1209">
            <a:extLst>
              <a:ext uri="{FF2B5EF4-FFF2-40B4-BE49-F238E27FC236}">
                <a16:creationId xmlns:a16="http://schemas.microsoft.com/office/drawing/2014/main" id="{16527FBA-0FC6-4570-B7EA-E6B5BC35368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88912" y="5416550"/>
            <a:ext cx="3975102" cy="75960"/>
          </a:xfrm>
          <a:custGeom>
            <a:avLst/>
            <a:gdLst/>
            <a:ahLst/>
            <a:cxnLst/>
            <a:rect l="0" t="0" r="0" b="0"/>
            <a:pathLst>
              <a:path w="3975102" h="75960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4364" y="706"/>
                </a:lnTo>
                <a:lnTo>
                  <a:pt x="5026" y="1882"/>
                </a:lnTo>
                <a:lnTo>
                  <a:pt x="5468" y="3371"/>
                </a:lnTo>
                <a:lnTo>
                  <a:pt x="9460" y="8839"/>
                </a:lnTo>
                <a:lnTo>
                  <a:pt x="13142" y="10984"/>
                </a:lnTo>
                <a:lnTo>
                  <a:pt x="15111" y="11556"/>
                </a:lnTo>
                <a:lnTo>
                  <a:pt x="16424" y="12643"/>
                </a:lnTo>
                <a:lnTo>
                  <a:pt x="17883" y="15732"/>
                </a:lnTo>
                <a:lnTo>
                  <a:pt x="18978" y="16838"/>
                </a:lnTo>
                <a:lnTo>
                  <a:pt x="22076" y="18067"/>
                </a:lnTo>
                <a:lnTo>
                  <a:pt x="29813" y="19561"/>
                </a:lnTo>
                <a:lnTo>
                  <a:pt x="36870" y="24492"/>
                </a:lnTo>
                <a:lnTo>
                  <a:pt x="42927" y="25221"/>
                </a:lnTo>
                <a:lnTo>
                  <a:pt x="46831" y="25321"/>
                </a:lnTo>
                <a:lnTo>
                  <a:pt x="50918" y="27246"/>
                </a:lnTo>
                <a:lnTo>
                  <a:pt x="79847" y="47999"/>
                </a:lnTo>
                <a:lnTo>
                  <a:pt x="84406" y="49556"/>
                </a:lnTo>
                <a:lnTo>
                  <a:pt x="131264" y="54161"/>
                </a:lnTo>
                <a:lnTo>
                  <a:pt x="166983" y="57034"/>
                </a:lnTo>
                <a:lnTo>
                  <a:pt x="192029" y="57840"/>
                </a:lnTo>
                <a:lnTo>
                  <a:pt x="236463" y="73451"/>
                </a:lnTo>
                <a:lnTo>
                  <a:pt x="245265" y="74978"/>
                </a:lnTo>
                <a:lnTo>
                  <a:pt x="292255" y="72076"/>
                </a:lnTo>
                <a:lnTo>
                  <a:pt x="336559" y="75959"/>
                </a:lnTo>
                <a:lnTo>
                  <a:pt x="381706" y="66060"/>
                </a:lnTo>
                <a:lnTo>
                  <a:pt x="425568" y="63725"/>
                </a:lnTo>
                <a:lnTo>
                  <a:pt x="469966" y="63520"/>
                </a:lnTo>
                <a:lnTo>
                  <a:pt x="513706" y="59844"/>
                </a:lnTo>
                <a:lnTo>
                  <a:pt x="561122" y="62381"/>
                </a:lnTo>
                <a:lnTo>
                  <a:pt x="607261" y="56997"/>
                </a:lnTo>
                <a:lnTo>
                  <a:pt x="628663" y="53655"/>
                </a:lnTo>
                <a:lnTo>
                  <a:pt x="673157" y="56750"/>
                </a:lnTo>
                <a:lnTo>
                  <a:pt x="703398" y="55190"/>
                </a:lnTo>
                <a:lnTo>
                  <a:pt x="717610" y="53456"/>
                </a:lnTo>
                <a:lnTo>
                  <a:pt x="762061" y="60392"/>
                </a:lnTo>
                <a:lnTo>
                  <a:pt x="802504" y="57717"/>
                </a:lnTo>
                <a:lnTo>
                  <a:pt x="844588" y="57224"/>
                </a:lnTo>
                <a:lnTo>
                  <a:pt x="886889" y="57160"/>
                </a:lnTo>
                <a:lnTo>
                  <a:pt x="929218" y="57152"/>
                </a:lnTo>
                <a:lnTo>
                  <a:pt x="971551" y="57150"/>
                </a:lnTo>
                <a:lnTo>
                  <a:pt x="1013884" y="57150"/>
                </a:lnTo>
                <a:lnTo>
                  <a:pt x="1059588" y="53779"/>
                </a:lnTo>
                <a:lnTo>
                  <a:pt x="1106390" y="49311"/>
                </a:lnTo>
                <a:lnTo>
                  <a:pt x="1137092" y="47772"/>
                </a:lnTo>
                <a:lnTo>
                  <a:pt x="1166650" y="48021"/>
                </a:lnTo>
                <a:lnTo>
                  <a:pt x="1205292" y="45156"/>
                </a:lnTo>
                <a:lnTo>
                  <a:pt x="1246191" y="48954"/>
                </a:lnTo>
                <a:lnTo>
                  <a:pt x="1284060" y="48554"/>
                </a:lnTo>
                <a:lnTo>
                  <a:pt x="1314853" y="47547"/>
                </a:lnTo>
                <a:lnTo>
                  <a:pt x="1356863" y="50157"/>
                </a:lnTo>
                <a:lnTo>
                  <a:pt x="1399133" y="50673"/>
                </a:lnTo>
                <a:lnTo>
                  <a:pt x="1439572" y="50775"/>
                </a:lnTo>
                <a:lnTo>
                  <a:pt x="1478317" y="50795"/>
                </a:lnTo>
                <a:lnTo>
                  <a:pt x="1519236" y="55163"/>
                </a:lnTo>
                <a:lnTo>
                  <a:pt x="1557109" y="56757"/>
                </a:lnTo>
                <a:lnTo>
                  <a:pt x="1598352" y="60444"/>
                </a:lnTo>
                <a:lnTo>
                  <a:pt x="1640470" y="62896"/>
                </a:lnTo>
                <a:lnTo>
                  <a:pt x="1682761" y="63381"/>
                </a:lnTo>
                <a:lnTo>
                  <a:pt x="1725086" y="66847"/>
                </a:lnTo>
                <a:lnTo>
                  <a:pt x="1767417" y="64893"/>
                </a:lnTo>
                <a:lnTo>
                  <a:pt x="1811632" y="65656"/>
                </a:lnTo>
                <a:lnTo>
                  <a:pt x="1857551" y="65651"/>
                </a:lnTo>
                <a:lnTo>
                  <a:pt x="1904957" y="63925"/>
                </a:lnTo>
                <a:lnTo>
                  <a:pt x="1950905" y="63584"/>
                </a:lnTo>
                <a:lnTo>
                  <a:pt x="1987981" y="63525"/>
                </a:lnTo>
                <a:lnTo>
                  <a:pt x="2035064" y="60134"/>
                </a:lnTo>
                <a:lnTo>
                  <a:pt x="2071008" y="61405"/>
                </a:lnTo>
                <a:lnTo>
                  <a:pt x="2116716" y="63792"/>
                </a:lnTo>
                <a:lnTo>
                  <a:pt x="2163897" y="68445"/>
                </a:lnTo>
                <a:lnTo>
                  <a:pt x="2210768" y="69572"/>
                </a:lnTo>
                <a:lnTo>
                  <a:pt x="2248187" y="69768"/>
                </a:lnTo>
                <a:lnTo>
                  <a:pt x="2289456" y="69826"/>
                </a:lnTo>
                <a:lnTo>
                  <a:pt x="2329593" y="69843"/>
                </a:lnTo>
                <a:lnTo>
                  <a:pt x="2371667" y="66477"/>
                </a:lnTo>
                <a:lnTo>
                  <a:pt x="2412043" y="61011"/>
                </a:lnTo>
                <a:lnTo>
                  <a:pt x="2454188" y="58294"/>
                </a:lnTo>
                <a:lnTo>
                  <a:pt x="2497955" y="54118"/>
                </a:lnTo>
                <a:lnTo>
                  <a:pt x="2542202" y="48412"/>
                </a:lnTo>
                <a:lnTo>
                  <a:pt x="2586592" y="45624"/>
                </a:lnTo>
                <a:lnTo>
                  <a:pt x="2631025" y="41427"/>
                </a:lnTo>
                <a:lnTo>
                  <a:pt x="2675469" y="39086"/>
                </a:lnTo>
                <a:lnTo>
                  <a:pt x="2719918" y="38392"/>
                </a:lnTo>
                <a:lnTo>
                  <a:pt x="2760996" y="34816"/>
                </a:lnTo>
                <a:lnTo>
                  <a:pt x="2806721" y="32658"/>
                </a:lnTo>
                <a:lnTo>
                  <a:pt x="2849275" y="28648"/>
                </a:lnTo>
                <a:lnTo>
                  <a:pt x="2892066" y="29733"/>
                </a:lnTo>
                <a:lnTo>
                  <a:pt x="2932653" y="27782"/>
                </a:lnTo>
                <a:lnTo>
                  <a:pt x="2974861" y="26106"/>
                </a:lnTo>
                <a:lnTo>
                  <a:pt x="3018647" y="25609"/>
                </a:lnTo>
                <a:lnTo>
                  <a:pt x="3062900" y="25462"/>
                </a:lnTo>
                <a:lnTo>
                  <a:pt x="3107292" y="25418"/>
                </a:lnTo>
                <a:lnTo>
                  <a:pt x="3148354" y="25405"/>
                </a:lnTo>
                <a:lnTo>
                  <a:pt x="3190702" y="25402"/>
                </a:lnTo>
                <a:lnTo>
                  <a:pt x="3237900" y="25400"/>
                </a:lnTo>
                <a:lnTo>
                  <a:pt x="3280891" y="25400"/>
                </a:lnTo>
                <a:lnTo>
                  <a:pt x="3323811" y="25400"/>
                </a:lnTo>
                <a:lnTo>
                  <a:pt x="3367808" y="25400"/>
                </a:lnTo>
                <a:lnTo>
                  <a:pt x="3408753" y="25400"/>
                </a:lnTo>
                <a:lnTo>
                  <a:pt x="3451067" y="25400"/>
                </a:lnTo>
                <a:lnTo>
                  <a:pt x="3494884" y="25400"/>
                </a:lnTo>
                <a:lnTo>
                  <a:pt x="3535775" y="25400"/>
                </a:lnTo>
                <a:lnTo>
                  <a:pt x="3574702" y="28771"/>
                </a:lnTo>
                <a:lnTo>
                  <a:pt x="3613047" y="30867"/>
                </a:lnTo>
                <a:lnTo>
                  <a:pt x="3660272" y="32281"/>
                </a:lnTo>
                <a:lnTo>
                  <a:pt x="3699236" y="36063"/>
                </a:lnTo>
                <a:lnTo>
                  <a:pt x="3742521" y="37698"/>
                </a:lnTo>
                <a:lnTo>
                  <a:pt x="3788048" y="38021"/>
                </a:lnTo>
                <a:lnTo>
                  <a:pt x="3834740" y="43115"/>
                </a:lnTo>
                <a:lnTo>
                  <a:pt x="3881305" y="44980"/>
                </a:lnTo>
                <a:lnTo>
                  <a:pt x="3928235" y="50196"/>
                </a:lnTo>
                <a:lnTo>
                  <a:pt x="3975101" y="50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MARTInkShape-1210">
            <a:extLst>
              <a:ext uri="{FF2B5EF4-FFF2-40B4-BE49-F238E27FC236}">
                <a16:creationId xmlns:a16="http://schemas.microsoft.com/office/drawing/2014/main" id="{6D148BEB-5CAE-401D-B1F1-49F02AE2C0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63650" y="4502150"/>
            <a:ext cx="76026" cy="126976"/>
          </a:xfrm>
          <a:custGeom>
            <a:avLst/>
            <a:gdLst/>
            <a:ahLst/>
            <a:cxnLst/>
            <a:rect l="0" t="0" r="0" b="0"/>
            <a:pathLst>
              <a:path w="76026" h="126976">
                <a:moveTo>
                  <a:pt x="57062" y="0"/>
                </a:moveTo>
                <a:lnTo>
                  <a:pt x="57062" y="0"/>
                </a:lnTo>
                <a:lnTo>
                  <a:pt x="51595" y="0"/>
                </a:lnTo>
                <a:lnTo>
                  <a:pt x="51301" y="706"/>
                </a:lnTo>
                <a:lnTo>
                  <a:pt x="50974" y="3371"/>
                </a:lnTo>
                <a:lnTo>
                  <a:pt x="50181" y="4364"/>
                </a:lnTo>
                <a:lnTo>
                  <a:pt x="47419" y="5467"/>
                </a:lnTo>
                <a:lnTo>
                  <a:pt x="41897" y="6089"/>
                </a:lnTo>
                <a:lnTo>
                  <a:pt x="39897" y="7587"/>
                </a:lnTo>
                <a:lnTo>
                  <a:pt x="21073" y="36701"/>
                </a:lnTo>
                <a:lnTo>
                  <a:pt x="1402" y="84243"/>
                </a:lnTo>
                <a:lnTo>
                  <a:pt x="0" y="108912"/>
                </a:lnTo>
                <a:lnTo>
                  <a:pt x="676" y="110708"/>
                </a:lnTo>
                <a:lnTo>
                  <a:pt x="1833" y="111906"/>
                </a:lnTo>
                <a:lnTo>
                  <a:pt x="3309" y="112704"/>
                </a:lnTo>
                <a:lnTo>
                  <a:pt x="4294" y="113941"/>
                </a:lnTo>
                <a:lnTo>
                  <a:pt x="6003" y="119627"/>
                </a:lnTo>
                <a:lnTo>
                  <a:pt x="9557" y="123718"/>
                </a:lnTo>
                <a:lnTo>
                  <a:pt x="13136" y="125541"/>
                </a:lnTo>
                <a:lnTo>
                  <a:pt x="25358" y="126872"/>
                </a:lnTo>
                <a:lnTo>
                  <a:pt x="33788" y="126975"/>
                </a:lnTo>
                <a:lnTo>
                  <a:pt x="38016" y="125107"/>
                </a:lnTo>
                <a:lnTo>
                  <a:pt x="42248" y="122631"/>
                </a:lnTo>
                <a:lnTo>
                  <a:pt x="46480" y="121531"/>
                </a:lnTo>
                <a:lnTo>
                  <a:pt x="47891" y="120531"/>
                </a:lnTo>
                <a:lnTo>
                  <a:pt x="48831" y="119160"/>
                </a:lnTo>
                <a:lnTo>
                  <a:pt x="50582" y="115755"/>
                </a:lnTo>
                <a:lnTo>
                  <a:pt x="59441" y="105746"/>
                </a:lnTo>
                <a:lnTo>
                  <a:pt x="63529" y="103443"/>
                </a:lnTo>
                <a:lnTo>
                  <a:pt x="65607" y="102829"/>
                </a:lnTo>
                <a:lnTo>
                  <a:pt x="66992" y="101714"/>
                </a:lnTo>
                <a:lnTo>
                  <a:pt x="74626" y="88783"/>
                </a:lnTo>
                <a:lnTo>
                  <a:pt x="76025" y="68609"/>
                </a:lnTo>
                <a:lnTo>
                  <a:pt x="70637" y="53014"/>
                </a:lnTo>
                <a:lnTo>
                  <a:pt x="66651" y="48085"/>
                </a:lnTo>
                <a:lnTo>
                  <a:pt x="61089" y="46065"/>
                </a:lnTo>
                <a:lnTo>
                  <a:pt x="54619" y="44462"/>
                </a:lnTo>
                <a:lnTo>
                  <a:pt x="44716" y="39566"/>
                </a:lnTo>
                <a:lnTo>
                  <a:pt x="12612" y="31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SMARTInkShape-1211">
            <a:extLst>
              <a:ext uri="{FF2B5EF4-FFF2-40B4-BE49-F238E27FC236}">
                <a16:creationId xmlns:a16="http://schemas.microsoft.com/office/drawing/2014/main" id="{2B04C4B7-0F36-4D81-8C1D-3115B41B5FA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03362" y="4502150"/>
            <a:ext cx="12701" cy="114301"/>
          </a:xfrm>
          <a:custGeom>
            <a:avLst/>
            <a:gdLst/>
            <a:ahLst/>
            <a:cxnLst/>
            <a:rect l="0" t="0" r="0" b="0"/>
            <a:pathLst>
              <a:path w="12701" h="114301">
                <a:moveTo>
                  <a:pt x="0" y="0"/>
                </a:moveTo>
                <a:lnTo>
                  <a:pt x="0" y="0"/>
                </a:lnTo>
                <a:lnTo>
                  <a:pt x="0" y="5467"/>
                </a:lnTo>
                <a:lnTo>
                  <a:pt x="4364" y="11245"/>
                </a:lnTo>
                <a:lnTo>
                  <a:pt x="5468" y="15111"/>
                </a:lnTo>
                <a:lnTo>
                  <a:pt x="6349" y="60088"/>
                </a:lnTo>
                <a:lnTo>
                  <a:pt x="7056" y="71505"/>
                </a:lnTo>
                <a:lnTo>
                  <a:pt x="11818" y="84327"/>
                </a:lnTo>
                <a:lnTo>
                  <a:pt x="12700" y="114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SMARTInkShape-Group465">
            <a:extLst>
              <a:ext uri="{FF2B5EF4-FFF2-40B4-BE49-F238E27FC236}">
                <a16:creationId xmlns:a16="http://schemas.microsoft.com/office/drawing/2014/main" id="{51BB0462-11E8-4D96-B548-56A3DFC5ECE4}"/>
              </a:ext>
            </a:extLst>
          </p:cNvPr>
          <p:cNvGrpSpPr/>
          <p:nvPr/>
        </p:nvGrpSpPr>
        <p:grpSpPr>
          <a:xfrm>
            <a:off x="2474913" y="4547485"/>
            <a:ext cx="177801" cy="151516"/>
            <a:chOff x="2474913" y="4547485"/>
            <a:chExt cx="177801" cy="151516"/>
          </a:xfrm>
        </p:grpSpPr>
        <p:sp>
          <p:nvSpPr>
            <p:cNvPr id="259" name="SMARTInkShape-1212">
              <a:extLst>
                <a:ext uri="{FF2B5EF4-FFF2-40B4-BE49-F238E27FC236}">
                  <a16:creationId xmlns:a16="http://schemas.microsoft.com/office/drawing/2014/main" id="{D0F23598-A54B-44E2-9F26-9C8F15ED75A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519363" y="4673600"/>
              <a:ext cx="133351" cy="25401"/>
            </a:xfrm>
            <a:custGeom>
              <a:avLst/>
              <a:gdLst/>
              <a:ahLst/>
              <a:cxnLst/>
              <a:rect l="0" t="0" r="0" b="0"/>
              <a:pathLst>
                <a:path w="133351" h="25401">
                  <a:moveTo>
                    <a:pt x="0" y="0"/>
                  </a:moveTo>
                  <a:lnTo>
                    <a:pt x="0" y="0"/>
                  </a:lnTo>
                  <a:lnTo>
                    <a:pt x="27526" y="0"/>
                  </a:lnTo>
                  <a:lnTo>
                    <a:pt x="48095" y="6467"/>
                  </a:lnTo>
                  <a:lnTo>
                    <a:pt x="55564" y="10540"/>
                  </a:lnTo>
                  <a:lnTo>
                    <a:pt x="99848" y="20528"/>
                  </a:lnTo>
                  <a:lnTo>
                    <a:pt x="105760" y="23235"/>
                  </a:lnTo>
                  <a:lnTo>
                    <a:pt x="1333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MARTInkShape-1213">
              <a:extLst>
                <a:ext uri="{FF2B5EF4-FFF2-40B4-BE49-F238E27FC236}">
                  <a16:creationId xmlns:a16="http://schemas.microsoft.com/office/drawing/2014/main" id="{FB48960F-A51F-448C-A787-07D7E469B3D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474913" y="4547485"/>
              <a:ext cx="95250" cy="126116"/>
            </a:xfrm>
            <a:custGeom>
              <a:avLst/>
              <a:gdLst/>
              <a:ahLst/>
              <a:cxnLst/>
              <a:rect l="0" t="0" r="0" b="0"/>
              <a:pathLst>
                <a:path w="95250" h="126116">
                  <a:moveTo>
                    <a:pt x="0" y="11815"/>
                  </a:moveTo>
                  <a:lnTo>
                    <a:pt x="0" y="11815"/>
                  </a:lnTo>
                  <a:lnTo>
                    <a:pt x="0" y="0"/>
                  </a:lnTo>
                  <a:lnTo>
                    <a:pt x="0" y="2748"/>
                  </a:lnTo>
                  <a:lnTo>
                    <a:pt x="705" y="3654"/>
                  </a:lnTo>
                  <a:lnTo>
                    <a:pt x="3370" y="4660"/>
                  </a:lnTo>
                  <a:lnTo>
                    <a:pt x="29639" y="6167"/>
                  </a:lnTo>
                  <a:lnTo>
                    <a:pt x="38101" y="10490"/>
                  </a:lnTo>
                  <a:lnTo>
                    <a:pt x="40217" y="10932"/>
                  </a:lnTo>
                  <a:lnTo>
                    <a:pt x="84643" y="33944"/>
                  </a:lnTo>
                  <a:lnTo>
                    <a:pt x="93993" y="47862"/>
                  </a:lnTo>
                  <a:lnTo>
                    <a:pt x="94877" y="52678"/>
                  </a:lnTo>
                  <a:lnTo>
                    <a:pt x="95249" y="89894"/>
                  </a:lnTo>
                  <a:lnTo>
                    <a:pt x="91486" y="96141"/>
                  </a:lnTo>
                  <a:lnTo>
                    <a:pt x="77951" y="110696"/>
                  </a:lnTo>
                  <a:lnTo>
                    <a:pt x="57562" y="124198"/>
                  </a:lnTo>
                  <a:lnTo>
                    <a:pt x="50800" y="1261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SMARTInkShape-1214">
            <a:extLst>
              <a:ext uri="{FF2B5EF4-FFF2-40B4-BE49-F238E27FC236}">
                <a16:creationId xmlns:a16="http://schemas.microsoft.com/office/drawing/2014/main" id="{E6C0F11B-56BF-486B-84EE-26DC8881DCB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408363" y="4489474"/>
            <a:ext cx="171366" cy="184127"/>
          </a:xfrm>
          <a:custGeom>
            <a:avLst/>
            <a:gdLst/>
            <a:ahLst/>
            <a:cxnLst/>
            <a:rect l="0" t="0" r="0" b="0"/>
            <a:pathLst>
              <a:path w="171366" h="184127">
                <a:moveTo>
                  <a:pt x="0" y="31726"/>
                </a:moveTo>
                <a:lnTo>
                  <a:pt x="0" y="31726"/>
                </a:lnTo>
                <a:lnTo>
                  <a:pt x="5467" y="26259"/>
                </a:lnTo>
                <a:lnTo>
                  <a:pt x="9459" y="25638"/>
                </a:lnTo>
                <a:lnTo>
                  <a:pt x="10539" y="24845"/>
                </a:lnTo>
                <a:lnTo>
                  <a:pt x="11739" y="22082"/>
                </a:lnTo>
                <a:lnTo>
                  <a:pt x="12765" y="21064"/>
                </a:lnTo>
                <a:lnTo>
                  <a:pt x="15786" y="19932"/>
                </a:lnTo>
                <a:lnTo>
                  <a:pt x="16874" y="18924"/>
                </a:lnTo>
                <a:lnTo>
                  <a:pt x="18083" y="15923"/>
                </a:lnTo>
                <a:lnTo>
                  <a:pt x="19110" y="14841"/>
                </a:lnTo>
                <a:lnTo>
                  <a:pt x="22134" y="13638"/>
                </a:lnTo>
                <a:lnTo>
                  <a:pt x="29824" y="12161"/>
                </a:lnTo>
                <a:lnTo>
                  <a:pt x="36040" y="8369"/>
                </a:lnTo>
                <a:lnTo>
                  <a:pt x="43055" y="6931"/>
                </a:lnTo>
                <a:lnTo>
                  <a:pt x="53052" y="5800"/>
                </a:lnTo>
                <a:lnTo>
                  <a:pt x="65355" y="883"/>
                </a:lnTo>
                <a:lnTo>
                  <a:pt x="90127" y="0"/>
                </a:lnTo>
                <a:lnTo>
                  <a:pt x="94854" y="1868"/>
                </a:lnTo>
                <a:lnTo>
                  <a:pt x="99307" y="4345"/>
                </a:lnTo>
                <a:lnTo>
                  <a:pt x="107915" y="5935"/>
                </a:lnTo>
                <a:lnTo>
                  <a:pt x="110043" y="6065"/>
                </a:lnTo>
                <a:lnTo>
                  <a:pt x="111462" y="6858"/>
                </a:lnTo>
                <a:lnTo>
                  <a:pt x="112408" y="8092"/>
                </a:lnTo>
                <a:lnTo>
                  <a:pt x="113926" y="11771"/>
                </a:lnTo>
                <a:lnTo>
                  <a:pt x="118590" y="17567"/>
                </a:lnTo>
                <a:lnTo>
                  <a:pt x="120039" y="23454"/>
                </a:lnTo>
                <a:lnTo>
                  <a:pt x="120648" y="46805"/>
                </a:lnTo>
                <a:lnTo>
                  <a:pt x="118767" y="50892"/>
                </a:lnTo>
                <a:lnTo>
                  <a:pt x="117278" y="52970"/>
                </a:lnTo>
                <a:lnTo>
                  <a:pt x="116991" y="55061"/>
                </a:lnTo>
                <a:lnTo>
                  <a:pt x="120028" y="62229"/>
                </a:lnTo>
                <a:lnTo>
                  <a:pt x="118492" y="64803"/>
                </a:lnTo>
                <a:lnTo>
                  <a:pt x="114545" y="69532"/>
                </a:lnTo>
                <a:lnTo>
                  <a:pt x="114372" y="73110"/>
                </a:lnTo>
                <a:lnTo>
                  <a:pt x="115053" y="74132"/>
                </a:lnTo>
                <a:lnTo>
                  <a:pt x="116213" y="74813"/>
                </a:lnTo>
                <a:lnTo>
                  <a:pt x="120390" y="76097"/>
                </a:lnTo>
                <a:lnTo>
                  <a:pt x="125668" y="80524"/>
                </a:lnTo>
                <a:lnTo>
                  <a:pt x="131466" y="82638"/>
                </a:lnTo>
                <a:lnTo>
                  <a:pt x="138476" y="87915"/>
                </a:lnTo>
                <a:lnTo>
                  <a:pt x="144527" y="89392"/>
                </a:lnTo>
                <a:lnTo>
                  <a:pt x="148430" y="92163"/>
                </a:lnTo>
                <a:lnTo>
                  <a:pt x="149754" y="92478"/>
                </a:lnTo>
                <a:lnTo>
                  <a:pt x="150636" y="91983"/>
                </a:lnTo>
                <a:lnTo>
                  <a:pt x="151224" y="90947"/>
                </a:lnTo>
                <a:lnTo>
                  <a:pt x="152321" y="90962"/>
                </a:lnTo>
                <a:lnTo>
                  <a:pt x="157764" y="94525"/>
                </a:lnTo>
                <a:lnTo>
                  <a:pt x="170482" y="95221"/>
                </a:lnTo>
                <a:lnTo>
                  <a:pt x="170804" y="95928"/>
                </a:lnTo>
                <a:lnTo>
                  <a:pt x="171365" y="104064"/>
                </a:lnTo>
                <a:lnTo>
                  <a:pt x="169530" y="108091"/>
                </a:lnTo>
                <a:lnTo>
                  <a:pt x="168053" y="110153"/>
                </a:lnTo>
                <a:lnTo>
                  <a:pt x="164531" y="112444"/>
                </a:lnTo>
                <a:lnTo>
                  <a:pt x="162604" y="113054"/>
                </a:lnTo>
                <a:lnTo>
                  <a:pt x="161319" y="114167"/>
                </a:lnTo>
                <a:lnTo>
                  <a:pt x="153200" y="125741"/>
                </a:lnTo>
                <a:lnTo>
                  <a:pt x="139022" y="138387"/>
                </a:lnTo>
                <a:lnTo>
                  <a:pt x="92039" y="165066"/>
                </a:lnTo>
                <a:lnTo>
                  <a:pt x="79011" y="171423"/>
                </a:lnTo>
                <a:lnTo>
                  <a:pt x="63500" y="18412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SMARTInkShape-Group467">
            <a:extLst>
              <a:ext uri="{FF2B5EF4-FFF2-40B4-BE49-F238E27FC236}">
                <a16:creationId xmlns:a16="http://schemas.microsoft.com/office/drawing/2014/main" id="{0972B2D9-A905-4063-BD01-7CDC1D9B9FE8}"/>
              </a:ext>
            </a:extLst>
          </p:cNvPr>
          <p:cNvGrpSpPr/>
          <p:nvPr/>
        </p:nvGrpSpPr>
        <p:grpSpPr>
          <a:xfrm>
            <a:off x="4634900" y="4476750"/>
            <a:ext cx="264831" cy="190501"/>
            <a:chOff x="4634900" y="4476750"/>
            <a:chExt cx="264831" cy="190501"/>
          </a:xfrm>
        </p:grpSpPr>
        <p:sp>
          <p:nvSpPr>
            <p:cNvPr id="263" name="SMARTInkShape-1215">
              <a:extLst>
                <a:ext uri="{FF2B5EF4-FFF2-40B4-BE49-F238E27FC236}">
                  <a16:creationId xmlns:a16="http://schemas.microsoft.com/office/drawing/2014/main" id="{E158286A-2122-495B-BFE5-E12E3791CEB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818063" y="4476750"/>
              <a:ext cx="81668" cy="190501"/>
            </a:xfrm>
            <a:custGeom>
              <a:avLst/>
              <a:gdLst/>
              <a:ahLst/>
              <a:cxnLst/>
              <a:rect l="0" t="0" r="0" b="0"/>
              <a:pathLst>
                <a:path w="81668" h="190501">
                  <a:moveTo>
                    <a:pt x="76200" y="0"/>
                  </a:moveTo>
                  <a:lnTo>
                    <a:pt x="76200" y="0"/>
                  </a:lnTo>
                  <a:lnTo>
                    <a:pt x="76200" y="3371"/>
                  </a:lnTo>
                  <a:lnTo>
                    <a:pt x="78081" y="6908"/>
                  </a:lnTo>
                  <a:lnTo>
                    <a:pt x="79571" y="8839"/>
                  </a:lnTo>
                  <a:lnTo>
                    <a:pt x="81226" y="14747"/>
                  </a:lnTo>
                  <a:lnTo>
                    <a:pt x="81667" y="18298"/>
                  </a:lnTo>
                  <a:lnTo>
                    <a:pt x="67600" y="63907"/>
                  </a:lnTo>
                  <a:lnTo>
                    <a:pt x="46183" y="105007"/>
                  </a:lnTo>
                  <a:lnTo>
                    <a:pt x="25349" y="146220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MARTInkShape-1216">
              <a:extLst>
                <a:ext uri="{FF2B5EF4-FFF2-40B4-BE49-F238E27FC236}">
                  <a16:creationId xmlns:a16="http://schemas.microsoft.com/office/drawing/2014/main" id="{3E0C14AF-E80F-45C5-A7FF-8274775C77F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634900" y="4483100"/>
              <a:ext cx="227614" cy="137009"/>
            </a:xfrm>
            <a:custGeom>
              <a:avLst/>
              <a:gdLst/>
              <a:ahLst/>
              <a:cxnLst/>
              <a:rect l="0" t="0" r="0" b="0"/>
              <a:pathLst>
                <a:path w="227614" h="137009">
                  <a:moveTo>
                    <a:pt x="75213" y="0"/>
                  </a:moveTo>
                  <a:lnTo>
                    <a:pt x="75213" y="0"/>
                  </a:lnTo>
                  <a:lnTo>
                    <a:pt x="75213" y="3371"/>
                  </a:lnTo>
                  <a:lnTo>
                    <a:pt x="77094" y="6908"/>
                  </a:lnTo>
                  <a:lnTo>
                    <a:pt x="78584" y="8839"/>
                  </a:lnTo>
                  <a:lnTo>
                    <a:pt x="78871" y="10831"/>
                  </a:lnTo>
                  <a:lnTo>
                    <a:pt x="74630" y="29640"/>
                  </a:lnTo>
                  <a:lnTo>
                    <a:pt x="60291" y="52034"/>
                  </a:lnTo>
                  <a:lnTo>
                    <a:pt x="48250" y="61209"/>
                  </a:lnTo>
                  <a:lnTo>
                    <a:pt x="43470" y="67682"/>
                  </a:lnTo>
                  <a:lnTo>
                    <a:pt x="35155" y="74068"/>
                  </a:lnTo>
                  <a:lnTo>
                    <a:pt x="30653" y="80429"/>
                  </a:lnTo>
                  <a:lnTo>
                    <a:pt x="22420" y="86782"/>
                  </a:lnTo>
                  <a:lnTo>
                    <a:pt x="7155" y="107950"/>
                  </a:lnTo>
                  <a:lnTo>
                    <a:pt x="6557" y="110067"/>
                  </a:lnTo>
                  <a:lnTo>
                    <a:pt x="5454" y="111478"/>
                  </a:lnTo>
                  <a:lnTo>
                    <a:pt x="1234" y="114169"/>
                  </a:lnTo>
                  <a:lnTo>
                    <a:pt x="0" y="117299"/>
                  </a:lnTo>
                  <a:lnTo>
                    <a:pt x="376" y="118416"/>
                  </a:lnTo>
                  <a:lnTo>
                    <a:pt x="1333" y="119161"/>
                  </a:lnTo>
                  <a:lnTo>
                    <a:pt x="4277" y="120694"/>
                  </a:lnTo>
                  <a:lnTo>
                    <a:pt x="9901" y="124818"/>
                  </a:lnTo>
                  <a:lnTo>
                    <a:pt x="13965" y="126030"/>
                  </a:lnTo>
                  <a:lnTo>
                    <a:pt x="59808" y="132460"/>
                  </a:lnTo>
                  <a:lnTo>
                    <a:pt x="107319" y="133327"/>
                  </a:lnTo>
                  <a:lnTo>
                    <a:pt x="151819" y="133349"/>
                  </a:lnTo>
                  <a:lnTo>
                    <a:pt x="163587" y="134055"/>
                  </a:lnTo>
                  <a:lnTo>
                    <a:pt x="178147" y="137008"/>
                  </a:lnTo>
                  <a:lnTo>
                    <a:pt x="227613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SMARTInkShape-Group468">
            <a:extLst>
              <a:ext uri="{FF2B5EF4-FFF2-40B4-BE49-F238E27FC236}">
                <a16:creationId xmlns:a16="http://schemas.microsoft.com/office/drawing/2014/main" id="{8A6120BC-F692-4AFE-AE53-30A677DB0642}"/>
              </a:ext>
            </a:extLst>
          </p:cNvPr>
          <p:cNvGrpSpPr/>
          <p:nvPr/>
        </p:nvGrpSpPr>
        <p:grpSpPr>
          <a:xfrm>
            <a:off x="5586413" y="4413250"/>
            <a:ext cx="260351" cy="292101"/>
            <a:chOff x="5586413" y="4413250"/>
            <a:chExt cx="260351" cy="292101"/>
          </a:xfrm>
        </p:grpSpPr>
        <p:sp>
          <p:nvSpPr>
            <p:cNvPr id="266" name="SMARTInkShape-1217">
              <a:extLst>
                <a:ext uri="{FF2B5EF4-FFF2-40B4-BE49-F238E27FC236}">
                  <a16:creationId xmlns:a16="http://schemas.microsoft.com/office/drawing/2014/main" id="{BBDFD0A6-0299-420C-B6AA-582759F3F5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700713" y="4413250"/>
              <a:ext cx="146051" cy="31751"/>
            </a:xfrm>
            <a:custGeom>
              <a:avLst/>
              <a:gdLst/>
              <a:ahLst/>
              <a:cxnLst/>
              <a:rect l="0" t="0" r="0" b="0"/>
              <a:pathLst>
                <a:path w="146051" h="317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0831" y="4364"/>
                  </a:lnTo>
                  <a:lnTo>
                    <a:pt x="53697" y="18978"/>
                  </a:lnTo>
                  <a:lnTo>
                    <a:pt x="97301" y="29988"/>
                  </a:lnTo>
                  <a:lnTo>
                    <a:pt x="1460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MARTInkShape-1218">
              <a:extLst>
                <a:ext uri="{FF2B5EF4-FFF2-40B4-BE49-F238E27FC236}">
                  <a16:creationId xmlns:a16="http://schemas.microsoft.com/office/drawing/2014/main" id="{44486AE3-1412-4424-81DD-55500AC9C9C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586413" y="4470400"/>
              <a:ext cx="75190" cy="234951"/>
            </a:xfrm>
            <a:custGeom>
              <a:avLst/>
              <a:gdLst/>
              <a:ahLst/>
              <a:cxnLst/>
              <a:rect l="0" t="0" r="0" b="0"/>
              <a:pathLst>
                <a:path w="75190" h="234951">
                  <a:moveTo>
                    <a:pt x="31750" y="0"/>
                  </a:moveTo>
                  <a:lnTo>
                    <a:pt x="31750" y="0"/>
                  </a:lnTo>
                  <a:lnTo>
                    <a:pt x="28378" y="0"/>
                  </a:lnTo>
                  <a:lnTo>
                    <a:pt x="27385" y="706"/>
                  </a:lnTo>
                  <a:lnTo>
                    <a:pt x="26723" y="1882"/>
                  </a:lnTo>
                  <a:lnTo>
                    <a:pt x="25477" y="6089"/>
                  </a:lnTo>
                  <a:lnTo>
                    <a:pt x="25406" y="11794"/>
                  </a:lnTo>
                  <a:lnTo>
                    <a:pt x="19933" y="18088"/>
                  </a:lnTo>
                  <a:lnTo>
                    <a:pt x="18519" y="23930"/>
                  </a:lnTo>
                  <a:lnTo>
                    <a:pt x="7793" y="38504"/>
                  </a:lnTo>
                  <a:lnTo>
                    <a:pt x="6434" y="52940"/>
                  </a:lnTo>
                  <a:lnTo>
                    <a:pt x="6375" y="59274"/>
                  </a:lnTo>
                  <a:lnTo>
                    <a:pt x="8242" y="63503"/>
                  </a:lnTo>
                  <a:lnTo>
                    <a:pt x="10719" y="67735"/>
                  </a:lnTo>
                  <a:lnTo>
                    <a:pt x="12818" y="74084"/>
                  </a:lnTo>
                  <a:lnTo>
                    <a:pt x="15810" y="78317"/>
                  </a:lnTo>
                  <a:lnTo>
                    <a:pt x="62459" y="119612"/>
                  </a:lnTo>
                  <a:lnTo>
                    <a:pt x="66565" y="124422"/>
                  </a:lnTo>
                  <a:lnTo>
                    <a:pt x="73925" y="142613"/>
                  </a:lnTo>
                  <a:lnTo>
                    <a:pt x="75189" y="150637"/>
                  </a:lnTo>
                  <a:lnTo>
                    <a:pt x="73869" y="157026"/>
                  </a:lnTo>
                  <a:lnTo>
                    <a:pt x="71636" y="162923"/>
                  </a:lnTo>
                  <a:lnTo>
                    <a:pt x="66714" y="182304"/>
                  </a:lnTo>
                  <a:lnTo>
                    <a:pt x="46390" y="210977"/>
                  </a:lnTo>
                  <a:lnTo>
                    <a:pt x="18098" y="230607"/>
                  </a:lnTo>
                  <a:lnTo>
                    <a:pt x="11336" y="233020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SMARTInkShape-1219">
            <a:extLst>
              <a:ext uri="{FF2B5EF4-FFF2-40B4-BE49-F238E27FC236}">
                <a16:creationId xmlns:a16="http://schemas.microsoft.com/office/drawing/2014/main" id="{82191074-F88A-4719-9516-8240D1845DA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469554" y="4400891"/>
            <a:ext cx="168071" cy="259986"/>
          </a:xfrm>
          <a:custGeom>
            <a:avLst/>
            <a:gdLst/>
            <a:ahLst/>
            <a:cxnLst/>
            <a:rect l="0" t="0" r="0" b="0"/>
            <a:pathLst>
              <a:path w="168071" h="259986">
                <a:moveTo>
                  <a:pt x="158259" y="18709"/>
                </a:moveTo>
                <a:lnTo>
                  <a:pt x="158259" y="18709"/>
                </a:lnTo>
                <a:lnTo>
                  <a:pt x="158259" y="9065"/>
                </a:lnTo>
                <a:lnTo>
                  <a:pt x="156377" y="5486"/>
                </a:lnTo>
                <a:lnTo>
                  <a:pt x="154887" y="3544"/>
                </a:lnTo>
                <a:lnTo>
                  <a:pt x="151351" y="1386"/>
                </a:lnTo>
                <a:lnTo>
                  <a:pt x="143332" y="0"/>
                </a:lnTo>
                <a:lnTo>
                  <a:pt x="129883" y="432"/>
                </a:lnTo>
                <a:lnTo>
                  <a:pt x="84165" y="20859"/>
                </a:lnTo>
                <a:lnTo>
                  <a:pt x="50178" y="47181"/>
                </a:lnTo>
                <a:lnTo>
                  <a:pt x="14403" y="89562"/>
                </a:lnTo>
                <a:lnTo>
                  <a:pt x="9656" y="99823"/>
                </a:lnTo>
                <a:lnTo>
                  <a:pt x="0" y="145280"/>
                </a:lnTo>
                <a:lnTo>
                  <a:pt x="432" y="154691"/>
                </a:lnTo>
                <a:lnTo>
                  <a:pt x="8375" y="180785"/>
                </a:lnTo>
                <a:lnTo>
                  <a:pt x="29549" y="207013"/>
                </a:lnTo>
                <a:lnTo>
                  <a:pt x="75713" y="240517"/>
                </a:lnTo>
                <a:lnTo>
                  <a:pt x="96876" y="250779"/>
                </a:lnTo>
                <a:lnTo>
                  <a:pt x="142606" y="259399"/>
                </a:lnTo>
                <a:lnTo>
                  <a:pt x="156972" y="259985"/>
                </a:lnTo>
                <a:lnTo>
                  <a:pt x="161248" y="256631"/>
                </a:lnTo>
                <a:lnTo>
                  <a:pt x="163115" y="253099"/>
                </a:lnTo>
                <a:lnTo>
                  <a:pt x="163613" y="251168"/>
                </a:lnTo>
                <a:lnTo>
                  <a:pt x="164650" y="249882"/>
                </a:lnTo>
                <a:lnTo>
                  <a:pt x="167684" y="248452"/>
                </a:lnTo>
                <a:lnTo>
                  <a:pt x="168070" y="247366"/>
                </a:lnTo>
                <a:lnTo>
                  <a:pt x="167621" y="245936"/>
                </a:lnTo>
                <a:lnTo>
                  <a:pt x="159661" y="234181"/>
                </a:lnTo>
                <a:lnTo>
                  <a:pt x="159193" y="232207"/>
                </a:lnTo>
                <a:lnTo>
                  <a:pt x="158176" y="230891"/>
                </a:lnTo>
                <a:lnTo>
                  <a:pt x="136356" y="217740"/>
                </a:lnTo>
                <a:lnTo>
                  <a:pt x="131355" y="216528"/>
                </a:lnTo>
                <a:lnTo>
                  <a:pt x="121203" y="219217"/>
                </a:lnTo>
                <a:lnTo>
                  <a:pt x="103523" y="227140"/>
                </a:lnTo>
                <a:lnTo>
                  <a:pt x="96516" y="232402"/>
                </a:lnTo>
                <a:lnTo>
                  <a:pt x="88409" y="23460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MARTInkShape-1220">
            <a:extLst>
              <a:ext uri="{FF2B5EF4-FFF2-40B4-BE49-F238E27FC236}">
                <a16:creationId xmlns:a16="http://schemas.microsoft.com/office/drawing/2014/main" id="{995DD871-F652-4672-97B3-00E5D152C0A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377113" y="4445000"/>
            <a:ext cx="279390" cy="279401"/>
          </a:xfrm>
          <a:custGeom>
            <a:avLst/>
            <a:gdLst/>
            <a:ahLst/>
            <a:cxnLst/>
            <a:rect l="0" t="0" r="0" b="0"/>
            <a:pathLst>
              <a:path w="279390" h="279401">
                <a:moveTo>
                  <a:pt x="44450" y="0"/>
                </a:moveTo>
                <a:lnTo>
                  <a:pt x="44450" y="0"/>
                </a:lnTo>
                <a:lnTo>
                  <a:pt x="53909" y="9460"/>
                </a:lnTo>
                <a:lnTo>
                  <a:pt x="55709" y="13141"/>
                </a:lnTo>
                <a:lnTo>
                  <a:pt x="56189" y="15111"/>
                </a:lnTo>
                <a:lnTo>
                  <a:pt x="57921" y="16424"/>
                </a:lnTo>
                <a:lnTo>
                  <a:pt x="68957" y="20413"/>
                </a:lnTo>
                <a:lnTo>
                  <a:pt x="81021" y="29107"/>
                </a:lnTo>
                <a:lnTo>
                  <a:pt x="128285" y="41179"/>
                </a:lnTo>
                <a:lnTo>
                  <a:pt x="172627" y="49832"/>
                </a:lnTo>
                <a:lnTo>
                  <a:pt x="219792" y="50775"/>
                </a:lnTo>
                <a:lnTo>
                  <a:pt x="264814" y="50800"/>
                </a:lnTo>
                <a:lnTo>
                  <a:pt x="267559" y="50800"/>
                </a:lnTo>
                <a:lnTo>
                  <a:pt x="272491" y="52682"/>
                </a:lnTo>
                <a:lnTo>
                  <a:pt x="279389" y="57143"/>
                </a:lnTo>
                <a:lnTo>
                  <a:pt x="245095" y="84282"/>
                </a:lnTo>
                <a:lnTo>
                  <a:pt x="200597" y="109403"/>
                </a:lnTo>
                <a:lnTo>
                  <a:pt x="158851" y="139891"/>
                </a:lnTo>
                <a:lnTo>
                  <a:pt x="118135" y="170207"/>
                </a:lnTo>
                <a:lnTo>
                  <a:pt x="76121" y="203373"/>
                </a:lnTo>
                <a:lnTo>
                  <a:pt x="29047" y="245556"/>
                </a:lnTo>
                <a:lnTo>
                  <a:pt x="0" y="2794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SMARTInkShape-1221">
            <a:extLst>
              <a:ext uri="{FF2B5EF4-FFF2-40B4-BE49-F238E27FC236}">
                <a16:creationId xmlns:a16="http://schemas.microsoft.com/office/drawing/2014/main" id="{9CDD9E36-ED7C-46D5-8EE9-D0CB344555F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018792" y="5461003"/>
            <a:ext cx="1676322" cy="139698"/>
          </a:xfrm>
          <a:custGeom>
            <a:avLst/>
            <a:gdLst/>
            <a:ahLst/>
            <a:cxnLst/>
            <a:rect l="0" t="0" r="0" b="0"/>
            <a:pathLst>
              <a:path w="1676322" h="139698">
                <a:moveTo>
                  <a:pt x="18971" y="25397"/>
                </a:moveTo>
                <a:lnTo>
                  <a:pt x="18971" y="25397"/>
                </a:lnTo>
                <a:lnTo>
                  <a:pt x="15600" y="22026"/>
                </a:lnTo>
                <a:lnTo>
                  <a:pt x="13944" y="18490"/>
                </a:lnTo>
                <a:lnTo>
                  <a:pt x="11930" y="7695"/>
                </a:lnTo>
                <a:lnTo>
                  <a:pt x="6532" y="339"/>
                </a:lnTo>
                <a:lnTo>
                  <a:pt x="0" y="0"/>
                </a:lnTo>
                <a:lnTo>
                  <a:pt x="34630" y="703"/>
                </a:lnTo>
                <a:lnTo>
                  <a:pt x="58436" y="5464"/>
                </a:lnTo>
                <a:lnTo>
                  <a:pt x="100204" y="7001"/>
                </a:lnTo>
                <a:lnTo>
                  <a:pt x="147775" y="14183"/>
                </a:lnTo>
                <a:lnTo>
                  <a:pt x="192906" y="19112"/>
                </a:lnTo>
                <a:lnTo>
                  <a:pt x="236757" y="27801"/>
                </a:lnTo>
                <a:lnTo>
                  <a:pt x="284316" y="31227"/>
                </a:lnTo>
                <a:lnTo>
                  <a:pt x="322640" y="35015"/>
                </a:lnTo>
                <a:lnTo>
                  <a:pt x="364887" y="46216"/>
                </a:lnTo>
                <a:lnTo>
                  <a:pt x="401570" y="49440"/>
                </a:lnTo>
                <a:lnTo>
                  <a:pt x="443405" y="50395"/>
                </a:lnTo>
                <a:lnTo>
                  <a:pt x="487080" y="50678"/>
                </a:lnTo>
                <a:lnTo>
                  <a:pt x="532006" y="50762"/>
                </a:lnTo>
                <a:lnTo>
                  <a:pt x="564251" y="50781"/>
                </a:lnTo>
                <a:lnTo>
                  <a:pt x="597397" y="52671"/>
                </a:lnTo>
                <a:lnTo>
                  <a:pt x="630238" y="55158"/>
                </a:lnTo>
                <a:lnTo>
                  <a:pt x="677199" y="57263"/>
                </a:lnTo>
                <a:lnTo>
                  <a:pt x="709921" y="60256"/>
                </a:lnTo>
                <a:lnTo>
                  <a:pt x="756705" y="62537"/>
                </a:lnTo>
                <a:lnTo>
                  <a:pt x="788765" y="64952"/>
                </a:lnTo>
                <a:lnTo>
                  <a:pt x="821124" y="68377"/>
                </a:lnTo>
                <a:lnTo>
                  <a:pt x="867813" y="73567"/>
                </a:lnTo>
                <a:lnTo>
                  <a:pt x="900471" y="75028"/>
                </a:lnTo>
                <a:lnTo>
                  <a:pt x="947220" y="79222"/>
                </a:lnTo>
                <a:lnTo>
                  <a:pt x="992351" y="81562"/>
                </a:lnTo>
                <a:lnTo>
                  <a:pt x="1033631" y="85626"/>
                </a:lnTo>
                <a:lnTo>
                  <a:pt x="1072674" y="91299"/>
                </a:lnTo>
                <a:lnTo>
                  <a:pt x="1111053" y="94077"/>
                </a:lnTo>
                <a:lnTo>
                  <a:pt x="1149236" y="98272"/>
                </a:lnTo>
                <a:lnTo>
                  <a:pt x="1194994" y="105304"/>
                </a:lnTo>
                <a:lnTo>
                  <a:pt x="1238004" y="109307"/>
                </a:lnTo>
                <a:lnTo>
                  <a:pt x="1280471" y="113311"/>
                </a:lnTo>
                <a:lnTo>
                  <a:pt x="1322125" y="118467"/>
                </a:lnTo>
                <a:lnTo>
                  <a:pt x="1362024" y="120217"/>
                </a:lnTo>
                <a:lnTo>
                  <a:pt x="1406883" y="123933"/>
                </a:lnTo>
                <a:lnTo>
                  <a:pt x="1450420" y="130050"/>
                </a:lnTo>
                <a:lnTo>
                  <a:pt x="1495290" y="129691"/>
                </a:lnTo>
                <a:lnTo>
                  <a:pt x="1535121" y="132625"/>
                </a:lnTo>
                <a:lnTo>
                  <a:pt x="1575548" y="132499"/>
                </a:lnTo>
                <a:lnTo>
                  <a:pt x="1605380" y="130174"/>
                </a:lnTo>
                <a:lnTo>
                  <a:pt x="1635687" y="134950"/>
                </a:lnTo>
                <a:lnTo>
                  <a:pt x="1642033" y="137587"/>
                </a:lnTo>
                <a:lnTo>
                  <a:pt x="1676321" y="13969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SMARTInkShape-1222">
            <a:extLst>
              <a:ext uri="{FF2B5EF4-FFF2-40B4-BE49-F238E27FC236}">
                <a16:creationId xmlns:a16="http://schemas.microsoft.com/office/drawing/2014/main" id="{2D4554D0-DA5C-4C0E-871C-18A2BBADF5B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55612" y="6565900"/>
            <a:ext cx="3130552" cy="120651"/>
          </a:xfrm>
          <a:custGeom>
            <a:avLst/>
            <a:gdLst/>
            <a:ahLst/>
            <a:cxnLst/>
            <a:rect l="0" t="0" r="0" b="0"/>
            <a:pathLst>
              <a:path w="3130552" h="12065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4364" y="705"/>
                </a:lnTo>
                <a:lnTo>
                  <a:pt x="5026" y="1881"/>
                </a:lnTo>
                <a:lnTo>
                  <a:pt x="6089" y="5467"/>
                </a:lnTo>
                <a:lnTo>
                  <a:pt x="8116" y="5958"/>
                </a:lnTo>
                <a:lnTo>
                  <a:pt x="11795" y="6272"/>
                </a:lnTo>
                <a:lnTo>
                  <a:pt x="18088" y="17278"/>
                </a:lnTo>
                <a:lnTo>
                  <a:pt x="36455" y="29559"/>
                </a:lnTo>
                <a:lnTo>
                  <a:pt x="42473" y="31807"/>
                </a:lnTo>
                <a:lnTo>
                  <a:pt x="48725" y="35922"/>
                </a:lnTo>
                <a:lnTo>
                  <a:pt x="55046" y="38160"/>
                </a:lnTo>
                <a:lnTo>
                  <a:pt x="61387" y="42273"/>
                </a:lnTo>
                <a:lnTo>
                  <a:pt x="78448" y="47917"/>
                </a:lnTo>
                <a:lnTo>
                  <a:pt x="106128" y="41256"/>
                </a:lnTo>
                <a:lnTo>
                  <a:pt x="118461" y="34359"/>
                </a:lnTo>
                <a:lnTo>
                  <a:pt x="163628" y="26313"/>
                </a:lnTo>
                <a:lnTo>
                  <a:pt x="207859" y="31393"/>
                </a:lnTo>
                <a:lnTo>
                  <a:pt x="255446" y="31741"/>
                </a:lnTo>
                <a:lnTo>
                  <a:pt x="300631" y="31750"/>
                </a:lnTo>
                <a:lnTo>
                  <a:pt x="343734" y="31750"/>
                </a:lnTo>
                <a:lnTo>
                  <a:pt x="391137" y="31750"/>
                </a:lnTo>
                <a:lnTo>
                  <a:pt x="436645" y="27386"/>
                </a:lnTo>
                <a:lnTo>
                  <a:pt x="478448" y="25661"/>
                </a:lnTo>
                <a:lnTo>
                  <a:pt x="525803" y="19956"/>
                </a:lnTo>
                <a:lnTo>
                  <a:pt x="570570" y="16025"/>
                </a:lnTo>
                <a:lnTo>
                  <a:pt x="596625" y="16273"/>
                </a:lnTo>
                <a:lnTo>
                  <a:pt x="639903" y="9512"/>
                </a:lnTo>
                <a:lnTo>
                  <a:pt x="687030" y="12141"/>
                </a:lnTo>
                <a:lnTo>
                  <a:pt x="732015" y="9482"/>
                </a:lnTo>
                <a:lnTo>
                  <a:pt x="778330" y="12276"/>
                </a:lnTo>
                <a:lnTo>
                  <a:pt x="816444" y="14498"/>
                </a:lnTo>
                <a:lnTo>
                  <a:pt x="857578" y="18151"/>
                </a:lnTo>
                <a:lnTo>
                  <a:pt x="903020" y="18872"/>
                </a:lnTo>
                <a:lnTo>
                  <a:pt x="939486" y="18997"/>
                </a:lnTo>
                <a:lnTo>
                  <a:pt x="985652" y="20921"/>
                </a:lnTo>
                <a:lnTo>
                  <a:pt x="1031956" y="21144"/>
                </a:lnTo>
                <a:lnTo>
                  <a:pt x="1071136" y="23041"/>
                </a:lnTo>
                <a:lnTo>
                  <a:pt x="1115530" y="25640"/>
                </a:lnTo>
                <a:lnTo>
                  <a:pt x="1154773" y="29626"/>
                </a:lnTo>
                <a:lnTo>
                  <a:pt x="1193526" y="31121"/>
                </a:lnTo>
                <a:lnTo>
                  <a:pt x="1231114" y="31564"/>
                </a:lnTo>
                <a:lnTo>
                  <a:pt x="1267024" y="31695"/>
                </a:lnTo>
                <a:lnTo>
                  <a:pt x="1310354" y="31734"/>
                </a:lnTo>
                <a:lnTo>
                  <a:pt x="1347887" y="32451"/>
                </a:lnTo>
                <a:lnTo>
                  <a:pt x="1389661" y="36113"/>
                </a:lnTo>
                <a:lnTo>
                  <a:pt x="1433318" y="37511"/>
                </a:lnTo>
                <a:lnTo>
                  <a:pt x="1478238" y="38631"/>
                </a:lnTo>
                <a:lnTo>
                  <a:pt x="1525572" y="42412"/>
                </a:lnTo>
                <a:lnTo>
                  <a:pt x="1568445" y="44552"/>
                </a:lnTo>
                <a:lnTo>
                  <a:pt x="1599963" y="47553"/>
                </a:lnTo>
                <a:lnTo>
                  <a:pt x="1632786" y="51238"/>
                </a:lnTo>
                <a:lnTo>
                  <a:pt x="1665483" y="54523"/>
                </a:lnTo>
                <a:lnTo>
                  <a:pt x="1711657" y="57077"/>
                </a:lnTo>
                <a:lnTo>
                  <a:pt x="1758030" y="61989"/>
                </a:lnTo>
                <a:lnTo>
                  <a:pt x="1793113" y="65886"/>
                </a:lnTo>
                <a:lnTo>
                  <a:pt x="1826110" y="68088"/>
                </a:lnTo>
                <a:lnTo>
                  <a:pt x="1857943" y="69772"/>
                </a:lnTo>
                <a:lnTo>
                  <a:pt x="1890907" y="72873"/>
                </a:lnTo>
                <a:lnTo>
                  <a:pt x="1937827" y="78585"/>
                </a:lnTo>
                <a:lnTo>
                  <a:pt x="1971801" y="82669"/>
                </a:lnTo>
                <a:lnTo>
                  <a:pt x="2007362" y="86131"/>
                </a:lnTo>
                <a:lnTo>
                  <a:pt x="2041981" y="87670"/>
                </a:lnTo>
                <a:lnTo>
                  <a:pt x="2074301" y="90235"/>
                </a:lnTo>
                <a:lnTo>
                  <a:pt x="2105834" y="93021"/>
                </a:lnTo>
                <a:lnTo>
                  <a:pt x="2138664" y="94259"/>
                </a:lnTo>
                <a:lnTo>
                  <a:pt x="2173951" y="94810"/>
                </a:lnTo>
                <a:lnTo>
                  <a:pt x="2210801" y="95055"/>
                </a:lnTo>
                <a:lnTo>
                  <a:pt x="2248345" y="95163"/>
                </a:lnTo>
                <a:lnTo>
                  <a:pt x="2286198" y="95211"/>
                </a:lnTo>
                <a:lnTo>
                  <a:pt x="2324188" y="95233"/>
                </a:lnTo>
                <a:lnTo>
                  <a:pt x="2362239" y="95242"/>
                </a:lnTo>
                <a:lnTo>
                  <a:pt x="2398436" y="93366"/>
                </a:lnTo>
                <a:lnTo>
                  <a:pt x="2434750" y="91591"/>
                </a:lnTo>
                <a:lnTo>
                  <a:pt x="2474408" y="93153"/>
                </a:lnTo>
                <a:lnTo>
                  <a:pt x="2513670" y="94317"/>
                </a:lnTo>
                <a:lnTo>
                  <a:pt x="2552993" y="94836"/>
                </a:lnTo>
                <a:lnTo>
                  <a:pt x="2593988" y="95066"/>
                </a:lnTo>
                <a:lnTo>
                  <a:pt x="2631963" y="97049"/>
                </a:lnTo>
                <a:lnTo>
                  <a:pt x="2669067" y="99578"/>
                </a:lnTo>
                <a:lnTo>
                  <a:pt x="2709076" y="100702"/>
                </a:lnTo>
                <a:lnTo>
                  <a:pt x="2748495" y="103082"/>
                </a:lnTo>
                <a:lnTo>
                  <a:pt x="2786476" y="105787"/>
                </a:lnTo>
                <a:lnTo>
                  <a:pt x="2822171" y="106989"/>
                </a:lnTo>
                <a:lnTo>
                  <a:pt x="2858732" y="107523"/>
                </a:lnTo>
                <a:lnTo>
                  <a:pt x="2896148" y="108465"/>
                </a:lnTo>
                <a:lnTo>
                  <a:pt x="2933944" y="111237"/>
                </a:lnTo>
                <a:lnTo>
                  <a:pt x="2970027" y="112938"/>
                </a:lnTo>
                <a:lnTo>
                  <a:pt x="3004879" y="113695"/>
                </a:lnTo>
                <a:lnTo>
                  <a:pt x="3039184" y="114031"/>
                </a:lnTo>
                <a:lnTo>
                  <a:pt x="3075126" y="116062"/>
                </a:lnTo>
                <a:lnTo>
                  <a:pt x="3130551" y="1206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SMARTInkShape-1223">
            <a:extLst>
              <a:ext uri="{FF2B5EF4-FFF2-40B4-BE49-F238E27FC236}">
                <a16:creationId xmlns:a16="http://schemas.microsoft.com/office/drawing/2014/main" id="{5DAC8DB2-60E8-447B-8F73-6D7E120624C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12762" y="6555881"/>
            <a:ext cx="2927352" cy="60056"/>
          </a:xfrm>
          <a:custGeom>
            <a:avLst/>
            <a:gdLst/>
            <a:ahLst/>
            <a:cxnLst/>
            <a:rect l="0" t="0" r="0" b="0"/>
            <a:pathLst>
              <a:path w="2927352" h="60056">
                <a:moveTo>
                  <a:pt x="0" y="29069"/>
                </a:moveTo>
                <a:lnTo>
                  <a:pt x="0" y="29069"/>
                </a:lnTo>
                <a:lnTo>
                  <a:pt x="3371" y="29069"/>
                </a:lnTo>
                <a:lnTo>
                  <a:pt x="4364" y="29774"/>
                </a:lnTo>
                <a:lnTo>
                  <a:pt x="5026" y="30950"/>
                </a:lnTo>
                <a:lnTo>
                  <a:pt x="5468" y="32440"/>
                </a:lnTo>
                <a:lnTo>
                  <a:pt x="6467" y="33433"/>
                </a:lnTo>
                <a:lnTo>
                  <a:pt x="9460" y="34536"/>
                </a:lnTo>
                <a:lnTo>
                  <a:pt x="33278" y="37266"/>
                </a:lnTo>
                <a:lnTo>
                  <a:pt x="44903" y="40435"/>
                </a:lnTo>
                <a:lnTo>
                  <a:pt x="48986" y="40880"/>
                </a:lnTo>
                <a:lnTo>
                  <a:pt x="55403" y="39492"/>
                </a:lnTo>
                <a:lnTo>
                  <a:pt x="61313" y="37230"/>
                </a:lnTo>
                <a:lnTo>
                  <a:pt x="103051" y="27589"/>
                </a:lnTo>
                <a:lnTo>
                  <a:pt x="127948" y="17536"/>
                </a:lnTo>
                <a:lnTo>
                  <a:pt x="134712" y="18770"/>
                </a:lnTo>
                <a:lnTo>
                  <a:pt x="144572" y="23430"/>
                </a:lnTo>
                <a:lnTo>
                  <a:pt x="157596" y="31326"/>
                </a:lnTo>
                <a:lnTo>
                  <a:pt x="173052" y="34611"/>
                </a:lnTo>
                <a:lnTo>
                  <a:pt x="197254" y="37253"/>
                </a:lnTo>
                <a:lnTo>
                  <a:pt x="206202" y="39762"/>
                </a:lnTo>
                <a:lnTo>
                  <a:pt x="249597" y="41717"/>
                </a:lnTo>
                <a:lnTo>
                  <a:pt x="268548" y="39877"/>
                </a:lnTo>
                <a:lnTo>
                  <a:pt x="311811" y="25468"/>
                </a:lnTo>
                <a:lnTo>
                  <a:pt x="356509" y="17359"/>
                </a:lnTo>
                <a:lnTo>
                  <a:pt x="380563" y="14618"/>
                </a:lnTo>
                <a:lnTo>
                  <a:pt x="393571" y="11382"/>
                </a:lnTo>
                <a:lnTo>
                  <a:pt x="428794" y="10099"/>
                </a:lnTo>
                <a:lnTo>
                  <a:pt x="474499" y="15980"/>
                </a:lnTo>
                <a:lnTo>
                  <a:pt x="519482" y="17060"/>
                </a:lnTo>
                <a:lnTo>
                  <a:pt x="548919" y="21835"/>
                </a:lnTo>
                <a:lnTo>
                  <a:pt x="587819" y="20545"/>
                </a:lnTo>
                <a:lnTo>
                  <a:pt x="615411" y="25948"/>
                </a:lnTo>
                <a:lnTo>
                  <a:pt x="658487" y="22970"/>
                </a:lnTo>
                <a:lnTo>
                  <a:pt x="699447" y="27768"/>
                </a:lnTo>
                <a:lnTo>
                  <a:pt x="722299" y="26802"/>
                </a:lnTo>
                <a:lnTo>
                  <a:pt x="735889" y="25239"/>
                </a:lnTo>
                <a:lnTo>
                  <a:pt x="779002" y="28640"/>
                </a:lnTo>
                <a:lnTo>
                  <a:pt x="819676" y="33395"/>
                </a:lnTo>
                <a:lnTo>
                  <a:pt x="863702" y="39606"/>
                </a:lnTo>
                <a:lnTo>
                  <a:pt x="904109" y="44855"/>
                </a:lnTo>
                <a:lnTo>
                  <a:pt x="937036" y="46769"/>
                </a:lnTo>
                <a:lnTo>
                  <a:pt x="966536" y="44847"/>
                </a:lnTo>
                <a:lnTo>
                  <a:pt x="1007004" y="46983"/>
                </a:lnTo>
                <a:lnTo>
                  <a:pt x="1052588" y="37955"/>
                </a:lnTo>
                <a:lnTo>
                  <a:pt x="1094397" y="35753"/>
                </a:lnTo>
                <a:lnTo>
                  <a:pt x="1141753" y="32077"/>
                </a:lnTo>
                <a:lnTo>
                  <a:pt x="1186520" y="29465"/>
                </a:lnTo>
                <a:lnTo>
                  <a:pt x="1228956" y="24051"/>
                </a:lnTo>
                <a:lnTo>
                  <a:pt x="1270005" y="17520"/>
                </a:lnTo>
                <a:lnTo>
                  <a:pt x="1314172" y="16520"/>
                </a:lnTo>
                <a:lnTo>
                  <a:pt x="1356747" y="16389"/>
                </a:lnTo>
                <a:lnTo>
                  <a:pt x="1399112" y="16372"/>
                </a:lnTo>
                <a:lnTo>
                  <a:pt x="1443331" y="16370"/>
                </a:lnTo>
                <a:lnTo>
                  <a:pt x="1485887" y="12005"/>
                </a:lnTo>
                <a:lnTo>
                  <a:pt x="1531768" y="10280"/>
                </a:lnTo>
                <a:lnTo>
                  <a:pt x="1570560" y="10071"/>
                </a:lnTo>
                <a:lnTo>
                  <a:pt x="1614737" y="10026"/>
                </a:lnTo>
                <a:lnTo>
                  <a:pt x="1657313" y="4994"/>
                </a:lnTo>
                <a:lnTo>
                  <a:pt x="1698973" y="7502"/>
                </a:lnTo>
                <a:lnTo>
                  <a:pt x="1744722" y="4098"/>
                </a:lnTo>
                <a:lnTo>
                  <a:pt x="1786544" y="3726"/>
                </a:lnTo>
                <a:lnTo>
                  <a:pt x="1825666" y="3677"/>
                </a:lnTo>
                <a:lnTo>
                  <a:pt x="1870721" y="3670"/>
                </a:lnTo>
                <a:lnTo>
                  <a:pt x="1916784" y="3669"/>
                </a:lnTo>
                <a:lnTo>
                  <a:pt x="1959869" y="1788"/>
                </a:lnTo>
                <a:lnTo>
                  <a:pt x="1975248" y="10"/>
                </a:lnTo>
                <a:lnTo>
                  <a:pt x="2020773" y="3048"/>
                </a:lnTo>
                <a:lnTo>
                  <a:pt x="2065547" y="3588"/>
                </a:lnTo>
                <a:lnTo>
                  <a:pt x="2108176" y="0"/>
                </a:lnTo>
                <a:lnTo>
                  <a:pt x="2154067" y="3047"/>
                </a:lnTo>
                <a:lnTo>
                  <a:pt x="2198890" y="5468"/>
                </a:lnTo>
                <a:lnTo>
                  <a:pt x="2227499" y="6789"/>
                </a:lnTo>
                <a:lnTo>
                  <a:pt x="2269192" y="7656"/>
                </a:lnTo>
                <a:lnTo>
                  <a:pt x="2315668" y="9708"/>
                </a:lnTo>
                <a:lnTo>
                  <a:pt x="2356301" y="9958"/>
                </a:lnTo>
                <a:lnTo>
                  <a:pt x="2396574" y="10007"/>
                </a:lnTo>
                <a:lnTo>
                  <a:pt x="2438501" y="8135"/>
                </a:lnTo>
                <a:lnTo>
                  <a:pt x="2480754" y="4551"/>
                </a:lnTo>
                <a:lnTo>
                  <a:pt x="2518707" y="4549"/>
                </a:lnTo>
                <a:lnTo>
                  <a:pt x="2557562" y="8730"/>
                </a:lnTo>
                <a:lnTo>
                  <a:pt x="2600482" y="10555"/>
                </a:lnTo>
                <a:lnTo>
                  <a:pt x="2646405" y="20835"/>
                </a:lnTo>
                <a:lnTo>
                  <a:pt x="2688242" y="31216"/>
                </a:lnTo>
                <a:lnTo>
                  <a:pt x="2733507" y="43888"/>
                </a:lnTo>
                <a:lnTo>
                  <a:pt x="2780124" y="53215"/>
                </a:lnTo>
                <a:lnTo>
                  <a:pt x="2824765" y="59826"/>
                </a:lnTo>
                <a:lnTo>
                  <a:pt x="2860017" y="60055"/>
                </a:lnTo>
                <a:lnTo>
                  <a:pt x="2906298" y="52702"/>
                </a:lnTo>
                <a:lnTo>
                  <a:pt x="2913001" y="49024"/>
                </a:lnTo>
                <a:lnTo>
                  <a:pt x="2919394" y="47593"/>
                </a:lnTo>
                <a:lnTo>
                  <a:pt x="2927351" y="417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MARTInkShape-1224">
            <a:extLst>
              <a:ext uri="{FF2B5EF4-FFF2-40B4-BE49-F238E27FC236}">
                <a16:creationId xmlns:a16="http://schemas.microsoft.com/office/drawing/2014/main" id="{054EBB4A-B383-4FD5-BC06-F2CD1A9F767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93892" y="5712363"/>
            <a:ext cx="149031" cy="174032"/>
          </a:xfrm>
          <a:custGeom>
            <a:avLst/>
            <a:gdLst/>
            <a:ahLst/>
            <a:cxnLst/>
            <a:rect l="0" t="0" r="0" b="0"/>
            <a:pathLst>
              <a:path w="149031" h="174032">
                <a:moveTo>
                  <a:pt x="91920" y="34387"/>
                </a:moveTo>
                <a:lnTo>
                  <a:pt x="91920" y="34387"/>
                </a:lnTo>
                <a:lnTo>
                  <a:pt x="86453" y="34387"/>
                </a:lnTo>
                <a:lnTo>
                  <a:pt x="86159" y="33682"/>
                </a:lnTo>
                <a:lnTo>
                  <a:pt x="85832" y="31016"/>
                </a:lnTo>
                <a:lnTo>
                  <a:pt x="85039" y="30023"/>
                </a:lnTo>
                <a:lnTo>
                  <a:pt x="80126" y="28299"/>
                </a:lnTo>
                <a:lnTo>
                  <a:pt x="79623" y="26272"/>
                </a:lnTo>
                <a:lnTo>
                  <a:pt x="79489" y="24743"/>
                </a:lnTo>
                <a:lnTo>
                  <a:pt x="78694" y="23725"/>
                </a:lnTo>
                <a:lnTo>
                  <a:pt x="73777" y="21956"/>
                </a:lnTo>
                <a:lnTo>
                  <a:pt x="57767" y="21689"/>
                </a:lnTo>
                <a:lnTo>
                  <a:pt x="53693" y="23570"/>
                </a:lnTo>
                <a:lnTo>
                  <a:pt x="43220" y="31813"/>
                </a:lnTo>
                <a:lnTo>
                  <a:pt x="36177" y="35035"/>
                </a:lnTo>
                <a:lnTo>
                  <a:pt x="20836" y="48592"/>
                </a:lnTo>
                <a:lnTo>
                  <a:pt x="17994" y="53165"/>
                </a:lnTo>
                <a:lnTo>
                  <a:pt x="3104" y="99900"/>
                </a:lnTo>
                <a:lnTo>
                  <a:pt x="0" y="108424"/>
                </a:lnTo>
                <a:lnTo>
                  <a:pt x="32" y="118798"/>
                </a:lnTo>
                <a:lnTo>
                  <a:pt x="4639" y="146411"/>
                </a:lnTo>
                <a:lnTo>
                  <a:pt x="17932" y="166741"/>
                </a:lnTo>
                <a:lnTo>
                  <a:pt x="20722" y="169190"/>
                </a:lnTo>
                <a:lnTo>
                  <a:pt x="27586" y="171910"/>
                </a:lnTo>
                <a:lnTo>
                  <a:pt x="58349" y="174031"/>
                </a:lnTo>
                <a:lnTo>
                  <a:pt x="64770" y="172181"/>
                </a:lnTo>
                <a:lnTo>
                  <a:pt x="74233" y="165291"/>
                </a:lnTo>
                <a:lnTo>
                  <a:pt x="94217" y="151318"/>
                </a:lnTo>
                <a:lnTo>
                  <a:pt x="115227" y="136917"/>
                </a:lnTo>
                <a:lnTo>
                  <a:pt x="143845" y="93885"/>
                </a:lnTo>
                <a:lnTo>
                  <a:pt x="147522" y="81022"/>
                </a:lnTo>
                <a:lnTo>
                  <a:pt x="149030" y="45573"/>
                </a:lnTo>
                <a:lnTo>
                  <a:pt x="147171" y="37478"/>
                </a:lnTo>
                <a:lnTo>
                  <a:pt x="142158" y="28953"/>
                </a:lnTo>
                <a:lnTo>
                  <a:pt x="128090" y="10392"/>
                </a:lnTo>
                <a:lnTo>
                  <a:pt x="116077" y="798"/>
                </a:lnTo>
                <a:lnTo>
                  <a:pt x="112963" y="0"/>
                </a:lnTo>
                <a:lnTo>
                  <a:pt x="98270" y="263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SMARTInkShape-1225">
            <a:extLst>
              <a:ext uri="{FF2B5EF4-FFF2-40B4-BE49-F238E27FC236}">
                <a16:creationId xmlns:a16="http://schemas.microsoft.com/office/drawing/2014/main" id="{97FE1C8F-A195-47F4-99A9-2A453842769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44663" y="5657850"/>
            <a:ext cx="12701" cy="139701"/>
          </a:xfrm>
          <a:custGeom>
            <a:avLst/>
            <a:gdLst/>
            <a:ahLst/>
            <a:cxnLst/>
            <a:rect l="0" t="0" r="0" b="0"/>
            <a:pathLst>
              <a:path w="12701" h="139701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1881" y="6908"/>
                </a:lnTo>
                <a:lnTo>
                  <a:pt x="4363" y="10831"/>
                </a:lnTo>
                <a:lnTo>
                  <a:pt x="5957" y="19099"/>
                </a:lnTo>
                <a:lnTo>
                  <a:pt x="6349" y="65865"/>
                </a:lnTo>
                <a:lnTo>
                  <a:pt x="7055" y="102326"/>
                </a:lnTo>
                <a:lnTo>
                  <a:pt x="12700" y="139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SMARTInkShape-1226">
            <a:extLst>
              <a:ext uri="{FF2B5EF4-FFF2-40B4-BE49-F238E27FC236}">
                <a16:creationId xmlns:a16="http://schemas.microsoft.com/office/drawing/2014/main" id="{704A6F8B-1A37-4992-B1DF-A0B17DFC66A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525909" y="5619750"/>
            <a:ext cx="196655" cy="254001"/>
          </a:xfrm>
          <a:custGeom>
            <a:avLst/>
            <a:gdLst/>
            <a:ahLst/>
            <a:cxnLst/>
            <a:rect l="0" t="0" r="0" b="0"/>
            <a:pathLst>
              <a:path w="196655" h="254001">
                <a:moveTo>
                  <a:pt x="25204" y="6350"/>
                </a:moveTo>
                <a:lnTo>
                  <a:pt x="25204" y="6350"/>
                </a:lnTo>
                <a:lnTo>
                  <a:pt x="28574" y="6350"/>
                </a:lnTo>
                <a:lnTo>
                  <a:pt x="32111" y="4469"/>
                </a:lnTo>
                <a:lnTo>
                  <a:pt x="36035" y="1986"/>
                </a:lnTo>
                <a:lnTo>
                  <a:pt x="42916" y="588"/>
                </a:lnTo>
                <a:lnTo>
                  <a:pt x="88577" y="1"/>
                </a:lnTo>
                <a:lnTo>
                  <a:pt x="97145" y="0"/>
                </a:lnTo>
                <a:lnTo>
                  <a:pt x="101392" y="1882"/>
                </a:lnTo>
                <a:lnTo>
                  <a:pt x="103513" y="3371"/>
                </a:lnTo>
                <a:lnTo>
                  <a:pt x="117631" y="22768"/>
                </a:lnTo>
                <a:lnTo>
                  <a:pt x="119199" y="27288"/>
                </a:lnTo>
                <a:lnTo>
                  <a:pt x="120343" y="54502"/>
                </a:lnTo>
                <a:lnTo>
                  <a:pt x="110991" y="101958"/>
                </a:lnTo>
                <a:lnTo>
                  <a:pt x="105342" y="114014"/>
                </a:lnTo>
                <a:lnTo>
                  <a:pt x="74235" y="158771"/>
                </a:lnTo>
                <a:lnTo>
                  <a:pt x="48566" y="186157"/>
                </a:lnTo>
                <a:lnTo>
                  <a:pt x="42407" y="188570"/>
                </a:lnTo>
                <a:lnTo>
                  <a:pt x="27913" y="190952"/>
                </a:lnTo>
                <a:lnTo>
                  <a:pt x="18971" y="195476"/>
                </a:lnTo>
                <a:lnTo>
                  <a:pt x="16815" y="195934"/>
                </a:lnTo>
                <a:lnTo>
                  <a:pt x="14672" y="195534"/>
                </a:lnTo>
                <a:lnTo>
                  <a:pt x="7414" y="191302"/>
                </a:lnTo>
                <a:lnTo>
                  <a:pt x="3156" y="187367"/>
                </a:lnTo>
                <a:lnTo>
                  <a:pt x="1294" y="183698"/>
                </a:lnTo>
                <a:lnTo>
                  <a:pt x="0" y="172096"/>
                </a:lnTo>
                <a:lnTo>
                  <a:pt x="567" y="158471"/>
                </a:lnTo>
                <a:lnTo>
                  <a:pt x="10640" y="137800"/>
                </a:lnTo>
                <a:lnTo>
                  <a:pt x="14732" y="132270"/>
                </a:lnTo>
                <a:lnTo>
                  <a:pt x="18903" y="129342"/>
                </a:lnTo>
                <a:lnTo>
                  <a:pt x="23109" y="127336"/>
                </a:lnTo>
                <a:lnTo>
                  <a:pt x="29443" y="122944"/>
                </a:lnTo>
                <a:lnTo>
                  <a:pt x="33673" y="121670"/>
                </a:lnTo>
                <a:lnTo>
                  <a:pt x="39786" y="122985"/>
                </a:lnTo>
                <a:lnTo>
                  <a:pt x="47207" y="126627"/>
                </a:lnTo>
                <a:lnTo>
                  <a:pt x="83786" y="155206"/>
                </a:lnTo>
                <a:lnTo>
                  <a:pt x="120570" y="201888"/>
                </a:lnTo>
                <a:lnTo>
                  <a:pt x="155030" y="236310"/>
                </a:lnTo>
                <a:lnTo>
                  <a:pt x="181118" y="250926"/>
                </a:lnTo>
                <a:lnTo>
                  <a:pt x="196654" y="2540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SMARTInkShape-1227">
            <a:extLst>
              <a:ext uri="{FF2B5EF4-FFF2-40B4-BE49-F238E27FC236}">
                <a16:creationId xmlns:a16="http://schemas.microsoft.com/office/drawing/2014/main" id="{AE7351A0-CC34-48D4-B930-9F5C7BB704C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357563" y="5651784"/>
            <a:ext cx="187709" cy="266417"/>
          </a:xfrm>
          <a:custGeom>
            <a:avLst/>
            <a:gdLst/>
            <a:ahLst/>
            <a:cxnLst/>
            <a:rect l="0" t="0" r="0" b="0"/>
            <a:pathLst>
              <a:path w="187709" h="266417">
                <a:moveTo>
                  <a:pt x="0" y="18766"/>
                </a:moveTo>
                <a:lnTo>
                  <a:pt x="0" y="18766"/>
                </a:lnTo>
                <a:lnTo>
                  <a:pt x="0" y="15395"/>
                </a:lnTo>
                <a:lnTo>
                  <a:pt x="705" y="14402"/>
                </a:lnTo>
                <a:lnTo>
                  <a:pt x="1881" y="13740"/>
                </a:lnTo>
                <a:lnTo>
                  <a:pt x="8838" y="12678"/>
                </a:lnTo>
                <a:lnTo>
                  <a:pt x="17712" y="11762"/>
                </a:lnTo>
                <a:lnTo>
                  <a:pt x="32322" y="7400"/>
                </a:lnTo>
                <a:lnTo>
                  <a:pt x="39765" y="5954"/>
                </a:lnTo>
                <a:lnTo>
                  <a:pt x="48628" y="1878"/>
                </a:lnTo>
                <a:lnTo>
                  <a:pt x="64633" y="0"/>
                </a:lnTo>
                <a:lnTo>
                  <a:pt x="69413" y="1724"/>
                </a:lnTo>
                <a:lnTo>
                  <a:pt x="71675" y="3172"/>
                </a:lnTo>
                <a:lnTo>
                  <a:pt x="87537" y="7566"/>
                </a:lnTo>
                <a:lnTo>
                  <a:pt x="92527" y="10261"/>
                </a:lnTo>
                <a:lnTo>
                  <a:pt x="97097" y="11458"/>
                </a:lnTo>
                <a:lnTo>
                  <a:pt x="98598" y="12483"/>
                </a:lnTo>
                <a:lnTo>
                  <a:pt x="99598" y="13872"/>
                </a:lnTo>
                <a:lnTo>
                  <a:pt x="100265" y="15503"/>
                </a:lnTo>
                <a:lnTo>
                  <a:pt x="101416" y="16591"/>
                </a:lnTo>
                <a:lnTo>
                  <a:pt x="104575" y="17799"/>
                </a:lnTo>
                <a:lnTo>
                  <a:pt x="105700" y="18827"/>
                </a:lnTo>
                <a:lnTo>
                  <a:pt x="106950" y="21850"/>
                </a:lnTo>
                <a:lnTo>
                  <a:pt x="107924" y="39958"/>
                </a:lnTo>
                <a:lnTo>
                  <a:pt x="106056" y="44178"/>
                </a:lnTo>
                <a:lnTo>
                  <a:pt x="103580" y="48405"/>
                </a:lnTo>
                <a:lnTo>
                  <a:pt x="101481" y="54751"/>
                </a:lnTo>
                <a:lnTo>
                  <a:pt x="71728" y="88616"/>
                </a:lnTo>
                <a:lnTo>
                  <a:pt x="70097" y="94835"/>
                </a:lnTo>
                <a:lnTo>
                  <a:pt x="69852" y="112785"/>
                </a:lnTo>
                <a:lnTo>
                  <a:pt x="73221" y="117022"/>
                </a:lnTo>
                <a:lnTo>
                  <a:pt x="76757" y="118880"/>
                </a:lnTo>
                <a:lnTo>
                  <a:pt x="120427" y="126313"/>
                </a:lnTo>
                <a:lnTo>
                  <a:pt x="163770" y="128587"/>
                </a:lnTo>
                <a:lnTo>
                  <a:pt x="180316" y="133182"/>
                </a:lnTo>
                <a:lnTo>
                  <a:pt x="181594" y="134554"/>
                </a:lnTo>
                <a:lnTo>
                  <a:pt x="183014" y="137961"/>
                </a:lnTo>
                <a:lnTo>
                  <a:pt x="184518" y="143845"/>
                </a:lnTo>
                <a:lnTo>
                  <a:pt x="187371" y="147970"/>
                </a:lnTo>
                <a:lnTo>
                  <a:pt x="187708" y="150763"/>
                </a:lnTo>
                <a:lnTo>
                  <a:pt x="186202" y="157630"/>
                </a:lnTo>
                <a:lnTo>
                  <a:pt x="179417" y="165385"/>
                </a:lnTo>
                <a:lnTo>
                  <a:pt x="132681" y="206692"/>
                </a:lnTo>
                <a:lnTo>
                  <a:pt x="88219" y="234863"/>
                </a:lnTo>
                <a:lnTo>
                  <a:pt x="44450" y="26641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" name="SMARTInkShape-Group478">
            <a:extLst>
              <a:ext uri="{FF2B5EF4-FFF2-40B4-BE49-F238E27FC236}">
                <a16:creationId xmlns:a16="http://schemas.microsoft.com/office/drawing/2014/main" id="{96831058-993A-4475-90F6-249F678C33BA}"/>
              </a:ext>
            </a:extLst>
          </p:cNvPr>
          <p:cNvGrpSpPr/>
          <p:nvPr/>
        </p:nvGrpSpPr>
        <p:grpSpPr>
          <a:xfrm>
            <a:off x="2811463" y="5086352"/>
            <a:ext cx="254001" cy="1136319"/>
            <a:chOff x="2811463" y="5086352"/>
            <a:chExt cx="254001" cy="1136319"/>
          </a:xfrm>
        </p:grpSpPr>
        <p:sp>
          <p:nvSpPr>
            <p:cNvPr id="278" name="SMARTInkShape-1228">
              <a:extLst>
                <a:ext uri="{FF2B5EF4-FFF2-40B4-BE49-F238E27FC236}">
                  <a16:creationId xmlns:a16="http://schemas.microsoft.com/office/drawing/2014/main" id="{284F6A5C-9AA6-47AE-85B8-CA5C3DDAD76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811463" y="5975350"/>
              <a:ext cx="254001" cy="247321"/>
            </a:xfrm>
            <a:custGeom>
              <a:avLst/>
              <a:gdLst/>
              <a:ahLst/>
              <a:cxnLst/>
              <a:rect l="0" t="0" r="0" b="0"/>
              <a:pathLst>
                <a:path w="254001" h="247321">
                  <a:moveTo>
                    <a:pt x="0" y="12700"/>
                  </a:moveTo>
                  <a:lnTo>
                    <a:pt x="0" y="12700"/>
                  </a:lnTo>
                  <a:lnTo>
                    <a:pt x="0" y="34154"/>
                  </a:lnTo>
                  <a:lnTo>
                    <a:pt x="1881" y="38228"/>
                  </a:lnTo>
                  <a:lnTo>
                    <a:pt x="3370" y="40302"/>
                  </a:lnTo>
                  <a:lnTo>
                    <a:pt x="5467" y="49963"/>
                  </a:lnTo>
                  <a:lnTo>
                    <a:pt x="11794" y="95655"/>
                  </a:lnTo>
                  <a:lnTo>
                    <a:pt x="18087" y="136757"/>
                  </a:lnTo>
                  <a:lnTo>
                    <a:pt x="18965" y="180913"/>
                  </a:lnTo>
                  <a:lnTo>
                    <a:pt x="15894" y="213592"/>
                  </a:lnTo>
                  <a:lnTo>
                    <a:pt x="19339" y="235352"/>
                  </a:lnTo>
                  <a:lnTo>
                    <a:pt x="20654" y="237334"/>
                  </a:lnTo>
                  <a:lnTo>
                    <a:pt x="22236" y="238656"/>
                  </a:lnTo>
                  <a:lnTo>
                    <a:pt x="23993" y="242007"/>
                  </a:lnTo>
                  <a:lnTo>
                    <a:pt x="24462" y="243888"/>
                  </a:lnTo>
                  <a:lnTo>
                    <a:pt x="25480" y="245142"/>
                  </a:lnTo>
                  <a:lnTo>
                    <a:pt x="28493" y="246535"/>
                  </a:lnTo>
                  <a:lnTo>
                    <a:pt x="34156" y="247320"/>
                  </a:lnTo>
                  <a:lnTo>
                    <a:pt x="38228" y="245622"/>
                  </a:lnTo>
                  <a:lnTo>
                    <a:pt x="48250" y="240699"/>
                  </a:lnTo>
                  <a:lnTo>
                    <a:pt x="58133" y="236094"/>
                  </a:lnTo>
                  <a:lnTo>
                    <a:pt x="71630" y="224863"/>
                  </a:lnTo>
                  <a:lnTo>
                    <a:pt x="106770" y="185102"/>
                  </a:lnTo>
                  <a:lnTo>
                    <a:pt x="139544" y="143780"/>
                  </a:lnTo>
                  <a:lnTo>
                    <a:pt x="171429" y="101580"/>
                  </a:lnTo>
                  <a:lnTo>
                    <a:pt x="209548" y="55824"/>
                  </a:lnTo>
                  <a:lnTo>
                    <a:pt x="245161" y="10015"/>
                  </a:lnTo>
                  <a:lnTo>
                    <a:pt x="2540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MARTInkShape-1229">
              <a:extLst>
                <a:ext uri="{FF2B5EF4-FFF2-40B4-BE49-F238E27FC236}">
                  <a16:creationId xmlns:a16="http://schemas.microsoft.com/office/drawing/2014/main" id="{C7CA28C6-234E-4162-8AC5-806C801A6A7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824163" y="5086352"/>
              <a:ext cx="215901" cy="279399"/>
            </a:xfrm>
            <a:custGeom>
              <a:avLst/>
              <a:gdLst/>
              <a:ahLst/>
              <a:cxnLst/>
              <a:rect l="0" t="0" r="0" b="0"/>
              <a:pathLst>
                <a:path w="215901" h="279399">
                  <a:moveTo>
                    <a:pt x="0" y="222248"/>
                  </a:moveTo>
                  <a:lnTo>
                    <a:pt x="0" y="222248"/>
                  </a:lnTo>
                  <a:lnTo>
                    <a:pt x="0" y="218877"/>
                  </a:lnTo>
                  <a:lnTo>
                    <a:pt x="705" y="217884"/>
                  </a:lnTo>
                  <a:lnTo>
                    <a:pt x="1881" y="217222"/>
                  </a:lnTo>
                  <a:lnTo>
                    <a:pt x="8838" y="216160"/>
                  </a:lnTo>
                  <a:lnTo>
                    <a:pt x="10831" y="214661"/>
                  </a:lnTo>
                  <a:lnTo>
                    <a:pt x="30345" y="192720"/>
                  </a:lnTo>
                  <a:lnTo>
                    <a:pt x="40349" y="185591"/>
                  </a:lnTo>
                  <a:lnTo>
                    <a:pt x="81603" y="140661"/>
                  </a:lnTo>
                  <a:lnTo>
                    <a:pt x="96892" y="128312"/>
                  </a:lnTo>
                  <a:lnTo>
                    <a:pt x="124933" y="82534"/>
                  </a:lnTo>
                  <a:lnTo>
                    <a:pt x="159898" y="37881"/>
                  </a:lnTo>
                  <a:lnTo>
                    <a:pt x="168436" y="23526"/>
                  </a:lnTo>
                  <a:lnTo>
                    <a:pt x="171262" y="15514"/>
                  </a:lnTo>
                  <a:lnTo>
                    <a:pt x="174424" y="10893"/>
                  </a:lnTo>
                  <a:lnTo>
                    <a:pt x="178180" y="8368"/>
                  </a:lnTo>
                  <a:lnTo>
                    <a:pt x="180170" y="7694"/>
                  </a:lnTo>
                  <a:lnTo>
                    <a:pt x="181497" y="6540"/>
                  </a:lnTo>
                  <a:lnTo>
                    <a:pt x="184149" y="0"/>
                  </a:lnTo>
                  <a:lnTo>
                    <a:pt x="187520" y="3370"/>
                  </a:lnTo>
                  <a:lnTo>
                    <a:pt x="189175" y="8787"/>
                  </a:lnTo>
                  <a:lnTo>
                    <a:pt x="191989" y="19771"/>
                  </a:lnTo>
                  <a:lnTo>
                    <a:pt x="193609" y="23763"/>
                  </a:lnTo>
                  <a:lnTo>
                    <a:pt x="193528" y="31963"/>
                  </a:lnTo>
                  <a:lnTo>
                    <a:pt x="192518" y="36124"/>
                  </a:lnTo>
                  <a:lnTo>
                    <a:pt x="196144" y="79071"/>
                  </a:lnTo>
                  <a:lnTo>
                    <a:pt x="196757" y="120748"/>
                  </a:lnTo>
                  <a:lnTo>
                    <a:pt x="198723" y="164549"/>
                  </a:lnTo>
                  <a:lnTo>
                    <a:pt x="203730" y="211513"/>
                  </a:lnTo>
                  <a:lnTo>
                    <a:pt x="209281" y="254958"/>
                  </a:lnTo>
                  <a:lnTo>
                    <a:pt x="215900" y="2793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SMARTInkShape-1230">
              <a:extLst>
                <a:ext uri="{FF2B5EF4-FFF2-40B4-BE49-F238E27FC236}">
                  <a16:creationId xmlns:a16="http://schemas.microsoft.com/office/drawing/2014/main" id="{638DFC82-6BFF-4AC7-80C3-EA90F814AC4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894013" y="5187950"/>
              <a:ext cx="25401" cy="927099"/>
            </a:xfrm>
            <a:custGeom>
              <a:avLst/>
              <a:gdLst/>
              <a:ahLst/>
              <a:cxnLst/>
              <a:rect l="0" t="0" r="0" b="0"/>
              <a:pathLst>
                <a:path w="25401" h="927099">
                  <a:moveTo>
                    <a:pt x="6350" y="914400"/>
                  </a:moveTo>
                  <a:lnTo>
                    <a:pt x="6350" y="914400"/>
                  </a:lnTo>
                  <a:lnTo>
                    <a:pt x="6350" y="917771"/>
                  </a:lnTo>
                  <a:lnTo>
                    <a:pt x="5644" y="918764"/>
                  </a:lnTo>
                  <a:lnTo>
                    <a:pt x="4468" y="919426"/>
                  </a:lnTo>
                  <a:lnTo>
                    <a:pt x="882" y="920489"/>
                  </a:lnTo>
                  <a:lnTo>
                    <a:pt x="392" y="922515"/>
                  </a:lnTo>
                  <a:lnTo>
                    <a:pt x="0" y="927098"/>
                  </a:lnTo>
                  <a:lnTo>
                    <a:pt x="0" y="905901"/>
                  </a:lnTo>
                  <a:lnTo>
                    <a:pt x="5467" y="884392"/>
                  </a:lnTo>
                  <a:lnTo>
                    <a:pt x="3089" y="858525"/>
                  </a:lnTo>
                  <a:lnTo>
                    <a:pt x="6928" y="812602"/>
                  </a:lnTo>
                  <a:lnTo>
                    <a:pt x="9970" y="792986"/>
                  </a:lnTo>
                  <a:lnTo>
                    <a:pt x="9155" y="763313"/>
                  </a:lnTo>
                  <a:lnTo>
                    <a:pt x="12388" y="715845"/>
                  </a:lnTo>
                  <a:lnTo>
                    <a:pt x="12672" y="674274"/>
                  </a:lnTo>
                  <a:lnTo>
                    <a:pt x="12697" y="633222"/>
                  </a:lnTo>
                  <a:lnTo>
                    <a:pt x="9041" y="588774"/>
                  </a:lnTo>
                  <a:lnTo>
                    <a:pt x="8707" y="546310"/>
                  </a:lnTo>
                  <a:lnTo>
                    <a:pt x="6660" y="503838"/>
                  </a:lnTo>
                  <a:lnTo>
                    <a:pt x="6390" y="461460"/>
                  </a:lnTo>
                  <a:lnTo>
                    <a:pt x="2984" y="415898"/>
                  </a:lnTo>
                  <a:lnTo>
                    <a:pt x="4953" y="377101"/>
                  </a:lnTo>
                  <a:lnTo>
                    <a:pt x="6074" y="336198"/>
                  </a:lnTo>
                  <a:lnTo>
                    <a:pt x="6295" y="294147"/>
                  </a:lnTo>
                  <a:lnTo>
                    <a:pt x="11408" y="251870"/>
                  </a:lnTo>
                  <a:lnTo>
                    <a:pt x="17331" y="209548"/>
                  </a:lnTo>
                  <a:lnTo>
                    <a:pt x="23187" y="165361"/>
                  </a:lnTo>
                  <a:lnTo>
                    <a:pt x="25205" y="119988"/>
                  </a:lnTo>
                  <a:lnTo>
                    <a:pt x="25392" y="73195"/>
                  </a:lnTo>
                  <a:lnTo>
                    <a:pt x="25400" y="27126"/>
                  </a:lnTo>
                  <a:lnTo>
                    <a:pt x="25400" y="23110"/>
                  </a:lnTo>
                  <a:lnTo>
                    <a:pt x="24694" y="21756"/>
                  </a:lnTo>
                  <a:lnTo>
                    <a:pt x="23518" y="20855"/>
                  </a:lnTo>
                  <a:lnTo>
                    <a:pt x="22028" y="20253"/>
                  </a:lnTo>
                  <a:lnTo>
                    <a:pt x="21035" y="19147"/>
                  </a:lnTo>
                  <a:lnTo>
                    <a:pt x="19932" y="16035"/>
                  </a:lnTo>
                  <a:lnTo>
                    <a:pt x="19050" y="86"/>
                  </a:lnTo>
                  <a:lnTo>
                    <a:pt x="127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61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5F9BD1-4F1B-4456-8CB3-904C63C8D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E15F9BD1-4F1B-4456-8CB3-904C63C8D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0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B7EC-C98C-49DC-AC69-68D798E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/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≥2, </m:t>
                    </m:r>
                    <m:r>
                      <a:rPr lang="en-US" sz="2600" i="1">
                        <a:latin typeface="Cambria Math"/>
                      </a:rPr>
                      <m:t>𝐿𝑂𝑂𝐾𝑈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/>
                  <a:t> is equal to: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𝐼𝐹</m:t>
                      </m:r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  <a:blipFill rotWithShape="1">
                <a:blip r:embed="rId21"/>
                <a:stretch>
                  <a:fillRect l="-723" t="-809" r="-1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InkShape-1231">
            <a:extLst>
              <a:ext uri="{FF2B5EF4-FFF2-40B4-BE49-F238E27FC236}">
                <a16:creationId xmlns:a16="http://schemas.microsoft.com/office/drawing/2014/main" id="{5D469325-282B-4D17-AF3F-CAD3B25C45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68463" y="2006624"/>
            <a:ext cx="1193790" cy="190477"/>
          </a:xfrm>
          <a:custGeom>
            <a:avLst/>
            <a:gdLst/>
            <a:ahLst/>
            <a:cxnLst/>
            <a:rect l="0" t="0" r="0" b="0"/>
            <a:pathLst>
              <a:path w="1193790" h="190477">
                <a:moveTo>
                  <a:pt x="0" y="158726"/>
                </a:moveTo>
                <a:lnTo>
                  <a:pt x="0" y="158726"/>
                </a:lnTo>
                <a:lnTo>
                  <a:pt x="5467" y="158726"/>
                </a:lnTo>
                <a:lnTo>
                  <a:pt x="11245" y="154362"/>
                </a:lnTo>
                <a:lnTo>
                  <a:pt x="17129" y="152965"/>
                </a:lnTo>
                <a:lnTo>
                  <a:pt x="21253" y="152638"/>
                </a:lnTo>
                <a:lnTo>
                  <a:pt x="25438" y="150611"/>
                </a:lnTo>
                <a:lnTo>
                  <a:pt x="29650" y="148064"/>
                </a:lnTo>
                <a:lnTo>
                  <a:pt x="55405" y="140638"/>
                </a:lnTo>
                <a:lnTo>
                  <a:pt x="72040" y="140572"/>
                </a:lnTo>
                <a:lnTo>
                  <a:pt x="86099" y="143391"/>
                </a:lnTo>
                <a:lnTo>
                  <a:pt x="115419" y="142500"/>
                </a:lnTo>
                <a:lnTo>
                  <a:pt x="160172" y="147598"/>
                </a:lnTo>
                <a:lnTo>
                  <a:pt x="206340" y="152452"/>
                </a:lnTo>
                <a:lnTo>
                  <a:pt x="247852" y="157278"/>
                </a:lnTo>
                <a:lnTo>
                  <a:pt x="290023" y="161811"/>
                </a:lnTo>
                <a:lnTo>
                  <a:pt x="333030" y="165137"/>
                </a:lnTo>
                <a:lnTo>
                  <a:pt x="369138" y="169955"/>
                </a:lnTo>
                <a:lnTo>
                  <a:pt x="406648" y="175145"/>
                </a:lnTo>
                <a:lnTo>
                  <a:pt x="445279" y="176997"/>
                </a:lnTo>
                <a:lnTo>
                  <a:pt x="486985" y="178251"/>
                </a:lnTo>
                <a:lnTo>
                  <a:pt x="527879" y="182072"/>
                </a:lnTo>
                <a:lnTo>
                  <a:pt x="574411" y="184223"/>
                </a:lnTo>
                <a:lnTo>
                  <a:pt x="620497" y="188310"/>
                </a:lnTo>
                <a:lnTo>
                  <a:pt x="653013" y="189513"/>
                </a:lnTo>
                <a:lnTo>
                  <a:pt x="686280" y="190048"/>
                </a:lnTo>
                <a:lnTo>
                  <a:pt x="719879" y="190286"/>
                </a:lnTo>
                <a:lnTo>
                  <a:pt x="753628" y="190392"/>
                </a:lnTo>
                <a:lnTo>
                  <a:pt x="787442" y="190439"/>
                </a:lnTo>
                <a:lnTo>
                  <a:pt x="820579" y="190459"/>
                </a:lnTo>
                <a:lnTo>
                  <a:pt x="867002" y="190471"/>
                </a:lnTo>
                <a:lnTo>
                  <a:pt x="912037" y="190475"/>
                </a:lnTo>
                <a:lnTo>
                  <a:pt x="955954" y="190476"/>
                </a:lnTo>
                <a:lnTo>
                  <a:pt x="995386" y="190476"/>
                </a:lnTo>
                <a:lnTo>
                  <a:pt x="1040673" y="190476"/>
                </a:lnTo>
                <a:lnTo>
                  <a:pt x="1083589" y="190476"/>
                </a:lnTo>
                <a:lnTo>
                  <a:pt x="1129544" y="190476"/>
                </a:lnTo>
                <a:lnTo>
                  <a:pt x="1168930" y="189770"/>
                </a:lnTo>
                <a:lnTo>
                  <a:pt x="1175221" y="187105"/>
                </a:lnTo>
                <a:lnTo>
                  <a:pt x="1177886" y="186818"/>
                </a:lnTo>
                <a:lnTo>
                  <a:pt x="1185008" y="188373"/>
                </a:lnTo>
                <a:lnTo>
                  <a:pt x="1193686" y="184187"/>
                </a:lnTo>
                <a:lnTo>
                  <a:pt x="1193789" y="178664"/>
                </a:lnTo>
                <a:lnTo>
                  <a:pt x="1190425" y="171297"/>
                </a:lnTo>
                <a:lnTo>
                  <a:pt x="1185009" y="165959"/>
                </a:lnTo>
                <a:lnTo>
                  <a:pt x="1172145" y="158988"/>
                </a:lnTo>
                <a:lnTo>
                  <a:pt x="1126776" y="140554"/>
                </a:lnTo>
                <a:lnTo>
                  <a:pt x="1088263" y="128979"/>
                </a:lnTo>
                <a:lnTo>
                  <a:pt x="1052933" y="118554"/>
                </a:lnTo>
                <a:lnTo>
                  <a:pt x="1014948" y="109978"/>
                </a:lnTo>
                <a:lnTo>
                  <a:pt x="972728" y="99518"/>
                </a:lnTo>
                <a:lnTo>
                  <a:pt x="928232" y="90932"/>
                </a:lnTo>
                <a:lnTo>
                  <a:pt x="896088" y="83675"/>
                </a:lnTo>
                <a:lnTo>
                  <a:pt x="861105" y="77627"/>
                </a:lnTo>
                <a:lnTo>
                  <a:pt x="825802" y="71882"/>
                </a:lnTo>
                <a:lnTo>
                  <a:pt x="793649" y="64625"/>
                </a:lnTo>
                <a:lnTo>
                  <a:pt x="761014" y="60459"/>
                </a:lnTo>
                <a:lnTo>
                  <a:pt x="727695" y="57902"/>
                </a:lnTo>
                <a:lnTo>
                  <a:pt x="694071" y="54413"/>
                </a:lnTo>
                <a:lnTo>
                  <a:pt x="646779" y="48483"/>
                </a:lnTo>
                <a:lnTo>
                  <a:pt x="614600" y="44348"/>
                </a:lnTo>
                <a:lnTo>
                  <a:pt x="581483" y="40863"/>
                </a:lnTo>
                <a:lnTo>
                  <a:pt x="547949" y="39315"/>
                </a:lnTo>
                <a:lnTo>
                  <a:pt x="514231" y="36745"/>
                </a:lnTo>
                <a:lnTo>
                  <a:pt x="479724" y="33957"/>
                </a:lnTo>
                <a:lnTo>
                  <a:pt x="443222" y="32717"/>
                </a:lnTo>
                <a:lnTo>
                  <a:pt x="397084" y="28649"/>
                </a:lnTo>
                <a:lnTo>
                  <a:pt x="353231" y="26346"/>
                </a:lnTo>
                <a:lnTo>
                  <a:pt x="315700" y="22292"/>
                </a:lnTo>
                <a:lnTo>
                  <a:pt x="272119" y="14602"/>
                </a:lnTo>
                <a:lnTo>
                  <a:pt x="230289" y="7555"/>
                </a:lnTo>
                <a:lnTo>
                  <a:pt x="198953" y="4606"/>
                </a:lnTo>
                <a:lnTo>
                  <a:pt x="178542" y="383"/>
                </a:lnTo>
                <a:lnTo>
                  <a:pt x="171865" y="0"/>
                </a:lnTo>
                <a:lnTo>
                  <a:pt x="189975" y="1858"/>
                </a:lnTo>
                <a:lnTo>
                  <a:pt x="237342" y="12841"/>
                </a:lnTo>
                <a:lnTo>
                  <a:pt x="266700" y="1902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1232">
            <a:extLst>
              <a:ext uri="{FF2B5EF4-FFF2-40B4-BE49-F238E27FC236}">
                <a16:creationId xmlns:a16="http://schemas.microsoft.com/office/drawing/2014/main" id="{073D3B55-0C01-4D33-AB81-644C9D044D8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976813" y="2159023"/>
            <a:ext cx="1270000" cy="63478"/>
          </a:xfrm>
          <a:custGeom>
            <a:avLst/>
            <a:gdLst/>
            <a:ahLst/>
            <a:cxnLst/>
            <a:rect l="0" t="0" r="0" b="0"/>
            <a:pathLst>
              <a:path w="1270000" h="63478">
                <a:moveTo>
                  <a:pt x="0" y="12677"/>
                </a:moveTo>
                <a:lnTo>
                  <a:pt x="0" y="12677"/>
                </a:lnTo>
                <a:lnTo>
                  <a:pt x="3371" y="12677"/>
                </a:lnTo>
                <a:lnTo>
                  <a:pt x="6907" y="10796"/>
                </a:lnTo>
                <a:lnTo>
                  <a:pt x="11555" y="7210"/>
                </a:lnTo>
                <a:lnTo>
                  <a:pt x="15731" y="6589"/>
                </a:lnTo>
                <a:lnTo>
                  <a:pt x="47244" y="5626"/>
                </a:lnTo>
                <a:lnTo>
                  <a:pt x="72026" y="566"/>
                </a:lnTo>
                <a:lnTo>
                  <a:pt x="114674" y="0"/>
                </a:lnTo>
                <a:lnTo>
                  <a:pt x="146099" y="1862"/>
                </a:lnTo>
                <a:lnTo>
                  <a:pt x="186035" y="5935"/>
                </a:lnTo>
                <a:lnTo>
                  <a:pt x="226731" y="6275"/>
                </a:lnTo>
                <a:lnTo>
                  <a:pt x="268849" y="6320"/>
                </a:lnTo>
                <a:lnTo>
                  <a:pt x="307759" y="6326"/>
                </a:lnTo>
                <a:lnTo>
                  <a:pt x="349416" y="6327"/>
                </a:lnTo>
                <a:lnTo>
                  <a:pt x="391616" y="6327"/>
                </a:lnTo>
                <a:lnTo>
                  <a:pt x="433923" y="10691"/>
                </a:lnTo>
                <a:lnTo>
                  <a:pt x="476251" y="12285"/>
                </a:lnTo>
                <a:lnTo>
                  <a:pt x="521954" y="15971"/>
                </a:lnTo>
                <a:lnTo>
                  <a:pt x="566678" y="18423"/>
                </a:lnTo>
                <a:lnTo>
                  <a:pt x="609483" y="20789"/>
                </a:lnTo>
                <a:lnTo>
                  <a:pt x="651910" y="24471"/>
                </a:lnTo>
                <a:lnTo>
                  <a:pt x="698625" y="29562"/>
                </a:lnTo>
                <a:lnTo>
                  <a:pt x="742556" y="31300"/>
                </a:lnTo>
                <a:lnTo>
                  <a:pt x="788576" y="35013"/>
                </a:lnTo>
                <a:lnTo>
                  <a:pt x="833362" y="38177"/>
                </a:lnTo>
                <a:lnTo>
                  <a:pt x="879943" y="42983"/>
                </a:lnTo>
                <a:lnTo>
                  <a:pt x="918066" y="45881"/>
                </a:lnTo>
                <a:lnTo>
                  <a:pt x="962553" y="49810"/>
                </a:lnTo>
                <a:lnTo>
                  <a:pt x="1009675" y="51292"/>
                </a:lnTo>
                <a:lnTo>
                  <a:pt x="1053687" y="55765"/>
                </a:lnTo>
                <a:lnTo>
                  <a:pt x="1096351" y="56858"/>
                </a:lnTo>
                <a:lnTo>
                  <a:pt x="1142431" y="57092"/>
                </a:lnTo>
                <a:lnTo>
                  <a:pt x="1186842" y="57124"/>
                </a:lnTo>
                <a:lnTo>
                  <a:pt x="1206320" y="59008"/>
                </a:lnTo>
                <a:lnTo>
                  <a:pt x="1251699" y="63399"/>
                </a:lnTo>
                <a:lnTo>
                  <a:pt x="1269999" y="63477"/>
                </a:lnTo>
                <a:lnTo>
                  <a:pt x="1224750" y="63477"/>
                </a:lnTo>
                <a:lnTo>
                  <a:pt x="1181003" y="63477"/>
                </a:lnTo>
                <a:lnTo>
                  <a:pt x="1137534" y="58451"/>
                </a:lnTo>
                <a:lnTo>
                  <a:pt x="1093601" y="57243"/>
                </a:lnTo>
                <a:lnTo>
                  <a:pt x="1047315" y="52111"/>
                </a:lnTo>
                <a:lnTo>
                  <a:pt x="1001937" y="50894"/>
                </a:lnTo>
                <a:lnTo>
                  <a:pt x="955525" y="45761"/>
                </a:lnTo>
                <a:lnTo>
                  <a:pt x="914223" y="43897"/>
                </a:lnTo>
                <a:lnTo>
                  <a:pt x="868506" y="38983"/>
                </a:lnTo>
                <a:lnTo>
                  <a:pt x="825588" y="36315"/>
                </a:lnTo>
                <a:lnTo>
                  <a:pt x="778814" y="32331"/>
                </a:lnTo>
                <a:lnTo>
                  <a:pt x="731375" y="28436"/>
                </a:lnTo>
                <a:lnTo>
                  <a:pt x="686226" y="25780"/>
                </a:lnTo>
                <a:lnTo>
                  <a:pt x="643522" y="25430"/>
                </a:lnTo>
                <a:lnTo>
                  <a:pt x="601140" y="22013"/>
                </a:lnTo>
                <a:lnTo>
                  <a:pt x="553775" y="19420"/>
                </a:lnTo>
                <a:lnTo>
                  <a:pt x="510291" y="18373"/>
                </a:lnTo>
                <a:lnTo>
                  <a:pt x="467806" y="13566"/>
                </a:lnTo>
                <a:lnTo>
                  <a:pt x="425453" y="12794"/>
                </a:lnTo>
                <a:lnTo>
                  <a:pt x="383822" y="12693"/>
                </a:lnTo>
                <a:lnTo>
                  <a:pt x="338078" y="12678"/>
                </a:lnTo>
                <a:lnTo>
                  <a:pt x="308446" y="10796"/>
                </a:lnTo>
                <a:lnTo>
                  <a:pt x="279749" y="6916"/>
                </a:lnTo>
                <a:lnTo>
                  <a:pt x="232780" y="6342"/>
                </a:lnTo>
                <a:lnTo>
                  <a:pt x="206092" y="7034"/>
                </a:lnTo>
                <a:lnTo>
                  <a:pt x="186090" y="11794"/>
                </a:lnTo>
                <a:lnTo>
                  <a:pt x="152400" y="12677"/>
                </a:lnTo>
                <a:lnTo>
                  <a:pt x="158750" y="1267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233">
            <a:extLst>
              <a:ext uri="{FF2B5EF4-FFF2-40B4-BE49-F238E27FC236}">
                <a16:creationId xmlns:a16="http://schemas.microsoft.com/office/drawing/2014/main" id="{AA05FB78-D8A3-473B-8576-EF2EDB640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913" y="2190828"/>
            <a:ext cx="1219201" cy="31673"/>
          </a:xfrm>
          <a:custGeom>
            <a:avLst/>
            <a:gdLst/>
            <a:ahLst/>
            <a:cxnLst/>
            <a:rect l="0" t="0" r="0" b="0"/>
            <a:pathLst>
              <a:path w="1219201" h="31673">
                <a:moveTo>
                  <a:pt x="6350" y="31672"/>
                </a:moveTo>
                <a:lnTo>
                  <a:pt x="6350" y="31672"/>
                </a:lnTo>
                <a:lnTo>
                  <a:pt x="0" y="31672"/>
                </a:lnTo>
                <a:lnTo>
                  <a:pt x="0" y="25322"/>
                </a:lnTo>
                <a:lnTo>
                  <a:pt x="36117" y="26028"/>
                </a:lnTo>
                <a:lnTo>
                  <a:pt x="55329" y="30789"/>
                </a:lnTo>
                <a:lnTo>
                  <a:pt x="98077" y="25481"/>
                </a:lnTo>
                <a:lnTo>
                  <a:pt x="140692" y="25328"/>
                </a:lnTo>
                <a:lnTo>
                  <a:pt x="184208" y="25322"/>
                </a:lnTo>
                <a:lnTo>
                  <a:pt x="227324" y="25322"/>
                </a:lnTo>
                <a:lnTo>
                  <a:pt x="268927" y="25322"/>
                </a:lnTo>
                <a:lnTo>
                  <a:pt x="311164" y="20296"/>
                </a:lnTo>
                <a:lnTo>
                  <a:pt x="357849" y="19146"/>
                </a:lnTo>
                <a:lnTo>
                  <a:pt x="405276" y="18995"/>
                </a:lnTo>
                <a:lnTo>
                  <a:pt x="452304" y="13949"/>
                </a:lnTo>
                <a:lnTo>
                  <a:pt x="493470" y="12884"/>
                </a:lnTo>
                <a:lnTo>
                  <a:pt x="539937" y="12674"/>
                </a:lnTo>
                <a:lnTo>
                  <a:pt x="583819" y="12632"/>
                </a:lnTo>
                <a:lnTo>
                  <a:pt x="629828" y="12624"/>
                </a:lnTo>
                <a:lnTo>
                  <a:pt x="674613" y="12623"/>
                </a:lnTo>
                <a:lnTo>
                  <a:pt x="717431" y="12622"/>
                </a:lnTo>
                <a:lnTo>
                  <a:pt x="763230" y="12622"/>
                </a:lnTo>
                <a:lnTo>
                  <a:pt x="807973" y="12622"/>
                </a:lnTo>
                <a:lnTo>
                  <a:pt x="852664" y="12622"/>
                </a:lnTo>
                <a:lnTo>
                  <a:pt x="898677" y="12622"/>
                </a:lnTo>
                <a:lnTo>
                  <a:pt x="934435" y="9251"/>
                </a:lnTo>
                <a:lnTo>
                  <a:pt x="971842" y="7155"/>
                </a:lnTo>
                <a:lnTo>
                  <a:pt x="1017338" y="6446"/>
                </a:lnTo>
                <a:lnTo>
                  <a:pt x="1060296" y="4425"/>
                </a:lnTo>
                <a:lnTo>
                  <a:pt x="1102752" y="811"/>
                </a:lnTo>
                <a:lnTo>
                  <a:pt x="1148603" y="0"/>
                </a:lnTo>
                <a:lnTo>
                  <a:pt x="1187981" y="632"/>
                </a:lnTo>
                <a:lnTo>
                  <a:pt x="1204058" y="5684"/>
                </a:lnTo>
                <a:lnTo>
                  <a:pt x="1208472" y="6011"/>
                </a:lnTo>
                <a:lnTo>
                  <a:pt x="1209931" y="6803"/>
                </a:lnTo>
                <a:lnTo>
                  <a:pt x="1210904" y="8037"/>
                </a:lnTo>
                <a:lnTo>
                  <a:pt x="1212690" y="11290"/>
                </a:lnTo>
                <a:lnTo>
                  <a:pt x="1219200" y="1897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1234">
            <a:extLst>
              <a:ext uri="{FF2B5EF4-FFF2-40B4-BE49-F238E27FC236}">
                <a16:creationId xmlns:a16="http://schemas.microsoft.com/office/drawing/2014/main" id="{6F1B5D0F-859A-43D3-AF1B-5C1E19426A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00088" y="3587752"/>
            <a:ext cx="336438" cy="63499"/>
          </a:xfrm>
          <a:custGeom>
            <a:avLst/>
            <a:gdLst/>
            <a:ahLst/>
            <a:cxnLst/>
            <a:rect l="0" t="0" r="0" b="0"/>
            <a:pathLst>
              <a:path w="336438" h="63499">
                <a:moveTo>
                  <a:pt x="50774" y="31748"/>
                </a:moveTo>
                <a:lnTo>
                  <a:pt x="50774" y="31748"/>
                </a:lnTo>
                <a:lnTo>
                  <a:pt x="47116" y="31748"/>
                </a:lnTo>
                <a:lnTo>
                  <a:pt x="48678" y="31748"/>
                </a:lnTo>
                <a:lnTo>
                  <a:pt x="46702" y="31748"/>
                </a:lnTo>
                <a:lnTo>
                  <a:pt x="48549" y="31748"/>
                </a:lnTo>
                <a:lnTo>
                  <a:pt x="46728" y="31748"/>
                </a:lnTo>
                <a:lnTo>
                  <a:pt x="46665" y="31043"/>
                </a:lnTo>
                <a:lnTo>
                  <a:pt x="48478" y="28377"/>
                </a:lnTo>
                <a:lnTo>
                  <a:pt x="49243" y="28090"/>
                </a:lnTo>
                <a:lnTo>
                  <a:pt x="49754" y="28604"/>
                </a:lnTo>
                <a:lnTo>
                  <a:pt x="50094" y="29652"/>
                </a:lnTo>
                <a:lnTo>
                  <a:pt x="50321" y="29645"/>
                </a:lnTo>
                <a:lnTo>
                  <a:pt x="50715" y="26097"/>
                </a:lnTo>
                <a:lnTo>
                  <a:pt x="52629" y="25709"/>
                </a:lnTo>
                <a:lnTo>
                  <a:pt x="60232" y="25416"/>
                </a:lnTo>
                <a:lnTo>
                  <a:pt x="61313" y="24705"/>
                </a:lnTo>
                <a:lnTo>
                  <a:pt x="62033" y="23524"/>
                </a:lnTo>
                <a:lnTo>
                  <a:pt x="62514" y="22032"/>
                </a:lnTo>
                <a:lnTo>
                  <a:pt x="66561" y="16561"/>
                </a:lnTo>
                <a:lnTo>
                  <a:pt x="70255" y="14415"/>
                </a:lnTo>
                <a:lnTo>
                  <a:pt x="106211" y="6753"/>
                </a:lnTo>
                <a:lnTo>
                  <a:pt x="142433" y="5647"/>
                </a:lnTo>
                <a:lnTo>
                  <a:pt x="167247" y="587"/>
                </a:lnTo>
                <a:lnTo>
                  <a:pt x="214718" y="0"/>
                </a:lnTo>
                <a:lnTo>
                  <a:pt x="262044" y="8195"/>
                </a:lnTo>
                <a:lnTo>
                  <a:pt x="274226" y="11809"/>
                </a:lnTo>
                <a:lnTo>
                  <a:pt x="284390" y="12620"/>
                </a:lnTo>
                <a:lnTo>
                  <a:pt x="290530" y="17047"/>
                </a:lnTo>
                <a:lnTo>
                  <a:pt x="297246" y="18784"/>
                </a:lnTo>
                <a:lnTo>
                  <a:pt x="304482" y="25130"/>
                </a:lnTo>
                <a:lnTo>
                  <a:pt x="304774" y="31748"/>
                </a:lnTo>
                <a:lnTo>
                  <a:pt x="298032" y="31748"/>
                </a:lnTo>
                <a:lnTo>
                  <a:pt x="292841" y="29867"/>
                </a:lnTo>
                <a:lnTo>
                  <a:pt x="288182" y="27384"/>
                </a:lnTo>
                <a:lnTo>
                  <a:pt x="279442" y="25790"/>
                </a:lnTo>
                <a:lnTo>
                  <a:pt x="259094" y="25421"/>
                </a:lnTo>
                <a:lnTo>
                  <a:pt x="213566" y="31696"/>
                </a:lnTo>
                <a:lnTo>
                  <a:pt x="166395" y="31747"/>
                </a:lnTo>
                <a:lnTo>
                  <a:pt x="157195" y="32453"/>
                </a:lnTo>
                <a:lnTo>
                  <a:pt x="121983" y="37706"/>
                </a:lnTo>
                <a:lnTo>
                  <a:pt x="99637" y="38752"/>
                </a:lnTo>
                <a:lnTo>
                  <a:pt x="52102" y="51238"/>
                </a:lnTo>
                <a:lnTo>
                  <a:pt x="37474" y="55981"/>
                </a:lnTo>
                <a:lnTo>
                  <a:pt x="21295" y="57046"/>
                </a:lnTo>
                <a:lnTo>
                  <a:pt x="12416" y="62160"/>
                </a:lnTo>
                <a:lnTo>
                  <a:pt x="0" y="63497"/>
                </a:lnTo>
                <a:lnTo>
                  <a:pt x="5444" y="63498"/>
                </a:lnTo>
                <a:lnTo>
                  <a:pt x="20553" y="58031"/>
                </a:lnTo>
                <a:lnTo>
                  <a:pt x="66931" y="57155"/>
                </a:lnTo>
                <a:lnTo>
                  <a:pt x="114409" y="59030"/>
                </a:lnTo>
                <a:lnTo>
                  <a:pt x="158613" y="63324"/>
                </a:lnTo>
                <a:lnTo>
                  <a:pt x="203459" y="63491"/>
                </a:lnTo>
                <a:lnTo>
                  <a:pt x="250872" y="63498"/>
                </a:lnTo>
                <a:lnTo>
                  <a:pt x="268596" y="62793"/>
                </a:lnTo>
                <a:lnTo>
                  <a:pt x="293387" y="57540"/>
                </a:lnTo>
                <a:lnTo>
                  <a:pt x="319504" y="57155"/>
                </a:lnTo>
                <a:lnTo>
                  <a:pt x="323786" y="59032"/>
                </a:lnTo>
                <a:lnTo>
                  <a:pt x="325915" y="60521"/>
                </a:lnTo>
                <a:lnTo>
                  <a:pt x="327335" y="60808"/>
                </a:lnTo>
                <a:lnTo>
                  <a:pt x="328281" y="60294"/>
                </a:lnTo>
                <a:lnTo>
                  <a:pt x="328912" y="59245"/>
                </a:lnTo>
                <a:lnTo>
                  <a:pt x="330039" y="58546"/>
                </a:lnTo>
                <a:lnTo>
                  <a:pt x="333172" y="57769"/>
                </a:lnTo>
                <a:lnTo>
                  <a:pt x="334289" y="58268"/>
                </a:lnTo>
                <a:lnTo>
                  <a:pt x="335034" y="59306"/>
                </a:lnTo>
                <a:lnTo>
                  <a:pt x="335531" y="60703"/>
                </a:lnTo>
                <a:lnTo>
                  <a:pt x="335862" y="60929"/>
                </a:lnTo>
                <a:lnTo>
                  <a:pt x="336083" y="60375"/>
                </a:lnTo>
                <a:lnTo>
                  <a:pt x="336437" y="57786"/>
                </a:lnTo>
                <a:lnTo>
                  <a:pt x="334604" y="57431"/>
                </a:lnTo>
                <a:lnTo>
                  <a:pt x="287047" y="57148"/>
                </a:lnTo>
                <a:lnTo>
                  <a:pt x="242167" y="57148"/>
                </a:lnTo>
                <a:lnTo>
                  <a:pt x="233205" y="56443"/>
                </a:lnTo>
                <a:lnTo>
                  <a:pt x="206737" y="51386"/>
                </a:lnTo>
                <a:lnTo>
                  <a:pt x="190354" y="51678"/>
                </a:lnTo>
                <a:lnTo>
                  <a:pt x="176249" y="54508"/>
                </a:lnTo>
                <a:lnTo>
                  <a:pt x="131812" y="46558"/>
                </a:lnTo>
                <a:lnTo>
                  <a:pt x="85482" y="38703"/>
                </a:lnTo>
                <a:lnTo>
                  <a:pt x="69858" y="38099"/>
                </a:lnTo>
                <a:lnTo>
                  <a:pt x="82524" y="3809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1235">
            <a:extLst>
              <a:ext uri="{FF2B5EF4-FFF2-40B4-BE49-F238E27FC236}">
                <a16:creationId xmlns:a16="http://schemas.microsoft.com/office/drawing/2014/main" id="{5B09D3CC-DBC2-4B88-9F38-0995AEECDBD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16713" y="3492500"/>
            <a:ext cx="5187951" cy="209551"/>
          </a:xfrm>
          <a:custGeom>
            <a:avLst/>
            <a:gdLst/>
            <a:ahLst/>
            <a:cxnLst/>
            <a:rect l="0" t="0" r="0" b="0"/>
            <a:pathLst>
              <a:path w="5187951" h="209551">
                <a:moveTo>
                  <a:pt x="6350" y="6350"/>
                </a:moveTo>
                <a:lnTo>
                  <a:pt x="6350" y="6350"/>
                </a:lnTo>
                <a:lnTo>
                  <a:pt x="261" y="6350"/>
                </a:lnTo>
                <a:lnTo>
                  <a:pt x="0" y="23"/>
                </a:lnTo>
                <a:lnTo>
                  <a:pt x="15786" y="0"/>
                </a:lnTo>
                <a:lnTo>
                  <a:pt x="19480" y="1882"/>
                </a:lnTo>
                <a:lnTo>
                  <a:pt x="21453" y="3371"/>
                </a:lnTo>
                <a:lnTo>
                  <a:pt x="27409" y="5026"/>
                </a:lnTo>
                <a:lnTo>
                  <a:pt x="42941" y="6272"/>
                </a:lnTo>
                <a:lnTo>
                  <a:pt x="58622" y="11811"/>
                </a:lnTo>
                <a:lnTo>
                  <a:pt x="103786" y="13401"/>
                </a:lnTo>
                <a:lnTo>
                  <a:pt x="133487" y="18461"/>
                </a:lnTo>
                <a:lnTo>
                  <a:pt x="178584" y="19740"/>
                </a:lnTo>
                <a:lnTo>
                  <a:pt x="222295" y="25007"/>
                </a:lnTo>
                <a:lnTo>
                  <a:pt x="239431" y="27165"/>
                </a:lnTo>
                <a:lnTo>
                  <a:pt x="255327" y="30392"/>
                </a:lnTo>
                <a:lnTo>
                  <a:pt x="298527" y="35042"/>
                </a:lnTo>
                <a:lnTo>
                  <a:pt x="344227" y="39862"/>
                </a:lnTo>
                <a:lnTo>
                  <a:pt x="387427" y="47553"/>
                </a:lnTo>
                <a:lnTo>
                  <a:pt x="430924" y="53886"/>
                </a:lnTo>
                <a:lnTo>
                  <a:pt x="475290" y="60234"/>
                </a:lnTo>
                <a:lnTo>
                  <a:pt x="517636" y="66584"/>
                </a:lnTo>
                <a:lnTo>
                  <a:pt x="562098" y="71301"/>
                </a:lnTo>
                <a:lnTo>
                  <a:pt x="605932" y="75555"/>
                </a:lnTo>
                <a:lnTo>
                  <a:pt x="649612" y="76115"/>
                </a:lnTo>
                <a:lnTo>
                  <a:pt x="697148" y="76189"/>
                </a:lnTo>
                <a:lnTo>
                  <a:pt x="740655" y="80563"/>
                </a:lnTo>
                <a:lnTo>
                  <a:pt x="783142" y="82288"/>
                </a:lnTo>
                <a:lnTo>
                  <a:pt x="830522" y="82516"/>
                </a:lnTo>
                <a:lnTo>
                  <a:pt x="868825" y="82543"/>
                </a:lnTo>
                <a:lnTo>
                  <a:pt x="910362" y="82549"/>
                </a:lnTo>
                <a:lnTo>
                  <a:pt x="954420" y="82550"/>
                </a:lnTo>
                <a:lnTo>
                  <a:pt x="1000307" y="82550"/>
                </a:lnTo>
                <a:lnTo>
                  <a:pt x="1044049" y="82550"/>
                </a:lnTo>
                <a:lnTo>
                  <a:pt x="1090841" y="82550"/>
                </a:lnTo>
                <a:lnTo>
                  <a:pt x="1137635" y="85921"/>
                </a:lnTo>
                <a:lnTo>
                  <a:pt x="1175042" y="88017"/>
                </a:lnTo>
                <a:lnTo>
                  <a:pt x="1221949" y="88726"/>
                </a:lnTo>
                <a:lnTo>
                  <a:pt x="1262269" y="88848"/>
                </a:lnTo>
                <a:lnTo>
                  <a:pt x="1300635" y="88885"/>
                </a:lnTo>
                <a:lnTo>
                  <a:pt x="1347443" y="88897"/>
                </a:lnTo>
                <a:lnTo>
                  <a:pt x="1384668" y="88899"/>
                </a:lnTo>
                <a:lnTo>
                  <a:pt x="1422509" y="88900"/>
                </a:lnTo>
                <a:lnTo>
                  <a:pt x="1460532" y="88900"/>
                </a:lnTo>
                <a:lnTo>
                  <a:pt x="1507935" y="88900"/>
                </a:lnTo>
                <a:lnTo>
                  <a:pt x="1543934" y="88900"/>
                </a:lnTo>
                <a:lnTo>
                  <a:pt x="1581411" y="92271"/>
                </a:lnTo>
                <a:lnTo>
                  <a:pt x="1619327" y="94367"/>
                </a:lnTo>
                <a:lnTo>
                  <a:pt x="1657373" y="94989"/>
                </a:lnTo>
                <a:lnTo>
                  <a:pt x="1695456" y="95172"/>
                </a:lnTo>
                <a:lnTo>
                  <a:pt x="1733552" y="95227"/>
                </a:lnTo>
                <a:lnTo>
                  <a:pt x="1775021" y="95243"/>
                </a:lnTo>
                <a:lnTo>
                  <a:pt x="1818588" y="95248"/>
                </a:lnTo>
                <a:lnTo>
                  <a:pt x="1862776" y="95249"/>
                </a:lnTo>
                <a:lnTo>
                  <a:pt x="1907149" y="95250"/>
                </a:lnTo>
                <a:lnTo>
                  <a:pt x="1951576" y="95250"/>
                </a:lnTo>
                <a:lnTo>
                  <a:pt x="1996019" y="95250"/>
                </a:lnTo>
                <a:lnTo>
                  <a:pt x="2040467" y="95250"/>
                </a:lnTo>
                <a:lnTo>
                  <a:pt x="2071982" y="95250"/>
                </a:lnTo>
                <a:lnTo>
                  <a:pt x="2119576" y="95250"/>
                </a:lnTo>
                <a:lnTo>
                  <a:pt x="2164957" y="95250"/>
                </a:lnTo>
                <a:lnTo>
                  <a:pt x="2211565" y="95250"/>
                </a:lnTo>
                <a:lnTo>
                  <a:pt x="2243745" y="95250"/>
                </a:lnTo>
                <a:lnTo>
                  <a:pt x="2290335" y="95250"/>
                </a:lnTo>
                <a:lnTo>
                  <a:pt x="2322969" y="95250"/>
                </a:lnTo>
                <a:lnTo>
                  <a:pt x="2369704" y="91879"/>
                </a:lnTo>
                <a:lnTo>
                  <a:pt x="2401754" y="90224"/>
                </a:lnTo>
                <a:lnTo>
                  <a:pt x="2434107" y="89488"/>
                </a:lnTo>
                <a:lnTo>
                  <a:pt x="2480794" y="89074"/>
                </a:lnTo>
                <a:lnTo>
                  <a:pt x="2513450" y="88978"/>
                </a:lnTo>
                <a:lnTo>
                  <a:pt x="2546780" y="88934"/>
                </a:lnTo>
                <a:lnTo>
                  <a:pt x="2580407" y="88210"/>
                </a:lnTo>
                <a:lnTo>
                  <a:pt x="2614168" y="85536"/>
                </a:lnTo>
                <a:lnTo>
                  <a:pt x="2661537" y="83435"/>
                </a:lnTo>
                <a:lnTo>
                  <a:pt x="2693735" y="82943"/>
                </a:lnTo>
                <a:lnTo>
                  <a:pt x="2726154" y="82725"/>
                </a:lnTo>
                <a:lnTo>
                  <a:pt x="2772878" y="82602"/>
                </a:lnTo>
                <a:lnTo>
                  <a:pt x="2805544" y="82573"/>
                </a:lnTo>
                <a:lnTo>
                  <a:pt x="2838877" y="82560"/>
                </a:lnTo>
                <a:lnTo>
                  <a:pt x="2871800" y="81849"/>
                </a:lnTo>
                <a:lnTo>
                  <a:pt x="2918808" y="78893"/>
                </a:lnTo>
                <a:lnTo>
                  <a:pt x="2951540" y="80454"/>
                </a:lnTo>
                <a:lnTo>
                  <a:pt x="2998331" y="78558"/>
                </a:lnTo>
                <a:lnTo>
                  <a:pt x="3030394" y="77248"/>
                </a:lnTo>
                <a:lnTo>
                  <a:pt x="3062752" y="76666"/>
                </a:lnTo>
                <a:lnTo>
                  <a:pt x="3108737" y="76338"/>
                </a:lnTo>
                <a:lnTo>
                  <a:pt x="3153641" y="76241"/>
                </a:lnTo>
                <a:lnTo>
                  <a:pt x="3198226" y="76212"/>
                </a:lnTo>
                <a:lnTo>
                  <a:pt x="3242716" y="76203"/>
                </a:lnTo>
                <a:lnTo>
                  <a:pt x="3287178" y="76201"/>
                </a:lnTo>
                <a:lnTo>
                  <a:pt x="3330926" y="76200"/>
                </a:lnTo>
                <a:lnTo>
                  <a:pt x="3371719" y="76200"/>
                </a:lnTo>
                <a:lnTo>
                  <a:pt x="3414772" y="76906"/>
                </a:lnTo>
                <a:lnTo>
                  <a:pt x="3458102" y="80564"/>
                </a:lnTo>
                <a:lnTo>
                  <a:pt x="3498770" y="81962"/>
                </a:lnTo>
                <a:lnTo>
                  <a:pt x="3541081" y="83081"/>
                </a:lnTo>
                <a:lnTo>
                  <a:pt x="3581448" y="86863"/>
                </a:lnTo>
                <a:lnTo>
                  <a:pt x="3623668" y="87591"/>
                </a:lnTo>
                <a:lnTo>
                  <a:pt x="3664009" y="85063"/>
                </a:lnTo>
                <a:lnTo>
                  <a:pt x="3706222" y="88155"/>
                </a:lnTo>
                <a:lnTo>
                  <a:pt x="3746560" y="92834"/>
                </a:lnTo>
                <a:lnTo>
                  <a:pt x="3789477" y="94534"/>
                </a:lnTo>
                <a:lnTo>
                  <a:pt x="3833474" y="95038"/>
                </a:lnTo>
                <a:lnTo>
                  <a:pt x="3877789" y="95187"/>
                </a:lnTo>
                <a:lnTo>
                  <a:pt x="3922200" y="95937"/>
                </a:lnTo>
                <a:lnTo>
                  <a:pt x="3965933" y="99609"/>
                </a:lnTo>
                <a:lnTo>
                  <a:pt x="4006721" y="101010"/>
                </a:lnTo>
                <a:lnTo>
                  <a:pt x="4049772" y="102131"/>
                </a:lnTo>
                <a:lnTo>
                  <a:pt x="4093102" y="106618"/>
                </a:lnTo>
                <a:lnTo>
                  <a:pt x="4133770" y="111710"/>
                </a:lnTo>
                <a:lnTo>
                  <a:pt x="4176081" y="113533"/>
                </a:lnTo>
                <a:lnTo>
                  <a:pt x="4215742" y="114778"/>
                </a:lnTo>
                <a:lnTo>
                  <a:pt x="4255010" y="118597"/>
                </a:lnTo>
                <a:lnTo>
                  <a:pt x="4296906" y="120042"/>
                </a:lnTo>
                <a:lnTo>
                  <a:pt x="4337149" y="121175"/>
                </a:lnTo>
                <a:lnTo>
                  <a:pt x="4379335" y="125666"/>
                </a:lnTo>
                <a:lnTo>
                  <a:pt x="4418958" y="130054"/>
                </a:lnTo>
                <a:lnTo>
                  <a:pt x="4458215" y="128219"/>
                </a:lnTo>
                <a:lnTo>
                  <a:pt x="4500107" y="128067"/>
                </a:lnTo>
                <a:lnTo>
                  <a:pt x="4539645" y="131471"/>
                </a:lnTo>
                <a:lnTo>
                  <a:pt x="4578876" y="133499"/>
                </a:lnTo>
                <a:lnTo>
                  <a:pt x="4620761" y="137549"/>
                </a:lnTo>
                <a:lnTo>
                  <a:pt x="4660296" y="139063"/>
                </a:lnTo>
                <a:lnTo>
                  <a:pt x="4699526" y="140217"/>
                </a:lnTo>
                <a:lnTo>
                  <a:pt x="4741411" y="144008"/>
                </a:lnTo>
                <a:lnTo>
                  <a:pt x="4780946" y="145445"/>
                </a:lnTo>
                <a:lnTo>
                  <a:pt x="4819470" y="146576"/>
                </a:lnTo>
                <a:lnTo>
                  <a:pt x="4856991" y="151066"/>
                </a:lnTo>
                <a:lnTo>
                  <a:pt x="4903513" y="157023"/>
                </a:lnTo>
                <a:lnTo>
                  <a:pt x="4949888" y="161780"/>
                </a:lnTo>
                <a:lnTo>
                  <a:pt x="4993020" y="164444"/>
                </a:lnTo>
                <a:lnTo>
                  <a:pt x="5033629" y="166852"/>
                </a:lnTo>
                <a:lnTo>
                  <a:pt x="5077630" y="175914"/>
                </a:lnTo>
                <a:lnTo>
                  <a:pt x="5122885" y="188404"/>
                </a:lnTo>
                <a:lnTo>
                  <a:pt x="5144654" y="194973"/>
                </a:lnTo>
                <a:lnTo>
                  <a:pt x="5161011" y="198176"/>
                </a:lnTo>
                <a:lnTo>
                  <a:pt x="5187950" y="209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1236">
            <a:extLst>
              <a:ext uri="{FF2B5EF4-FFF2-40B4-BE49-F238E27FC236}">
                <a16:creationId xmlns:a16="http://schemas.microsoft.com/office/drawing/2014/main" id="{019A86FC-8A03-434A-865B-40534A4539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7363" y="3524250"/>
            <a:ext cx="1143001" cy="63501"/>
          </a:xfrm>
          <a:custGeom>
            <a:avLst/>
            <a:gdLst/>
            <a:ahLst/>
            <a:cxnLst/>
            <a:rect l="0" t="0" r="0" b="0"/>
            <a:pathLst>
              <a:path w="1143001" h="63501">
                <a:moveTo>
                  <a:pt x="0" y="0"/>
                </a:moveTo>
                <a:lnTo>
                  <a:pt x="0" y="0"/>
                </a:lnTo>
                <a:lnTo>
                  <a:pt x="18090" y="0"/>
                </a:lnTo>
                <a:lnTo>
                  <a:pt x="22136" y="3371"/>
                </a:lnTo>
                <a:lnTo>
                  <a:pt x="23930" y="3659"/>
                </a:lnTo>
                <a:lnTo>
                  <a:pt x="25830" y="3145"/>
                </a:lnTo>
                <a:lnTo>
                  <a:pt x="27803" y="2096"/>
                </a:lnTo>
                <a:lnTo>
                  <a:pt x="29825" y="2103"/>
                </a:lnTo>
                <a:lnTo>
                  <a:pt x="42350" y="5884"/>
                </a:lnTo>
                <a:lnTo>
                  <a:pt x="59398" y="7015"/>
                </a:lnTo>
                <a:lnTo>
                  <a:pt x="71705" y="11812"/>
                </a:lnTo>
                <a:lnTo>
                  <a:pt x="84745" y="13230"/>
                </a:lnTo>
                <a:lnTo>
                  <a:pt x="96728" y="17692"/>
                </a:lnTo>
                <a:lnTo>
                  <a:pt x="122404" y="20896"/>
                </a:lnTo>
                <a:lnTo>
                  <a:pt x="133870" y="24066"/>
                </a:lnTo>
                <a:lnTo>
                  <a:pt x="146204" y="26886"/>
                </a:lnTo>
                <a:lnTo>
                  <a:pt x="158795" y="30309"/>
                </a:lnTo>
                <a:lnTo>
                  <a:pt x="184153" y="33505"/>
                </a:lnTo>
                <a:lnTo>
                  <a:pt x="229319" y="48587"/>
                </a:lnTo>
                <a:lnTo>
                  <a:pt x="274907" y="52643"/>
                </a:lnTo>
                <a:lnTo>
                  <a:pt x="322409" y="62059"/>
                </a:lnTo>
                <a:lnTo>
                  <a:pt x="366938" y="63463"/>
                </a:lnTo>
                <a:lnTo>
                  <a:pt x="411230" y="63499"/>
                </a:lnTo>
                <a:lnTo>
                  <a:pt x="453026" y="62795"/>
                </a:lnTo>
                <a:lnTo>
                  <a:pt x="465025" y="58474"/>
                </a:lnTo>
                <a:lnTo>
                  <a:pt x="510761" y="57155"/>
                </a:lnTo>
                <a:lnTo>
                  <a:pt x="522302" y="56446"/>
                </a:lnTo>
                <a:lnTo>
                  <a:pt x="534761" y="52124"/>
                </a:lnTo>
                <a:lnTo>
                  <a:pt x="582008" y="50805"/>
                </a:lnTo>
                <a:lnTo>
                  <a:pt x="612358" y="50095"/>
                </a:lnTo>
                <a:lnTo>
                  <a:pt x="655573" y="39060"/>
                </a:lnTo>
                <a:lnTo>
                  <a:pt x="692044" y="36256"/>
                </a:lnTo>
                <a:lnTo>
                  <a:pt x="704818" y="33085"/>
                </a:lnTo>
                <a:lnTo>
                  <a:pt x="717540" y="30264"/>
                </a:lnTo>
                <a:lnTo>
                  <a:pt x="749857" y="20801"/>
                </a:lnTo>
                <a:lnTo>
                  <a:pt x="793598" y="19096"/>
                </a:lnTo>
                <a:lnTo>
                  <a:pt x="819260" y="18350"/>
                </a:lnTo>
                <a:lnTo>
                  <a:pt x="863565" y="12816"/>
                </a:lnTo>
                <a:lnTo>
                  <a:pt x="903581" y="10822"/>
                </a:lnTo>
                <a:lnTo>
                  <a:pt x="948389" y="2038"/>
                </a:lnTo>
                <a:lnTo>
                  <a:pt x="956788" y="906"/>
                </a:lnTo>
                <a:lnTo>
                  <a:pt x="1001445" y="6279"/>
                </a:lnTo>
                <a:lnTo>
                  <a:pt x="1030034" y="14187"/>
                </a:lnTo>
                <a:lnTo>
                  <a:pt x="1037759" y="16889"/>
                </a:lnTo>
                <a:lnTo>
                  <a:pt x="1057549" y="19566"/>
                </a:lnTo>
                <a:lnTo>
                  <a:pt x="1078130" y="30023"/>
                </a:lnTo>
                <a:lnTo>
                  <a:pt x="1083124" y="31688"/>
                </a:lnTo>
                <a:lnTo>
                  <a:pt x="1089903" y="35887"/>
                </a:lnTo>
                <a:lnTo>
                  <a:pt x="1096380" y="38150"/>
                </a:lnTo>
                <a:lnTo>
                  <a:pt x="1103638" y="43481"/>
                </a:lnTo>
                <a:lnTo>
                  <a:pt x="1110956" y="44425"/>
                </a:lnTo>
                <a:lnTo>
                  <a:pt x="1114534" y="47814"/>
                </a:lnTo>
                <a:lnTo>
                  <a:pt x="1115555" y="48104"/>
                </a:lnTo>
                <a:lnTo>
                  <a:pt x="1116236" y="47591"/>
                </a:lnTo>
                <a:lnTo>
                  <a:pt x="1116691" y="46544"/>
                </a:lnTo>
                <a:lnTo>
                  <a:pt x="1116994" y="46552"/>
                </a:lnTo>
                <a:lnTo>
                  <a:pt x="1117600" y="50800"/>
                </a:lnTo>
                <a:lnTo>
                  <a:pt x="1083726" y="50800"/>
                </a:lnTo>
                <a:lnTo>
                  <a:pt x="1079496" y="52682"/>
                </a:lnTo>
                <a:lnTo>
                  <a:pt x="1077381" y="54171"/>
                </a:lnTo>
                <a:lnTo>
                  <a:pt x="1075265" y="54459"/>
                </a:lnTo>
                <a:lnTo>
                  <a:pt x="1071033" y="52896"/>
                </a:lnTo>
                <a:lnTo>
                  <a:pt x="1068916" y="52903"/>
                </a:lnTo>
                <a:lnTo>
                  <a:pt x="1058568" y="56102"/>
                </a:lnTo>
                <a:lnTo>
                  <a:pt x="1012779" y="57142"/>
                </a:lnTo>
                <a:lnTo>
                  <a:pt x="982643" y="55268"/>
                </a:lnTo>
                <a:lnTo>
                  <a:pt x="970836" y="53491"/>
                </a:lnTo>
                <a:lnTo>
                  <a:pt x="927057" y="56874"/>
                </a:lnTo>
                <a:lnTo>
                  <a:pt x="888996" y="55245"/>
                </a:lnTo>
                <a:lnTo>
                  <a:pt x="844550" y="47689"/>
                </a:lnTo>
                <a:lnTo>
                  <a:pt x="803079" y="44734"/>
                </a:lnTo>
                <a:lnTo>
                  <a:pt x="762261" y="44475"/>
                </a:lnTo>
                <a:lnTo>
                  <a:pt x="718455" y="41081"/>
                </a:lnTo>
                <a:lnTo>
                  <a:pt x="672447" y="37569"/>
                </a:lnTo>
                <a:lnTo>
                  <a:pt x="649702" y="34493"/>
                </a:lnTo>
                <a:lnTo>
                  <a:pt x="605411" y="34032"/>
                </a:lnTo>
                <a:lnTo>
                  <a:pt x="560975" y="36945"/>
                </a:lnTo>
                <a:lnTo>
                  <a:pt x="520185" y="32299"/>
                </a:lnTo>
                <a:lnTo>
                  <a:pt x="476150" y="31798"/>
                </a:lnTo>
                <a:lnTo>
                  <a:pt x="432441" y="31049"/>
                </a:lnTo>
                <a:lnTo>
                  <a:pt x="387387" y="23911"/>
                </a:lnTo>
                <a:lnTo>
                  <a:pt x="347371" y="17595"/>
                </a:lnTo>
                <a:lnTo>
                  <a:pt x="305192" y="13130"/>
                </a:lnTo>
                <a:lnTo>
                  <a:pt x="258379" y="12717"/>
                </a:lnTo>
                <a:lnTo>
                  <a:pt x="241421" y="11999"/>
                </a:lnTo>
                <a:lnTo>
                  <a:pt x="196889" y="1441"/>
                </a:lnTo>
                <a:lnTo>
                  <a:pt x="151076" y="11"/>
                </a:lnTo>
                <a:lnTo>
                  <a:pt x="135422" y="707"/>
                </a:lnTo>
                <a:lnTo>
                  <a:pt x="117063" y="5762"/>
                </a:lnTo>
                <a:lnTo>
                  <a:pt x="77454" y="6350"/>
                </a:lnTo>
                <a:lnTo>
                  <a:pt x="69853" y="3"/>
                </a:lnTo>
                <a:lnTo>
                  <a:pt x="69850" y="0"/>
                </a:lnTo>
                <a:lnTo>
                  <a:pt x="78688" y="0"/>
                </a:lnTo>
                <a:lnTo>
                  <a:pt x="79975" y="706"/>
                </a:lnTo>
                <a:lnTo>
                  <a:pt x="80833" y="1882"/>
                </a:lnTo>
                <a:lnTo>
                  <a:pt x="81405" y="3371"/>
                </a:lnTo>
                <a:lnTo>
                  <a:pt x="82492" y="4364"/>
                </a:lnTo>
                <a:lnTo>
                  <a:pt x="85581" y="5467"/>
                </a:lnTo>
                <a:lnTo>
                  <a:pt x="129902" y="6349"/>
                </a:lnTo>
                <a:lnTo>
                  <a:pt x="154585" y="7055"/>
                </a:lnTo>
                <a:lnTo>
                  <a:pt x="167942" y="10008"/>
                </a:lnTo>
                <a:lnTo>
                  <a:pt x="191061" y="9163"/>
                </a:lnTo>
                <a:lnTo>
                  <a:pt x="235560" y="13267"/>
                </a:lnTo>
                <a:lnTo>
                  <a:pt x="281316" y="18650"/>
                </a:lnTo>
                <a:lnTo>
                  <a:pt x="325342" y="19015"/>
                </a:lnTo>
                <a:lnTo>
                  <a:pt x="369754" y="20929"/>
                </a:lnTo>
                <a:lnTo>
                  <a:pt x="414201" y="25008"/>
                </a:lnTo>
                <a:lnTo>
                  <a:pt x="455274" y="29007"/>
                </a:lnTo>
                <a:lnTo>
                  <a:pt x="497441" y="29385"/>
                </a:lnTo>
                <a:lnTo>
                  <a:pt x="544848" y="31543"/>
                </a:lnTo>
                <a:lnTo>
                  <a:pt x="584592" y="29841"/>
                </a:lnTo>
                <a:lnTo>
                  <a:pt x="601308" y="28079"/>
                </a:lnTo>
                <a:lnTo>
                  <a:pt x="648290" y="31335"/>
                </a:lnTo>
                <a:lnTo>
                  <a:pt x="690276" y="31695"/>
                </a:lnTo>
                <a:lnTo>
                  <a:pt x="730560" y="29861"/>
                </a:lnTo>
                <a:lnTo>
                  <a:pt x="747321" y="28088"/>
                </a:lnTo>
                <a:lnTo>
                  <a:pt x="789534" y="31129"/>
                </a:lnTo>
                <a:lnTo>
                  <a:pt x="831852" y="31668"/>
                </a:lnTo>
                <a:lnTo>
                  <a:pt x="877623" y="29861"/>
                </a:lnTo>
                <a:lnTo>
                  <a:pt x="907057" y="26281"/>
                </a:lnTo>
                <a:lnTo>
                  <a:pt x="949434" y="30945"/>
                </a:lnTo>
                <a:lnTo>
                  <a:pt x="996770" y="30997"/>
                </a:lnTo>
                <a:lnTo>
                  <a:pt x="1044371" y="25660"/>
                </a:lnTo>
                <a:lnTo>
                  <a:pt x="1080954" y="30471"/>
                </a:lnTo>
                <a:lnTo>
                  <a:pt x="1121580" y="24742"/>
                </a:lnTo>
                <a:lnTo>
                  <a:pt x="1130250" y="20383"/>
                </a:lnTo>
                <a:lnTo>
                  <a:pt x="1142006" y="19073"/>
                </a:lnTo>
                <a:lnTo>
                  <a:pt x="1142338" y="18360"/>
                </a:lnTo>
                <a:lnTo>
                  <a:pt x="1143000" y="12700"/>
                </a:lnTo>
                <a:lnTo>
                  <a:pt x="1139629" y="12700"/>
                </a:lnTo>
                <a:lnTo>
                  <a:pt x="1136092" y="14582"/>
                </a:lnTo>
                <a:lnTo>
                  <a:pt x="1131444" y="18167"/>
                </a:lnTo>
                <a:lnTo>
                  <a:pt x="1125456" y="19581"/>
                </a:lnTo>
                <a:lnTo>
                  <a:pt x="1112608" y="29160"/>
                </a:lnTo>
                <a:lnTo>
                  <a:pt x="1094900" y="31523"/>
                </a:lnTo>
                <a:lnTo>
                  <a:pt x="1077304" y="32436"/>
                </a:lnTo>
                <a:lnTo>
                  <a:pt x="1065321" y="36772"/>
                </a:lnTo>
                <a:lnTo>
                  <a:pt x="1041269" y="39865"/>
                </a:lnTo>
                <a:lnTo>
                  <a:pt x="1028662" y="43092"/>
                </a:lnTo>
                <a:lnTo>
                  <a:pt x="984641" y="44415"/>
                </a:lnTo>
                <a:lnTo>
                  <a:pt x="939253" y="46331"/>
                </a:lnTo>
                <a:lnTo>
                  <a:pt x="897414" y="50538"/>
                </a:lnTo>
                <a:lnTo>
                  <a:pt x="868898" y="48884"/>
                </a:lnTo>
                <a:lnTo>
                  <a:pt x="826731" y="44840"/>
                </a:lnTo>
                <a:lnTo>
                  <a:pt x="782482" y="49510"/>
                </a:lnTo>
                <a:lnTo>
                  <a:pt x="738050" y="48806"/>
                </a:lnTo>
                <a:lnTo>
                  <a:pt x="696745" y="39806"/>
                </a:lnTo>
                <a:lnTo>
                  <a:pt x="654453" y="38250"/>
                </a:lnTo>
                <a:lnTo>
                  <a:pt x="610958" y="38113"/>
                </a:lnTo>
                <a:lnTo>
                  <a:pt x="565229" y="38101"/>
                </a:lnTo>
                <a:lnTo>
                  <a:pt x="523686" y="32633"/>
                </a:lnTo>
                <a:lnTo>
                  <a:pt x="476424" y="31096"/>
                </a:lnTo>
                <a:lnTo>
                  <a:pt x="429928" y="25795"/>
                </a:lnTo>
                <a:lnTo>
                  <a:pt x="387742" y="20409"/>
                </a:lnTo>
                <a:lnTo>
                  <a:pt x="347402" y="19169"/>
                </a:lnTo>
                <a:lnTo>
                  <a:pt x="307076" y="17179"/>
                </a:lnTo>
                <a:lnTo>
                  <a:pt x="284945" y="13585"/>
                </a:lnTo>
                <a:lnTo>
                  <a:pt x="239948" y="12716"/>
                </a:lnTo>
                <a:lnTo>
                  <a:pt x="216875" y="12701"/>
                </a:lnTo>
                <a:lnTo>
                  <a:pt x="214433" y="11995"/>
                </a:lnTo>
                <a:lnTo>
                  <a:pt x="212805" y="10819"/>
                </a:lnTo>
                <a:lnTo>
                  <a:pt x="211720" y="9329"/>
                </a:lnTo>
                <a:lnTo>
                  <a:pt x="210291" y="8336"/>
                </a:lnTo>
                <a:lnTo>
                  <a:pt x="204273" y="6612"/>
                </a:lnTo>
                <a:lnTo>
                  <a:pt x="196850" y="6350"/>
                </a:lnTo>
                <a:lnTo>
                  <a:pt x="196850" y="10009"/>
                </a:lnTo>
                <a:lnTo>
                  <a:pt x="196850" y="8446"/>
                </a:lnTo>
                <a:lnTo>
                  <a:pt x="196850" y="10342"/>
                </a:lnTo>
                <a:lnTo>
                  <a:pt x="197555" y="11128"/>
                </a:lnTo>
                <a:lnTo>
                  <a:pt x="200221" y="12002"/>
                </a:lnTo>
                <a:lnTo>
                  <a:pt x="208405" y="12639"/>
                </a:lnTo>
                <a:lnTo>
                  <a:pt x="215099" y="17052"/>
                </a:lnTo>
                <a:lnTo>
                  <a:pt x="246220" y="20897"/>
                </a:lnTo>
                <a:lnTo>
                  <a:pt x="251953" y="23399"/>
                </a:lnTo>
                <a:lnTo>
                  <a:pt x="296358" y="30844"/>
                </a:lnTo>
                <a:lnTo>
                  <a:pt x="318341" y="30866"/>
                </a:lnTo>
                <a:lnTo>
                  <a:pt x="358854" y="25782"/>
                </a:lnTo>
                <a:lnTo>
                  <a:pt x="380083" y="27395"/>
                </a:lnTo>
                <a:lnTo>
                  <a:pt x="420901" y="31368"/>
                </a:lnTo>
                <a:lnTo>
                  <a:pt x="465032" y="31717"/>
                </a:lnTo>
                <a:lnTo>
                  <a:pt x="506078" y="31746"/>
                </a:lnTo>
                <a:lnTo>
                  <a:pt x="548242" y="35120"/>
                </a:lnTo>
                <a:lnTo>
                  <a:pt x="590553" y="34563"/>
                </a:lnTo>
                <a:lnTo>
                  <a:pt x="615950" y="35171"/>
                </a:lnTo>
                <a:lnTo>
                  <a:pt x="641350" y="34645"/>
                </a:lnTo>
                <a:lnTo>
                  <a:pt x="682977" y="37645"/>
                </a:lnTo>
                <a:lnTo>
                  <a:pt x="724358" y="38060"/>
                </a:lnTo>
                <a:lnTo>
                  <a:pt x="768445" y="38097"/>
                </a:lnTo>
                <a:lnTo>
                  <a:pt x="812158" y="42464"/>
                </a:lnTo>
                <a:lnTo>
                  <a:pt x="855207" y="44276"/>
                </a:lnTo>
                <a:lnTo>
                  <a:pt x="901579" y="46321"/>
                </a:lnTo>
                <a:lnTo>
                  <a:pt x="944815" y="50407"/>
                </a:lnTo>
                <a:lnTo>
                  <a:pt x="991136" y="51490"/>
                </a:lnTo>
                <a:lnTo>
                  <a:pt x="1036932" y="62737"/>
                </a:lnTo>
                <a:lnTo>
                  <a:pt x="1083730" y="63491"/>
                </a:lnTo>
                <a:lnTo>
                  <a:pt x="1123942" y="63500"/>
                </a:lnTo>
                <a:lnTo>
                  <a:pt x="1117600" y="63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1237">
            <a:extLst>
              <a:ext uri="{FF2B5EF4-FFF2-40B4-BE49-F238E27FC236}">
                <a16:creationId xmlns:a16="http://schemas.microsoft.com/office/drawing/2014/main" id="{679C56FE-22C1-4607-B603-1E4E60B8870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577263" y="3492500"/>
            <a:ext cx="1790701" cy="95251"/>
          </a:xfrm>
          <a:custGeom>
            <a:avLst/>
            <a:gdLst/>
            <a:ahLst/>
            <a:cxnLst/>
            <a:rect l="0" t="0" r="0" b="0"/>
            <a:pathLst>
              <a:path w="1790701" h="95251">
                <a:moveTo>
                  <a:pt x="0" y="6350"/>
                </a:moveTo>
                <a:lnTo>
                  <a:pt x="0" y="6350"/>
                </a:lnTo>
                <a:lnTo>
                  <a:pt x="0" y="0"/>
                </a:lnTo>
                <a:lnTo>
                  <a:pt x="46828" y="0"/>
                </a:lnTo>
                <a:lnTo>
                  <a:pt x="60156" y="0"/>
                </a:lnTo>
                <a:lnTo>
                  <a:pt x="63895" y="1882"/>
                </a:lnTo>
                <a:lnTo>
                  <a:pt x="67909" y="4364"/>
                </a:lnTo>
                <a:lnTo>
                  <a:pt x="76234" y="5958"/>
                </a:lnTo>
                <a:lnTo>
                  <a:pt x="110197" y="7054"/>
                </a:lnTo>
                <a:lnTo>
                  <a:pt x="122504" y="11817"/>
                </a:lnTo>
                <a:lnTo>
                  <a:pt x="169848" y="12699"/>
                </a:lnTo>
                <a:lnTo>
                  <a:pt x="185359" y="12700"/>
                </a:lnTo>
                <a:lnTo>
                  <a:pt x="190096" y="14581"/>
                </a:lnTo>
                <a:lnTo>
                  <a:pt x="192347" y="16071"/>
                </a:lnTo>
                <a:lnTo>
                  <a:pt x="202258" y="18167"/>
                </a:lnTo>
                <a:lnTo>
                  <a:pt x="245619" y="19043"/>
                </a:lnTo>
                <a:lnTo>
                  <a:pt x="262483" y="15390"/>
                </a:lnTo>
                <a:lnTo>
                  <a:pt x="306316" y="18995"/>
                </a:lnTo>
                <a:lnTo>
                  <a:pt x="350905" y="19049"/>
                </a:lnTo>
                <a:lnTo>
                  <a:pt x="372362" y="19755"/>
                </a:lnTo>
                <a:lnTo>
                  <a:pt x="389615" y="24076"/>
                </a:lnTo>
                <a:lnTo>
                  <a:pt x="433575" y="25366"/>
                </a:lnTo>
                <a:lnTo>
                  <a:pt x="451376" y="27271"/>
                </a:lnTo>
                <a:lnTo>
                  <a:pt x="491545" y="31575"/>
                </a:lnTo>
                <a:lnTo>
                  <a:pt x="528525" y="33621"/>
                </a:lnTo>
                <a:lnTo>
                  <a:pt x="565279" y="37707"/>
                </a:lnTo>
                <a:lnTo>
                  <a:pt x="582357" y="39865"/>
                </a:lnTo>
                <a:lnTo>
                  <a:pt x="598235" y="43092"/>
                </a:lnTo>
                <a:lnTo>
                  <a:pt x="643387" y="44397"/>
                </a:lnTo>
                <a:lnTo>
                  <a:pt x="685920" y="46329"/>
                </a:lnTo>
                <a:lnTo>
                  <a:pt x="730137" y="50626"/>
                </a:lnTo>
                <a:lnTo>
                  <a:pt x="763751" y="52671"/>
                </a:lnTo>
                <a:lnTo>
                  <a:pt x="775478" y="54454"/>
                </a:lnTo>
                <a:lnTo>
                  <a:pt x="792569" y="52902"/>
                </a:lnTo>
                <a:lnTo>
                  <a:pt x="837878" y="62084"/>
                </a:lnTo>
                <a:lnTo>
                  <a:pt x="881317" y="63463"/>
                </a:lnTo>
                <a:lnTo>
                  <a:pt x="928331" y="63499"/>
                </a:lnTo>
                <a:lnTo>
                  <a:pt x="936584" y="65381"/>
                </a:lnTo>
                <a:lnTo>
                  <a:pt x="943309" y="67864"/>
                </a:lnTo>
                <a:lnTo>
                  <a:pt x="990231" y="69816"/>
                </a:lnTo>
                <a:lnTo>
                  <a:pt x="1035644" y="69849"/>
                </a:lnTo>
                <a:lnTo>
                  <a:pt x="1079531" y="69850"/>
                </a:lnTo>
                <a:lnTo>
                  <a:pt x="1125204" y="69850"/>
                </a:lnTo>
                <a:lnTo>
                  <a:pt x="1170464" y="69850"/>
                </a:lnTo>
                <a:lnTo>
                  <a:pt x="1217875" y="69850"/>
                </a:lnTo>
                <a:lnTo>
                  <a:pt x="1263756" y="69850"/>
                </a:lnTo>
                <a:lnTo>
                  <a:pt x="1284830" y="69145"/>
                </a:lnTo>
                <a:lnTo>
                  <a:pt x="1310218" y="64088"/>
                </a:lnTo>
                <a:lnTo>
                  <a:pt x="1354431" y="63510"/>
                </a:lnTo>
                <a:lnTo>
                  <a:pt x="1401910" y="63500"/>
                </a:lnTo>
                <a:lnTo>
                  <a:pt x="1411176" y="62795"/>
                </a:lnTo>
                <a:lnTo>
                  <a:pt x="1425032" y="59842"/>
                </a:lnTo>
                <a:lnTo>
                  <a:pt x="1460025" y="62380"/>
                </a:lnTo>
                <a:lnTo>
                  <a:pt x="1474549" y="59719"/>
                </a:lnTo>
                <a:lnTo>
                  <a:pt x="1519863" y="63374"/>
                </a:lnTo>
                <a:lnTo>
                  <a:pt x="1564732" y="63497"/>
                </a:lnTo>
                <a:lnTo>
                  <a:pt x="1581224" y="64205"/>
                </a:lnTo>
                <a:lnTo>
                  <a:pt x="1625677" y="69676"/>
                </a:lnTo>
                <a:lnTo>
                  <a:pt x="1665763" y="70551"/>
                </a:lnTo>
                <a:lnTo>
                  <a:pt x="1698590" y="75808"/>
                </a:lnTo>
                <a:lnTo>
                  <a:pt x="1705312" y="76731"/>
                </a:lnTo>
                <a:lnTo>
                  <a:pt x="1725267" y="81645"/>
                </a:lnTo>
                <a:lnTo>
                  <a:pt x="1760957" y="82543"/>
                </a:lnTo>
                <a:lnTo>
                  <a:pt x="1765251" y="84429"/>
                </a:lnTo>
                <a:lnTo>
                  <a:pt x="1769512" y="86913"/>
                </a:lnTo>
                <a:lnTo>
                  <a:pt x="1776742" y="88638"/>
                </a:lnTo>
                <a:lnTo>
                  <a:pt x="1790614" y="88900"/>
                </a:lnTo>
                <a:lnTo>
                  <a:pt x="1790700" y="952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1238">
            <a:extLst>
              <a:ext uri="{FF2B5EF4-FFF2-40B4-BE49-F238E27FC236}">
                <a16:creationId xmlns:a16="http://schemas.microsoft.com/office/drawing/2014/main" id="{6EE7D723-CAC4-4E62-BA31-44682C807A8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4590" y="3556003"/>
            <a:ext cx="355219" cy="63498"/>
          </a:xfrm>
          <a:custGeom>
            <a:avLst/>
            <a:gdLst/>
            <a:ahLst/>
            <a:cxnLst/>
            <a:rect l="0" t="0" r="0" b="0"/>
            <a:pathLst>
              <a:path w="355219" h="63498">
                <a:moveTo>
                  <a:pt x="6272" y="57147"/>
                </a:moveTo>
                <a:lnTo>
                  <a:pt x="6272" y="57147"/>
                </a:lnTo>
                <a:lnTo>
                  <a:pt x="0" y="50875"/>
                </a:lnTo>
                <a:lnTo>
                  <a:pt x="3316" y="50820"/>
                </a:lnTo>
                <a:lnTo>
                  <a:pt x="4302" y="50107"/>
                </a:lnTo>
                <a:lnTo>
                  <a:pt x="9384" y="41961"/>
                </a:lnTo>
                <a:lnTo>
                  <a:pt x="13065" y="39814"/>
                </a:lnTo>
                <a:lnTo>
                  <a:pt x="17052" y="38155"/>
                </a:lnTo>
                <a:lnTo>
                  <a:pt x="23264" y="33959"/>
                </a:lnTo>
                <a:lnTo>
                  <a:pt x="30279" y="32402"/>
                </a:lnTo>
                <a:lnTo>
                  <a:pt x="40275" y="31236"/>
                </a:lnTo>
                <a:lnTo>
                  <a:pt x="45609" y="28462"/>
                </a:lnTo>
                <a:lnTo>
                  <a:pt x="48724" y="28146"/>
                </a:lnTo>
                <a:lnTo>
                  <a:pt x="80443" y="34936"/>
                </a:lnTo>
                <a:lnTo>
                  <a:pt x="101534" y="42707"/>
                </a:lnTo>
                <a:lnTo>
                  <a:pt x="114226" y="45813"/>
                </a:lnTo>
                <a:lnTo>
                  <a:pt x="140459" y="54505"/>
                </a:lnTo>
                <a:lnTo>
                  <a:pt x="184988" y="62511"/>
                </a:lnTo>
                <a:lnTo>
                  <a:pt x="208948" y="58233"/>
                </a:lnTo>
                <a:lnTo>
                  <a:pt x="229882" y="52475"/>
                </a:lnTo>
                <a:lnTo>
                  <a:pt x="246094" y="49413"/>
                </a:lnTo>
                <a:lnTo>
                  <a:pt x="261716" y="45918"/>
                </a:lnTo>
                <a:lnTo>
                  <a:pt x="304807" y="35695"/>
                </a:lnTo>
                <a:lnTo>
                  <a:pt x="348773" y="31768"/>
                </a:lnTo>
                <a:lnTo>
                  <a:pt x="355218" y="31748"/>
                </a:lnTo>
                <a:lnTo>
                  <a:pt x="332735" y="32453"/>
                </a:lnTo>
                <a:lnTo>
                  <a:pt x="289922" y="39586"/>
                </a:lnTo>
                <a:lnTo>
                  <a:pt x="246938" y="44163"/>
                </a:lnTo>
                <a:lnTo>
                  <a:pt x="203085" y="43725"/>
                </a:lnTo>
                <a:lnTo>
                  <a:pt x="158670" y="38488"/>
                </a:lnTo>
                <a:lnTo>
                  <a:pt x="112236" y="37407"/>
                </a:lnTo>
                <a:lnTo>
                  <a:pt x="73419" y="30259"/>
                </a:lnTo>
                <a:lnTo>
                  <a:pt x="66454" y="27558"/>
                </a:lnTo>
                <a:lnTo>
                  <a:pt x="22668" y="23527"/>
                </a:lnTo>
                <a:lnTo>
                  <a:pt x="13717" y="20374"/>
                </a:lnTo>
                <a:lnTo>
                  <a:pt x="6276" y="19048"/>
                </a:lnTo>
                <a:lnTo>
                  <a:pt x="46710" y="17166"/>
                </a:lnTo>
                <a:lnTo>
                  <a:pt x="88959" y="9587"/>
                </a:lnTo>
                <a:lnTo>
                  <a:pt x="133986" y="6537"/>
                </a:lnTo>
                <a:lnTo>
                  <a:pt x="177840" y="2000"/>
                </a:lnTo>
                <a:lnTo>
                  <a:pt x="220827" y="173"/>
                </a:lnTo>
                <a:lnTo>
                  <a:pt x="267494" y="0"/>
                </a:lnTo>
                <a:lnTo>
                  <a:pt x="274771" y="704"/>
                </a:lnTo>
                <a:lnTo>
                  <a:pt x="287468" y="5464"/>
                </a:lnTo>
                <a:lnTo>
                  <a:pt x="294044" y="6086"/>
                </a:lnTo>
                <a:lnTo>
                  <a:pt x="295487" y="6878"/>
                </a:lnTo>
                <a:lnTo>
                  <a:pt x="296449" y="8112"/>
                </a:lnTo>
                <a:lnTo>
                  <a:pt x="297992" y="11792"/>
                </a:lnTo>
                <a:lnTo>
                  <a:pt x="298260" y="15800"/>
                </a:lnTo>
                <a:lnTo>
                  <a:pt x="297592" y="16882"/>
                </a:lnTo>
                <a:lnTo>
                  <a:pt x="296441" y="17604"/>
                </a:lnTo>
                <a:lnTo>
                  <a:pt x="294968" y="18085"/>
                </a:lnTo>
                <a:lnTo>
                  <a:pt x="269827" y="35584"/>
                </a:lnTo>
                <a:lnTo>
                  <a:pt x="229527" y="49351"/>
                </a:lnTo>
                <a:lnTo>
                  <a:pt x="196772" y="6349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487">
            <a:extLst>
              <a:ext uri="{FF2B5EF4-FFF2-40B4-BE49-F238E27FC236}">
                <a16:creationId xmlns:a16="http://schemas.microsoft.com/office/drawing/2014/main" id="{F1105D23-916A-4C04-8F63-EB936B55EC2A}"/>
              </a:ext>
            </a:extLst>
          </p:cNvPr>
          <p:cNvGrpSpPr/>
          <p:nvPr/>
        </p:nvGrpSpPr>
        <p:grpSpPr>
          <a:xfrm>
            <a:off x="9313863" y="3651276"/>
            <a:ext cx="209551" cy="454898"/>
            <a:chOff x="9313863" y="3651276"/>
            <a:chExt cx="209551" cy="454898"/>
          </a:xfrm>
        </p:grpSpPr>
        <p:sp>
          <p:nvSpPr>
            <p:cNvPr id="13" name="SMARTInkShape-1239">
              <a:extLst>
                <a:ext uri="{FF2B5EF4-FFF2-40B4-BE49-F238E27FC236}">
                  <a16:creationId xmlns:a16="http://schemas.microsoft.com/office/drawing/2014/main" id="{B00B55E0-0046-4428-B544-83C0A550603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313863" y="3651276"/>
              <a:ext cx="209551" cy="266668"/>
            </a:xfrm>
            <a:custGeom>
              <a:avLst/>
              <a:gdLst/>
              <a:ahLst/>
              <a:cxnLst/>
              <a:rect l="0" t="0" r="0" b="0"/>
              <a:pathLst>
                <a:path w="209551" h="266668">
                  <a:moveTo>
                    <a:pt x="12700" y="241274"/>
                  </a:moveTo>
                  <a:lnTo>
                    <a:pt x="12700" y="241274"/>
                  </a:lnTo>
                  <a:lnTo>
                    <a:pt x="12700" y="244645"/>
                  </a:lnTo>
                  <a:lnTo>
                    <a:pt x="10818" y="248182"/>
                  </a:lnTo>
                  <a:lnTo>
                    <a:pt x="1144" y="259102"/>
                  </a:lnTo>
                  <a:lnTo>
                    <a:pt x="508" y="261663"/>
                  </a:lnTo>
                  <a:lnTo>
                    <a:pt x="0" y="266667"/>
                  </a:lnTo>
                  <a:lnTo>
                    <a:pt x="0" y="257835"/>
                  </a:lnTo>
                  <a:lnTo>
                    <a:pt x="3371" y="248376"/>
                  </a:lnTo>
                  <a:lnTo>
                    <a:pt x="30897" y="201832"/>
                  </a:lnTo>
                  <a:lnTo>
                    <a:pt x="58307" y="157545"/>
                  </a:lnTo>
                  <a:lnTo>
                    <a:pt x="78292" y="113099"/>
                  </a:lnTo>
                  <a:lnTo>
                    <a:pt x="87014" y="89277"/>
                  </a:lnTo>
                  <a:lnTo>
                    <a:pt x="90223" y="76293"/>
                  </a:lnTo>
                  <a:lnTo>
                    <a:pt x="101715" y="52666"/>
                  </a:lnTo>
                  <a:lnTo>
                    <a:pt x="103793" y="49919"/>
                  </a:lnTo>
                  <a:lnTo>
                    <a:pt x="106102" y="43103"/>
                  </a:lnTo>
                  <a:lnTo>
                    <a:pt x="107834" y="36076"/>
                  </a:lnTo>
                  <a:lnTo>
                    <a:pt x="112814" y="25816"/>
                  </a:lnTo>
                  <a:lnTo>
                    <a:pt x="114344" y="21337"/>
                  </a:lnTo>
                  <a:lnTo>
                    <a:pt x="118467" y="14849"/>
                  </a:lnTo>
                  <a:lnTo>
                    <a:pt x="119680" y="10583"/>
                  </a:lnTo>
                  <a:lnTo>
                    <a:pt x="120709" y="9163"/>
                  </a:lnTo>
                  <a:lnTo>
                    <a:pt x="122101" y="8217"/>
                  </a:lnTo>
                  <a:lnTo>
                    <a:pt x="125527" y="6460"/>
                  </a:lnTo>
                  <a:lnTo>
                    <a:pt x="133003" y="269"/>
                  </a:lnTo>
                  <a:lnTo>
                    <a:pt x="142157" y="0"/>
                  </a:lnTo>
                  <a:lnTo>
                    <a:pt x="146201" y="1867"/>
                  </a:lnTo>
                  <a:lnTo>
                    <a:pt x="155408" y="9434"/>
                  </a:lnTo>
                  <a:lnTo>
                    <a:pt x="173589" y="42444"/>
                  </a:lnTo>
                  <a:lnTo>
                    <a:pt x="182661" y="89045"/>
                  </a:lnTo>
                  <a:lnTo>
                    <a:pt x="189045" y="128871"/>
                  </a:lnTo>
                  <a:lnTo>
                    <a:pt x="195398" y="172915"/>
                  </a:lnTo>
                  <a:lnTo>
                    <a:pt x="197616" y="189020"/>
                  </a:lnTo>
                  <a:lnTo>
                    <a:pt x="209550" y="2222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240">
              <a:extLst>
                <a:ext uri="{FF2B5EF4-FFF2-40B4-BE49-F238E27FC236}">
                  <a16:creationId xmlns:a16="http://schemas.microsoft.com/office/drawing/2014/main" id="{9FAE56C8-72C2-4332-A3FA-4A4F728F3E9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396415" y="3721100"/>
              <a:ext cx="68873" cy="385074"/>
            </a:xfrm>
            <a:custGeom>
              <a:avLst/>
              <a:gdLst/>
              <a:ahLst/>
              <a:cxnLst/>
              <a:rect l="0" t="0" r="0" b="0"/>
              <a:pathLst>
                <a:path w="68873" h="385074">
                  <a:moveTo>
                    <a:pt x="6348" y="381000"/>
                  </a:moveTo>
                  <a:lnTo>
                    <a:pt x="6348" y="381000"/>
                  </a:lnTo>
                  <a:lnTo>
                    <a:pt x="6348" y="384659"/>
                  </a:lnTo>
                  <a:lnTo>
                    <a:pt x="6348" y="383096"/>
                  </a:lnTo>
                  <a:lnTo>
                    <a:pt x="6348" y="385073"/>
                  </a:lnTo>
                  <a:lnTo>
                    <a:pt x="6348" y="362520"/>
                  </a:lnTo>
                  <a:lnTo>
                    <a:pt x="5642" y="360213"/>
                  </a:lnTo>
                  <a:lnTo>
                    <a:pt x="4466" y="358676"/>
                  </a:lnTo>
                  <a:lnTo>
                    <a:pt x="2977" y="357650"/>
                  </a:lnTo>
                  <a:lnTo>
                    <a:pt x="1983" y="356262"/>
                  </a:lnTo>
                  <a:lnTo>
                    <a:pt x="880" y="352837"/>
                  </a:lnTo>
                  <a:lnTo>
                    <a:pt x="0" y="310176"/>
                  </a:lnTo>
                  <a:lnTo>
                    <a:pt x="11243" y="265396"/>
                  </a:lnTo>
                  <a:lnTo>
                    <a:pt x="27541" y="221316"/>
                  </a:lnTo>
                  <a:lnTo>
                    <a:pt x="41245" y="190377"/>
                  </a:lnTo>
                  <a:lnTo>
                    <a:pt x="44436" y="177745"/>
                  </a:lnTo>
                  <a:lnTo>
                    <a:pt x="59940" y="132465"/>
                  </a:lnTo>
                  <a:lnTo>
                    <a:pt x="68872" y="85637"/>
                  </a:lnTo>
                  <a:lnTo>
                    <a:pt x="63603" y="39993"/>
                  </a:lnTo>
                  <a:lnTo>
                    <a:pt x="63568" y="37245"/>
                  </a:lnTo>
                  <a:lnTo>
                    <a:pt x="61647" y="32311"/>
                  </a:lnTo>
                  <a:lnTo>
                    <a:pt x="59147" y="27766"/>
                  </a:lnTo>
                  <a:lnTo>
                    <a:pt x="57542" y="19100"/>
                  </a:lnTo>
                  <a:lnTo>
                    <a:pt x="57154" y="1255"/>
                  </a:lnTo>
                  <a:lnTo>
                    <a:pt x="56447" y="837"/>
                  </a:lnTo>
                  <a:lnTo>
                    <a:pt x="5079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MARTInkShape-1241">
            <a:extLst>
              <a:ext uri="{FF2B5EF4-FFF2-40B4-BE49-F238E27FC236}">
                <a16:creationId xmlns:a16="http://schemas.microsoft.com/office/drawing/2014/main" id="{FB267822-0645-425B-87AC-836884F0F6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35563" y="3536950"/>
            <a:ext cx="12701" cy="6351"/>
          </a:xfrm>
          <a:custGeom>
            <a:avLst/>
            <a:gdLst/>
            <a:ahLst/>
            <a:cxnLst/>
            <a:rect l="0" t="0" r="0" b="0"/>
            <a:pathLst>
              <a:path w="12701" h="6351">
                <a:moveTo>
                  <a:pt x="0" y="6350"/>
                </a:moveTo>
                <a:lnTo>
                  <a:pt x="0" y="6350"/>
                </a:lnTo>
                <a:lnTo>
                  <a:pt x="3371" y="6350"/>
                </a:lnTo>
                <a:lnTo>
                  <a:pt x="4364" y="5645"/>
                </a:lnTo>
                <a:lnTo>
                  <a:pt x="5026" y="4469"/>
                </a:lnTo>
                <a:lnTo>
                  <a:pt x="6350" y="0"/>
                </a:lnTo>
                <a:lnTo>
                  <a:pt x="12700" y="0"/>
                </a:lnTo>
                <a:lnTo>
                  <a:pt x="6351" y="0"/>
                </a:lnTo>
                <a:lnTo>
                  <a:pt x="11817" y="0"/>
                </a:lnTo>
                <a:lnTo>
                  <a:pt x="63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1242">
            <a:extLst>
              <a:ext uri="{FF2B5EF4-FFF2-40B4-BE49-F238E27FC236}">
                <a16:creationId xmlns:a16="http://schemas.microsoft.com/office/drawing/2014/main" id="{783C3BAC-F216-4D55-8D66-80455FBF67A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81112" y="3524250"/>
            <a:ext cx="4629152" cy="152401"/>
          </a:xfrm>
          <a:custGeom>
            <a:avLst/>
            <a:gdLst/>
            <a:ahLst/>
            <a:cxnLst/>
            <a:rect l="0" t="0" r="0" b="0"/>
            <a:pathLst>
              <a:path w="4629152" h="152401">
                <a:moveTo>
                  <a:pt x="0" y="19050"/>
                </a:moveTo>
                <a:lnTo>
                  <a:pt x="0" y="19050"/>
                </a:lnTo>
                <a:lnTo>
                  <a:pt x="3371" y="22421"/>
                </a:lnTo>
                <a:lnTo>
                  <a:pt x="8789" y="24076"/>
                </a:lnTo>
                <a:lnTo>
                  <a:pt x="15196" y="25517"/>
                </a:lnTo>
                <a:lnTo>
                  <a:pt x="23474" y="29590"/>
                </a:lnTo>
                <a:lnTo>
                  <a:pt x="70587" y="36097"/>
                </a:lnTo>
                <a:lnTo>
                  <a:pt x="97951" y="41583"/>
                </a:lnTo>
                <a:lnTo>
                  <a:pt x="139859" y="38366"/>
                </a:lnTo>
                <a:lnTo>
                  <a:pt x="182840" y="40005"/>
                </a:lnTo>
                <a:lnTo>
                  <a:pt x="228524" y="44190"/>
                </a:lnTo>
                <a:lnTo>
                  <a:pt x="272161" y="44428"/>
                </a:lnTo>
                <a:lnTo>
                  <a:pt x="311591" y="49473"/>
                </a:lnTo>
                <a:lnTo>
                  <a:pt x="356963" y="52565"/>
                </a:lnTo>
                <a:lnTo>
                  <a:pt x="403375" y="61774"/>
                </a:lnTo>
                <a:lnTo>
                  <a:pt x="443971" y="63273"/>
                </a:lnTo>
                <a:lnTo>
                  <a:pt x="484926" y="66841"/>
                </a:lnTo>
                <a:lnTo>
                  <a:pt x="527078" y="71335"/>
                </a:lnTo>
                <a:lnTo>
                  <a:pt x="570093" y="79923"/>
                </a:lnTo>
                <a:lnTo>
                  <a:pt x="617185" y="85575"/>
                </a:lnTo>
                <a:lnTo>
                  <a:pt x="656123" y="88243"/>
                </a:lnTo>
                <a:lnTo>
                  <a:pt x="700333" y="92185"/>
                </a:lnTo>
                <a:lnTo>
                  <a:pt x="747939" y="99872"/>
                </a:lnTo>
                <a:lnTo>
                  <a:pt x="786269" y="104630"/>
                </a:lnTo>
                <a:lnTo>
                  <a:pt x="827106" y="111658"/>
                </a:lnTo>
                <a:lnTo>
                  <a:pt x="864963" y="115660"/>
                </a:lnTo>
                <a:lnTo>
                  <a:pt x="911627" y="124357"/>
                </a:lnTo>
                <a:lnTo>
                  <a:pt x="957902" y="130023"/>
                </a:lnTo>
                <a:lnTo>
                  <a:pt x="1004778" y="134793"/>
                </a:lnTo>
                <a:lnTo>
                  <a:pt x="1049297" y="138731"/>
                </a:lnTo>
                <a:lnTo>
                  <a:pt x="1090128" y="139509"/>
                </a:lnTo>
                <a:lnTo>
                  <a:pt x="1137495" y="139662"/>
                </a:lnTo>
                <a:lnTo>
                  <a:pt x="1184246" y="139693"/>
                </a:lnTo>
                <a:lnTo>
                  <a:pt x="1228158" y="139698"/>
                </a:lnTo>
                <a:lnTo>
                  <a:pt x="1264423" y="139700"/>
                </a:lnTo>
                <a:lnTo>
                  <a:pt x="1301274" y="139700"/>
                </a:lnTo>
                <a:lnTo>
                  <a:pt x="1347570" y="139700"/>
                </a:lnTo>
                <a:lnTo>
                  <a:pt x="1393900" y="139700"/>
                </a:lnTo>
                <a:lnTo>
                  <a:pt x="1441387" y="144064"/>
                </a:lnTo>
                <a:lnTo>
                  <a:pt x="1487351" y="145658"/>
                </a:lnTo>
                <a:lnTo>
                  <a:pt x="1533616" y="149344"/>
                </a:lnTo>
                <a:lnTo>
                  <a:pt x="1569418" y="151495"/>
                </a:lnTo>
                <a:lnTo>
                  <a:pt x="1606837" y="152132"/>
                </a:lnTo>
                <a:lnTo>
                  <a:pt x="1653749" y="152347"/>
                </a:lnTo>
                <a:lnTo>
                  <a:pt x="1693364" y="152384"/>
                </a:lnTo>
                <a:lnTo>
                  <a:pt x="1740952" y="152397"/>
                </a:lnTo>
                <a:lnTo>
                  <a:pt x="1778312" y="152399"/>
                </a:lnTo>
                <a:lnTo>
                  <a:pt x="1818074" y="152400"/>
                </a:lnTo>
                <a:lnTo>
                  <a:pt x="1861135" y="150519"/>
                </a:lnTo>
                <a:lnTo>
                  <a:pt x="1903292" y="147374"/>
                </a:lnTo>
                <a:lnTo>
                  <a:pt x="1944476" y="146442"/>
                </a:lnTo>
                <a:lnTo>
                  <a:pt x="1987958" y="146166"/>
                </a:lnTo>
                <a:lnTo>
                  <a:pt x="2032121" y="146084"/>
                </a:lnTo>
                <a:lnTo>
                  <a:pt x="2074605" y="144179"/>
                </a:lnTo>
                <a:lnTo>
                  <a:pt x="2117767" y="141027"/>
                </a:lnTo>
                <a:lnTo>
                  <a:pt x="2162540" y="140093"/>
                </a:lnTo>
                <a:lnTo>
                  <a:pt x="2206381" y="139817"/>
                </a:lnTo>
                <a:lnTo>
                  <a:pt x="2253237" y="139735"/>
                </a:lnTo>
                <a:lnTo>
                  <a:pt x="2298400" y="139710"/>
                </a:lnTo>
                <a:lnTo>
                  <a:pt x="2343062" y="137822"/>
                </a:lnTo>
                <a:lnTo>
                  <a:pt x="2387574" y="136556"/>
                </a:lnTo>
                <a:lnTo>
                  <a:pt x="2433924" y="138769"/>
                </a:lnTo>
                <a:lnTo>
                  <a:pt x="2481524" y="137543"/>
                </a:lnTo>
                <a:lnTo>
                  <a:pt x="2528789" y="136474"/>
                </a:lnTo>
                <a:lnTo>
                  <a:pt x="2561123" y="138266"/>
                </a:lnTo>
                <a:lnTo>
                  <a:pt x="2607799" y="138569"/>
                </a:lnTo>
                <a:lnTo>
                  <a:pt x="2640454" y="136140"/>
                </a:lnTo>
                <a:lnTo>
                  <a:pt x="2673781" y="134590"/>
                </a:lnTo>
                <a:lnTo>
                  <a:pt x="2707408" y="133901"/>
                </a:lnTo>
                <a:lnTo>
                  <a:pt x="2741169" y="133595"/>
                </a:lnTo>
                <a:lnTo>
                  <a:pt x="2774988" y="133459"/>
                </a:lnTo>
                <a:lnTo>
                  <a:pt x="2808834" y="133398"/>
                </a:lnTo>
                <a:lnTo>
                  <a:pt x="2842691" y="133372"/>
                </a:lnTo>
                <a:lnTo>
                  <a:pt x="2876554" y="131478"/>
                </a:lnTo>
                <a:lnTo>
                  <a:pt x="2910419" y="128990"/>
                </a:lnTo>
                <a:lnTo>
                  <a:pt x="2944284" y="127884"/>
                </a:lnTo>
                <a:lnTo>
                  <a:pt x="2978151" y="127393"/>
                </a:lnTo>
                <a:lnTo>
                  <a:pt x="3011312" y="126469"/>
                </a:lnTo>
                <a:lnTo>
                  <a:pt x="3058453" y="122688"/>
                </a:lnTo>
                <a:lnTo>
                  <a:pt x="3091216" y="121556"/>
                </a:lnTo>
                <a:lnTo>
                  <a:pt x="3124593" y="121053"/>
                </a:lnTo>
                <a:lnTo>
                  <a:pt x="3157536" y="120829"/>
                </a:lnTo>
                <a:lnTo>
                  <a:pt x="3204555" y="119998"/>
                </a:lnTo>
                <a:lnTo>
                  <a:pt x="3237289" y="117303"/>
                </a:lnTo>
                <a:lnTo>
                  <a:pt x="3270653" y="115635"/>
                </a:lnTo>
                <a:lnTo>
                  <a:pt x="3304296" y="114188"/>
                </a:lnTo>
                <a:lnTo>
                  <a:pt x="3338063" y="111193"/>
                </a:lnTo>
                <a:lnTo>
                  <a:pt x="3371886" y="107510"/>
                </a:lnTo>
                <a:lnTo>
                  <a:pt x="3406438" y="104227"/>
                </a:lnTo>
                <a:lnTo>
                  <a:pt x="3442962" y="102767"/>
                </a:lnTo>
                <a:lnTo>
                  <a:pt x="3476598" y="100237"/>
                </a:lnTo>
                <a:lnTo>
                  <a:pt x="3509422" y="97467"/>
                </a:lnTo>
                <a:lnTo>
                  <a:pt x="3545177" y="96235"/>
                </a:lnTo>
                <a:lnTo>
                  <a:pt x="3580353" y="93807"/>
                </a:lnTo>
                <a:lnTo>
                  <a:pt x="3614802" y="90375"/>
                </a:lnTo>
                <a:lnTo>
                  <a:pt x="3648927" y="86498"/>
                </a:lnTo>
                <a:lnTo>
                  <a:pt x="3686672" y="82424"/>
                </a:lnTo>
                <a:lnTo>
                  <a:pt x="3726965" y="77555"/>
                </a:lnTo>
                <a:lnTo>
                  <a:pt x="3768392" y="70688"/>
                </a:lnTo>
                <a:lnTo>
                  <a:pt x="3808441" y="64813"/>
                </a:lnTo>
                <a:lnTo>
                  <a:pt x="3846702" y="59850"/>
                </a:lnTo>
                <a:lnTo>
                  <a:pt x="3882522" y="55293"/>
                </a:lnTo>
                <a:lnTo>
                  <a:pt x="3915374" y="50915"/>
                </a:lnTo>
                <a:lnTo>
                  <a:pt x="3961637" y="46366"/>
                </a:lnTo>
                <a:lnTo>
                  <a:pt x="4008506" y="45018"/>
                </a:lnTo>
                <a:lnTo>
                  <a:pt x="4040747" y="43997"/>
                </a:lnTo>
                <a:lnTo>
                  <a:pt x="4087371" y="39455"/>
                </a:lnTo>
                <a:lnTo>
                  <a:pt x="4120013" y="35645"/>
                </a:lnTo>
                <a:lnTo>
                  <a:pt x="4166753" y="32904"/>
                </a:lnTo>
                <a:lnTo>
                  <a:pt x="4198804" y="30381"/>
                </a:lnTo>
                <a:lnTo>
                  <a:pt x="4232569" y="26908"/>
                </a:lnTo>
                <a:lnTo>
                  <a:pt x="4268742" y="23013"/>
                </a:lnTo>
                <a:lnTo>
                  <a:pt x="4305986" y="18930"/>
                </a:lnTo>
                <a:lnTo>
                  <a:pt x="4342999" y="14763"/>
                </a:lnTo>
                <a:lnTo>
                  <a:pt x="4378265" y="10560"/>
                </a:lnTo>
                <a:lnTo>
                  <a:pt x="4412753" y="8221"/>
                </a:lnTo>
                <a:lnTo>
                  <a:pt x="4458259" y="6904"/>
                </a:lnTo>
                <a:lnTo>
                  <a:pt x="4505240" y="6460"/>
                </a:lnTo>
                <a:lnTo>
                  <a:pt x="4547786" y="6372"/>
                </a:lnTo>
                <a:lnTo>
                  <a:pt x="4592766" y="2982"/>
                </a:lnTo>
                <a:lnTo>
                  <a:pt x="462915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1243">
            <a:extLst>
              <a:ext uri="{FF2B5EF4-FFF2-40B4-BE49-F238E27FC236}">
                <a16:creationId xmlns:a16="http://schemas.microsoft.com/office/drawing/2014/main" id="{0F7E8DA5-7844-4232-8F72-1587FDC2201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116513" y="3505202"/>
            <a:ext cx="1149348" cy="101337"/>
          </a:xfrm>
          <a:custGeom>
            <a:avLst/>
            <a:gdLst/>
            <a:ahLst/>
            <a:cxnLst/>
            <a:rect l="0" t="0" r="0" b="0"/>
            <a:pathLst>
              <a:path w="1149348" h="101337">
                <a:moveTo>
                  <a:pt x="0" y="38098"/>
                </a:moveTo>
                <a:lnTo>
                  <a:pt x="0" y="38098"/>
                </a:lnTo>
                <a:lnTo>
                  <a:pt x="25131" y="38098"/>
                </a:lnTo>
                <a:lnTo>
                  <a:pt x="30416" y="42462"/>
                </a:lnTo>
                <a:lnTo>
                  <a:pt x="36215" y="43860"/>
                </a:lnTo>
                <a:lnTo>
                  <a:pt x="63767" y="45138"/>
                </a:lnTo>
                <a:lnTo>
                  <a:pt x="77794" y="49914"/>
                </a:lnTo>
                <a:lnTo>
                  <a:pt x="124771" y="50793"/>
                </a:lnTo>
                <a:lnTo>
                  <a:pt x="167016" y="50798"/>
                </a:lnTo>
                <a:lnTo>
                  <a:pt x="211610" y="50798"/>
                </a:lnTo>
                <a:lnTo>
                  <a:pt x="254120" y="50798"/>
                </a:lnTo>
                <a:lnTo>
                  <a:pt x="298456" y="50798"/>
                </a:lnTo>
                <a:lnTo>
                  <a:pt x="339921" y="56265"/>
                </a:lnTo>
                <a:lnTo>
                  <a:pt x="384109" y="60442"/>
                </a:lnTo>
                <a:lnTo>
                  <a:pt x="422249" y="62895"/>
                </a:lnTo>
                <a:lnTo>
                  <a:pt x="465635" y="63379"/>
                </a:lnTo>
                <a:lnTo>
                  <a:pt x="511390" y="63474"/>
                </a:lnTo>
                <a:lnTo>
                  <a:pt x="554400" y="63493"/>
                </a:lnTo>
                <a:lnTo>
                  <a:pt x="596867" y="63497"/>
                </a:lnTo>
                <a:lnTo>
                  <a:pt x="635855" y="66869"/>
                </a:lnTo>
                <a:lnTo>
                  <a:pt x="675098" y="69260"/>
                </a:lnTo>
                <a:lnTo>
                  <a:pt x="712639" y="69732"/>
                </a:lnTo>
                <a:lnTo>
                  <a:pt x="753817" y="69825"/>
                </a:lnTo>
                <a:lnTo>
                  <a:pt x="791559" y="70549"/>
                </a:lnTo>
                <a:lnTo>
                  <a:pt x="830372" y="74873"/>
                </a:lnTo>
                <a:lnTo>
                  <a:pt x="874694" y="76024"/>
                </a:lnTo>
                <a:lnTo>
                  <a:pt x="921958" y="79546"/>
                </a:lnTo>
                <a:lnTo>
                  <a:pt x="963198" y="79008"/>
                </a:lnTo>
                <a:lnTo>
                  <a:pt x="1008150" y="82237"/>
                </a:lnTo>
                <a:lnTo>
                  <a:pt x="1050641" y="87997"/>
                </a:lnTo>
                <a:lnTo>
                  <a:pt x="1096136" y="88875"/>
                </a:lnTo>
                <a:lnTo>
                  <a:pt x="1141450" y="95225"/>
                </a:lnTo>
                <a:lnTo>
                  <a:pt x="1149048" y="101336"/>
                </a:lnTo>
                <a:lnTo>
                  <a:pt x="1149347" y="95324"/>
                </a:lnTo>
                <a:lnTo>
                  <a:pt x="1145978" y="95270"/>
                </a:lnTo>
                <a:lnTo>
                  <a:pt x="1142442" y="93377"/>
                </a:lnTo>
                <a:lnTo>
                  <a:pt x="1140511" y="91884"/>
                </a:lnTo>
                <a:lnTo>
                  <a:pt x="1134603" y="90225"/>
                </a:lnTo>
                <a:lnTo>
                  <a:pt x="1116096" y="87133"/>
                </a:lnTo>
                <a:lnTo>
                  <a:pt x="1107759" y="84586"/>
                </a:lnTo>
                <a:lnTo>
                  <a:pt x="1065781" y="77160"/>
                </a:lnTo>
                <a:lnTo>
                  <a:pt x="1020879" y="70493"/>
                </a:lnTo>
                <a:lnTo>
                  <a:pt x="979657" y="66562"/>
                </a:lnTo>
                <a:lnTo>
                  <a:pt x="934448" y="62020"/>
                </a:lnTo>
                <a:lnTo>
                  <a:pt x="890542" y="57084"/>
                </a:lnTo>
                <a:lnTo>
                  <a:pt x="843333" y="51765"/>
                </a:lnTo>
                <a:lnTo>
                  <a:pt x="803674" y="46625"/>
                </a:lnTo>
                <a:lnTo>
                  <a:pt x="761869" y="42997"/>
                </a:lnTo>
                <a:lnTo>
                  <a:pt x="723011" y="39066"/>
                </a:lnTo>
                <a:lnTo>
                  <a:pt x="683089" y="37584"/>
                </a:lnTo>
                <a:lnTo>
                  <a:pt x="643114" y="33110"/>
                </a:lnTo>
                <a:lnTo>
                  <a:pt x="601090" y="32017"/>
                </a:lnTo>
                <a:lnTo>
                  <a:pt x="564509" y="31828"/>
                </a:lnTo>
                <a:lnTo>
                  <a:pt x="519293" y="31058"/>
                </a:lnTo>
                <a:lnTo>
                  <a:pt x="478271" y="26725"/>
                </a:lnTo>
                <a:lnTo>
                  <a:pt x="434182" y="21209"/>
                </a:lnTo>
                <a:lnTo>
                  <a:pt x="391618" y="19332"/>
                </a:lnTo>
                <a:lnTo>
                  <a:pt x="346253" y="13606"/>
                </a:lnTo>
                <a:lnTo>
                  <a:pt x="298646" y="8387"/>
                </a:lnTo>
                <a:lnTo>
                  <a:pt x="253124" y="6427"/>
                </a:lnTo>
                <a:lnTo>
                  <a:pt x="207783" y="5644"/>
                </a:lnTo>
                <a:lnTo>
                  <a:pt x="191850" y="260"/>
                </a:lnTo>
                <a:lnTo>
                  <a:pt x="184237" y="0"/>
                </a:lnTo>
                <a:lnTo>
                  <a:pt x="189624" y="5465"/>
                </a:lnTo>
                <a:lnTo>
                  <a:pt x="236413" y="12519"/>
                </a:lnTo>
                <a:lnTo>
                  <a:pt x="281367" y="14569"/>
                </a:lnTo>
                <a:lnTo>
                  <a:pt x="321992" y="18458"/>
                </a:lnTo>
                <a:lnTo>
                  <a:pt x="367471" y="18970"/>
                </a:lnTo>
                <a:lnTo>
                  <a:pt x="408771" y="19032"/>
                </a:lnTo>
                <a:lnTo>
                  <a:pt x="452781" y="19045"/>
                </a:lnTo>
                <a:lnTo>
                  <a:pt x="498660" y="19047"/>
                </a:lnTo>
                <a:lnTo>
                  <a:pt x="542399" y="19753"/>
                </a:lnTo>
                <a:lnTo>
                  <a:pt x="578634" y="23412"/>
                </a:lnTo>
                <a:lnTo>
                  <a:pt x="615477" y="25515"/>
                </a:lnTo>
                <a:lnTo>
                  <a:pt x="659888" y="30308"/>
                </a:lnTo>
                <a:lnTo>
                  <a:pt x="702632" y="34835"/>
                </a:lnTo>
                <a:lnTo>
                  <a:pt x="745046" y="38159"/>
                </a:lnTo>
                <a:lnTo>
                  <a:pt x="787395" y="42997"/>
                </a:lnTo>
                <a:lnTo>
                  <a:pt x="829732" y="47532"/>
                </a:lnTo>
                <a:lnTo>
                  <a:pt x="870655" y="50858"/>
                </a:lnTo>
                <a:lnTo>
                  <a:pt x="918268" y="56503"/>
                </a:lnTo>
                <a:lnTo>
                  <a:pt x="962290" y="61455"/>
                </a:lnTo>
                <a:lnTo>
                  <a:pt x="1001681" y="66523"/>
                </a:lnTo>
                <a:lnTo>
                  <a:pt x="1020629" y="63675"/>
                </a:lnTo>
                <a:lnTo>
                  <a:pt x="1023466" y="65458"/>
                </a:lnTo>
                <a:lnTo>
                  <a:pt x="1028609" y="69772"/>
                </a:lnTo>
                <a:lnTo>
                  <a:pt x="1025302" y="73197"/>
                </a:lnTo>
                <a:lnTo>
                  <a:pt x="1021780" y="74864"/>
                </a:lnTo>
                <a:lnTo>
                  <a:pt x="1007028" y="75934"/>
                </a:lnTo>
                <a:lnTo>
                  <a:pt x="970102" y="67468"/>
                </a:lnTo>
                <a:lnTo>
                  <a:pt x="940977" y="72174"/>
                </a:lnTo>
                <a:lnTo>
                  <a:pt x="898771" y="70154"/>
                </a:lnTo>
                <a:lnTo>
                  <a:pt x="851934" y="66517"/>
                </a:lnTo>
                <a:lnTo>
                  <a:pt x="809058" y="64094"/>
                </a:lnTo>
                <a:lnTo>
                  <a:pt x="769436" y="62969"/>
                </a:lnTo>
                <a:lnTo>
                  <a:pt x="729866" y="59186"/>
                </a:lnTo>
                <a:lnTo>
                  <a:pt x="673100" y="5714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1244">
            <a:extLst>
              <a:ext uri="{FF2B5EF4-FFF2-40B4-BE49-F238E27FC236}">
                <a16:creationId xmlns:a16="http://schemas.microsoft.com/office/drawing/2014/main" id="{98B283DF-8612-48B4-A6D5-0AC8090A326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027363" y="3587750"/>
            <a:ext cx="1701801" cy="62618"/>
          </a:xfrm>
          <a:custGeom>
            <a:avLst/>
            <a:gdLst/>
            <a:ahLst/>
            <a:cxnLst/>
            <a:rect l="0" t="0" r="0" b="0"/>
            <a:pathLst>
              <a:path w="1701801" h="62618">
                <a:moveTo>
                  <a:pt x="0" y="0"/>
                </a:moveTo>
                <a:lnTo>
                  <a:pt x="0" y="0"/>
                </a:lnTo>
                <a:lnTo>
                  <a:pt x="33946" y="0"/>
                </a:lnTo>
                <a:lnTo>
                  <a:pt x="38135" y="1882"/>
                </a:lnTo>
                <a:lnTo>
                  <a:pt x="42348" y="4364"/>
                </a:lnTo>
                <a:lnTo>
                  <a:pt x="50803" y="5958"/>
                </a:lnTo>
                <a:lnTo>
                  <a:pt x="52918" y="6089"/>
                </a:lnTo>
                <a:lnTo>
                  <a:pt x="57150" y="8115"/>
                </a:lnTo>
                <a:lnTo>
                  <a:pt x="61383" y="10663"/>
                </a:lnTo>
                <a:lnTo>
                  <a:pt x="69850" y="12298"/>
                </a:lnTo>
                <a:lnTo>
                  <a:pt x="71966" y="12432"/>
                </a:lnTo>
                <a:lnTo>
                  <a:pt x="76200" y="14462"/>
                </a:lnTo>
                <a:lnTo>
                  <a:pt x="78316" y="15992"/>
                </a:lnTo>
                <a:lnTo>
                  <a:pt x="113791" y="26854"/>
                </a:lnTo>
                <a:lnTo>
                  <a:pt x="116077" y="28486"/>
                </a:lnTo>
                <a:lnTo>
                  <a:pt x="146201" y="36649"/>
                </a:lnTo>
                <a:lnTo>
                  <a:pt x="166437" y="39854"/>
                </a:lnTo>
                <a:lnTo>
                  <a:pt x="178196" y="43088"/>
                </a:lnTo>
                <a:lnTo>
                  <a:pt x="215910" y="46296"/>
                </a:lnTo>
                <a:lnTo>
                  <a:pt x="228603" y="49466"/>
                </a:lnTo>
                <a:lnTo>
                  <a:pt x="274304" y="50777"/>
                </a:lnTo>
                <a:lnTo>
                  <a:pt x="317941" y="50799"/>
                </a:lnTo>
                <a:lnTo>
                  <a:pt x="363677" y="50800"/>
                </a:lnTo>
                <a:lnTo>
                  <a:pt x="374712" y="51506"/>
                </a:lnTo>
                <a:lnTo>
                  <a:pt x="420946" y="57034"/>
                </a:lnTo>
                <a:lnTo>
                  <a:pt x="468458" y="57147"/>
                </a:lnTo>
                <a:lnTo>
                  <a:pt x="514869" y="57150"/>
                </a:lnTo>
                <a:lnTo>
                  <a:pt x="560806" y="56445"/>
                </a:lnTo>
                <a:lnTo>
                  <a:pt x="606307" y="51062"/>
                </a:lnTo>
                <a:lnTo>
                  <a:pt x="649143" y="50810"/>
                </a:lnTo>
                <a:lnTo>
                  <a:pt x="693903" y="50800"/>
                </a:lnTo>
                <a:lnTo>
                  <a:pt x="740753" y="50800"/>
                </a:lnTo>
                <a:lnTo>
                  <a:pt x="782535" y="56758"/>
                </a:lnTo>
                <a:lnTo>
                  <a:pt x="829648" y="57143"/>
                </a:lnTo>
                <a:lnTo>
                  <a:pt x="874580" y="57150"/>
                </a:lnTo>
                <a:lnTo>
                  <a:pt x="901604" y="57856"/>
                </a:lnTo>
                <a:lnTo>
                  <a:pt x="931433" y="62617"/>
                </a:lnTo>
                <a:lnTo>
                  <a:pt x="974743" y="57955"/>
                </a:lnTo>
                <a:lnTo>
                  <a:pt x="1016141" y="55375"/>
                </a:lnTo>
                <a:lnTo>
                  <a:pt x="1063668" y="49320"/>
                </a:lnTo>
                <a:lnTo>
                  <a:pt x="1109426" y="45091"/>
                </a:lnTo>
                <a:lnTo>
                  <a:pt x="1156879" y="41164"/>
                </a:lnTo>
                <a:lnTo>
                  <a:pt x="1195862" y="38000"/>
                </a:lnTo>
                <a:lnTo>
                  <a:pt x="1243451" y="32712"/>
                </a:lnTo>
                <a:lnTo>
                  <a:pt x="1285007" y="27576"/>
                </a:lnTo>
                <a:lnTo>
                  <a:pt x="1325306" y="25830"/>
                </a:lnTo>
                <a:lnTo>
                  <a:pt x="1369240" y="21093"/>
                </a:lnTo>
                <a:lnTo>
                  <a:pt x="1411784" y="19319"/>
                </a:lnTo>
                <a:lnTo>
                  <a:pt x="1459242" y="19074"/>
                </a:lnTo>
                <a:lnTo>
                  <a:pt x="1503957" y="24519"/>
                </a:lnTo>
                <a:lnTo>
                  <a:pt x="1548636" y="25348"/>
                </a:lnTo>
                <a:lnTo>
                  <a:pt x="1594109" y="25398"/>
                </a:lnTo>
                <a:lnTo>
                  <a:pt x="1633245" y="26105"/>
                </a:lnTo>
                <a:lnTo>
                  <a:pt x="1664530" y="31489"/>
                </a:lnTo>
                <a:lnTo>
                  <a:pt x="1701800" y="31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Shape-1245">
            <a:extLst>
              <a:ext uri="{FF2B5EF4-FFF2-40B4-BE49-F238E27FC236}">
                <a16:creationId xmlns:a16="http://schemas.microsoft.com/office/drawing/2014/main" id="{AE1F44EA-5153-4F27-AD18-EA935D5E0E3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09763" y="1994001"/>
            <a:ext cx="1041382" cy="152300"/>
          </a:xfrm>
          <a:custGeom>
            <a:avLst/>
            <a:gdLst/>
            <a:ahLst/>
            <a:cxnLst/>
            <a:rect l="0" t="0" r="0" b="0"/>
            <a:pathLst>
              <a:path w="1041382" h="152300">
                <a:moveTo>
                  <a:pt x="0" y="37999"/>
                </a:moveTo>
                <a:lnTo>
                  <a:pt x="0" y="37999"/>
                </a:lnTo>
                <a:lnTo>
                  <a:pt x="11933" y="32973"/>
                </a:lnTo>
                <a:lnTo>
                  <a:pt x="14305" y="32532"/>
                </a:lnTo>
                <a:lnTo>
                  <a:pt x="18822" y="30160"/>
                </a:lnTo>
                <a:lnTo>
                  <a:pt x="21015" y="28539"/>
                </a:lnTo>
                <a:lnTo>
                  <a:pt x="27214" y="26739"/>
                </a:lnTo>
                <a:lnTo>
                  <a:pt x="33967" y="25234"/>
                </a:lnTo>
                <a:lnTo>
                  <a:pt x="42441" y="21125"/>
                </a:lnTo>
                <a:lnTo>
                  <a:pt x="86683" y="12085"/>
                </a:lnTo>
                <a:lnTo>
                  <a:pt x="131276" y="1627"/>
                </a:lnTo>
                <a:lnTo>
                  <a:pt x="177167" y="0"/>
                </a:lnTo>
                <a:lnTo>
                  <a:pt x="219215" y="3279"/>
                </a:lnTo>
                <a:lnTo>
                  <a:pt x="263454" y="11456"/>
                </a:lnTo>
                <a:lnTo>
                  <a:pt x="309955" y="19356"/>
                </a:lnTo>
                <a:lnTo>
                  <a:pt x="348151" y="27496"/>
                </a:lnTo>
                <a:lnTo>
                  <a:pt x="393276" y="38010"/>
                </a:lnTo>
                <a:lnTo>
                  <a:pt x="440341" y="48584"/>
                </a:lnTo>
                <a:lnTo>
                  <a:pt x="487818" y="59166"/>
                </a:lnTo>
                <a:lnTo>
                  <a:pt x="528655" y="67632"/>
                </a:lnTo>
                <a:lnTo>
                  <a:pt x="566512" y="76099"/>
                </a:lnTo>
                <a:lnTo>
                  <a:pt x="613882" y="82318"/>
                </a:lnTo>
                <a:lnTo>
                  <a:pt x="652596" y="89191"/>
                </a:lnTo>
                <a:lnTo>
                  <a:pt x="695486" y="95070"/>
                </a:lnTo>
                <a:lnTo>
                  <a:pt x="740892" y="101061"/>
                </a:lnTo>
                <a:lnTo>
                  <a:pt x="749796" y="102010"/>
                </a:lnTo>
                <a:lnTo>
                  <a:pt x="763143" y="106487"/>
                </a:lnTo>
                <a:lnTo>
                  <a:pt x="770269" y="107949"/>
                </a:lnTo>
                <a:lnTo>
                  <a:pt x="780716" y="113557"/>
                </a:lnTo>
                <a:lnTo>
                  <a:pt x="787310" y="114192"/>
                </a:lnTo>
                <a:lnTo>
                  <a:pt x="784002" y="114197"/>
                </a:lnTo>
                <a:lnTo>
                  <a:pt x="783018" y="113492"/>
                </a:lnTo>
                <a:lnTo>
                  <a:pt x="781924" y="110828"/>
                </a:lnTo>
                <a:lnTo>
                  <a:pt x="777675" y="107291"/>
                </a:lnTo>
                <a:lnTo>
                  <a:pt x="771789" y="104073"/>
                </a:lnTo>
                <a:lnTo>
                  <a:pt x="764508" y="101556"/>
                </a:lnTo>
                <a:lnTo>
                  <a:pt x="722252" y="82413"/>
                </a:lnTo>
                <a:lnTo>
                  <a:pt x="686157" y="72566"/>
                </a:lnTo>
                <a:lnTo>
                  <a:pt x="646934" y="68424"/>
                </a:lnTo>
                <a:lnTo>
                  <a:pt x="608586" y="61021"/>
                </a:lnTo>
                <a:lnTo>
                  <a:pt x="564401" y="53470"/>
                </a:lnTo>
                <a:lnTo>
                  <a:pt x="519088" y="49365"/>
                </a:lnTo>
                <a:lnTo>
                  <a:pt x="472952" y="41969"/>
                </a:lnTo>
                <a:lnTo>
                  <a:pt x="429162" y="38783"/>
                </a:lnTo>
                <a:lnTo>
                  <a:pt x="382360" y="36273"/>
                </a:lnTo>
                <a:lnTo>
                  <a:pt x="335564" y="32562"/>
                </a:lnTo>
                <a:lnTo>
                  <a:pt x="289919" y="27465"/>
                </a:lnTo>
                <a:lnTo>
                  <a:pt x="242750" y="25727"/>
                </a:lnTo>
                <a:lnTo>
                  <a:pt x="199253" y="25383"/>
                </a:lnTo>
                <a:lnTo>
                  <a:pt x="156689" y="25316"/>
                </a:lnTo>
                <a:lnTo>
                  <a:pt x="116192" y="27184"/>
                </a:lnTo>
                <a:lnTo>
                  <a:pt x="70573" y="31257"/>
                </a:lnTo>
                <a:lnTo>
                  <a:pt x="52895" y="33414"/>
                </a:lnTo>
                <a:lnTo>
                  <a:pt x="33498" y="37731"/>
                </a:lnTo>
                <a:lnTo>
                  <a:pt x="28897" y="37920"/>
                </a:lnTo>
                <a:lnTo>
                  <a:pt x="27731" y="38652"/>
                </a:lnTo>
                <a:lnTo>
                  <a:pt x="26954" y="39845"/>
                </a:lnTo>
                <a:lnTo>
                  <a:pt x="25860" y="44896"/>
                </a:lnTo>
                <a:lnTo>
                  <a:pt x="25706" y="46830"/>
                </a:lnTo>
                <a:lnTo>
                  <a:pt x="26310" y="48120"/>
                </a:lnTo>
                <a:lnTo>
                  <a:pt x="27417" y="48980"/>
                </a:lnTo>
                <a:lnTo>
                  <a:pt x="28861" y="49553"/>
                </a:lnTo>
                <a:lnTo>
                  <a:pt x="37660" y="59906"/>
                </a:lnTo>
                <a:lnTo>
                  <a:pt x="47076" y="64904"/>
                </a:lnTo>
                <a:lnTo>
                  <a:pt x="90464" y="74535"/>
                </a:lnTo>
                <a:lnTo>
                  <a:pt x="134975" y="84638"/>
                </a:lnTo>
                <a:lnTo>
                  <a:pt x="175716" y="88683"/>
                </a:lnTo>
                <a:lnTo>
                  <a:pt x="214969" y="93625"/>
                </a:lnTo>
                <a:lnTo>
                  <a:pt x="253724" y="98852"/>
                </a:lnTo>
                <a:lnTo>
                  <a:pt x="292723" y="101421"/>
                </a:lnTo>
                <a:lnTo>
                  <a:pt x="335245" y="105631"/>
                </a:lnTo>
                <a:lnTo>
                  <a:pt x="379829" y="107897"/>
                </a:lnTo>
                <a:lnTo>
                  <a:pt x="411994" y="110928"/>
                </a:lnTo>
                <a:lnTo>
                  <a:pt x="445105" y="114627"/>
                </a:lnTo>
                <a:lnTo>
                  <a:pt x="478635" y="117917"/>
                </a:lnTo>
                <a:lnTo>
                  <a:pt x="512352" y="119379"/>
                </a:lnTo>
                <a:lnTo>
                  <a:pt x="546153" y="120029"/>
                </a:lnTo>
                <a:lnTo>
                  <a:pt x="579990" y="121023"/>
                </a:lnTo>
                <a:lnTo>
                  <a:pt x="613843" y="123817"/>
                </a:lnTo>
                <a:lnTo>
                  <a:pt x="647704" y="125529"/>
                </a:lnTo>
                <a:lnTo>
                  <a:pt x="681568" y="126996"/>
                </a:lnTo>
                <a:lnTo>
                  <a:pt x="715434" y="129999"/>
                </a:lnTo>
                <a:lnTo>
                  <a:pt x="762862" y="132286"/>
                </a:lnTo>
                <a:lnTo>
                  <a:pt x="808195" y="136335"/>
                </a:lnTo>
                <a:lnTo>
                  <a:pt x="852906" y="138632"/>
                </a:lnTo>
                <a:lnTo>
                  <a:pt x="894063" y="139313"/>
                </a:lnTo>
                <a:lnTo>
                  <a:pt x="937167" y="143906"/>
                </a:lnTo>
                <a:lnTo>
                  <a:pt x="979339" y="145546"/>
                </a:lnTo>
                <a:lnTo>
                  <a:pt x="1025424" y="151695"/>
                </a:lnTo>
                <a:lnTo>
                  <a:pt x="1041190" y="152292"/>
                </a:lnTo>
                <a:lnTo>
                  <a:pt x="1041381" y="146831"/>
                </a:lnTo>
                <a:lnTo>
                  <a:pt x="1038023" y="142839"/>
                </a:lnTo>
                <a:lnTo>
                  <a:pt x="1029188" y="137188"/>
                </a:lnTo>
                <a:lnTo>
                  <a:pt x="987597" y="130224"/>
                </a:lnTo>
                <a:lnTo>
                  <a:pt x="948666" y="123192"/>
                </a:lnTo>
                <a:lnTo>
                  <a:pt x="913264" y="120627"/>
                </a:lnTo>
                <a:lnTo>
                  <a:pt x="874552" y="116417"/>
                </a:lnTo>
                <a:lnTo>
                  <a:pt x="828666" y="114151"/>
                </a:lnTo>
                <a:lnTo>
                  <a:pt x="782066" y="110030"/>
                </a:lnTo>
                <a:lnTo>
                  <a:pt x="746929" y="108818"/>
                </a:lnTo>
                <a:lnTo>
                  <a:pt x="712027" y="108280"/>
                </a:lnTo>
                <a:lnTo>
                  <a:pt x="677701" y="108040"/>
                </a:lnTo>
                <a:lnTo>
                  <a:pt x="643630" y="107934"/>
                </a:lnTo>
                <a:lnTo>
                  <a:pt x="605909" y="107887"/>
                </a:lnTo>
                <a:lnTo>
                  <a:pt x="567037" y="107866"/>
                </a:lnTo>
                <a:lnTo>
                  <a:pt x="530946" y="107857"/>
                </a:lnTo>
                <a:lnTo>
                  <a:pt x="494209" y="107852"/>
                </a:lnTo>
                <a:lnTo>
                  <a:pt x="457420" y="108556"/>
                </a:lnTo>
                <a:lnTo>
                  <a:pt x="422255" y="111221"/>
                </a:lnTo>
                <a:lnTo>
                  <a:pt x="389693" y="112875"/>
                </a:lnTo>
                <a:lnTo>
                  <a:pt x="343594" y="113807"/>
                </a:lnTo>
                <a:lnTo>
                  <a:pt x="298655" y="115964"/>
                </a:lnTo>
                <a:lnTo>
                  <a:pt x="257823" y="121072"/>
                </a:lnTo>
                <a:lnTo>
                  <a:pt x="221501" y="125173"/>
                </a:lnTo>
                <a:lnTo>
                  <a:pt x="174673" y="129929"/>
                </a:lnTo>
                <a:lnTo>
                  <a:pt x="127703" y="141601"/>
                </a:lnTo>
                <a:lnTo>
                  <a:pt x="101600" y="1522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Shape-1246">
            <a:extLst>
              <a:ext uri="{FF2B5EF4-FFF2-40B4-BE49-F238E27FC236}">
                <a16:creationId xmlns:a16="http://schemas.microsoft.com/office/drawing/2014/main" id="{8F22FE5E-8D51-49D6-96E1-A12664DAC48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23962" y="3492500"/>
            <a:ext cx="4679952" cy="101601"/>
          </a:xfrm>
          <a:custGeom>
            <a:avLst/>
            <a:gdLst/>
            <a:ahLst/>
            <a:cxnLst/>
            <a:rect l="0" t="0" r="0" b="0"/>
            <a:pathLst>
              <a:path w="4679952" h="101601">
                <a:moveTo>
                  <a:pt x="12700" y="38100"/>
                </a:moveTo>
                <a:lnTo>
                  <a:pt x="12700" y="38100"/>
                </a:lnTo>
                <a:lnTo>
                  <a:pt x="7233" y="38100"/>
                </a:lnTo>
                <a:lnTo>
                  <a:pt x="6939" y="37395"/>
                </a:lnTo>
                <a:lnTo>
                  <a:pt x="6612" y="34729"/>
                </a:lnTo>
                <a:lnTo>
                  <a:pt x="5819" y="33736"/>
                </a:lnTo>
                <a:lnTo>
                  <a:pt x="16" y="31755"/>
                </a:lnTo>
                <a:lnTo>
                  <a:pt x="0" y="31750"/>
                </a:lnTo>
                <a:lnTo>
                  <a:pt x="27543" y="31750"/>
                </a:lnTo>
                <a:lnTo>
                  <a:pt x="41058" y="28092"/>
                </a:lnTo>
                <a:lnTo>
                  <a:pt x="52461" y="29647"/>
                </a:lnTo>
                <a:lnTo>
                  <a:pt x="83995" y="25492"/>
                </a:lnTo>
                <a:lnTo>
                  <a:pt x="129285" y="25401"/>
                </a:lnTo>
                <a:lnTo>
                  <a:pt x="173226" y="25400"/>
                </a:lnTo>
                <a:lnTo>
                  <a:pt x="216558" y="25400"/>
                </a:lnTo>
                <a:lnTo>
                  <a:pt x="241430" y="27282"/>
                </a:lnTo>
                <a:lnTo>
                  <a:pt x="285758" y="31489"/>
                </a:lnTo>
                <a:lnTo>
                  <a:pt x="329318" y="31727"/>
                </a:lnTo>
                <a:lnTo>
                  <a:pt x="368742" y="33629"/>
                </a:lnTo>
                <a:lnTo>
                  <a:pt x="398883" y="37217"/>
                </a:lnTo>
                <a:lnTo>
                  <a:pt x="438554" y="34839"/>
                </a:lnTo>
                <a:lnTo>
                  <a:pt x="480537" y="37671"/>
                </a:lnTo>
                <a:lnTo>
                  <a:pt x="527630" y="42426"/>
                </a:lnTo>
                <a:lnTo>
                  <a:pt x="572997" y="44184"/>
                </a:lnTo>
                <a:lnTo>
                  <a:pt x="617750" y="46296"/>
                </a:lnTo>
                <a:lnTo>
                  <a:pt x="658639" y="49911"/>
                </a:lnTo>
                <a:lnTo>
                  <a:pt x="699982" y="50624"/>
                </a:lnTo>
                <a:lnTo>
                  <a:pt x="739820" y="50766"/>
                </a:lnTo>
                <a:lnTo>
                  <a:pt x="784665" y="54164"/>
                </a:lnTo>
                <a:lnTo>
                  <a:pt x="827495" y="52196"/>
                </a:lnTo>
                <a:lnTo>
                  <a:pt x="871808" y="52957"/>
                </a:lnTo>
                <a:lnTo>
                  <a:pt x="914375" y="56322"/>
                </a:lnTo>
                <a:lnTo>
                  <a:pt x="959394" y="56986"/>
                </a:lnTo>
                <a:lnTo>
                  <a:pt x="1002990" y="57118"/>
                </a:lnTo>
                <a:lnTo>
                  <a:pt x="1045573" y="57144"/>
                </a:lnTo>
                <a:lnTo>
                  <a:pt x="1087955" y="57149"/>
                </a:lnTo>
                <a:lnTo>
                  <a:pt x="1130298" y="57150"/>
                </a:lnTo>
                <a:lnTo>
                  <a:pt x="1172633" y="57150"/>
                </a:lnTo>
                <a:lnTo>
                  <a:pt x="1214967" y="57150"/>
                </a:lnTo>
                <a:lnTo>
                  <a:pt x="1257301" y="57150"/>
                </a:lnTo>
                <a:lnTo>
                  <a:pt x="1299634" y="57150"/>
                </a:lnTo>
                <a:lnTo>
                  <a:pt x="1342673" y="57150"/>
                </a:lnTo>
                <a:lnTo>
                  <a:pt x="1389327" y="57150"/>
                </a:lnTo>
                <a:lnTo>
                  <a:pt x="1432722" y="57150"/>
                </a:lnTo>
                <a:lnTo>
                  <a:pt x="1475971" y="56445"/>
                </a:lnTo>
                <a:lnTo>
                  <a:pt x="1522666" y="52124"/>
                </a:lnTo>
                <a:lnTo>
                  <a:pt x="1566070" y="51062"/>
                </a:lnTo>
                <a:lnTo>
                  <a:pt x="1608615" y="50852"/>
                </a:lnTo>
                <a:lnTo>
                  <a:pt x="1650990" y="48929"/>
                </a:lnTo>
                <a:lnTo>
                  <a:pt x="1693332" y="45335"/>
                </a:lnTo>
                <a:lnTo>
                  <a:pt x="1734961" y="44625"/>
                </a:lnTo>
                <a:lnTo>
                  <a:pt x="1772974" y="44485"/>
                </a:lnTo>
                <a:lnTo>
                  <a:pt x="1814245" y="44457"/>
                </a:lnTo>
                <a:lnTo>
                  <a:pt x="1856369" y="40087"/>
                </a:lnTo>
                <a:lnTo>
                  <a:pt x="1898661" y="38493"/>
                </a:lnTo>
                <a:lnTo>
                  <a:pt x="1940986" y="38178"/>
                </a:lnTo>
                <a:lnTo>
                  <a:pt x="1978954" y="38116"/>
                </a:lnTo>
                <a:lnTo>
                  <a:pt x="2019693" y="38103"/>
                </a:lnTo>
                <a:lnTo>
                  <a:pt x="2061711" y="34730"/>
                </a:lnTo>
                <a:lnTo>
                  <a:pt x="2104688" y="32339"/>
                </a:lnTo>
                <a:lnTo>
                  <a:pt x="2151329" y="31866"/>
                </a:lnTo>
                <a:lnTo>
                  <a:pt x="2194723" y="31773"/>
                </a:lnTo>
                <a:lnTo>
                  <a:pt x="2237265" y="31755"/>
                </a:lnTo>
                <a:lnTo>
                  <a:pt x="2279640" y="31751"/>
                </a:lnTo>
                <a:lnTo>
                  <a:pt x="2321982" y="31750"/>
                </a:lnTo>
                <a:lnTo>
                  <a:pt x="2364317" y="31750"/>
                </a:lnTo>
                <a:lnTo>
                  <a:pt x="2406651" y="31750"/>
                </a:lnTo>
                <a:lnTo>
                  <a:pt x="2452355" y="28379"/>
                </a:lnTo>
                <a:lnTo>
                  <a:pt x="2497079" y="25988"/>
                </a:lnTo>
                <a:lnTo>
                  <a:pt x="2541766" y="25516"/>
                </a:lnTo>
                <a:lnTo>
                  <a:pt x="2578623" y="23553"/>
                </a:lnTo>
                <a:lnTo>
                  <a:pt x="2616356" y="20384"/>
                </a:lnTo>
                <a:lnTo>
                  <a:pt x="2654347" y="17564"/>
                </a:lnTo>
                <a:lnTo>
                  <a:pt x="2692414" y="14141"/>
                </a:lnTo>
                <a:lnTo>
                  <a:pt x="2732386" y="13127"/>
                </a:lnTo>
                <a:lnTo>
                  <a:pt x="2775509" y="10945"/>
                </a:lnTo>
                <a:lnTo>
                  <a:pt x="2817685" y="7712"/>
                </a:lnTo>
                <a:lnTo>
                  <a:pt x="2856992" y="6753"/>
                </a:lnTo>
                <a:lnTo>
                  <a:pt x="2897331" y="6470"/>
                </a:lnTo>
                <a:lnTo>
                  <a:pt x="2936800" y="4504"/>
                </a:lnTo>
                <a:lnTo>
                  <a:pt x="2974600" y="1334"/>
                </a:lnTo>
                <a:lnTo>
                  <a:pt x="3015199" y="395"/>
                </a:lnTo>
                <a:lnTo>
                  <a:pt x="3054039" y="117"/>
                </a:lnTo>
                <a:lnTo>
                  <a:pt x="3092358" y="34"/>
                </a:lnTo>
                <a:lnTo>
                  <a:pt x="3130523" y="10"/>
                </a:lnTo>
                <a:lnTo>
                  <a:pt x="3177974" y="2"/>
                </a:lnTo>
                <a:lnTo>
                  <a:pt x="3217353" y="1"/>
                </a:lnTo>
                <a:lnTo>
                  <a:pt x="3256929" y="0"/>
                </a:lnTo>
                <a:lnTo>
                  <a:pt x="3295466" y="0"/>
                </a:lnTo>
                <a:lnTo>
                  <a:pt x="3333696" y="3371"/>
                </a:lnTo>
                <a:lnTo>
                  <a:pt x="3375205" y="5467"/>
                </a:lnTo>
                <a:lnTo>
                  <a:pt x="3415413" y="6088"/>
                </a:lnTo>
                <a:lnTo>
                  <a:pt x="3457508" y="6272"/>
                </a:lnTo>
                <a:lnTo>
                  <a:pt x="3501261" y="9698"/>
                </a:lnTo>
                <a:lnTo>
                  <a:pt x="3545504" y="11811"/>
                </a:lnTo>
                <a:lnTo>
                  <a:pt x="3589893" y="12436"/>
                </a:lnTo>
                <a:lnTo>
                  <a:pt x="3630954" y="15993"/>
                </a:lnTo>
                <a:lnTo>
                  <a:pt x="3669931" y="18144"/>
                </a:lnTo>
                <a:lnTo>
                  <a:pt x="3711662" y="18782"/>
                </a:lnTo>
                <a:lnTo>
                  <a:pt x="3751935" y="22342"/>
                </a:lnTo>
                <a:lnTo>
                  <a:pt x="3797421" y="24494"/>
                </a:lnTo>
                <a:lnTo>
                  <a:pt x="3830045" y="26879"/>
                </a:lnTo>
                <a:lnTo>
                  <a:pt x="3862653" y="29585"/>
                </a:lnTo>
                <a:lnTo>
                  <a:pt x="3908779" y="31109"/>
                </a:lnTo>
                <a:lnTo>
                  <a:pt x="3953019" y="32265"/>
                </a:lnTo>
                <a:lnTo>
                  <a:pt x="3992547" y="36058"/>
                </a:lnTo>
                <a:lnTo>
                  <a:pt x="4037866" y="37697"/>
                </a:lnTo>
                <a:lnTo>
                  <a:pt x="4084160" y="38020"/>
                </a:lnTo>
                <a:lnTo>
                  <a:pt x="4121479" y="38076"/>
                </a:lnTo>
                <a:lnTo>
                  <a:pt x="4159348" y="41464"/>
                </a:lnTo>
                <a:lnTo>
                  <a:pt x="4205706" y="43860"/>
                </a:lnTo>
                <a:lnTo>
                  <a:pt x="4253015" y="46215"/>
                </a:lnTo>
                <a:lnTo>
                  <a:pt x="4289573" y="49442"/>
                </a:lnTo>
                <a:lnTo>
                  <a:pt x="4329803" y="52279"/>
                </a:lnTo>
                <a:lnTo>
                  <a:pt x="4368535" y="57588"/>
                </a:lnTo>
                <a:lnTo>
                  <a:pt x="4404941" y="61749"/>
                </a:lnTo>
                <a:lnTo>
                  <a:pt x="4452218" y="66525"/>
                </a:lnTo>
                <a:lnTo>
                  <a:pt x="4496123" y="71294"/>
                </a:lnTo>
                <a:lnTo>
                  <a:pt x="4539721" y="77651"/>
                </a:lnTo>
                <a:lnTo>
                  <a:pt x="4586666" y="83064"/>
                </a:lnTo>
                <a:lnTo>
                  <a:pt x="4633784" y="88847"/>
                </a:lnTo>
                <a:lnTo>
                  <a:pt x="4644007" y="89590"/>
                </a:lnTo>
                <a:lnTo>
                  <a:pt x="4656394" y="94366"/>
                </a:lnTo>
                <a:lnTo>
                  <a:pt x="4669444" y="95781"/>
                </a:lnTo>
                <a:lnTo>
                  <a:pt x="4679951" y="1016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ARTInkShape-1247">
            <a:extLst>
              <a:ext uri="{FF2B5EF4-FFF2-40B4-BE49-F238E27FC236}">
                <a16:creationId xmlns:a16="http://schemas.microsoft.com/office/drawing/2014/main" id="{7C9A4A07-26ED-40D6-B192-D8080C72A1F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26263" y="3488424"/>
            <a:ext cx="4876801" cy="162806"/>
          </a:xfrm>
          <a:custGeom>
            <a:avLst/>
            <a:gdLst/>
            <a:ahLst/>
            <a:cxnLst/>
            <a:rect l="0" t="0" r="0" b="0"/>
            <a:pathLst>
              <a:path w="4876801" h="162806">
                <a:moveTo>
                  <a:pt x="0" y="48526"/>
                </a:moveTo>
                <a:lnTo>
                  <a:pt x="0" y="48526"/>
                </a:lnTo>
                <a:lnTo>
                  <a:pt x="3371" y="48526"/>
                </a:lnTo>
                <a:lnTo>
                  <a:pt x="4364" y="47821"/>
                </a:lnTo>
                <a:lnTo>
                  <a:pt x="5026" y="46645"/>
                </a:lnTo>
                <a:lnTo>
                  <a:pt x="5467" y="45155"/>
                </a:lnTo>
                <a:lnTo>
                  <a:pt x="6467" y="44162"/>
                </a:lnTo>
                <a:lnTo>
                  <a:pt x="11739" y="42438"/>
                </a:lnTo>
                <a:lnTo>
                  <a:pt x="24180" y="41486"/>
                </a:lnTo>
                <a:lnTo>
                  <a:pt x="38695" y="37153"/>
                </a:lnTo>
                <a:lnTo>
                  <a:pt x="63551" y="34061"/>
                </a:lnTo>
                <a:lnTo>
                  <a:pt x="76215" y="30835"/>
                </a:lnTo>
                <a:lnTo>
                  <a:pt x="120192" y="23062"/>
                </a:lnTo>
                <a:lnTo>
                  <a:pt x="156668" y="17421"/>
                </a:lnTo>
                <a:lnTo>
                  <a:pt x="202187" y="11788"/>
                </a:lnTo>
                <a:lnTo>
                  <a:pt x="243092" y="5520"/>
                </a:lnTo>
                <a:lnTo>
                  <a:pt x="290376" y="4203"/>
                </a:lnTo>
                <a:lnTo>
                  <a:pt x="333056" y="4093"/>
                </a:lnTo>
                <a:lnTo>
                  <a:pt x="379956" y="707"/>
                </a:lnTo>
                <a:lnTo>
                  <a:pt x="426915" y="0"/>
                </a:lnTo>
                <a:lnTo>
                  <a:pt x="468072" y="3271"/>
                </a:lnTo>
                <a:lnTo>
                  <a:pt x="506515" y="3917"/>
                </a:lnTo>
                <a:lnTo>
                  <a:pt x="551529" y="4045"/>
                </a:lnTo>
                <a:lnTo>
                  <a:pt x="594601" y="4070"/>
                </a:lnTo>
                <a:lnTo>
                  <a:pt x="637786" y="4075"/>
                </a:lnTo>
                <a:lnTo>
                  <a:pt x="673925" y="4076"/>
                </a:lnTo>
                <a:lnTo>
                  <a:pt x="710738" y="4076"/>
                </a:lnTo>
                <a:lnTo>
                  <a:pt x="757022" y="4076"/>
                </a:lnTo>
                <a:lnTo>
                  <a:pt x="794156" y="4076"/>
                </a:lnTo>
                <a:lnTo>
                  <a:pt x="831970" y="4076"/>
                </a:lnTo>
                <a:lnTo>
                  <a:pt x="869985" y="4076"/>
                </a:lnTo>
                <a:lnTo>
                  <a:pt x="908060" y="5958"/>
                </a:lnTo>
                <a:lnTo>
                  <a:pt x="955481" y="9543"/>
                </a:lnTo>
                <a:lnTo>
                  <a:pt x="991483" y="10164"/>
                </a:lnTo>
                <a:lnTo>
                  <a:pt x="1037210" y="10374"/>
                </a:lnTo>
                <a:lnTo>
                  <a:pt x="1084395" y="10416"/>
                </a:lnTo>
                <a:lnTo>
                  <a:pt x="1131267" y="13795"/>
                </a:lnTo>
                <a:lnTo>
                  <a:pt x="1176221" y="16893"/>
                </a:lnTo>
                <a:lnTo>
                  <a:pt x="1220954" y="21685"/>
                </a:lnTo>
                <a:lnTo>
                  <a:pt x="1266975" y="22842"/>
                </a:lnTo>
                <a:lnTo>
                  <a:pt x="1310743" y="28139"/>
                </a:lnTo>
                <a:lnTo>
                  <a:pt x="1347688" y="33235"/>
                </a:lnTo>
                <a:lnTo>
                  <a:pt x="1388895" y="35764"/>
                </a:lnTo>
                <a:lnTo>
                  <a:pt x="1428230" y="39963"/>
                </a:lnTo>
                <a:lnTo>
                  <a:pt x="1467401" y="42226"/>
                </a:lnTo>
                <a:lnTo>
                  <a:pt x="1509973" y="46346"/>
                </a:lnTo>
                <a:lnTo>
                  <a:pt x="1553867" y="48586"/>
                </a:lnTo>
                <a:lnTo>
                  <a:pt x="1598152" y="53404"/>
                </a:lnTo>
                <a:lnTo>
                  <a:pt x="1641848" y="59301"/>
                </a:lnTo>
                <a:lnTo>
                  <a:pt x="1682625" y="64810"/>
                </a:lnTo>
                <a:lnTo>
                  <a:pt x="1725673" y="67462"/>
                </a:lnTo>
                <a:lnTo>
                  <a:pt x="1769002" y="72403"/>
                </a:lnTo>
                <a:lnTo>
                  <a:pt x="1808965" y="77630"/>
                </a:lnTo>
                <a:lnTo>
                  <a:pt x="1847617" y="79492"/>
                </a:lnTo>
                <a:lnTo>
                  <a:pt x="1885881" y="80749"/>
                </a:lnTo>
                <a:lnTo>
                  <a:pt x="1924029" y="84571"/>
                </a:lnTo>
                <a:lnTo>
                  <a:pt x="1962143" y="86723"/>
                </a:lnTo>
                <a:lnTo>
                  <a:pt x="2000248" y="90810"/>
                </a:lnTo>
                <a:lnTo>
                  <a:pt x="2039055" y="93040"/>
                </a:lnTo>
                <a:lnTo>
                  <a:pt x="2080814" y="97150"/>
                </a:lnTo>
                <a:lnTo>
                  <a:pt x="2121017" y="98681"/>
                </a:lnTo>
                <a:lnTo>
                  <a:pt x="2163189" y="99841"/>
                </a:lnTo>
                <a:lnTo>
                  <a:pt x="2203515" y="103633"/>
                </a:lnTo>
                <a:lnTo>
                  <a:pt x="2245724" y="105071"/>
                </a:lnTo>
                <a:lnTo>
                  <a:pt x="2284649" y="105497"/>
                </a:lnTo>
                <a:lnTo>
                  <a:pt x="2320250" y="105623"/>
                </a:lnTo>
                <a:lnTo>
                  <a:pt x="2360040" y="106366"/>
                </a:lnTo>
                <a:lnTo>
                  <a:pt x="2396210" y="110035"/>
                </a:lnTo>
                <a:lnTo>
                  <a:pt x="2436874" y="111436"/>
                </a:lnTo>
                <a:lnTo>
                  <a:pt x="2475342" y="111851"/>
                </a:lnTo>
                <a:lnTo>
                  <a:pt x="2520302" y="111992"/>
                </a:lnTo>
                <a:lnTo>
                  <a:pt x="2566526" y="112019"/>
                </a:lnTo>
                <a:lnTo>
                  <a:pt x="2603833" y="115395"/>
                </a:lnTo>
                <a:lnTo>
                  <a:pt x="2650001" y="117787"/>
                </a:lnTo>
                <a:lnTo>
                  <a:pt x="2697274" y="120141"/>
                </a:lnTo>
                <a:lnTo>
                  <a:pt x="2744162" y="123821"/>
                </a:lnTo>
                <a:lnTo>
                  <a:pt x="2789825" y="124547"/>
                </a:lnTo>
                <a:lnTo>
                  <a:pt x="2826394" y="124673"/>
                </a:lnTo>
                <a:lnTo>
                  <a:pt x="2863335" y="124710"/>
                </a:lnTo>
                <a:lnTo>
                  <a:pt x="2909661" y="124723"/>
                </a:lnTo>
                <a:lnTo>
                  <a:pt x="2946803" y="124725"/>
                </a:lnTo>
                <a:lnTo>
                  <a:pt x="2984620" y="124726"/>
                </a:lnTo>
                <a:lnTo>
                  <a:pt x="3022634" y="124726"/>
                </a:lnTo>
                <a:lnTo>
                  <a:pt x="3060710" y="124726"/>
                </a:lnTo>
                <a:lnTo>
                  <a:pt x="3108131" y="121355"/>
                </a:lnTo>
                <a:lnTo>
                  <a:pt x="3144133" y="119259"/>
                </a:lnTo>
                <a:lnTo>
                  <a:pt x="3181611" y="118638"/>
                </a:lnTo>
                <a:lnTo>
                  <a:pt x="3227132" y="117722"/>
                </a:lnTo>
                <a:lnTo>
                  <a:pt x="3271977" y="111479"/>
                </a:lnTo>
                <a:lnTo>
                  <a:pt x="3306980" y="109277"/>
                </a:lnTo>
                <a:lnTo>
                  <a:pt x="3350412" y="108112"/>
                </a:lnTo>
                <a:lnTo>
                  <a:pt x="3393668" y="105452"/>
                </a:lnTo>
                <a:lnTo>
                  <a:pt x="3429820" y="101455"/>
                </a:lnTo>
                <a:lnTo>
                  <a:pt x="3467343" y="99957"/>
                </a:lnTo>
                <a:lnTo>
                  <a:pt x="3504566" y="99513"/>
                </a:lnTo>
                <a:lnTo>
                  <a:pt x="3550988" y="97482"/>
                </a:lnTo>
                <a:lnTo>
                  <a:pt x="3588146" y="94311"/>
                </a:lnTo>
                <a:lnTo>
                  <a:pt x="3635257" y="93240"/>
                </a:lnTo>
                <a:lnTo>
                  <a:pt x="3671206" y="89683"/>
                </a:lnTo>
                <a:lnTo>
                  <a:pt x="3712039" y="90903"/>
                </a:lnTo>
                <a:lnTo>
                  <a:pt x="3755418" y="92362"/>
                </a:lnTo>
                <a:lnTo>
                  <a:pt x="3796179" y="92794"/>
                </a:lnTo>
                <a:lnTo>
                  <a:pt x="3838439" y="96293"/>
                </a:lnTo>
                <a:lnTo>
                  <a:pt x="3878868" y="98428"/>
                </a:lnTo>
                <a:lnTo>
                  <a:pt x="3917659" y="99060"/>
                </a:lnTo>
                <a:lnTo>
                  <a:pt x="3955963" y="99247"/>
                </a:lnTo>
                <a:lnTo>
                  <a:pt x="3997495" y="102674"/>
                </a:lnTo>
                <a:lnTo>
                  <a:pt x="4041080" y="104787"/>
                </a:lnTo>
                <a:lnTo>
                  <a:pt x="4085273" y="108784"/>
                </a:lnTo>
                <a:lnTo>
                  <a:pt x="4129648" y="117807"/>
                </a:lnTo>
                <a:lnTo>
                  <a:pt x="4174076" y="126047"/>
                </a:lnTo>
                <a:lnTo>
                  <a:pt x="4218519" y="132957"/>
                </a:lnTo>
                <a:lnTo>
                  <a:pt x="4262967" y="142844"/>
                </a:lnTo>
                <a:lnTo>
                  <a:pt x="4304045" y="147968"/>
                </a:lnTo>
                <a:lnTo>
                  <a:pt x="4346399" y="152858"/>
                </a:lnTo>
                <a:lnTo>
                  <a:pt x="4386857" y="158775"/>
                </a:lnTo>
                <a:lnTo>
                  <a:pt x="4425656" y="161626"/>
                </a:lnTo>
                <a:lnTo>
                  <a:pt x="4463962" y="162470"/>
                </a:lnTo>
                <a:lnTo>
                  <a:pt x="4502123" y="162721"/>
                </a:lnTo>
                <a:lnTo>
                  <a:pt x="4548580" y="162805"/>
                </a:lnTo>
                <a:lnTo>
                  <a:pt x="4585286" y="162114"/>
                </a:lnTo>
                <a:lnTo>
                  <a:pt x="4631852" y="157799"/>
                </a:lnTo>
                <a:lnTo>
                  <a:pt x="4672017" y="156737"/>
                </a:lnTo>
                <a:lnTo>
                  <a:pt x="4712511" y="155822"/>
                </a:lnTo>
                <a:lnTo>
                  <a:pt x="4756369" y="146355"/>
                </a:lnTo>
                <a:lnTo>
                  <a:pt x="4801503" y="142046"/>
                </a:lnTo>
                <a:lnTo>
                  <a:pt x="4836264" y="137697"/>
                </a:lnTo>
                <a:lnTo>
                  <a:pt x="4854159" y="138185"/>
                </a:lnTo>
                <a:lnTo>
                  <a:pt x="4876800" y="14377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Shape-1248">
            <a:extLst>
              <a:ext uri="{FF2B5EF4-FFF2-40B4-BE49-F238E27FC236}">
                <a16:creationId xmlns:a16="http://schemas.microsoft.com/office/drawing/2014/main" id="{02A6B2AF-5D13-4B55-B991-B54B5AE7C44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06710" y="3556892"/>
            <a:ext cx="348943" cy="88009"/>
          </a:xfrm>
          <a:custGeom>
            <a:avLst/>
            <a:gdLst/>
            <a:ahLst/>
            <a:cxnLst/>
            <a:rect l="0" t="0" r="0" b="0"/>
            <a:pathLst>
              <a:path w="348943" h="88009">
                <a:moveTo>
                  <a:pt x="75902" y="30858"/>
                </a:moveTo>
                <a:lnTo>
                  <a:pt x="75902" y="30858"/>
                </a:lnTo>
                <a:lnTo>
                  <a:pt x="79273" y="27487"/>
                </a:lnTo>
                <a:lnTo>
                  <a:pt x="84691" y="25832"/>
                </a:lnTo>
                <a:lnTo>
                  <a:pt x="95675" y="23019"/>
                </a:lnTo>
                <a:lnTo>
                  <a:pt x="134953" y="7301"/>
                </a:lnTo>
                <a:lnTo>
                  <a:pt x="178941" y="2119"/>
                </a:lnTo>
                <a:lnTo>
                  <a:pt x="193608" y="0"/>
                </a:lnTo>
                <a:lnTo>
                  <a:pt x="241119" y="5299"/>
                </a:lnTo>
                <a:lnTo>
                  <a:pt x="286929" y="5454"/>
                </a:lnTo>
                <a:lnTo>
                  <a:pt x="312207" y="6163"/>
                </a:lnTo>
                <a:lnTo>
                  <a:pt x="324865" y="10484"/>
                </a:lnTo>
                <a:lnTo>
                  <a:pt x="348942" y="11808"/>
                </a:lnTo>
                <a:lnTo>
                  <a:pt x="303448" y="11808"/>
                </a:lnTo>
                <a:lnTo>
                  <a:pt x="258109" y="13690"/>
                </a:lnTo>
                <a:lnTo>
                  <a:pt x="210963" y="22792"/>
                </a:lnTo>
                <a:lnTo>
                  <a:pt x="164395" y="31265"/>
                </a:lnTo>
                <a:lnTo>
                  <a:pt x="120874" y="38568"/>
                </a:lnTo>
                <a:lnTo>
                  <a:pt x="75933" y="46637"/>
                </a:lnTo>
                <a:lnTo>
                  <a:pt x="43272" y="55088"/>
                </a:lnTo>
                <a:lnTo>
                  <a:pt x="0" y="56258"/>
                </a:lnTo>
                <a:lnTo>
                  <a:pt x="3162" y="56258"/>
                </a:lnTo>
                <a:lnTo>
                  <a:pt x="6649" y="58140"/>
                </a:lnTo>
                <a:lnTo>
                  <a:pt x="10551" y="60622"/>
                </a:lnTo>
                <a:lnTo>
                  <a:pt x="17420" y="62020"/>
                </a:lnTo>
                <a:lnTo>
                  <a:pt x="49348" y="64455"/>
                </a:lnTo>
                <a:lnTo>
                  <a:pt x="53966" y="65956"/>
                </a:lnTo>
                <a:lnTo>
                  <a:pt x="64742" y="65742"/>
                </a:lnTo>
                <a:lnTo>
                  <a:pt x="106464" y="61002"/>
                </a:lnTo>
                <a:lnTo>
                  <a:pt x="143610" y="53224"/>
                </a:lnTo>
                <a:lnTo>
                  <a:pt x="188028" y="55899"/>
                </a:lnTo>
                <a:lnTo>
                  <a:pt x="225037" y="52840"/>
                </a:lnTo>
                <a:lnTo>
                  <a:pt x="272561" y="44318"/>
                </a:lnTo>
                <a:lnTo>
                  <a:pt x="296233" y="41827"/>
                </a:lnTo>
                <a:lnTo>
                  <a:pt x="314707" y="38120"/>
                </a:lnTo>
                <a:lnTo>
                  <a:pt x="342560" y="37209"/>
                </a:lnTo>
                <a:lnTo>
                  <a:pt x="339219" y="37208"/>
                </a:lnTo>
                <a:lnTo>
                  <a:pt x="295118" y="50556"/>
                </a:lnTo>
                <a:lnTo>
                  <a:pt x="249722" y="65728"/>
                </a:lnTo>
                <a:lnTo>
                  <a:pt x="203685" y="74450"/>
                </a:lnTo>
                <a:lnTo>
                  <a:pt x="160507" y="85944"/>
                </a:lnTo>
                <a:lnTo>
                  <a:pt x="145752" y="8800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3ECB-A948-419C-8E51-286DD3EC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Base Case</a:t>
            </a:r>
            <a:endParaRPr lang="en-US" dirty="0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09D404A-2078-43B8-9345-D46A0C3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9"/>
          <a:stretch>
            <a:fillRect/>
          </a:stretch>
        </p:blipFill>
        <p:spPr>
          <a:xfrm>
            <a:off x="535044" y="1659241"/>
            <a:ext cx="5474190" cy="12614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FBF9-1831-43DB-8F3B-5458335B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1132-18B9-4165-ACED-746CCECCFA0E}"/>
              </a:ext>
            </a:extLst>
          </p:cNvPr>
          <p:cNvSpPr txBox="1">
            <a:spLocks/>
          </p:cNvSpPr>
          <p:nvPr/>
        </p:nvSpPr>
        <p:spPr>
          <a:xfrm>
            <a:off x="53617" y="3046213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/>
              </a:rPr>
              <a:t>Next Step</a:t>
            </a:r>
            <a:endParaRPr lang="en-US" dirty="0"/>
          </a:p>
        </p:txBody>
      </p:sp>
      <p:sp>
        <p:nvSpPr>
          <p:cNvPr id="3" name="SMARTInkShape-1249">
            <a:extLst>
              <a:ext uri="{FF2B5EF4-FFF2-40B4-BE49-F238E27FC236}">
                <a16:creationId xmlns:a16="http://schemas.microsoft.com/office/drawing/2014/main" id="{8B927492-A299-4221-8497-816741DB32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77972" y="2235200"/>
            <a:ext cx="1587481" cy="95250"/>
          </a:xfrm>
          <a:custGeom>
            <a:avLst/>
            <a:gdLst/>
            <a:ahLst/>
            <a:cxnLst/>
            <a:rect l="0" t="0" r="0" b="0"/>
            <a:pathLst>
              <a:path w="1587481" h="95250">
                <a:moveTo>
                  <a:pt x="31740" y="0"/>
                </a:moveTo>
                <a:lnTo>
                  <a:pt x="31740" y="0"/>
                </a:lnTo>
                <a:lnTo>
                  <a:pt x="37208" y="0"/>
                </a:lnTo>
                <a:lnTo>
                  <a:pt x="44156" y="6089"/>
                </a:lnTo>
                <a:lnTo>
                  <a:pt x="47727" y="6272"/>
                </a:lnTo>
                <a:lnTo>
                  <a:pt x="51310" y="8197"/>
                </a:lnTo>
                <a:lnTo>
                  <a:pt x="55255" y="10699"/>
                </a:lnTo>
                <a:lnTo>
                  <a:pt x="62148" y="12107"/>
                </a:lnTo>
                <a:lnTo>
                  <a:pt x="89060" y="14547"/>
                </a:lnTo>
                <a:lnTo>
                  <a:pt x="101640" y="17716"/>
                </a:lnTo>
                <a:lnTo>
                  <a:pt x="144718" y="20897"/>
                </a:lnTo>
                <a:lnTo>
                  <a:pt x="160230" y="24066"/>
                </a:lnTo>
                <a:lnTo>
                  <a:pt x="203278" y="25322"/>
                </a:lnTo>
                <a:lnTo>
                  <a:pt x="248351" y="31863"/>
                </a:lnTo>
                <a:lnTo>
                  <a:pt x="292914" y="37460"/>
                </a:lnTo>
                <a:lnTo>
                  <a:pt x="338069" y="38016"/>
                </a:lnTo>
                <a:lnTo>
                  <a:pt x="377477" y="42447"/>
                </a:lnTo>
                <a:lnTo>
                  <a:pt x="419233" y="44054"/>
                </a:lnTo>
                <a:lnTo>
                  <a:pt x="464823" y="44372"/>
                </a:lnTo>
                <a:lnTo>
                  <a:pt x="510230" y="45140"/>
                </a:lnTo>
                <a:lnTo>
                  <a:pt x="557351" y="49473"/>
                </a:lnTo>
                <a:lnTo>
                  <a:pt x="604210" y="50538"/>
                </a:lnTo>
                <a:lnTo>
                  <a:pt x="649868" y="51454"/>
                </a:lnTo>
                <a:lnTo>
                  <a:pt x="686436" y="55149"/>
                </a:lnTo>
                <a:lnTo>
                  <a:pt x="724082" y="57263"/>
                </a:lnTo>
                <a:lnTo>
                  <a:pt x="762047" y="61338"/>
                </a:lnTo>
                <a:lnTo>
                  <a:pt x="800107" y="62860"/>
                </a:lnTo>
                <a:lnTo>
                  <a:pt x="837490" y="64016"/>
                </a:lnTo>
                <a:lnTo>
                  <a:pt x="883965" y="68489"/>
                </a:lnTo>
                <a:lnTo>
                  <a:pt x="923014" y="71328"/>
                </a:lnTo>
                <a:lnTo>
                  <a:pt x="963983" y="74756"/>
                </a:lnTo>
                <a:lnTo>
                  <a:pt x="1004814" y="75773"/>
                </a:lnTo>
                <a:lnTo>
                  <a:pt x="1046310" y="77955"/>
                </a:lnTo>
                <a:lnTo>
                  <a:pt x="1087298" y="81188"/>
                </a:lnTo>
                <a:lnTo>
                  <a:pt x="1128841" y="82147"/>
                </a:lnTo>
                <a:lnTo>
                  <a:pt x="1167961" y="82430"/>
                </a:lnTo>
                <a:lnTo>
                  <a:pt x="1204482" y="82515"/>
                </a:lnTo>
                <a:lnTo>
                  <a:pt x="1251798" y="82543"/>
                </a:lnTo>
                <a:lnTo>
                  <a:pt x="1289295" y="82548"/>
                </a:lnTo>
                <a:lnTo>
                  <a:pt x="1330457" y="78186"/>
                </a:lnTo>
                <a:lnTo>
                  <a:pt x="1369946" y="76592"/>
                </a:lnTo>
                <a:lnTo>
                  <a:pt x="1413707" y="76252"/>
                </a:lnTo>
                <a:lnTo>
                  <a:pt x="1459635" y="80569"/>
                </a:lnTo>
                <a:lnTo>
                  <a:pt x="1502174" y="82376"/>
                </a:lnTo>
                <a:lnTo>
                  <a:pt x="1524907" y="84397"/>
                </a:lnTo>
                <a:lnTo>
                  <a:pt x="1566418" y="90664"/>
                </a:lnTo>
                <a:lnTo>
                  <a:pt x="1571775" y="93212"/>
                </a:lnTo>
                <a:lnTo>
                  <a:pt x="1587468" y="95249"/>
                </a:lnTo>
                <a:lnTo>
                  <a:pt x="1587480" y="95249"/>
                </a:lnTo>
                <a:lnTo>
                  <a:pt x="1584116" y="91879"/>
                </a:lnTo>
                <a:lnTo>
                  <a:pt x="1580582" y="90224"/>
                </a:lnTo>
                <a:lnTo>
                  <a:pt x="1533043" y="77167"/>
                </a:lnTo>
                <a:lnTo>
                  <a:pt x="1490774" y="68399"/>
                </a:lnTo>
                <a:lnTo>
                  <a:pt x="1444334" y="60416"/>
                </a:lnTo>
                <a:lnTo>
                  <a:pt x="1400223" y="54066"/>
                </a:lnTo>
                <a:lnTo>
                  <a:pt x="1358759" y="51230"/>
                </a:lnTo>
                <a:lnTo>
                  <a:pt x="1312176" y="46493"/>
                </a:lnTo>
                <a:lnTo>
                  <a:pt x="1264762" y="44719"/>
                </a:lnTo>
                <a:lnTo>
                  <a:pt x="1226886" y="40139"/>
                </a:lnTo>
                <a:lnTo>
                  <a:pt x="1181983" y="38503"/>
                </a:lnTo>
                <a:lnTo>
                  <a:pt x="1138934" y="38180"/>
                </a:lnTo>
                <a:lnTo>
                  <a:pt x="1095753" y="37410"/>
                </a:lnTo>
                <a:lnTo>
                  <a:pt x="1049071" y="33077"/>
                </a:lnTo>
                <a:lnTo>
                  <a:pt x="1002299" y="32012"/>
                </a:lnTo>
                <a:lnTo>
                  <a:pt x="964897" y="31828"/>
                </a:lnTo>
                <a:lnTo>
                  <a:pt x="927003" y="31773"/>
                </a:lnTo>
                <a:lnTo>
                  <a:pt x="881343" y="31755"/>
                </a:lnTo>
                <a:lnTo>
                  <a:pt x="836471" y="31751"/>
                </a:lnTo>
                <a:lnTo>
                  <a:pt x="790422" y="35121"/>
                </a:lnTo>
                <a:lnTo>
                  <a:pt x="742990" y="37512"/>
                </a:lnTo>
                <a:lnTo>
                  <a:pt x="697037" y="37984"/>
                </a:lnTo>
                <a:lnTo>
                  <a:pt x="659960" y="38066"/>
                </a:lnTo>
                <a:lnTo>
                  <a:pt x="622163" y="38090"/>
                </a:lnTo>
                <a:lnTo>
                  <a:pt x="584153" y="38097"/>
                </a:lnTo>
                <a:lnTo>
                  <a:pt x="546079" y="38099"/>
                </a:lnTo>
                <a:lnTo>
                  <a:pt x="507987" y="38100"/>
                </a:lnTo>
                <a:lnTo>
                  <a:pt x="460561" y="38100"/>
                </a:lnTo>
                <a:lnTo>
                  <a:pt x="424558" y="38100"/>
                </a:lnTo>
                <a:lnTo>
                  <a:pt x="387079" y="38100"/>
                </a:lnTo>
                <a:lnTo>
                  <a:pt x="341558" y="38806"/>
                </a:lnTo>
                <a:lnTo>
                  <a:pt x="298596" y="43126"/>
                </a:lnTo>
                <a:lnTo>
                  <a:pt x="256138" y="44189"/>
                </a:lnTo>
                <a:lnTo>
                  <a:pt x="210102" y="49442"/>
                </a:lnTo>
                <a:lnTo>
                  <a:pt x="167281" y="50621"/>
                </a:lnTo>
                <a:lnTo>
                  <a:pt x="124883" y="50776"/>
                </a:lnTo>
                <a:lnTo>
                  <a:pt x="82913" y="54169"/>
                </a:lnTo>
                <a:lnTo>
                  <a:pt x="38818" y="61339"/>
                </a:lnTo>
                <a:lnTo>
                  <a:pt x="24" y="63500"/>
                </a:lnTo>
                <a:lnTo>
                  <a:pt x="0" y="66871"/>
                </a:lnTo>
                <a:lnTo>
                  <a:pt x="703" y="67864"/>
                </a:lnTo>
                <a:lnTo>
                  <a:pt x="1876" y="68526"/>
                </a:lnTo>
                <a:lnTo>
                  <a:pt x="6458" y="69676"/>
                </a:lnTo>
                <a:lnTo>
                  <a:pt x="9450" y="69772"/>
                </a:lnTo>
                <a:lnTo>
                  <a:pt x="13132" y="71697"/>
                </a:lnTo>
                <a:lnTo>
                  <a:pt x="15101" y="73198"/>
                </a:lnTo>
                <a:lnTo>
                  <a:pt x="21053" y="74866"/>
                </a:lnTo>
                <a:lnTo>
                  <a:pt x="31740" y="762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250">
            <a:extLst>
              <a:ext uri="{FF2B5EF4-FFF2-40B4-BE49-F238E27FC236}">
                <a16:creationId xmlns:a16="http://schemas.microsoft.com/office/drawing/2014/main" id="{B0A6D63C-8AB0-490E-9530-F3E34356EA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71813" y="2768862"/>
            <a:ext cx="2273301" cy="37824"/>
          </a:xfrm>
          <a:custGeom>
            <a:avLst/>
            <a:gdLst/>
            <a:ahLst/>
            <a:cxnLst/>
            <a:rect l="0" t="0" r="0" b="0"/>
            <a:pathLst>
              <a:path w="2273301" h="37824">
                <a:moveTo>
                  <a:pt x="0" y="31488"/>
                </a:moveTo>
                <a:lnTo>
                  <a:pt x="0" y="31488"/>
                </a:lnTo>
                <a:lnTo>
                  <a:pt x="8838" y="31488"/>
                </a:lnTo>
                <a:lnTo>
                  <a:pt x="12865" y="33370"/>
                </a:lnTo>
                <a:lnTo>
                  <a:pt x="14926" y="34859"/>
                </a:lnTo>
                <a:lnTo>
                  <a:pt x="24570" y="36955"/>
                </a:lnTo>
                <a:lnTo>
                  <a:pt x="70708" y="37823"/>
                </a:lnTo>
                <a:lnTo>
                  <a:pt x="114349" y="35956"/>
                </a:lnTo>
                <a:lnTo>
                  <a:pt x="154784" y="32076"/>
                </a:lnTo>
                <a:lnTo>
                  <a:pt x="196719" y="31566"/>
                </a:lnTo>
                <a:lnTo>
                  <a:pt x="237459" y="31503"/>
                </a:lnTo>
                <a:lnTo>
                  <a:pt x="281359" y="31491"/>
                </a:lnTo>
                <a:lnTo>
                  <a:pt x="318080" y="31489"/>
                </a:lnTo>
                <a:lnTo>
                  <a:pt x="357653" y="31488"/>
                </a:lnTo>
                <a:lnTo>
                  <a:pt x="400658" y="31488"/>
                </a:lnTo>
                <a:lnTo>
                  <a:pt x="446561" y="31488"/>
                </a:lnTo>
                <a:lnTo>
                  <a:pt x="479283" y="31488"/>
                </a:lnTo>
                <a:lnTo>
                  <a:pt x="512640" y="31488"/>
                </a:lnTo>
                <a:lnTo>
                  <a:pt x="548162" y="33370"/>
                </a:lnTo>
                <a:lnTo>
                  <a:pt x="585821" y="35852"/>
                </a:lnTo>
                <a:lnTo>
                  <a:pt x="626078" y="36955"/>
                </a:lnTo>
                <a:lnTo>
                  <a:pt x="667488" y="37446"/>
                </a:lnTo>
                <a:lnTo>
                  <a:pt x="710117" y="37664"/>
                </a:lnTo>
                <a:lnTo>
                  <a:pt x="754933" y="37760"/>
                </a:lnTo>
                <a:lnTo>
                  <a:pt x="778455" y="37081"/>
                </a:lnTo>
                <a:lnTo>
                  <a:pt x="802603" y="35922"/>
                </a:lnTo>
                <a:lnTo>
                  <a:pt x="827169" y="34444"/>
                </a:lnTo>
                <a:lnTo>
                  <a:pt x="852012" y="33459"/>
                </a:lnTo>
                <a:lnTo>
                  <a:pt x="877041" y="32802"/>
                </a:lnTo>
                <a:lnTo>
                  <a:pt x="902194" y="32364"/>
                </a:lnTo>
                <a:lnTo>
                  <a:pt x="927429" y="31366"/>
                </a:lnTo>
                <a:lnTo>
                  <a:pt x="952719" y="29996"/>
                </a:lnTo>
                <a:lnTo>
                  <a:pt x="978046" y="28377"/>
                </a:lnTo>
                <a:lnTo>
                  <a:pt x="1004103" y="27297"/>
                </a:lnTo>
                <a:lnTo>
                  <a:pt x="1030646" y="26577"/>
                </a:lnTo>
                <a:lnTo>
                  <a:pt x="1057514" y="26098"/>
                </a:lnTo>
                <a:lnTo>
                  <a:pt x="1084598" y="25072"/>
                </a:lnTo>
                <a:lnTo>
                  <a:pt x="1111826" y="23683"/>
                </a:lnTo>
                <a:lnTo>
                  <a:pt x="1139151" y="22051"/>
                </a:lnTo>
                <a:lnTo>
                  <a:pt x="1165833" y="20964"/>
                </a:lnTo>
                <a:lnTo>
                  <a:pt x="1192089" y="20238"/>
                </a:lnTo>
                <a:lnTo>
                  <a:pt x="1218059" y="19755"/>
                </a:lnTo>
                <a:lnTo>
                  <a:pt x="1244545" y="18727"/>
                </a:lnTo>
                <a:lnTo>
                  <a:pt x="1271374" y="17336"/>
                </a:lnTo>
                <a:lnTo>
                  <a:pt x="1298433" y="15703"/>
                </a:lnTo>
                <a:lnTo>
                  <a:pt x="1326349" y="14615"/>
                </a:lnTo>
                <a:lnTo>
                  <a:pt x="1354838" y="13889"/>
                </a:lnTo>
                <a:lnTo>
                  <a:pt x="1383708" y="13406"/>
                </a:lnTo>
                <a:lnTo>
                  <a:pt x="1412128" y="12378"/>
                </a:lnTo>
                <a:lnTo>
                  <a:pt x="1440246" y="10987"/>
                </a:lnTo>
                <a:lnTo>
                  <a:pt x="1468164" y="9354"/>
                </a:lnTo>
                <a:lnTo>
                  <a:pt x="1496653" y="8265"/>
                </a:lnTo>
                <a:lnTo>
                  <a:pt x="1525525" y="7539"/>
                </a:lnTo>
                <a:lnTo>
                  <a:pt x="1554650" y="7056"/>
                </a:lnTo>
                <a:lnTo>
                  <a:pt x="1583239" y="6733"/>
                </a:lnTo>
                <a:lnTo>
                  <a:pt x="1611470" y="6518"/>
                </a:lnTo>
                <a:lnTo>
                  <a:pt x="1639463" y="6375"/>
                </a:lnTo>
                <a:lnTo>
                  <a:pt x="1667297" y="6279"/>
                </a:lnTo>
                <a:lnTo>
                  <a:pt x="1695026" y="6216"/>
                </a:lnTo>
                <a:lnTo>
                  <a:pt x="1722683" y="6173"/>
                </a:lnTo>
                <a:lnTo>
                  <a:pt x="1749589" y="6145"/>
                </a:lnTo>
                <a:lnTo>
                  <a:pt x="1775992" y="6126"/>
                </a:lnTo>
                <a:lnTo>
                  <a:pt x="1802061" y="6113"/>
                </a:lnTo>
                <a:lnTo>
                  <a:pt x="1828613" y="5399"/>
                </a:lnTo>
                <a:lnTo>
                  <a:pt x="1855486" y="4218"/>
                </a:lnTo>
                <a:lnTo>
                  <a:pt x="1882574" y="2724"/>
                </a:lnTo>
                <a:lnTo>
                  <a:pt x="1909099" y="1729"/>
                </a:lnTo>
                <a:lnTo>
                  <a:pt x="1935249" y="1065"/>
                </a:lnTo>
                <a:lnTo>
                  <a:pt x="1961150" y="623"/>
                </a:lnTo>
                <a:lnTo>
                  <a:pt x="1986883" y="328"/>
                </a:lnTo>
                <a:lnTo>
                  <a:pt x="2012505" y="131"/>
                </a:lnTo>
                <a:lnTo>
                  <a:pt x="2038053" y="0"/>
                </a:lnTo>
                <a:lnTo>
                  <a:pt x="2085255" y="1736"/>
                </a:lnTo>
                <a:lnTo>
                  <a:pt x="2129752" y="4154"/>
                </a:lnTo>
                <a:lnTo>
                  <a:pt x="2173047" y="5228"/>
                </a:lnTo>
                <a:lnTo>
                  <a:pt x="2213926" y="5706"/>
                </a:lnTo>
                <a:lnTo>
                  <a:pt x="2273300" y="608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251">
            <a:extLst>
              <a:ext uri="{FF2B5EF4-FFF2-40B4-BE49-F238E27FC236}">
                <a16:creationId xmlns:a16="http://schemas.microsoft.com/office/drawing/2014/main" id="{DA4E199E-3803-4A84-BE2F-156F2229EDE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99441" y="1622852"/>
            <a:ext cx="151381" cy="123288"/>
          </a:xfrm>
          <a:custGeom>
            <a:avLst/>
            <a:gdLst/>
            <a:ahLst/>
            <a:cxnLst/>
            <a:rect l="0" t="0" r="0" b="0"/>
            <a:pathLst>
              <a:path w="151381" h="123288">
                <a:moveTo>
                  <a:pt x="63122" y="53548"/>
                </a:moveTo>
                <a:lnTo>
                  <a:pt x="63122" y="53548"/>
                </a:lnTo>
                <a:lnTo>
                  <a:pt x="63122" y="41808"/>
                </a:lnTo>
                <a:lnTo>
                  <a:pt x="62416" y="41488"/>
                </a:lnTo>
                <a:lnTo>
                  <a:pt x="59750" y="41132"/>
                </a:lnTo>
                <a:lnTo>
                  <a:pt x="58757" y="40332"/>
                </a:lnTo>
                <a:lnTo>
                  <a:pt x="56795" y="34578"/>
                </a:lnTo>
                <a:lnTo>
                  <a:pt x="53407" y="31151"/>
                </a:lnTo>
                <a:lnTo>
                  <a:pt x="49867" y="29483"/>
                </a:lnTo>
                <a:lnTo>
                  <a:pt x="47935" y="29038"/>
                </a:lnTo>
                <a:lnTo>
                  <a:pt x="45942" y="29447"/>
                </a:lnTo>
                <a:lnTo>
                  <a:pt x="37673" y="33291"/>
                </a:lnTo>
                <a:lnTo>
                  <a:pt x="29475" y="36022"/>
                </a:lnTo>
                <a:lnTo>
                  <a:pt x="19991" y="39418"/>
                </a:lnTo>
                <a:lnTo>
                  <a:pt x="15025" y="40918"/>
                </a:lnTo>
                <a:lnTo>
                  <a:pt x="3932" y="49603"/>
                </a:lnTo>
                <a:lnTo>
                  <a:pt x="1537" y="53676"/>
                </a:lnTo>
                <a:lnTo>
                  <a:pt x="189" y="61817"/>
                </a:lnTo>
                <a:lnTo>
                  <a:pt x="0" y="65411"/>
                </a:lnTo>
                <a:lnTo>
                  <a:pt x="1671" y="71285"/>
                </a:lnTo>
                <a:lnTo>
                  <a:pt x="4060" y="76248"/>
                </a:lnTo>
                <a:lnTo>
                  <a:pt x="9091" y="90709"/>
                </a:lnTo>
                <a:lnTo>
                  <a:pt x="18803" y="103946"/>
                </a:lnTo>
                <a:lnTo>
                  <a:pt x="29978" y="114878"/>
                </a:lnTo>
                <a:lnTo>
                  <a:pt x="40679" y="120560"/>
                </a:lnTo>
                <a:lnTo>
                  <a:pt x="73738" y="123287"/>
                </a:lnTo>
                <a:lnTo>
                  <a:pt x="86986" y="122671"/>
                </a:lnTo>
                <a:lnTo>
                  <a:pt x="118854" y="113938"/>
                </a:lnTo>
                <a:lnTo>
                  <a:pt x="132506" y="104217"/>
                </a:lnTo>
                <a:lnTo>
                  <a:pt x="148775" y="91637"/>
                </a:lnTo>
                <a:lnTo>
                  <a:pt x="150579" y="86704"/>
                </a:lnTo>
                <a:lnTo>
                  <a:pt x="151380" y="79808"/>
                </a:lnTo>
                <a:lnTo>
                  <a:pt x="146825" y="59519"/>
                </a:lnTo>
                <a:lnTo>
                  <a:pt x="137078" y="36844"/>
                </a:lnTo>
                <a:lnTo>
                  <a:pt x="124075" y="23983"/>
                </a:lnTo>
                <a:lnTo>
                  <a:pt x="88298" y="7359"/>
                </a:lnTo>
                <a:lnTo>
                  <a:pt x="58008" y="0"/>
                </a:lnTo>
                <a:lnTo>
                  <a:pt x="25022" y="274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SMARTInkShape-Group499">
            <a:extLst>
              <a:ext uri="{FF2B5EF4-FFF2-40B4-BE49-F238E27FC236}">
                <a16:creationId xmlns:a16="http://schemas.microsoft.com/office/drawing/2014/main" id="{2CF54B94-C8D6-4E8E-8B9D-72629025212A}"/>
              </a:ext>
            </a:extLst>
          </p:cNvPr>
          <p:cNvGrpSpPr/>
          <p:nvPr/>
        </p:nvGrpSpPr>
        <p:grpSpPr>
          <a:xfrm>
            <a:off x="3281656" y="1644650"/>
            <a:ext cx="171158" cy="196845"/>
            <a:chOff x="3281656" y="1644650"/>
            <a:chExt cx="171158" cy="196845"/>
          </a:xfrm>
        </p:grpSpPr>
        <p:sp>
          <p:nvSpPr>
            <p:cNvPr id="9" name="SMARTInkShape-1252">
              <a:extLst>
                <a:ext uri="{FF2B5EF4-FFF2-40B4-BE49-F238E27FC236}">
                  <a16:creationId xmlns:a16="http://schemas.microsoft.com/office/drawing/2014/main" id="{CE51EC96-AEA3-4A28-AE04-19DA1FEDCE7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370263" y="1644650"/>
              <a:ext cx="31751" cy="177770"/>
            </a:xfrm>
            <a:custGeom>
              <a:avLst/>
              <a:gdLst/>
              <a:ahLst/>
              <a:cxnLst/>
              <a:rect l="0" t="0" r="0" b="0"/>
              <a:pathLst>
                <a:path w="31751" h="177770">
                  <a:moveTo>
                    <a:pt x="31750" y="6350"/>
                  </a:moveTo>
                  <a:lnTo>
                    <a:pt x="31750" y="6350"/>
                  </a:lnTo>
                  <a:lnTo>
                    <a:pt x="31750" y="0"/>
                  </a:lnTo>
                  <a:lnTo>
                    <a:pt x="31750" y="8838"/>
                  </a:lnTo>
                  <a:lnTo>
                    <a:pt x="29868" y="12865"/>
                  </a:lnTo>
                  <a:lnTo>
                    <a:pt x="28378" y="14927"/>
                  </a:lnTo>
                  <a:lnTo>
                    <a:pt x="26282" y="24570"/>
                  </a:lnTo>
                  <a:lnTo>
                    <a:pt x="23553" y="51242"/>
                  </a:lnTo>
                  <a:lnTo>
                    <a:pt x="8562" y="97372"/>
                  </a:lnTo>
                  <a:lnTo>
                    <a:pt x="605" y="143097"/>
                  </a:lnTo>
                  <a:lnTo>
                    <a:pt x="0" y="177769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253">
              <a:extLst>
                <a:ext uri="{FF2B5EF4-FFF2-40B4-BE49-F238E27FC236}">
                  <a16:creationId xmlns:a16="http://schemas.microsoft.com/office/drawing/2014/main" id="{B10BCA46-BD78-456B-8F3E-8EB4FCC168B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281656" y="1739902"/>
              <a:ext cx="171158" cy="101593"/>
            </a:xfrm>
            <a:custGeom>
              <a:avLst/>
              <a:gdLst/>
              <a:ahLst/>
              <a:cxnLst/>
              <a:rect l="0" t="0" r="0" b="0"/>
              <a:pathLst>
                <a:path w="171158" h="101593">
                  <a:moveTo>
                    <a:pt x="50507" y="12698"/>
                  </a:moveTo>
                  <a:lnTo>
                    <a:pt x="50507" y="12698"/>
                  </a:lnTo>
                  <a:lnTo>
                    <a:pt x="47135" y="12698"/>
                  </a:lnTo>
                  <a:lnTo>
                    <a:pt x="46142" y="11992"/>
                  </a:lnTo>
                  <a:lnTo>
                    <a:pt x="45480" y="10817"/>
                  </a:lnTo>
                  <a:lnTo>
                    <a:pt x="44331" y="6231"/>
                  </a:lnTo>
                  <a:lnTo>
                    <a:pt x="44234" y="3238"/>
                  </a:lnTo>
                  <a:lnTo>
                    <a:pt x="43503" y="2158"/>
                  </a:lnTo>
                  <a:lnTo>
                    <a:pt x="42310" y="1438"/>
                  </a:lnTo>
                  <a:lnTo>
                    <a:pt x="37829" y="5"/>
                  </a:lnTo>
                  <a:lnTo>
                    <a:pt x="34442" y="0"/>
                  </a:lnTo>
                  <a:lnTo>
                    <a:pt x="30902" y="1880"/>
                  </a:lnTo>
                  <a:lnTo>
                    <a:pt x="28970" y="3370"/>
                  </a:lnTo>
                  <a:lnTo>
                    <a:pt x="26824" y="6906"/>
                  </a:lnTo>
                  <a:lnTo>
                    <a:pt x="25164" y="10829"/>
                  </a:lnTo>
                  <a:lnTo>
                    <a:pt x="8825" y="34002"/>
                  </a:lnTo>
                  <a:lnTo>
                    <a:pt x="367" y="60741"/>
                  </a:lnTo>
                  <a:lnTo>
                    <a:pt x="0" y="65330"/>
                  </a:lnTo>
                  <a:lnTo>
                    <a:pt x="1718" y="69722"/>
                  </a:lnTo>
                  <a:lnTo>
                    <a:pt x="8571" y="78290"/>
                  </a:lnTo>
                  <a:lnTo>
                    <a:pt x="36693" y="97364"/>
                  </a:lnTo>
                  <a:lnTo>
                    <a:pt x="45316" y="100343"/>
                  </a:lnTo>
                  <a:lnTo>
                    <a:pt x="90209" y="101592"/>
                  </a:lnTo>
                  <a:lnTo>
                    <a:pt x="99116" y="100891"/>
                  </a:lnTo>
                  <a:lnTo>
                    <a:pt x="134521" y="90353"/>
                  </a:lnTo>
                  <a:lnTo>
                    <a:pt x="145210" y="84299"/>
                  </a:lnTo>
                  <a:lnTo>
                    <a:pt x="163434" y="80820"/>
                  </a:lnTo>
                  <a:lnTo>
                    <a:pt x="171157" y="761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ARTInkShape-1254">
            <a:extLst>
              <a:ext uri="{FF2B5EF4-FFF2-40B4-BE49-F238E27FC236}">
                <a16:creationId xmlns:a16="http://schemas.microsoft.com/office/drawing/2014/main" id="{5E246A64-750A-4BE7-9B24-FE5A20DE20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24463" y="1308100"/>
            <a:ext cx="31665" cy="158751"/>
          </a:xfrm>
          <a:custGeom>
            <a:avLst/>
            <a:gdLst/>
            <a:ahLst/>
            <a:cxnLst/>
            <a:rect l="0" t="0" r="0" b="0"/>
            <a:pathLst>
              <a:path w="31665" h="158751">
                <a:moveTo>
                  <a:pt x="0" y="0"/>
                </a:moveTo>
                <a:lnTo>
                  <a:pt x="0" y="0"/>
                </a:lnTo>
                <a:lnTo>
                  <a:pt x="11555" y="0"/>
                </a:lnTo>
                <a:lnTo>
                  <a:pt x="28483" y="15786"/>
                </a:lnTo>
                <a:lnTo>
                  <a:pt x="30298" y="21363"/>
                </a:lnTo>
                <a:lnTo>
                  <a:pt x="31664" y="48819"/>
                </a:lnTo>
                <a:lnTo>
                  <a:pt x="18881" y="95420"/>
                </a:lnTo>
                <a:lnTo>
                  <a:pt x="6334" y="138391"/>
                </a:lnTo>
                <a:lnTo>
                  <a:pt x="0" y="158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501">
            <a:extLst>
              <a:ext uri="{FF2B5EF4-FFF2-40B4-BE49-F238E27FC236}">
                <a16:creationId xmlns:a16="http://schemas.microsoft.com/office/drawing/2014/main" id="{6CF2A965-A8C8-4F8E-A26C-D3495BDF85CF}"/>
              </a:ext>
            </a:extLst>
          </p:cNvPr>
          <p:cNvGrpSpPr/>
          <p:nvPr/>
        </p:nvGrpSpPr>
        <p:grpSpPr>
          <a:xfrm>
            <a:off x="4113213" y="1257300"/>
            <a:ext cx="171451" cy="215901"/>
            <a:chOff x="4113213" y="1257300"/>
            <a:chExt cx="171451" cy="215901"/>
          </a:xfrm>
        </p:grpSpPr>
        <p:sp>
          <p:nvSpPr>
            <p:cNvPr id="13" name="SMARTInkShape-1255">
              <a:extLst>
                <a:ext uri="{FF2B5EF4-FFF2-40B4-BE49-F238E27FC236}">
                  <a16:creationId xmlns:a16="http://schemas.microsoft.com/office/drawing/2014/main" id="{CDEFD65D-26CF-4B6E-8A3D-FB8F7FCA7A9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189413" y="1257300"/>
              <a:ext cx="12701" cy="171451"/>
            </a:xfrm>
            <a:custGeom>
              <a:avLst/>
              <a:gdLst/>
              <a:ahLst/>
              <a:cxnLst/>
              <a:rect l="0" t="0" r="0" b="0"/>
              <a:pathLst>
                <a:path w="12701" h="171451">
                  <a:moveTo>
                    <a:pt x="0" y="6350"/>
                  </a:moveTo>
                  <a:lnTo>
                    <a:pt x="0" y="6350"/>
                  </a:lnTo>
                  <a:lnTo>
                    <a:pt x="0" y="0"/>
                  </a:lnTo>
                  <a:lnTo>
                    <a:pt x="0" y="5467"/>
                  </a:lnTo>
                  <a:lnTo>
                    <a:pt x="5467" y="11740"/>
                  </a:lnTo>
                  <a:lnTo>
                    <a:pt x="6088" y="15786"/>
                  </a:lnTo>
                  <a:lnTo>
                    <a:pt x="7054" y="43044"/>
                  </a:lnTo>
                  <a:lnTo>
                    <a:pt x="11817" y="58385"/>
                  </a:lnTo>
                  <a:lnTo>
                    <a:pt x="12695" y="105720"/>
                  </a:lnTo>
                  <a:lnTo>
                    <a:pt x="12700" y="152397"/>
                  </a:lnTo>
                  <a:lnTo>
                    <a:pt x="1270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256">
              <a:extLst>
                <a:ext uri="{FF2B5EF4-FFF2-40B4-BE49-F238E27FC236}">
                  <a16:creationId xmlns:a16="http://schemas.microsoft.com/office/drawing/2014/main" id="{4BEBA57F-3717-42CF-AA40-CEDA68582E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113213" y="1365250"/>
              <a:ext cx="171451" cy="107951"/>
            </a:xfrm>
            <a:custGeom>
              <a:avLst/>
              <a:gdLst/>
              <a:ahLst/>
              <a:cxnLst/>
              <a:rect l="0" t="0" r="0" b="0"/>
              <a:pathLst>
                <a:path w="171451" h="1079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4364" y="10831"/>
                  </a:lnTo>
                  <a:lnTo>
                    <a:pt x="6088" y="17828"/>
                  </a:lnTo>
                  <a:lnTo>
                    <a:pt x="7003" y="28242"/>
                  </a:lnTo>
                  <a:lnTo>
                    <a:pt x="11365" y="37825"/>
                  </a:lnTo>
                  <a:lnTo>
                    <a:pt x="11810" y="40034"/>
                  </a:lnTo>
                  <a:lnTo>
                    <a:pt x="20504" y="57143"/>
                  </a:lnTo>
                  <a:lnTo>
                    <a:pt x="22136" y="59262"/>
                  </a:lnTo>
                  <a:lnTo>
                    <a:pt x="23949" y="65379"/>
                  </a:lnTo>
                  <a:lnTo>
                    <a:pt x="26048" y="86609"/>
                  </a:lnTo>
                  <a:lnTo>
                    <a:pt x="30859" y="93973"/>
                  </a:lnTo>
                  <a:lnTo>
                    <a:pt x="31671" y="100605"/>
                  </a:lnTo>
                  <a:lnTo>
                    <a:pt x="31750" y="107950"/>
                  </a:lnTo>
                  <a:lnTo>
                    <a:pt x="40588" y="107950"/>
                  </a:lnTo>
                  <a:lnTo>
                    <a:pt x="86818" y="92218"/>
                  </a:lnTo>
                  <a:lnTo>
                    <a:pt x="134212" y="61454"/>
                  </a:lnTo>
                  <a:lnTo>
                    <a:pt x="17145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MARTInkShape-1257">
            <a:extLst>
              <a:ext uri="{FF2B5EF4-FFF2-40B4-BE49-F238E27FC236}">
                <a16:creationId xmlns:a16="http://schemas.microsoft.com/office/drawing/2014/main" id="{F46972DD-A6FD-4785-8879-67CCB747C7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11766" y="2825750"/>
            <a:ext cx="199727" cy="133301"/>
          </a:xfrm>
          <a:custGeom>
            <a:avLst/>
            <a:gdLst/>
            <a:ahLst/>
            <a:cxnLst/>
            <a:rect l="0" t="0" r="0" b="0"/>
            <a:pathLst>
              <a:path w="199727" h="133301">
                <a:moveTo>
                  <a:pt x="41097" y="6350"/>
                </a:moveTo>
                <a:lnTo>
                  <a:pt x="41097" y="6350"/>
                </a:lnTo>
                <a:lnTo>
                  <a:pt x="41097" y="16048"/>
                </a:lnTo>
                <a:lnTo>
                  <a:pt x="39215" y="19597"/>
                </a:lnTo>
                <a:lnTo>
                  <a:pt x="13570" y="49941"/>
                </a:lnTo>
                <a:lnTo>
                  <a:pt x="618" y="75260"/>
                </a:lnTo>
                <a:lnTo>
                  <a:pt x="0" y="79101"/>
                </a:lnTo>
                <a:lnTo>
                  <a:pt x="3346" y="99422"/>
                </a:lnTo>
                <a:lnTo>
                  <a:pt x="6209" y="106747"/>
                </a:lnTo>
                <a:lnTo>
                  <a:pt x="11715" y="112825"/>
                </a:lnTo>
                <a:lnTo>
                  <a:pt x="33651" y="129030"/>
                </a:lnTo>
                <a:lnTo>
                  <a:pt x="49003" y="132070"/>
                </a:lnTo>
                <a:lnTo>
                  <a:pt x="93281" y="133300"/>
                </a:lnTo>
                <a:lnTo>
                  <a:pt x="111357" y="131454"/>
                </a:lnTo>
                <a:lnTo>
                  <a:pt x="152049" y="118422"/>
                </a:lnTo>
                <a:lnTo>
                  <a:pt x="187977" y="93392"/>
                </a:lnTo>
                <a:lnTo>
                  <a:pt x="195232" y="83489"/>
                </a:lnTo>
                <a:lnTo>
                  <a:pt x="198479" y="74989"/>
                </a:lnTo>
                <a:lnTo>
                  <a:pt x="199726" y="52625"/>
                </a:lnTo>
                <a:lnTo>
                  <a:pt x="198355" y="49194"/>
                </a:lnTo>
                <a:lnTo>
                  <a:pt x="179137" y="26878"/>
                </a:lnTo>
                <a:lnTo>
                  <a:pt x="158706" y="15011"/>
                </a:lnTo>
                <a:lnTo>
                  <a:pt x="137627" y="8270"/>
                </a:lnTo>
                <a:lnTo>
                  <a:pt x="124026" y="5037"/>
                </a:lnTo>
                <a:lnTo>
                  <a:pt x="111059" y="1493"/>
                </a:lnTo>
                <a:lnTo>
                  <a:pt x="79197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SMARTInkShape-Group503">
            <a:extLst>
              <a:ext uri="{FF2B5EF4-FFF2-40B4-BE49-F238E27FC236}">
                <a16:creationId xmlns:a16="http://schemas.microsoft.com/office/drawing/2014/main" id="{98DBC74F-8D59-43C7-BB68-B3437FAA7B91}"/>
              </a:ext>
            </a:extLst>
          </p:cNvPr>
          <p:cNvGrpSpPr/>
          <p:nvPr/>
        </p:nvGrpSpPr>
        <p:grpSpPr>
          <a:xfrm>
            <a:off x="5167390" y="2781302"/>
            <a:ext cx="120574" cy="209526"/>
            <a:chOff x="5167390" y="2781302"/>
            <a:chExt cx="120574" cy="209526"/>
          </a:xfrm>
        </p:grpSpPr>
        <p:sp>
          <p:nvSpPr>
            <p:cNvPr id="17" name="SMARTInkShape-1258">
              <a:extLst>
                <a:ext uri="{FF2B5EF4-FFF2-40B4-BE49-F238E27FC236}">
                  <a16:creationId xmlns:a16="http://schemas.microsoft.com/office/drawing/2014/main" id="{FCFF06FD-5BE1-49AA-B43F-6D1A6801AB6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186363" y="2832100"/>
              <a:ext cx="50801" cy="158728"/>
            </a:xfrm>
            <a:custGeom>
              <a:avLst/>
              <a:gdLst/>
              <a:ahLst/>
              <a:cxnLst/>
              <a:rect l="0" t="0" r="0" b="0"/>
              <a:pathLst>
                <a:path w="50801" h="158728">
                  <a:moveTo>
                    <a:pt x="0" y="152400"/>
                  </a:moveTo>
                  <a:lnTo>
                    <a:pt x="0" y="152400"/>
                  </a:lnTo>
                  <a:lnTo>
                    <a:pt x="6088" y="158489"/>
                  </a:lnTo>
                  <a:lnTo>
                    <a:pt x="11794" y="158727"/>
                  </a:lnTo>
                  <a:lnTo>
                    <a:pt x="12096" y="158029"/>
                  </a:lnTo>
                  <a:lnTo>
                    <a:pt x="12620" y="153281"/>
                  </a:lnTo>
                  <a:lnTo>
                    <a:pt x="18160" y="147010"/>
                  </a:lnTo>
                  <a:lnTo>
                    <a:pt x="19579" y="141170"/>
                  </a:lnTo>
                  <a:lnTo>
                    <a:pt x="23361" y="134570"/>
                  </a:lnTo>
                  <a:lnTo>
                    <a:pt x="30860" y="90667"/>
                  </a:lnTo>
                  <a:lnTo>
                    <a:pt x="32279" y="74720"/>
                  </a:lnTo>
                  <a:lnTo>
                    <a:pt x="43298" y="49674"/>
                  </a:lnTo>
                  <a:lnTo>
                    <a:pt x="44928" y="40412"/>
                  </a:lnTo>
                  <a:lnTo>
                    <a:pt x="49431" y="31789"/>
                  </a:lnTo>
                  <a:lnTo>
                    <a:pt x="50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259">
              <a:extLst>
                <a:ext uri="{FF2B5EF4-FFF2-40B4-BE49-F238E27FC236}">
                  <a16:creationId xmlns:a16="http://schemas.microsoft.com/office/drawing/2014/main" id="{53B2B683-FBD4-4529-B2B0-E353F72EBA6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167390" y="2781302"/>
              <a:ext cx="120574" cy="120649"/>
            </a:xfrm>
            <a:custGeom>
              <a:avLst/>
              <a:gdLst/>
              <a:ahLst/>
              <a:cxnLst/>
              <a:rect l="0" t="0" r="0" b="0"/>
              <a:pathLst>
                <a:path w="120574" h="120649">
                  <a:moveTo>
                    <a:pt x="6273" y="101598"/>
                  </a:moveTo>
                  <a:lnTo>
                    <a:pt x="6273" y="101598"/>
                  </a:lnTo>
                  <a:lnTo>
                    <a:pt x="184" y="101598"/>
                  </a:lnTo>
                  <a:lnTo>
                    <a:pt x="0" y="98227"/>
                  </a:lnTo>
                  <a:lnTo>
                    <a:pt x="680" y="97234"/>
                  </a:lnTo>
                  <a:lnTo>
                    <a:pt x="1839" y="96572"/>
                  </a:lnTo>
                  <a:lnTo>
                    <a:pt x="3316" y="96131"/>
                  </a:lnTo>
                  <a:lnTo>
                    <a:pt x="4302" y="95131"/>
                  </a:lnTo>
                  <a:lnTo>
                    <a:pt x="6805" y="88833"/>
                  </a:lnTo>
                  <a:lnTo>
                    <a:pt x="10585" y="84018"/>
                  </a:lnTo>
                  <a:lnTo>
                    <a:pt x="12724" y="78123"/>
                  </a:lnTo>
                  <a:lnTo>
                    <a:pt x="16808" y="71908"/>
                  </a:lnTo>
                  <a:lnTo>
                    <a:pt x="18331" y="65598"/>
                  </a:lnTo>
                  <a:lnTo>
                    <a:pt x="18687" y="61374"/>
                  </a:lnTo>
                  <a:lnTo>
                    <a:pt x="20727" y="57145"/>
                  </a:lnTo>
                  <a:lnTo>
                    <a:pt x="24415" y="52052"/>
                  </a:lnTo>
                  <a:lnTo>
                    <a:pt x="25143" y="45976"/>
                  </a:lnTo>
                  <a:lnTo>
                    <a:pt x="25316" y="29608"/>
                  </a:lnTo>
                  <a:lnTo>
                    <a:pt x="27201" y="25388"/>
                  </a:lnTo>
                  <a:lnTo>
                    <a:pt x="37738" y="12992"/>
                  </a:lnTo>
                  <a:lnTo>
                    <a:pt x="38015" y="6617"/>
                  </a:lnTo>
                  <a:lnTo>
                    <a:pt x="43489" y="904"/>
                  </a:lnTo>
                  <a:lnTo>
                    <a:pt x="49762" y="78"/>
                  </a:lnTo>
                  <a:lnTo>
                    <a:pt x="60157" y="0"/>
                  </a:lnTo>
                  <a:lnTo>
                    <a:pt x="61246" y="705"/>
                  </a:lnTo>
                  <a:lnTo>
                    <a:pt x="61971" y="1880"/>
                  </a:lnTo>
                  <a:lnTo>
                    <a:pt x="63136" y="5465"/>
                  </a:lnTo>
                  <a:lnTo>
                    <a:pt x="65176" y="5956"/>
                  </a:lnTo>
                  <a:lnTo>
                    <a:pt x="68865" y="6270"/>
                  </a:lnTo>
                  <a:lnTo>
                    <a:pt x="69167" y="7002"/>
                  </a:lnTo>
                  <a:lnTo>
                    <a:pt x="69749" y="12434"/>
                  </a:lnTo>
                  <a:lnTo>
                    <a:pt x="75238" y="18142"/>
                  </a:lnTo>
                  <a:lnTo>
                    <a:pt x="76045" y="24436"/>
                  </a:lnTo>
                  <a:lnTo>
                    <a:pt x="76099" y="28484"/>
                  </a:lnTo>
                  <a:lnTo>
                    <a:pt x="77994" y="32179"/>
                  </a:lnTo>
                  <a:lnTo>
                    <a:pt x="86662" y="42937"/>
                  </a:lnTo>
                  <a:lnTo>
                    <a:pt x="102974" y="90354"/>
                  </a:lnTo>
                  <a:lnTo>
                    <a:pt x="108302" y="100148"/>
                  </a:lnTo>
                  <a:lnTo>
                    <a:pt x="120573" y="1206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MARTInkShape-1260">
            <a:extLst>
              <a:ext uri="{FF2B5EF4-FFF2-40B4-BE49-F238E27FC236}">
                <a16:creationId xmlns:a16="http://schemas.microsoft.com/office/drawing/2014/main" id="{110C05EE-2796-4262-BD50-F825577DE20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16363" y="3086100"/>
            <a:ext cx="19051" cy="152401"/>
          </a:xfrm>
          <a:custGeom>
            <a:avLst/>
            <a:gdLst/>
            <a:ahLst/>
            <a:cxnLst/>
            <a:rect l="0" t="0" r="0" b="0"/>
            <a:pathLst>
              <a:path w="19051" h="152401">
                <a:moveTo>
                  <a:pt x="19050" y="6350"/>
                </a:moveTo>
                <a:lnTo>
                  <a:pt x="19050" y="6350"/>
                </a:lnTo>
                <a:lnTo>
                  <a:pt x="19050" y="0"/>
                </a:lnTo>
                <a:lnTo>
                  <a:pt x="19050" y="9460"/>
                </a:lnTo>
                <a:lnTo>
                  <a:pt x="13092" y="33278"/>
                </a:lnTo>
                <a:lnTo>
                  <a:pt x="12168" y="40896"/>
                </a:lnTo>
                <a:lnTo>
                  <a:pt x="962" y="86791"/>
                </a:lnTo>
                <a:lnTo>
                  <a:pt x="7" y="132116"/>
                </a:lnTo>
                <a:lnTo>
                  <a:pt x="0" y="147873"/>
                </a:lnTo>
                <a:lnTo>
                  <a:pt x="706" y="149382"/>
                </a:lnTo>
                <a:lnTo>
                  <a:pt x="1881" y="150388"/>
                </a:lnTo>
                <a:lnTo>
                  <a:pt x="6350" y="1524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SMARTInkShape-Group505">
            <a:extLst>
              <a:ext uri="{FF2B5EF4-FFF2-40B4-BE49-F238E27FC236}">
                <a16:creationId xmlns:a16="http://schemas.microsoft.com/office/drawing/2014/main" id="{E836D336-E31C-43CE-8F29-1AB5087DA6B7}"/>
              </a:ext>
            </a:extLst>
          </p:cNvPr>
          <p:cNvGrpSpPr/>
          <p:nvPr/>
        </p:nvGrpSpPr>
        <p:grpSpPr>
          <a:xfrm>
            <a:off x="4525969" y="2971801"/>
            <a:ext cx="126995" cy="260350"/>
            <a:chOff x="4525969" y="2971801"/>
            <a:chExt cx="126995" cy="260350"/>
          </a:xfrm>
        </p:grpSpPr>
        <p:sp>
          <p:nvSpPr>
            <p:cNvPr id="21" name="SMARTInkShape-1261">
              <a:extLst>
                <a:ext uri="{FF2B5EF4-FFF2-40B4-BE49-F238E27FC236}">
                  <a16:creationId xmlns:a16="http://schemas.microsoft.com/office/drawing/2014/main" id="{B7387A06-BB42-472C-9151-D795BBFF792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538740" y="3067050"/>
              <a:ext cx="44374" cy="165101"/>
            </a:xfrm>
            <a:custGeom>
              <a:avLst/>
              <a:gdLst/>
              <a:ahLst/>
              <a:cxnLst/>
              <a:rect l="0" t="0" r="0" b="0"/>
              <a:pathLst>
                <a:path w="44374" h="165101">
                  <a:moveTo>
                    <a:pt x="6273" y="165100"/>
                  </a:moveTo>
                  <a:lnTo>
                    <a:pt x="6273" y="165100"/>
                  </a:lnTo>
                  <a:lnTo>
                    <a:pt x="6273" y="158828"/>
                  </a:lnTo>
                  <a:lnTo>
                    <a:pt x="805" y="158757"/>
                  </a:lnTo>
                  <a:lnTo>
                    <a:pt x="511" y="158049"/>
                  </a:lnTo>
                  <a:lnTo>
                    <a:pt x="0" y="149912"/>
                  </a:lnTo>
                  <a:lnTo>
                    <a:pt x="1839" y="145885"/>
                  </a:lnTo>
                  <a:lnTo>
                    <a:pt x="5397" y="140922"/>
                  </a:lnTo>
                  <a:lnTo>
                    <a:pt x="6100" y="134872"/>
                  </a:lnTo>
                  <a:lnTo>
                    <a:pt x="6196" y="130969"/>
                  </a:lnTo>
                  <a:lnTo>
                    <a:pt x="8120" y="126883"/>
                  </a:lnTo>
                  <a:lnTo>
                    <a:pt x="10621" y="122714"/>
                  </a:lnTo>
                  <a:lnTo>
                    <a:pt x="12227" y="114290"/>
                  </a:lnTo>
                  <a:lnTo>
                    <a:pt x="13152" y="109357"/>
                  </a:lnTo>
                  <a:lnTo>
                    <a:pt x="18067" y="94016"/>
                  </a:lnTo>
                  <a:lnTo>
                    <a:pt x="19499" y="84135"/>
                  </a:lnTo>
                  <a:lnTo>
                    <a:pt x="26801" y="63903"/>
                  </a:lnTo>
                  <a:lnTo>
                    <a:pt x="29508" y="59446"/>
                  </a:lnTo>
                  <a:lnTo>
                    <a:pt x="31031" y="52264"/>
                  </a:lnTo>
                  <a:lnTo>
                    <a:pt x="31588" y="36873"/>
                  </a:lnTo>
                  <a:lnTo>
                    <a:pt x="33516" y="32145"/>
                  </a:lnTo>
                  <a:lnTo>
                    <a:pt x="35018" y="29897"/>
                  </a:lnTo>
                  <a:lnTo>
                    <a:pt x="35314" y="27692"/>
                  </a:lnTo>
                  <a:lnTo>
                    <a:pt x="33761" y="23361"/>
                  </a:lnTo>
                  <a:lnTo>
                    <a:pt x="33770" y="21219"/>
                  </a:lnTo>
                  <a:lnTo>
                    <a:pt x="37712" y="11379"/>
                  </a:lnTo>
                  <a:lnTo>
                    <a:pt x="37961" y="7344"/>
                  </a:lnTo>
                  <a:lnTo>
                    <a:pt x="38687" y="7012"/>
                  </a:lnTo>
                  <a:lnTo>
                    <a:pt x="41375" y="6644"/>
                  </a:lnTo>
                  <a:lnTo>
                    <a:pt x="42374" y="5841"/>
                  </a:lnTo>
                  <a:lnTo>
                    <a:pt x="4437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1262">
              <a:extLst>
                <a:ext uri="{FF2B5EF4-FFF2-40B4-BE49-F238E27FC236}">
                  <a16:creationId xmlns:a16="http://schemas.microsoft.com/office/drawing/2014/main" id="{846F4001-03BC-4E99-89C7-FD3F465FE11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525969" y="2971801"/>
              <a:ext cx="126995" cy="139700"/>
            </a:xfrm>
            <a:custGeom>
              <a:avLst/>
              <a:gdLst/>
              <a:ahLst/>
              <a:cxnLst/>
              <a:rect l="0" t="0" r="0" b="0"/>
              <a:pathLst>
                <a:path w="126995" h="139700">
                  <a:moveTo>
                    <a:pt x="6344" y="139699"/>
                  </a:moveTo>
                  <a:lnTo>
                    <a:pt x="6344" y="139699"/>
                  </a:lnTo>
                  <a:lnTo>
                    <a:pt x="6344" y="104847"/>
                  </a:lnTo>
                  <a:lnTo>
                    <a:pt x="5638" y="103764"/>
                  </a:lnTo>
                  <a:lnTo>
                    <a:pt x="4462" y="103042"/>
                  </a:lnTo>
                  <a:lnTo>
                    <a:pt x="255" y="101683"/>
                  </a:lnTo>
                  <a:lnTo>
                    <a:pt x="0" y="95513"/>
                  </a:lnTo>
                  <a:lnTo>
                    <a:pt x="4359" y="90232"/>
                  </a:lnTo>
                  <a:lnTo>
                    <a:pt x="6082" y="83700"/>
                  </a:lnTo>
                  <a:lnTo>
                    <a:pt x="9637" y="79519"/>
                  </a:lnTo>
                  <a:lnTo>
                    <a:pt x="13216" y="77675"/>
                  </a:lnTo>
                  <a:lnTo>
                    <a:pt x="15159" y="77183"/>
                  </a:lnTo>
                  <a:lnTo>
                    <a:pt x="16454" y="76149"/>
                  </a:lnTo>
                  <a:lnTo>
                    <a:pt x="29982" y="57112"/>
                  </a:lnTo>
                  <a:lnTo>
                    <a:pt x="31666" y="52899"/>
                  </a:lnTo>
                  <a:lnTo>
                    <a:pt x="42681" y="38098"/>
                  </a:lnTo>
                  <a:lnTo>
                    <a:pt x="44366" y="33865"/>
                  </a:lnTo>
                  <a:lnTo>
                    <a:pt x="61647" y="12699"/>
                  </a:lnTo>
                  <a:lnTo>
                    <a:pt x="62263" y="10582"/>
                  </a:lnTo>
                  <a:lnTo>
                    <a:pt x="63379" y="9171"/>
                  </a:lnTo>
                  <a:lnTo>
                    <a:pt x="67615" y="6480"/>
                  </a:lnTo>
                  <a:lnTo>
                    <a:pt x="69836" y="25"/>
                  </a:lnTo>
                  <a:lnTo>
                    <a:pt x="75932" y="0"/>
                  </a:lnTo>
                  <a:lnTo>
                    <a:pt x="76116" y="3370"/>
                  </a:lnTo>
                  <a:lnTo>
                    <a:pt x="76847" y="4363"/>
                  </a:lnTo>
                  <a:lnTo>
                    <a:pt x="79541" y="5466"/>
                  </a:lnTo>
                  <a:lnTo>
                    <a:pt x="80542" y="6466"/>
                  </a:lnTo>
                  <a:lnTo>
                    <a:pt x="84030" y="13140"/>
                  </a:lnTo>
                  <a:lnTo>
                    <a:pt x="86732" y="17129"/>
                  </a:lnTo>
                  <a:lnTo>
                    <a:pt x="88253" y="23340"/>
                  </a:lnTo>
                  <a:lnTo>
                    <a:pt x="89543" y="36693"/>
                  </a:lnTo>
                  <a:lnTo>
                    <a:pt x="93946" y="46698"/>
                  </a:lnTo>
                  <a:lnTo>
                    <a:pt x="99014" y="54445"/>
                  </a:lnTo>
                  <a:lnTo>
                    <a:pt x="109388" y="82147"/>
                  </a:lnTo>
                  <a:lnTo>
                    <a:pt x="118011" y="93079"/>
                  </a:lnTo>
                  <a:lnTo>
                    <a:pt x="119863" y="99467"/>
                  </a:lnTo>
                  <a:lnTo>
                    <a:pt x="121281" y="116545"/>
                  </a:lnTo>
                  <a:lnTo>
                    <a:pt x="126994" y="1269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506">
            <a:extLst>
              <a:ext uri="{FF2B5EF4-FFF2-40B4-BE49-F238E27FC236}">
                <a16:creationId xmlns:a16="http://schemas.microsoft.com/office/drawing/2014/main" id="{3769A4AE-870B-40C2-951C-3181A0BCB6F4}"/>
              </a:ext>
            </a:extLst>
          </p:cNvPr>
          <p:cNvGrpSpPr/>
          <p:nvPr/>
        </p:nvGrpSpPr>
        <p:grpSpPr>
          <a:xfrm>
            <a:off x="5754700" y="2451102"/>
            <a:ext cx="390514" cy="228599"/>
            <a:chOff x="5754700" y="2451102"/>
            <a:chExt cx="390514" cy="228599"/>
          </a:xfrm>
        </p:grpSpPr>
        <p:sp>
          <p:nvSpPr>
            <p:cNvPr id="24" name="SMARTInkShape-1263">
              <a:extLst>
                <a:ext uri="{FF2B5EF4-FFF2-40B4-BE49-F238E27FC236}">
                  <a16:creationId xmlns:a16="http://schemas.microsoft.com/office/drawing/2014/main" id="{D95F356F-5781-4151-AA4F-C823F093528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821363" y="2559050"/>
              <a:ext cx="323851" cy="63501"/>
            </a:xfrm>
            <a:custGeom>
              <a:avLst/>
              <a:gdLst/>
              <a:ahLst/>
              <a:cxnLst/>
              <a:rect l="0" t="0" r="0" b="0"/>
              <a:pathLst>
                <a:path w="323851" h="63501">
                  <a:moveTo>
                    <a:pt x="323850" y="63500"/>
                  </a:moveTo>
                  <a:lnTo>
                    <a:pt x="323850" y="63500"/>
                  </a:lnTo>
                  <a:lnTo>
                    <a:pt x="320478" y="63500"/>
                  </a:lnTo>
                  <a:lnTo>
                    <a:pt x="319485" y="62794"/>
                  </a:lnTo>
                  <a:lnTo>
                    <a:pt x="318823" y="61619"/>
                  </a:lnTo>
                  <a:lnTo>
                    <a:pt x="317761" y="58033"/>
                  </a:lnTo>
                  <a:lnTo>
                    <a:pt x="315734" y="57542"/>
                  </a:lnTo>
                  <a:lnTo>
                    <a:pt x="314206" y="57412"/>
                  </a:lnTo>
                  <a:lnTo>
                    <a:pt x="310627" y="55385"/>
                  </a:lnTo>
                  <a:lnTo>
                    <a:pt x="306684" y="52838"/>
                  </a:lnTo>
                  <a:lnTo>
                    <a:pt x="299673" y="51068"/>
                  </a:lnTo>
                  <a:lnTo>
                    <a:pt x="293090" y="45356"/>
                  </a:lnTo>
                  <a:lnTo>
                    <a:pt x="289022" y="44719"/>
                  </a:lnTo>
                  <a:lnTo>
                    <a:pt x="274279" y="44457"/>
                  </a:lnTo>
                  <a:lnTo>
                    <a:pt x="258852" y="38983"/>
                  </a:lnTo>
                  <a:lnTo>
                    <a:pt x="240824" y="36335"/>
                  </a:lnTo>
                  <a:lnTo>
                    <a:pt x="231916" y="33788"/>
                  </a:lnTo>
                  <a:lnTo>
                    <a:pt x="190322" y="31869"/>
                  </a:lnTo>
                  <a:lnTo>
                    <a:pt x="149292" y="31060"/>
                  </a:lnTo>
                  <a:lnTo>
                    <a:pt x="105981" y="26285"/>
                  </a:lnTo>
                  <a:lnTo>
                    <a:pt x="60513" y="25478"/>
                  </a:lnTo>
                  <a:lnTo>
                    <a:pt x="28092" y="18938"/>
                  </a:lnTo>
                  <a:lnTo>
                    <a:pt x="17182" y="1415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1264">
              <a:extLst>
                <a:ext uri="{FF2B5EF4-FFF2-40B4-BE49-F238E27FC236}">
                  <a16:creationId xmlns:a16="http://schemas.microsoft.com/office/drawing/2014/main" id="{B94E6FFD-2788-4EE7-8150-6DF4D51AE70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27713" y="2489200"/>
              <a:ext cx="50801" cy="38101"/>
            </a:xfrm>
            <a:custGeom>
              <a:avLst/>
              <a:gdLst/>
              <a:ahLst/>
              <a:cxnLst/>
              <a:rect l="0" t="0" r="0" b="0"/>
              <a:pathLst>
                <a:path w="50801" h="38101">
                  <a:moveTo>
                    <a:pt x="0" y="38100"/>
                  </a:moveTo>
                  <a:lnTo>
                    <a:pt x="0" y="38100"/>
                  </a:lnTo>
                  <a:lnTo>
                    <a:pt x="14746" y="25235"/>
                  </a:lnTo>
                  <a:lnTo>
                    <a:pt x="31372" y="12686"/>
                  </a:lnTo>
                  <a:lnTo>
                    <a:pt x="39869" y="6346"/>
                  </a:lnTo>
                  <a:lnTo>
                    <a:pt x="50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1265">
              <a:extLst>
                <a:ext uri="{FF2B5EF4-FFF2-40B4-BE49-F238E27FC236}">
                  <a16:creationId xmlns:a16="http://schemas.microsoft.com/office/drawing/2014/main" id="{4AE49DF9-961E-4851-B7EC-2FAD7EBD38C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754700" y="2451102"/>
              <a:ext cx="193664" cy="228599"/>
            </a:xfrm>
            <a:custGeom>
              <a:avLst/>
              <a:gdLst/>
              <a:ahLst/>
              <a:cxnLst/>
              <a:rect l="0" t="0" r="0" b="0"/>
              <a:pathLst>
                <a:path w="193664" h="228599">
                  <a:moveTo>
                    <a:pt x="149213" y="6348"/>
                  </a:moveTo>
                  <a:lnTo>
                    <a:pt x="149213" y="6348"/>
                  </a:lnTo>
                  <a:lnTo>
                    <a:pt x="149213" y="881"/>
                  </a:lnTo>
                  <a:lnTo>
                    <a:pt x="148507" y="587"/>
                  </a:lnTo>
                  <a:lnTo>
                    <a:pt x="127959" y="0"/>
                  </a:lnTo>
                  <a:lnTo>
                    <a:pt x="123774" y="1880"/>
                  </a:lnTo>
                  <a:lnTo>
                    <a:pt x="119562" y="4362"/>
                  </a:lnTo>
                  <a:lnTo>
                    <a:pt x="102514" y="11243"/>
                  </a:lnTo>
                  <a:lnTo>
                    <a:pt x="94062" y="16422"/>
                  </a:lnTo>
                  <a:lnTo>
                    <a:pt x="82934" y="19681"/>
                  </a:lnTo>
                  <a:lnTo>
                    <a:pt x="37022" y="46511"/>
                  </a:lnTo>
                  <a:lnTo>
                    <a:pt x="8806" y="67140"/>
                  </a:lnTo>
                  <a:lnTo>
                    <a:pt x="535" y="81608"/>
                  </a:lnTo>
                  <a:lnTo>
                    <a:pt x="0" y="85449"/>
                  </a:lnTo>
                  <a:lnTo>
                    <a:pt x="6369" y="116466"/>
                  </a:lnTo>
                  <a:lnTo>
                    <a:pt x="15323" y="130619"/>
                  </a:lnTo>
                  <a:lnTo>
                    <a:pt x="24795" y="137544"/>
                  </a:lnTo>
                  <a:lnTo>
                    <a:pt x="68057" y="166673"/>
                  </a:lnTo>
                  <a:lnTo>
                    <a:pt x="95343" y="179154"/>
                  </a:lnTo>
                  <a:lnTo>
                    <a:pt x="106926" y="186162"/>
                  </a:lnTo>
                  <a:lnTo>
                    <a:pt x="133595" y="198291"/>
                  </a:lnTo>
                  <a:lnTo>
                    <a:pt x="145093" y="205251"/>
                  </a:lnTo>
                  <a:lnTo>
                    <a:pt x="193663" y="2285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6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0E98-A1A0-4653-A7A0-92608B08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7E73-7304-4EF2-A3C1-128BF32A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SMARTInkShape-Group12">
            <a:extLst>
              <a:ext uri="{FF2B5EF4-FFF2-40B4-BE49-F238E27FC236}">
                <a16:creationId xmlns:a16="http://schemas.microsoft.com/office/drawing/2014/main" id="{56BAE189-21C8-471D-9D3F-30CDBAA323E4}"/>
              </a:ext>
            </a:extLst>
          </p:cNvPr>
          <p:cNvGrpSpPr/>
          <p:nvPr/>
        </p:nvGrpSpPr>
        <p:grpSpPr>
          <a:xfrm>
            <a:off x="989012" y="1333500"/>
            <a:ext cx="1425250" cy="593995"/>
            <a:chOff x="989012" y="1333500"/>
            <a:chExt cx="1425250" cy="593995"/>
          </a:xfrm>
        </p:grpSpPr>
        <p:sp>
          <p:nvSpPr>
            <p:cNvPr id="5" name="SMARTInkShape-48">
              <a:extLst>
                <a:ext uri="{FF2B5EF4-FFF2-40B4-BE49-F238E27FC236}">
                  <a16:creationId xmlns:a16="http://schemas.microsoft.com/office/drawing/2014/main" id="{90F99F47-748A-4CC5-983A-E51B5FD4CF66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89012" y="1504973"/>
              <a:ext cx="88901" cy="12678"/>
            </a:xfrm>
            <a:custGeom>
              <a:avLst/>
              <a:gdLst/>
              <a:ahLst/>
              <a:cxnLst/>
              <a:rect l="0" t="0" r="0" b="0"/>
              <a:pathLst>
                <a:path w="88901" h="12678">
                  <a:moveTo>
                    <a:pt x="0" y="6327"/>
                  </a:moveTo>
                  <a:lnTo>
                    <a:pt x="0" y="6327"/>
                  </a:lnTo>
                  <a:lnTo>
                    <a:pt x="0" y="239"/>
                  </a:lnTo>
                  <a:lnTo>
                    <a:pt x="5468" y="0"/>
                  </a:lnTo>
                  <a:lnTo>
                    <a:pt x="9460" y="3355"/>
                  </a:lnTo>
                  <a:lnTo>
                    <a:pt x="15023" y="5006"/>
                  </a:lnTo>
                  <a:lnTo>
                    <a:pt x="61473" y="9691"/>
                  </a:lnTo>
                  <a:lnTo>
                    <a:pt x="88900" y="126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49">
              <a:extLst>
                <a:ext uri="{FF2B5EF4-FFF2-40B4-BE49-F238E27FC236}">
                  <a16:creationId xmlns:a16="http://schemas.microsoft.com/office/drawing/2014/main" id="{EEE83B25-87BC-422A-A8BF-27C5F53430A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2214565" y="1333500"/>
              <a:ext cx="199697" cy="203168"/>
            </a:xfrm>
            <a:custGeom>
              <a:avLst/>
              <a:gdLst/>
              <a:ahLst/>
              <a:cxnLst/>
              <a:rect l="0" t="0" r="0" b="0"/>
              <a:pathLst>
                <a:path w="199697" h="203168">
                  <a:moveTo>
                    <a:pt x="25398" y="69850"/>
                  </a:moveTo>
                  <a:lnTo>
                    <a:pt x="25398" y="69850"/>
                  </a:lnTo>
                  <a:lnTo>
                    <a:pt x="19930" y="69850"/>
                  </a:lnTo>
                  <a:lnTo>
                    <a:pt x="3263" y="85636"/>
                  </a:lnTo>
                  <a:lnTo>
                    <a:pt x="1449" y="89331"/>
                  </a:lnTo>
                  <a:lnTo>
                    <a:pt x="82" y="103742"/>
                  </a:lnTo>
                  <a:lnTo>
                    <a:pt x="0" y="132227"/>
                  </a:lnTo>
                  <a:lnTo>
                    <a:pt x="1880" y="138260"/>
                  </a:lnTo>
                  <a:lnTo>
                    <a:pt x="17710" y="166703"/>
                  </a:lnTo>
                  <a:lnTo>
                    <a:pt x="43326" y="186164"/>
                  </a:lnTo>
                  <a:lnTo>
                    <a:pt x="67658" y="200372"/>
                  </a:lnTo>
                  <a:lnTo>
                    <a:pt x="87050" y="202828"/>
                  </a:lnTo>
                  <a:lnTo>
                    <a:pt x="114301" y="203167"/>
                  </a:lnTo>
                  <a:lnTo>
                    <a:pt x="143234" y="188891"/>
                  </a:lnTo>
                  <a:lnTo>
                    <a:pt x="169270" y="166890"/>
                  </a:lnTo>
                  <a:lnTo>
                    <a:pt x="189258" y="138417"/>
                  </a:lnTo>
                  <a:lnTo>
                    <a:pt x="199552" y="106955"/>
                  </a:lnTo>
                  <a:lnTo>
                    <a:pt x="199696" y="94808"/>
                  </a:lnTo>
                  <a:lnTo>
                    <a:pt x="195811" y="67806"/>
                  </a:lnTo>
                  <a:lnTo>
                    <a:pt x="175218" y="32276"/>
                  </a:lnTo>
                  <a:lnTo>
                    <a:pt x="156775" y="13222"/>
                  </a:lnTo>
                  <a:lnTo>
                    <a:pt x="145171" y="5876"/>
                  </a:lnTo>
                  <a:lnTo>
                    <a:pt x="120474" y="1161"/>
                  </a:lnTo>
                  <a:lnTo>
                    <a:pt x="10159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50">
              <a:extLst>
                <a:ext uri="{FF2B5EF4-FFF2-40B4-BE49-F238E27FC236}">
                  <a16:creationId xmlns:a16="http://schemas.microsoft.com/office/drawing/2014/main" id="{74271254-0136-4B8A-908F-AFE5BA2FF9E4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1909763" y="1390650"/>
              <a:ext cx="184151" cy="50755"/>
            </a:xfrm>
            <a:custGeom>
              <a:avLst/>
              <a:gdLst/>
              <a:ahLst/>
              <a:cxnLst/>
              <a:rect l="0" t="0" r="0" b="0"/>
              <a:pathLst>
                <a:path w="184151" h="50755">
                  <a:moveTo>
                    <a:pt x="0" y="0"/>
                  </a:moveTo>
                  <a:lnTo>
                    <a:pt x="0" y="0"/>
                  </a:lnTo>
                  <a:lnTo>
                    <a:pt x="0" y="9714"/>
                  </a:lnTo>
                  <a:lnTo>
                    <a:pt x="1881" y="13255"/>
                  </a:lnTo>
                  <a:lnTo>
                    <a:pt x="3370" y="15186"/>
                  </a:lnTo>
                  <a:lnTo>
                    <a:pt x="6907" y="17333"/>
                  </a:lnTo>
                  <a:lnTo>
                    <a:pt x="10830" y="18992"/>
                  </a:lnTo>
                  <a:lnTo>
                    <a:pt x="27669" y="29109"/>
                  </a:lnTo>
                  <a:lnTo>
                    <a:pt x="35401" y="31673"/>
                  </a:lnTo>
                  <a:lnTo>
                    <a:pt x="42866" y="35882"/>
                  </a:lnTo>
                  <a:lnTo>
                    <a:pt x="87621" y="49045"/>
                  </a:lnTo>
                  <a:lnTo>
                    <a:pt x="134805" y="50754"/>
                  </a:lnTo>
                  <a:lnTo>
                    <a:pt x="164586" y="50088"/>
                  </a:lnTo>
                  <a:lnTo>
                    <a:pt x="1841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51">
              <a:extLst>
                <a:ext uri="{FF2B5EF4-FFF2-40B4-BE49-F238E27FC236}">
                  <a16:creationId xmlns:a16="http://schemas.microsoft.com/office/drawing/2014/main" id="{394DA06C-71F4-48D0-A742-5529E012A131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1954213" y="1403373"/>
              <a:ext cx="63501" cy="155820"/>
            </a:xfrm>
            <a:custGeom>
              <a:avLst/>
              <a:gdLst/>
              <a:ahLst/>
              <a:cxnLst/>
              <a:rect l="0" t="0" r="0" b="0"/>
              <a:pathLst>
                <a:path w="63501" h="155820">
                  <a:moveTo>
                    <a:pt x="63500" y="6327"/>
                  </a:moveTo>
                  <a:lnTo>
                    <a:pt x="63500" y="6327"/>
                  </a:lnTo>
                  <a:lnTo>
                    <a:pt x="63500" y="860"/>
                  </a:lnTo>
                  <a:lnTo>
                    <a:pt x="62794" y="565"/>
                  </a:lnTo>
                  <a:lnTo>
                    <a:pt x="57411" y="0"/>
                  </a:lnTo>
                  <a:lnTo>
                    <a:pt x="52132" y="4346"/>
                  </a:lnTo>
                  <a:lnTo>
                    <a:pt x="46334" y="6446"/>
                  </a:lnTo>
                  <a:lnTo>
                    <a:pt x="42229" y="9437"/>
                  </a:lnTo>
                  <a:lnTo>
                    <a:pt x="29624" y="30069"/>
                  </a:lnTo>
                  <a:lnTo>
                    <a:pt x="10583" y="73811"/>
                  </a:lnTo>
                  <a:lnTo>
                    <a:pt x="1881" y="100220"/>
                  </a:lnTo>
                  <a:lnTo>
                    <a:pt x="4" y="146825"/>
                  </a:lnTo>
                  <a:lnTo>
                    <a:pt x="0" y="155819"/>
                  </a:lnTo>
                  <a:lnTo>
                    <a:pt x="0" y="1523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52">
              <a:extLst>
                <a:ext uri="{FF2B5EF4-FFF2-40B4-BE49-F238E27FC236}">
                  <a16:creationId xmlns:a16="http://schemas.microsoft.com/office/drawing/2014/main" id="{2F40E92E-F000-4FEE-9ACD-86368F4387F0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1620607" y="1473494"/>
              <a:ext cx="162157" cy="120270"/>
            </a:xfrm>
            <a:custGeom>
              <a:avLst/>
              <a:gdLst/>
              <a:ahLst/>
              <a:cxnLst/>
              <a:rect l="0" t="0" r="0" b="0"/>
              <a:pathLst>
                <a:path w="162157" h="120270">
                  <a:moveTo>
                    <a:pt x="162156" y="18756"/>
                  </a:moveTo>
                  <a:lnTo>
                    <a:pt x="162156" y="18756"/>
                  </a:lnTo>
                  <a:lnTo>
                    <a:pt x="152016" y="18051"/>
                  </a:lnTo>
                  <a:lnTo>
                    <a:pt x="132506" y="12994"/>
                  </a:lnTo>
                  <a:lnTo>
                    <a:pt x="121307" y="11875"/>
                  </a:lnTo>
                  <a:lnTo>
                    <a:pt x="100689" y="6962"/>
                  </a:lnTo>
                  <a:lnTo>
                    <a:pt x="88047" y="9695"/>
                  </a:lnTo>
                  <a:lnTo>
                    <a:pt x="49971" y="27262"/>
                  </a:lnTo>
                  <a:lnTo>
                    <a:pt x="43387" y="33355"/>
                  </a:lnTo>
                  <a:lnTo>
                    <a:pt x="37403" y="40061"/>
                  </a:lnTo>
                  <a:lnTo>
                    <a:pt x="18884" y="55271"/>
                  </a:lnTo>
                  <a:lnTo>
                    <a:pt x="6286" y="77550"/>
                  </a:lnTo>
                  <a:lnTo>
                    <a:pt x="3553" y="85722"/>
                  </a:lnTo>
                  <a:lnTo>
                    <a:pt x="414" y="90382"/>
                  </a:lnTo>
                  <a:lnTo>
                    <a:pt x="0" y="92612"/>
                  </a:lnTo>
                  <a:lnTo>
                    <a:pt x="430" y="94804"/>
                  </a:lnTo>
                  <a:lnTo>
                    <a:pt x="2083" y="99122"/>
                  </a:lnTo>
                  <a:lnTo>
                    <a:pt x="3719" y="105519"/>
                  </a:lnTo>
                  <a:lnTo>
                    <a:pt x="6602" y="109764"/>
                  </a:lnTo>
                  <a:lnTo>
                    <a:pt x="10236" y="112121"/>
                  </a:lnTo>
                  <a:lnTo>
                    <a:pt x="33439" y="119363"/>
                  </a:lnTo>
                  <a:lnTo>
                    <a:pt x="55103" y="120269"/>
                  </a:lnTo>
                  <a:lnTo>
                    <a:pt x="73652" y="113437"/>
                  </a:lnTo>
                  <a:lnTo>
                    <a:pt x="106340" y="96823"/>
                  </a:lnTo>
                  <a:lnTo>
                    <a:pt x="118101" y="93628"/>
                  </a:lnTo>
                  <a:lnTo>
                    <a:pt x="122202" y="91954"/>
                  </a:lnTo>
                  <a:lnTo>
                    <a:pt x="128641" y="86331"/>
                  </a:lnTo>
                  <a:lnTo>
                    <a:pt x="146074" y="63256"/>
                  </a:lnTo>
                  <a:lnTo>
                    <a:pt x="148454" y="55381"/>
                  </a:lnTo>
                  <a:lnTo>
                    <a:pt x="148082" y="53051"/>
                  </a:lnTo>
                  <a:lnTo>
                    <a:pt x="144297" y="42359"/>
                  </a:lnTo>
                  <a:lnTo>
                    <a:pt x="142930" y="35596"/>
                  </a:lnTo>
                  <a:lnTo>
                    <a:pt x="138193" y="27822"/>
                  </a:lnTo>
                  <a:lnTo>
                    <a:pt x="131615" y="21050"/>
                  </a:lnTo>
                  <a:lnTo>
                    <a:pt x="113074" y="10313"/>
                  </a:lnTo>
                  <a:lnTo>
                    <a:pt x="97871" y="6191"/>
                  </a:lnTo>
                  <a:lnTo>
                    <a:pt x="96016" y="4735"/>
                  </a:lnTo>
                  <a:lnTo>
                    <a:pt x="94779" y="3059"/>
                  </a:lnTo>
                  <a:lnTo>
                    <a:pt x="89642" y="1196"/>
                  </a:lnTo>
                  <a:lnTo>
                    <a:pt x="78217" y="0"/>
                  </a:lnTo>
                  <a:lnTo>
                    <a:pt x="73579" y="1718"/>
                  </a:lnTo>
                  <a:lnTo>
                    <a:pt x="71354" y="3164"/>
                  </a:lnTo>
                  <a:lnTo>
                    <a:pt x="69871" y="4834"/>
                  </a:lnTo>
                  <a:lnTo>
                    <a:pt x="60556" y="187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53">
              <a:extLst>
                <a:ext uri="{FF2B5EF4-FFF2-40B4-BE49-F238E27FC236}">
                  <a16:creationId xmlns:a16="http://schemas.microsoft.com/office/drawing/2014/main" id="{A0AFE8D5-955E-4009-9F14-C88F19345FCD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1173162" y="1435124"/>
              <a:ext cx="292101" cy="492371"/>
            </a:xfrm>
            <a:custGeom>
              <a:avLst/>
              <a:gdLst/>
              <a:ahLst/>
              <a:cxnLst/>
              <a:rect l="0" t="0" r="0" b="0"/>
              <a:pathLst>
                <a:path w="292101" h="492371">
                  <a:moveTo>
                    <a:pt x="254000" y="12676"/>
                  </a:moveTo>
                  <a:lnTo>
                    <a:pt x="254000" y="12676"/>
                  </a:lnTo>
                  <a:lnTo>
                    <a:pt x="250629" y="12676"/>
                  </a:lnTo>
                  <a:lnTo>
                    <a:pt x="247093" y="10795"/>
                  </a:lnTo>
                  <a:lnTo>
                    <a:pt x="243169" y="8312"/>
                  </a:lnTo>
                  <a:lnTo>
                    <a:pt x="236172" y="6588"/>
                  </a:lnTo>
                  <a:lnTo>
                    <a:pt x="235765" y="5795"/>
                  </a:lnTo>
                  <a:lnTo>
                    <a:pt x="235312" y="3032"/>
                  </a:lnTo>
                  <a:lnTo>
                    <a:pt x="234486" y="2014"/>
                  </a:lnTo>
                  <a:lnTo>
                    <a:pt x="229515" y="244"/>
                  </a:lnTo>
                  <a:lnTo>
                    <a:pt x="219842" y="0"/>
                  </a:lnTo>
                  <a:lnTo>
                    <a:pt x="215771" y="1868"/>
                  </a:lnTo>
                  <a:lnTo>
                    <a:pt x="201076" y="14903"/>
                  </a:lnTo>
                  <a:lnTo>
                    <a:pt x="188618" y="35443"/>
                  </a:lnTo>
                  <a:lnTo>
                    <a:pt x="181197" y="43256"/>
                  </a:lnTo>
                  <a:lnTo>
                    <a:pt x="156973" y="89672"/>
                  </a:lnTo>
                  <a:lnTo>
                    <a:pt x="141595" y="131868"/>
                  </a:lnTo>
                  <a:lnTo>
                    <a:pt x="139811" y="159503"/>
                  </a:lnTo>
                  <a:lnTo>
                    <a:pt x="141631" y="164481"/>
                  </a:lnTo>
                  <a:lnTo>
                    <a:pt x="144086" y="169045"/>
                  </a:lnTo>
                  <a:lnTo>
                    <a:pt x="149163" y="183229"/>
                  </a:lnTo>
                  <a:lnTo>
                    <a:pt x="150948" y="185645"/>
                  </a:lnTo>
                  <a:lnTo>
                    <a:pt x="156125" y="189750"/>
                  </a:lnTo>
                  <a:lnTo>
                    <a:pt x="157584" y="193211"/>
                  </a:lnTo>
                  <a:lnTo>
                    <a:pt x="159384" y="194416"/>
                  </a:lnTo>
                  <a:lnTo>
                    <a:pt x="165147" y="195755"/>
                  </a:lnTo>
                  <a:lnTo>
                    <a:pt x="167953" y="195406"/>
                  </a:lnTo>
                  <a:lnTo>
                    <a:pt x="179409" y="191659"/>
                  </a:lnTo>
                  <a:lnTo>
                    <a:pt x="194815" y="189926"/>
                  </a:lnTo>
                  <a:lnTo>
                    <a:pt x="202061" y="187174"/>
                  </a:lnTo>
                  <a:lnTo>
                    <a:pt x="208103" y="181718"/>
                  </a:lnTo>
                  <a:lnTo>
                    <a:pt x="243357" y="137532"/>
                  </a:lnTo>
                  <a:lnTo>
                    <a:pt x="264527" y="93697"/>
                  </a:lnTo>
                  <a:lnTo>
                    <a:pt x="271158" y="78174"/>
                  </a:lnTo>
                  <a:lnTo>
                    <a:pt x="282477" y="34029"/>
                  </a:lnTo>
                  <a:lnTo>
                    <a:pt x="287201" y="14582"/>
                  </a:lnTo>
                  <a:lnTo>
                    <a:pt x="289923" y="9290"/>
                  </a:lnTo>
                  <a:lnTo>
                    <a:pt x="292093" y="11"/>
                  </a:lnTo>
                  <a:lnTo>
                    <a:pt x="292100" y="43282"/>
                  </a:lnTo>
                  <a:lnTo>
                    <a:pt x="292100" y="89079"/>
                  </a:lnTo>
                  <a:lnTo>
                    <a:pt x="292100" y="131358"/>
                  </a:lnTo>
                  <a:lnTo>
                    <a:pt x="292100" y="177028"/>
                  </a:lnTo>
                  <a:lnTo>
                    <a:pt x="288729" y="223547"/>
                  </a:lnTo>
                  <a:lnTo>
                    <a:pt x="286143" y="266571"/>
                  </a:lnTo>
                  <a:lnTo>
                    <a:pt x="281438" y="308290"/>
                  </a:lnTo>
                  <a:lnTo>
                    <a:pt x="274510" y="349683"/>
                  </a:lnTo>
                  <a:lnTo>
                    <a:pt x="260312" y="394593"/>
                  </a:lnTo>
                  <a:lnTo>
                    <a:pt x="248505" y="419257"/>
                  </a:lnTo>
                  <a:lnTo>
                    <a:pt x="220885" y="451725"/>
                  </a:lnTo>
                  <a:lnTo>
                    <a:pt x="192869" y="474699"/>
                  </a:lnTo>
                  <a:lnTo>
                    <a:pt x="182381" y="479075"/>
                  </a:lnTo>
                  <a:lnTo>
                    <a:pt x="138337" y="488907"/>
                  </a:lnTo>
                  <a:lnTo>
                    <a:pt x="116797" y="492370"/>
                  </a:lnTo>
                  <a:lnTo>
                    <a:pt x="78461" y="484252"/>
                  </a:lnTo>
                  <a:lnTo>
                    <a:pt x="32773" y="462943"/>
                  </a:lnTo>
                  <a:lnTo>
                    <a:pt x="0" y="43812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SMARTInkShape-Group13">
            <a:extLst>
              <a:ext uri="{FF2B5EF4-FFF2-40B4-BE49-F238E27FC236}">
                <a16:creationId xmlns:a16="http://schemas.microsoft.com/office/drawing/2014/main" id="{0D81DC37-76D6-4A78-AAD7-6EB1E11A397D}"/>
              </a:ext>
            </a:extLst>
          </p:cNvPr>
          <p:cNvGrpSpPr/>
          <p:nvPr/>
        </p:nvGrpSpPr>
        <p:grpSpPr>
          <a:xfrm>
            <a:off x="1071824" y="2152650"/>
            <a:ext cx="1571005" cy="450848"/>
            <a:chOff x="1071824" y="2152650"/>
            <a:chExt cx="1571005" cy="450848"/>
          </a:xfrm>
        </p:grpSpPr>
        <p:sp>
          <p:nvSpPr>
            <p:cNvPr id="12" name="SMARTInkShape-54">
              <a:extLst>
                <a:ext uri="{FF2B5EF4-FFF2-40B4-BE49-F238E27FC236}">
                  <a16:creationId xmlns:a16="http://schemas.microsoft.com/office/drawing/2014/main" id="{68670AA7-A457-47EF-B216-B5BF4D1754E1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2430574" y="2152650"/>
              <a:ext cx="212255" cy="285751"/>
            </a:xfrm>
            <a:custGeom>
              <a:avLst/>
              <a:gdLst/>
              <a:ahLst/>
              <a:cxnLst/>
              <a:rect l="0" t="0" r="0" b="0"/>
              <a:pathLst>
                <a:path w="212255" h="285751">
                  <a:moveTo>
                    <a:pt x="145939" y="0"/>
                  </a:moveTo>
                  <a:lnTo>
                    <a:pt x="145939" y="0"/>
                  </a:lnTo>
                  <a:lnTo>
                    <a:pt x="140471" y="5467"/>
                  </a:lnTo>
                  <a:lnTo>
                    <a:pt x="96375" y="31397"/>
                  </a:lnTo>
                  <a:lnTo>
                    <a:pt x="60110" y="52013"/>
                  </a:lnTo>
                  <a:lnTo>
                    <a:pt x="52994" y="58630"/>
                  </a:lnTo>
                  <a:lnTo>
                    <a:pt x="50109" y="62370"/>
                  </a:lnTo>
                  <a:lnTo>
                    <a:pt x="2744" y="98773"/>
                  </a:lnTo>
                  <a:lnTo>
                    <a:pt x="1157" y="100343"/>
                  </a:lnTo>
                  <a:lnTo>
                    <a:pt x="452" y="102923"/>
                  </a:lnTo>
                  <a:lnTo>
                    <a:pt x="0" y="110328"/>
                  </a:lnTo>
                  <a:lnTo>
                    <a:pt x="668" y="111652"/>
                  </a:lnTo>
                  <a:lnTo>
                    <a:pt x="1819" y="112535"/>
                  </a:lnTo>
                  <a:lnTo>
                    <a:pt x="4980" y="114221"/>
                  </a:lnTo>
                  <a:lnTo>
                    <a:pt x="24459" y="129196"/>
                  </a:lnTo>
                  <a:lnTo>
                    <a:pt x="71289" y="143403"/>
                  </a:lnTo>
                  <a:lnTo>
                    <a:pt x="114538" y="154785"/>
                  </a:lnTo>
                  <a:lnTo>
                    <a:pt x="140958" y="163254"/>
                  </a:lnTo>
                  <a:lnTo>
                    <a:pt x="157163" y="166435"/>
                  </a:lnTo>
                  <a:lnTo>
                    <a:pt x="178905" y="175859"/>
                  </a:lnTo>
                  <a:lnTo>
                    <a:pt x="192108" y="186290"/>
                  </a:lnTo>
                  <a:lnTo>
                    <a:pt x="211545" y="211406"/>
                  </a:lnTo>
                  <a:lnTo>
                    <a:pt x="212254" y="214315"/>
                  </a:lnTo>
                  <a:lnTo>
                    <a:pt x="211160" y="221310"/>
                  </a:lnTo>
                  <a:lnTo>
                    <a:pt x="200751" y="245637"/>
                  </a:lnTo>
                  <a:lnTo>
                    <a:pt x="164989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55">
              <a:extLst>
                <a:ext uri="{FF2B5EF4-FFF2-40B4-BE49-F238E27FC236}">
                  <a16:creationId xmlns:a16="http://schemas.microsoft.com/office/drawing/2014/main" id="{01636D24-4264-426B-923D-70C82BFBB5B7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2031297" y="2254602"/>
              <a:ext cx="297533" cy="348896"/>
            </a:xfrm>
            <a:custGeom>
              <a:avLst/>
              <a:gdLst/>
              <a:ahLst/>
              <a:cxnLst/>
              <a:rect l="0" t="0" r="0" b="0"/>
              <a:pathLst>
                <a:path w="297533" h="348896">
                  <a:moveTo>
                    <a:pt x="113416" y="94898"/>
                  </a:moveTo>
                  <a:lnTo>
                    <a:pt x="113416" y="94898"/>
                  </a:lnTo>
                  <a:lnTo>
                    <a:pt x="113416" y="122424"/>
                  </a:lnTo>
                  <a:lnTo>
                    <a:pt x="103695" y="154095"/>
                  </a:lnTo>
                  <a:lnTo>
                    <a:pt x="83193" y="197166"/>
                  </a:lnTo>
                  <a:lnTo>
                    <a:pt x="64625" y="239021"/>
                  </a:lnTo>
                  <a:lnTo>
                    <a:pt x="38967" y="283404"/>
                  </a:lnTo>
                  <a:lnTo>
                    <a:pt x="16079" y="328318"/>
                  </a:lnTo>
                  <a:lnTo>
                    <a:pt x="10495" y="342068"/>
                  </a:lnTo>
                  <a:lnTo>
                    <a:pt x="5491" y="348863"/>
                  </a:lnTo>
                  <a:lnTo>
                    <a:pt x="0" y="348895"/>
                  </a:lnTo>
                  <a:lnTo>
                    <a:pt x="14233" y="303128"/>
                  </a:lnTo>
                  <a:lnTo>
                    <a:pt x="30030" y="262861"/>
                  </a:lnTo>
                  <a:lnTo>
                    <a:pt x="54261" y="216682"/>
                  </a:lnTo>
                  <a:lnTo>
                    <a:pt x="77212" y="177040"/>
                  </a:lnTo>
                  <a:lnTo>
                    <a:pt x="102951" y="135766"/>
                  </a:lnTo>
                  <a:lnTo>
                    <a:pt x="143415" y="90592"/>
                  </a:lnTo>
                  <a:lnTo>
                    <a:pt x="186986" y="49000"/>
                  </a:lnTo>
                  <a:lnTo>
                    <a:pt x="210270" y="27253"/>
                  </a:lnTo>
                  <a:lnTo>
                    <a:pt x="228191" y="17862"/>
                  </a:lnTo>
                  <a:lnTo>
                    <a:pt x="273511" y="2318"/>
                  </a:lnTo>
                  <a:lnTo>
                    <a:pt x="286602" y="0"/>
                  </a:lnTo>
                  <a:lnTo>
                    <a:pt x="291047" y="1686"/>
                  </a:lnTo>
                  <a:lnTo>
                    <a:pt x="296278" y="5146"/>
                  </a:lnTo>
                  <a:lnTo>
                    <a:pt x="296993" y="7501"/>
                  </a:lnTo>
                  <a:lnTo>
                    <a:pt x="297532" y="17532"/>
                  </a:lnTo>
                  <a:lnTo>
                    <a:pt x="292489" y="27901"/>
                  </a:lnTo>
                  <a:lnTo>
                    <a:pt x="254551" y="74008"/>
                  </a:lnTo>
                  <a:lnTo>
                    <a:pt x="217311" y="110945"/>
                  </a:lnTo>
                  <a:lnTo>
                    <a:pt x="208666" y="1139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56">
              <a:extLst>
                <a:ext uri="{FF2B5EF4-FFF2-40B4-BE49-F238E27FC236}">
                  <a16:creationId xmlns:a16="http://schemas.microsoft.com/office/drawing/2014/main" id="{EA3FE9E9-F7BC-48D0-A9EA-E6A3E566E0BA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1922488" y="2286000"/>
              <a:ext cx="126943" cy="120571"/>
            </a:xfrm>
            <a:custGeom>
              <a:avLst/>
              <a:gdLst/>
              <a:ahLst/>
              <a:cxnLst/>
              <a:rect l="0" t="0" r="0" b="0"/>
              <a:pathLst>
                <a:path w="126943" h="120571">
                  <a:moveTo>
                    <a:pt x="82525" y="12700"/>
                  </a:moveTo>
                  <a:lnTo>
                    <a:pt x="82525" y="12700"/>
                  </a:lnTo>
                  <a:lnTo>
                    <a:pt x="73065" y="22160"/>
                  </a:lnTo>
                  <a:lnTo>
                    <a:pt x="69383" y="23960"/>
                  </a:lnTo>
                  <a:lnTo>
                    <a:pt x="67414" y="24440"/>
                  </a:lnTo>
                  <a:lnTo>
                    <a:pt x="61271" y="28486"/>
                  </a:lnTo>
                  <a:lnTo>
                    <a:pt x="14981" y="73481"/>
                  </a:lnTo>
                  <a:lnTo>
                    <a:pt x="9203" y="80255"/>
                  </a:lnTo>
                  <a:lnTo>
                    <a:pt x="5011" y="88865"/>
                  </a:lnTo>
                  <a:lnTo>
                    <a:pt x="2213" y="93118"/>
                  </a:lnTo>
                  <a:lnTo>
                    <a:pt x="638" y="99479"/>
                  </a:lnTo>
                  <a:lnTo>
                    <a:pt x="0" y="113045"/>
                  </a:lnTo>
                  <a:lnTo>
                    <a:pt x="697" y="113464"/>
                  </a:lnTo>
                  <a:lnTo>
                    <a:pt x="5049" y="114758"/>
                  </a:lnTo>
                  <a:lnTo>
                    <a:pt x="10807" y="118591"/>
                  </a:lnTo>
                  <a:lnTo>
                    <a:pt x="16982" y="120040"/>
                  </a:lnTo>
                  <a:lnTo>
                    <a:pt x="27501" y="120570"/>
                  </a:lnTo>
                  <a:lnTo>
                    <a:pt x="61468" y="105721"/>
                  </a:lnTo>
                  <a:lnTo>
                    <a:pt x="102515" y="80432"/>
                  </a:lnTo>
                  <a:lnTo>
                    <a:pt x="122711" y="55295"/>
                  </a:lnTo>
                  <a:lnTo>
                    <a:pt x="125079" y="49035"/>
                  </a:lnTo>
                  <a:lnTo>
                    <a:pt x="126942" y="14525"/>
                  </a:lnTo>
                  <a:lnTo>
                    <a:pt x="125078" y="8102"/>
                  </a:lnTo>
                  <a:lnTo>
                    <a:pt x="1206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57">
              <a:extLst>
                <a:ext uri="{FF2B5EF4-FFF2-40B4-BE49-F238E27FC236}">
                  <a16:creationId xmlns:a16="http://schemas.microsoft.com/office/drawing/2014/main" id="{F5A14947-44C8-4B41-86C0-8496C0999E8D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1636738" y="2260600"/>
              <a:ext cx="139380" cy="164807"/>
            </a:xfrm>
            <a:custGeom>
              <a:avLst/>
              <a:gdLst/>
              <a:ahLst/>
              <a:cxnLst/>
              <a:rect l="0" t="0" r="0" b="0"/>
              <a:pathLst>
                <a:path w="139380" h="164807">
                  <a:moveTo>
                    <a:pt x="31725" y="25400"/>
                  </a:moveTo>
                  <a:lnTo>
                    <a:pt x="31725" y="25400"/>
                  </a:lnTo>
                  <a:lnTo>
                    <a:pt x="28353" y="28771"/>
                  </a:lnTo>
                  <a:lnTo>
                    <a:pt x="26698" y="34189"/>
                  </a:lnTo>
                  <a:lnTo>
                    <a:pt x="25257" y="40595"/>
                  </a:lnTo>
                  <a:lnTo>
                    <a:pt x="20465" y="50457"/>
                  </a:lnTo>
                  <a:lnTo>
                    <a:pt x="15938" y="62570"/>
                  </a:lnTo>
                  <a:lnTo>
                    <a:pt x="8955" y="78551"/>
                  </a:lnTo>
                  <a:lnTo>
                    <a:pt x="266" y="124886"/>
                  </a:lnTo>
                  <a:lnTo>
                    <a:pt x="0" y="141445"/>
                  </a:lnTo>
                  <a:lnTo>
                    <a:pt x="1867" y="145885"/>
                  </a:lnTo>
                  <a:lnTo>
                    <a:pt x="8815" y="154484"/>
                  </a:lnTo>
                  <a:lnTo>
                    <a:pt x="12841" y="156854"/>
                  </a:lnTo>
                  <a:lnTo>
                    <a:pt x="16982" y="158613"/>
                  </a:lnTo>
                  <a:lnTo>
                    <a:pt x="23280" y="162864"/>
                  </a:lnTo>
                  <a:lnTo>
                    <a:pt x="29614" y="164438"/>
                  </a:lnTo>
                  <a:lnTo>
                    <a:pt x="33844" y="164806"/>
                  </a:lnTo>
                  <a:lnTo>
                    <a:pt x="52009" y="159607"/>
                  </a:lnTo>
                  <a:lnTo>
                    <a:pt x="77782" y="141502"/>
                  </a:lnTo>
                  <a:lnTo>
                    <a:pt x="90237" y="128401"/>
                  </a:lnTo>
                  <a:lnTo>
                    <a:pt x="106077" y="115439"/>
                  </a:lnTo>
                  <a:lnTo>
                    <a:pt x="122393" y="90931"/>
                  </a:lnTo>
                  <a:lnTo>
                    <a:pt x="131397" y="71720"/>
                  </a:lnTo>
                  <a:lnTo>
                    <a:pt x="139379" y="37160"/>
                  </a:lnTo>
                  <a:lnTo>
                    <a:pt x="137662" y="32273"/>
                  </a:lnTo>
                  <a:lnTo>
                    <a:pt x="118473" y="10593"/>
                  </a:lnTo>
                  <a:lnTo>
                    <a:pt x="114259" y="8236"/>
                  </a:lnTo>
                  <a:lnTo>
                    <a:pt x="106038" y="6909"/>
                  </a:lnTo>
                  <a:lnTo>
                    <a:pt x="98619" y="5893"/>
                  </a:lnTo>
                  <a:lnTo>
                    <a:pt x="78348" y="610"/>
                  </a:lnTo>
                  <a:lnTo>
                    <a:pt x="571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58">
              <a:extLst>
                <a:ext uri="{FF2B5EF4-FFF2-40B4-BE49-F238E27FC236}">
                  <a16:creationId xmlns:a16="http://schemas.microsoft.com/office/drawing/2014/main" id="{8C69E313-E97A-4BF1-ABE0-F4D34AD40CBB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1497012" y="2197100"/>
              <a:ext cx="38101" cy="254001"/>
            </a:xfrm>
            <a:custGeom>
              <a:avLst/>
              <a:gdLst/>
              <a:ahLst/>
              <a:cxnLst/>
              <a:rect l="0" t="0" r="0" b="0"/>
              <a:pathLst>
                <a:path w="38101" h="254001">
                  <a:moveTo>
                    <a:pt x="38100" y="0"/>
                  </a:moveTo>
                  <a:lnTo>
                    <a:pt x="38100" y="0"/>
                  </a:lnTo>
                  <a:lnTo>
                    <a:pt x="34729" y="3371"/>
                  </a:lnTo>
                  <a:lnTo>
                    <a:pt x="31193" y="5026"/>
                  </a:lnTo>
                  <a:lnTo>
                    <a:pt x="29262" y="5467"/>
                  </a:lnTo>
                  <a:lnTo>
                    <a:pt x="27975" y="6467"/>
                  </a:lnTo>
                  <a:lnTo>
                    <a:pt x="26545" y="9460"/>
                  </a:lnTo>
                  <a:lnTo>
                    <a:pt x="25458" y="10540"/>
                  </a:lnTo>
                  <a:lnTo>
                    <a:pt x="20034" y="12416"/>
                  </a:lnTo>
                  <a:lnTo>
                    <a:pt x="21369" y="14455"/>
                  </a:lnTo>
                  <a:lnTo>
                    <a:pt x="22713" y="15987"/>
                  </a:lnTo>
                  <a:lnTo>
                    <a:pt x="24206" y="19570"/>
                  </a:lnTo>
                  <a:lnTo>
                    <a:pt x="25396" y="65815"/>
                  </a:lnTo>
                  <a:lnTo>
                    <a:pt x="23518" y="84471"/>
                  </a:lnTo>
                  <a:lnTo>
                    <a:pt x="15941" y="130483"/>
                  </a:lnTo>
                  <a:lnTo>
                    <a:pt x="9614" y="174569"/>
                  </a:lnTo>
                  <a:lnTo>
                    <a:pt x="5836" y="221355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59">
              <a:extLst>
                <a:ext uri="{FF2B5EF4-FFF2-40B4-BE49-F238E27FC236}">
                  <a16:creationId xmlns:a16="http://schemas.microsoft.com/office/drawing/2014/main" id="{F4176E91-352C-4B10-B17C-608A04C7BAEA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1071824" y="2381250"/>
              <a:ext cx="209289" cy="31751"/>
            </a:xfrm>
            <a:custGeom>
              <a:avLst/>
              <a:gdLst/>
              <a:ahLst/>
              <a:cxnLst/>
              <a:rect l="0" t="0" r="0" b="0"/>
              <a:pathLst>
                <a:path w="209289" h="31751">
                  <a:moveTo>
                    <a:pt x="6088" y="31750"/>
                  </a:moveTo>
                  <a:lnTo>
                    <a:pt x="6088" y="31750"/>
                  </a:lnTo>
                  <a:lnTo>
                    <a:pt x="0" y="31750"/>
                  </a:lnTo>
                  <a:lnTo>
                    <a:pt x="14672" y="16823"/>
                  </a:lnTo>
                  <a:lnTo>
                    <a:pt x="18840" y="14532"/>
                  </a:lnTo>
                  <a:lnTo>
                    <a:pt x="23045" y="12809"/>
                  </a:lnTo>
                  <a:lnTo>
                    <a:pt x="29379" y="8577"/>
                  </a:lnTo>
                  <a:lnTo>
                    <a:pt x="35724" y="7010"/>
                  </a:lnTo>
                  <a:lnTo>
                    <a:pt x="39956" y="6643"/>
                  </a:lnTo>
                  <a:lnTo>
                    <a:pt x="44189" y="4599"/>
                  </a:lnTo>
                  <a:lnTo>
                    <a:pt x="48422" y="2044"/>
                  </a:lnTo>
                  <a:lnTo>
                    <a:pt x="56888" y="404"/>
                  </a:lnTo>
                  <a:lnTo>
                    <a:pt x="103586" y="0"/>
                  </a:lnTo>
                  <a:lnTo>
                    <a:pt x="112039" y="706"/>
                  </a:lnTo>
                  <a:lnTo>
                    <a:pt x="150309" y="11740"/>
                  </a:lnTo>
                  <a:lnTo>
                    <a:pt x="196316" y="20528"/>
                  </a:lnTo>
                  <a:lnTo>
                    <a:pt x="209288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SMARTInkShape-Group14">
            <a:extLst>
              <a:ext uri="{FF2B5EF4-FFF2-40B4-BE49-F238E27FC236}">
                <a16:creationId xmlns:a16="http://schemas.microsoft.com/office/drawing/2014/main" id="{87BAA5F6-3086-49D9-9B7E-E73AADA0881E}"/>
              </a:ext>
            </a:extLst>
          </p:cNvPr>
          <p:cNvGrpSpPr/>
          <p:nvPr/>
        </p:nvGrpSpPr>
        <p:grpSpPr>
          <a:xfrm>
            <a:off x="1071562" y="2755900"/>
            <a:ext cx="1619252" cy="400051"/>
            <a:chOff x="1071562" y="2755900"/>
            <a:chExt cx="1619252" cy="400051"/>
          </a:xfrm>
        </p:grpSpPr>
        <p:sp>
          <p:nvSpPr>
            <p:cNvPr id="19" name="SMARTInkShape-60">
              <a:extLst>
                <a:ext uri="{FF2B5EF4-FFF2-40B4-BE49-F238E27FC236}">
                  <a16:creationId xmlns:a16="http://schemas.microsoft.com/office/drawing/2014/main" id="{C43BCB04-58C1-4B37-B675-B5A7C8443720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2506671" y="2755900"/>
              <a:ext cx="184143" cy="355601"/>
            </a:xfrm>
            <a:custGeom>
              <a:avLst/>
              <a:gdLst/>
              <a:ahLst/>
              <a:cxnLst/>
              <a:rect l="0" t="0" r="0" b="0"/>
              <a:pathLst>
                <a:path w="184143" h="355601">
                  <a:moveTo>
                    <a:pt x="50792" y="0"/>
                  </a:moveTo>
                  <a:lnTo>
                    <a:pt x="50792" y="0"/>
                  </a:lnTo>
                  <a:lnTo>
                    <a:pt x="50792" y="5467"/>
                  </a:lnTo>
                  <a:lnTo>
                    <a:pt x="50086" y="5762"/>
                  </a:lnTo>
                  <a:lnTo>
                    <a:pt x="47420" y="6089"/>
                  </a:lnTo>
                  <a:lnTo>
                    <a:pt x="46427" y="6881"/>
                  </a:lnTo>
                  <a:lnTo>
                    <a:pt x="45324" y="9644"/>
                  </a:lnTo>
                  <a:lnTo>
                    <a:pt x="42676" y="21086"/>
                  </a:lnTo>
                  <a:lnTo>
                    <a:pt x="39450" y="30472"/>
                  </a:lnTo>
                  <a:lnTo>
                    <a:pt x="36613" y="39603"/>
                  </a:lnTo>
                  <a:lnTo>
                    <a:pt x="33906" y="47235"/>
                  </a:lnTo>
                  <a:lnTo>
                    <a:pt x="31677" y="58759"/>
                  </a:lnTo>
                  <a:lnTo>
                    <a:pt x="21672" y="83287"/>
                  </a:lnTo>
                  <a:lnTo>
                    <a:pt x="13677" y="127318"/>
                  </a:lnTo>
                  <a:lnTo>
                    <a:pt x="5914" y="151884"/>
                  </a:lnTo>
                  <a:lnTo>
                    <a:pt x="1746" y="164947"/>
                  </a:lnTo>
                  <a:lnTo>
                    <a:pt x="0" y="205206"/>
                  </a:lnTo>
                  <a:lnTo>
                    <a:pt x="703" y="206654"/>
                  </a:lnTo>
                  <a:lnTo>
                    <a:pt x="1877" y="207619"/>
                  </a:lnTo>
                  <a:lnTo>
                    <a:pt x="3365" y="208263"/>
                  </a:lnTo>
                  <a:lnTo>
                    <a:pt x="4357" y="209397"/>
                  </a:lnTo>
                  <a:lnTo>
                    <a:pt x="5460" y="212540"/>
                  </a:lnTo>
                  <a:lnTo>
                    <a:pt x="6459" y="213660"/>
                  </a:lnTo>
                  <a:lnTo>
                    <a:pt x="9451" y="214905"/>
                  </a:lnTo>
                  <a:lnTo>
                    <a:pt x="21245" y="215813"/>
                  </a:lnTo>
                  <a:lnTo>
                    <a:pt x="25430" y="213980"/>
                  </a:lnTo>
                  <a:lnTo>
                    <a:pt x="72568" y="175598"/>
                  </a:lnTo>
                  <a:lnTo>
                    <a:pt x="105710" y="155275"/>
                  </a:lnTo>
                  <a:lnTo>
                    <a:pt x="125138" y="152779"/>
                  </a:lnTo>
                  <a:lnTo>
                    <a:pt x="134282" y="152512"/>
                  </a:lnTo>
                  <a:lnTo>
                    <a:pt x="144831" y="155804"/>
                  </a:lnTo>
                  <a:lnTo>
                    <a:pt x="153522" y="161248"/>
                  </a:lnTo>
                  <a:lnTo>
                    <a:pt x="160566" y="170701"/>
                  </a:lnTo>
                  <a:lnTo>
                    <a:pt x="174952" y="206219"/>
                  </a:lnTo>
                  <a:lnTo>
                    <a:pt x="177542" y="251629"/>
                  </a:lnTo>
                  <a:lnTo>
                    <a:pt x="178475" y="296256"/>
                  </a:lnTo>
                  <a:lnTo>
                    <a:pt x="183879" y="343697"/>
                  </a:lnTo>
                  <a:lnTo>
                    <a:pt x="184142" y="355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61">
              <a:extLst>
                <a:ext uri="{FF2B5EF4-FFF2-40B4-BE49-F238E27FC236}">
                  <a16:creationId xmlns:a16="http://schemas.microsoft.com/office/drawing/2014/main" id="{D0100A72-1D3B-4E58-AD10-9DD0840B4A15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2233613" y="2946400"/>
              <a:ext cx="139701" cy="38075"/>
            </a:xfrm>
            <a:custGeom>
              <a:avLst/>
              <a:gdLst/>
              <a:ahLst/>
              <a:cxnLst/>
              <a:rect l="0" t="0" r="0" b="0"/>
              <a:pathLst>
                <a:path w="139701" h="38075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0" y="5467"/>
                  </a:lnTo>
                  <a:lnTo>
                    <a:pt x="8838" y="9460"/>
                  </a:lnTo>
                  <a:lnTo>
                    <a:pt x="20980" y="24207"/>
                  </a:lnTo>
                  <a:lnTo>
                    <a:pt x="28374" y="28397"/>
                  </a:lnTo>
                  <a:lnTo>
                    <a:pt x="42737" y="32969"/>
                  </a:lnTo>
                  <a:lnTo>
                    <a:pt x="45425" y="34680"/>
                  </a:lnTo>
                  <a:lnTo>
                    <a:pt x="55949" y="37086"/>
                  </a:lnTo>
                  <a:lnTo>
                    <a:pt x="98624" y="38074"/>
                  </a:lnTo>
                  <a:lnTo>
                    <a:pt x="1397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62">
              <a:extLst>
                <a:ext uri="{FF2B5EF4-FFF2-40B4-BE49-F238E27FC236}">
                  <a16:creationId xmlns:a16="http://schemas.microsoft.com/office/drawing/2014/main" id="{D99D8E50-2D11-4D89-A527-752CB38C3FFB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2297113" y="2838450"/>
              <a:ext cx="22398" cy="215901"/>
            </a:xfrm>
            <a:custGeom>
              <a:avLst/>
              <a:gdLst/>
              <a:ahLst/>
              <a:cxnLst/>
              <a:rect l="0" t="0" r="0" b="0"/>
              <a:pathLst>
                <a:path w="22398" h="21590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3405" y="4364"/>
                  </a:lnTo>
                  <a:lnTo>
                    <a:pt x="14581" y="5026"/>
                  </a:lnTo>
                  <a:lnTo>
                    <a:pt x="16070" y="5467"/>
                  </a:lnTo>
                  <a:lnTo>
                    <a:pt x="17063" y="6467"/>
                  </a:lnTo>
                  <a:lnTo>
                    <a:pt x="18167" y="9460"/>
                  </a:lnTo>
                  <a:lnTo>
                    <a:pt x="20896" y="38304"/>
                  </a:lnTo>
                  <a:lnTo>
                    <a:pt x="22397" y="42469"/>
                  </a:lnTo>
                  <a:lnTo>
                    <a:pt x="22184" y="52742"/>
                  </a:lnTo>
                  <a:lnTo>
                    <a:pt x="19233" y="95364"/>
                  </a:lnTo>
                  <a:lnTo>
                    <a:pt x="10227" y="136731"/>
                  </a:lnTo>
                  <a:lnTo>
                    <a:pt x="2212" y="183271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63">
              <a:extLst>
                <a:ext uri="{FF2B5EF4-FFF2-40B4-BE49-F238E27FC236}">
                  <a16:creationId xmlns:a16="http://schemas.microsoft.com/office/drawing/2014/main" id="{E65DFA2B-28E5-428B-B0C1-39026BC800AB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2132090" y="2832100"/>
              <a:ext cx="18974" cy="63501"/>
            </a:xfrm>
            <a:custGeom>
              <a:avLst/>
              <a:gdLst/>
              <a:ahLst/>
              <a:cxnLst/>
              <a:rect l="0" t="0" r="0" b="0"/>
              <a:pathLst>
                <a:path w="18974" h="63501">
                  <a:moveTo>
                    <a:pt x="6273" y="0"/>
                  </a:moveTo>
                  <a:lnTo>
                    <a:pt x="6273" y="0"/>
                  </a:lnTo>
                  <a:lnTo>
                    <a:pt x="2901" y="0"/>
                  </a:lnTo>
                  <a:lnTo>
                    <a:pt x="1908" y="706"/>
                  </a:lnTo>
                  <a:lnTo>
                    <a:pt x="1246" y="1882"/>
                  </a:lnTo>
                  <a:lnTo>
                    <a:pt x="184" y="8838"/>
                  </a:lnTo>
                  <a:lnTo>
                    <a:pt x="0" y="14927"/>
                  </a:lnTo>
                  <a:lnTo>
                    <a:pt x="6196" y="52579"/>
                  </a:lnTo>
                  <a:lnTo>
                    <a:pt x="7632" y="54808"/>
                  </a:lnTo>
                  <a:lnTo>
                    <a:pt x="18973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64">
              <a:extLst>
                <a:ext uri="{FF2B5EF4-FFF2-40B4-BE49-F238E27FC236}">
                  <a16:creationId xmlns:a16="http://schemas.microsoft.com/office/drawing/2014/main" id="{7CCAD38B-8F1F-412F-83A2-B182CA10304E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2068513" y="2990850"/>
              <a:ext cx="31751" cy="101601"/>
            </a:xfrm>
            <a:custGeom>
              <a:avLst/>
              <a:gdLst/>
              <a:ahLst/>
              <a:cxnLst/>
              <a:rect l="0" t="0" r="0" b="0"/>
              <a:pathLst>
                <a:path w="31751" h="101601">
                  <a:moveTo>
                    <a:pt x="0" y="0"/>
                  </a:moveTo>
                  <a:lnTo>
                    <a:pt x="0" y="0"/>
                  </a:lnTo>
                  <a:lnTo>
                    <a:pt x="9459" y="0"/>
                  </a:lnTo>
                  <a:lnTo>
                    <a:pt x="13141" y="1882"/>
                  </a:lnTo>
                  <a:lnTo>
                    <a:pt x="15110" y="3371"/>
                  </a:lnTo>
                  <a:lnTo>
                    <a:pt x="17299" y="6908"/>
                  </a:lnTo>
                  <a:lnTo>
                    <a:pt x="17882" y="8838"/>
                  </a:lnTo>
                  <a:lnTo>
                    <a:pt x="18977" y="10126"/>
                  </a:lnTo>
                  <a:lnTo>
                    <a:pt x="22075" y="11556"/>
                  </a:lnTo>
                  <a:lnTo>
                    <a:pt x="23183" y="12643"/>
                  </a:lnTo>
                  <a:lnTo>
                    <a:pt x="24414" y="15732"/>
                  </a:lnTo>
                  <a:lnTo>
                    <a:pt x="31574" y="60636"/>
                  </a:lnTo>
                  <a:lnTo>
                    <a:pt x="3175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65">
              <a:extLst>
                <a:ext uri="{FF2B5EF4-FFF2-40B4-BE49-F238E27FC236}">
                  <a16:creationId xmlns:a16="http://schemas.microsoft.com/office/drawing/2014/main" id="{4266CE37-6B92-41CB-8B02-548CE91F5704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1858963" y="2952752"/>
              <a:ext cx="101601" cy="25399"/>
            </a:xfrm>
            <a:custGeom>
              <a:avLst/>
              <a:gdLst/>
              <a:ahLst/>
              <a:cxnLst/>
              <a:rect l="0" t="0" r="0" b="0"/>
              <a:pathLst>
                <a:path w="101601" h="25399">
                  <a:moveTo>
                    <a:pt x="0" y="25398"/>
                  </a:moveTo>
                  <a:lnTo>
                    <a:pt x="0" y="25398"/>
                  </a:lnTo>
                  <a:lnTo>
                    <a:pt x="5775" y="20329"/>
                  </a:lnTo>
                  <a:lnTo>
                    <a:pt x="25056" y="8180"/>
                  </a:lnTo>
                  <a:lnTo>
                    <a:pt x="29480" y="6457"/>
                  </a:lnTo>
                  <a:lnTo>
                    <a:pt x="35937" y="2225"/>
                  </a:lnTo>
                  <a:lnTo>
                    <a:pt x="42319" y="658"/>
                  </a:lnTo>
                  <a:lnTo>
                    <a:pt x="78054" y="0"/>
                  </a:lnTo>
                  <a:lnTo>
                    <a:pt x="82433" y="1881"/>
                  </a:lnTo>
                  <a:lnTo>
                    <a:pt x="86731" y="4362"/>
                  </a:lnTo>
                  <a:lnTo>
                    <a:pt x="93117" y="6465"/>
                  </a:lnTo>
                  <a:lnTo>
                    <a:pt x="101600" y="126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66">
              <a:extLst>
                <a:ext uri="{FF2B5EF4-FFF2-40B4-BE49-F238E27FC236}">
                  <a16:creationId xmlns:a16="http://schemas.microsoft.com/office/drawing/2014/main" id="{3040E060-8790-4A41-BC9E-930AAC313C7E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1763719" y="3048000"/>
              <a:ext cx="44445" cy="63501"/>
            </a:xfrm>
            <a:custGeom>
              <a:avLst/>
              <a:gdLst/>
              <a:ahLst/>
              <a:cxnLst/>
              <a:rect l="0" t="0" r="0" b="0"/>
              <a:pathLst>
                <a:path w="44445" h="63501">
                  <a:moveTo>
                    <a:pt x="12694" y="57150"/>
                  </a:moveTo>
                  <a:lnTo>
                    <a:pt x="12694" y="57150"/>
                  </a:lnTo>
                  <a:lnTo>
                    <a:pt x="6605" y="63239"/>
                  </a:lnTo>
                  <a:lnTo>
                    <a:pt x="0" y="63500"/>
                  </a:lnTo>
                  <a:lnTo>
                    <a:pt x="5461" y="63500"/>
                  </a:lnTo>
                  <a:lnTo>
                    <a:pt x="9453" y="60129"/>
                  </a:lnTo>
                  <a:lnTo>
                    <a:pt x="35405" y="22483"/>
                  </a:lnTo>
                  <a:lnTo>
                    <a:pt x="4444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67">
              <a:extLst>
                <a:ext uri="{FF2B5EF4-FFF2-40B4-BE49-F238E27FC236}">
                  <a16:creationId xmlns:a16="http://schemas.microsoft.com/office/drawing/2014/main" id="{AF588F38-3319-45DA-B7E2-7E109D52276C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1528847" y="3022600"/>
              <a:ext cx="171367" cy="75953"/>
            </a:xfrm>
            <a:custGeom>
              <a:avLst/>
              <a:gdLst/>
              <a:ahLst/>
              <a:cxnLst/>
              <a:rect l="0" t="0" r="0" b="0"/>
              <a:pathLst>
                <a:path w="171367" h="75953">
                  <a:moveTo>
                    <a:pt x="12615" y="0"/>
                  </a:moveTo>
                  <a:lnTo>
                    <a:pt x="12615" y="0"/>
                  </a:lnTo>
                  <a:lnTo>
                    <a:pt x="7589" y="11933"/>
                  </a:lnTo>
                  <a:lnTo>
                    <a:pt x="7148" y="14306"/>
                  </a:lnTo>
                  <a:lnTo>
                    <a:pt x="4776" y="18823"/>
                  </a:lnTo>
                  <a:lnTo>
                    <a:pt x="2076" y="23182"/>
                  </a:lnTo>
                  <a:lnTo>
                    <a:pt x="200" y="30482"/>
                  </a:lnTo>
                  <a:lnTo>
                    <a:pt x="0" y="34745"/>
                  </a:lnTo>
                  <a:lnTo>
                    <a:pt x="1834" y="38490"/>
                  </a:lnTo>
                  <a:lnTo>
                    <a:pt x="3311" y="40477"/>
                  </a:lnTo>
                  <a:lnTo>
                    <a:pt x="38471" y="63503"/>
                  </a:lnTo>
                  <a:lnTo>
                    <a:pt x="58410" y="71968"/>
                  </a:lnTo>
                  <a:lnTo>
                    <a:pt x="102300" y="75952"/>
                  </a:lnTo>
                  <a:lnTo>
                    <a:pt x="131957" y="74270"/>
                  </a:lnTo>
                  <a:lnTo>
                    <a:pt x="171366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68">
              <a:extLst>
                <a:ext uri="{FF2B5EF4-FFF2-40B4-BE49-F238E27FC236}">
                  <a16:creationId xmlns:a16="http://schemas.microsoft.com/office/drawing/2014/main" id="{C288B244-5489-41D8-AC9B-6B3A49CF1F9E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1484312" y="2841815"/>
              <a:ext cx="222252" cy="314136"/>
            </a:xfrm>
            <a:custGeom>
              <a:avLst/>
              <a:gdLst/>
              <a:ahLst/>
              <a:cxnLst/>
              <a:rect l="0" t="0" r="0" b="0"/>
              <a:pathLst>
                <a:path w="222252" h="314136">
                  <a:moveTo>
                    <a:pt x="0" y="307785"/>
                  </a:moveTo>
                  <a:lnTo>
                    <a:pt x="0" y="307785"/>
                  </a:lnTo>
                  <a:lnTo>
                    <a:pt x="0" y="311443"/>
                  </a:lnTo>
                  <a:lnTo>
                    <a:pt x="0" y="309881"/>
                  </a:lnTo>
                  <a:lnTo>
                    <a:pt x="0" y="314135"/>
                  </a:lnTo>
                  <a:lnTo>
                    <a:pt x="3371" y="310764"/>
                  </a:lnTo>
                  <a:lnTo>
                    <a:pt x="4364" y="310477"/>
                  </a:lnTo>
                  <a:lnTo>
                    <a:pt x="5026" y="310991"/>
                  </a:lnTo>
                  <a:lnTo>
                    <a:pt x="5468" y="312039"/>
                  </a:lnTo>
                  <a:lnTo>
                    <a:pt x="5762" y="312032"/>
                  </a:lnTo>
                  <a:lnTo>
                    <a:pt x="6273" y="308484"/>
                  </a:lnTo>
                  <a:lnTo>
                    <a:pt x="6344" y="302379"/>
                  </a:lnTo>
                  <a:lnTo>
                    <a:pt x="7051" y="302064"/>
                  </a:lnTo>
                  <a:lnTo>
                    <a:pt x="9719" y="301715"/>
                  </a:lnTo>
                  <a:lnTo>
                    <a:pt x="10713" y="300916"/>
                  </a:lnTo>
                  <a:lnTo>
                    <a:pt x="18410" y="288797"/>
                  </a:lnTo>
                  <a:lnTo>
                    <a:pt x="19566" y="283187"/>
                  </a:lnTo>
                  <a:lnTo>
                    <a:pt x="40247" y="236641"/>
                  </a:lnTo>
                  <a:lnTo>
                    <a:pt x="60105" y="192704"/>
                  </a:lnTo>
                  <a:lnTo>
                    <a:pt x="83923" y="146217"/>
                  </a:lnTo>
                  <a:lnTo>
                    <a:pt x="108071" y="104895"/>
                  </a:lnTo>
                  <a:lnTo>
                    <a:pt x="137458" y="58867"/>
                  </a:lnTo>
                  <a:lnTo>
                    <a:pt x="150912" y="39371"/>
                  </a:lnTo>
                  <a:lnTo>
                    <a:pt x="160573" y="22088"/>
                  </a:lnTo>
                  <a:lnTo>
                    <a:pt x="167130" y="14211"/>
                  </a:lnTo>
                  <a:lnTo>
                    <a:pt x="171412" y="11502"/>
                  </a:lnTo>
                  <a:lnTo>
                    <a:pt x="175667" y="9593"/>
                  </a:lnTo>
                  <a:lnTo>
                    <a:pt x="179909" y="6392"/>
                  </a:lnTo>
                  <a:lnTo>
                    <a:pt x="182266" y="2618"/>
                  </a:lnTo>
                  <a:lnTo>
                    <a:pt x="182894" y="624"/>
                  </a:lnTo>
                  <a:lnTo>
                    <a:pt x="184018" y="0"/>
                  </a:lnTo>
                  <a:lnTo>
                    <a:pt x="185473" y="289"/>
                  </a:lnTo>
                  <a:lnTo>
                    <a:pt x="190544" y="3336"/>
                  </a:lnTo>
                  <a:lnTo>
                    <a:pt x="195881" y="8406"/>
                  </a:lnTo>
                  <a:lnTo>
                    <a:pt x="202595" y="54578"/>
                  </a:lnTo>
                  <a:lnTo>
                    <a:pt x="203147" y="97024"/>
                  </a:lnTo>
                  <a:lnTo>
                    <a:pt x="203194" y="138571"/>
                  </a:lnTo>
                  <a:lnTo>
                    <a:pt x="198173" y="180801"/>
                  </a:lnTo>
                  <a:lnTo>
                    <a:pt x="197730" y="222415"/>
                  </a:lnTo>
                  <a:lnTo>
                    <a:pt x="202818" y="267638"/>
                  </a:lnTo>
                  <a:lnTo>
                    <a:pt x="203736" y="277242"/>
                  </a:lnTo>
                  <a:lnTo>
                    <a:pt x="208220" y="289877"/>
                  </a:lnTo>
                  <a:lnTo>
                    <a:pt x="213311" y="299108"/>
                  </a:lnTo>
                  <a:lnTo>
                    <a:pt x="215559" y="311878"/>
                  </a:lnTo>
                  <a:lnTo>
                    <a:pt x="216379" y="312630"/>
                  </a:lnTo>
                  <a:lnTo>
                    <a:pt x="222251" y="31413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69">
              <a:extLst>
                <a:ext uri="{FF2B5EF4-FFF2-40B4-BE49-F238E27FC236}">
                  <a16:creationId xmlns:a16="http://schemas.microsoft.com/office/drawing/2014/main" id="{9779BD03-2855-4100-B600-E10B157FF260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1071562" y="3048000"/>
              <a:ext cx="184151" cy="12701"/>
            </a:xfrm>
            <a:custGeom>
              <a:avLst/>
              <a:gdLst/>
              <a:ahLst/>
              <a:cxnLst/>
              <a:rect l="0" t="0" r="0" b="0"/>
              <a:pathLst>
                <a:path w="184151" h="12701">
                  <a:moveTo>
                    <a:pt x="0" y="12700"/>
                  </a:moveTo>
                  <a:lnTo>
                    <a:pt x="0" y="12700"/>
                  </a:lnTo>
                  <a:lnTo>
                    <a:pt x="8839" y="12700"/>
                  </a:lnTo>
                  <a:lnTo>
                    <a:pt x="12866" y="10819"/>
                  </a:lnTo>
                  <a:lnTo>
                    <a:pt x="14927" y="9329"/>
                  </a:lnTo>
                  <a:lnTo>
                    <a:pt x="44620" y="1440"/>
                  </a:lnTo>
                  <a:lnTo>
                    <a:pt x="91019" y="17"/>
                  </a:lnTo>
                  <a:lnTo>
                    <a:pt x="135641" y="0"/>
                  </a:lnTo>
                  <a:lnTo>
                    <a:pt x="1841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SMARTInkShape-Group15">
            <a:extLst>
              <a:ext uri="{FF2B5EF4-FFF2-40B4-BE49-F238E27FC236}">
                <a16:creationId xmlns:a16="http://schemas.microsoft.com/office/drawing/2014/main" id="{EDAC24EE-FBB0-4149-893C-3AE570190F74}"/>
              </a:ext>
            </a:extLst>
          </p:cNvPr>
          <p:cNvGrpSpPr/>
          <p:nvPr/>
        </p:nvGrpSpPr>
        <p:grpSpPr>
          <a:xfrm>
            <a:off x="3014663" y="3022600"/>
            <a:ext cx="368301" cy="44451"/>
            <a:chOff x="3014663" y="3022600"/>
            <a:chExt cx="368301" cy="44451"/>
          </a:xfrm>
        </p:grpSpPr>
        <p:sp>
          <p:nvSpPr>
            <p:cNvPr id="30" name="SMARTInkShape-70">
              <a:extLst>
                <a:ext uri="{FF2B5EF4-FFF2-40B4-BE49-F238E27FC236}">
                  <a16:creationId xmlns:a16="http://schemas.microsoft.com/office/drawing/2014/main" id="{5304C2FE-D1DE-43E1-B859-A5481AFB3292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3376613" y="3035300"/>
              <a:ext cx="6351" cy="12701"/>
            </a:xfrm>
            <a:custGeom>
              <a:avLst/>
              <a:gdLst/>
              <a:ahLst/>
              <a:cxnLst/>
              <a:rect l="0" t="0" r="0" b="0"/>
              <a:pathLst>
                <a:path w="6351" h="127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364" y="6467"/>
                  </a:lnTo>
                  <a:lnTo>
                    <a:pt x="63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71">
              <a:extLst>
                <a:ext uri="{FF2B5EF4-FFF2-40B4-BE49-F238E27FC236}">
                  <a16:creationId xmlns:a16="http://schemas.microsoft.com/office/drawing/2014/main" id="{94DC413C-656B-4BCB-B443-4C22427827D5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3186113" y="3054350"/>
              <a:ext cx="6351" cy="12701"/>
            </a:xfrm>
            <a:custGeom>
              <a:avLst/>
              <a:gdLst/>
              <a:ahLst/>
              <a:cxnLst/>
              <a:rect l="0" t="0" r="0" b="0"/>
              <a:pathLst>
                <a:path w="6351" h="1270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63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72">
              <a:extLst>
                <a:ext uri="{FF2B5EF4-FFF2-40B4-BE49-F238E27FC236}">
                  <a16:creationId xmlns:a16="http://schemas.microsoft.com/office/drawing/2014/main" id="{57211A78-5F95-49E0-8729-91977A0B9D0F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3014663" y="3022600"/>
              <a:ext cx="25401" cy="12701"/>
            </a:xfrm>
            <a:custGeom>
              <a:avLst/>
              <a:gdLst/>
              <a:ahLst/>
              <a:cxnLst/>
              <a:rect l="0" t="0" r="0" b="0"/>
              <a:pathLst>
                <a:path w="25401" h="12701">
                  <a:moveTo>
                    <a:pt x="0" y="0"/>
                  </a:moveTo>
                  <a:lnTo>
                    <a:pt x="0" y="0"/>
                  </a:lnTo>
                  <a:lnTo>
                    <a:pt x="3658" y="0"/>
                  </a:lnTo>
                  <a:lnTo>
                    <a:pt x="2096" y="0"/>
                  </a:lnTo>
                  <a:lnTo>
                    <a:pt x="9659" y="0"/>
                  </a:lnTo>
                  <a:lnTo>
                    <a:pt x="10672" y="706"/>
                  </a:lnTo>
                  <a:lnTo>
                    <a:pt x="11348" y="1882"/>
                  </a:lnTo>
                  <a:lnTo>
                    <a:pt x="11799" y="3371"/>
                  </a:lnTo>
                  <a:lnTo>
                    <a:pt x="12804" y="4364"/>
                  </a:lnTo>
                  <a:lnTo>
                    <a:pt x="15803" y="5467"/>
                  </a:lnTo>
                  <a:lnTo>
                    <a:pt x="16885" y="6467"/>
                  </a:lnTo>
                  <a:lnTo>
                    <a:pt x="18088" y="9460"/>
                  </a:lnTo>
                  <a:lnTo>
                    <a:pt x="19114" y="10540"/>
                  </a:lnTo>
                  <a:lnTo>
                    <a:pt x="254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MARTInkShape-73">
            <a:extLst>
              <a:ext uri="{FF2B5EF4-FFF2-40B4-BE49-F238E27FC236}">
                <a16:creationId xmlns:a16="http://schemas.microsoft.com/office/drawing/2014/main" id="{3A64D2B8-69CD-48A9-BA65-7F781CC5B50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2362" y="3575050"/>
            <a:ext cx="222251" cy="50801"/>
          </a:xfrm>
          <a:custGeom>
            <a:avLst/>
            <a:gdLst/>
            <a:ahLst/>
            <a:cxnLst/>
            <a:rect l="0" t="0" r="0" b="0"/>
            <a:pathLst>
              <a:path w="222251" h="5080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6908" y="1882"/>
                </a:lnTo>
                <a:lnTo>
                  <a:pt x="27888" y="17891"/>
                </a:lnTo>
                <a:lnTo>
                  <a:pt x="69996" y="37170"/>
                </a:lnTo>
                <a:lnTo>
                  <a:pt x="92315" y="42293"/>
                </a:lnTo>
                <a:lnTo>
                  <a:pt x="135403" y="46048"/>
                </a:lnTo>
                <a:lnTo>
                  <a:pt x="182173" y="50174"/>
                </a:lnTo>
                <a:lnTo>
                  <a:pt x="222250" y="50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SMARTInkShape-Group17">
            <a:extLst>
              <a:ext uri="{FF2B5EF4-FFF2-40B4-BE49-F238E27FC236}">
                <a16:creationId xmlns:a16="http://schemas.microsoft.com/office/drawing/2014/main" id="{F92633B7-4B5C-43E9-880F-13E4B55ABC87}"/>
              </a:ext>
            </a:extLst>
          </p:cNvPr>
          <p:cNvGrpSpPr/>
          <p:nvPr/>
        </p:nvGrpSpPr>
        <p:grpSpPr>
          <a:xfrm>
            <a:off x="1763713" y="3435350"/>
            <a:ext cx="1691921" cy="463522"/>
            <a:chOff x="1763713" y="3435350"/>
            <a:chExt cx="1691921" cy="463522"/>
          </a:xfrm>
        </p:grpSpPr>
        <p:sp>
          <p:nvSpPr>
            <p:cNvPr id="35" name="SMARTInkShape-74">
              <a:extLst>
                <a:ext uri="{FF2B5EF4-FFF2-40B4-BE49-F238E27FC236}">
                  <a16:creationId xmlns:a16="http://schemas.microsoft.com/office/drawing/2014/main" id="{F8F82050-93C4-4F57-9B0D-FFFFD5507764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3249613" y="3517900"/>
              <a:ext cx="206021" cy="311151"/>
            </a:xfrm>
            <a:custGeom>
              <a:avLst/>
              <a:gdLst/>
              <a:ahLst/>
              <a:cxnLst/>
              <a:rect l="0" t="0" r="0" b="0"/>
              <a:pathLst>
                <a:path w="206021" h="311151">
                  <a:moveTo>
                    <a:pt x="127000" y="0"/>
                  </a:moveTo>
                  <a:lnTo>
                    <a:pt x="127000" y="0"/>
                  </a:lnTo>
                  <a:lnTo>
                    <a:pt x="121532" y="0"/>
                  </a:lnTo>
                  <a:lnTo>
                    <a:pt x="121238" y="706"/>
                  </a:lnTo>
                  <a:lnTo>
                    <a:pt x="120911" y="3371"/>
                  </a:lnTo>
                  <a:lnTo>
                    <a:pt x="120118" y="4364"/>
                  </a:lnTo>
                  <a:lnTo>
                    <a:pt x="117356" y="5467"/>
                  </a:lnTo>
                  <a:lnTo>
                    <a:pt x="116337" y="6467"/>
                  </a:lnTo>
                  <a:lnTo>
                    <a:pt x="115205" y="9460"/>
                  </a:lnTo>
                  <a:lnTo>
                    <a:pt x="114198" y="10540"/>
                  </a:lnTo>
                  <a:lnTo>
                    <a:pt x="105541" y="15787"/>
                  </a:lnTo>
                  <a:lnTo>
                    <a:pt x="99396" y="21454"/>
                  </a:lnTo>
                  <a:lnTo>
                    <a:pt x="97092" y="25528"/>
                  </a:lnTo>
                  <a:lnTo>
                    <a:pt x="95363" y="29690"/>
                  </a:lnTo>
                  <a:lnTo>
                    <a:pt x="92243" y="33892"/>
                  </a:lnTo>
                  <a:lnTo>
                    <a:pt x="90385" y="39993"/>
                  </a:lnTo>
                  <a:lnTo>
                    <a:pt x="88925" y="65539"/>
                  </a:lnTo>
                  <a:lnTo>
                    <a:pt x="90792" y="69816"/>
                  </a:lnTo>
                  <a:lnTo>
                    <a:pt x="110099" y="91016"/>
                  </a:lnTo>
                  <a:lnTo>
                    <a:pt x="154713" y="118533"/>
                  </a:lnTo>
                  <a:lnTo>
                    <a:pt x="172337" y="129117"/>
                  </a:lnTo>
                  <a:lnTo>
                    <a:pt x="181790" y="138289"/>
                  </a:lnTo>
                  <a:lnTo>
                    <a:pt x="205313" y="170510"/>
                  </a:lnTo>
                  <a:lnTo>
                    <a:pt x="206020" y="174351"/>
                  </a:lnTo>
                  <a:lnTo>
                    <a:pt x="202834" y="194671"/>
                  </a:lnTo>
                  <a:lnTo>
                    <a:pt x="197525" y="205925"/>
                  </a:lnTo>
                  <a:lnTo>
                    <a:pt x="157820" y="247797"/>
                  </a:lnTo>
                  <a:lnTo>
                    <a:pt x="119862" y="274288"/>
                  </a:lnTo>
                  <a:lnTo>
                    <a:pt x="76075" y="289720"/>
                  </a:lnTo>
                  <a:lnTo>
                    <a:pt x="35688" y="300532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75">
              <a:extLst>
                <a:ext uri="{FF2B5EF4-FFF2-40B4-BE49-F238E27FC236}">
                  <a16:creationId xmlns:a16="http://schemas.microsoft.com/office/drawing/2014/main" id="{4BF4ED81-1EA7-4B52-B141-8E82A0941F23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2989263" y="3493162"/>
              <a:ext cx="187731" cy="196189"/>
            </a:xfrm>
            <a:custGeom>
              <a:avLst/>
              <a:gdLst/>
              <a:ahLst/>
              <a:cxnLst/>
              <a:rect l="0" t="0" r="0" b="0"/>
              <a:pathLst>
                <a:path w="187731" h="196189">
                  <a:moveTo>
                    <a:pt x="0" y="81888"/>
                  </a:moveTo>
                  <a:lnTo>
                    <a:pt x="0" y="81888"/>
                  </a:lnTo>
                  <a:lnTo>
                    <a:pt x="5775" y="86957"/>
                  </a:lnTo>
                  <a:lnTo>
                    <a:pt x="15900" y="92014"/>
                  </a:lnTo>
                  <a:lnTo>
                    <a:pt x="61260" y="94568"/>
                  </a:lnTo>
                  <a:lnTo>
                    <a:pt x="99542" y="93882"/>
                  </a:lnTo>
                  <a:lnTo>
                    <a:pt x="141716" y="77044"/>
                  </a:lnTo>
                  <a:lnTo>
                    <a:pt x="179647" y="48020"/>
                  </a:lnTo>
                  <a:lnTo>
                    <a:pt x="182148" y="43787"/>
                  </a:lnTo>
                  <a:lnTo>
                    <a:pt x="184592" y="33205"/>
                  </a:lnTo>
                  <a:lnTo>
                    <a:pt x="187403" y="28971"/>
                  </a:lnTo>
                  <a:lnTo>
                    <a:pt x="187730" y="26855"/>
                  </a:lnTo>
                  <a:lnTo>
                    <a:pt x="187242" y="24738"/>
                  </a:lnTo>
                  <a:lnTo>
                    <a:pt x="185524" y="20505"/>
                  </a:lnTo>
                  <a:lnTo>
                    <a:pt x="183851" y="14155"/>
                  </a:lnTo>
                  <a:lnTo>
                    <a:pt x="180959" y="9921"/>
                  </a:lnTo>
                  <a:lnTo>
                    <a:pt x="177322" y="7570"/>
                  </a:lnTo>
                  <a:lnTo>
                    <a:pt x="153675" y="0"/>
                  </a:lnTo>
                  <a:lnTo>
                    <a:pt x="139607" y="240"/>
                  </a:lnTo>
                  <a:lnTo>
                    <a:pt x="109856" y="8805"/>
                  </a:lnTo>
                  <a:lnTo>
                    <a:pt x="84648" y="29431"/>
                  </a:lnTo>
                  <a:lnTo>
                    <a:pt x="65378" y="50198"/>
                  </a:lnTo>
                  <a:lnTo>
                    <a:pt x="53164" y="76382"/>
                  </a:lnTo>
                  <a:lnTo>
                    <a:pt x="39363" y="117533"/>
                  </a:lnTo>
                  <a:lnTo>
                    <a:pt x="38210" y="148709"/>
                  </a:lnTo>
                  <a:lnTo>
                    <a:pt x="41503" y="162051"/>
                  </a:lnTo>
                  <a:lnTo>
                    <a:pt x="50969" y="181571"/>
                  </a:lnTo>
                  <a:lnTo>
                    <a:pt x="55814" y="186869"/>
                  </a:lnTo>
                  <a:lnTo>
                    <a:pt x="62670" y="191576"/>
                  </a:lnTo>
                  <a:lnTo>
                    <a:pt x="82550" y="1961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76">
              <a:extLst>
                <a:ext uri="{FF2B5EF4-FFF2-40B4-BE49-F238E27FC236}">
                  <a16:creationId xmlns:a16="http://schemas.microsoft.com/office/drawing/2014/main" id="{E1E00539-788C-431F-B7C0-3C0AE1BC049F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2513020" y="3562385"/>
              <a:ext cx="361630" cy="336487"/>
            </a:xfrm>
            <a:custGeom>
              <a:avLst/>
              <a:gdLst/>
              <a:ahLst/>
              <a:cxnLst/>
              <a:rect l="0" t="0" r="0" b="0"/>
              <a:pathLst>
                <a:path w="361630" h="336487">
                  <a:moveTo>
                    <a:pt x="114293" y="69815"/>
                  </a:moveTo>
                  <a:lnTo>
                    <a:pt x="114293" y="69815"/>
                  </a:lnTo>
                  <a:lnTo>
                    <a:pt x="110921" y="73186"/>
                  </a:lnTo>
                  <a:lnTo>
                    <a:pt x="109266" y="76723"/>
                  </a:lnTo>
                  <a:lnTo>
                    <a:pt x="98256" y="115934"/>
                  </a:lnTo>
                  <a:lnTo>
                    <a:pt x="75899" y="157538"/>
                  </a:lnTo>
                  <a:lnTo>
                    <a:pt x="55793" y="203619"/>
                  </a:lnTo>
                  <a:lnTo>
                    <a:pt x="33505" y="250242"/>
                  </a:lnTo>
                  <a:lnTo>
                    <a:pt x="14878" y="297812"/>
                  </a:lnTo>
                  <a:lnTo>
                    <a:pt x="8237" y="316928"/>
                  </a:lnTo>
                  <a:lnTo>
                    <a:pt x="6479" y="324282"/>
                  </a:lnTo>
                  <a:lnTo>
                    <a:pt x="5022" y="326243"/>
                  </a:lnTo>
                  <a:lnTo>
                    <a:pt x="3346" y="327550"/>
                  </a:lnTo>
                  <a:lnTo>
                    <a:pt x="1483" y="330884"/>
                  </a:lnTo>
                  <a:lnTo>
                    <a:pt x="0" y="336486"/>
                  </a:lnTo>
                  <a:lnTo>
                    <a:pt x="10824" y="324977"/>
                  </a:lnTo>
                  <a:lnTo>
                    <a:pt x="44827" y="280435"/>
                  </a:lnTo>
                  <a:lnTo>
                    <a:pt x="80535" y="236289"/>
                  </a:lnTo>
                  <a:lnTo>
                    <a:pt x="115472" y="190530"/>
                  </a:lnTo>
                  <a:lnTo>
                    <a:pt x="151572" y="149978"/>
                  </a:lnTo>
                  <a:lnTo>
                    <a:pt x="190420" y="108263"/>
                  </a:lnTo>
                  <a:lnTo>
                    <a:pt x="231957" y="69846"/>
                  </a:lnTo>
                  <a:lnTo>
                    <a:pt x="277787" y="33763"/>
                  </a:lnTo>
                  <a:lnTo>
                    <a:pt x="321698" y="4495"/>
                  </a:lnTo>
                  <a:lnTo>
                    <a:pt x="340381" y="363"/>
                  </a:lnTo>
                  <a:lnTo>
                    <a:pt x="353607" y="0"/>
                  </a:lnTo>
                  <a:lnTo>
                    <a:pt x="356591" y="1862"/>
                  </a:lnTo>
                  <a:lnTo>
                    <a:pt x="358375" y="3347"/>
                  </a:lnTo>
                  <a:lnTo>
                    <a:pt x="360357" y="6877"/>
                  </a:lnTo>
                  <a:lnTo>
                    <a:pt x="361629" y="18264"/>
                  </a:lnTo>
                  <a:lnTo>
                    <a:pt x="361175" y="34101"/>
                  </a:lnTo>
                  <a:lnTo>
                    <a:pt x="344229" y="77008"/>
                  </a:lnTo>
                  <a:lnTo>
                    <a:pt x="313314" y="122506"/>
                  </a:lnTo>
                  <a:lnTo>
                    <a:pt x="295570" y="143042"/>
                  </a:lnTo>
                  <a:lnTo>
                    <a:pt x="289179" y="154369"/>
                  </a:lnTo>
                  <a:lnTo>
                    <a:pt x="283390" y="160798"/>
                  </a:lnTo>
                  <a:lnTo>
                    <a:pt x="279287" y="163169"/>
                  </a:lnTo>
                  <a:lnTo>
                    <a:pt x="273159" y="164815"/>
                  </a:lnTo>
                  <a:lnTo>
                    <a:pt x="266693" y="1650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77">
              <a:extLst>
                <a:ext uri="{FF2B5EF4-FFF2-40B4-BE49-F238E27FC236}">
                  <a16:creationId xmlns:a16="http://schemas.microsoft.com/office/drawing/2014/main" id="{6CEBEC9F-37C9-4A2A-BC77-6EB5850513DF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2347913" y="3587750"/>
              <a:ext cx="146051" cy="266701"/>
            </a:xfrm>
            <a:custGeom>
              <a:avLst/>
              <a:gdLst/>
              <a:ahLst/>
              <a:cxnLst/>
              <a:rect l="0" t="0" r="0" b="0"/>
              <a:pathLst>
                <a:path w="146051" h="266701">
                  <a:moveTo>
                    <a:pt x="146050" y="0"/>
                  </a:moveTo>
                  <a:lnTo>
                    <a:pt x="146050" y="0"/>
                  </a:lnTo>
                  <a:lnTo>
                    <a:pt x="142678" y="3371"/>
                  </a:lnTo>
                  <a:lnTo>
                    <a:pt x="139142" y="5026"/>
                  </a:lnTo>
                  <a:lnTo>
                    <a:pt x="137211" y="5467"/>
                  </a:lnTo>
                  <a:lnTo>
                    <a:pt x="133184" y="9721"/>
                  </a:lnTo>
                  <a:lnTo>
                    <a:pt x="129748" y="16315"/>
                  </a:lnTo>
                  <a:lnTo>
                    <a:pt x="125661" y="30164"/>
                  </a:lnTo>
                  <a:lnTo>
                    <a:pt x="100342" y="76654"/>
                  </a:lnTo>
                  <a:lnTo>
                    <a:pt x="81391" y="117711"/>
                  </a:lnTo>
                  <a:lnTo>
                    <a:pt x="58042" y="158921"/>
                  </a:lnTo>
                  <a:lnTo>
                    <a:pt x="33709" y="202657"/>
                  </a:lnTo>
                  <a:lnTo>
                    <a:pt x="9131" y="248909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78">
              <a:extLst>
                <a:ext uri="{FF2B5EF4-FFF2-40B4-BE49-F238E27FC236}">
                  <a16:creationId xmlns:a16="http://schemas.microsoft.com/office/drawing/2014/main" id="{7C1E7F5A-84A0-4278-87EB-E723F5C60238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2208213" y="3549650"/>
              <a:ext cx="133351" cy="114301"/>
            </a:xfrm>
            <a:custGeom>
              <a:avLst/>
              <a:gdLst/>
              <a:ahLst/>
              <a:cxnLst/>
              <a:rect l="0" t="0" r="0" b="0"/>
              <a:pathLst>
                <a:path w="133351" h="1143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4363" y="10831"/>
                  </a:lnTo>
                  <a:lnTo>
                    <a:pt x="5467" y="14927"/>
                  </a:lnTo>
                  <a:lnTo>
                    <a:pt x="6467" y="16301"/>
                  </a:lnTo>
                  <a:lnTo>
                    <a:pt x="7839" y="17218"/>
                  </a:lnTo>
                  <a:lnTo>
                    <a:pt x="18481" y="22059"/>
                  </a:lnTo>
                  <a:lnTo>
                    <a:pt x="20787" y="24584"/>
                  </a:lnTo>
                  <a:lnTo>
                    <a:pt x="25444" y="34174"/>
                  </a:lnTo>
                  <a:lnTo>
                    <a:pt x="44143" y="52576"/>
                  </a:lnTo>
                  <a:lnTo>
                    <a:pt x="52855" y="64713"/>
                  </a:lnTo>
                  <a:lnTo>
                    <a:pt x="68517" y="77963"/>
                  </a:lnTo>
                  <a:lnTo>
                    <a:pt x="74196" y="84744"/>
                  </a:lnTo>
                  <a:lnTo>
                    <a:pt x="115188" y="110043"/>
                  </a:lnTo>
                  <a:lnTo>
                    <a:pt x="121985" y="112408"/>
                  </a:lnTo>
                  <a:lnTo>
                    <a:pt x="13335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79">
              <a:extLst>
                <a:ext uri="{FF2B5EF4-FFF2-40B4-BE49-F238E27FC236}">
                  <a16:creationId xmlns:a16="http://schemas.microsoft.com/office/drawing/2014/main" id="{46C64234-CDF9-485E-A39C-66B3BBF40FDB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1763713" y="3511550"/>
              <a:ext cx="349251" cy="44451"/>
            </a:xfrm>
            <a:custGeom>
              <a:avLst/>
              <a:gdLst/>
              <a:ahLst/>
              <a:cxnLst/>
              <a:rect l="0" t="0" r="0" b="0"/>
              <a:pathLst>
                <a:path w="349251" h="44451">
                  <a:moveTo>
                    <a:pt x="0" y="44450"/>
                  </a:moveTo>
                  <a:lnTo>
                    <a:pt x="0" y="44450"/>
                  </a:lnTo>
                  <a:lnTo>
                    <a:pt x="47351" y="43745"/>
                  </a:lnTo>
                  <a:lnTo>
                    <a:pt x="90951" y="33466"/>
                  </a:lnTo>
                  <a:lnTo>
                    <a:pt x="137998" y="24993"/>
                  </a:lnTo>
                  <a:lnTo>
                    <a:pt x="168134" y="20224"/>
                  </a:lnTo>
                  <a:lnTo>
                    <a:pt x="214726" y="15782"/>
                  </a:lnTo>
                  <a:lnTo>
                    <a:pt x="260281" y="8517"/>
                  </a:lnTo>
                  <a:lnTo>
                    <a:pt x="278674" y="7698"/>
                  </a:lnTo>
                  <a:lnTo>
                    <a:pt x="294079" y="10199"/>
                  </a:lnTo>
                  <a:lnTo>
                    <a:pt x="341423" y="2114"/>
                  </a:lnTo>
                  <a:lnTo>
                    <a:pt x="349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80">
              <a:extLst>
                <a:ext uri="{FF2B5EF4-FFF2-40B4-BE49-F238E27FC236}">
                  <a16:creationId xmlns:a16="http://schemas.microsoft.com/office/drawing/2014/main" id="{9CE9C697-642F-4898-ACAB-D9967ACCEC7D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1795469" y="3435350"/>
              <a:ext cx="47790" cy="311151"/>
            </a:xfrm>
            <a:custGeom>
              <a:avLst/>
              <a:gdLst/>
              <a:ahLst/>
              <a:cxnLst/>
              <a:rect l="0" t="0" r="0" b="0"/>
              <a:pathLst>
                <a:path w="47790" h="311151">
                  <a:moveTo>
                    <a:pt x="6344" y="0"/>
                  </a:moveTo>
                  <a:lnTo>
                    <a:pt x="6344" y="0"/>
                  </a:lnTo>
                  <a:lnTo>
                    <a:pt x="0" y="0"/>
                  </a:lnTo>
                  <a:lnTo>
                    <a:pt x="3366" y="3371"/>
                  </a:lnTo>
                  <a:lnTo>
                    <a:pt x="5020" y="6908"/>
                  </a:lnTo>
                  <a:lnTo>
                    <a:pt x="5461" y="8839"/>
                  </a:lnTo>
                  <a:lnTo>
                    <a:pt x="11253" y="19099"/>
                  </a:lnTo>
                  <a:lnTo>
                    <a:pt x="14448" y="36780"/>
                  </a:lnTo>
                  <a:lnTo>
                    <a:pt x="17001" y="42452"/>
                  </a:lnTo>
                  <a:lnTo>
                    <a:pt x="26847" y="84470"/>
                  </a:lnTo>
                  <a:lnTo>
                    <a:pt x="34828" y="127112"/>
                  </a:lnTo>
                  <a:lnTo>
                    <a:pt x="41178" y="170577"/>
                  </a:lnTo>
                  <a:lnTo>
                    <a:pt x="44252" y="215849"/>
                  </a:lnTo>
                  <a:lnTo>
                    <a:pt x="46287" y="239409"/>
                  </a:lnTo>
                  <a:lnTo>
                    <a:pt x="47789" y="244272"/>
                  </a:lnTo>
                  <a:lnTo>
                    <a:pt x="47577" y="253440"/>
                  </a:lnTo>
                  <a:lnTo>
                    <a:pt x="44525" y="300256"/>
                  </a:lnTo>
                  <a:lnTo>
                    <a:pt x="44444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SMARTInkShape-81">
            <a:extLst>
              <a:ext uri="{FF2B5EF4-FFF2-40B4-BE49-F238E27FC236}">
                <a16:creationId xmlns:a16="http://schemas.microsoft.com/office/drawing/2014/main" id="{A6563867-4B75-43F6-85E4-3FCEAC0668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7763" y="4146550"/>
            <a:ext cx="222250" cy="12584"/>
          </a:xfrm>
          <a:custGeom>
            <a:avLst/>
            <a:gdLst/>
            <a:ahLst/>
            <a:cxnLst/>
            <a:rect l="0" t="0" r="0" b="0"/>
            <a:pathLst>
              <a:path w="222250" h="12584">
                <a:moveTo>
                  <a:pt x="6349" y="0"/>
                </a:moveTo>
                <a:lnTo>
                  <a:pt x="6349" y="0"/>
                </a:lnTo>
                <a:lnTo>
                  <a:pt x="0" y="0"/>
                </a:lnTo>
                <a:lnTo>
                  <a:pt x="8838" y="0"/>
                </a:lnTo>
                <a:lnTo>
                  <a:pt x="12865" y="1882"/>
                </a:lnTo>
                <a:lnTo>
                  <a:pt x="14926" y="3371"/>
                </a:lnTo>
                <a:lnTo>
                  <a:pt x="24570" y="5467"/>
                </a:lnTo>
                <a:lnTo>
                  <a:pt x="69588" y="10699"/>
                </a:lnTo>
                <a:lnTo>
                  <a:pt x="113394" y="12583"/>
                </a:lnTo>
                <a:lnTo>
                  <a:pt x="133081" y="10784"/>
                </a:lnTo>
                <a:lnTo>
                  <a:pt x="176452" y="4858"/>
                </a:lnTo>
                <a:lnTo>
                  <a:pt x="222249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SMARTInkShape-Group19">
            <a:extLst>
              <a:ext uri="{FF2B5EF4-FFF2-40B4-BE49-F238E27FC236}">
                <a16:creationId xmlns:a16="http://schemas.microsoft.com/office/drawing/2014/main" id="{AA5A8EE1-24B2-4434-9C0F-850D6663DC10}"/>
              </a:ext>
            </a:extLst>
          </p:cNvPr>
          <p:cNvGrpSpPr/>
          <p:nvPr/>
        </p:nvGrpSpPr>
        <p:grpSpPr>
          <a:xfrm>
            <a:off x="1649413" y="4013200"/>
            <a:ext cx="1854201" cy="443144"/>
            <a:chOff x="1649413" y="4013200"/>
            <a:chExt cx="1854201" cy="443144"/>
          </a:xfrm>
        </p:grpSpPr>
        <p:sp>
          <p:nvSpPr>
            <p:cNvPr id="44" name="SMARTInkShape-82">
              <a:extLst>
                <a:ext uri="{FF2B5EF4-FFF2-40B4-BE49-F238E27FC236}">
                  <a16:creationId xmlns:a16="http://schemas.microsoft.com/office/drawing/2014/main" id="{801CD940-EF99-4D5D-8F72-FB359114DA6F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3351323" y="4032250"/>
              <a:ext cx="152291" cy="199843"/>
            </a:xfrm>
            <a:custGeom>
              <a:avLst/>
              <a:gdLst/>
              <a:ahLst/>
              <a:cxnLst/>
              <a:rect l="0" t="0" r="0" b="0"/>
              <a:pathLst>
                <a:path w="152291" h="199843">
                  <a:moveTo>
                    <a:pt x="95140" y="0"/>
                  </a:moveTo>
                  <a:lnTo>
                    <a:pt x="95140" y="0"/>
                  </a:lnTo>
                  <a:lnTo>
                    <a:pt x="91768" y="3371"/>
                  </a:lnTo>
                  <a:lnTo>
                    <a:pt x="88232" y="5026"/>
                  </a:lnTo>
                  <a:lnTo>
                    <a:pt x="86301" y="5467"/>
                  </a:lnTo>
                  <a:lnTo>
                    <a:pt x="85014" y="6467"/>
                  </a:lnTo>
                  <a:lnTo>
                    <a:pt x="61088" y="34015"/>
                  </a:lnTo>
                  <a:lnTo>
                    <a:pt x="51071" y="45943"/>
                  </a:lnTo>
                  <a:lnTo>
                    <a:pt x="21235" y="91739"/>
                  </a:lnTo>
                  <a:lnTo>
                    <a:pt x="4130" y="134343"/>
                  </a:lnTo>
                  <a:lnTo>
                    <a:pt x="138" y="162663"/>
                  </a:lnTo>
                  <a:lnTo>
                    <a:pt x="0" y="170132"/>
                  </a:lnTo>
                  <a:lnTo>
                    <a:pt x="1820" y="176274"/>
                  </a:lnTo>
                  <a:lnTo>
                    <a:pt x="8737" y="185965"/>
                  </a:lnTo>
                  <a:lnTo>
                    <a:pt x="18190" y="192527"/>
                  </a:lnTo>
                  <a:lnTo>
                    <a:pt x="42343" y="199842"/>
                  </a:lnTo>
                  <a:lnTo>
                    <a:pt x="52624" y="199826"/>
                  </a:lnTo>
                  <a:lnTo>
                    <a:pt x="100167" y="191896"/>
                  </a:lnTo>
                  <a:lnTo>
                    <a:pt x="15229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83">
              <a:extLst>
                <a:ext uri="{FF2B5EF4-FFF2-40B4-BE49-F238E27FC236}">
                  <a16:creationId xmlns:a16="http://schemas.microsoft.com/office/drawing/2014/main" id="{D4C7D885-CFE1-4FD9-97DA-D61474AFE05E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3236913" y="4013200"/>
              <a:ext cx="25401" cy="38101"/>
            </a:xfrm>
            <a:custGeom>
              <a:avLst/>
              <a:gdLst/>
              <a:ahLst/>
              <a:cxnLst/>
              <a:rect l="0" t="0" r="0" b="0"/>
              <a:pathLst>
                <a:path w="25401" h="3810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9459" y="6089"/>
                  </a:lnTo>
                  <a:lnTo>
                    <a:pt x="10539" y="6881"/>
                  </a:lnTo>
                  <a:lnTo>
                    <a:pt x="17599" y="19205"/>
                  </a:lnTo>
                  <a:lnTo>
                    <a:pt x="18083" y="21270"/>
                  </a:lnTo>
                  <a:lnTo>
                    <a:pt x="24755" y="31626"/>
                  </a:lnTo>
                  <a:lnTo>
                    <a:pt x="254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84">
              <a:extLst>
                <a:ext uri="{FF2B5EF4-FFF2-40B4-BE49-F238E27FC236}">
                  <a16:creationId xmlns:a16="http://schemas.microsoft.com/office/drawing/2014/main" id="{5E25CEA7-199B-4A13-87CF-935AC43F08E0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3135313" y="4178300"/>
              <a:ext cx="50798" cy="76201"/>
            </a:xfrm>
            <a:custGeom>
              <a:avLst/>
              <a:gdLst/>
              <a:ahLst/>
              <a:cxnLst/>
              <a:rect l="0" t="0" r="0" b="0"/>
              <a:pathLst>
                <a:path w="50798" h="76201">
                  <a:moveTo>
                    <a:pt x="0" y="0"/>
                  </a:moveTo>
                  <a:lnTo>
                    <a:pt x="0" y="0"/>
                  </a:lnTo>
                  <a:lnTo>
                    <a:pt x="18481" y="0"/>
                  </a:lnTo>
                  <a:lnTo>
                    <a:pt x="24206" y="1882"/>
                  </a:lnTo>
                  <a:lnTo>
                    <a:pt x="29102" y="4364"/>
                  </a:lnTo>
                  <a:lnTo>
                    <a:pt x="42286" y="6881"/>
                  </a:lnTo>
                  <a:lnTo>
                    <a:pt x="49539" y="11795"/>
                  </a:lnTo>
                  <a:lnTo>
                    <a:pt x="50239" y="14179"/>
                  </a:lnTo>
                  <a:lnTo>
                    <a:pt x="50797" y="42790"/>
                  </a:lnTo>
                  <a:lnTo>
                    <a:pt x="48917" y="49122"/>
                  </a:lnTo>
                  <a:lnTo>
                    <a:pt x="317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85">
              <a:extLst>
                <a:ext uri="{FF2B5EF4-FFF2-40B4-BE49-F238E27FC236}">
                  <a16:creationId xmlns:a16="http://schemas.microsoft.com/office/drawing/2014/main" id="{73805A34-992F-4289-A507-1514AB36BA5A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2595563" y="4064346"/>
              <a:ext cx="425451" cy="171105"/>
            </a:xfrm>
            <a:custGeom>
              <a:avLst/>
              <a:gdLst/>
              <a:ahLst/>
              <a:cxnLst/>
              <a:rect l="0" t="0" r="0" b="0"/>
              <a:pathLst>
                <a:path w="425451" h="171105">
                  <a:moveTo>
                    <a:pt x="0" y="63154"/>
                  </a:moveTo>
                  <a:lnTo>
                    <a:pt x="0" y="63154"/>
                  </a:lnTo>
                  <a:lnTo>
                    <a:pt x="3370" y="66525"/>
                  </a:lnTo>
                  <a:lnTo>
                    <a:pt x="6907" y="68180"/>
                  </a:lnTo>
                  <a:lnTo>
                    <a:pt x="11555" y="69243"/>
                  </a:lnTo>
                  <a:lnTo>
                    <a:pt x="17543" y="73817"/>
                  </a:lnTo>
                  <a:lnTo>
                    <a:pt x="23464" y="75251"/>
                  </a:lnTo>
                  <a:lnTo>
                    <a:pt x="51360" y="77725"/>
                  </a:lnTo>
                  <a:lnTo>
                    <a:pt x="55407" y="79218"/>
                  </a:lnTo>
                  <a:lnTo>
                    <a:pt x="58810" y="79508"/>
                  </a:lnTo>
                  <a:lnTo>
                    <a:pt x="93475" y="72538"/>
                  </a:lnTo>
                  <a:lnTo>
                    <a:pt x="116315" y="60124"/>
                  </a:lnTo>
                  <a:lnTo>
                    <a:pt x="129107" y="48257"/>
                  </a:lnTo>
                  <a:lnTo>
                    <a:pt x="131464" y="44068"/>
                  </a:lnTo>
                  <a:lnTo>
                    <a:pt x="133217" y="39855"/>
                  </a:lnTo>
                  <a:lnTo>
                    <a:pt x="143867" y="26582"/>
                  </a:lnTo>
                  <a:lnTo>
                    <a:pt x="145762" y="19881"/>
                  </a:lnTo>
                  <a:lnTo>
                    <a:pt x="146024" y="13340"/>
                  </a:lnTo>
                  <a:lnTo>
                    <a:pt x="134493" y="824"/>
                  </a:lnTo>
                  <a:lnTo>
                    <a:pt x="131976" y="174"/>
                  </a:lnTo>
                  <a:lnTo>
                    <a:pt x="130317" y="0"/>
                  </a:lnTo>
                  <a:lnTo>
                    <a:pt x="124711" y="3571"/>
                  </a:lnTo>
                  <a:lnTo>
                    <a:pt x="110601" y="16973"/>
                  </a:lnTo>
                  <a:lnTo>
                    <a:pt x="81322" y="64437"/>
                  </a:lnTo>
                  <a:lnTo>
                    <a:pt x="71848" y="88166"/>
                  </a:lnTo>
                  <a:lnTo>
                    <a:pt x="69884" y="121421"/>
                  </a:lnTo>
                  <a:lnTo>
                    <a:pt x="71746" y="126210"/>
                  </a:lnTo>
                  <a:lnTo>
                    <a:pt x="74220" y="130690"/>
                  </a:lnTo>
                  <a:lnTo>
                    <a:pt x="79310" y="144816"/>
                  </a:lnTo>
                  <a:lnTo>
                    <a:pt x="84960" y="153280"/>
                  </a:lnTo>
                  <a:lnTo>
                    <a:pt x="94474" y="160257"/>
                  </a:lnTo>
                  <a:lnTo>
                    <a:pt x="102859" y="163422"/>
                  </a:lnTo>
                  <a:lnTo>
                    <a:pt x="149641" y="171051"/>
                  </a:lnTo>
                  <a:lnTo>
                    <a:pt x="182894" y="171104"/>
                  </a:lnTo>
                  <a:lnTo>
                    <a:pt x="189507" y="165637"/>
                  </a:lnTo>
                  <a:lnTo>
                    <a:pt x="195373" y="164223"/>
                  </a:lnTo>
                  <a:lnTo>
                    <a:pt x="202029" y="159310"/>
                  </a:lnTo>
                  <a:lnTo>
                    <a:pt x="206224" y="158673"/>
                  </a:lnTo>
                  <a:lnTo>
                    <a:pt x="207332" y="157877"/>
                  </a:lnTo>
                  <a:lnTo>
                    <a:pt x="208071" y="156642"/>
                  </a:lnTo>
                  <a:lnTo>
                    <a:pt x="208564" y="155113"/>
                  </a:lnTo>
                  <a:lnTo>
                    <a:pt x="212629" y="149589"/>
                  </a:lnTo>
                  <a:lnTo>
                    <a:pt x="216327" y="147431"/>
                  </a:lnTo>
                  <a:lnTo>
                    <a:pt x="220323" y="145766"/>
                  </a:lnTo>
                  <a:lnTo>
                    <a:pt x="237074" y="130807"/>
                  </a:lnTo>
                  <a:lnTo>
                    <a:pt x="239421" y="126618"/>
                  </a:lnTo>
                  <a:lnTo>
                    <a:pt x="241170" y="122405"/>
                  </a:lnTo>
                  <a:lnTo>
                    <a:pt x="250028" y="111836"/>
                  </a:lnTo>
                  <a:lnTo>
                    <a:pt x="254116" y="109485"/>
                  </a:lnTo>
                  <a:lnTo>
                    <a:pt x="256194" y="108858"/>
                  </a:lnTo>
                  <a:lnTo>
                    <a:pt x="257579" y="107734"/>
                  </a:lnTo>
                  <a:lnTo>
                    <a:pt x="260234" y="103488"/>
                  </a:lnTo>
                  <a:lnTo>
                    <a:pt x="263356" y="102247"/>
                  </a:lnTo>
                  <a:lnTo>
                    <a:pt x="264470" y="101210"/>
                  </a:lnTo>
                  <a:lnTo>
                    <a:pt x="265709" y="98177"/>
                  </a:lnTo>
                  <a:lnTo>
                    <a:pt x="266744" y="97086"/>
                  </a:lnTo>
                  <a:lnTo>
                    <a:pt x="279526" y="90006"/>
                  </a:lnTo>
                  <a:lnTo>
                    <a:pt x="289999" y="88040"/>
                  </a:lnTo>
                  <a:lnTo>
                    <a:pt x="298453" y="83566"/>
                  </a:lnTo>
                  <a:lnTo>
                    <a:pt x="342949" y="76257"/>
                  </a:lnTo>
                  <a:lnTo>
                    <a:pt x="388824" y="75855"/>
                  </a:lnTo>
                  <a:lnTo>
                    <a:pt x="397832" y="75854"/>
                  </a:lnTo>
                  <a:lnTo>
                    <a:pt x="416512" y="82321"/>
                  </a:lnTo>
                  <a:lnTo>
                    <a:pt x="425450" y="8855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86">
              <a:extLst>
                <a:ext uri="{FF2B5EF4-FFF2-40B4-BE49-F238E27FC236}">
                  <a16:creationId xmlns:a16="http://schemas.microsoft.com/office/drawing/2014/main" id="{6765FE07-DCE8-4A02-843D-BF472CDBB419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2265363" y="4114918"/>
              <a:ext cx="254001" cy="164980"/>
            </a:xfrm>
            <a:custGeom>
              <a:avLst/>
              <a:gdLst/>
              <a:ahLst/>
              <a:cxnLst/>
              <a:rect l="0" t="0" r="0" b="0"/>
              <a:pathLst>
                <a:path w="254001" h="164980">
                  <a:moveTo>
                    <a:pt x="19050" y="18932"/>
                  </a:moveTo>
                  <a:lnTo>
                    <a:pt x="19050" y="18932"/>
                  </a:lnTo>
                  <a:lnTo>
                    <a:pt x="18344" y="47307"/>
                  </a:lnTo>
                  <a:lnTo>
                    <a:pt x="13582" y="67728"/>
                  </a:lnTo>
                  <a:lnTo>
                    <a:pt x="12168" y="88229"/>
                  </a:lnTo>
                  <a:lnTo>
                    <a:pt x="7708" y="104300"/>
                  </a:lnTo>
                  <a:lnTo>
                    <a:pt x="5823" y="127828"/>
                  </a:lnTo>
                  <a:lnTo>
                    <a:pt x="1359" y="140814"/>
                  </a:lnTo>
                  <a:lnTo>
                    <a:pt x="0" y="164947"/>
                  </a:lnTo>
                  <a:lnTo>
                    <a:pt x="5467" y="164979"/>
                  </a:lnTo>
                  <a:lnTo>
                    <a:pt x="11739" y="159515"/>
                  </a:lnTo>
                  <a:lnTo>
                    <a:pt x="16874" y="149373"/>
                  </a:lnTo>
                  <a:lnTo>
                    <a:pt x="18082" y="144404"/>
                  </a:lnTo>
                  <a:lnTo>
                    <a:pt x="22383" y="139844"/>
                  </a:lnTo>
                  <a:lnTo>
                    <a:pt x="28292" y="134759"/>
                  </a:lnTo>
                  <a:lnTo>
                    <a:pt x="58368" y="91488"/>
                  </a:lnTo>
                  <a:lnTo>
                    <a:pt x="101638" y="44339"/>
                  </a:lnTo>
                  <a:lnTo>
                    <a:pt x="137845" y="11458"/>
                  </a:lnTo>
                  <a:lnTo>
                    <a:pt x="156903" y="1894"/>
                  </a:lnTo>
                  <a:lnTo>
                    <a:pt x="173169" y="59"/>
                  </a:lnTo>
                  <a:lnTo>
                    <a:pt x="176829" y="0"/>
                  </a:lnTo>
                  <a:lnTo>
                    <a:pt x="182777" y="1816"/>
                  </a:lnTo>
                  <a:lnTo>
                    <a:pt x="188478" y="4269"/>
                  </a:lnTo>
                  <a:lnTo>
                    <a:pt x="198916" y="6356"/>
                  </a:lnTo>
                  <a:lnTo>
                    <a:pt x="209121" y="11143"/>
                  </a:lnTo>
                  <a:lnTo>
                    <a:pt x="211381" y="11623"/>
                  </a:lnTo>
                  <a:lnTo>
                    <a:pt x="217932" y="15669"/>
                  </a:lnTo>
                  <a:lnTo>
                    <a:pt x="226466" y="24063"/>
                  </a:lnTo>
                  <a:lnTo>
                    <a:pt x="232122" y="33936"/>
                  </a:lnTo>
                  <a:lnTo>
                    <a:pt x="239771" y="52760"/>
                  </a:lnTo>
                  <a:lnTo>
                    <a:pt x="245001" y="61333"/>
                  </a:lnTo>
                  <a:lnTo>
                    <a:pt x="248286" y="86474"/>
                  </a:lnTo>
                  <a:lnTo>
                    <a:pt x="252662" y="95094"/>
                  </a:lnTo>
                  <a:lnTo>
                    <a:pt x="254000" y="1014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87">
              <a:extLst>
                <a:ext uri="{FF2B5EF4-FFF2-40B4-BE49-F238E27FC236}">
                  <a16:creationId xmlns:a16="http://schemas.microsoft.com/office/drawing/2014/main" id="{C643315A-4313-420D-8064-DD2DFE974CA6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2049575" y="4038710"/>
              <a:ext cx="125918" cy="177691"/>
            </a:xfrm>
            <a:custGeom>
              <a:avLst/>
              <a:gdLst/>
              <a:ahLst/>
              <a:cxnLst/>
              <a:rect l="0" t="0" r="0" b="0"/>
              <a:pathLst>
                <a:path w="125918" h="177691">
                  <a:moveTo>
                    <a:pt x="12588" y="107840"/>
                  </a:moveTo>
                  <a:lnTo>
                    <a:pt x="12588" y="107840"/>
                  </a:lnTo>
                  <a:lnTo>
                    <a:pt x="54056" y="107135"/>
                  </a:lnTo>
                  <a:lnTo>
                    <a:pt x="84470" y="96595"/>
                  </a:lnTo>
                  <a:lnTo>
                    <a:pt x="112926" y="70992"/>
                  </a:lnTo>
                  <a:lnTo>
                    <a:pt x="125433" y="50380"/>
                  </a:lnTo>
                  <a:lnTo>
                    <a:pt x="125917" y="48366"/>
                  </a:lnTo>
                  <a:lnTo>
                    <a:pt x="125535" y="46319"/>
                  </a:lnTo>
                  <a:lnTo>
                    <a:pt x="121734" y="37963"/>
                  </a:lnTo>
                  <a:lnTo>
                    <a:pt x="121335" y="35855"/>
                  </a:lnTo>
                  <a:lnTo>
                    <a:pt x="117403" y="29518"/>
                  </a:lnTo>
                  <a:lnTo>
                    <a:pt x="102839" y="14707"/>
                  </a:lnTo>
                  <a:lnTo>
                    <a:pt x="82826" y="1772"/>
                  </a:lnTo>
                  <a:lnTo>
                    <a:pt x="70677" y="262"/>
                  </a:lnTo>
                  <a:lnTo>
                    <a:pt x="62176" y="0"/>
                  </a:lnTo>
                  <a:lnTo>
                    <a:pt x="51818" y="3294"/>
                  </a:lnTo>
                  <a:lnTo>
                    <a:pt x="38415" y="10878"/>
                  </a:lnTo>
                  <a:lnTo>
                    <a:pt x="26234" y="15623"/>
                  </a:lnTo>
                  <a:lnTo>
                    <a:pt x="20299" y="21229"/>
                  </a:lnTo>
                  <a:lnTo>
                    <a:pt x="8533" y="41114"/>
                  </a:lnTo>
                  <a:lnTo>
                    <a:pt x="1804" y="62126"/>
                  </a:lnTo>
                  <a:lnTo>
                    <a:pt x="0" y="103884"/>
                  </a:lnTo>
                  <a:lnTo>
                    <a:pt x="10725" y="139613"/>
                  </a:lnTo>
                  <a:lnTo>
                    <a:pt x="14817" y="149243"/>
                  </a:lnTo>
                  <a:lnTo>
                    <a:pt x="20869" y="156345"/>
                  </a:lnTo>
                  <a:lnTo>
                    <a:pt x="36252" y="166653"/>
                  </a:lnTo>
                  <a:lnTo>
                    <a:pt x="45313" y="169951"/>
                  </a:lnTo>
                  <a:lnTo>
                    <a:pt x="82438" y="1776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88">
              <a:extLst>
                <a:ext uri="{FF2B5EF4-FFF2-40B4-BE49-F238E27FC236}">
                  <a16:creationId xmlns:a16="http://schemas.microsoft.com/office/drawing/2014/main" id="{6B3FA407-9D87-4FC9-9D2D-DC84B381A89F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1649413" y="4032250"/>
              <a:ext cx="215901" cy="424094"/>
            </a:xfrm>
            <a:custGeom>
              <a:avLst/>
              <a:gdLst/>
              <a:ahLst/>
              <a:cxnLst/>
              <a:rect l="0" t="0" r="0" b="0"/>
              <a:pathLst>
                <a:path w="215901" h="424094">
                  <a:moveTo>
                    <a:pt x="203200" y="19050"/>
                  </a:moveTo>
                  <a:lnTo>
                    <a:pt x="203200" y="19050"/>
                  </a:lnTo>
                  <a:lnTo>
                    <a:pt x="162987" y="19050"/>
                  </a:lnTo>
                  <a:lnTo>
                    <a:pt x="158751" y="20932"/>
                  </a:lnTo>
                  <a:lnTo>
                    <a:pt x="148166" y="29176"/>
                  </a:lnTo>
                  <a:lnTo>
                    <a:pt x="141111" y="32398"/>
                  </a:lnTo>
                  <a:lnTo>
                    <a:pt x="128323" y="41652"/>
                  </a:lnTo>
                  <a:lnTo>
                    <a:pt x="123355" y="43912"/>
                  </a:lnTo>
                  <a:lnTo>
                    <a:pt x="112260" y="53125"/>
                  </a:lnTo>
                  <a:lnTo>
                    <a:pt x="109865" y="57243"/>
                  </a:lnTo>
                  <a:lnTo>
                    <a:pt x="108095" y="61425"/>
                  </a:lnTo>
                  <a:lnTo>
                    <a:pt x="97016" y="76202"/>
                  </a:lnTo>
                  <a:lnTo>
                    <a:pt x="95598" y="88038"/>
                  </a:lnTo>
                  <a:lnTo>
                    <a:pt x="95258" y="112085"/>
                  </a:lnTo>
                  <a:lnTo>
                    <a:pt x="95961" y="112824"/>
                  </a:lnTo>
                  <a:lnTo>
                    <a:pt x="98623" y="113644"/>
                  </a:lnTo>
                  <a:lnTo>
                    <a:pt x="104088" y="114105"/>
                  </a:lnTo>
                  <a:lnTo>
                    <a:pt x="108115" y="116095"/>
                  </a:lnTo>
                  <a:lnTo>
                    <a:pt x="112256" y="118626"/>
                  </a:lnTo>
                  <a:lnTo>
                    <a:pt x="120664" y="120250"/>
                  </a:lnTo>
                  <a:lnTo>
                    <a:pt x="122776" y="120383"/>
                  </a:lnTo>
                  <a:lnTo>
                    <a:pt x="132490" y="117200"/>
                  </a:lnTo>
                  <a:lnTo>
                    <a:pt x="162343" y="97344"/>
                  </a:lnTo>
                  <a:lnTo>
                    <a:pt x="198886" y="61645"/>
                  </a:lnTo>
                  <a:lnTo>
                    <a:pt x="201283" y="55385"/>
                  </a:lnTo>
                  <a:lnTo>
                    <a:pt x="206192" y="39868"/>
                  </a:lnTo>
                  <a:lnTo>
                    <a:pt x="209939" y="35358"/>
                  </a:lnTo>
                  <a:lnTo>
                    <a:pt x="211926" y="34155"/>
                  </a:lnTo>
                  <a:lnTo>
                    <a:pt x="213250" y="32648"/>
                  </a:lnTo>
                  <a:lnTo>
                    <a:pt x="214722" y="29092"/>
                  </a:lnTo>
                  <a:lnTo>
                    <a:pt x="215900" y="0"/>
                  </a:lnTo>
                  <a:lnTo>
                    <a:pt x="210873" y="11933"/>
                  </a:lnTo>
                  <a:lnTo>
                    <a:pt x="208060" y="20705"/>
                  </a:lnTo>
                  <a:lnTo>
                    <a:pt x="205360" y="28252"/>
                  </a:lnTo>
                  <a:lnTo>
                    <a:pt x="202550" y="72808"/>
                  </a:lnTo>
                  <a:lnTo>
                    <a:pt x="195364" y="120390"/>
                  </a:lnTo>
                  <a:lnTo>
                    <a:pt x="190926" y="160609"/>
                  </a:lnTo>
                  <a:lnTo>
                    <a:pt x="190537" y="202806"/>
                  </a:lnTo>
                  <a:lnTo>
                    <a:pt x="190502" y="249724"/>
                  </a:lnTo>
                  <a:lnTo>
                    <a:pt x="182660" y="296318"/>
                  </a:lnTo>
                  <a:lnTo>
                    <a:pt x="167158" y="338336"/>
                  </a:lnTo>
                  <a:lnTo>
                    <a:pt x="141022" y="384139"/>
                  </a:lnTo>
                  <a:lnTo>
                    <a:pt x="135349" y="390156"/>
                  </a:lnTo>
                  <a:lnTo>
                    <a:pt x="111987" y="407817"/>
                  </a:lnTo>
                  <a:lnTo>
                    <a:pt x="87564" y="417487"/>
                  </a:lnTo>
                  <a:lnTo>
                    <a:pt x="75804" y="420504"/>
                  </a:lnTo>
                  <a:lnTo>
                    <a:pt x="63382" y="423985"/>
                  </a:lnTo>
                  <a:lnTo>
                    <a:pt x="54981" y="424093"/>
                  </a:lnTo>
                  <a:lnTo>
                    <a:pt x="33859" y="416526"/>
                  </a:lnTo>
                  <a:lnTo>
                    <a:pt x="0" y="393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20">
            <a:extLst>
              <a:ext uri="{FF2B5EF4-FFF2-40B4-BE49-F238E27FC236}">
                <a16:creationId xmlns:a16="http://schemas.microsoft.com/office/drawing/2014/main" id="{4A77E677-FBA4-458C-80E0-93DE749F29EB}"/>
              </a:ext>
            </a:extLst>
          </p:cNvPr>
          <p:cNvGrpSpPr/>
          <p:nvPr/>
        </p:nvGrpSpPr>
        <p:grpSpPr>
          <a:xfrm>
            <a:off x="3865563" y="3886575"/>
            <a:ext cx="1320801" cy="539376"/>
            <a:chOff x="3865563" y="3886575"/>
            <a:chExt cx="1320801" cy="539376"/>
          </a:xfrm>
        </p:grpSpPr>
        <p:sp>
          <p:nvSpPr>
            <p:cNvPr id="52" name="SMARTInkShape-89">
              <a:extLst>
                <a:ext uri="{FF2B5EF4-FFF2-40B4-BE49-F238E27FC236}">
                  <a16:creationId xmlns:a16="http://schemas.microsoft.com/office/drawing/2014/main" id="{8EF44DB8-C165-48D1-9166-1C18AFD4A37A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4748213" y="3905283"/>
              <a:ext cx="187561" cy="177768"/>
            </a:xfrm>
            <a:custGeom>
              <a:avLst/>
              <a:gdLst/>
              <a:ahLst/>
              <a:cxnLst/>
              <a:rect l="0" t="0" r="0" b="0"/>
              <a:pathLst>
                <a:path w="187561" h="177768">
                  <a:moveTo>
                    <a:pt x="0" y="50767"/>
                  </a:moveTo>
                  <a:lnTo>
                    <a:pt x="0" y="50767"/>
                  </a:lnTo>
                  <a:lnTo>
                    <a:pt x="3371" y="50767"/>
                  </a:lnTo>
                  <a:lnTo>
                    <a:pt x="6907" y="52649"/>
                  </a:lnTo>
                  <a:lnTo>
                    <a:pt x="24570" y="65694"/>
                  </a:lnTo>
                  <a:lnTo>
                    <a:pt x="47764" y="74300"/>
                  </a:lnTo>
                  <a:lnTo>
                    <a:pt x="53683" y="76043"/>
                  </a:lnTo>
                  <a:lnTo>
                    <a:pt x="61688" y="80285"/>
                  </a:lnTo>
                  <a:lnTo>
                    <a:pt x="109286" y="88739"/>
                  </a:lnTo>
                  <a:lnTo>
                    <a:pt x="141163" y="88157"/>
                  </a:lnTo>
                  <a:lnTo>
                    <a:pt x="158587" y="81028"/>
                  </a:lnTo>
                  <a:lnTo>
                    <a:pt x="162911" y="78327"/>
                  </a:lnTo>
                  <a:lnTo>
                    <a:pt x="169311" y="76102"/>
                  </a:lnTo>
                  <a:lnTo>
                    <a:pt x="179913" y="67413"/>
                  </a:lnTo>
                  <a:lnTo>
                    <a:pt x="182267" y="63339"/>
                  </a:lnTo>
                  <a:lnTo>
                    <a:pt x="184019" y="59177"/>
                  </a:lnTo>
                  <a:lnTo>
                    <a:pt x="187149" y="54975"/>
                  </a:lnTo>
                  <a:lnTo>
                    <a:pt x="187560" y="52867"/>
                  </a:lnTo>
                  <a:lnTo>
                    <a:pt x="187129" y="50756"/>
                  </a:lnTo>
                  <a:lnTo>
                    <a:pt x="185473" y="46529"/>
                  </a:lnTo>
                  <a:lnTo>
                    <a:pt x="180830" y="26229"/>
                  </a:lnTo>
                  <a:lnTo>
                    <a:pt x="171291" y="13059"/>
                  </a:lnTo>
                  <a:lnTo>
                    <a:pt x="166440" y="8608"/>
                  </a:lnTo>
                  <a:lnTo>
                    <a:pt x="159580" y="4278"/>
                  </a:lnTo>
                  <a:lnTo>
                    <a:pt x="147785" y="1244"/>
                  </a:lnTo>
                  <a:lnTo>
                    <a:pt x="116145" y="0"/>
                  </a:lnTo>
                  <a:lnTo>
                    <a:pt x="109710" y="1863"/>
                  </a:lnTo>
                  <a:lnTo>
                    <a:pt x="100240" y="8760"/>
                  </a:lnTo>
                  <a:lnTo>
                    <a:pt x="65346" y="38523"/>
                  </a:lnTo>
                  <a:lnTo>
                    <a:pt x="42980" y="76315"/>
                  </a:lnTo>
                  <a:lnTo>
                    <a:pt x="39063" y="94828"/>
                  </a:lnTo>
                  <a:lnTo>
                    <a:pt x="38156" y="124828"/>
                  </a:lnTo>
                  <a:lnTo>
                    <a:pt x="41487" y="137544"/>
                  </a:lnTo>
                  <a:lnTo>
                    <a:pt x="58495" y="159579"/>
                  </a:lnTo>
                  <a:lnTo>
                    <a:pt x="68759" y="166812"/>
                  </a:lnTo>
                  <a:lnTo>
                    <a:pt x="95250" y="1777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90">
              <a:extLst>
                <a:ext uri="{FF2B5EF4-FFF2-40B4-BE49-F238E27FC236}">
                  <a16:creationId xmlns:a16="http://schemas.microsoft.com/office/drawing/2014/main" id="{34EBA6F1-434B-4022-8FE0-576FA2AEE73D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4316443" y="3886575"/>
              <a:ext cx="359583" cy="329824"/>
            </a:xfrm>
            <a:custGeom>
              <a:avLst/>
              <a:gdLst/>
              <a:ahLst/>
              <a:cxnLst/>
              <a:rect l="0" t="0" r="0" b="0"/>
              <a:pathLst>
                <a:path w="359583" h="329824">
                  <a:moveTo>
                    <a:pt x="101570" y="152025"/>
                  </a:moveTo>
                  <a:lnTo>
                    <a:pt x="101570" y="152025"/>
                  </a:lnTo>
                  <a:lnTo>
                    <a:pt x="101570" y="148654"/>
                  </a:lnTo>
                  <a:lnTo>
                    <a:pt x="103451" y="145118"/>
                  </a:lnTo>
                  <a:lnTo>
                    <a:pt x="104941" y="143187"/>
                  </a:lnTo>
                  <a:lnTo>
                    <a:pt x="108477" y="141041"/>
                  </a:lnTo>
                  <a:lnTo>
                    <a:pt x="113930" y="139425"/>
                  </a:lnTo>
                  <a:lnTo>
                    <a:pt x="114270" y="132976"/>
                  </a:lnTo>
                  <a:lnTo>
                    <a:pt x="114270" y="179627"/>
                  </a:lnTo>
                  <a:lnTo>
                    <a:pt x="113564" y="224050"/>
                  </a:lnTo>
                  <a:lnTo>
                    <a:pt x="108312" y="251747"/>
                  </a:lnTo>
                  <a:lnTo>
                    <a:pt x="107266" y="268325"/>
                  </a:lnTo>
                  <a:lnTo>
                    <a:pt x="102865" y="276247"/>
                  </a:lnTo>
                  <a:lnTo>
                    <a:pt x="80393" y="305651"/>
                  </a:lnTo>
                  <a:lnTo>
                    <a:pt x="74284" y="308498"/>
                  </a:lnTo>
                  <a:lnTo>
                    <a:pt x="67570" y="310468"/>
                  </a:lnTo>
                  <a:lnTo>
                    <a:pt x="45860" y="321700"/>
                  </a:lnTo>
                  <a:lnTo>
                    <a:pt x="26820" y="325201"/>
                  </a:lnTo>
                  <a:lnTo>
                    <a:pt x="21781" y="327770"/>
                  </a:lnTo>
                  <a:lnTo>
                    <a:pt x="12857" y="329645"/>
                  </a:lnTo>
                  <a:lnTo>
                    <a:pt x="319" y="329823"/>
                  </a:lnTo>
                  <a:lnTo>
                    <a:pt x="0" y="320986"/>
                  </a:lnTo>
                  <a:lnTo>
                    <a:pt x="1865" y="316960"/>
                  </a:lnTo>
                  <a:lnTo>
                    <a:pt x="8810" y="305255"/>
                  </a:lnTo>
                  <a:lnTo>
                    <a:pt x="13318" y="289354"/>
                  </a:lnTo>
                  <a:lnTo>
                    <a:pt x="42493" y="246894"/>
                  </a:lnTo>
                  <a:lnTo>
                    <a:pt x="76311" y="202803"/>
                  </a:lnTo>
                  <a:lnTo>
                    <a:pt x="115447" y="155395"/>
                  </a:lnTo>
                  <a:lnTo>
                    <a:pt x="160090" y="109340"/>
                  </a:lnTo>
                  <a:lnTo>
                    <a:pt x="203250" y="74674"/>
                  </a:lnTo>
                  <a:lnTo>
                    <a:pt x="247065" y="37845"/>
                  </a:lnTo>
                  <a:lnTo>
                    <a:pt x="256545" y="30017"/>
                  </a:lnTo>
                  <a:lnTo>
                    <a:pt x="301061" y="8167"/>
                  </a:lnTo>
                  <a:lnTo>
                    <a:pt x="323775" y="889"/>
                  </a:lnTo>
                  <a:lnTo>
                    <a:pt x="335017" y="0"/>
                  </a:lnTo>
                  <a:lnTo>
                    <a:pt x="341261" y="1673"/>
                  </a:lnTo>
                  <a:lnTo>
                    <a:pt x="348877" y="6114"/>
                  </a:lnTo>
                  <a:lnTo>
                    <a:pt x="357920" y="14739"/>
                  </a:lnTo>
                  <a:lnTo>
                    <a:pt x="358547" y="17462"/>
                  </a:lnTo>
                  <a:lnTo>
                    <a:pt x="357471" y="28037"/>
                  </a:lnTo>
                  <a:lnTo>
                    <a:pt x="359582" y="40107"/>
                  </a:lnTo>
                  <a:lnTo>
                    <a:pt x="356366" y="52620"/>
                  </a:lnTo>
                  <a:lnTo>
                    <a:pt x="350840" y="69491"/>
                  </a:lnTo>
                  <a:lnTo>
                    <a:pt x="347818" y="82180"/>
                  </a:lnTo>
                  <a:lnTo>
                    <a:pt x="340476" y="99109"/>
                  </a:lnTo>
                  <a:lnTo>
                    <a:pt x="334515" y="105694"/>
                  </a:lnTo>
                  <a:lnTo>
                    <a:pt x="299619" y="134797"/>
                  </a:lnTo>
                  <a:lnTo>
                    <a:pt x="269778" y="144174"/>
                  </a:lnTo>
                  <a:lnTo>
                    <a:pt x="242685" y="145587"/>
                  </a:lnTo>
                  <a:lnTo>
                    <a:pt x="214518" y="137832"/>
                  </a:lnTo>
                  <a:lnTo>
                    <a:pt x="204650" y="132533"/>
                  </a:lnTo>
                  <a:lnTo>
                    <a:pt x="182029" y="111801"/>
                  </a:lnTo>
                  <a:lnTo>
                    <a:pt x="179662" y="107572"/>
                  </a:lnTo>
                  <a:lnTo>
                    <a:pt x="178330" y="99343"/>
                  </a:lnTo>
                  <a:lnTo>
                    <a:pt x="177770" y="885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91">
              <a:extLst>
                <a:ext uri="{FF2B5EF4-FFF2-40B4-BE49-F238E27FC236}">
                  <a16:creationId xmlns:a16="http://schemas.microsoft.com/office/drawing/2014/main" id="{F2D0BA78-6DC4-40AB-80E3-DF1E176F51DC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4062413" y="4114800"/>
              <a:ext cx="228601" cy="311151"/>
            </a:xfrm>
            <a:custGeom>
              <a:avLst/>
              <a:gdLst/>
              <a:ahLst/>
              <a:cxnLst/>
              <a:rect l="0" t="0" r="0" b="0"/>
              <a:pathLst>
                <a:path w="228601" h="311151">
                  <a:moveTo>
                    <a:pt x="228600" y="0"/>
                  </a:moveTo>
                  <a:lnTo>
                    <a:pt x="228600" y="0"/>
                  </a:lnTo>
                  <a:lnTo>
                    <a:pt x="225228" y="3371"/>
                  </a:lnTo>
                  <a:lnTo>
                    <a:pt x="221692" y="5026"/>
                  </a:lnTo>
                  <a:lnTo>
                    <a:pt x="219761" y="5467"/>
                  </a:lnTo>
                  <a:lnTo>
                    <a:pt x="213673" y="9460"/>
                  </a:lnTo>
                  <a:lnTo>
                    <a:pt x="198960" y="30514"/>
                  </a:lnTo>
                  <a:lnTo>
                    <a:pt x="188617" y="49929"/>
                  </a:lnTo>
                  <a:lnTo>
                    <a:pt x="152195" y="95464"/>
                  </a:lnTo>
                  <a:lnTo>
                    <a:pt x="115735" y="141594"/>
                  </a:lnTo>
                  <a:lnTo>
                    <a:pt x="88958" y="182283"/>
                  </a:lnTo>
                  <a:lnTo>
                    <a:pt x="57210" y="227786"/>
                  </a:lnTo>
                  <a:lnTo>
                    <a:pt x="27408" y="271121"/>
                  </a:lnTo>
                  <a:lnTo>
                    <a:pt x="6402" y="304192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92">
              <a:extLst>
                <a:ext uri="{FF2B5EF4-FFF2-40B4-BE49-F238E27FC236}">
                  <a16:creationId xmlns:a16="http://schemas.microsoft.com/office/drawing/2014/main" id="{F2DB6270-B873-4AB1-97E0-8AE5DA5B45DC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4138613" y="4089400"/>
              <a:ext cx="88901" cy="57151"/>
            </a:xfrm>
            <a:custGeom>
              <a:avLst/>
              <a:gdLst/>
              <a:ahLst/>
              <a:cxnLst/>
              <a:rect l="0" t="0" r="0" b="0"/>
              <a:pathLst>
                <a:path w="88901" h="571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21253" y="26667"/>
                  </a:lnTo>
                  <a:lnTo>
                    <a:pt x="48510" y="47963"/>
                  </a:lnTo>
                  <a:lnTo>
                    <a:pt x="57115" y="52121"/>
                  </a:lnTo>
                  <a:lnTo>
                    <a:pt x="59244" y="53797"/>
                  </a:lnTo>
                  <a:lnTo>
                    <a:pt x="65371" y="55660"/>
                  </a:lnTo>
                  <a:lnTo>
                    <a:pt x="8890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93">
              <a:extLst>
                <a:ext uri="{FF2B5EF4-FFF2-40B4-BE49-F238E27FC236}">
                  <a16:creationId xmlns:a16="http://schemas.microsoft.com/office/drawing/2014/main" id="{E85DE3D7-17DA-4247-878B-DDC0ED3343EC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3865563" y="4025900"/>
              <a:ext cx="158751" cy="69851"/>
            </a:xfrm>
            <a:custGeom>
              <a:avLst/>
              <a:gdLst/>
              <a:ahLst/>
              <a:cxnLst/>
              <a:rect l="0" t="0" r="0" b="0"/>
              <a:pathLst>
                <a:path w="158751" h="698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4927"/>
                  </a:lnTo>
                  <a:lnTo>
                    <a:pt x="32725" y="34004"/>
                  </a:lnTo>
                  <a:lnTo>
                    <a:pt x="37918" y="41747"/>
                  </a:lnTo>
                  <a:lnTo>
                    <a:pt x="48472" y="48510"/>
                  </a:lnTo>
                  <a:lnTo>
                    <a:pt x="68763" y="55234"/>
                  </a:lnTo>
                  <a:lnTo>
                    <a:pt x="82227" y="58464"/>
                  </a:lnTo>
                  <a:lnTo>
                    <a:pt x="114260" y="68673"/>
                  </a:lnTo>
                  <a:lnTo>
                    <a:pt x="1587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94">
              <a:extLst>
                <a:ext uri="{FF2B5EF4-FFF2-40B4-BE49-F238E27FC236}">
                  <a16:creationId xmlns:a16="http://schemas.microsoft.com/office/drawing/2014/main" id="{7FA6CC38-09D3-4714-B350-799CA808769F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3910013" y="3949700"/>
              <a:ext cx="76201" cy="241301"/>
            </a:xfrm>
            <a:custGeom>
              <a:avLst/>
              <a:gdLst/>
              <a:ahLst/>
              <a:cxnLst/>
              <a:rect l="0" t="0" r="0" b="0"/>
              <a:pathLst>
                <a:path w="76201" h="241301">
                  <a:moveTo>
                    <a:pt x="76200" y="0"/>
                  </a:moveTo>
                  <a:lnTo>
                    <a:pt x="76200" y="0"/>
                  </a:lnTo>
                  <a:lnTo>
                    <a:pt x="76200" y="32188"/>
                  </a:lnTo>
                  <a:lnTo>
                    <a:pt x="72437" y="39236"/>
                  </a:lnTo>
                  <a:lnTo>
                    <a:pt x="69457" y="43090"/>
                  </a:lnTo>
                  <a:lnTo>
                    <a:pt x="66147" y="53018"/>
                  </a:lnTo>
                  <a:lnTo>
                    <a:pt x="54816" y="95380"/>
                  </a:lnTo>
                  <a:lnTo>
                    <a:pt x="42314" y="138829"/>
                  </a:lnTo>
                  <a:lnTo>
                    <a:pt x="27515" y="184099"/>
                  </a:lnTo>
                  <a:lnTo>
                    <a:pt x="20460" y="202480"/>
                  </a:lnTo>
                  <a:lnTo>
                    <a:pt x="0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95">
              <a:extLst>
                <a:ext uri="{FF2B5EF4-FFF2-40B4-BE49-F238E27FC236}">
                  <a16:creationId xmlns:a16="http://schemas.microsoft.com/office/drawing/2014/main" id="{4D52DBB4-9590-4281-8C4E-227DB3871E1B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5008563" y="3892573"/>
              <a:ext cx="177801" cy="279378"/>
            </a:xfrm>
            <a:custGeom>
              <a:avLst/>
              <a:gdLst/>
              <a:ahLst/>
              <a:cxnLst/>
              <a:rect l="0" t="0" r="0" b="0"/>
              <a:pathLst>
                <a:path w="177801" h="279378">
                  <a:moveTo>
                    <a:pt x="177800" y="6327"/>
                  </a:moveTo>
                  <a:lnTo>
                    <a:pt x="177800" y="6327"/>
                  </a:lnTo>
                  <a:lnTo>
                    <a:pt x="165866" y="1301"/>
                  </a:lnTo>
                  <a:lnTo>
                    <a:pt x="138479" y="0"/>
                  </a:lnTo>
                  <a:lnTo>
                    <a:pt x="94170" y="14904"/>
                  </a:lnTo>
                  <a:lnTo>
                    <a:pt x="79775" y="23282"/>
                  </a:lnTo>
                  <a:lnTo>
                    <a:pt x="55050" y="46544"/>
                  </a:lnTo>
                  <a:lnTo>
                    <a:pt x="52688" y="50777"/>
                  </a:lnTo>
                  <a:lnTo>
                    <a:pt x="51173" y="59244"/>
                  </a:lnTo>
                  <a:lnTo>
                    <a:pt x="50832" y="77411"/>
                  </a:lnTo>
                  <a:lnTo>
                    <a:pt x="54180" y="87753"/>
                  </a:lnTo>
                  <a:lnTo>
                    <a:pt x="61633" y="98820"/>
                  </a:lnTo>
                  <a:lnTo>
                    <a:pt x="77763" y="117174"/>
                  </a:lnTo>
                  <a:lnTo>
                    <a:pt x="82543" y="128619"/>
                  </a:lnTo>
                  <a:lnTo>
                    <a:pt x="115472" y="169391"/>
                  </a:lnTo>
                  <a:lnTo>
                    <a:pt x="130472" y="194585"/>
                  </a:lnTo>
                  <a:lnTo>
                    <a:pt x="138705" y="223167"/>
                  </a:lnTo>
                  <a:lnTo>
                    <a:pt x="138331" y="225676"/>
                  </a:lnTo>
                  <a:lnTo>
                    <a:pt x="134542" y="236654"/>
                  </a:lnTo>
                  <a:lnTo>
                    <a:pt x="133174" y="243456"/>
                  </a:lnTo>
                  <a:lnTo>
                    <a:pt x="128437" y="251252"/>
                  </a:lnTo>
                  <a:lnTo>
                    <a:pt x="121860" y="258030"/>
                  </a:lnTo>
                  <a:lnTo>
                    <a:pt x="93191" y="273017"/>
                  </a:lnTo>
                  <a:lnTo>
                    <a:pt x="75590" y="277493"/>
                  </a:lnTo>
                  <a:lnTo>
                    <a:pt x="31714" y="279267"/>
                  </a:lnTo>
                  <a:lnTo>
                    <a:pt x="0" y="2793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SMARTInkShape-96">
            <a:extLst>
              <a:ext uri="{FF2B5EF4-FFF2-40B4-BE49-F238E27FC236}">
                <a16:creationId xmlns:a16="http://schemas.microsoft.com/office/drawing/2014/main" id="{345F6E73-B89F-484B-BB21-31A84CE487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46162" y="4762500"/>
            <a:ext cx="190501" cy="12701"/>
          </a:xfrm>
          <a:custGeom>
            <a:avLst/>
            <a:gdLst/>
            <a:ahLst/>
            <a:cxnLst/>
            <a:rect l="0" t="0" r="0" b="0"/>
            <a:pathLst>
              <a:path w="190501" h="12701">
                <a:moveTo>
                  <a:pt x="0" y="12700"/>
                </a:moveTo>
                <a:lnTo>
                  <a:pt x="0" y="12700"/>
                </a:lnTo>
                <a:lnTo>
                  <a:pt x="0" y="9329"/>
                </a:lnTo>
                <a:lnTo>
                  <a:pt x="706" y="8336"/>
                </a:lnTo>
                <a:lnTo>
                  <a:pt x="1882" y="7674"/>
                </a:lnTo>
                <a:lnTo>
                  <a:pt x="8839" y="6612"/>
                </a:lnTo>
                <a:lnTo>
                  <a:pt x="24011" y="5660"/>
                </a:lnTo>
                <a:lnTo>
                  <a:pt x="41747" y="590"/>
                </a:lnTo>
                <a:lnTo>
                  <a:pt x="77432" y="2"/>
                </a:lnTo>
                <a:lnTo>
                  <a:pt x="82157" y="1883"/>
                </a:lnTo>
                <a:lnTo>
                  <a:pt x="84405" y="3372"/>
                </a:lnTo>
                <a:lnTo>
                  <a:pt x="100242" y="7839"/>
                </a:lnTo>
                <a:lnTo>
                  <a:pt x="102811" y="9460"/>
                </a:lnTo>
                <a:lnTo>
                  <a:pt x="121438" y="12060"/>
                </a:lnTo>
                <a:lnTo>
                  <a:pt x="148756" y="11938"/>
                </a:lnTo>
                <a:lnTo>
                  <a:pt x="1905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SMARTInkShape-Group22">
            <a:extLst>
              <a:ext uri="{FF2B5EF4-FFF2-40B4-BE49-F238E27FC236}">
                <a16:creationId xmlns:a16="http://schemas.microsoft.com/office/drawing/2014/main" id="{E42D28AF-1224-424D-8659-9CD081492B2D}"/>
              </a:ext>
            </a:extLst>
          </p:cNvPr>
          <p:cNvGrpSpPr/>
          <p:nvPr/>
        </p:nvGrpSpPr>
        <p:grpSpPr>
          <a:xfrm>
            <a:off x="1541921" y="4540250"/>
            <a:ext cx="3174543" cy="457201"/>
            <a:chOff x="1541921" y="4540250"/>
            <a:chExt cx="3174543" cy="457201"/>
          </a:xfrm>
        </p:grpSpPr>
        <p:sp>
          <p:nvSpPr>
            <p:cNvPr id="61" name="SMARTInkShape-97">
              <a:extLst>
                <a:ext uri="{FF2B5EF4-FFF2-40B4-BE49-F238E27FC236}">
                  <a16:creationId xmlns:a16="http://schemas.microsoft.com/office/drawing/2014/main" id="{A60D6EF9-70AB-45B2-81F9-97DDE8E1F54F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1541921" y="4566563"/>
              <a:ext cx="151943" cy="262880"/>
            </a:xfrm>
            <a:custGeom>
              <a:avLst/>
              <a:gdLst/>
              <a:ahLst/>
              <a:cxnLst/>
              <a:rect l="0" t="0" r="0" b="0"/>
              <a:pathLst>
                <a:path w="151943" h="262880">
                  <a:moveTo>
                    <a:pt x="151942" y="18137"/>
                  </a:moveTo>
                  <a:lnTo>
                    <a:pt x="151942" y="18137"/>
                  </a:lnTo>
                  <a:lnTo>
                    <a:pt x="140386" y="6581"/>
                  </a:lnTo>
                  <a:lnTo>
                    <a:pt x="137869" y="5945"/>
                  </a:lnTo>
                  <a:lnTo>
                    <a:pt x="136210" y="5776"/>
                  </a:lnTo>
                  <a:lnTo>
                    <a:pt x="132485" y="3706"/>
                  </a:lnTo>
                  <a:lnTo>
                    <a:pt x="128477" y="1140"/>
                  </a:lnTo>
                  <a:lnTo>
                    <a:pt x="124344" y="0"/>
                  </a:lnTo>
                  <a:lnTo>
                    <a:pt x="122255" y="401"/>
                  </a:lnTo>
                  <a:lnTo>
                    <a:pt x="115237" y="3631"/>
                  </a:lnTo>
                  <a:lnTo>
                    <a:pt x="92426" y="6690"/>
                  </a:lnTo>
                  <a:lnTo>
                    <a:pt x="71475" y="23093"/>
                  </a:lnTo>
                  <a:lnTo>
                    <a:pt x="46105" y="51205"/>
                  </a:lnTo>
                  <a:lnTo>
                    <a:pt x="24079" y="93570"/>
                  </a:lnTo>
                  <a:lnTo>
                    <a:pt x="4768" y="137837"/>
                  </a:lnTo>
                  <a:lnTo>
                    <a:pt x="0" y="178900"/>
                  </a:lnTo>
                  <a:lnTo>
                    <a:pt x="4702" y="201979"/>
                  </a:lnTo>
                  <a:lnTo>
                    <a:pt x="12424" y="218977"/>
                  </a:lnTo>
                  <a:lnTo>
                    <a:pt x="30440" y="244854"/>
                  </a:lnTo>
                  <a:lnTo>
                    <a:pt x="38204" y="249428"/>
                  </a:lnTo>
                  <a:lnTo>
                    <a:pt x="82663" y="260831"/>
                  </a:lnTo>
                  <a:lnTo>
                    <a:pt x="95046" y="262879"/>
                  </a:lnTo>
                  <a:lnTo>
                    <a:pt x="139242" y="25308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98">
              <a:extLst>
                <a:ext uri="{FF2B5EF4-FFF2-40B4-BE49-F238E27FC236}">
                  <a16:creationId xmlns:a16="http://schemas.microsoft.com/office/drawing/2014/main" id="{D9CE60F9-3AAC-417A-8DDF-BE7FEDFCC59B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1852639" y="4603750"/>
              <a:ext cx="177775" cy="152036"/>
            </a:xfrm>
            <a:custGeom>
              <a:avLst/>
              <a:gdLst/>
              <a:ahLst/>
              <a:cxnLst/>
              <a:rect l="0" t="0" r="0" b="0"/>
              <a:pathLst>
                <a:path w="177775" h="152036">
                  <a:moveTo>
                    <a:pt x="69824" y="57150"/>
                  </a:moveTo>
                  <a:lnTo>
                    <a:pt x="69824" y="57150"/>
                  </a:lnTo>
                  <a:lnTo>
                    <a:pt x="66452" y="57150"/>
                  </a:lnTo>
                  <a:lnTo>
                    <a:pt x="50468" y="63326"/>
                  </a:lnTo>
                  <a:lnTo>
                    <a:pt x="39233" y="63493"/>
                  </a:lnTo>
                  <a:lnTo>
                    <a:pt x="11416" y="84699"/>
                  </a:lnTo>
                  <a:lnTo>
                    <a:pt x="8587" y="88915"/>
                  </a:lnTo>
                  <a:lnTo>
                    <a:pt x="989" y="109185"/>
                  </a:lnTo>
                  <a:lnTo>
                    <a:pt x="0" y="131811"/>
                  </a:lnTo>
                  <a:lnTo>
                    <a:pt x="5048" y="138116"/>
                  </a:lnTo>
                  <a:lnTo>
                    <a:pt x="11512" y="144091"/>
                  </a:lnTo>
                  <a:lnTo>
                    <a:pt x="21345" y="149625"/>
                  </a:lnTo>
                  <a:lnTo>
                    <a:pt x="29746" y="151578"/>
                  </a:lnTo>
                  <a:lnTo>
                    <a:pt x="36959" y="152035"/>
                  </a:lnTo>
                  <a:lnTo>
                    <a:pt x="74083" y="142931"/>
                  </a:lnTo>
                  <a:lnTo>
                    <a:pt x="90995" y="134563"/>
                  </a:lnTo>
                  <a:lnTo>
                    <a:pt x="131442" y="106181"/>
                  </a:lnTo>
                  <a:lnTo>
                    <a:pt x="164943" y="59018"/>
                  </a:lnTo>
                  <a:lnTo>
                    <a:pt x="173514" y="45681"/>
                  </a:lnTo>
                  <a:lnTo>
                    <a:pt x="176512" y="33605"/>
                  </a:lnTo>
                  <a:lnTo>
                    <a:pt x="17777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99">
              <a:extLst>
                <a:ext uri="{FF2B5EF4-FFF2-40B4-BE49-F238E27FC236}">
                  <a16:creationId xmlns:a16="http://schemas.microsoft.com/office/drawing/2014/main" id="{28BF6636-92B3-49B5-8BF3-4A1861135603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182819" y="4603786"/>
              <a:ext cx="247527" cy="165065"/>
            </a:xfrm>
            <a:custGeom>
              <a:avLst/>
              <a:gdLst/>
              <a:ahLst/>
              <a:cxnLst/>
              <a:rect l="0" t="0" r="0" b="0"/>
              <a:pathLst>
                <a:path w="247527" h="165065">
                  <a:moveTo>
                    <a:pt x="38094" y="38064"/>
                  </a:moveTo>
                  <a:lnTo>
                    <a:pt x="38094" y="38064"/>
                  </a:lnTo>
                  <a:lnTo>
                    <a:pt x="33024" y="43839"/>
                  </a:lnTo>
                  <a:lnTo>
                    <a:pt x="22361" y="63255"/>
                  </a:lnTo>
                  <a:lnTo>
                    <a:pt x="12634" y="98644"/>
                  </a:lnTo>
                  <a:lnTo>
                    <a:pt x="9610" y="103324"/>
                  </a:lnTo>
                  <a:lnTo>
                    <a:pt x="6989" y="120805"/>
                  </a:lnTo>
                  <a:lnTo>
                    <a:pt x="6428" y="134898"/>
                  </a:lnTo>
                  <a:lnTo>
                    <a:pt x="4500" y="139428"/>
                  </a:lnTo>
                  <a:lnTo>
                    <a:pt x="1996" y="143792"/>
                  </a:lnTo>
                  <a:lnTo>
                    <a:pt x="72" y="151988"/>
                  </a:lnTo>
                  <a:lnTo>
                    <a:pt x="9" y="155948"/>
                  </a:lnTo>
                  <a:lnTo>
                    <a:pt x="0" y="154427"/>
                  </a:lnTo>
                  <a:lnTo>
                    <a:pt x="704" y="153739"/>
                  </a:lnTo>
                  <a:lnTo>
                    <a:pt x="5064" y="152066"/>
                  </a:lnTo>
                  <a:lnTo>
                    <a:pt x="50847" y="114086"/>
                  </a:lnTo>
                  <a:lnTo>
                    <a:pt x="93921" y="71133"/>
                  </a:lnTo>
                  <a:lnTo>
                    <a:pt x="138335" y="37706"/>
                  </a:lnTo>
                  <a:lnTo>
                    <a:pt x="182003" y="4563"/>
                  </a:lnTo>
                  <a:lnTo>
                    <a:pt x="194720" y="1327"/>
                  </a:lnTo>
                  <a:lnTo>
                    <a:pt x="227359" y="0"/>
                  </a:lnTo>
                  <a:lnTo>
                    <a:pt x="233454" y="1861"/>
                  </a:lnTo>
                  <a:lnTo>
                    <a:pt x="243116" y="8806"/>
                  </a:lnTo>
                  <a:lnTo>
                    <a:pt x="245631" y="14712"/>
                  </a:lnTo>
                  <a:lnTo>
                    <a:pt x="247526" y="49159"/>
                  </a:lnTo>
                  <a:lnTo>
                    <a:pt x="241875" y="93723"/>
                  </a:lnTo>
                  <a:lnTo>
                    <a:pt x="236302" y="137695"/>
                  </a:lnTo>
                  <a:lnTo>
                    <a:pt x="233465" y="151781"/>
                  </a:lnTo>
                  <a:lnTo>
                    <a:pt x="228594" y="1650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100">
              <a:extLst>
                <a:ext uri="{FF2B5EF4-FFF2-40B4-BE49-F238E27FC236}">
                  <a16:creationId xmlns:a16="http://schemas.microsoft.com/office/drawing/2014/main" id="{9E80963B-747B-43D9-B8DF-8C0BDD206C76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2592205" y="4552950"/>
              <a:ext cx="85909" cy="203201"/>
            </a:xfrm>
            <a:custGeom>
              <a:avLst/>
              <a:gdLst/>
              <a:ahLst/>
              <a:cxnLst/>
              <a:rect l="0" t="0" r="0" b="0"/>
              <a:pathLst>
                <a:path w="85909" h="203201">
                  <a:moveTo>
                    <a:pt x="85908" y="0"/>
                  </a:moveTo>
                  <a:lnTo>
                    <a:pt x="85908" y="0"/>
                  </a:lnTo>
                  <a:lnTo>
                    <a:pt x="82536" y="0"/>
                  </a:lnTo>
                  <a:lnTo>
                    <a:pt x="73698" y="3371"/>
                  </a:lnTo>
                  <a:lnTo>
                    <a:pt x="62434" y="11537"/>
                  </a:lnTo>
                  <a:lnTo>
                    <a:pt x="39844" y="30478"/>
                  </a:lnTo>
                  <a:lnTo>
                    <a:pt x="13878" y="76920"/>
                  </a:lnTo>
                  <a:lnTo>
                    <a:pt x="6788" y="95464"/>
                  </a:lnTo>
                  <a:lnTo>
                    <a:pt x="0" y="128300"/>
                  </a:lnTo>
                  <a:lnTo>
                    <a:pt x="3185" y="162951"/>
                  </a:lnTo>
                  <a:lnTo>
                    <a:pt x="4654" y="166490"/>
                  </a:lnTo>
                  <a:lnTo>
                    <a:pt x="27242" y="194071"/>
                  </a:lnTo>
                  <a:lnTo>
                    <a:pt x="34199" y="198672"/>
                  </a:lnTo>
                  <a:lnTo>
                    <a:pt x="60508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101">
              <a:extLst>
                <a:ext uri="{FF2B5EF4-FFF2-40B4-BE49-F238E27FC236}">
                  <a16:creationId xmlns:a16="http://schemas.microsoft.com/office/drawing/2014/main" id="{6257DD50-83F2-439F-A58C-86D9F4C08EA1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2811495" y="4616450"/>
              <a:ext cx="171386" cy="120651"/>
            </a:xfrm>
            <a:custGeom>
              <a:avLst/>
              <a:gdLst/>
              <a:ahLst/>
              <a:cxnLst/>
              <a:rect l="0" t="0" r="0" b="0"/>
              <a:pathLst>
                <a:path w="171386" h="120651">
                  <a:moveTo>
                    <a:pt x="44418" y="0"/>
                  </a:moveTo>
                  <a:lnTo>
                    <a:pt x="44418" y="0"/>
                  </a:lnTo>
                  <a:lnTo>
                    <a:pt x="30112" y="8839"/>
                  </a:lnTo>
                  <a:lnTo>
                    <a:pt x="8443" y="30345"/>
                  </a:lnTo>
                  <a:lnTo>
                    <a:pt x="2792" y="40349"/>
                  </a:lnTo>
                  <a:lnTo>
                    <a:pt x="804" y="48801"/>
                  </a:lnTo>
                  <a:lnTo>
                    <a:pt x="0" y="71682"/>
                  </a:lnTo>
                  <a:lnTo>
                    <a:pt x="1864" y="76074"/>
                  </a:lnTo>
                  <a:lnTo>
                    <a:pt x="9428" y="85542"/>
                  </a:lnTo>
                  <a:lnTo>
                    <a:pt x="13109" y="87408"/>
                  </a:lnTo>
                  <a:lnTo>
                    <a:pt x="15078" y="87905"/>
                  </a:lnTo>
                  <a:lnTo>
                    <a:pt x="24014" y="93068"/>
                  </a:lnTo>
                  <a:lnTo>
                    <a:pt x="46275" y="95165"/>
                  </a:lnTo>
                  <a:lnTo>
                    <a:pt x="50652" y="93331"/>
                  </a:lnTo>
                  <a:lnTo>
                    <a:pt x="77822" y="78948"/>
                  </a:lnTo>
                  <a:lnTo>
                    <a:pt x="94015" y="73191"/>
                  </a:lnTo>
                  <a:lnTo>
                    <a:pt x="141387" y="38132"/>
                  </a:lnTo>
                  <a:lnTo>
                    <a:pt x="147487" y="33881"/>
                  </a:lnTo>
                  <a:lnTo>
                    <a:pt x="155096" y="23285"/>
                  </a:lnTo>
                  <a:lnTo>
                    <a:pt x="158989" y="20932"/>
                  </a:lnTo>
                  <a:lnTo>
                    <a:pt x="171050" y="19083"/>
                  </a:lnTo>
                  <a:lnTo>
                    <a:pt x="171385" y="24520"/>
                  </a:lnTo>
                  <a:lnTo>
                    <a:pt x="167047" y="30296"/>
                  </a:lnTo>
                  <a:lnTo>
                    <a:pt x="151005" y="76252"/>
                  </a:lnTo>
                  <a:lnTo>
                    <a:pt x="147003" y="89773"/>
                  </a:lnTo>
                  <a:lnTo>
                    <a:pt x="146018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102">
              <a:extLst>
                <a:ext uri="{FF2B5EF4-FFF2-40B4-BE49-F238E27FC236}">
                  <a16:creationId xmlns:a16="http://schemas.microsoft.com/office/drawing/2014/main" id="{6BF4191D-15BB-4C9D-892D-90B21FD68EA7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2995613" y="4641850"/>
              <a:ext cx="222251" cy="114301"/>
            </a:xfrm>
            <a:custGeom>
              <a:avLst/>
              <a:gdLst/>
              <a:ahLst/>
              <a:cxnLst/>
              <a:rect l="0" t="0" r="0" b="0"/>
              <a:pathLst>
                <a:path w="222251" h="114301">
                  <a:moveTo>
                    <a:pt x="0" y="114300"/>
                  </a:moveTo>
                  <a:lnTo>
                    <a:pt x="0" y="114300"/>
                  </a:lnTo>
                  <a:lnTo>
                    <a:pt x="3370" y="114300"/>
                  </a:lnTo>
                  <a:lnTo>
                    <a:pt x="6907" y="112419"/>
                  </a:lnTo>
                  <a:lnTo>
                    <a:pt x="12360" y="108212"/>
                  </a:lnTo>
                  <a:lnTo>
                    <a:pt x="15970" y="108028"/>
                  </a:lnTo>
                  <a:lnTo>
                    <a:pt x="19562" y="104222"/>
                  </a:lnTo>
                  <a:lnTo>
                    <a:pt x="22805" y="98532"/>
                  </a:lnTo>
                  <a:lnTo>
                    <a:pt x="25336" y="91362"/>
                  </a:lnTo>
                  <a:lnTo>
                    <a:pt x="29536" y="84769"/>
                  </a:lnTo>
                  <a:lnTo>
                    <a:pt x="31799" y="78347"/>
                  </a:lnTo>
                  <a:lnTo>
                    <a:pt x="35919" y="71976"/>
                  </a:lnTo>
                  <a:lnTo>
                    <a:pt x="38159" y="65620"/>
                  </a:lnTo>
                  <a:lnTo>
                    <a:pt x="75023" y="20250"/>
                  </a:lnTo>
                  <a:lnTo>
                    <a:pt x="94306" y="8531"/>
                  </a:lnTo>
                  <a:lnTo>
                    <a:pt x="103985" y="6291"/>
                  </a:lnTo>
                  <a:lnTo>
                    <a:pt x="113935" y="1452"/>
                  </a:lnTo>
                  <a:lnTo>
                    <a:pt x="132089" y="25"/>
                  </a:lnTo>
                  <a:lnTo>
                    <a:pt x="136347" y="3379"/>
                  </a:lnTo>
                  <a:lnTo>
                    <a:pt x="138170" y="3664"/>
                  </a:lnTo>
                  <a:lnTo>
                    <a:pt x="149072" y="184"/>
                  </a:lnTo>
                  <a:lnTo>
                    <a:pt x="154784" y="55"/>
                  </a:lnTo>
                  <a:lnTo>
                    <a:pt x="156106" y="742"/>
                  </a:lnTo>
                  <a:lnTo>
                    <a:pt x="156987" y="1906"/>
                  </a:lnTo>
                  <a:lnTo>
                    <a:pt x="157575" y="3387"/>
                  </a:lnTo>
                  <a:lnTo>
                    <a:pt x="159377" y="3669"/>
                  </a:lnTo>
                  <a:lnTo>
                    <a:pt x="205315" y="2"/>
                  </a:lnTo>
                  <a:lnTo>
                    <a:pt x="222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103">
              <a:extLst>
                <a:ext uri="{FF2B5EF4-FFF2-40B4-BE49-F238E27FC236}">
                  <a16:creationId xmlns:a16="http://schemas.microsoft.com/office/drawing/2014/main" id="{C785A80B-536B-496B-9209-3EAB19D79FC8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3211513" y="4616459"/>
              <a:ext cx="317501" cy="165092"/>
            </a:xfrm>
            <a:custGeom>
              <a:avLst/>
              <a:gdLst/>
              <a:ahLst/>
              <a:cxnLst/>
              <a:rect l="0" t="0" r="0" b="0"/>
              <a:pathLst>
                <a:path w="317501" h="165092">
                  <a:moveTo>
                    <a:pt x="0" y="165091"/>
                  </a:moveTo>
                  <a:lnTo>
                    <a:pt x="0" y="165091"/>
                  </a:lnTo>
                  <a:lnTo>
                    <a:pt x="5467" y="165091"/>
                  </a:lnTo>
                  <a:lnTo>
                    <a:pt x="9459" y="161720"/>
                  </a:lnTo>
                  <a:lnTo>
                    <a:pt x="11259" y="158184"/>
                  </a:lnTo>
                  <a:lnTo>
                    <a:pt x="11739" y="156253"/>
                  </a:lnTo>
                  <a:lnTo>
                    <a:pt x="12765" y="154966"/>
                  </a:lnTo>
                  <a:lnTo>
                    <a:pt x="15786" y="153535"/>
                  </a:lnTo>
                  <a:lnTo>
                    <a:pt x="19480" y="149137"/>
                  </a:lnTo>
                  <a:lnTo>
                    <a:pt x="52657" y="103614"/>
                  </a:lnTo>
                  <a:lnTo>
                    <a:pt x="76196" y="57140"/>
                  </a:lnTo>
                  <a:lnTo>
                    <a:pt x="87018" y="33623"/>
                  </a:lnTo>
                  <a:lnTo>
                    <a:pt x="87645" y="30879"/>
                  </a:lnTo>
                  <a:lnTo>
                    <a:pt x="92105" y="25949"/>
                  </a:lnTo>
                  <a:lnTo>
                    <a:pt x="97380" y="21406"/>
                  </a:lnTo>
                  <a:lnTo>
                    <a:pt x="101044" y="13978"/>
                  </a:lnTo>
                  <a:lnTo>
                    <a:pt x="101585" y="1168"/>
                  </a:lnTo>
                  <a:lnTo>
                    <a:pt x="102295" y="776"/>
                  </a:lnTo>
                  <a:lnTo>
                    <a:pt x="107872" y="0"/>
                  </a:lnTo>
                  <a:lnTo>
                    <a:pt x="107948" y="9451"/>
                  </a:lnTo>
                  <a:lnTo>
                    <a:pt x="108654" y="10531"/>
                  </a:lnTo>
                  <a:lnTo>
                    <a:pt x="109830" y="11251"/>
                  </a:lnTo>
                  <a:lnTo>
                    <a:pt x="111320" y="11731"/>
                  </a:lnTo>
                  <a:lnTo>
                    <a:pt x="112313" y="12756"/>
                  </a:lnTo>
                  <a:lnTo>
                    <a:pt x="113417" y="15778"/>
                  </a:lnTo>
                  <a:lnTo>
                    <a:pt x="114417" y="16866"/>
                  </a:lnTo>
                  <a:lnTo>
                    <a:pt x="120715" y="19556"/>
                  </a:lnTo>
                  <a:lnTo>
                    <a:pt x="123736" y="22327"/>
                  </a:lnTo>
                  <a:lnTo>
                    <a:pt x="129312" y="24029"/>
                  </a:lnTo>
                  <a:lnTo>
                    <a:pt x="173676" y="25384"/>
                  </a:lnTo>
                  <a:lnTo>
                    <a:pt x="217102" y="25391"/>
                  </a:lnTo>
                  <a:lnTo>
                    <a:pt x="262414" y="19215"/>
                  </a:lnTo>
                  <a:lnTo>
                    <a:pt x="300565" y="18340"/>
                  </a:lnTo>
                  <a:lnTo>
                    <a:pt x="317500" y="1269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104">
              <a:extLst>
                <a:ext uri="{FF2B5EF4-FFF2-40B4-BE49-F238E27FC236}">
                  <a16:creationId xmlns:a16="http://schemas.microsoft.com/office/drawing/2014/main" id="{350407E1-46EA-4533-897B-52985FFE018E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3605213" y="4559325"/>
              <a:ext cx="165075" cy="120626"/>
            </a:xfrm>
            <a:custGeom>
              <a:avLst/>
              <a:gdLst/>
              <a:ahLst/>
              <a:cxnLst/>
              <a:rect l="0" t="0" r="0" b="0"/>
              <a:pathLst>
                <a:path w="165075" h="120626">
                  <a:moveTo>
                    <a:pt x="0" y="82525"/>
                  </a:moveTo>
                  <a:lnTo>
                    <a:pt x="0" y="82525"/>
                  </a:lnTo>
                  <a:lnTo>
                    <a:pt x="11739" y="82525"/>
                  </a:lnTo>
                  <a:lnTo>
                    <a:pt x="26921" y="77058"/>
                  </a:lnTo>
                  <a:lnTo>
                    <a:pt x="64866" y="74304"/>
                  </a:lnTo>
                  <a:lnTo>
                    <a:pt x="76605" y="71152"/>
                  </a:lnTo>
                  <a:lnTo>
                    <a:pt x="89019" y="68337"/>
                  </a:lnTo>
                  <a:lnTo>
                    <a:pt x="99753" y="63034"/>
                  </a:lnTo>
                  <a:lnTo>
                    <a:pt x="102485" y="61065"/>
                  </a:lnTo>
                  <a:lnTo>
                    <a:pt x="109284" y="58876"/>
                  </a:lnTo>
                  <a:lnTo>
                    <a:pt x="116304" y="57197"/>
                  </a:lnTo>
                  <a:lnTo>
                    <a:pt x="154431" y="35069"/>
                  </a:lnTo>
                  <a:lnTo>
                    <a:pt x="156830" y="31330"/>
                  </a:lnTo>
                  <a:lnTo>
                    <a:pt x="157470" y="29345"/>
                  </a:lnTo>
                  <a:lnTo>
                    <a:pt x="158602" y="28022"/>
                  </a:lnTo>
                  <a:lnTo>
                    <a:pt x="161741" y="26551"/>
                  </a:lnTo>
                  <a:lnTo>
                    <a:pt x="162861" y="25454"/>
                  </a:lnTo>
                  <a:lnTo>
                    <a:pt x="164805" y="20011"/>
                  </a:lnTo>
                  <a:lnTo>
                    <a:pt x="165074" y="13644"/>
                  </a:lnTo>
                  <a:lnTo>
                    <a:pt x="161721" y="9591"/>
                  </a:lnTo>
                  <a:lnTo>
                    <a:pt x="158189" y="7777"/>
                  </a:lnTo>
                  <a:lnTo>
                    <a:pt x="156259" y="7293"/>
                  </a:lnTo>
                  <a:lnTo>
                    <a:pt x="146000" y="1427"/>
                  </a:lnTo>
                  <a:lnTo>
                    <a:pt x="119415" y="0"/>
                  </a:lnTo>
                  <a:lnTo>
                    <a:pt x="114691" y="1868"/>
                  </a:lnTo>
                  <a:lnTo>
                    <a:pt x="99228" y="15086"/>
                  </a:lnTo>
                  <a:lnTo>
                    <a:pt x="97018" y="19156"/>
                  </a:lnTo>
                  <a:lnTo>
                    <a:pt x="95773" y="27295"/>
                  </a:lnTo>
                  <a:lnTo>
                    <a:pt x="95353" y="42688"/>
                  </a:lnTo>
                  <a:lnTo>
                    <a:pt x="97177" y="49062"/>
                  </a:lnTo>
                  <a:lnTo>
                    <a:pt x="105381" y="66202"/>
                  </a:lnTo>
                  <a:lnTo>
                    <a:pt x="110982" y="86839"/>
                  </a:lnTo>
                  <a:lnTo>
                    <a:pt x="116588" y="93379"/>
                  </a:lnTo>
                  <a:lnTo>
                    <a:pt x="158750" y="1206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105">
              <a:extLst>
                <a:ext uri="{FF2B5EF4-FFF2-40B4-BE49-F238E27FC236}">
                  <a16:creationId xmlns:a16="http://schemas.microsoft.com/office/drawing/2014/main" id="{71F215FB-FEE3-487E-88A3-BA63621DE7F1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3973536" y="4552950"/>
              <a:ext cx="177778" cy="133351"/>
            </a:xfrm>
            <a:custGeom>
              <a:avLst/>
              <a:gdLst/>
              <a:ahLst/>
              <a:cxnLst/>
              <a:rect l="0" t="0" r="0" b="0"/>
              <a:pathLst>
                <a:path w="177778" h="133351">
                  <a:moveTo>
                    <a:pt x="25377" y="0"/>
                  </a:moveTo>
                  <a:lnTo>
                    <a:pt x="25377" y="0"/>
                  </a:lnTo>
                  <a:lnTo>
                    <a:pt x="25377" y="15732"/>
                  </a:lnTo>
                  <a:lnTo>
                    <a:pt x="12611" y="61279"/>
                  </a:lnTo>
                  <a:lnTo>
                    <a:pt x="7293" y="77327"/>
                  </a:lnTo>
                  <a:lnTo>
                    <a:pt x="5678" y="96734"/>
                  </a:lnTo>
                  <a:lnTo>
                    <a:pt x="4483" y="98356"/>
                  </a:lnTo>
                  <a:lnTo>
                    <a:pt x="2981" y="99437"/>
                  </a:lnTo>
                  <a:lnTo>
                    <a:pt x="1979" y="100864"/>
                  </a:lnTo>
                  <a:lnTo>
                    <a:pt x="0" y="107856"/>
                  </a:lnTo>
                  <a:lnTo>
                    <a:pt x="14904" y="107948"/>
                  </a:lnTo>
                  <a:lnTo>
                    <a:pt x="19076" y="106068"/>
                  </a:lnTo>
                  <a:lnTo>
                    <a:pt x="66081" y="67065"/>
                  </a:lnTo>
                  <a:lnTo>
                    <a:pt x="79143" y="55541"/>
                  </a:lnTo>
                  <a:lnTo>
                    <a:pt x="112011" y="33227"/>
                  </a:lnTo>
                  <a:lnTo>
                    <a:pt x="125667" y="23575"/>
                  </a:lnTo>
                  <a:lnTo>
                    <a:pt x="150919" y="14201"/>
                  </a:lnTo>
                  <a:lnTo>
                    <a:pt x="153521" y="13701"/>
                  </a:lnTo>
                  <a:lnTo>
                    <a:pt x="155962" y="14073"/>
                  </a:lnTo>
                  <a:lnTo>
                    <a:pt x="163737" y="18255"/>
                  </a:lnTo>
                  <a:lnTo>
                    <a:pt x="173797" y="27818"/>
                  </a:lnTo>
                  <a:lnTo>
                    <a:pt x="176008" y="31884"/>
                  </a:lnTo>
                  <a:lnTo>
                    <a:pt x="177253" y="40022"/>
                  </a:lnTo>
                  <a:lnTo>
                    <a:pt x="177746" y="64475"/>
                  </a:lnTo>
                  <a:lnTo>
                    <a:pt x="174112" y="78927"/>
                  </a:lnTo>
                  <a:lnTo>
                    <a:pt x="177154" y="99564"/>
                  </a:lnTo>
                  <a:lnTo>
                    <a:pt x="175618" y="106104"/>
                  </a:lnTo>
                  <a:lnTo>
                    <a:pt x="172669" y="113754"/>
                  </a:lnTo>
                  <a:lnTo>
                    <a:pt x="172254" y="116052"/>
                  </a:lnTo>
                  <a:lnTo>
                    <a:pt x="172684" y="118290"/>
                  </a:lnTo>
                  <a:lnTo>
                    <a:pt x="176561" y="126952"/>
                  </a:lnTo>
                  <a:lnTo>
                    <a:pt x="177777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106">
              <a:extLst>
                <a:ext uri="{FF2B5EF4-FFF2-40B4-BE49-F238E27FC236}">
                  <a16:creationId xmlns:a16="http://schemas.microsoft.com/office/drawing/2014/main" id="{CD50C057-1F48-4EB5-8339-735EC659D40C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4287567" y="4540250"/>
              <a:ext cx="73297" cy="146051"/>
            </a:xfrm>
            <a:custGeom>
              <a:avLst/>
              <a:gdLst/>
              <a:ahLst/>
              <a:cxnLst/>
              <a:rect l="0" t="0" r="0" b="0"/>
              <a:pathLst>
                <a:path w="73297" h="146051">
                  <a:moveTo>
                    <a:pt x="60596" y="0"/>
                  </a:moveTo>
                  <a:lnTo>
                    <a:pt x="60596" y="0"/>
                  </a:lnTo>
                  <a:lnTo>
                    <a:pt x="66868" y="0"/>
                  </a:lnTo>
                  <a:lnTo>
                    <a:pt x="57484" y="0"/>
                  </a:lnTo>
                  <a:lnTo>
                    <a:pt x="48463" y="3371"/>
                  </a:lnTo>
                  <a:lnTo>
                    <a:pt x="46157" y="5070"/>
                  </a:lnTo>
                  <a:lnTo>
                    <a:pt x="14740" y="40885"/>
                  </a:lnTo>
                  <a:lnTo>
                    <a:pt x="393" y="81324"/>
                  </a:lnTo>
                  <a:lnTo>
                    <a:pt x="0" y="84555"/>
                  </a:lnTo>
                  <a:lnTo>
                    <a:pt x="5063" y="103351"/>
                  </a:lnTo>
                  <a:lnTo>
                    <a:pt x="8393" y="112937"/>
                  </a:lnTo>
                  <a:lnTo>
                    <a:pt x="8861" y="115508"/>
                  </a:lnTo>
                  <a:lnTo>
                    <a:pt x="13143" y="120247"/>
                  </a:lnTo>
                  <a:lnTo>
                    <a:pt x="19045" y="123999"/>
                  </a:lnTo>
                  <a:lnTo>
                    <a:pt x="28582" y="128289"/>
                  </a:lnTo>
                  <a:lnTo>
                    <a:pt x="32962" y="131101"/>
                  </a:lnTo>
                  <a:lnTo>
                    <a:pt x="39394" y="133389"/>
                  </a:lnTo>
                  <a:lnTo>
                    <a:pt x="46474" y="137516"/>
                  </a:lnTo>
                  <a:lnTo>
                    <a:pt x="73296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107">
              <a:extLst>
                <a:ext uri="{FF2B5EF4-FFF2-40B4-BE49-F238E27FC236}">
                  <a16:creationId xmlns:a16="http://schemas.microsoft.com/office/drawing/2014/main" id="{2071B968-6E8A-46AE-B4C4-F16C28EAF31A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4500563" y="4578350"/>
              <a:ext cx="95251" cy="139701"/>
            </a:xfrm>
            <a:custGeom>
              <a:avLst/>
              <a:gdLst/>
              <a:ahLst/>
              <a:cxnLst/>
              <a:rect l="0" t="0" r="0" b="0"/>
              <a:pathLst>
                <a:path w="95251" h="1397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27296" y="50853"/>
                  </a:lnTo>
                  <a:lnTo>
                    <a:pt x="34003" y="59996"/>
                  </a:lnTo>
                  <a:lnTo>
                    <a:pt x="52873" y="89725"/>
                  </a:lnTo>
                  <a:lnTo>
                    <a:pt x="92248" y="136644"/>
                  </a:lnTo>
                  <a:lnTo>
                    <a:pt x="9525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108">
              <a:extLst>
                <a:ext uri="{FF2B5EF4-FFF2-40B4-BE49-F238E27FC236}">
                  <a16:creationId xmlns:a16="http://schemas.microsoft.com/office/drawing/2014/main" id="{EA2A0109-D97E-49C8-96D9-C1C589FDB572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4494213" y="4622800"/>
              <a:ext cx="222251" cy="374651"/>
            </a:xfrm>
            <a:custGeom>
              <a:avLst/>
              <a:gdLst/>
              <a:ahLst/>
              <a:cxnLst/>
              <a:rect l="0" t="0" r="0" b="0"/>
              <a:pathLst>
                <a:path w="222251" h="374651">
                  <a:moveTo>
                    <a:pt x="222250" y="0"/>
                  </a:moveTo>
                  <a:lnTo>
                    <a:pt x="222250" y="0"/>
                  </a:lnTo>
                  <a:lnTo>
                    <a:pt x="222250" y="3371"/>
                  </a:lnTo>
                  <a:lnTo>
                    <a:pt x="221544" y="4364"/>
                  </a:lnTo>
                  <a:lnTo>
                    <a:pt x="220368" y="5026"/>
                  </a:lnTo>
                  <a:lnTo>
                    <a:pt x="218878" y="5467"/>
                  </a:lnTo>
                  <a:lnTo>
                    <a:pt x="215342" y="9721"/>
                  </a:lnTo>
                  <a:lnTo>
                    <a:pt x="187114" y="52377"/>
                  </a:lnTo>
                  <a:lnTo>
                    <a:pt x="177706" y="64907"/>
                  </a:lnTo>
                  <a:lnTo>
                    <a:pt x="156786" y="104181"/>
                  </a:lnTo>
                  <a:lnTo>
                    <a:pt x="132962" y="142745"/>
                  </a:lnTo>
                  <a:lnTo>
                    <a:pt x="107873" y="184334"/>
                  </a:lnTo>
                  <a:lnTo>
                    <a:pt x="82534" y="226520"/>
                  </a:lnTo>
                  <a:lnTo>
                    <a:pt x="57146" y="272482"/>
                  </a:lnTo>
                  <a:lnTo>
                    <a:pt x="33630" y="313965"/>
                  </a:lnTo>
                  <a:lnTo>
                    <a:pt x="11817" y="355764"/>
                  </a:lnTo>
                  <a:lnTo>
                    <a:pt x="0" y="374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SMARTInkShape-109">
            <a:extLst>
              <a:ext uri="{FF2B5EF4-FFF2-40B4-BE49-F238E27FC236}">
                <a16:creationId xmlns:a16="http://schemas.microsoft.com/office/drawing/2014/main" id="{A8AFD399-9A3E-4DA4-A4C9-E3C62EE562E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66102" y="5118123"/>
            <a:ext cx="138811" cy="31728"/>
          </a:xfrm>
          <a:custGeom>
            <a:avLst/>
            <a:gdLst/>
            <a:ahLst/>
            <a:cxnLst/>
            <a:rect l="0" t="0" r="0" b="0"/>
            <a:pathLst>
              <a:path w="138811" h="31728">
                <a:moveTo>
                  <a:pt x="11810" y="12677"/>
                </a:moveTo>
                <a:lnTo>
                  <a:pt x="11810" y="12677"/>
                </a:lnTo>
                <a:lnTo>
                  <a:pt x="5538" y="6405"/>
                </a:lnTo>
                <a:lnTo>
                  <a:pt x="0" y="6334"/>
                </a:lnTo>
                <a:lnTo>
                  <a:pt x="2745" y="6329"/>
                </a:lnTo>
                <a:lnTo>
                  <a:pt x="3650" y="5623"/>
                </a:lnTo>
                <a:lnTo>
                  <a:pt x="5222" y="860"/>
                </a:lnTo>
                <a:lnTo>
                  <a:pt x="7236" y="369"/>
                </a:lnTo>
                <a:lnTo>
                  <a:pt x="20381" y="0"/>
                </a:lnTo>
                <a:lnTo>
                  <a:pt x="24557" y="1869"/>
                </a:lnTo>
                <a:lnTo>
                  <a:pt x="26658" y="3355"/>
                </a:lnTo>
                <a:lnTo>
                  <a:pt x="42240" y="7818"/>
                </a:lnTo>
                <a:lnTo>
                  <a:pt x="44797" y="9437"/>
                </a:lnTo>
                <a:lnTo>
                  <a:pt x="63403" y="13448"/>
                </a:lnTo>
                <a:lnTo>
                  <a:pt x="94375" y="28508"/>
                </a:lnTo>
                <a:lnTo>
                  <a:pt x="138810" y="317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ARTInkShape-110">
            <a:extLst>
              <a:ext uri="{FF2B5EF4-FFF2-40B4-BE49-F238E27FC236}">
                <a16:creationId xmlns:a16="http://schemas.microsoft.com/office/drawing/2014/main" id="{D2F88706-EA9B-4C20-8FA4-F64AA738B50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522413" y="5087760"/>
            <a:ext cx="304426" cy="296734"/>
          </a:xfrm>
          <a:custGeom>
            <a:avLst/>
            <a:gdLst/>
            <a:ahLst/>
            <a:cxnLst/>
            <a:rect l="0" t="0" r="0" b="0"/>
            <a:pathLst>
              <a:path w="304426" h="296734">
                <a:moveTo>
                  <a:pt x="120650" y="55740"/>
                </a:moveTo>
                <a:lnTo>
                  <a:pt x="120650" y="55740"/>
                </a:lnTo>
                <a:lnTo>
                  <a:pt x="111811" y="55740"/>
                </a:lnTo>
                <a:lnTo>
                  <a:pt x="110524" y="56446"/>
                </a:lnTo>
                <a:lnTo>
                  <a:pt x="109666" y="57622"/>
                </a:lnTo>
                <a:lnTo>
                  <a:pt x="108288" y="61207"/>
                </a:lnTo>
                <a:lnTo>
                  <a:pt x="106219" y="61698"/>
                </a:lnTo>
                <a:lnTo>
                  <a:pt x="104679" y="61829"/>
                </a:lnTo>
                <a:lnTo>
                  <a:pt x="103652" y="62621"/>
                </a:lnTo>
                <a:lnTo>
                  <a:pt x="96710" y="72906"/>
                </a:lnTo>
                <a:lnTo>
                  <a:pt x="92841" y="77010"/>
                </a:lnTo>
                <a:lnTo>
                  <a:pt x="69281" y="119574"/>
                </a:lnTo>
                <a:lnTo>
                  <a:pt x="56175" y="144706"/>
                </a:lnTo>
                <a:lnTo>
                  <a:pt x="39062" y="191584"/>
                </a:lnTo>
                <a:lnTo>
                  <a:pt x="20182" y="238669"/>
                </a:lnTo>
                <a:lnTo>
                  <a:pt x="1338" y="284799"/>
                </a:lnTo>
                <a:lnTo>
                  <a:pt x="10" y="296733"/>
                </a:lnTo>
                <a:lnTo>
                  <a:pt x="0" y="287394"/>
                </a:lnTo>
                <a:lnTo>
                  <a:pt x="5775" y="274099"/>
                </a:lnTo>
                <a:lnTo>
                  <a:pt x="26938" y="234575"/>
                </a:lnTo>
                <a:lnTo>
                  <a:pt x="46769" y="191343"/>
                </a:lnTo>
                <a:lnTo>
                  <a:pt x="67759" y="148891"/>
                </a:lnTo>
                <a:lnTo>
                  <a:pt x="98602" y="106913"/>
                </a:lnTo>
                <a:lnTo>
                  <a:pt x="133315" y="62662"/>
                </a:lnTo>
                <a:lnTo>
                  <a:pt x="176475" y="29963"/>
                </a:lnTo>
                <a:lnTo>
                  <a:pt x="185677" y="23117"/>
                </a:lnTo>
                <a:lnTo>
                  <a:pt x="203083" y="14959"/>
                </a:lnTo>
                <a:lnTo>
                  <a:pt x="207355" y="11619"/>
                </a:lnTo>
                <a:lnTo>
                  <a:pt x="217746" y="7909"/>
                </a:lnTo>
                <a:lnTo>
                  <a:pt x="228009" y="5554"/>
                </a:lnTo>
                <a:lnTo>
                  <a:pt x="242228" y="174"/>
                </a:lnTo>
                <a:lnTo>
                  <a:pt x="250179" y="0"/>
                </a:lnTo>
                <a:lnTo>
                  <a:pt x="270987" y="7521"/>
                </a:lnTo>
                <a:lnTo>
                  <a:pt x="280278" y="13544"/>
                </a:lnTo>
                <a:lnTo>
                  <a:pt x="289738" y="26970"/>
                </a:lnTo>
                <a:lnTo>
                  <a:pt x="301956" y="51583"/>
                </a:lnTo>
                <a:lnTo>
                  <a:pt x="304425" y="76054"/>
                </a:lnTo>
                <a:lnTo>
                  <a:pt x="301318" y="90844"/>
                </a:lnTo>
                <a:lnTo>
                  <a:pt x="289863" y="117046"/>
                </a:lnTo>
                <a:lnTo>
                  <a:pt x="256003" y="155222"/>
                </a:lnTo>
                <a:lnTo>
                  <a:pt x="223964" y="175156"/>
                </a:lnTo>
                <a:lnTo>
                  <a:pt x="171450" y="18909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SMARTInkShape-Group25">
            <a:extLst>
              <a:ext uri="{FF2B5EF4-FFF2-40B4-BE49-F238E27FC236}">
                <a16:creationId xmlns:a16="http://schemas.microsoft.com/office/drawing/2014/main" id="{75299D0F-7E53-455D-885D-8B40C9DCC85C}"/>
              </a:ext>
            </a:extLst>
          </p:cNvPr>
          <p:cNvGrpSpPr/>
          <p:nvPr/>
        </p:nvGrpSpPr>
        <p:grpSpPr>
          <a:xfrm>
            <a:off x="2069498" y="4921250"/>
            <a:ext cx="1783246" cy="328885"/>
            <a:chOff x="2069498" y="4921250"/>
            <a:chExt cx="1783246" cy="328885"/>
          </a:xfrm>
        </p:grpSpPr>
        <p:sp>
          <p:nvSpPr>
            <p:cNvPr id="76" name="SMARTInkShape-111">
              <a:extLst>
                <a:ext uri="{FF2B5EF4-FFF2-40B4-BE49-F238E27FC236}">
                  <a16:creationId xmlns:a16="http://schemas.microsoft.com/office/drawing/2014/main" id="{F80ABCA8-07E5-47B7-843C-0BD52977F8BA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069498" y="5003918"/>
              <a:ext cx="214887" cy="246217"/>
            </a:xfrm>
            <a:custGeom>
              <a:avLst/>
              <a:gdLst/>
              <a:ahLst/>
              <a:cxnLst/>
              <a:rect l="0" t="0" r="0" b="0"/>
              <a:pathLst>
                <a:path w="214887" h="246217">
                  <a:moveTo>
                    <a:pt x="62515" y="126882"/>
                  </a:moveTo>
                  <a:lnTo>
                    <a:pt x="62515" y="126882"/>
                  </a:lnTo>
                  <a:lnTo>
                    <a:pt x="38359" y="126882"/>
                  </a:lnTo>
                  <a:lnTo>
                    <a:pt x="37944" y="127588"/>
                  </a:lnTo>
                  <a:lnTo>
                    <a:pt x="37224" y="132349"/>
                  </a:lnTo>
                  <a:lnTo>
                    <a:pt x="35281" y="132840"/>
                  </a:lnTo>
                  <a:lnTo>
                    <a:pt x="31657" y="133154"/>
                  </a:lnTo>
                  <a:lnTo>
                    <a:pt x="21328" y="142690"/>
                  </a:lnTo>
                  <a:lnTo>
                    <a:pt x="19515" y="146372"/>
                  </a:lnTo>
                  <a:lnTo>
                    <a:pt x="4003" y="188553"/>
                  </a:lnTo>
                  <a:lnTo>
                    <a:pt x="1231" y="194508"/>
                  </a:lnTo>
                  <a:lnTo>
                    <a:pt x="0" y="201858"/>
                  </a:lnTo>
                  <a:lnTo>
                    <a:pt x="2677" y="213930"/>
                  </a:lnTo>
                  <a:lnTo>
                    <a:pt x="14754" y="236845"/>
                  </a:lnTo>
                  <a:lnTo>
                    <a:pt x="18475" y="239255"/>
                  </a:lnTo>
                  <a:lnTo>
                    <a:pt x="23186" y="240325"/>
                  </a:lnTo>
                  <a:lnTo>
                    <a:pt x="37708" y="242894"/>
                  </a:lnTo>
                  <a:lnTo>
                    <a:pt x="49990" y="246158"/>
                  </a:lnTo>
                  <a:lnTo>
                    <a:pt x="58359" y="246216"/>
                  </a:lnTo>
                  <a:lnTo>
                    <a:pt x="79458" y="238614"/>
                  </a:lnTo>
                  <a:lnTo>
                    <a:pt x="123637" y="213915"/>
                  </a:lnTo>
                  <a:lnTo>
                    <a:pt x="152810" y="182271"/>
                  </a:lnTo>
                  <a:lnTo>
                    <a:pt x="190454" y="135353"/>
                  </a:lnTo>
                  <a:lnTo>
                    <a:pt x="203524" y="114052"/>
                  </a:lnTo>
                  <a:lnTo>
                    <a:pt x="213835" y="72809"/>
                  </a:lnTo>
                  <a:lnTo>
                    <a:pt x="214886" y="31056"/>
                  </a:lnTo>
                  <a:lnTo>
                    <a:pt x="211139" y="24085"/>
                  </a:lnTo>
                  <a:lnTo>
                    <a:pt x="193899" y="4417"/>
                  </a:lnTo>
                  <a:lnTo>
                    <a:pt x="187700" y="1897"/>
                  </a:lnTo>
                  <a:lnTo>
                    <a:pt x="159775" y="0"/>
                  </a:lnTo>
                  <a:lnTo>
                    <a:pt x="138715" y="623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112">
              <a:extLst>
                <a:ext uri="{FF2B5EF4-FFF2-40B4-BE49-F238E27FC236}">
                  <a16:creationId xmlns:a16="http://schemas.microsoft.com/office/drawing/2014/main" id="{1CF6A7BC-F4A3-4497-8AAF-2D95D6D4E905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443163" y="5162550"/>
              <a:ext cx="12701" cy="25401"/>
            </a:xfrm>
            <a:custGeom>
              <a:avLst/>
              <a:gdLst/>
              <a:ahLst/>
              <a:cxnLst/>
              <a:rect l="0" t="0" r="0" b="0"/>
              <a:pathLst>
                <a:path w="12701" h="2540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1994" y="4364"/>
                  </a:lnTo>
                  <a:lnTo>
                    <a:pt x="10818" y="5026"/>
                  </a:lnTo>
                  <a:lnTo>
                    <a:pt x="9328" y="5467"/>
                  </a:lnTo>
                  <a:lnTo>
                    <a:pt x="3861" y="9460"/>
                  </a:lnTo>
                  <a:lnTo>
                    <a:pt x="1716" y="13141"/>
                  </a:lnTo>
                  <a:lnTo>
                    <a:pt x="225" y="18978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113">
              <a:extLst>
                <a:ext uri="{FF2B5EF4-FFF2-40B4-BE49-F238E27FC236}">
                  <a16:creationId xmlns:a16="http://schemas.microsoft.com/office/drawing/2014/main" id="{1C2CC738-BC45-4DC4-8212-6C3CA25E4B19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557463" y="4921250"/>
              <a:ext cx="6351" cy="19051"/>
            </a:xfrm>
            <a:custGeom>
              <a:avLst/>
              <a:gdLst/>
              <a:ahLst/>
              <a:cxnLst/>
              <a:rect l="0" t="0" r="0" b="0"/>
              <a:pathLst>
                <a:path w="6351" h="19051">
                  <a:moveTo>
                    <a:pt x="0" y="0"/>
                  </a:moveTo>
                  <a:lnTo>
                    <a:pt x="0" y="0"/>
                  </a:lnTo>
                  <a:lnTo>
                    <a:pt x="3370" y="3371"/>
                  </a:lnTo>
                  <a:lnTo>
                    <a:pt x="5026" y="6908"/>
                  </a:lnTo>
                  <a:lnTo>
                    <a:pt x="63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114">
              <a:extLst>
                <a:ext uri="{FF2B5EF4-FFF2-40B4-BE49-F238E27FC236}">
                  <a16:creationId xmlns:a16="http://schemas.microsoft.com/office/drawing/2014/main" id="{9CF7C62C-E777-4FDE-8CAA-0102CCCF42DA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2675100" y="4984750"/>
              <a:ext cx="160794" cy="196851"/>
            </a:xfrm>
            <a:custGeom>
              <a:avLst/>
              <a:gdLst/>
              <a:ahLst/>
              <a:cxnLst/>
              <a:rect l="0" t="0" r="0" b="0"/>
              <a:pathLst>
                <a:path w="160794" h="196851">
                  <a:moveTo>
                    <a:pt x="47463" y="0"/>
                  </a:moveTo>
                  <a:lnTo>
                    <a:pt x="47463" y="0"/>
                  </a:lnTo>
                  <a:lnTo>
                    <a:pt x="47463" y="15182"/>
                  </a:lnTo>
                  <a:lnTo>
                    <a:pt x="35047" y="62354"/>
                  </a:lnTo>
                  <a:lnTo>
                    <a:pt x="21625" y="107962"/>
                  </a:lnTo>
                  <a:lnTo>
                    <a:pt x="18340" y="116422"/>
                  </a:lnTo>
                  <a:lnTo>
                    <a:pt x="7919" y="156869"/>
                  </a:lnTo>
                  <a:lnTo>
                    <a:pt x="0" y="168380"/>
                  </a:lnTo>
                  <a:lnTo>
                    <a:pt x="299" y="169403"/>
                  </a:lnTo>
                  <a:lnTo>
                    <a:pt x="2476" y="171046"/>
                  </a:lnTo>
                  <a:lnTo>
                    <a:pt x="2999" y="177528"/>
                  </a:lnTo>
                  <a:lnTo>
                    <a:pt x="3011" y="172309"/>
                  </a:lnTo>
                  <a:lnTo>
                    <a:pt x="36627" y="125007"/>
                  </a:lnTo>
                  <a:lnTo>
                    <a:pt x="70849" y="79258"/>
                  </a:lnTo>
                  <a:lnTo>
                    <a:pt x="116872" y="31919"/>
                  </a:lnTo>
                  <a:lnTo>
                    <a:pt x="121350" y="28297"/>
                  </a:lnTo>
                  <a:lnTo>
                    <a:pt x="127838" y="26258"/>
                  </a:lnTo>
                  <a:lnTo>
                    <a:pt x="147807" y="25410"/>
                  </a:lnTo>
                  <a:lnTo>
                    <a:pt x="152062" y="28774"/>
                  </a:lnTo>
                  <a:lnTo>
                    <a:pt x="153923" y="32309"/>
                  </a:lnTo>
                  <a:lnTo>
                    <a:pt x="160793" y="55438"/>
                  </a:lnTo>
                  <a:lnTo>
                    <a:pt x="153885" y="101781"/>
                  </a:lnTo>
                  <a:lnTo>
                    <a:pt x="143877" y="146061"/>
                  </a:lnTo>
                  <a:lnTo>
                    <a:pt x="136363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115">
              <a:extLst>
                <a:ext uri="{FF2B5EF4-FFF2-40B4-BE49-F238E27FC236}">
                  <a16:creationId xmlns:a16="http://schemas.microsoft.com/office/drawing/2014/main" id="{0F69B50E-E09E-470C-8571-35BAC85886A4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3033713" y="4959350"/>
              <a:ext cx="30868" cy="177801"/>
            </a:xfrm>
            <a:custGeom>
              <a:avLst/>
              <a:gdLst/>
              <a:ahLst/>
              <a:cxnLst/>
              <a:rect l="0" t="0" r="0" b="0"/>
              <a:pathLst>
                <a:path w="30868" h="177801">
                  <a:moveTo>
                    <a:pt x="25400" y="0"/>
                  </a:moveTo>
                  <a:lnTo>
                    <a:pt x="25400" y="0"/>
                  </a:lnTo>
                  <a:lnTo>
                    <a:pt x="25400" y="15165"/>
                  </a:lnTo>
                  <a:lnTo>
                    <a:pt x="30867" y="36386"/>
                  </a:lnTo>
                  <a:lnTo>
                    <a:pt x="25638" y="82932"/>
                  </a:lnTo>
                  <a:lnTo>
                    <a:pt x="21743" y="93538"/>
                  </a:lnTo>
                  <a:lnTo>
                    <a:pt x="18728" y="98342"/>
                  </a:lnTo>
                  <a:lnTo>
                    <a:pt x="17260" y="109325"/>
                  </a:lnTo>
                  <a:lnTo>
                    <a:pt x="17549" y="121261"/>
                  </a:lnTo>
                  <a:lnTo>
                    <a:pt x="13744" y="138470"/>
                  </a:lnTo>
                  <a:lnTo>
                    <a:pt x="1818" y="165338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116">
              <a:extLst>
                <a:ext uri="{FF2B5EF4-FFF2-40B4-BE49-F238E27FC236}">
                  <a16:creationId xmlns:a16="http://schemas.microsoft.com/office/drawing/2014/main" id="{98F5C282-8AEA-4481-BEDA-55DB5C73EC73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3008313" y="4978400"/>
              <a:ext cx="133351" cy="57151"/>
            </a:xfrm>
            <a:custGeom>
              <a:avLst/>
              <a:gdLst/>
              <a:ahLst/>
              <a:cxnLst/>
              <a:rect l="0" t="0" r="0" b="0"/>
              <a:pathLst>
                <a:path w="133351" h="5715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19180" y="10984"/>
                  </a:lnTo>
                  <a:lnTo>
                    <a:pt x="30913" y="15732"/>
                  </a:lnTo>
                  <a:lnTo>
                    <a:pt x="46819" y="27123"/>
                  </a:lnTo>
                  <a:lnTo>
                    <a:pt x="59341" y="31790"/>
                  </a:lnTo>
                  <a:lnTo>
                    <a:pt x="80443" y="45875"/>
                  </a:lnTo>
                  <a:lnTo>
                    <a:pt x="127531" y="56476"/>
                  </a:lnTo>
                  <a:lnTo>
                    <a:pt x="13335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117">
              <a:extLst>
                <a:ext uri="{FF2B5EF4-FFF2-40B4-BE49-F238E27FC236}">
                  <a16:creationId xmlns:a16="http://schemas.microsoft.com/office/drawing/2014/main" id="{6F72F9E4-7D2E-4733-B10D-A4A24CC97C58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3238169" y="5005038"/>
              <a:ext cx="290845" cy="195606"/>
            </a:xfrm>
            <a:custGeom>
              <a:avLst/>
              <a:gdLst/>
              <a:ahLst/>
              <a:cxnLst/>
              <a:rect l="0" t="0" r="0" b="0"/>
              <a:pathLst>
                <a:path w="290845" h="195606">
                  <a:moveTo>
                    <a:pt x="43194" y="94012"/>
                  </a:moveTo>
                  <a:lnTo>
                    <a:pt x="43194" y="94012"/>
                  </a:lnTo>
                  <a:lnTo>
                    <a:pt x="70326" y="93307"/>
                  </a:lnTo>
                  <a:lnTo>
                    <a:pt x="82681" y="88986"/>
                  </a:lnTo>
                  <a:lnTo>
                    <a:pt x="91759" y="87924"/>
                  </a:lnTo>
                  <a:lnTo>
                    <a:pt x="109750" y="81210"/>
                  </a:lnTo>
                  <a:lnTo>
                    <a:pt x="110848" y="79833"/>
                  </a:lnTo>
                  <a:lnTo>
                    <a:pt x="112068" y="76422"/>
                  </a:lnTo>
                  <a:lnTo>
                    <a:pt x="112610" y="72553"/>
                  </a:lnTo>
                  <a:lnTo>
                    <a:pt x="113460" y="71240"/>
                  </a:lnTo>
                  <a:lnTo>
                    <a:pt x="114732" y="70364"/>
                  </a:lnTo>
                  <a:lnTo>
                    <a:pt x="116286" y="69780"/>
                  </a:lnTo>
                  <a:lnTo>
                    <a:pt x="117322" y="68685"/>
                  </a:lnTo>
                  <a:lnTo>
                    <a:pt x="118473" y="65587"/>
                  </a:lnTo>
                  <a:lnTo>
                    <a:pt x="119121" y="59876"/>
                  </a:lnTo>
                  <a:lnTo>
                    <a:pt x="117391" y="55793"/>
                  </a:lnTo>
                  <a:lnTo>
                    <a:pt x="114976" y="51626"/>
                  </a:lnTo>
                  <a:lnTo>
                    <a:pt x="112910" y="45313"/>
                  </a:lnTo>
                  <a:lnTo>
                    <a:pt x="102968" y="31922"/>
                  </a:lnTo>
                  <a:lnTo>
                    <a:pt x="100416" y="22620"/>
                  </a:lnTo>
                  <a:lnTo>
                    <a:pt x="98980" y="21017"/>
                  </a:lnTo>
                  <a:lnTo>
                    <a:pt x="72680" y="1548"/>
                  </a:lnTo>
                  <a:lnTo>
                    <a:pt x="67352" y="0"/>
                  </a:lnTo>
                  <a:lnTo>
                    <a:pt x="64944" y="293"/>
                  </a:lnTo>
                  <a:lnTo>
                    <a:pt x="60386" y="2500"/>
                  </a:lnTo>
                  <a:lnTo>
                    <a:pt x="37712" y="23342"/>
                  </a:lnTo>
                  <a:lnTo>
                    <a:pt x="22289" y="53027"/>
                  </a:lnTo>
                  <a:lnTo>
                    <a:pt x="7226" y="95612"/>
                  </a:lnTo>
                  <a:lnTo>
                    <a:pt x="0" y="122602"/>
                  </a:lnTo>
                  <a:lnTo>
                    <a:pt x="1183" y="131648"/>
                  </a:lnTo>
                  <a:lnTo>
                    <a:pt x="10010" y="159494"/>
                  </a:lnTo>
                  <a:lnTo>
                    <a:pt x="22087" y="177906"/>
                  </a:lnTo>
                  <a:lnTo>
                    <a:pt x="34732" y="186837"/>
                  </a:lnTo>
                  <a:lnTo>
                    <a:pt x="41079" y="189249"/>
                  </a:lnTo>
                  <a:lnTo>
                    <a:pt x="47427" y="193413"/>
                  </a:lnTo>
                  <a:lnTo>
                    <a:pt x="53777" y="194960"/>
                  </a:lnTo>
                  <a:lnTo>
                    <a:pt x="71593" y="195605"/>
                  </a:lnTo>
                  <a:lnTo>
                    <a:pt x="75336" y="193728"/>
                  </a:lnTo>
                  <a:lnTo>
                    <a:pt x="79351" y="191247"/>
                  </a:lnTo>
                  <a:lnTo>
                    <a:pt x="85579" y="189145"/>
                  </a:lnTo>
                  <a:lnTo>
                    <a:pt x="102462" y="174358"/>
                  </a:lnTo>
                  <a:lnTo>
                    <a:pt x="124332" y="130800"/>
                  </a:lnTo>
                  <a:lnTo>
                    <a:pt x="133635" y="122394"/>
                  </a:lnTo>
                  <a:lnTo>
                    <a:pt x="141181" y="107688"/>
                  </a:lnTo>
                  <a:lnTo>
                    <a:pt x="144476" y="90070"/>
                  </a:lnTo>
                  <a:lnTo>
                    <a:pt x="144700" y="85005"/>
                  </a:lnTo>
                  <a:lnTo>
                    <a:pt x="145436" y="83774"/>
                  </a:lnTo>
                  <a:lnTo>
                    <a:pt x="146633" y="82953"/>
                  </a:lnTo>
                  <a:lnTo>
                    <a:pt x="148137" y="82406"/>
                  </a:lnTo>
                  <a:lnTo>
                    <a:pt x="149139" y="81336"/>
                  </a:lnTo>
                  <a:lnTo>
                    <a:pt x="151065" y="75252"/>
                  </a:lnTo>
                  <a:lnTo>
                    <a:pt x="157416" y="68692"/>
                  </a:lnTo>
                  <a:lnTo>
                    <a:pt x="160841" y="68636"/>
                  </a:lnTo>
                  <a:lnTo>
                    <a:pt x="161842" y="67922"/>
                  </a:lnTo>
                  <a:lnTo>
                    <a:pt x="162509" y="66741"/>
                  </a:lnTo>
                  <a:lnTo>
                    <a:pt x="162954" y="65248"/>
                  </a:lnTo>
                  <a:lnTo>
                    <a:pt x="163956" y="64253"/>
                  </a:lnTo>
                  <a:lnTo>
                    <a:pt x="170634" y="60774"/>
                  </a:lnTo>
                  <a:lnTo>
                    <a:pt x="175376" y="56872"/>
                  </a:lnTo>
                  <a:lnTo>
                    <a:pt x="181382" y="55396"/>
                  </a:lnTo>
                  <a:lnTo>
                    <a:pt x="187306" y="51605"/>
                  </a:lnTo>
                  <a:lnTo>
                    <a:pt x="194235" y="50167"/>
                  </a:lnTo>
                  <a:lnTo>
                    <a:pt x="241177" y="49564"/>
                  </a:lnTo>
                  <a:lnTo>
                    <a:pt x="290844" y="432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118">
              <a:extLst>
                <a:ext uri="{FF2B5EF4-FFF2-40B4-BE49-F238E27FC236}">
                  <a16:creationId xmlns:a16="http://schemas.microsoft.com/office/drawing/2014/main" id="{D90E14FC-007E-4D73-A059-1996AD406790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3675063" y="4953000"/>
              <a:ext cx="177681" cy="273051"/>
            </a:xfrm>
            <a:custGeom>
              <a:avLst/>
              <a:gdLst/>
              <a:ahLst/>
              <a:cxnLst/>
              <a:rect l="0" t="0" r="0" b="0"/>
              <a:pathLst>
                <a:path w="177681" h="273051">
                  <a:moveTo>
                    <a:pt x="114300" y="0"/>
                  </a:moveTo>
                  <a:lnTo>
                    <a:pt x="114300" y="0"/>
                  </a:lnTo>
                  <a:lnTo>
                    <a:pt x="87556" y="0"/>
                  </a:lnTo>
                  <a:lnTo>
                    <a:pt x="77291" y="3371"/>
                  </a:lnTo>
                  <a:lnTo>
                    <a:pt x="39853" y="23533"/>
                  </a:lnTo>
                  <a:lnTo>
                    <a:pt x="34645" y="25276"/>
                  </a:lnTo>
                  <a:lnTo>
                    <a:pt x="13963" y="43219"/>
                  </a:lnTo>
                  <a:lnTo>
                    <a:pt x="13261" y="45784"/>
                  </a:lnTo>
                  <a:lnTo>
                    <a:pt x="12810" y="49809"/>
                  </a:lnTo>
                  <a:lnTo>
                    <a:pt x="27811" y="65903"/>
                  </a:lnTo>
                  <a:lnTo>
                    <a:pt x="49080" y="78342"/>
                  </a:lnTo>
                  <a:lnTo>
                    <a:pt x="92261" y="91279"/>
                  </a:lnTo>
                  <a:lnTo>
                    <a:pt x="137262" y="107824"/>
                  </a:lnTo>
                  <a:lnTo>
                    <a:pt x="148699" y="113479"/>
                  </a:lnTo>
                  <a:lnTo>
                    <a:pt x="166032" y="128312"/>
                  </a:lnTo>
                  <a:lnTo>
                    <a:pt x="173215" y="138599"/>
                  </a:lnTo>
                  <a:lnTo>
                    <a:pt x="176441" y="147213"/>
                  </a:lnTo>
                  <a:lnTo>
                    <a:pt x="177680" y="169621"/>
                  </a:lnTo>
                  <a:lnTo>
                    <a:pt x="172706" y="186324"/>
                  </a:lnTo>
                  <a:lnTo>
                    <a:pt x="166256" y="198984"/>
                  </a:lnTo>
                  <a:lnTo>
                    <a:pt x="155016" y="211672"/>
                  </a:lnTo>
                  <a:lnTo>
                    <a:pt x="112199" y="241301"/>
                  </a:lnTo>
                  <a:lnTo>
                    <a:pt x="71690" y="257397"/>
                  </a:lnTo>
                  <a:lnTo>
                    <a:pt x="34282" y="266535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SMARTInkShape-Group26">
            <a:extLst>
              <a:ext uri="{FF2B5EF4-FFF2-40B4-BE49-F238E27FC236}">
                <a16:creationId xmlns:a16="http://schemas.microsoft.com/office/drawing/2014/main" id="{3DC8E8C1-50F1-4E7E-AD3D-E11BD754C79E}"/>
              </a:ext>
            </a:extLst>
          </p:cNvPr>
          <p:cNvGrpSpPr/>
          <p:nvPr/>
        </p:nvGrpSpPr>
        <p:grpSpPr>
          <a:xfrm>
            <a:off x="1008092" y="5340350"/>
            <a:ext cx="4303107" cy="545097"/>
            <a:chOff x="1008092" y="5340350"/>
            <a:chExt cx="4303107" cy="545097"/>
          </a:xfrm>
        </p:grpSpPr>
        <p:sp>
          <p:nvSpPr>
            <p:cNvPr id="85" name="SMARTInkShape-119">
              <a:extLst>
                <a:ext uri="{FF2B5EF4-FFF2-40B4-BE49-F238E27FC236}">
                  <a16:creationId xmlns:a16="http://schemas.microsoft.com/office/drawing/2014/main" id="{28E79617-EC0F-49F4-B960-F9F84AD3A790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1008092" y="5765800"/>
              <a:ext cx="139671" cy="31487"/>
            </a:xfrm>
            <a:custGeom>
              <a:avLst/>
              <a:gdLst/>
              <a:ahLst/>
              <a:cxnLst/>
              <a:rect l="0" t="0" r="0" b="0"/>
              <a:pathLst>
                <a:path w="139671" h="31487">
                  <a:moveTo>
                    <a:pt x="12670" y="0"/>
                  </a:moveTo>
                  <a:lnTo>
                    <a:pt x="12670" y="0"/>
                  </a:lnTo>
                  <a:lnTo>
                    <a:pt x="71" y="12600"/>
                  </a:lnTo>
                  <a:lnTo>
                    <a:pt x="0" y="16041"/>
                  </a:lnTo>
                  <a:lnTo>
                    <a:pt x="696" y="17044"/>
                  </a:lnTo>
                  <a:lnTo>
                    <a:pt x="1865" y="17713"/>
                  </a:lnTo>
                  <a:lnTo>
                    <a:pt x="5440" y="18786"/>
                  </a:lnTo>
                  <a:lnTo>
                    <a:pt x="5929" y="20814"/>
                  </a:lnTo>
                  <a:lnTo>
                    <a:pt x="6060" y="22343"/>
                  </a:lnTo>
                  <a:lnTo>
                    <a:pt x="6852" y="22656"/>
                  </a:lnTo>
                  <a:lnTo>
                    <a:pt x="9614" y="21124"/>
                  </a:lnTo>
                  <a:lnTo>
                    <a:pt x="10633" y="21138"/>
                  </a:lnTo>
                  <a:lnTo>
                    <a:pt x="11312" y="21853"/>
                  </a:lnTo>
                  <a:lnTo>
                    <a:pt x="11765" y="23035"/>
                  </a:lnTo>
                  <a:lnTo>
                    <a:pt x="12772" y="23118"/>
                  </a:lnTo>
                  <a:lnTo>
                    <a:pt x="19459" y="20062"/>
                  </a:lnTo>
                  <a:lnTo>
                    <a:pt x="27574" y="19250"/>
                  </a:lnTo>
                  <a:lnTo>
                    <a:pt x="31759" y="21020"/>
                  </a:lnTo>
                  <a:lnTo>
                    <a:pt x="35971" y="23454"/>
                  </a:lnTo>
                  <a:lnTo>
                    <a:pt x="43014" y="24823"/>
                  </a:lnTo>
                  <a:lnTo>
                    <a:pt x="69986" y="27248"/>
                  </a:lnTo>
                  <a:lnTo>
                    <a:pt x="83415" y="30861"/>
                  </a:lnTo>
                  <a:lnTo>
                    <a:pt x="93996" y="31486"/>
                  </a:lnTo>
                  <a:lnTo>
                    <a:pt x="13967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120">
              <a:extLst>
                <a:ext uri="{FF2B5EF4-FFF2-40B4-BE49-F238E27FC236}">
                  <a16:creationId xmlns:a16="http://schemas.microsoft.com/office/drawing/2014/main" id="{77D98D50-461C-4933-AEBD-3616FC37F889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1376743" y="5632450"/>
              <a:ext cx="177420" cy="252997"/>
            </a:xfrm>
            <a:custGeom>
              <a:avLst/>
              <a:gdLst/>
              <a:ahLst/>
              <a:cxnLst/>
              <a:rect l="0" t="0" r="0" b="0"/>
              <a:pathLst>
                <a:path w="177420" h="252997">
                  <a:moveTo>
                    <a:pt x="139319" y="0"/>
                  </a:moveTo>
                  <a:lnTo>
                    <a:pt x="139319" y="0"/>
                  </a:lnTo>
                  <a:lnTo>
                    <a:pt x="135948" y="0"/>
                  </a:lnTo>
                  <a:lnTo>
                    <a:pt x="116551" y="6467"/>
                  </a:lnTo>
                  <a:lnTo>
                    <a:pt x="68947" y="39985"/>
                  </a:lnTo>
                  <a:lnTo>
                    <a:pt x="58496" y="51359"/>
                  </a:lnTo>
                  <a:lnTo>
                    <a:pt x="34834" y="95520"/>
                  </a:lnTo>
                  <a:lnTo>
                    <a:pt x="17706" y="127036"/>
                  </a:lnTo>
                  <a:lnTo>
                    <a:pt x="3954" y="170571"/>
                  </a:lnTo>
                  <a:lnTo>
                    <a:pt x="0" y="211569"/>
                  </a:lnTo>
                  <a:lnTo>
                    <a:pt x="3103" y="225828"/>
                  </a:lnTo>
                  <a:lnTo>
                    <a:pt x="8458" y="232777"/>
                  </a:lnTo>
                  <a:lnTo>
                    <a:pt x="16248" y="238218"/>
                  </a:lnTo>
                  <a:lnTo>
                    <a:pt x="31828" y="244542"/>
                  </a:lnTo>
                  <a:lnTo>
                    <a:pt x="76126" y="252996"/>
                  </a:lnTo>
                  <a:lnTo>
                    <a:pt x="120993" y="246769"/>
                  </a:lnTo>
                  <a:lnTo>
                    <a:pt x="166380" y="227445"/>
                  </a:lnTo>
                  <a:lnTo>
                    <a:pt x="177419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121">
              <a:extLst>
                <a:ext uri="{FF2B5EF4-FFF2-40B4-BE49-F238E27FC236}">
                  <a16:creationId xmlns:a16="http://schemas.microsoft.com/office/drawing/2014/main" id="{CFE33369-2DDC-4BC0-BC7B-023452AE1C9B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1771378" y="5499100"/>
              <a:ext cx="55836" cy="323851"/>
            </a:xfrm>
            <a:custGeom>
              <a:avLst/>
              <a:gdLst/>
              <a:ahLst/>
              <a:cxnLst/>
              <a:rect l="0" t="0" r="0" b="0"/>
              <a:pathLst>
                <a:path w="55836" h="323851">
                  <a:moveTo>
                    <a:pt x="55835" y="0"/>
                  </a:moveTo>
                  <a:lnTo>
                    <a:pt x="55835" y="0"/>
                  </a:lnTo>
                  <a:lnTo>
                    <a:pt x="45709" y="10831"/>
                  </a:lnTo>
                  <a:lnTo>
                    <a:pt x="43897" y="17007"/>
                  </a:lnTo>
                  <a:lnTo>
                    <a:pt x="37190" y="63832"/>
                  </a:lnTo>
                  <a:lnTo>
                    <a:pt x="31768" y="99658"/>
                  </a:lnTo>
                  <a:lnTo>
                    <a:pt x="25236" y="139836"/>
                  </a:lnTo>
                  <a:lnTo>
                    <a:pt x="15347" y="186975"/>
                  </a:lnTo>
                  <a:lnTo>
                    <a:pt x="6265" y="233758"/>
                  </a:lnTo>
                  <a:lnTo>
                    <a:pt x="3315" y="264661"/>
                  </a:lnTo>
                  <a:lnTo>
                    <a:pt x="57" y="280677"/>
                  </a:lnTo>
                  <a:lnTo>
                    <a:pt x="0" y="292668"/>
                  </a:lnTo>
                  <a:lnTo>
                    <a:pt x="5035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122">
              <a:extLst>
                <a:ext uri="{FF2B5EF4-FFF2-40B4-BE49-F238E27FC236}">
                  <a16:creationId xmlns:a16="http://schemas.microsoft.com/office/drawing/2014/main" id="{DD302B3E-853F-41A6-BAC8-41BDEDC7288D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1967000" y="5626395"/>
              <a:ext cx="152314" cy="164806"/>
            </a:xfrm>
            <a:custGeom>
              <a:avLst/>
              <a:gdLst/>
              <a:ahLst/>
              <a:cxnLst/>
              <a:rect l="0" t="0" r="0" b="0"/>
              <a:pathLst>
                <a:path w="152314" h="164806">
                  <a:moveTo>
                    <a:pt x="57063" y="37805"/>
                  </a:moveTo>
                  <a:lnTo>
                    <a:pt x="57063" y="37805"/>
                  </a:lnTo>
                  <a:lnTo>
                    <a:pt x="57063" y="41176"/>
                  </a:lnTo>
                  <a:lnTo>
                    <a:pt x="55181" y="44713"/>
                  </a:lnTo>
                  <a:lnTo>
                    <a:pt x="51287" y="48636"/>
                  </a:lnTo>
                  <a:lnTo>
                    <a:pt x="42573" y="54812"/>
                  </a:lnTo>
                  <a:lnTo>
                    <a:pt x="8142" y="94955"/>
                  </a:lnTo>
                  <a:lnTo>
                    <a:pt x="6392" y="99188"/>
                  </a:lnTo>
                  <a:lnTo>
                    <a:pt x="905" y="106401"/>
                  </a:lnTo>
                  <a:lnTo>
                    <a:pt x="206" y="110654"/>
                  </a:lnTo>
                  <a:lnTo>
                    <a:pt x="0" y="116383"/>
                  </a:lnTo>
                  <a:lnTo>
                    <a:pt x="676" y="117707"/>
                  </a:lnTo>
                  <a:lnTo>
                    <a:pt x="1833" y="118590"/>
                  </a:lnTo>
                  <a:lnTo>
                    <a:pt x="5387" y="120007"/>
                  </a:lnTo>
                  <a:lnTo>
                    <a:pt x="11653" y="125792"/>
                  </a:lnTo>
                  <a:lnTo>
                    <a:pt x="15699" y="126434"/>
                  </a:lnTo>
                  <a:lnTo>
                    <a:pt x="21366" y="126625"/>
                  </a:lnTo>
                  <a:lnTo>
                    <a:pt x="25440" y="124788"/>
                  </a:lnTo>
                  <a:lnTo>
                    <a:pt x="29603" y="122325"/>
                  </a:lnTo>
                  <a:lnTo>
                    <a:pt x="46615" y="115458"/>
                  </a:lnTo>
                  <a:lnTo>
                    <a:pt x="93333" y="83115"/>
                  </a:lnTo>
                  <a:lnTo>
                    <a:pt x="99759" y="79109"/>
                  </a:lnTo>
                  <a:lnTo>
                    <a:pt x="105672" y="75918"/>
                  </a:lnTo>
                  <a:lnTo>
                    <a:pt x="124139" y="58732"/>
                  </a:lnTo>
                  <a:lnTo>
                    <a:pt x="130246" y="48396"/>
                  </a:lnTo>
                  <a:lnTo>
                    <a:pt x="141049" y="19184"/>
                  </a:lnTo>
                  <a:lnTo>
                    <a:pt x="143779" y="14713"/>
                  </a:lnTo>
                  <a:lnTo>
                    <a:pt x="145675" y="7335"/>
                  </a:lnTo>
                  <a:lnTo>
                    <a:pt x="145955" y="0"/>
                  </a:lnTo>
                  <a:lnTo>
                    <a:pt x="145962" y="5198"/>
                  </a:lnTo>
                  <a:lnTo>
                    <a:pt x="135837" y="17542"/>
                  </a:lnTo>
                  <a:lnTo>
                    <a:pt x="127825" y="61123"/>
                  </a:lnTo>
                  <a:lnTo>
                    <a:pt x="121469" y="107374"/>
                  </a:lnTo>
                  <a:lnTo>
                    <a:pt x="120642" y="131100"/>
                  </a:lnTo>
                  <a:lnTo>
                    <a:pt x="122479" y="137595"/>
                  </a:lnTo>
                  <a:lnTo>
                    <a:pt x="124942" y="142834"/>
                  </a:lnTo>
                  <a:lnTo>
                    <a:pt x="126037" y="147514"/>
                  </a:lnTo>
                  <a:lnTo>
                    <a:pt x="127034" y="149044"/>
                  </a:lnTo>
                  <a:lnTo>
                    <a:pt x="128405" y="150065"/>
                  </a:lnTo>
                  <a:lnTo>
                    <a:pt x="130024" y="150745"/>
                  </a:lnTo>
                  <a:lnTo>
                    <a:pt x="131104" y="151904"/>
                  </a:lnTo>
                  <a:lnTo>
                    <a:pt x="134717" y="158833"/>
                  </a:lnTo>
                  <a:lnTo>
                    <a:pt x="136349" y="160824"/>
                  </a:lnTo>
                  <a:lnTo>
                    <a:pt x="141925" y="163036"/>
                  </a:lnTo>
                  <a:lnTo>
                    <a:pt x="152313" y="1648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123">
              <a:extLst>
                <a:ext uri="{FF2B5EF4-FFF2-40B4-BE49-F238E27FC236}">
                  <a16:creationId xmlns:a16="http://schemas.microsoft.com/office/drawing/2014/main" id="{FC6430D4-B5FA-4C71-AAB9-3E24B64EFBC5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2228280" y="5549900"/>
              <a:ext cx="123047" cy="203201"/>
            </a:xfrm>
            <a:custGeom>
              <a:avLst/>
              <a:gdLst/>
              <a:ahLst/>
              <a:cxnLst/>
              <a:rect l="0" t="0" r="0" b="0"/>
              <a:pathLst>
                <a:path w="123047" h="203201">
                  <a:moveTo>
                    <a:pt x="68833" y="0"/>
                  </a:moveTo>
                  <a:lnTo>
                    <a:pt x="68833" y="0"/>
                  </a:lnTo>
                  <a:lnTo>
                    <a:pt x="68833" y="3371"/>
                  </a:lnTo>
                  <a:lnTo>
                    <a:pt x="67421" y="4364"/>
                  </a:lnTo>
                  <a:lnTo>
                    <a:pt x="60104" y="6467"/>
                  </a:lnTo>
                  <a:lnTo>
                    <a:pt x="58780" y="7839"/>
                  </a:lnTo>
                  <a:lnTo>
                    <a:pt x="55036" y="13141"/>
                  </a:lnTo>
                  <a:lnTo>
                    <a:pt x="41455" y="30465"/>
                  </a:lnTo>
                  <a:lnTo>
                    <a:pt x="34792" y="36118"/>
                  </a:lnTo>
                  <a:lnTo>
                    <a:pt x="7640" y="69332"/>
                  </a:lnTo>
                  <a:lnTo>
                    <a:pt x="0" y="90104"/>
                  </a:lnTo>
                  <a:lnTo>
                    <a:pt x="367" y="91819"/>
                  </a:lnTo>
                  <a:lnTo>
                    <a:pt x="1316" y="92963"/>
                  </a:lnTo>
                  <a:lnTo>
                    <a:pt x="2655" y="93725"/>
                  </a:lnTo>
                  <a:lnTo>
                    <a:pt x="3547" y="94939"/>
                  </a:lnTo>
                  <a:lnTo>
                    <a:pt x="5097" y="100583"/>
                  </a:lnTo>
                  <a:lnTo>
                    <a:pt x="5312" y="110349"/>
                  </a:lnTo>
                  <a:lnTo>
                    <a:pt x="6730" y="111666"/>
                  </a:lnTo>
                  <a:lnTo>
                    <a:pt x="42264" y="123729"/>
                  </a:lnTo>
                  <a:lnTo>
                    <a:pt x="45475" y="124114"/>
                  </a:lnTo>
                  <a:lnTo>
                    <a:pt x="53367" y="122696"/>
                  </a:lnTo>
                  <a:lnTo>
                    <a:pt x="66117" y="125941"/>
                  </a:lnTo>
                  <a:lnTo>
                    <a:pt x="75387" y="127235"/>
                  </a:lnTo>
                  <a:lnTo>
                    <a:pt x="88968" y="131933"/>
                  </a:lnTo>
                  <a:lnTo>
                    <a:pt x="92839" y="132405"/>
                  </a:lnTo>
                  <a:lnTo>
                    <a:pt x="95420" y="133426"/>
                  </a:lnTo>
                  <a:lnTo>
                    <a:pt x="97141" y="134812"/>
                  </a:lnTo>
                  <a:lnTo>
                    <a:pt x="98288" y="136441"/>
                  </a:lnTo>
                  <a:lnTo>
                    <a:pt x="99759" y="137527"/>
                  </a:lnTo>
                  <a:lnTo>
                    <a:pt x="107188" y="141152"/>
                  </a:lnTo>
                  <a:lnTo>
                    <a:pt x="122636" y="155425"/>
                  </a:lnTo>
                  <a:lnTo>
                    <a:pt x="123046" y="157238"/>
                  </a:lnTo>
                  <a:lnTo>
                    <a:pt x="122614" y="159154"/>
                  </a:lnTo>
                  <a:lnTo>
                    <a:pt x="120957" y="163163"/>
                  </a:lnTo>
                  <a:lnTo>
                    <a:pt x="119320" y="169387"/>
                  </a:lnTo>
                  <a:lnTo>
                    <a:pt x="100540" y="190501"/>
                  </a:lnTo>
                  <a:lnTo>
                    <a:pt x="96330" y="194028"/>
                  </a:lnTo>
                  <a:lnTo>
                    <a:pt x="87879" y="198174"/>
                  </a:lnTo>
                  <a:lnTo>
                    <a:pt x="85763" y="199849"/>
                  </a:lnTo>
                  <a:lnTo>
                    <a:pt x="79650" y="201711"/>
                  </a:lnTo>
                  <a:lnTo>
                    <a:pt x="62483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124">
              <a:extLst>
                <a:ext uri="{FF2B5EF4-FFF2-40B4-BE49-F238E27FC236}">
                  <a16:creationId xmlns:a16="http://schemas.microsoft.com/office/drawing/2014/main" id="{63917948-07BE-4121-9ACD-C3DEB52989B4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2468572" y="5511800"/>
              <a:ext cx="63204" cy="228601"/>
            </a:xfrm>
            <a:custGeom>
              <a:avLst/>
              <a:gdLst/>
              <a:ahLst/>
              <a:cxnLst/>
              <a:rect l="0" t="0" r="0" b="0"/>
              <a:pathLst>
                <a:path w="63204" h="228601">
                  <a:moveTo>
                    <a:pt x="50791" y="0"/>
                  </a:moveTo>
                  <a:lnTo>
                    <a:pt x="50791" y="0"/>
                  </a:lnTo>
                  <a:lnTo>
                    <a:pt x="47419" y="0"/>
                  </a:lnTo>
                  <a:lnTo>
                    <a:pt x="43883" y="1882"/>
                  </a:lnTo>
                  <a:lnTo>
                    <a:pt x="35864" y="8839"/>
                  </a:lnTo>
                  <a:lnTo>
                    <a:pt x="33573" y="12865"/>
                  </a:lnTo>
                  <a:lnTo>
                    <a:pt x="28732" y="24571"/>
                  </a:lnTo>
                  <a:lnTo>
                    <a:pt x="16845" y="39958"/>
                  </a:lnTo>
                  <a:lnTo>
                    <a:pt x="2808" y="55018"/>
                  </a:lnTo>
                  <a:lnTo>
                    <a:pt x="825" y="61379"/>
                  </a:lnTo>
                  <a:lnTo>
                    <a:pt x="0" y="79199"/>
                  </a:lnTo>
                  <a:lnTo>
                    <a:pt x="1876" y="82942"/>
                  </a:lnTo>
                  <a:lnTo>
                    <a:pt x="4356" y="86958"/>
                  </a:lnTo>
                  <a:lnTo>
                    <a:pt x="6079" y="94019"/>
                  </a:lnTo>
                  <a:lnTo>
                    <a:pt x="6872" y="94429"/>
                  </a:lnTo>
                  <a:lnTo>
                    <a:pt x="9634" y="94885"/>
                  </a:lnTo>
                  <a:lnTo>
                    <a:pt x="10653" y="95712"/>
                  </a:lnTo>
                  <a:lnTo>
                    <a:pt x="11785" y="98513"/>
                  </a:lnTo>
                  <a:lnTo>
                    <a:pt x="16051" y="102110"/>
                  </a:lnTo>
                  <a:lnTo>
                    <a:pt x="21945" y="105354"/>
                  </a:lnTo>
                  <a:lnTo>
                    <a:pt x="29230" y="107886"/>
                  </a:lnTo>
                  <a:lnTo>
                    <a:pt x="35857" y="112086"/>
                  </a:lnTo>
                  <a:lnTo>
                    <a:pt x="42289" y="114350"/>
                  </a:lnTo>
                  <a:lnTo>
                    <a:pt x="46542" y="117380"/>
                  </a:lnTo>
                  <a:lnTo>
                    <a:pt x="48902" y="121078"/>
                  </a:lnTo>
                  <a:lnTo>
                    <a:pt x="50657" y="125074"/>
                  </a:lnTo>
                  <a:lnTo>
                    <a:pt x="54906" y="131290"/>
                  </a:lnTo>
                  <a:lnTo>
                    <a:pt x="57184" y="137600"/>
                  </a:lnTo>
                  <a:lnTo>
                    <a:pt x="61308" y="143939"/>
                  </a:lnTo>
                  <a:lnTo>
                    <a:pt x="62844" y="150285"/>
                  </a:lnTo>
                  <a:lnTo>
                    <a:pt x="63203" y="154517"/>
                  </a:lnTo>
                  <a:lnTo>
                    <a:pt x="61481" y="158751"/>
                  </a:lnTo>
                  <a:lnTo>
                    <a:pt x="59070" y="162984"/>
                  </a:lnTo>
                  <a:lnTo>
                    <a:pt x="57007" y="169333"/>
                  </a:lnTo>
                  <a:lnTo>
                    <a:pt x="52946" y="176389"/>
                  </a:lnTo>
                  <a:lnTo>
                    <a:pt x="47703" y="195105"/>
                  </a:lnTo>
                  <a:lnTo>
                    <a:pt x="42036" y="204173"/>
                  </a:lnTo>
                  <a:lnTo>
                    <a:pt x="28558" y="215749"/>
                  </a:lnTo>
                  <a:lnTo>
                    <a:pt x="27502" y="217916"/>
                  </a:lnTo>
                  <a:lnTo>
                    <a:pt x="14641" y="227337"/>
                  </a:lnTo>
                  <a:lnTo>
                    <a:pt x="6341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125">
              <a:extLst>
                <a:ext uri="{FF2B5EF4-FFF2-40B4-BE49-F238E27FC236}">
                  <a16:creationId xmlns:a16="http://schemas.microsoft.com/office/drawing/2014/main" id="{1990B180-7B76-48BB-8B9E-4F78D2C88B28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2637191" y="5588993"/>
              <a:ext cx="85288" cy="119658"/>
            </a:xfrm>
            <a:custGeom>
              <a:avLst/>
              <a:gdLst/>
              <a:ahLst/>
              <a:cxnLst/>
              <a:rect l="0" t="0" r="0" b="0"/>
              <a:pathLst>
                <a:path w="85288" h="119658">
                  <a:moveTo>
                    <a:pt x="2822" y="49807"/>
                  </a:moveTo>
                  <a:lnTo>
                    <a:pt x="2822" y="49807"/>
                  </a:lnTo>
                  <a:lnTo>
                    <a:pt x="6192" y="49807"/>
                  </a:lnTo>
                  <a:lnTo>
                    <a:pt x="7185" y="50513"/>
                  </a:lnTo>
                  <a:lnTo>
                    <a:pt x="7848" y="51689"/>
                  </a:lnTo>
                  <a:lnTo>
                    <a:pt x="8289" y="53178"/>
                  </a:lnTo>
                  <a:lnTo>
                    <a:pt x="9289" y="54171"/>
                  </a:lnTo>
                  <a:lnTo>
                    <a:pt x="12281" y="55274"/>
                  </a:lnTo>
                  <a:lnTo>
                    <a:pt x="24075" y="56079"/>
                  </a:lnTo>
                  <a:lnTo>
                    <a:pt x="25457" y="56811"/>
                  </a:lnTo>
                  <a:lnTo>
                    <a:pt x="26379" y="58004"/>
                  </a:lnTo>
                  <a:lnTo>
                    <a:pt x="26993" y="59505"/>
                  </a:lnTo>
                  <a:lnTo>
                    <a:pt x="28108" y="60506"/>
                  </a:lnTo>
                  <a:lnTo>
                    <a:pt x="31228" y="61618"/>
                  </a:lnTo>
                  <a:lnTo>
                    <a:pt x="38981" y="63037"/>
                  </a:lnTo>
                  <a:lnTo>
                    <a:pt x="45207" y="66819"/>
                  </a:lnTo>
                  <a:lnTo>
                    <a:pt x="53632" y="68455"/>
                  </a:lnTo>
                  <a:lnTo>
                    <a:pt x="55745" y="68589"/>
                  </a:lnTo>
                  <a:lnTo>
                    <a:pt x="57154" y="67973"/>
                  </a:lnTo>
                  <a:lnTo>
                    <a:pt x="58093" y="66856"/>
                  </a:lnTo>
                  <a:lnTo>
                    <a:pt x="58719" y="65406"/>
                  </a:lnTo>
                  <a:lnTo>
                    <a:pt x="59842" y="64440"/>
                  </a:lnTo>
                  <a:lnTo>
                    <a:pt x="65329" y="62762"/>
                  </a:lnTo>
                  <a:lnTo>
                    <a:pt x="69398" y="62583"/>
                  </a:lnTo>
                  <a:lnTo>
                    <a:pt x="70489" y="61852"/>
                  </a:lnTo>
                  <a:lnTo>
                    <a:pt x="71217" y="60659"/>
                  </a:lnTo>
                  <a:lnTo>
                    <a:pt x="72384" y="57046"/>
                  </a:lnTo>
                  <a:lnTo>
                    <a:pt x="74425" y="56552"/>
                  </a:lnTo>
                  <a:lnTo>
                    <a:pt x="75957" y="56421"/>
                  </a:lnTo>
                  <a:lnTo>
                    <a:pt x="76979" y="55627"/>
                  </a:lnTo>
                  <a:lnTo>
                    <a:pt x="78113" y="52864"/>
                  </a:lnTo>
                  <a:lnTo>
                    <a:pt x="79122" y="51845"/>
                  </a:lnTo>
                  <a:lnTo>
                    <a:pt x="82123" y="50713"/>
                  </a:lnTo>
                  <a:lnTo>
                    <a:pt x="83206" y="49705"/>
                  </a:lnTo>
                  <a:lnTo>
                    <a:pt x="84409" y="46704"/>
                  </a:lnTo>
                  <a:lnTo>
                    <a:pt x="85287" y="34904"/>
                  </a:lnTo>
                  <a:lnTo>
                    <a:pt x="83452" y="30719"/>
                  </a:lnTo>
                  <a:lnTo>
                    <a:pt x="80991" y="26507"/>
                  </a:lnTo>
                  <a:lnTo>
                    <a:pt x="79410" y="18054"/>
                  </a:lnTo>
                  <a:lnTo>
                    <a:pt x="79281" y="15938"/>
                  </a:lnTo>
                  <a:lnTo>
                    <a:pt x="77255" y="11706"/>
                  </a:lnTo>
                  <a:lnTo>
                    <a:pt x="69569" y="2358"/>
                  </a:lnTo>
                  <a:lnTo>
                    <a:pt x="65883" y="496"/>
                  </a:lnTo>
                  <a:lnTo>
                    <a:pt x="63913" y="0"/>
                  </a:lnTo>
                  <a:lnTo>
                    <a:pt x="61893" y="375"/>
                  </a:lnTo>
                  <a:lnTo>
                    <a:pt x="42234" y="11911"/>
                  </a:lnTo>
                  <a:lnTo>
                    <a:pt x="37272" y="16737"/>
                  </a:lnTo>
                  <a:lnTo>
                    <a:pt x="7057" y="61361"/>
                  </a:lnTo>
                  <a:lnTo>
                    <a:pt x="706" y="73378"/>
                  </a:lnTo>
                  <a:lnTo>
                    <a:pt x="0" y="76810"/>
                  </a:lnTo>
                  <a:lnTo>
                    <a:pt x="235" y="79803"/>
                  </a:lnTo>
                  <a:lnTo>
                    <a:pt x="2310" y="89677"/>
                  </a:lnTo>
                  <a:lnTo>
                    <a:pt x="2670" y="96271"/>
                  </a:lnTo>
                  <a:lnTo>
                    <a:pt x="4636" y="100562"/>
                  </a:lnTo>
                  <a:lnTo>
                    <a:pt x="11646" y="109065"/>
                  </a:lnTo>
                  <a:lnTo>
                    <a:pt x="21115" y="115421"/>
                  </a:lnTo>
                  <a:lnTo>
                    <a:pt x="32858" y="118402"/>
                  </a:lnTo>
                  <a:lnTo>
                    <a:pt x="53622" y="1196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126">
              <a:extLst>
                <a:ext uri="{FF2B5EF4-FFF2-40B4-BE49-F238E27FC236}">
                  <a16:creationId xmlns:a16="http://schemas.microsoft.com/office/drawing/2014/main" id="{B5874AA3-EC85-4B0D-A4B2-116E6F435A9F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2884077" y="5492750"/>
              <a:ext cx="134047" cy="234951"/>
            </a:xfrm>
            <a:custGeom>
              <a:avLst/>
              <a:gdLst/>
              <a:ahLst/>
              <a:cxnLst/>
              <a:rect l="0" t="0" r="0" b="0"/>
              <a:pathLst>
                <a:path w="134047" h="234951">
                  <a:moveTo>
                    <a:pt x="73436" y="0"/>
                  </a:moveTo>
                  <a:lnTo>
                    <a:pt x="73436" y="0"/>
                  </a:lnTo>
                  <a:lnTo>
                    <a:pt x="48795" y="0"/>
                  </a:lnTo>
                  <a:lnTo>
                    <a:pt x="42964" y="1882"/>
                  </a:lnTo>
                  <a:lnTo>
                    <a:pt x="29098" y="10984"/>
                  </a:lnTo>
                  <a:lnTo>
                    <a:pt x="24802" y="12643"/>
                  </a:lnTo>
                  <a:lnTo>
                    <a:pt x="18417" y="16838"/>
                  </a:lnTo>
                  <a:lnTo>
                    <a:pt x="12056" y="19100"/>
                  </a:lnTo>
                  <a:lnTo>
                    <a:pt x="4840" y="24431"/>
                  </a:lnTo>
                  <a:lnTo>
                    <a:pt x="4143" y="26851"/>
                  </a:lnTo>
                  <a:lnTo>
                    <a:pt x="3957" y="28484"/>
                  </a:lnTo>
                  <a:lnTo>
                    <a:pt x="3128" y="29573"/>
                  </a:lnTo>
                  <a:lnTo>
                    <a:pt x="325" y="30782"/>
                  </a:lnTo>
                  <a:lnTo>
                    <a:pt x="0" y="31810"/>
                  </a:lnTo>
                  <a:lnTo>
                    <a:pt x="490" y="33202"/>
                  </a:lnTo>
                  <a:lnTo>
                    <a:pt x="2974" y="37132"/>
                  </a:lnTo>
                  <a:lnTo>
                    <a:pt x="3532" y="43482"/>
                  </a:lnTo>
                  <a:lnTo>
                    <a:pt x="6941" y="47534"/>
                  </a:lnTo>
                  <a:lnTo>
                    <a:pt x="10486" y="49349"/>
                  </a:lnTo>
                  <a:lnTo>
                    <a:pt x="12419" y="49832"/>
                  </a:lnTo>
                  <a:lnTo>
                    <a:pt x="13708" y="50860"/>
                  </a:lnTo>
                  <a:lnTo>
                    <a:pt x="15140" y="53884"/>
                  </a:lnTo>
                  <a:lnTo>
                    <a:pt x="16227" y="54973"/>
                  </a:lnTo>
                  <a:lnTo>
                    <a:pt x="43210" y="68096"/>
                  </a:lnTo>
                  <a:lnTo>
                    <a:pt x="62193" y="71578"/>
                  </a:lnTo>
                  <a:lnTo>
                    <a:pt x="91966" y="83919"/>
                  </a:lnTo>
                  <a:lnTo>
                    <a:pt x="115160" y="98832"/>
                  </a:lnTo>
                  <a:lnTo>
                    <a:pt x="119732" y="100369"/>
                  </a:lnTo>
                  <a:lnTo>
                    <a:pt x="121233" y="101485"/>
                  </a:lnTo>
                  <a:lnTo>
                    <a:pt x="122234" y="102935"/>
                  </a:lnTo>
                  <a:lnTo>
                    <a:pt x="124051" y="106427"/>
                  </a:lnTo>
                  <a:lnTo>
                    <a:pt x="127211" y="110330"/>
                  </a:lnTo>
                  <a:lnTo>
                    <a:pt x="129086" y="116299"/>
                  </a:lnTo>
                  <a:lnTo>
                    <a:pt x="130624" y="122949"/>
                  </a:lnTo>
                  <a:lnTo>
                    <a:pt x="133660" y="128257"/>
                  </a:lnTo>
                  <a:lnTo>
                    <a:pt x="134046" y="130660"/>
                  </a:lnTo>
                  <a:lnTo>
                    <a:pt x="133598" y="132968"/>
                  </a:lnTo>
                  <a:lnTo>
                    <a:pt x="123942" y="151043"/>
                  </a:lnTo>
                  <a:lnTo>
                    <a:pt x="107747" y="171888"/>
                  </a:lnTo>
                  <a:lnTo>
                    <a:pt x="95126" y="184280"/>
                  </a:lnTo>
                  <a:lnTo>
                    <a:pt x="88014" y="192674"/>
                  </a:lnTo>
                  <a:lnTo>
                    <a:pt x="62721" y="212952"/>
                  </a:lnTo>
                  <a:lnTo>
                    <a:pt x="20653" y="232106"/>
                  </a:lnTo>
                  <a:lnTo>
                    <a:pt x="3586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127">
              <a:extLst>
                <a:ext uri="{FF2B5EF4-FFF2-40B4-BE49-F238E27FC236}">
                  <a16:creationId xmlns:a16="http://schemas.microsoft.com/office/drawing/2014/main" id="{A9546890-5C37-491F-8A17-DA0B25200AE2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3205163" y="5372100"/>
              <a:ext cx="317501" cy="323851"/>
            </a:xfrm>
            <a:custGeom>
              <a:avLst/>
              <a:gdLst/>
              <a:ahLst/>
              <a:cxnLst/>
              <a:rect l="0" t="0" r="0" b="0"/>
              <a:pathLst>
                <a:path w="317501" h="323851">
                  <a:moveTo>
                    <a:pt x="317500" y="0"/>
                  </a:moveTo>
                  <a:lnTo>
                    <a:pt x="317500" y="0"/>
                  </a:lnTo>
                  <a:lnTo>
                    <a:pt x="317500" y="14927"/>
                  </a:lnTo>
                  <a:lnTo>
                    <a:pt x="314128" y="24571"/>
                  </a:lnTo>
                  <a:lnTo>
                    <a:pt x="300893" y="44835"/>
                  </a:lnTo>
                  <a:lnTo>
                    <a:pt x="258239" y="83007"/>
                  </a:lnTo>
                  <a:lnTo>
                    <a:pt x="214390" y="127598"/>
                  </a:lnTo>
                  <a:lnTo>
                    <a:pt x="169004" y="165048"/>
                  </a:lnTo>
                  <a:lnTo>
                    <a:pt x="125118" y="202218"/>
                  </a:lnTo>
                  <a:lnTo>
                    <a:pt x="79436" y="241728"/>
                  </a:lnTo>
                  <a:lnTo>
                    <a:pt x="44876" y="282984"/>
                  </a:lnTo>
                  <a:lnTo>
                    <a:pt x="0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128">
              <a:extLst>
                <a:ext uri="{FF2B5EF4-FFF2-40B4-BE49-F238E27FC236}">
                  <a16:creationId xmlns:a16="http://schemas.microsoft.com/office/drawing/2014/main" id="{5074E0AD-6FFE-405C-B969-FE17F4E10DE4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516717" y="5549900"/>
              <a:ext cx="227796" cy="119872"/>
            </a:xfrm>
            <a:custGeom>
              <a:avLst/>
              <a:gdLst/>
              <a:ahLst/>
              <a:cxnLst/>
              <a:rect l="0" t="0" r="0" b="0"/>
              <a:pathLst>
                <a:path w="227796" h="119872">
                  <a:moveTo>
                    <a:pt x="101196" y="6350"/>
                  </a:moveTo>
                  <a:lnTo>
                    <a:pt x="101196" y="6350"/>
                  </a:lnTo>
                  <a:lnTo>
                    <a:pt x="95420" y="11420"/>
                  </a:lnTo>
                  <a:lnTo>
                    <a:pt x="51656" y="36791"/>
                  </a:lnTo>
                  <a:lnTo>
                    <a:pt x="33711" y="49679"/>
                  </a:lnTo>
                  <a:lnTo>
                    <a:pt x="4207" y="77971"/>
                  </a:lnTo>
                  <a:lnTo>
                    <a:pt x="1645" y="82397"/>
                  </a:lnTo>
                  <a:lnTo>
                    <a:pt x="0" y="90986"/>
                  </a:lnTo>
                  <a:lnTo>
                    <a:pt x="1657" y="95237"/>
                  </a:lnTo>
                  <a:lnTo>
                    <a:pt x="10595" y="107949"/>
                  </a:lnTo>
                  <a:lnTo>
                    <a:pt x="11162" y="110066"/>
                  </a:lnTo>
                  <a:lnTo>
                    <a:pt x="15555" y="114300"/>
                  </a:lnTo>
                  <a:lnTo>
                    <a:pt x="18702" y="116417"/>
                  </a:lnTo>
                  <a:lnTo>
                    <a:pt x="33243" y="119396"/>
                  </a:lnTo>
                  <a:lnTo>
                    <a:pt x="65781" y="119871"/>
                  </a:lnTo>
                  <a:lnTo>
                    <a:pt x="112729" y="107781"/>
                  </a:lnTo>
                  <a:lnTo>
                    <a:pt x="156919" y="93354"/>
                  </a:lnTo>
                  <a:lnTo>
                    <a:pt x="199656" y="71435"/>
                  </a:lnTo>
                  <a:lnTo>
                    <a:pt x="226844" y="45784"/>
                  </a:lnTo>
                  <a:lnTo>
                    <a:pt x="227595" y="43161"/>
                  </a:lnTo>
                  <a:lnTo>
                    <a:pt x="227795" y="41474"/>
                  </a:lnTo>
                  <a:lnTo>
                    <a:pt x="224706" y="32358"/>
                  </a:lnTo>
                  <a:lnTo>
                    <a:pt x="215315" y="19409"/>
                  </a:lnTo>
                  <a:lnTo>
                    <a:pt x="203622" y="7283"/>
                  </a:lnTo>
                  <a:lnTo>
                    <a:pt x="195872" y="3237"/>
                  </a:lnTo>
                  <a:lnTo>
                    <a:pt x="174498" y="426"/>
                  </a:lnTo>
                  <a:lnTo>
                    <a:pt x="13294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129">
              <a:extLst>
                <a:ext uri="{FF2B5EF4-FFF2-40B4-BE49-F238E27FC236}">
                  <a16:creationId xmlns:a16="http://schemas.microsoft.com/office/drawing/2014/main" id="{3225FFDD-EF67-45B7-9C2D-254C3827FB2E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3808413" y="5340350"/>
              <a:ext cx="139701" cy="263994"/>
            </a:xfrm>
            <a:custGeom>
              <a:avLst/>
              <a:gdLst/>
              <a:ahLst/>
              <a:cxnLst/>
              <a:rect l="0" t="0" r="0" b="0"/>
              <a:pathLst>
                <a:path w="139701" h="263994">
                  <a:moveTo>
                    <a:pt x="139700" y="0"/>
                  </a:moveTo>
                  <a:lnTo>
                    <a:pt x="139700" y="0"/>
                  </a:lnTo>
                  <a:lnTo>
                    <a:pt x="112761" y="25057"/>
                  </a:lnTo>
                  <a:lnTo>
                    <a:pt x="109041" y="27288"/>
                  </a:lnTo>
                  <a:lnTo>
                    <a:pt x="103025" y="35411"/>
                  </a:lnTo>
                  <a:lnTo>
                    <a:pt x="98705" y="45372"/>
                  </a:lnTo>
                  <a:lnTo>
                    <a:pt x="92333" y="67576"/>
                  </a:lnTo>
                  <a:lnTo>
                    <a:pt x="60721" y="114428"/>
                  </a:lnTo>
                  <a:lnTo>
                    <a:pt x="56796" y="128527"/>
                  </a:lnTo>
                  <a:lnTo>
                    <a:pt x="48735" y="141642"/>
                  </a:lnTo>
                  <a:lnTo>
                    <a:pt x="31840" y="188251"/>
                  </a:lnTo>
                  <a:lnTo>
                    <a:pt x="24999" y="201711"/>
                  </a:lnTo>
                  <a:lnTo>
                    <a:pt x="14918" y="214314"/>
                  </a:lnTo>
                  <a:lnTo>
                    <a:pt x="12786" y="221899"/>
                  </a:lnTo>
                  <a:lnTo>
                    <a:pt x="6373" y="228576"/>
                  </a:lnTo>
                  <a:lnTo>
                    <a:pt x="9727" y="228593"/>
                  </a:lnTo>
                  <a:lnTo>
                    <a:pt x="10718" y="227890"/>
                  </a:lnTo>
                  <a:lnTo>
                    <a:pt x="11379" y="226716"/>
                  </a:lnTo>
                  <a:lnTo>
                    <a:pt x="11819" y="225227"/>
                  </a:lnTo>
                  <a:lnTo>
                    <a:pt x="12818" y="224235"/>
                  </a:lnTo>
                  <a:lnTo>
                    <a:pt x="15809" y="223132"/>
                  </a:lnTo>
                  <a:lnTo>
                    <a:pt x="35452" y="221596"/>
                  </a:lnTo>
                  <a:lnTo>
                    <a:pt x="42881" y="217901"/>
                  </a:lnTo>
                  <a:lnTo>
                    <a:pt x="74757" y="214053"/>
                  </a:lnTo>
                  <a:lnTo>
                    <a:pt x="79792" y="211551"/>
                  </a:lnTo>
                  <a:lnTo>
                    <a:pt x="84381" y="210439"/>
                  </a:lnTo>
                  <a:lnTo>
                    <a:pt x="94303" y="213185"/>
                  </a:lnTo>
                  <a:lnTo>
                    <a:pt x="107546" y="220569"/>
                  </a:lnTo>
                  <a:lnTo>
                    <a:pt x="112004" y="222208"/>
                  </a:lnTo>
                  <a:lnTo>
                    <a:pt x="119372" y="227619"/>
                  </a:lnTo>
                  <a:lnTo>
                    <a:pt x="120082" y="230046"/>
                  </a:lnTo>
                  <a:lnTo>
                    <a:pt x="120271" y="231680"/>
                  </a:lnTo>
                  <a:lnTo>
                    <a:pt x="122363" y="235379"/>
                  </a:lnTo>
                  <a:lnTo>
                    <a:pt x="126084" y="240130"/>
                  </a:lnTo>
                  <a:lnTo>
                    <a:pt x="126919" y="246665"/>
                  </a:lnTo>
                  <a:lnTo>
                    <a:pt x="126976" y="250729"/>
                  </a:lnTo>
                  <a:lnTo>
                    <a:pt x="126278" y="251820"/>
                  </a:lnTo>
                  <a:lnTo>
                    <a:pt x="125107" y="252547"/>
                  </a:lnTo>
                  <a:lnTo>
                    <a:pt x="120089" y="253570"/>
                  </a:lnTo>
                  <a:lnTo>
                    <a:pt x="109287" y="254649"/>
                  </a:lnTo>
                  <a:lnTo>
                    <a:pt x="94677" y="259015"/>
                  </a:lnTo>
                  <a:lnTo>
                    <a:pt x="67828" y="261003"/>
                  </a:lnTo>
                  <a:lnTo>
                    <a:pt x="62366" y="263698"/>
                  </a:lnTo>
                  <a:lnTo>
                    <a:pt x="59216" y="263993"/>
                  </a:lnTo>
                  <a:lnTo>
                    <a:pt x="14791" y="260405"/>
                  </a:lnTo>
                  <a:lnTo>
                    <a:pt x="5480" y="260366"/>
                  </a:lnTo>
                  <a:lnTo>
                    <a:pt x="3653" y="259655"/>
                  </a:lnTo>
                  <a:lnTo>
                    <a:pt x="2435" y="258476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130">
              <a:extLst>
                <a:ext uri="{FF2B5EF4-FFF2-40B4-BE49-F238E27FC236}">
                  <a16:creationId xmlns:a16="http://schemas.microsoft.com/office/drawing/2014/main" id="{F999751F-72B0-47AB-AEF9-20F2CC576761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3871913" y="5619750"/>
              <a:ext cx="234873" cy="176886"/>
            </a:xfrm>
            <a:custGeom>
              <a:avLst/>
              <a:gdLst/>
              <a:ahLst/>
              <a:cxnLst/>
              <a:rect l="0" t="0" r="0" b="0"/>
              <a:pathLst>
                <a:path w="234873" h="176886">
                  <a:moveTo>
                    <a:pt x="228600" y="0"/>
                  </a:moveTo>
                  <a:lnTo>
                    <a:pt x="228600" y="0"/>
                  </a:lnTo>
                  <a:lnTo>
                    <a:pt x="228600" y="6742"/>
                  </a:lnTo>
                  <a:lnTo>
                    <a:pt x="230481" y="11934"/>
                  </a:lnTo>
                  <a:lnTo>
                    <a:pt x="231971" y="14306"/>
                  </a:lnTo>
                  <a:lnTo>
                    <a:pt x="234067" y="24386"/>
                  </a:lnTo>
                  <a:lnTo>
                    <a:pt x="234872" y="43313"/>
                  </a:lnTo>
                  <a:lnTo>
                    <a:pt x="228478" y="71319"/>
                  </a:lnTo>
                  <a:lnTo>
                    <a:pt x="219838" y="87674"/>
                  </a:lnTo>
                  <a:lnTo>
                    <a:pt x="213887" y="93764"/>
                  </a:lnTo>
                  <a:lnTo>
                    <a:pt x="167128" y="132219"/>
                  </a:lnTo>
                  <a:lnTo>
                    <a:pt x="149560" y="143292"/>
                  </a:lnTo>
                  <a:lnTo>
                    <a:pt x="102647" y="165089"/>
                  </a:lnTo>
                  <a:lnTo>
                    <a:pt x="92893" y="168623"/>
                  </a:lnTo>
                  <a:lnTo>
                    <a:pt x="47728" y="174711"/>
                  </a:lnTo>
                  <a:lnTo>
                    <a:pt x="37581" y="176885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131">
              <a:extLst>
                <a:ext uri="{FF2B5EF4-FFF2-40B4-BE49-F238E27FC236}">
                  <a16:creationId xmlns:a16="http://schemas.microsoft.com/office/drawing/2014/main" id="{00AA9AA0-E6A1-42A9-BE33-E01B841762D9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4221163" y="5530850"/>
              <a:ext cx="19051" cy="19051"/>
            </a:xfrm>
            <a:custGeom>
              <a:avLst/>
              <a:gdLst/>
              <a:ahLst/>
              <a:cxnLst/>
              <a:rect l="0" t="0" r="0" b="0"/>
              <a:pathLst>
                <a:path w="19051" h="190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1555" y="11740"/>
                  </a:lnTo>
                  <a:lnTo>
                    <a:pt x="190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132">
              <a:extLst>
                <a:ext uri="{FF2B5EF4-FFF2-40B4-BE49-F238E27FC236}">
                  <a16:creationId xmlns:a16="http://schemas.microsoft.com/office/drawing/2014/main" id="{FF8C20C3-4FB5-4F76-AA5D-3CCA7BADB43A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4310063" y="5543575"/>
              <a:ext cx="247651" cy="158558"/>
            </a:xfrm>
            <a:custGeom>
              <a:avLst/>
              <a:gdLst/>
              <a:ahLst/>
              <a:cxnLst/>
              <a:rect l="0" t="0" r="0" b="0"/>
              <a:pathLst>
                <a:path w="247651" h="158558">
                  <a:moveTo>
                    <a:pt x="0" y="31725"/>
                  </a:moveTo>
                  <a:lnTo>
                    <a:pt x="0" y="31725"/>
                  </a:lnTo>
                  <a:lnTo>
                    <a:pt x="3371" y="35096"/>
                  </a:lnTo>
                  <a:lnTo>
                    <a:pt x="6907" y="36751"/>
                  </a:lnTo>
                  <a:lnTo>
                    <a:pt x="14926" y="37814"/>
                  </a:lnTo>
                  <a:lnTo>
                    <a:pt x="16300" y="38606"/>
                  </a:lnTo>
                  <a:lnTo>
                    <a:pt x="17217" y="39840"/>
                  </a:lnTo>
                  <a:lnTo>
                    <a:pt x="17828" y="41369"/>
                  </a:lnTo>
                  <a:lnTo>
                    <a:pt x="19646" y="42388"/>
                  </a:lnTo>
                  <a:lnTo>
                    <a:pt x="42851" y="46187"/>
                  </a:lnTo>
                  <a:lnTo>
                    <a:pt x="48678" y="48736"/>
                  </a:lnTo>
                  <a:lnTo>
                    <a:pt x="94100" y="50768"/>
                  </a:lnTo>
                  <a:lnTo>
                    <a:pt x="106119" y="50773"/>
                  </a:lnTo>
                  <a:lnTo>
                    <a:pt x="108846" y="50068"/>
                  </a:lnTo>
                  <a:lnTo>
                    <a:pt x="110664" y="48893"/>
                  </a:lnTo>
                  <a:lnTo>
                    <a:pt x="111876" y="47404"/>
                  </a:lnTo>
                  <a:lnTo>
                    <a:pt x="115104" y="45749"/>
                  </a:lnTo>
                  <a:lnTo>
                    <a:pt x="128647" y="43894"/>
                  </a:lnTo>
                  <a:lnTo>
                    <a:pt x="130215" y="42660"/>
                  </a:lnTo>
                  <a:lnTo>
                    <a:pt x="131260" y="41131"/>
                  </a:lnTo>
                  <a:lnTo>
                    <a:pt x="132662" y="40113"/>
                  </a:lnTo>
                  <a:lnTo>
                    <a:pt x="139982" y="36596"/>
                  </a:lnTo>
                  <a:lnTo>
                    <a:pt x="157500" y="20254"/>
                  </a:lnTo>
                  <a:lnTo>
                    <a:pt x="158194" y="17690"/>
                  </a:lnTo>
                  <a:lnTo>
                    <a:pt x="158639" y="13666"/>
                  </a:lnTo>
                  <a:lnTo>
                    <a:pt x="149287" y="3241"/>
                  </a:lnTo>
                  <a:lnTo>
                    <a:pt x="145607" y="1427"/>
                  </a:lnTo>
                  <a:lnTo>
                    <a:pt x="131207" y="60"/>
                  </a:lnTo>
                  <a:lnTo>
                    <a:pt x="124875" y="0"/>
                  </a:lnTo>
                  <a:lnTo>
                    <a:pt x="120646" y="1868"/>
                  </a:lnTo>
                  <a:lnTo>
                    <a:pt x="83673" y="30872"/>
                  </a:lnTo>
                  <a:lnTo>
                    <a:pt x="75043" y="42683"/>
                  </a:lnTo>
                  <a:lnTo>
                    <a:pt x="65026" y="76190"/>
                  </a:lnTo>
                  <a:lnTo>
                    <a:pt x="63472" y="83943"/>
                  </a:lnTo>
                  <a:lnTo>
                    <a:pt x="59337" y="92979"/>
                  </a:lnTo>
                  <a:lnTo>
                    <a:pt x="58121" y="100342"/>
                  </a:lnTo>
                  <a:lnTo>
                    <a:pt x="60809" y="112420"/>
                  </a:lnTo>
                  <a:lnTo>
                    <a:pt x="72102" y="132114"/>
                  </a:lnTo>
                  <a:lnTo>
                    <a:pt x="78141" y="138196"/>
                  </a:lnTo>
                  <a:lnTo>
                    <a:pt x="98626" y="152246"/>
                  </a:lnTo>
                  <a:lnTo>
                    <a:pt x="109450" y="155845"/>
                  </a:lnTo>
                  <a:lnTo>
                    <a:pt x="154369" y="158557"/>
                  </a:lnTo>
                  <a:lnTo>
                    <a:pt x="201491" y="156829"/>
                  </a:lnTo>
                  <a:lnTo>
                    <a:pt x="247650" y="1460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133">
              <a:extLst>
                <a:ext uri="{FF2B5EF4-FFF2-40B4-BE49-F238E27FC236}">
                  <a16:creationId xmlns:a16="http://schemas.microsoft.com/office/drawing/2014/main" id="{74E22F8C-CC2D-4A18-88AB-DD495F806394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4649781" y="5486400"/>
              <a:ext cx="117483" cy="158751"/>
            </a:xfrm>
            <a:custGeom>
              <a:avLst/>
              <a:gdLst/>
              <a:ahLst/>
              <a:cxnLst/>
              <a:rect l="0" t="0" r="0" b="0"/>
              <a:pathLst>
                <a:path w="117483" h="158751">
                  <a:moveTo>
                    <a:pt x="117482" y="0"/>
                  </a:moveTo>
                  <a:lnTo>
                    <a:pt x="117482" y="0"/>
                  </a:lnTo>
                  <a:lnTo>
                    <a:pt x="89107" y="706"/>
                  </a:lnTo>
                  <a:lnTo>
                    <a:pt x="52548" y="11245"/>
                  </a:lnTo>
                  <a:lnTo>
                    <a:pt x="36162" y="24625"/>
                  </a:lnTo>
                  <a:lnTo>
                    <a:pt x="8048" y="65640"/>
                  </a:lnTo>
                  <a:lnTo>
                    <a:pt x="4623" y="79029"/>
                  </a:lnTo>
                  <a:lnTo>
                    <a:pt x="2903" y="94677"/>
                  </a:lnTo>
                  <a:lnTo>
                    <a:pt x="0" y="101581"/>
                  </a:lnTo>
                  <a:lnTo>
                    <a:pt x="121" y="108883"/>
                  </a:lnTo>
                  <a:lnTo>
                    <a:pt x="5948" y="125068"/>
                  </a:lnTo>
                  <a:lnTo>
                    <a:pt x="13187" y="137489"/>
                  </a:lnTo>
                  <a:lnTo>
                    <a:pt x="14684" y="144832"/>
                  </a:lnTo>
                  <a:lnTo>
                    <a:pt x="16495" y="148060"/>
                  </a:lnTo>
                  <a:lnTo>
                    <a:pt x="22269" y="153529"/>
                  </a:lnTo>
                  <a:lnTo>
                    <a:pt x="29538" y="156429"/>
                  </a:lnTo>
                  <a:lnTo>
                    <a:pt x="41282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134">
              <a:extLst>
                <a:ext uri="{FF2B5EF4-FFF2-40B4-BE49-F238E27FC236}">
                  <a16:creationId xmlns:a16="http://schemas.microsoft.com/office/drawing/2014/main" id="{0E1A396E-E3C6-4599-A9F2-C9969477EE25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4868863" y="5486400"/>
              <a:ext cx="95251" cy="247651"/>
            </a:xfrm>
            <a:custGeom>
              <a:avLst/>
              <a:gdLst/>
              <a:ahLst/>
              <a:cxnLst/>
              <a:rect l="0" t="0" r="0" b="0"/>
              <a:pathLst>
                <a:path w="95251" h="247651">
                  <a:moveTo>
                    <a:pt x="95250" y="0"/>
                  </a:moveTo>
                  <a:lnTo>
                    <a:pt x="95250" y="0"/>
                  </a:lnTo>
                  <a:lnTo>
                    <a:pt x="95250" y="20394"/>
                  </a:lnTo>
                  <a:lnTo>
                    <a:pt x="82607" y="64396"/>
                  </a:lnTo>
                  <a:lnTo>
                    <a:pt x="77000" y="82815"/>
                  </a:lnTo>
                  <a:lnTo>
                    <a:pt x="55624" y="128897"/>
                  </a:lnTo>
                  <a:lnTo>
                    <a:pt x="35379" y="167915"/>
                  </a:lnTo>
                  <a:lnTo>
                    <a:pt x="29095" y="196152"/>
                  </a:lnTo>
                  <a:lnTo>
                    <a:pt x="19753" y="212322"/>
                  </a:lnTo>
                  <a:lnTo>
                    <a:pt x="6721" y="231613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135">
              <a:extLst>
                <a:ext uri="{FF2B5EF4-FFF2-40B4-BE49-F238E27FC236}">
                  <a16:creationId xmlns:a16="http://schemas.microsoft.com/office/drawing/2014/main" id="{42E3D48F-0C2B-4218-8873-7943D9DDC7B8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862513" y="5537200"/>
              <a:ext cx="158751" cy="68360"/>
            </a:xfrm>
            <a:custGeom>
              <a:avLst/>
              <a:gdLst/>
              <a:ahLst/>
              <a:cxnLst/>
              <a:rect l="0" t="0" r="0" b="0"/>
              <a:pathLst>
                <a:path w="158751" h="68360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8838" y="3371"/>
                  </a:lnTo>
                  <a:lnTo>
                    <a:pt x="10983" y="6908"/>
                  </a:lnTo>
                  <a:lnTo>
                    <a:pt x="11555" y="8839"/>
                  </a:lnTo>
                  <a:lnTo>
                    <a:pt x="17836" y="12865"/>
                  </a:lnTo>
                  <a:lnTo>
                    <a:pt x="47107" y="30345"/>
                  </a:lnTo>
                  <a:lnTo>
                    <a:pt x="80454" y="52655"/>
                  </a:lnTo>
                  <a:lnTo>
                    <a:pt x="123472" y="67197"/>
                  </a:lnTo>
                  <a:lnTo>
                    <a:pt x="139830" y="68359"/>
                  </a:lnTo>
                  <a:lnTo>
                    <a:pt x="1587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136">
              <a:extLst>
                <a:ext uri="{FF2B5EF4-FFF2-40B4-BE49-F238E27FC236}">
                  <a16:creationId xmlns:a16="http://schemas.microsoft.com/office/drawing/2014/main" id="{67E5352F-B9FB-48A3-B729-158581B400D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5135563" y="5473700"/>
              <a:ext cx="175636" cy="260351"/>
            </a:xfrm>
            <a:custGeom>
              <a:avLst/>
              <a:gdLst/>
              <a:ahLst/>
              <a:cxnLst/>
              <a:rect l="0" t="0" r="0" b="0"/>
              <a:pathLst>
                <a:path w="175636" h="260351">
                  <a:moveTo>
                    <a:pt x="133350" y="0"/>
                  </a:moveTo>
                  <a:lnTo>
                    <a:pt x="133350" y="0"/>
                  </a:lnTo>
                  <a:lnTo>
                    <a:pt x="124511" y="0"/>
                  </a:lnTo>
                  <a:lnTo>
                    <a:pt x="96364" y="9460"/>
                  </a:lnTo>
                  <a:lnTo>
                    <a:pt x="82975" y="17299"/>
                  </a:lnTo>
                  <a:lnTo>
                    <a:pt x="70796" y="22075"/>
                  </a:lnTo>
                  <a:lnTo>
                    <a:pt x="62290" y="27786"/>
                  </a:lnTo>
                  <a:lnTo>
                    <a:pt x="59434" y="31869"/>
                  </a:lnTo>
                  <a:lnTo>
                    <a:pt x="57459" y="36037"/>
                  </a:lnTo>
                  <a:lnTo>
                    <a:pt x="53086" y="42349"/>
                  </a:lnTo>
                  <a:lnTo>
                    <a:pt x="51816" y="46574"/>
                  </a:lnTo>
                  <a:lnTo>
                    <a:pt x="52183" y="48688"/>
                  </a:lnTo>
                  <a:lnTo>
                    <a:pt x="55364" y="55740"/>
                  </a:lnTo>
                  <a:lnTo>
                    <a:pt x="56915" y="71084"/>
                  </a:lnTo>
                  <a:lnTo>
                    <a:pt x="58404" y="73495"/>
                  </a:lnTo>
                  <a:lnTo>
                    <a:pt x="67242" y="80259"/>
                  </a:lnTo>
                  <a:lnTo>
                    <a:pt x="90318" y="97121"/>
                  </a:lnTo>
                  <a:lnTo>
                    <a:pt x="97997" y="103137"/>
                  </a:lnTo>
                  <a:lnTo>
                    <a:pt x="126480" y="116961"/>
                  </a:lnTo>
                  <a:lnTo>
                    <a:pt x="170493" y="157805"/>
                  </a:lnTo>
                  <a:lnTo>
                    <a:pt x="174552" y="163740"/>
                  </a:lnTo>
                  <a:lnTo>
                    <a:pt x="175635" y="166310"/>
                  </a:lnTo>
                  <a:lnTo>
                    <a:pt x="174956" y="172929"/>
                  </a:lnTo>
                  <a:lnTo>
                    <a:pt x="169876" y="195098"/>
                  </a:lnTo>
                  <a:lnTo>
                    <a:pt x="155589" y="212272"/>
                  </a:lnTo>
                  <a:lnTo>
                    <a:pt x="142918" y="223841"/>
                  </a:lnTo>
                  <a:lnTo>
                    <a:pt x="99535" y="243027"/>
                  </a:lnTo>
                  <a:lnTo>
                    <a:pt x="67325" y="255203"/>
                  </a:lnTo>
                  <a:lnTo>
                    <a:pt x="25346" y="259673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SMARTInkShape-Group27">
            <a:extLst>
              <a:ext uri="{FF2B5EF4-FFF2-40B4-BE49-F238E27FC236}">
                <a16:creationId xmlns:a16="http://schemas.microsoft.com/office/drawing/2014/main" id="{D96BB37D-D724-4F66-9219-9A31706032D2}"/>
              </a:ext>
            </a:extLst>
          </p:cNvPr>
          <p:cNvGrpSpPr/>
          <p:nvPr/>
        </p:nvGrpSpPr>
        <p:grpSpPr>
          <a:xfrm>
            <a:off x="6227763" y="1403350"/>
            <a:ext cx="1339851" cy="374651"/>
            <a:chOff x="6227763" y="1403350"/>
            <a:chExt cx="1339851" cy="374651"/>
          </a:xfrm>
        </p:grpSpPr>
        <p:sp>
          <p:nvSpPr>
            <p:cNvPr id="104" name="SMARTInkShape-137">
              <a:extLst>
                <a:ext uri="{FF2B5EF4-FFF2-40B4-BE49-F238E27FC236}">
                  <a16:creationId xmlns:a16="http://schemas.microsoft.com/office/drawing/2014/main" id="{22CC9F0B-74BA-4854-914E-95968CB87E4D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6227763" y="1593850"/>
              <a:ext cx="196851" cy="12701"/>
            </a:xfrm>
            <a:custGeom>
              <a:avLst/>
              <a:gdLst/>
              <a:ahLst/>
              <a:cxnLst/>
              <a:rect l="0" t="0" r="0" b="0"/>
              <a:pathLst>
                <a:path w="196851" h="12701">
                  <a:moveTo>
                    <a:pt x="0" y="12700"/>
                  </a:moveTo>
                  <a:lnTo>
                    <a:pt x="0" y="12700"/>
                  </a:lnTo>
                  <a:lnTo>
                    <a:pt x="43223" y="12700"/>
                  </a:lnTo>
                  <a:lnTo>
                    <a:pt x="89425" y="12700"/>
                  </a:lnTo>
                  <a:lnTo>
                    <a:pt x="127046" y="10819"/>
                  </a:lnTo>
                  <a:lnTo>
                    <a:pt x="171452" y="3241"/>
                  </a:lnTo>
                  <a:lnTo>
                    <a:pt x="1968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138">
              <a:extLst>
                <a:ext uri="{FF2B5EF4-FFF2-40B4-BE49-F238E27FC236}">
                  <a16:creationId xmlns:a16="http://schemas.microsoft.com/office/drawing/2014/main" id="{1654DE25-AEE9-480B-A7DA-442AF0399B53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6678613" y="1447800"/>
              <a:ext cx="57151" cy="234951"/>
            </a:xfrm>
            <a:custGeom>
              <a:avLst/>
              <a:gdLst/>
              <a:ahLst/>
              <a:cxnLst/>
              <a:rect l="0" t="0" r="0" b="0"/>
              <a:pathLst>
                <a:path w="57151" h="234951">
                  <a:moveTo>
                    <a:pt x="57150" y="0"/>
                  </a:moveTo>
                  <a:lnTo>
                    <a:pt x="57150" y="0"/>
                  </a:lnTo>
                  <a:lnTo>
                    <a:pt x="57150" y="5467"/>
                  </a:lnTo>
                  <a:lnTo>
                    <a:pt x="53778" y="9460"/>
                  </a:lnTo>
                  <a:lnTo>
                    <a:pt x="52123" y="15023"/>
                  </a:lnTo>
                  <a:lnTo>
                    <a:pt x="48952" y="44903"/>
                  </a:lnTo>
                  <a:lnTo>
                    <a:pt x="33583" y="89469"/>
                  </a:lnTo>
                  <a:lnTo>
                    <a:pt x="23018" y="133383"/>
                  </a:lnTo>
                  <a:lnTo>
                    <a:pt x="9521" y="165104"/>
                  </a:lnTo>
                  <a:lnTo>
                    <a:pt x="316" y="210302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139">
              <a:extLst>
                <a:ext uri="{FF2B5EF4-FFF2-40B4-BE49-F238E27FC236}">
                  <a16:creationId xmlns:a16="http://schemas.microsoft.com/office/drawing/2014/main" id="{E49472D8-A3CB-48EF-85E2-B8609DAE5E99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6617804" y="1403350"/>
              <a:ext cx="194160" cy="69851"/>
            </a:xfrm>
            <a:custGeom>
              <a:avLst/>
              <a:gdLst/>
              <a:ahLst/>
              <a:cxnLst/>
              <a:rect l="0" t="0" r="0" b="0"/>
              <a:pathLst>
                <a:path w="194160" h="69851">
                  <a:moveTo>
                    <a:pt x="3659" y="0"/>
                  </a:moveTo>
                  <a:lnTo>
                    <a:pt x="3659" y="0"/>
                  </a:lnTo>
                  <a:lnTo>
                    <a:pt x="0" y="0"/>
                  </a:lnTo>
                  <a:lnTo>
                    <a:pt x="6409" y="0"/>
                  </a:lnTo>
                  <a:lnTo>
                    <a:pt x="52380" y="21199"/>
                  </a:lnTo>
                  <a:lnTo>
                    <a:pt x="96862" y="38101"/>
                  </a:lnTo>
                  <a:lnTo>
                    <a:pt x="143162" y="54328"/>
                  </a:lnTo>
                  <a:lnTo>
                    <a:pt x="194159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140">
              <a:extLst>
                <a:ext uri="{FF2B5EF4-FFF2-40B4-BE49-F238E27FC236}">
                  <a16:creationId xmlns:a16="http://schemas.microsoft.com/office/drawing/2014/main" id="{35CBE145-8F83-468E-A71E-EE10DF9BD812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6596063" y="1733550"/>
              <a:ext cx="215901" cy="25401"/>
            </a:xfrm>
            <a:custGeom>
              <a:avLst/>
              <a:gdLst/>
              <a:ahLst/>
              <a:cxnLst/>
              <a:rect l="0" t="0" r="0" b="0"/>
              <a:pathLst>
                <a:path w="215901" h="254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4964" y="14927"/>
                  </a:lnTo>
                  <a:lnTo>
                    <a:pt x="85966" y="22059"/>
                  </a:lnTo>
                  <a:lnTo>
                    <a:pt x="130112" y="25107"/>
                  </a:lnTo>
                  <a:lnTo>
                    <a:pt x="176904" y="25383"/>
                  </a:lnTo>
                  <a:lnTo>
                    <a:pt x="2159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141">
              <a:extLst>
                <a:ext uri="{FF2B5EF4-FFF2-40B4-BE49-F238E27FC236}">
                  <a16:creationId xmlns:a16="http://schemas.microsoft.com/office/drawing/2014/main" id="{8E0212AA-7436-4010-89F6-D47E9AD1423F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6938963" y="1461071"/>
              <a:ext cx="284394" cy="296332"/>
            </a:xfrm>
            <a:custGeom>
              <a:avLst/>
              <a:gdLst/>
              <a:ahLst/>
              <a:cxnLst/>
              <a:rect l="0" t="0" r="0" b="0"/>
              <a:pathLst>
                <a:path w="284394" h="296332">
                  <a:moveTo>
                    <a:pt x="95250" y="37529"/>
                  </a:moveTo>
                  <a:lnTo>
                    <a:pt x="95250" y="37529"/>
                  </a:lnTo>
                  <a:lnTo>
                    <a:pt x="89782" y="37529"/>
                  </a:lnTo>
                  <a:lnTo>
                    <a:pt x="80139" y="46367"/>
                  </a:lnTo>
                  <a:lnTo>
                    <a:pt x="77951" y="52276"/>
                  </a:lnTo>
                  <a:lnTo>
                    <a:pt x="74837" y="63535"/>
                  </a:lnTo>
                  <a:lnTo>
                    <a:pt x="61499" y="93408"/>
                  </a:lnTo>
                  <a:lnTo>
                    <a:pt x="42588" y="124238"/>
                  </a:lnTo>
                  <a:lnTo>
                    <a:pt x="29378" y="168499"/>
                  </a:lnTo>
                  <a:lnTo>
                    <a:pt x="7838" y="215163"/>
                  </a:lnTo>
                  <a:lnTo>
                    <a:pt x="6305" y="219488"/>
                  </a:lnTo>
                  <a:lnTo>
                    <a:pt x="969" y="226765"/>
                  </a:lnTo>
                  <a:lnTo>
                    <a:pt x="24" y="234085"/>
                  </a:lnTo>
                  <a:lnTo>
                    <a:pt x="0" y="219266"/>
                  </a:lnTo>
                  <a:lnTo>
                    <a:pt x="1881" y="215197"/>
                  </a:lnTo>
                  <a:lnTo>
                    <a:pt x="3371" y="213124"/>
                  </a:lnTo>
                  <a:lnTo>
                    <a:pt x="5467" y="203465"/>
                  </a:lnTo>
                  <a:lnTo>
                    <a:pt x="8115" y="183410"/>
                  </a:lnTo>
                  <a:lnTo>
                    <a:pt x="24057" y="138875"/>
                  </a:lnTo>
                  <a:lnTo>
                    <a:pt x="55146" y="93786"/>
                  </a:lnTo>
                  <a:lnTo>
                    <a:pt x="80443" y="59872"/>
                  </a:lnTo>
                  <a:lnTo>
                    <a:pt x="127992" y="26715"/>
                  </a:lnTo>
                  <a:lnTo>
                    <a:pt x="174716" y="3767"/>
                  </a:lnTo>
                  <a:lnTo>
                    <a:pt x="201748" y="0"/>
                  </a:lnTo>
                  <a:lnTo>
                    <a:pt x="211021" y="388"/>
                  </a:lnTo>
                  <a:lnTo>
                    <a:pt x="229377" y="4930"/>
                  </a:lnTo>
                  <a:lnTo>
                    <a:pt x="240041" y="12269"/>
                  </a:lnTo>
                  <a:lnTo>
                    <a:pt x="265749" y="36615"/>
                  </a:lnTo>
                  <a:lnTo>
                    <a:pt x="269805" y="44414"/>
                  </a:lnTo>
                  <a:lnTo>
                    <a:pt x="280805" y="87951"/>
                  </a:lnTo>
                  <a:lnTo>
                    <a:pt x="283552" y="97333"/>
                  </a:lnTo>
                  <a:lnTo>
                    <a:pt x="284393" y="113810"/>
                  </a:lnTo>
                  <a:lnTo>
                    <a:pt x="279635" y="158471"/>
                  </a:lnTo>
                  <a:lnTo>
                    <a:pt x="275742" y="169127"/>
                  </a:lnTo>
                  <a:lnTo>
                    <a:pt x="256221" y="211144"/>
                  </a:lnTo>
                  <a:lnTo>
                    <a:pt x="242720" y="242200"/>
                  </a:lnTo>
                  <a:lnTo>
                    <a:pt x="219886" y="267483"/>
                  </a:lnTo>
                  <a:lnTo>
                    <a:pt x="186256" y="287183"/>
                  </a:lnTo>
                  <a:lnTo>
                    <a:pt x="160073" y="295983"/>
                  </a:lnTo>
                  <a:lnTo>
                    <a:pt x="150166" y="296331"/>
                  </a:lnTo>
                  <a:lnTo>
                    <a:pt x="104883" y="288387"/>
                  </a:lnTo>
                  <a:lnTo>
                    <a:pt x="58911" y="266481"/>
                  </a:lnTo>
                  <a:lnTo>
                    <a:pt x="31904" y="251579"/>
                  </a:lnTo>
                  <a:lnTo>
                    <a:pt x="15673" y="236383"/>
                  </a:lnTo>
                  <a:lnTo>
                    <a:pt x="6350" y="22167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Shape-142">
              <a:extLst>
                <a:ext uri="{FF2B5EF4-FFF2-40B4-BE49-F238E27FC236}">
                  <a16:creationId xmlns:a16="http://schemas.microsoft.com/office/drawing/2014/main" id="{550C5A49-2114-4AA7-AB4B-8ADE7D1FEEB1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7319963" y="1409700"/>
              <a:ext cx="247651" cy="368301"/>
            </a:xfrm>
            <a:custGeom>
              <a:avLst/>
              <a:gdLst/>
              <a:ahLst/>
              <a:cxnLst/>
              <a:rect l="0" t="0" r="0" b="0"/>
              <a:pathLst>
                <a:path w="247651" h="368301">
                  <a:moveTo>
                    <a:pt x="247650" y="114300"/>
                  </a:moveTo>
                  <a:lnTo>
                    <a:pt x="247650" y="114300"/>
                  </a:lnTo>
                  <a:lnTo>
                    <a:pt x="244278" y="114300"/>
                  </a:lnTo>
                  <a:lnTo>
                    <a:pt x="243285" y="113595"/>
                  </a:lnTo>
                  <a:lnTo>
                    <a:pt x="242623" y="112419"/>
                  </a:lnTo>
                  <a:lnTo>
                    <a:pt x="242182" y="110929"/>
                  </a:lnTo>
                  <a:lnTo>
                    <a:pt x="241182" y="109936"/>
                  </a:lnTo>
                  <a:lnTo>
                    <a:pt x="238190" y="108833"/>
                  </a:lnTo>
                  <a:lnTo>
                    <a:pt x="237110" y="107833"/>
                  </a:lnTo>
                  <a:lnTo>
                    <a:pt x="235910" y="104841"/>
                  </a:lnTo>
                  <a:lnTo>
                    <a:pt x="234884" y="103760"/>
                  </a:lnTo>
                  <a:lnTo>
                    <a:pt x="231863" y="102560"/>
                  </a:lnTo>
                  <a:lnTo>
                    <a:pt x="230775" y="101535"/>
                  </a:lnTo>
                  <a:lnTo>
                    <a:pt x="228886" y="96217"/>
                  </a:lnTo>
                  <a:lnTo>
                    <a:pt x="212729" y="78714"/>
                  </a:lnTo>
                  <a:lnTo>
                    <a:pt x="208296" y="69928"/>
                  </a:lnTo>
                  <a:lnTo>
                    <a:pt x="197464" y="58028"/>
                  </a:lnTo>
                  <a:lnTo>
                    <a:pt x="191713" y="54012"/>
                  </a:lnTo>
                  <a:lnTo>
                    <a:pt x="186100" y="50817"/>
                  </a:lnTo>
                  <a:lnTo>
                    <a:pt x="163266" y="29841"/>
                  </a:lnTo>
                  <a:lnTo>
                    <a:pt x="160756" y="25492"/>
                  </a:lnTo>
                  <a:lnTo>
                    <a:pt x="158936" y="21208"/>
                  </a:lnTo>
                  <a:lnTo>
                    <a:pt x="155775" y="16951"/>
                  </a:lnTo>
                  <a:lnTo>
                    <a:pt x="152018" y="14590"/>
                  </a:lnTo>
                  <a:lnTo>
                    <a:pt x="150028" y="13960"/>
                  </a:lnTo>
                  <a:lnTo>
                    <a:pt x="148702" y="12834"/>
                  </a:lnTo>
                  <a:lnTo>
                    <a:pt x="139707" y="9"/>
                  </a:lnTo>
                  <a:lnTo>
                    <a:pt x="133611" y="0"/>
                  </a:lnTo>
                  <a:lnTo>
                    <a:pt x="109228" y="20981"/>
                  </a:lnTo>
                  <a:lnTo>
                    <a:pt x="83975" y="66345"/>
                  </a:lnTo>
                  <a:lnTo>
                    <a:pt x="63892" y="108117"/>
                  </a:lnTo>
                  <a:lnTo>
                    <a:pt x="48706" y="152410"/>
                  </a:lnTo>
                  <a:lnTo>
                    <a:pt x="33162" y="196145"/>
                  </a:lnTo>
                  <a:lnTo>
                    <a:pt x="23859" y="211536"/>
                  </a:lnTo>
                  <a:lnTo>
                    <a:pt x="13770" y="257057"/>
                  </a:lnTo>
                  <a:lnTo>
                    <a:pt x="4902" y="290173"/>
                  </a:lnTo>
                  <a:lnTo>
                    <a:pt x="2178" y="296182"/>
                  </a:lnTo>
                  <a:lnTo>
                    <a:pt x="0" y="343420"/>
                  </a:lnTo>
                  <a:lnTo>
                    <a:pt x="0" y="348343"/>
                  </a:lnTo>
                  <a:lnTo>
                    <a:pt x="705" y="348645"/>
                  </a:lnTo>
                  <a:lnTo>
                    <a:pt x="11739" y="349243"/>
                  </a:lnTo>
                  <a:lnTo>
                    <a:pt x="17579" y="353613"/>
                  </a:lnTo>
                  <a:lnTo>
                    <a:pt x="23474" y="355011"/>
                  </a:lnTo>
                  <a:lnTo>
                    <a:pt x="68726" y="355599"/>
                  </a:lnTo>
                  <a:lnTo>
                    <a:pt x="93060" y="356306"/>
                  </a:lnTo>
                  <a:lnTo>
                    <a:pt x="112452" y="361067"/>
                  </a:lnTo>
                  <a:lnTo>
                    <a:pt x="152795" y="363821"/>
                  </a:lnTo>
                  <a:lnTo>
                    <a:pt x="165217" y="366973"/>
                  </a:lnTo>
                  <a:lnTo>
                    <a:pt x="184150" y="368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Shape-143">
              <a:extLst>
                <a:ext uri="{FF2B5EF4-FFF2-40B4-BE49-F238E27FC236}">
                  <a16:creationId xmlns:a16="http://schemas.microsoft.com/office/drawing/2014/main" id="{F1CA1996-417D-4932-A7F3-F5B68E78FE32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7377113" y="1574800"/>
              <a:ext cx="171451" cy="50801"/>
            </a:xfrm>
            <a:custGeom>
              <a:avLst/>
              <a:gdLst/>
              <a:ahLst/>
              <a:cxnLst/>
              <a:rect l="0" t="0" r="0" b="0"/>
              <a:pathLst>
                <a:path w="171451" h="50801">
                  <a:moveTo>
                    <a:pt x="0" y="0"/>
                  </a:moveTo>
                  <a:lnTo>
                    <a:pt x="0" y="0"/>
                  </a:lnTo>
                  <a:lnTo>
                    <a:pt x="14306" y="0"/>
                  </a:lnTo>
                  <a:lnTo>
                    <a:pt x="18822" y="1882"/>
                  </a:lnTo>
                  <a:lnTo>
                    <a:pt x="21015" y="3371"/>
                  </a:lnTo>
                  <a:lnTo>
                    <a:pt x="46100" y="11245"/>
                  </a:lnTo>
                  <a:lnTo>
                    <a:pt x="74354" y="27543"/>
                  </a:lnTo>
                  <a:lnTo>
                    <a:pt x="121028" y="40479"/>
                  </a:lnTo>
                  <a:lnTo>
                    <a:pt x="1714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SMARTInkShape-144">
            <a:extLst>
              <a:ext uri="{FF2B5EF4-FFF2-40B4-BE49-F238E27FC236}">
                <a16:creationId xmlns:a16="http://schemas.microsoft.com/office/drawing/2014/main" id="{FCC46EA3-0BC8-47EF-BCE1-413DE9D1D7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51563" y="2193442"/>
            <a:ext cx="203201" cy="48109"/>
          </a:xfrm>
          <a:custGeom>
            <a:avLst/>
            <a:gdLst/>
            <a:ahLst/>
            <a:cxnLst/>
            <a:rect l="0" t="0" r="0" b="0"/>
            <a:pathLst>
              <a:path w="203201" h="48109">
                <a:moveTo>
                  <a:pt x="0" y="3658"/>
                </a:moveTo>
                <a:lnTo>
                  <a:pt x="0" y="3658"/>
                </a:lnTo>
                <a:lnTo>
                  <a:pt x="0" y="0"/>
                </a:lnTo>
                <a:lnTo>
                  <a:pt x="0" y="1562"/>
                </a:lnTo>
                <a:lnTo>
                  <a:pt x="1411" y="2260"/>
                </a:lnTo>
                <a:lnTo>
                  <a:pt x="30358" y="5515"/>
                </a:lnTo>
                <a:lnTo>
                  <a:pt x="47219" y="13780"/>
                </a:lnTo>
                <a:lnTo>
                  <a:pt x="79382" y="18089"/>
                </a:lnTo>
                <a:lnTo>
                  <a:pt x="86081" y="20655"/>
                </a:lnTo>
                <a:lnTo>
                  <a:pt x="131249" y="32144"/>
                </a:lnTo>
                <a:lnTo>
                  <a:pt x="174800" y="40790"/>
                </a:lnTo>
                <a:lnTo>
                  <a:pt x="203200" y="4810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SMARTInkShape-Group29">
            <a:extLst>
              <a:ext uri="{FF2B5EF4-FFF2-40B4-BE49-F238E27FC236}">
                <a16:creationId xmlns:a16="http://schemas.microsoft.com/office/drawing/2014/main" id="{58684261-AB36-4F6E-9304-955307A788B8}"/>
              </a:ext>
            </a:extLst>
          </p:cNvPr>
          <p:cNvGrpSpPr/>
          <p:nvPr/>
        </p:nvGrpSpPr>
        <p:grpSpPr>
          <a:xfrm>
            <a:off x="6621463" y="2063773"/>
            <a:ext cx="660401" cy="374628"/>
            <a:chOff x="6621463" y="2063773"/>
            <a:chExt cx="660401" cy="374628"/>
          </a:xfrm>
        </p:grpSpPr>
        <p:sp>
          <p:nvSpPr>
            <p:cNvPr id="113" name="SMARTInkShape-145">
              <a:extLst>
                <a:ext uri="{FF2B5EF4-FFF2-40B4-BE49-F238E27FC236}">
                  <a16:creationId xmlns:a16="http://schemas.microsoft.com/office/drawing/2014/main" id="{83E72EB1-462B-4383-BCEE-ED5796B97506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6691313" y="2108200"/>
              <a:ext cx="31751" cy="266701"/>
            </a:xfrm>
            <a:custGeom>
              <a:avLst/>
              <a:gdLst/>
              <a:ahLst/>
              <a:cxnLst/>
              <a:rect l="0" t="0" r="0" b="0"/>
              <a:pathLst>
                <a:path w="31751" h="266701">
                  <a:moveTo>
                    <a:pt x="19050" y="50800"/>
                  </a:moveTo>
                  <a:lnTo>
                    <a:pt x="19050" y="50800"/>
                  </a:lnTo>
                  <a:lnTo>
                    <a:pt x="19050" y="41962"/>
                  </a:lnTo>
                  <a:lnTo>
                    <a:pt x="20931" y="37935"/>
                  </a:lnTo>
                  <a:lnTo>
                    <a:pt x="23414" y="33793"/>
                  </a:lnTo>
                  <a:lnTo>
                    <a:pt x="25517" y="27495"/>
                  </a:lnTo>
                  <a:lnTo>
                    <a:pt x="29589" y="21160"/>
                  </a:lnTo>
                  <a:lnTo>
                    <a:pt x="31109" y="14815"/>
                  </a:lnTo>
                  <a:lnTo>
                    <a:pt x="31750" y="0"/>
                  </a:lnTo>
                  <a:lnTo>
                    <a:pt x="31750" y="3371"/>
                  </a:lnTo>
                  <a:lnTo>
                    <a:pt x="29868" y="6908"/>
                  </a:lnTo>
                  <a:lnTo>
                    <a:pt x="27385" y="10831"/>
                  </a:lnTo>
                  <a:lnTo>
                    <a:pt x="20010" y="36365"/>
                  </a:lnTo>
                  <a:lnTo>
                    <a:pt x="13607" y="79561"/>
                  </a:lnTo>
                  <a:lnTo>
                    <a:pt x="10854" y="127131"/>
                  </a:lnTo>
                  <a:lnTo>
                    <a:pt x="6613" y="171458"/>
                  </a:lnTo>
                  <a:lnTo>
                    <a:pt x="6360" y="217224"/>
                  </a:lnTo>
                  <a:lnTo>
                    <a:pt x="5644" y="255215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146">
              <a:extLst>
                <a:ext uri="{FF2B5EF4-FFF2-40B4-BE49-F238E27FC236}">
                  <a16:creationId xmlns:a16="http://schemas.microsoft.com/office/drawing/2014/main" id="{CC093963-32C7-4E6B-81E3-E2F160A59997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6640590" y="2063773"/>
              <a:ext cx="234874" cy="63478"/>
            </a:xfrm>
            <a:custGeom>
              <a:avLst/>
              <a:gdLst/>
              <a:ahLst/>
              <a:cxnLst/>
              <a:rect l="0" t="0" r="0" b="0"/>
              <a:pathLst>
                <a:path w="234874" h="63478">
                  <a:moveTo>
                    <a:pt x="6273" y="6327"/>
                  </a:moveTo>
                  <a:lnTo>
                    <a:pt x="6273" y="6327"/>
                  </a:lnTo>
                  <a:lnTo>
                    <a:pt x="0" y="55"/>
                  </a:lnTo>
                  <a:lnTo>
                    <a:pt x="3317" y="0"/>
                  </a:lnTo>
                  <a:lnTo>
                    <a:pt x="4302" y="698"/>
                  </a:lnTo>
                  <a:lnTo>
                    <a:pt x="4959" y="1869"/>
                  </a:lnTo>
                  <a:lnTo>
                    <a:pt x="5397" y="3355"/>
                  </a:lnTo>
                  <a:lnTo>
                    <a:pt x="7100" y="4346"/>
                  </a:lnTo>
                  <a:lnTo>
                    <a:pt x="15533" y="6445"/>
                  </a:lnTo>
                  <a:lnTo>
                    <a:pt x="34007" y="15088"/>
                  </a:lnTo>
                  <a:lnTo>
                    <a:pt x="76605" y="25781"/>
                  </a:lnTo>
                  <a:lnTo>
                    <a:pt x="120600" y="40217"/>
                  </a:lnTo>
                  <a:lnTo>
                    <a:pt x="166347" y="52102"/>
                  </a:lnTo>
                  <a:lnTo>
                    <a:pt x="211510" y="61295"/>
                  </a:lnTo>
                  <a:lnTo>
                    <a:pt x="234873" y="634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147">
              <a:extLst>
                <a:ext uri="{FF2B5EF4-FFF2-40B4-BE49-F238E27FC236}">
                  <a16:creationId xmlns:a16="http://schemas.microsoft.com/office/drawing/2014/main" id="{33BFFBB3-E487-41F8-93CC-9F364FE47AE4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6621463" y="2311400"/>
              <a:ext cx="247651" cy="25315"/>
            </a:xfrm>
            <a:custGeom>
              <a:avLst/>
              <a:gdLst/>
              <a:ahLst/>
              <a:cxnLst/>
              <a:rect l="0" t="0" r="0" b="0"/>
              <a:pathLst>
                <a:path w="247651" h="25315">
                  <a:moveTo>
                    <a:pt x="0" y="0"/>
                  </a:moveTo>
                  <a:lnTo>
                    <a:pt x="0" y="0"/>
                  </a:lnTo>
                  <a:lnTo>
                    <a:pt x="16605" y="706"/>
                  </a:lnTo>
                  <a:lnTo>
                    <a:pt x="62086" y="11245"/>
                  </a:lnTo>
                  <a:lnTo>
                    <a:pt x="83734" y="17299"/>
                  </a:lnTo>
                  <a:lnTo>
                    <a:pt x="127068" y="24415"/>
                  </a:lnTo>
                  <a:lnTo>
                    <a:pt x="168477" y="25314"/>
                  </a:lnTo>
                  <a:lnTo>
                    <a:pt x="212659" y="22022"/>
                  </a:lnTo>
                  <a:lnTo>
                    <a:pt x="2476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148">
              <a:extLst>
                <a:ext uri="{FF2B5EF4-FFF2-40B4-BE49-F238E27FC236}">
                  <a16:creationId xmlns:a16="http://schemas.microsoft.com/office/drawing/2014/main" id="{5759A579-AB41-42CB-A237-B40ADE87B27B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6989763" y="2108200"/>
              <a:ext cx="279401" cy="330201"/>
            </a:xfrm>
            <a:custGeom>
              <a:avLst/>
              <a:gdLst/>
              <a:ahLst/>
              <a:cxnLst/>
              <a:rect l="0" t="0" r="0" b="0"/>
              <a:pathLst>
                <a:path w="279401" h="330201">
                  <a:moveTo>
                    <a:pt x="0" y="330200"/>
                  </a:moveTo>
                  <a:lnTo>
                    <a:pt x="0" y="330200"/>
                  </a:lnTo>
                  <a:lnTo>
                    <a:pt x="0" y="326829"/>
                  </a:lnTo>
                  <a:lnTo>
                    <a:pt x="1881" y="323292"/>
                  </a:lnTo>
                  <a:lnTo>
                    <a:pt x="5069" y="317958"/>
                  </a:lnTo>
                  <a:lnTo>
                    <a:pt x="18418" y="289597"/>
                  </a:lnTo>
                  <a:lnTo>
                    <a:pt x="35466" y="266205"/>
                  </a:lnTo>
                  <a:lnTo>
                    <a:pt x="61600" y="218850"/>
                  </a:lnTo>
                  <a:lnTo>
                    <a:pt x="85267" y="171623"/>
                  </a:lnTo>
                  <a:lnTo>
                    <a:pt x="96133" y="152451"/>
                  </a:lnTo>
                  <a:lnTo>
                    <a:pt x="106189" y="109941"/>
                  </a:lnTo>
                  <a:lnTo>
                    <a:pt x="112994" y="90195"/>
                  </a:lnTo>
                  <a:lnTo>
                    <a:pt x="122222" y="74389"/>
                  </a:lnTo>
                  <a:lnTo>
                    <a:pt x="137001" y="29834"/>
                  </a:lnTo>
                  <a:lnTo>
                    <a:pt x="139700" y="0"/>
                  </a:lnTo>
                  <a:lnTo>
                    <a:pt x="139700" y="3371"/>
                  </a:lnTo>
                  <a:lnTo>
                    <a:pt x="141581" y="6908"/>
                  </a:lnTo>
                  <a:lnTo>
                    <a:pt x="149825" y="17007"/>
                  </a:lnTo>
                  <a:lnTo>
                    <a:pt x="153772" y="25415"/>
                  </a:lnTo>
                  <a:lnTo>
                    <a:pt x="163164" y="39644"/>
                  </a:lnTo>
                  <a:lnTo>
                    <a:pt x="169386" y="44437"/>
                  </a:lnTo>
                  <a:lnTo>
                    <a:pt x="176404" y="53462"/>
                  </a:lnTo>
                  <a:lnTo>
                    <a:pt x="201614" y="73337"/>
                  </a:lnTo>
                  <a:lnTo>
                    <a:pt x="236319" y="82108"/>
                  </a:lnTo>
                  <a:lnTo>
                    <a:pt x="243320" y="83059"/>
                  </a:lnTo>
                  <a:lnTo>
                    <a:pt x="255825" y="87992"/>
                  </a:lnTo>
                  <a:lnTo>
                    <a:pt x="2794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149">
              <a:extLst>
                <a:ext uri="{FF2B5EF4-FFF2-40B4-BE49-F238E27FC236}">
                  <a16:creationId xmlns:a16="http://schemas.microsoft.com/office/drawing/2014/main" id="{D2749F5D-D4C8-471C-A849-3E85FEA8D028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7046913" y="2292350"/>
              <a:ext cx="234951" cy="44451"/>
            </a:xfrm>
            <a:custGeom>
              <a:avLst/>
              <a:gdLst/>
              <a:ahLst/>
              <a:cxnLst/>
              <a:rect l="0" t="0" r="0" b="0"/>
              <a:pathLst>
                <a:path w="234951" h="44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45585" y="21254"/>
                  </a:lnTo>
                  <a:lnTo>
                    <a:pt x="91488" y="33874"/>
                  </a:lnTo>
                  <a:lnTo>
                    <a:pt x="130046" y="37265"/>
                  </a:lnTo>
                  <a:lnTo>
                    <a:pt x="169751" y="39817"/>
                  </a:lnTo>
                  <a:lnTo>
                    <a:pt x="215193" y="44043"/>
                  </a:lnTo>
                  <a:lnTo>
                    <a:pt x="2349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SMARTInkShape-150">
            <a:extLst>
              <a:ext uri="{FF2B5EF4-FFF2-40B4-BE49-F238E27FC236}">
                <a16:creationId xmlns:a16="http://schemas.microsoft.com/office/drawing/2014/main" id="{0DEDD65B-FAB7-4AF8-8849-91E5B9B1F2B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57920" y="2921000"/>
            <a:ext cx="247644" cy="6351"/>
          </a:xfrm>
          <a:custGeom>
            <a:avLst/>
            <a:gdLst/>
            <a:ahLst/>
            <a:cxnLst/>
            <a:rect l="0" t="0" r="0" b="0"/>
            <a:pathLst>
              <a:path w="247644" h="6351">
                <a:moveTo>
                  <a:pt x="19043" y="0"/>
                </a:moveTo>
                <a:lnTo>
                  <a:pt x="19043" y="0"/>
                </a:lnTo>
                <a:lnTo>
                  <a:pt x="0" y="0"/>
                </a:lnTo>
                <a:lnTo>
                  <a:pt x="8831" y="0"/>
                </a:lnTo>
                <a:lnTo>
                  <a:pt x="40154" y="5958"/>
                </a:lnTo>
                <a:lnTo>
                  <a:pt x="86034" y="6327"/>
                </a:lnTo>
                <a:lnTo>
                  <a:pt x="127174" y="6347"/>
                </a:lnTo>
                <a:lnTo>
                  <a:pt x="172782" y="6350"/>
                </a:lnTo>
                <a:lnTo>
                  <a:pt x="213952" y="5644"/>
                </a:lnTo>
                <a:lnTo>
                  <a:pt x="247643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SMARTInkShape-Group31">
            <a:extLst>
              <a:ext uri="{FF2B5EF4-FFF2-40B4-BE49-F238E27FC236}">
                <a16:creationId xmlns:a16="http://schemas.microsoft.com/office/drawing/2014/main" id="{128F204C-2E56-4334-9159-0681E9F66AFE}"/>
              </a:ext>
            </a:extLst>
          </p:cNvPr>
          <p:cNvGrpSpPr/>
          <p:nvPr/>
        </p:nvGrpSpPr>
        <p:grpSpPr>
          <a:xfrm>
            <a:off x="6723063" y="2717800"/>
            <a:ext cx="2482851" cy="406401"/>
            <a:chOff x="6723063" y="2717800"/>
            <a:chExt cx="2482851" cy="406401"/>
          </a:xfrm>
        </p:grpSpPr>
        <p:sp>
          <p:nvSpPr>
            <p:cNvPr id="120" name="SMARTInkShape-151">
              <a:extLst>
                <a:ext uri="{FF2B5EF4-FFF2-40B4-BE49-F238E27FC236}">
                  <a16:creationId xmlns:a16="http://schemas.microsoft.com/office/drawing/2014/main" id="{A1217679-B198-43B6-A3AB-995065A07982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6723063" y="2743400"/>
              <a:ext cx="228601" cy="258588"/>
            </a:xfrm>
            <a:custGeom>
              <a:avLst/>
              <a:gdLst/>
              <a:ahLst/>
              <a:cxnLst/>
              <a:rect l="0" t="0" r="0" b="0"/>
              <a:pathLst>
                <a:path w="228601" h="258588">
                  <a:moveTo>
                    <a:pt x="0" y="88700"/>
                  </a:moveTo>
                  <a:lnTo>
                    <a:pt x="0" y="88700"/>
                  </a:lnTo>
                  <a:lnTo>
                    <a:pt x="3371" y="92071"/>
                  </a:lnTo>
                  <a:lnTo>
                    <a:pt x="6907" y="93726"/>
                  </a:lnTo>
                  <a:lnTo>
                    <a:pt x="8838" y="94167"/>
                  </a:lnTo>
                  <a:lnTo>
                    <a:pt x="19098" y="99960"/>
                  </a:lnTo>
                  <a:lnTo>
                    <a:pt x="63704" y="107559"/>
                  </a:lnTo>
                  <a:lnTo>
                    <a:pt x="84053" y="105831"/>
                  </a:lnTo>
                  <a:lnTo>
                    <a:pt x="129044" y="95106"/>
                  </a:lnTo>
                  <a:lnTo>
                    <a:pt x="175858" y="83319"/>
                  </a:lnTo>
                  <a:lnTo>
                    <a:pt x="182346" y="80899"/>
                  </a:lnTo>
                  <a:lnTo>
                    <a:pt x="204328" y="67448"/>
                  </a:lnTo>
                  <a:lnTo>
                    <a:pt x="207229" y="63262"/>
                  </a:lnTo>
                  <a:lnTo>
                    <a:pt x="209224" y="59050"/>
                  </a:lnTo>
                  <a:lnTo>
                    <a:pt x="214881" y="51852"/>
                  </a:lnTo>
                  <a:lnTo>
                    <a:pt x="215810" y="36404"/>
                  </a:lnTo>
                  <a:lnTo>
                    <a:pt x="213978" y="31826"/>
                  </a:lnTo>
                  <a:lnTo>
                    <a:pt x="200970" y="13379"/>
                  </a:lnTo>
                  <a:lnTo>
                    <a:pt x="193037" y="7481"/>
                  </a:lnTo>
                  <a:lnTo>
                    <a:pt x="183160" y="3214"/>
                  </a:lnTo>
                  <a:lnTo>
                    <a:pt x="150584" y="0"/>
                  </a:lnTo>
                  <a:lnTo>
                    <a:pt x="140304" y="594"/>
                  </a:lnTo>
                  <a:lnTo>
                    <a:pt x="109883" y="14730"/>
                  </a:lnTo>
                  <a:lnTo>
                    <a:pt x="84650" y="36165"/>
                  </a:lnTo>
                  <a:lnTo>
                    <a:pt x="58122" y="83353"/>
                  </a:lnTo>
                  <a:lnTo>
                    <a:pt x="42604" y="123909"/>
                  </a:lnTo>
                  <a:lnTo>
                    <a:pt x="33999" y="166717"/>
                  </a:lnTo>
                  <a:lnTo>
                    <a:pt x="33122" y="183783"/>
                  </a:lnTo>
                  <a:lnTo>
                    <a:pt x="41235" y="219844"/>
                  </a:lnTo>
                  <a:lnTo>
                    <a:pt x="53610" y="232607"/>
                  </a:lnTo>
                  <a:lnTo>
                    <a:pt x="77460" y="244492"/>
                  </a:lnTo>
                  <a:lnTo>
                    <a:pt x="116861" y="255806"/>
                  </a:lnTo>
                  <a:lnTo>
                    <a:pt x="156146" y="258587"/>
                  </a:lnTo>
                  <a:lnTo>
                    <a:pt x="200176" y="254955"/>
                  </a:lnTo>
                  <a:lnTo>
                    <a:pt x="228600" y="253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152">
              <a:extLst>
                <a:ext uri="{FF2B5EF4-FFF2-40B4-BE49-F238E27FC236}">
                  <a16:creationId xmlns:a16="http://schemas.microsoft.com/office/drawing/2014/main" id="{9026292A-5306-4CB1-9E6B-5105A901EF95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7135813" y="2857500"/>
              <a:ext cx="146051" cy="158751"/>
            </a:xfrm>
            <a:custGeom>
              <a:avLst/>
              <a:gdLst/>
              <a:ahLst/>
              <a:cxnLst/>
              <a:rect l="0" t="0" r="0" b="0"/>
              <a:pathLst>
                <a:path w="146051" h="158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5110" y="42637"/>
                  </a:lnTo>
                  <a:lnTo>
                    <a:pt x="52175" y="88904"/>
                  </a:lnTo>
                  <a:lnTo>
                    <a:pt x="88935" y="125119"/>
                  </a:lnTo>
                  <a:lnTo>
                    <a:pt x="129705" y="155732"/>
                  </a:lnTo>
                  <a:lnTo>
                    <a:pt x="14605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153">
              <a:extLst>
                <a:ext uri="{FF2B5EF4-FFF2-40B4-BE49-F238E27FC236}">
                  <a16:creationId xmlns:a16="http://schemas.microsoft.com/office/drawing/2014/main" id="{FD286410-18B9-44B1-9131-B6AE5451A07E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7129463" y="2876550"/>
              <a:ext cx="209551" cy="146051"/>
            </a:xfrm>
            <a:custGeom>
              <a:avLst/>
              <a:gdLst/>
              <a:ahLst/>
              <a:cxnLst/>
              <a:rect l="0" t="0" r="0" b="0"/>
              <a:pathLst>
                <a:path w="209551" h="146051">
                  <a:moveTo>
                    <a:pt x="209550" y="0"/>
                  </a:moveTo>
                  <a:lnTo>
                    <a:pt x="209550" y="0"/>
                  </a:lnTo>
                  <a:lnTo>
                    <a:pt x="194439" y="15111"/>
                  </a:lnTo>
                  <a:lnTo>
                    <a:pt x="149673" y="42456"/>
                  </a:lnTo>
                  <a:lnTo>
                    <a:pt x="104864" y="74171"/>
                  </a:lnTo>
                  <a:lnTo>
                    <a:pt x="63319" y="103722"/>
                  </a:lnTo>
                  <a:lnTo>
                    <a:pt x="16064" y="132116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154">
              <a:extLst>
                <a:ext uri="{FF2B5EF4-FFF2-40B4-BE49-F238E27FC236}">
                  <a16:creationId xmlns:a16="http://schemas.microsoft.com/office/drawing/2014/main" id="{AD5718C6-ED02-45E5-8AA6-DF6B3ABBE59B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453338" y="2832100"/>
              <a:ext cx="114276" cy="184151"/>
            </a:xfrm>
            <a:custGeom>
              <a:avLst/>
              <a:gdLst/>
              <a:ahLst/>
              <a:cxnLst/>
              <a:rect l="0" t="0" r="0" b="0"/>
              <a:pathLst>
                <a:path w="114276" h="184151">
                  <a:moveTo>
                    <a:pt x="114275" y="0"/>
                  </a:moveTo>
                  <a:lnTo>
                    <a:pt x="114275" y="0"/>
                  </a:lnTo>
                  <a:lnTo>
                    <a:pt x="110903" y="3371"/>
                  </a:lnTo>
                  <a:lnTo>
                    <a:pt x="107367" y="5026"/>
                  </a:lnTo>
                  <a:lnTo>
                    <a:pt x="89704" y="9644"/>
                  </a:lnTo>
                  <a:lnTo>
                    <a:pt x="76563" y="19205"/>
                  </a:lnTo>
                  <a:lnTo>
                    <a:pt x="34069" y="61449"/>
                  </a:lnTo>
                  <a:lnTo>
                    <a:pt x="10561" y="105859"/>
                  </a:lnTo>
                  <a:lnTo>
                    <a:pt x="636" y="143098"/>
                  </a:lnTo>
                  <a:lnTo>
                    <a:pt x="0" y="166301"/>
                  </a:lnTo>
                  <a:lnTo>
                    <a:pt x="1403" y="168723"/>
                  </a:lnTo>
                  <a:lnTo>
                    <a:pt x="14282" y="179837"/>
                  </a:lnTo>
                  <a:lnTo>
                    <a:pt x="20679" y="182233"/>
                  </a:lnTo>
                  <a:lnTo>
                    <a:pt x="31725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155">
              <a:extLst>
                <a:ext uri="{FF2B5EF4-FFF2-40B4-BE49-F238E27FC236}">
                  <a16:creationId xmlns:a16="http://schemas.microsoft.com/office/drawing/2014/main" id="{093458FA-AE61-47B2-9F69-2ABA70098881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691222" y="2841801"/>
              <a:ext cx="123046" cy="130000"/>
            </a:xfrm>
            <a:custGeom>
              <a:avLst/>
              <a:gdLst/>
              <a:ahLst/>
              <a:cxnLst/>
              <a:rect l="0" t="0" r="0" b="0"/>
              <a:pathLst>
                <a:path w="123046" h="130000">
                  <a:moveTo>
                    <a:pt x="9741" y="60149"/>
                  </a:moveTo>
                  <a:lnTo>
                    <a:pt x="9741" y="60149"/>
                  </a:lnTo>
                  <a:lnTo>
                    <a:pt x="9741" y="63520"/>
                  </a:lnTo>
                  <a:lnTo>
                    <a:pt x="10446" y="64513"/>
                  </a:lnTo>
                  <a:lnTo>
                    <a:pt x="11622" y="65175"/>
                  </a:lnTo>
                  <a:lnTo>
                    <a:pt x="13112" y="65616"/>
                  </a:lnTo>
                  <a:lnTo>
                    <a:pt x="21296" y="71889"/>
                  </a:lnTo>
                  <a:lnTo>
                    <a:pt x="45895" y="78594"/>
                  </a:lnTo>
                  <a:lnTo>
                    <a:pt x="68724" y="79175"/>
                  </a:lnTo>
                  <a:lnTo>
                    <a:pt x="96913" y="71359"/>
                  </a:lnTo>
                  <a:lnTo>
                    <a:pt x="111189" y="61900"/>
                  </a:lnTo>
                  <a:lnTo>
                    <a:pt x="113356" y="61316"/>
                  </a:lnTo>
                  <a:lnTo>
                    <a:pt x="114801" y="60221"/>
                  </a:lnTo>
                  <a:lnTo>
                    <a:pt x="121801" y="49386"/>
                  </a:lnTo>
                  <a:lnTo>
                    <a:pt x="123045" y="45253"/>
                  </a:lnTo>
                  <a:lnTo>
                    <a:pt x="122672" y="43163"/>
                  </a:lnTo>
                  <a:lnTo>
                    <a:pt x="118883" y="34739"/>
                  </a:lnTo>
                  <a:lnTo>
                    <a:pt x="117032" y="17815"/>
                  </a:lnTo>
                  <a:lnTo>
                    <a:pt x="114340" y="13582"/>
                  </a:lnTo>
                  <a:lnTo>
                    <a:pt x="105487" y="7232"/>
                  </a:lnTo>
                  <a:lnTo>
                    <a:pt x="87032" y="0"/>
                  </a:lnTo>
                  <a:lnTo>
                    <a:pt x="79135" y="20"/>
                  </a:lnTo>
                  <a:lnTo>
                    <a:pt x="55398" y="6196"/>
                  </a:lnTo>
                  <a:lnTo>
                    <a:pt x="43559" y="14501"/>
                  </a:lnTo>
                  <a:lnTo>
                    <a:pt x="15144" y="39984"/>
                  </a:lnTo>
                  <a:lnTo>
                    <a:pt x="6444" y="55408"/>
                  </a:lnTo>
                  <a:lnTo>
                    <a:pt x="0" y="74866"/>
                  </a:lnTo>
                  <a:lnTo>
                    <a:pt x="3706" y="93952"/>
                  </a:lnTo>
                  <a:lnTo>
                    <a:pt x="8344" y="101836"/>
                  </a:lnTo>
                  <a:lnTo>
                    <a:pt x="24585" y="119391"/>
                  </a:lnTo>
                  <a:lnTo>
                    <a:pt x="37393" y="127172"/>
                  </a:lnTo>
                  <a:lnTo>
                    <a:pt x="47841" y="1299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156">
              <a:extLst>
                <a:ext uri="{FF2B5EF4-FFF2-40B4-BE49-F238E27FC236}">
                  <a16:creationId xmlns:a16="http://schemas.microsoft.com/office/drawing/2014/main" id="{DAEE522C-EC3E-4278-8477-A5E08CBBA9F7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7745437" y="2876838"/>
              <a:ext cx="349217" cy="228305"/>
            </a:xfrm>
            <a:custGeom>
              <a:avLst/>
              <a:gdLst/>
              <a:ahLst/>
              <a:cxnLst/>
              <a:rect l="0" t="0" r="0" b="0"/>
              <a:pathLst>
                <a:path w="349217" h="228305">
                  <a:moveTo>
                    <a:pt x="120626" y="63212"/>
                  </a:moveTo>
                  <a:lnTo>
                    <a:pt x="120626" y="63212"/>
                  </a:lnTo>
                  <a:lnTo>
                    <a:pt x="120626" y="84487"/>
                  </a:lnTo>
                  <a:lnTo>
                    <a:pt x="118744" y="88660"/>
                  </a:lnTo>
                  <a:lnTo>
                    <a:pt x="110500" y="103566"/>
                  </a:lnTo>
                  <a:lnTo>
                    <a:pt x="104893" y="119239"/>
                  </a:lnTo>
                  <a:lnTo>
                    <a:pt x="99287" y="125272"/>
                  </a:lnTo>
                  <a:lnTo>
                    <a:pt x="54982" y="167691"/>
                  </a:lnTo>
                  <a:lnTo>
                    <a:pt x="29606" y="197390"/>
                  </a:lnTo>
                  <a:lnTo>
                    <a:pt x="11813" y="210930"/>
                  </a:lnTo>
                  <a:lnTo>
                    <a:pt x="8764" y="215413"/>
                  </a:lnTo>
                  <a:lnTo>
                    <a:pt x="6807" y="220668"/>
                  </a:lnTo>
                  <a:lnTo>
                    <a:pt x="0" y="228286"/>
                  </a:lnTo>
                  <a:lnTo>
                    <a:pt x="3354" y="228304"/>
                  </a:lnTo>
                  <a:lnTo>
                    <a:pt x="4344" y="227601"/>
                  </a:lnTo>
                  <a:lnTo>
                    <a:pt x="5005" y="226427"/>
                  </a:lnTo>
                  <a:lnTo>
                    <a:pt x="5445" y="224939"/>
                  </a:lnTo>
                  <a:lnTo>
                    <a:pt x="6444" y="223947"/>
                  </a:lnTo>
                  <a:lnTo>
                    <a:pt x="9435" y="222844"/>
                  </a:lnTo>
                  <a:lnTo>
                    <a:pt x="10516" y="221844"/>
                  </a:lnTo>
                  <a:lnTo>
                    <a:pt x="16012" y="213289"/>
                  </a:lnTo>
                  <a:lnTo>
                    <a:pt x="55067" y="167771"/>
                  </a:lnTo>
                  <a:lnTo>
                    <a:pt x="101743" y="125256"/>
                  </a:lnTo>
                  <a:lnTo>
                    <a:pt x="146035" y="87644"/>
                  </a:lnTo>
                  <a:lnTo>
                    <a:pt x="189593" y="59265"/>
                  </a:lnTo>
                  <a:lnTo>
                    <a:pt x="233965" y="36975"/>
                  </a:lnTo>
                  <a:lnTo>
                    <a:pt x="274956" y="15898"/>
                  </a:lnTo>
                  <a:lnTo>
                    <a:pt x="321812" y="4633"/>
                  </a:lnTo>
                  <a:lnTo>
                    <a:pt x="327164" y="1899"/>
                  </a:lnTo>
                  <a:lnTo>
                    <a:pt x="336349" y="144"/>
                  </a:lnTo>
                  <a:lnTo>
                    <a:pt x="338525" y="0"/>
                  </a:lnTo>
                  <a:lnTo>
                    <a:pt x="342824" y="1722"/>
                  </a:lnTo>
                  <a:lnTo>
                    <a:pt x="348850" y="5808"/>
                  </a:lnTo>
                  <a:lnTo>
                    <a:pt x="349216" y="20982"/>
                  </a:lnTo>
                  <a:lnTo>
                    <a:pt x="347340" y="25158"/>
                  </a:lnTo>
                  <a:lnTo>
                    <a:pt x="340387" y="33588"/>
                  </a:lnTo>
                  <a:lnTo>
                    <a:pt x="303616" y="58979"/>
                  </a:lnTo>
                  <a:lnTo>
                    <a:pt x="296970" y="61331"/>
                  </a:lnTo>
                  <a:lnTo>
                    <a:pt x="252223" y="69291"/>
                  </a:lnTo>
                  <a:lnTo>
                    <a:pt x="247788" y="67560"/>
                  </a:lnTo>
                  <a:lnTo>
                    <a:pt x="243464" y="65144"/>
                  </a:lnTo>
                  <a:lnTo>
                    <a:pt x="234926" y="632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MARTInkShape-157">
              <a:extLst>
                <a:ext uri="{FF2B5EF4-FFF2-40B4-BE49-F238E27FC236}">
                  <a16:creationId xmlns:a16="http://schemas.microsoft.com/office/drawing/2014/main" id="{171BA05D-6439-401F-BAFC-F99EB40E7938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183563" y="2717800"/>
              <a:ext cx="177801" cy="254001"/>
            </a:xfrm>
            <a:custGeom>
              <a:avLst/>
              <a:gdLst/>
              <a:ahLst/>
              <a:cxnLst/>
              <a:rect l="0" t="0" r="0" b="0"/>
              <a:pathLst>
                <a:path w="177801" h="254001">
                  <a:moveTo>
                    <a:pt x="177800" y="0"/>
                  </a:moveTo>
                  <a:lnTo>
                    <a:pt x="177800" y="0"/>
                  </a:lnTo>
                  <a:lnTo>
                    <a:pt x="177094" y="28375"/>
                  </a:lnTo>
                  <a:lnTo>
                    <a:pt x="174428" y="36365"/>
                  </a:lnTo>
                  <a:lnTo>
                    <a:pt x="147141" y="82932"/>
                  </a:lnTo>
                  <a:lnTo>
                    <a:pt x="114109" y="127022"/>
                  </a:lnTo>
                  <a:lnTo>
                    <a:pt x="75021" y="174430"/>
                  </a:lnTo>
                  <a:lnTo>
                    <a:pt x="37317" y="219839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Shape-158">
              <a:extLst>
                <a:ext uri="{FF2B5EF4-FFF2-40B4-BE49-F238E27FC236}">
                  <a16:creationId xmlns:a16="http://schemas.microsoft.com/office/drawing/2014/main" id="{106BE7A2-4BFC-46BF-9A67-2F48ED337B9F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8177213" y="2825750"/>
              <a:ext cx="127001" cy="50801"/>
            </a:xfrm>
            <a:custGeom>
              <a:avLst/>
              <a:gdLst/>
              <a:ahLst/>
              <a:cxnLst/>
              <a:rect l="0" t="0" r="0" b="0"/>
              <a:pathLst>
                <a:path w="127001" h="50801">
                  <a:moveTo>
                    <a:pt x="0" y="0"/>
                  </a:moveTo>
                  <a:lnTo>
                    <a:pt x="0" y="0"/>
                  </a:lnTo>
                  <a:lnTo>
                    <a:pt x="15786" y="0"/>
                  </a:lnTo>
                  <a:lnTo>
                    <a:pt x="19480" y="1882"/>
                  </a:lnTo>
                  <a:lnTo>
                    <a:pt x="21453" y="3371"/>
                  </a:lnTo>
                  <a:lnTo>
                    <a:pt x="27409" y="5026"/>
                  </a:lnTo>
                  <a:lnTo>
                    <a:pt x="34053" y="6467"/>
                  </a:lnTo>
                  <a:lnTo>
                    <a:pt x="72613" y="28945"/>
                  </a:lnTo>
                  <a:lnTo>
                    <a:pt x="93218" y="34752"/>
                  </a:lnTo>
                  <a:lnTo>
                    <a:pt x="107403" y="42685"/>
                  </a:lnTo>
                  <a:lnTo>
                    <a:pt x="12700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159">
              <a:extLst>
                <a:ext uri="{FF2B5EF4-FFF2-40B4-BE49-F238E27FC236}">
                  <a16:creationId xmlns:a16="http://schemas.microsoft.com/office/drawing/2014/main" id="{372E449E-C8F6-44C4-B877-2B05274A8A7F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8412163" y="2901950"/>
              <a:ext cx="18789" cy="69851"/>
            </a:xfrm>
            <a:custGeom>
              <a:avLst/>
              <a:gdLst/>
              <a:ahLst/>
              <a:cxnLst/>
              <a:rect l="0" t="0" r="0" b="0"/>
              <a:pathLst>
                <a:path w="18789" h="69851">
                  <a:moveTo>
                    <a:pt x="12700" y="0"/>
                  </a:moveTo>
                  <a:lnTo>
                    <a:pt x="12700" y="0"/>
                  </a:lnTo>
                  <a:lnTo>
                    <a:pt x="12700" y="8838"/>
                  </a:lnTo>
                  <a:lnTo>
                    <a:pt x="14581" y="12865"/>
                  </a:lnTo>
                  <a:lnTo>
                    <a:pt x="17064" y="17007"/>
                  </a:lnTo>
                  <a:lnTo>
                    <a:pt x="18657" y="25415"/>
                  </a:lnTo>
                  <a:lnTo>
                    <a:pt x="18788" y="27526"/>
                  </a:lnTo>
                  <a:lnTo>
                    <a:pt x="17052" y="31754"/>
                  </a:lnTo>
                  <a:lnTo>
                    <a:pt x="14633" y="35985"/>
                  </a:lnTo>
                  <a:lnTo>
                    <a:pt x="13082" y="44450"/>
                  </a:lnTo>
                  <a:lnTo>
                    <a:pt x="12954" y="46567"/>
                  </a:lnTo>
                  <a:lnTo>
                    <a:pt x="10931" y="50800"/>
                  </a:lnTo>
                  <a:lnTo>
                    <a:pt x="9404" y="52917"/>
                  </a:lnTo>
                  <a:lnTo>
                    <a:pt x="5826" y="55269"/>
                  </a:lnTo>
                  <a:lnTo>
                    <a:pt x="3884" y="55896"/>
                  </a:lnTo>
                  <a:lnTo>
                    <a:pt x="2588" y="57019"/>
                  </a:lnTo>
                  <a:lnTo>
                    <a:pt x="1150" y="60149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160">
              <a:extLst>
                <a:ext uri="{FF2B5EF4-FFF2-40B4-BE49-F238E27FC236}">
                  <a16:creationId xmlns:a16="http://schemas.microsoft.com/office/drawing/2014/main" id="{C8DFEBC6-B790-45BE-8EB5-DA858947F45D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8520113" y="282575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0" y="6350"/>
                  </a:moveTo>
                  <a:lnTo>
                    <a:pt x="0" y="6350"/>
                  </a:lnTo>
                  <a:lnTo>
                    <a:pt x="3371" y="6350"/>
                  </a:lnTo>
                  <a:lnTo>
                    <a:pt x="4364" y="5644"/>
                  </a:lnTo>
                  <a:lnTo>
                    <a:pt x="5026" y="4469"/>
                  </a:lnTo>
                  <a:lnTo>
                    <a:pt x="6272" y="262"/>
                  </a:lnTo>
                  <a:lnTo>
                    <a:pt x="11810" y="23"/>
                  </a:lnTo>
                  <a:lnTo>
                    <a:pt x="8866" y="4"/>
                  </a:lnTo>
                  <a:lnTo>
                    <a:pt x="127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161">
              <a:extLst>
                <a:ext uri="{FF2B5EF4-FFF2-40B4-BE49-F238E27FC236}">
                  <a16:creationId xmlns:a16="http://schemas.microsoft.com/office/drawing/2014/main" id="{39187232-8B69-4E05-9FDE-5060BFEDB2F9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8501073" y="2832100"/>
              <a:ext cx="203077" cy="133057"/>
            </a:xfrm>
            <a:custGeom>
              <a:avLst/>
              <a:gdLst/>
              <a:ahLst/>
              <a:cxnLst/>
              <a:rect l="0" t="0" r="0" b="0"/>
              <a:pathLst>
                <a:path w="203077" h="133057">
                  <a:moveTo>
                    <a:pt x="38090" y="19050"/>
                  </a:moveTo>
                  <a:lnTo>
                    <a:pt x="38090" y="19050"/>
                  </a:lnTo>
                  <a:lnTo>
                    <a:pt x="34718" y="22421"/>
                  </a:lnTo>
                  <a:lnTo>
                    <a:pt x="33063" y="25958"/>
                  </a:lnTo>
                  <a:lnTo>
                    <a:pt x="32622" y="27888"/>
                  </a:lnTo>
                  <a:lnTo>
                    <a:pt x="28630" y="33977"/>
                  </a:lnTo>
                  <a:lnTo>
                    <a:pt x="2806" y="67146"/>
                  </a:lnTo>
                  <a:lnTo>
                    <a:pt x="824" y="73909"/>
                  </a:lnTo>
                  <a:lnTo>
                    <a:pt x="0" y="102832"/>
                  </a:lnTo>
                  <a:lnTo>
                    <a:pt x="1875" y="107557"/>
                  </a:lnTo>
                  <a:lnTo>
                    <a:pt x="8828" y="116339"/>
                  </a:lnTo>
                  <a:lnTo>
                    <a:pt x="18288" y="122744"/>
                  </a:lnTo>
                  <a:lnTo>
                    <a:pt x="50843" y="131860"/>
                  </a:lnTo>
                  <a:lnTo>
                    <a:pt x="71105" y="133056"/>
                  </a:lnTo>
                  <a:lnTo>
                    <a:pt x="117563" y="123883"/>
                  </a:lnTo>
                  <a:lnTo>
                    <a:pt x="162687" y="105807"/>
                  </a:lnTo>
                  <a:lnTo>
                    <a:pt x="192227" y="80694"/>
                  </a:lnTo>
                  <a:lnTo>
                    <a:pt x="200293" y="67654"/>
                  </a:lnTo>
                  <a:lnTo>
                    <a:pt x="202617" y="57553"/>
                  </a:lnTo>
                  <a:lnTo>
                    <a:pt x="203076" y="45392"/>
                  </a:lnTo>
                  <a:lnTo>
                    <a:pt x="199785" y="33518"/>
                  </a:lnTo>
                  <a:lnTo>
                    <a:pt x="189839" y="15044"/>
                  </a:lnTo>
                  <a:lnTo>
                    <a:pt x="181282" y="9240"/>
                  </a:lnTo>
                  <a:lnTo>
                    <a:pt x="173963" y="7206"/>
                  </a:lnTo>
                  <a:lnTo>
                    <a:pt x="169504" y="6731"/>
                  </a:lnTo>
                  <a:lnTo>
                    <a:pt x="165170" y="4638"/>
                  </a:lnTo>
                  <a:lnTo>
                    <a:pt x="163027" y="3092"/>
                  </a:lnTo>
                  <a:lnTo>
                    <a:pt x="153268" y="916"/>
                  </a:lnTo>
                  <a:lnTo>
                    <a:pt x="13969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162">
              <a:extLst>
                <a:ext uri="{FF2B5EF4-FFF2-40B4-BE49-F238E27FC236}">
                  <a16:creationId xmlns:a16="http://schemas.microsoft.com/office/drawing/2014/main" id="{06755A08-B004-4354-B6A9-12EA9247C45D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8723344" y="2819400"/>
              <a:ext cx="228553" cy="171451"/>
            </a:xfrm>
            <a:custGeom>
              <a:avLst/>
              <a:gdLst/>
              <a:ahLst/>
              <a:cxnLst/>
              <a:rect l="0" t="0" r="0" b="0"/>
              <a:pathLst>
                <a:path w="228553" h="171451">
                  <a:moveTo>
                    <a:pt x="38069" y="0"/>
                  </a:moveTo>
                  <a:lnTo>
                    <a:pt x="38069" y="0"/>
                  </a:lnTo>
                  <a:lnTo>
                    <a:pt x="41440" y="3371"/>
                  </a:lnTo>
                  <a:lnTo>
                    <a:pt x="44976" y="5026"/>
                  </a:lnTo>
                  <a:lnTo>
                    <a:pt x="55897" y="6272"/>
                  </a:lnTo>
                  <a:lnTo>
                    <a:pt x="62479" y="11811"/>
                  </a:lnTo>
                  <a:lnTo>
                    <a:pt x="63028" y="14186"/>
                  </a:lnTo>
                  <a:lnTo>
                    <a:pt x="63382" y="18089"/>
                  </a:lnTo>
                  <a:lnTo>
                    <a:pt x="40869" y="49231"/>
                  </a:lnTo>
                  <a:lnTo>
                    <a:pt x="39313" y="56218"/>
                  </a:lnTo>
                  <a:lnTo>
                    <a:pt x="37487" y="59351"/>
                  </a:lnTo>
                  <a:lnTo>
                    <a:pt x="28181" y="69448"/>
                  </a:lnTo>
                  <a:lnTo>
                    <a:pt x="25207" y="74611"/>
                  </a:lnTo>
                  <a:lnTo>
                    <a:pt x="15564" y="87541"/>
                  </a:lnTo>
                  <a:lnTo>
                    <a:pt x="13250" y="92529"/>
                  </a:lnTo>
                  <a:lnTo>
                    <a:pt x="322" y="107571"/>
                  </a:lnTo>
                  <a:lnTo>
                    <a:pt x="0" y="113384"/>
                  </a:lnTo>
                  <a:lnTo>
                    <a:pt x="695" y="113689"/>
                  </a:lnTo>
                  <a:lnTo>
                    <a:pt x="3349" y="114029"/>
                  </a:lnTo>
                  <a:lnTo>
                    <a:pt x="4339" y="114825"/>
                  </a:lnTo>
                  <a:lnTo>
                    <a:pt x="5439" y="117591"/>
                  </a:lnTo>
                  <a:lnTo>
                    <a:pt x="6438" y="117905"/>
                  </a:lnTo>
                  <a:lnTo>
                    <a:pt x="15079" y="114914"/>
                  </a:lnTo>
                  <a:lnTo>
                    <a:pt x="27674" y="113716"/>
                  </a:lnTo>
                  <a:lnTo>
                    <a:pt x="63797" y="98002"/>
                  </a:lnTo>
                  <a:lnTo>
                    <a:pt x="77755" y="94654"/>
                  </a:lnTo>
                  <a:lnTo>
                    <a:pt x="104344" y="79434"/>
                  </a:lnTo>
                  <a:lnTo>
                    <a:pt x="123754" y="74957"/>
                  </a:lnTo>
                  <a:lnTo>
                    <a:pt x="126942" y="73255"/>
                  </a:lnTo>
                  <a:lnTo>
                    <a:pt x="173397" y="64148"/>
                  </a:lnTo>
                  <a:lnTo>
                    <a:pt x="186194" y="64397"/>
                  </a:lnTo>
                  <a:lnTo>
                    <a:pt x="221246" y="73146"/>
                  </a:lnTo>
                  <a:lnTo>
                    <a:pt x="223687" y="74869"/>
                  </a:lnTo>
                  <a:lnTo>
                    <a:pt x="226399" y="78666"/>
                  </a:lnTo>
                  <a:lnTo>
                    <a:pt x="227926" y="84770"/>
                  </a:lnTo>
                  <a:lnTo>
                    <a:pt x="228552" y="107090"/>
                  </a:lnTo>
                  <a:lnTo>
                    <a:pt x="225193" y="118906"/>
                  </a:lnTo>
                  <a:lnTo>
                    <a:pt x="211351" y="144575"/>
                  </a:lnTo>
                  <a:lnTo>
                    <a:pt x="203169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163">
              <a:extLst>
                <a:ext uri="{FF2B5EF4-FFF2-40B4-BE49-F238E27FC236}">
                  <a16:creationId xmlns:a16="http://schemas.microsoft.com/office/drawing/2014/main" id="{37673FAB-05FB-4E0D-9C16-7F209FFFA815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9091789" y="2819400"/>
              <a:ext cx="114125" cy="304801"/>
            </a:xfrm>
            <a:custGeom>
              <a:avLst/>
              <a:gdLst/>
              <a:ahLst/>
              <a:cxnLst/>
              <a:rect l="0" t="0" r="0" b="0"/>
              <a:pathLst>
                <a:path w="114125" h="304801">
                  <a:moveTo>
                    <a:pt x="114124" y="0"/>
                  </a:moveTo>
                  <a:lnTo>
                    <a:pt x="114124" y="0"/>
                  </a:lnTo>
                  <a:lnTo>
                    <a:pt x="85748" y="706"/>
                  </a:lnTo>
                  <a:lnTo>
                    <a:pt x="52706" y="9460"/>
                  </a:lnTo>
                  <a:lnTo>
                    <a:pt x="30708" y="26721"/>
                  </a:lnTo>
                  <a:lnTo>
                    <a:pt x="6615" y="52258"/>
                  </a:lnTo>
                  <a:lnTo>
                    <a:pt x="2842" y="59915"/>
                  </a:lnTo>
                  <a:lnTo>
                    <a:pt x="0" y="83912"/>
                  </a:lnTo>
                  <a:lnTo>
                    <a:pt x="553" y="103191"/>
                  </a:lnTo>
                  <a:lnTo>
                    <a:pt x="10657" y="122665"/>
                  </a:lnTo>
                  <a:lnTo>
                    <a:pt x="34533" y="154001"/>
                  </a:lnTo>
                  <a:lnTo>
                    <a:pt x="45935" y="162909"/>
                  </a:lnTo>
                  <a:lnTo>
                    <a:pt x="58347" y="176322"/>
                  </a:lnTo>
                  <a:lnTo>
                    <a:pt x="77616" y="188894"/>
                  </a:lnTo>
                  <a:lnTo>
                    <a:pt x="90492" y="207779"/>
                  </a:lnTo>
                  <a:lnTo>
                    <a:pt x="99920" y="230330"/>
                  </a:lnTo>
                  <a:lnTo>
                    <a:pt x="100422" y="233987"/>
                  </a:lnTo>
                  <a:lnTo>
                    <a:pt x="99097" y="239931"/>
                  </a:lnTo>
                  <a:lnTo>
                    <a:pt x="96862" y="245631"/>
                  </a:lnTo>
                  <a:lnTo>
                    <a:pt x="95868" y="252867"/>
                  </a:lnTo>
                  <a:lnTo>
                    <a:pt x="91664" y="260787"/>
                  </a:lnTo>
                  <a:lnTo>
                    <a:pt x="85091" y="268306"/>
                  </a:lnTo>
                  <a:lnTo>
                    <a:pt x="39753" y="299335"/>
                  </a:lnTo>
                  <a:lnTo>
                    <a:pt x="31574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SMARTInkShape-Group32">
            <a:extLst>
              <a:ext uri="{FF2B5EF4-FFF2-40B4-BE49-F238E27FC236}">
                <a16:creationId xmlns:a16="http://schemas.microsoft.com/office/drawing/2014/main" id="{2312B10B-5C63-4C52-A905-4AAE006CA747}"/>
              </a:ext>
            </a:extLst>
          </p:cNvPr>
          <p:cNvGrpSpPr/>
          <p:nvPr/>
        </p:nvGrpSpPr>
        <p:grpSpPr>
          <a:xfrm>
            <a:off x="6227763" y="3232150"/>
            <a:ext cx="3162269" cy="428623"/>
            <a:chOff x="6227763" y="3232150"/>
            <a:chExt cx="3162269" cy="428623"/>
          </a:xfrm>
        </p:grpSpPr>
        <p:sp>
          <p:nvSpPr>
            <p:cNvPr id="134" name="SMARTInkShape-164">
              <a:extLst>
                <a:ext uri="{FF2B5EF4-FFF2-40B4-BE49-F238E27FC236}">
                  <a16:creationId xmlns:a16="http://schemas.microsoft.com/office/drawing/2014/main" id="{A06D89EE-B640-4805-A985-04A641646DFA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6227763" y="3365500"/>
              <a:ext cx="152401" cy="29785"/>
            </a:xfrm>
            <a:custGeom>
              <a:avLst/>
              <a:gdLst/>
              <a:ahLst/>
              <a:cxnLst/>
              <a:rect l="0" t="0" r="0" b="0"/>
              <a:pathLst>
                <a:path w="152401" h="29785">
                  <a:moveTo>
                    <a:pt x="6350" y="19050"/>
                  </a:moveTo>
                  <a:lnTo>
                    <a:pt x="6350" y="19050"/>
                  </a:lnTo>
                  <a:lnTo>
                    <a:pt x="6350" y="15679"/>
                  </a:lnTo>
                  <a:lnTo>
                    <a:pt x="5644" y="15392"/>
                  </a:lnTo>
                  <a:lnTo>
                    <a:pt x="4" y="19047"/>
                  </a:lnTo>
                  <a:lnTo>
                    <a:pt x="1" y="19049"/>
                  </a:lnTo>
                  <a:lnTo>
                    <a:pt x="0" y="22708"/>
                  </a:lnTo>
                  <a:lnTo>
                    <a:pt x="0" y="15514"/>
                  </a:lnTo>
                  <a:lnTo>
                    <a:pt x="0" y="18997"/>
                  </a:lnTo>
                  <a:lnTo>
                    <a:pt x="5467" y="19045"/>
                  </a:lnTo>
                  <a:lnTo>
                    <a:pt x="5761" y="19753"/>
                  </a:lnTo>
                  <a:lnTo>
                    <a:pt x="6088" y="22420"/>
                  </a:lnTo>
                  <a:lnTo>
                    <a:pt x="6881" y="22708"/>
                  </a:lnTo>
                  <a:lnTo>
                    <a:pt x="9643" y="21146"/>
                  </a:lnTo>
                  <a:lnTo>
                    <a:pt x="11367" y="21153"/>
                  </a:lnTo>
                  <a:lnTo>
                    <a:pt x="15165" y="23042"/>
                  </a:lnTo>
                  <a:lnTo>
                    <a:pt x="17871" y="22417"/>
                  </a:lnTo>
                  <a:lnTo>
                    <a:pt x="24641" y="17959"/>
                  </a:lnTo>
                  <a:lnTo>
                    <a:pt x="28421" y="19028"/>
                  </a:lnTo>
                  <a:lnTo>
                    <a:pt x="36385" y="27742"/>
                  </a:lnTo>
                  <a:lnTo>
                    <a:pt x="40484" y="29784"/>
                  </a:lnTo>
                  <a:lnTo>
                    <a:pt x="44628" y="29733"/>
                  </a:lnTo>
                  <a:lnTo>
                    <a:pt x="74093" y="20186"/>
                  </a:lnTo>
                  <a:lnTo>
                    <a:pt x="100277" y="17318"/>
                  </a:lnTo>
                  <a:lnTo>
                    <a:pt x="146740" y="2214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165">
              <a:extLst>
                <a:ext uri="{FF2B5EF4-FFF2-40B4-BE49-F238E27FC236}">
                  <a16:creationId xmlns:a16="http://schemas.microsoft.com/office/drawing/2014/main" id="{EAD8F7F5-2E83-465D-BCC7-C4CD250323BB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6615113" y="3282950"/>
              <a:ext cx="69851" cy="215901"/>
            </a:xfrm>
            <a:custGeom>
              <a:avLst/>
              <a:gdLst/>
              <a:ahLst/>
              <a:cxnLst/>
              <a:rect l="0" t="0" r="0" b="0"/>
              <a:pathLst>
                <a:path w="69851" h="215901">
                  <a:moveTo>
                    <a:pt x="69850" y="0"/>
                  </a:moveTo>
                  <a:lnTo>
                    <a:pt x="69850" y="0"/>
                  </a:lnTo>
                  <a:lnTo>
                    <a:pt x="69144" y="22199"/>
                  </a:lnTo>
                  <a:lnTo>
                    <a:pt x="54923" y="63912"/>
                  </a:lnTo>
                  <a:lnTo>
                    <a:pt x="42323" y="105007"/>
                  </a:lnTo>
                  <a:lnTo>
                    <a:pt x="24165" y="147888"/>
                  </a:lnTo>
                  <a:lnTo>
                    <a:pt x="5193" y="184312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SMARTInkShape-166">
              <a:extLst>
                <a:ext uri="{FF2B5EF4-FFF2-40B4-BE49-F238E27FC236}">
                  <a16:creationId xmlns:a16="http://schemas.microsoft.com/office/drawing/2014/main" id="{6529CD0C-A86F-4AE0-894A-B7AFBDBCA078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6577013" y="3232150"/>
              <a:ext cx="184151" cy="54062"/>
            </a:xfrm>
            <a:custGeom>
              <a:avLst/>
              <a:gdLst/>
              <a:ahLst/>
              <a:cxnLst/>
              <a:rect l="0" t="0" r="0" b="0"/>
              <a:pathLst>
                <a:path w="184151" h="54062">
                  <a:moveTo>
                    <a:pt x="0" y="0"/>
                  </a:moveTo>
                  <a:lnTo>
                    <a:pt x="0" y="0"/>
                  </a:lnTo>
                  <a:lnTo>
                    <a:pt x="5774" y="5070"/>
                  </a:lnTo>
                  <a:lnTo>
                    <a:pt x="51838" y="29640"/>
                  </a:lnTo>
                  <a:lnTo>
                    <a:pt x="95311" y="44450"/>
                  </a:lnTo>
                  <a:lnTo>
                    <a:pt x="114317" y="48919"/>
                  </a:lnTo>
                  <a:lnTo>
                    <a:pt x="158750" y="54061"/>
                  </a:lnTo>
                  <a:lnTo>
                    <a:pt x="169568" y="53896"/>
                  </a:lnTo>
                  <a:lnTo>
                    <a:pt x="1841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167">
              <a:extLst>
                <a:ext uri="{FF2B5EF4-FFF2-40B4-BE49-F238E27FC236}">
                  <a16:creationId xmlns:a16="http://schemas.microsoft.com/office/drawing/2014/main" id="{218F2BF4-0039-4722-B9D6-702255DBB9CA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6494463" y="3460750"/>
              <a:ext cx="247651" cy="44078"/>
            </a:xfrm>
            <a:custGeom>
              <a:avLst/>
              <a:gdLst/>
              <a:ahLst/>
              <a:cxnLst/>
              <a:rect l="0" t="0" r="0" b="0"/>
              <a:pathLst>
                <a:path w="247651" h="44078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12209" y="3371"/>
                  </a:lnTo>
                  <a:lnTo>
                    <a:pt x="58014" y="29481"/>
                  </a:lnTo>
                  <a:lnTo>
                    <a:pt x="104759" y="41615"/>
                  </a:lnTo>
                  <a:lnTo>
                    <a:pt x="148025" y="44077"/>
                  </a:lnTo>
                  <a:lnTo>
                    <a:pt x="195507" y="42519"/>
                  </a:lnTo>
                  <a:lnTo>
                    <a:pt x="2476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68">
              <a:extLst>
                <a:ext uri="{FF2B5EF4-FFF2-40B4-BE49-F238E27FC236}">
                  <a16:creationId xmlns:a16="http://schemas.microsoft.com/office/drawing/2014/main" id="{A949F7FC-B758-40C1-9AD5-495BF7D6941B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6875472" y="3416300"/>
              <a:ext cx="38092" cy="95251"/>
            </a:xfrm>
            <a:custGeom>
              <a:avLst/>
              <a:gdLst/>
              <a:ahLst/>
              <a:cxnLst/>
              <a:rect l="0" t="0" r="0" b="0"/>
              <a:pathLst>
                <a:path w="38092" h="95251">
                  <a:moveTo>
                    <a:pt x="38091" y="0"/>
                  </a:moveTo>
                  <a:lnTo>
                    <a:pt x="38091" y="0"/>
                  </a:lnTo>
                  <a:lnTo>
                    <a:pt x="28447" y="9644"/>
                  </a:lnTo>
                  <a:lnTo>
                    <a:pt x="26749" y="13223"/>
                  </a:lnTo>
                  <a:lnTo>
                    <a:pt x="26296" y="15165"/>
                  </a:lnTo>
                  <a:lnTo>
                    <a:pt x="15318" y="34723"/>
                  </a:lnTo>
                  <a:lnTo>
                    <a:pt x="12763" y="46115"/>
                  </a:lnTo>
                  <a:lnTo>
                    <a:pt x="7852" y="54272"/>
                  </a:lnTo>
                  <a:lnTo>
                    <a:pt x="3955" y="58929"/>
                  </a:lnTo>
                  <a:lnTo>
                    <a:pt x="1752" y="65231"/>
                  </a:lnTo>
                  <a:lnTo>
                    <a:pt x="0" y="91255"/>
                  </a:lnTo>
                  <a:lnTo>
                    <a:pt x="702" y="92586"/>
                  </a:lnTo>
                  <a:lnTo>
                    <a:pt x="1876" y="93474"/>
                  </a:lnTo>
                  <a:lnTo>
                    <a:pt x="6341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169">
              <a:extLst>
                <a:ext uri="{FF2B5EF4-FFF2-40B4-BE49-F238E27FC236}">
                  <a16:creationId xmlns:a16="http://schemas.microsoft.com/office/drawing/2014/main" id="{6054ADCF-7EFE-4037-B242-072CB5A66358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7015163" y="3392044"/>
              <a:ext cx="60561" cy="132207"/>
            </a:xfrm>
            <a:custGeom>
              <a:avLst/>
              <a:gdLst/>
              <a:ahLst/>
              <a:cxnLst/>
              <a:rect l="0" t="0" r="0" b="0"/>
              <a:pathLst>
                <a:path w="60561" h="132207">
                  <a:moveTo>
                    <a:pt x="0" y="11556"/>
                  </a:moveTo>
                  <a:lnTo>
                    <a:pt x="0" y="11556"/>
                  </a:lnTo>
                  <a:lnTo>
                    <a:pt x="3371" y="11556"/>
                  </a:lnTo>
                  <a:lnTo>
                    <a:pt x="12209" y="8185"/>
                  </a:lnTo>
                  <a:lnTo>
                    <a:pt x="25056" y="572"/>
                  </a:lnTo>
                  <a:lnTo>
                    <a:pt x="27288" y="0"/>
                  </a:lnTo>
                  <a:lnTo>
                    <a:pt x="29481" y="325"/>
                  </a:lnTo>
                  <a:lnTo>
                    <a:pt x="44441" y="6740"/>
                  </a:lnTo>
                  <a:lnTo>
                    <a:pt x="48679" y="9415"/>
                  </a:lnTo>
                  <a:lnTo>
                    <a:pt x="52914" y="10605"/>
                  </a:lnTo>
                  <a:lnTo>
                    <a:pt x="54326" y="12333"/>
                  </a:lnTo>
                  <a:lnTo>
                    <a:pt x="58473" y="23364"/>
                  </a:lnTo>
                  <a:lnTo>
                    <a:pt x="60149" y="25778"/>
                  </a:lnTo>
                  <a:lnTo>
                    <a:pt x="60560" y="28798"/>
                  </a:lnTo>
                  <a:lnTo>
                    <a:pt x="52196" y="63139"/>
                  </a:lnTo>
                  <a:lnTo>
                    <a:pt x="31737" y="106783"/>
                  </a:lnTo>
                  <a:lnTo>
                    <a:pt x="28216" y="115262"/>
                  </a:lnTo>
                  <a:lnTo>
                    <a:pt x="25400" y="1322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170">
              <a:extLst>
                <a:ext uri="{FF2B5EF4-FFF2-40B4-BE49-F238E27FC236}">
                  <a16:creationId xmlns:a16="http://schemas.microsoft.com/office/drawing/2014/main" id="{14616B53-88F2-4068-830A-12F731E14F16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218388" y="3263900"/>
              <a:ext cx="92476" cy="254001"/>
            </a:xfrm>
            <a:custGeom>
              <a:avLst/>
              <a:gdLst/>
              <a:ahLst/>
              <a:cxnLst/>
              <a:rect l="0" t="0" r="0" b="0"/>
              <a:pathLst>
                <a:path w="92476" h="254001">
                  <a:moveTo>
                    <a:pt x="63475" y="0"/>
                  </a:moveTo>
                  <a:lnTo>
                    <a:pt x="63475" y="0"/>
                  </a:lnTo>
                  <a:lnTo>
                    <a:pt x="62769" y="22782"/>
                  </a:lnTo>
                  <a:lnTo>
                    <a:pt x="48548" y="61158"/>
                  </a:lnTo>
                  <a:lnTo>
                    <a:pt x="23516" y="105566"/>
                  </a:lnTo>
                  <a:lnTo>
                    <a:pt x="8093" y="150515"/>
                  </a:lnTo>
                  <a:lnTo>
                    <a:pt x="0" y="182947"/>
                  </a:lnTo>
                  <a:lnTo>
                    <a:pt x="697" y="183348"/>
                  </a:lnTo>
                  <a:lnTo>
                    <a:pt x="21228" y="184147"/>
                  </a:lnTo>
                  <a:lnTo>
                    <a:pt x="33989" y="183444"/>
                  </a:lnTo>
                  <a:lnTo>
                    <a:pt x="41725" y="179081"/>
                  </a:lnTo>
                  <a:lnTo>
                    <a:pt x="48485" y="174025"/>
                  </a:lnTo>
                  <a:lnTo>
                    <a:pt x="54956" y="172213"/>
                  </a:lnTo>
                  <a:lnTo>
                    <a:pt x="78291" y="171459"/>
                  </a:lnTo>
                  <a:lnTo>
                    <a:pt x="79702" y="170750"/>
                  </a:lnTo>
                  <a:lnTo>
                    <a:pt x="80643" y="169572"/>
                  </a:lnTo>
                  <a:lnTo>
                    <a:pt x="81270" y="168082"/>
                  </a:lnTo>
                  <a:lnTo>
                    <a:pt x="82394" y="169204"/>
                  </a:lnTo>
                  <a:lnTo>
                    <a:pt x="86641" y="178076"/>
                  </a:lnTo>
                  <a:lnTo>
                    <a:pt x="87385" y="178689"/>
                  </a:lnTo>
                  <a:lnTo>
                    <a:pt x="88580" y="177976"/>
                  </a:lnTo>
                  <a:lnTo>
                    <a:pt x="92158" y="181223"/>
                  </a:lnTo>
                  <a:lnTo>
                    <a:pt x="92475" y="182904"/>
                  </a:lnTo>
                  <a:lnTo>
                    <a:pt x="91981" y="184731"/>
                  </a:lnTo>
                  <a:lnTo>
                    <a:pt x="90255" y="188642"/>
                  </a:lnTo>
                  <a:lnTo>
                    <a:pt x="88578" y="194810"/>
                  </a:lnTo>
                  <a:lnTo>
                    <a:pt x="66278" y="230674"/>
                  </a:lnTo>
                  <a:lnTo>
                    <a:pt x="64721" y="236107"/>
                  </a:lnTo>
                  <a:lnTo>
                    <a:pt x="63600" y="237838"/>
                  </a:lnTo>
                  <a:lnTo>
                    <a:pt x="62147" y="238992"/>
                  </a:lnTo>
                  <a:lnTo>
                    <a:pt x="60473" y="239761"/>
                  </a:lnTo>
                  <a:lnTo>
                    <a:pt x="59357" y="240980"/>
                  </a:lnTo>
                  <a:lnTo>
                    <a:pt x="55684" y="248005"/>
                  </a:lnTo>
                  <a:lnTo>
                    <a:pt x="50775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171">
              <a:extLst>
                <a:ext uri="{FF2B5EF4-FFF2-40B4-BE49-F238E27FC236}">
                  <a16:creationId xmlns:a16="http://schemas.microsoft.com/office/drawing/2014/main" id="{10ECC2F2-ED5F-408A-A92F-FDBD43DA276B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426275" y="3359206"/>
              <a:ext cx="306439" cy="133295"/>
            </a:xfrm>
            <a:custGeom>
              <a:avLst/>
              <a:gdLst/>
              <a:ahLst/>
              <a:cxnLst/>
              <a:rect l="0" t="0" r="0" b="0"/>
              <a:pathLst>
                <a:path w="306439" h="133295">
                  <a:moveTo>
                    <a:pt x="20688" y="95194"/>
                  </a:moveTo>
                  <a:lnTo>
                    <a:pt x="20688" y="95194"/>
                  </a:lnTo>
                  <a:lnTo>
                    <a:pt x="24059" y="95194"/>
                  </a:lnTo>
                  <a:lnTo>
                    <a:pt x="27595" y="97076"/>
                  </a:lnTo>
                  <a:lnTo>
                    <a:pt x="31519" y="99558"/>
                  </a:lnTo>
                  <a:lnTo>
                    <a:pt x="38400" y="100956"/>
                  </a:lnTo>
                  <a:lnTo>
                    <a:pt x="72645" y="101537"/>
                  </a:lnTo>
                  <a:lnTo>
                    <a:pt x="83041" y="98171"/>
                  </a:lnTo>
                  <a:lnTo>
                    <a:pt x="94126" y="90712"/>
                  </a:lnTo>
                  <a:lnTo>
                    <a:pt x="100930" y="85243"/>
                  </a:lnTo>
                  <a:lnTo>
                    <a:pt x="105269" y="83716"/>
                  </a:lnTo>
                  <a:lnTo>
                    <a:pt x="109550" y="79274"/>
                  </a:lnTo>
                  <a:lnTo>
                    <a:pt x="126755" y="57175"/>
                  </a:lnTo>
                  <a:lnTo>
                    <a:pt x="128080" y="48887"/>
                  </a:lnTo>
                  <a:lnTo>
                    <a:pt x="128527" y="36815"/>
                  </a:lnTo>
                  <a:lnTo>
                    <a:pt x="126707" y="32089"/>
                  </a:lnTo>
                  <a:lnTo>
                    <a:pt x="117650" y="19028"/>
                  </a:lnTo>
                  <a:lnTo>
                    <a:pt x="112905" y="7163"/>
                  </a:lnTo>
                  <a:lnTo>
                    <a:pt x="110388" y="4757"/>
                  </a:lnTo>
                  <a:lnTo>
                    <a:pt x="103828" y="2083"/>
                  </a:lnTo>
                  <a:lnTo>
                    <a:pt x="76674" y="0"/>
                  </a:lnTo>
                  <a:lnTo>
                    <a:pt x="58356" y="6859"/>
                  </a:lnTo>
                  <a:lnTo>
                    <a:pt x="45960" y="14693"/>
                  </a:lnTo>
                  <a:lnTo>
                    <a:pt x="29129" y="29982"/>
                  </a:lnTo>
                  <a:lnTo>
                    <a:pt x="1655" y="76882"/>
                  </a:lnTo>
                  <a:lnTo>
                    <a:pt x="238" y="81575"/>
                  </a:lnTo>
                  <a:lnTo>
                    <a:pt x="0" y="85409"/>
                  </a:lnTo>
                  <a:lnTo>
                    <a:pt x="2279" y="111405"/>
                  </a:lnTo>
                  <a:lnTo>
                    <a:pt x="4980" y="116040"/>
                  </a:lnTo>
                  <a:lnTo>
                    <a:pt x="22029" y="129033"/>
                  </a:lnTo>
                  <a:lnTo>
                    <a:pt x="28575" y="131400"/>
                  </a:lnTo>
                  <a:lnTo>
                    <a:pt x="73544" y="133287"/>
                  </a:lnTo>
                  <a:lnTo>
                    <a:pt x="98979" y="133294"/>
                  </a:lnTo>
                  <a:lnTo>
                    <a:pt x="134047" y="123650"/>
                  </a:lnTo>
                  <a:lnTo>
                    <a:pt x="147285" y="115971"/>
                  </a:lnTo>
                  <a:lnTo>
                    <a:pt x="159446" y="111214"/>
                  </a:lnTo>
                  <a:lnTo>
                    <a:pt x="181506" y="96552"/>
                  </a:lnTo>
                  <a:lnTo>
                    <a:pt x="190085" y="87286"/>
                  </a:lnTo>
                  <a:lnTo>
                    <a:pt x="222436" y="69712"/>
                  </a:lnTo>
                  <a:lnTo>
                    <a:pt x="240764" y="53563"/>
                  </a:lnTo>
                  <a:lnTo>
                    <a:pt x="249276" y="49419"/>
                  </a:lnTo>
                  <a:lnTo>
                    <a:pt x="253516" y="46628"/>
                  </a:lnTo>
                  <a:lnTo>
                    <a:pt x="259869" y="45056"/>
                  </a:lnTo>
                  <a:lnTo>
                    <a:pt x="267083" y="44481"/>
                  </a:lnTo>
                  <a:lnTo>
                    <a:pt x="273159" y="40047"/>
                  </a:lnTo>
                  <a:lnTo>
                    <a:pt x="279095" y="38638"/>
                  </a:lnTo>
                  <a:lnTo>
                    <a:pt x="292747" y="38051"/>
                  </a:lnTo>
                  <a:lnTo>
                    <a:pt x="299118" y="43512"/>
                  </a:lnTo>
                  <a:lnTo>
                    <a:pt x="306438" y="4439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172">
              <a:extLst>
                <a:ext uri="{FF2B5EF4-FFF2-40B4-BE49-F238E27FC236}">
                  <a16:creationId xmlns:a16="http://schemas.microsoft.com/office/drawing/2014/main" id="{8918D1F2-DDBC-47F6-B4E6-8B6A9EE23365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7808913" y="3416300"/>
              <a:ext cx="31464" cy="101601"/>
            </a:xfrm>
            <a:custGeom>
              <a:avLst/>
              <a:gdLst/>
              <a:ahLst/>
              <a:cxnLst/>
              <a:rect l="0" t="0" r="0" b="0"/>
              <a:pathLst>
                <a:path w="31464" h="101601">
                  <a:moveTo>
                    <a:pt x="6350" y="0"/>
                  </a:moveTo>
                  <a:lnTo>
                    <a:pt x="6350" y="0"/>
                  </a:lnTo>
                  <a:lnTo>
                    <a:pt x="9721" y="0"/>
                  </a:lnTo>
                  <a:lnTo>
                    <a:pt x="10714" y="706"/>
                  </a:lnTo>
                  <a:lnTo>
                    <a:pt x="11376" y="1882"/>
                  </a:lnTo>
                  <a:lnTo>
                    <a:pt x="11817" y="3371"/>
                  </a:lnTo>
                  <a:lnTo>
                    <a:pt x="23224" y="21908"/>
                  </a:lnTo>
                  <a:lnTo>
                    <a:pt x="24432" y="26905"/>
                  </a:lnTo>
                  <a:lnTo>
                    <a:pt x="25461" y="28520"/>
                  </a:lnTo>
                  <a:lnTo>
                    <a:pt x="26851" y="29597"/>
                  </a:lnTo>
                  <a:lnTo>
                    <a:pt x="28484" y="30314"/>
                  </a:lnTo>
                  <a:lnTo>
                    <a:pt x="29572" y="32204"/>
                  </a:lnTo>
                  <a:lnTo>
                    <a:pt x="31463" y="45930"/>
                  </a:lnTo>
                  <a:lnTo>
                    <a:pt x="28294" y="56099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73">
              <a:extLst>
                <a:ext uri="{FF2B5EF4-FFF2-40B4-BE49-F238E27FC236}">
                  <a16:creationId xmlns:a16="http://schemas.microsoft.com/office/drawing/2014/main" id="{EFC0706E-F1AC-446F-8683-3A8C5FFDFCB3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7923213" y="3257550"/>
              <a:ext cx="19051" cy="69851"/>
            </a:xfrm>
            <a:custGeom>
              <a:avLst/>
              <a:gdLst/>
              <a:ahLst/>
              <a:cxnLst/>
              <a:rect l="0" t="0" r="0" b="0"/>
              <a:pathLst>
                <a:path w="19051" h="6985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7168" y="6908"/>
                  </a:lnTo>
                  <a:lnTo>
                    <a:pt x="14685" y="10831"/>
                  </a:lnTo>
                  <a:lnTo>
                    <a:pt x="12582" y="17007"/>
                  </a:lnTo>
                  <a:lnTo>
                    <a:pt x="8510" y="24011"/>
                  </a:lnTo>
                  <a:lnTo>
                    <a:pt x="6284" y="34004"/>
                  </a:lnTo>
                  <a:lnTo>
                    <a:pt x="2175" y="42452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174">
              <a:extLst>
                <a:ext uri="{FF2B5EF4-FFF2-40B4-BE49-F238E27FC236}">
                  <a16:creationId xmlns:a16="http://schemas.microsoft.com/office/drawing/2014/main" id="{C6A5FEF4-637D-4F22-8BC5-B1DC06B8AE76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069263" y="3302000"/>
              <a:ext cx="95251" cy="254001"/>
            </a:xfrm>
            <a:custGeom>
              <a:avLst/>
              <a:gdLst/>
              <a:ahLst/>
              <a:cxnLst/>
              <a:rect l="0" t="0" r="0" b="0"/>
              <a:pathLst>
                <a:path w="95251" h="254001">
                  <a:moveTo>
                    <a:pt x="95250" y="0"/>
                  </a:moveTo>
                  <a:lnTo>
                    <a:pt x="95250" y="0"/>
                  </a:lnTo>
                  <a:lnTo>
                    <a:pt x="90223" y="11933"/>
                  </a:lnTo>
                  <a:lnTo>
                    <a:pt x="82002" y="59074"/>
                  </a:lnTo>
                  <a:lnTo>
                    <a:pt x="64330" y="101713"/>
                  </a:lnTo>
                  <a:lnTo>
                    <a:pt x="45570" y="145177"/>
                  </a:lnTo>
                  <a:lnTo>
                    <a:pt x="24450" y="187444"/>
                  </a:lnTo>
                  <a:lnTo>
                    <a:pt x="14341" y="214591"/>
                  </a:lnTo>
                  <a:lnTo>
                    <a:pt x="4876" y="230407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175">
              <a:extLst>
                <a:ext uri="{FF2B5EF4-FFF2-40B4-BE49-F238E27FC236}">
                  <a16:creationId xmlns:a16="http://schemas.microsoft.com/office/drawing/2014/main" id="{B485B7E2-78CF-4E16-B3B0-0919E8EFC4E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8031163" y="3403600"/>
              <a:ext cx="171451" cy="69851"/>
            </a:xfrm>
            <a:custGeom>
              <a:avLst/>
              <a:gdLst/>
              <a:ahLst/>
              <a:cxnLst/>
              <a:rect l="0" t="0" r="0" b="0"/>
              <a:pathLst>
                <a:path w="171451" h="698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9"/>
                  </a:lnTo>
                  <a:lnTo>
                    <a:pt x="9459" y="14927"/>
                  </a:lnTo>
                  <a:lnTo>
                    <a:pt x="26088" y="30440"/>
                  </a:lnTo>
                  <a:lnTo>
                    <a:pt x="64363" y="48632"/>
                  </a:lnTo>
                  <a:lnTo>
                    <a:pt x="109882" y="61616"/>
                  </a:lnTo>
                  <a:lnTo>
                    <a:pt x="152011" y="65216"/>
                  </a:lnTo>
                  <a:lnTo>
                    <a:pt x="1714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176">
              <a:extLst>
                <a:ext uri="{FF2B5EF4-FFF2-40B4-BE49-F238E27FC236}">
                  <a16:creationId xmlns:a16="http://schemas.microsoft.com/office/drawing/2014/main" id="{6D96DB79-B3C3-46E0-BBDF-D52A075CA301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222019" y="3397258"/>
              <a:ext cx="221894" cy="139693"/>
            </a:xfrm>
            <a:custGeom>
              <a:avLst/>
              <a:gdLst/>
              <a:ahLst/>
              <a:cxnLst/>
              <a:rect l="0" t="0" r="0" b="0"/>
              <a:pathLst>
                <a:path w="221894" h="139693">
                  <a:moveTo>
                    <a:pt x="158394" y="6342"/>
                  </a:moveTo>
                  <a:lnTo>
                    <a:pt x="158394" y="6342"/>
                  </a:lnTo>
                  <a:lnTo>
                    <a:pt x="113660" y="6342"/>
                  </a:lnTo>
                  <a:lnTo>
                    <a:pt x="94289" y="7048"/>
                  </a:lnTo>
                  <a:lnTo>
                    <a:pt x="47750" y="23886"/>
                  </a:lnTo>
                  <a:lnTo>
                    <a:pt x="19905" y="40233"/>
                  </a:lnTo>
                  <a:lnTo>
                    <a:pt x="17384" y="43047"/>
                  </a:lnTo>
                  <a:lnTo>
                    <a:pt x="846" y="73978"/>
                  </a:lnTo>
                  <a:lnTo>
                    <a:pt x="0" y="82278"/>
                  </a:lnTo>
                  <a:lnTo>
                    <a:pt x="1683" y="87834"/>
                  </a:lnTo>
                  <a:lnTo>
                    <a:pt x="11209" y="100276"/>
                  </a:lnTo>
                  <a:lnTo>
                    <a:pt x="15378" y="104573"/>
                  </a:lnTo>
                  <a:lnTo>
                    <a:pt x="20983" y="106445"/>
                  </a:lnTo>
                  <a:lnTo>
                    <a:pt x="27472" y="107982"/>
                  </a:lnTo>
                  <a:lnTo>
                    <a:pt x="35798" y="112109"/>
                  </a:lnTo>
                  <a:lnTo>
                    <a:pt x="42994" y="113322"/>
                  </a:lnTo>
                  <a:lnTo>
                    <a:pt x="83474" y="104807"/>
                  </a:lnTo>
                  <a:lnTo>
                    <a:pt x="127086" y="81013"/>
                  </a:lnTo>
                  <a:lnTo>
                    <a:pt x="170940" y="46284"/>
                  </a:lnTo>
                  <a:lnTo>
                    <a:pt x="187996" y="32968"/>
                  </a:lnTo>
                  <a:lnTo>
                    <a:pt x="207956" y="11751"/>
                  </a:lnTo>
                  <a:lnTo>
                    <a:pt x="218409" y="6705"/>
                  </a:lnTo>
                  <a:lnTo>
                    <a:pt x="219570" y="5173"/>
                  </a:lnTo>
                  <a:lnTo>
                    <a:pt x="221890" y="0"/>
                  </a:lnTo>
                  <a:lnTo>
                    <a:pt x="221893" y="3365"/>
                  </a:lnTo>
                  <a:lnTo>
                    <a:pt x="220011" y="6900"/>
                  </a:lnTo>
                  <a:lnTo>
                    <a:pt x="196479" y="50845"/>
                  </a:lnTo>
                  <a:lnTo>
                    <a:pt x="192960" y="59283"/>
                  </a:lnTo>
                  <a:lnTo>
                    <a:pt x="189567" y="71966"/>
                  </a:lnTo>
                  <a:lnTo>
                    <a:pt x="174330" y="97359"/>
                  </a:lnTo>
                  <a:lnTo>
                    <a:pt x="167719" y="122053"/>
                  </a:lnTo>
                  <a:lnTo>
                    <a:pt x="170510" y="135087"/>
                  </a:lnTo>
                  <a:lnTo>
                    <a:pt x="171410" y="136622"/>
                  </a:lnTo>
                  <a:lnTo>
                    <a:pt x="172716" y="137646"/>
                  </a:lnTo>
                  <a:lnTo>
                    <a:pt x="177444" y="1396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177">
              <a:extLst>
                <a:ext uri="{FF2B5EF4-FFF2-40B4-BE49-F238E27FC236}">
                  <a16:creationId xmlns:a16="http://schemas.microsoft.com/office/drawing/2014/main" id="{CB62B835-0190-40BA-8848-33481D6CD678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507437" y="3384550"/>
              <a:ext cx="234917" cy="171451"/>
            </a:xfrm>
            <a:custGeom>
              <a:avLst/>
              <a:gdLst/>
              <a:ahLst/>
              <a:cxnLst/>
              <a:rect l="0" t="0" r="0" b="0"/>
              <a:pathLst>
                <a:path w="234917" h="171451">
                  <a:moveTo>
                    <a:pt x="76176" y="0"/>
                  </a:moveTo>
                  <a:lnTo>
                    <a:pt x="76176" y="0"/>
                  </a:lnTo>
                  <a:lnTo>
                    <a:pt x="76176" y="3371"/>
                  </a:lnTo>
                  <a:lnTo>
                    <a:pt x="75470" y="4364"/>
                  </a:lnTo>
                  <a:lnTo>
                    <a:pt x="74294" y="5026"/>
                  </a:lnTo>
                  <a:lnTo>
                    <a:pt x="72804" y="5467"/>
                  </a:lnTo>
                  <a:lnTo>
                    <a:pt x="69268" y="9721"/>
                  </a:lnTo>
                  <a:lnTo>
                    <a:pt x="66050" y="15609"/>
                  </a:lnTo>
                  <a:lnTo>
                    <a:pt x="62827" y="23597"/>
                  </a:lnTo>
                  <a:lnTo>
                    <a:pt x="51692" y="40461"/>
                  </a:lnTo>
                  <a:lnTo>
                    <a:pt x="42816" y="55968"/>
                  </a:lnTo>
                  <a:lnTo>
                    <a:pt x="16992" y="99463"/>
                  </a:lnTo>
                  <a:lnTo>
                    <a:pt x="8218" y="118766"/>
                  </a:lnTo>
                  <a:lnTo>
                    <a:pt x="5869" y="130985"/>
                  </a:lnTo>
                  <a:lnTo>
                    <a:pt x="891" y="138413"/>
                  </a:lnTo>
                  <a:lnTo>
                    <a:pt x="0" y="145755"/>
                  </a:lnTo>
                  <a:lnTo>
                    <a:pt x="8816" y="146024"/>
                  </a:lnTo>
                  <a:lnTo>
                    <a:pt x="10103" y="145327"/>
                  </a:lnTo>
                  <a:lnTo>
                    <a:pt x="10960" y="144157"/>
                  </a:lnTo>
                  <a:lnTo>
                    <a:pt x="11532" y="142671"/>
                  </a:lnTo>
                  <a:lnTo>
                    <a:pt x="19079" y="137209"/>
                  </a:lnTo>
                  <a:lnTo>
                    <a:pt x="63501" y="106457"/>
                  </a:lnTo>
                  <a:lnTo>
                    <a:pt x="109415" y="64785"/>
                  </a:lnTo>
                  <a:lnTo>
                    <a:pt x="127417" y="53062"/>
                  </a:lnTo>
                  <a:lnTo>
                    <a:pt x="173428" y="28194"/>
                  </a:lnTo>
                  <a:lnTo>
                    <a:pt x="195340" y="21065"/>
                  </a:lnTo>
                  <a:lnTo>
                    <a:pt x="203926" y="19240"/>
                  </a:lnTo>
                  <a:lnTo>
                    <a:pt x="217534" y="13701"/>
                  </a:lnTo>
                  <a:lnTo>
                    <a:pt x="230652" y="12788"/>
                  </a:lnTo>
                  <a:lnTo>
                    <a:pt x="232077" y="13464"/>
                  </a:lnTo>
                  <a:lnTo>
                    <a:pt x="233026" y="14620"/>
                  </a:lnTo>
                  <a:lnTo>
                    <a:pt x="234815" y="18791"/>
                  </a:lnTo>
                  <a:lnTo>
                    <a:pt x="234916" y="31236"/>
                  </a:lnTo>
                  <a:lnTo>
                    <a:pt x="231551" y="42809"/>
                  </a:lnTo>
                  <a:lnTo>
                    <a:pt x="203553" y="88629"/>
                  </a:lnTo>
                  <a:lnTo>
                    <a:pt x="179896" y="134758"/>
                  </a:lnTo>
                  <a:lnTo>
                    <a:pt x="174249" y="143802"/>
                  </a:lnTo>
                  <a:lnTo>
                    <a:pt x="171798" y="159874"/>
                  </a:lnTo>
                  <a:lnTo>
                    <a:pt x="173472" y="164659"/>
                  </a:lnTo>
                  <a:lnTo>
                    <a:pt x="177776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178">
              <a:extLst>
                <a:ext uri="{FF2B5EF4-FFF2-40B4-BE49-F238E27FC236}">
                  <a16:creationId xmlns:a16="http://schemas.microsoft.com/office/drawing/2014/main" id="{541D2F1A-3609-461E-8753-D11CC63C2942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889373" y="3346450"/>
              <a:ext cx="151441" cy="269642"/>
            </a:xfrm>
            <a:custGeom>
              <a:avLst/>
              <a:gdLst/>
              <a:ahLst/>
              <a:cxnLst/>
              <a:rect l="0" t="0" r="0" b="0"/>
              <a:pathLst>
                <a:path w="151441" h="269642">
                  <a:moveTo>
                    <a:pt x="151440" y="0"/>
                  </a:moveTo>
                  <a:lnTo>
                    <a:pt x="151440" y="0"/>
                  </a:lnTo>
                  <a:lnTo>
                    <a:pt x="136329" y="0"/>
                  </a:lnTo>
                  <a:lnTo>
                    <a:pt x="115059" y="8839"/>
                  </a:lnTo>
                  <a:lnTo>
                    <a:pt x="81436" y="34842"/>
                  </a:lnTo>
                  <a:lnTo>
                    <a:pt x="44928" y="79525"/>
                  </a:lnTo>
                  <a:lnTo>
                    <a:pt x="26840" y="105628"/>
                  </a:lnTo>
                  <a:lnTo>
                    <a:pt x="7771" y="152264"/>
                  </a:lnTo>
                  <a:lnTo>
                    <a:pt x="329" y="180761"/>
                  </a:lnTo>
                  <a:lnTo>
                    <a:pt x="0" y="198715"/>
                  </a:lnTo>
                  <a:lnTo>
                    <a:pt x="12394" y="236355"/>
                  </a:lnTo>
                  <a:lnTo>
                    <a:pt x="29317" y="252765"/>
                  </a:lnTo>
                  <a:lnTo>
                    <a:pt x="44934" y="261474"/>
                  </a:lnTo>
                  <a:lnTo>
                    <a:pt x="76249" y="269612"/>
                  </a:lnTo>
                  <a:lnTo>
                    <a:pt x="88388" y="269641"/>
                  </a:lnTo>
                  <a:lnTo>
                    <a:pt x="135787" y="260130"/>
                  </a:lnTo>
                  <a:lnTo>
                    <a:pt x="15144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179">
              <a:extLst>
                <a:ext uri="{FF2B5EF4-FFF2-40B4-BE49-F238E27FC236}">
                  <a16:creationId xmlns:a16="http://schemas.microsoft.com/office/drawing/2014/main" id="{20857B9C-CFD4-42FF-9538-CEFDE244A7B7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9168195" y="3435644"/>
              <a:ext cx="221837" cy="225129"/>
            </a:xfrm>
            <a:custGeom>
              <a:avLst/>
              <a:gdLst/>
              <a:ahLst/>
              <a:cxnLst/>
              <a:rect l="0" t="0" r="0" b="0"/>
              <a:pathLst>
                <a:path w="221837" h="225129">
                  <a:moveTo>
                    <a:pt x="25018" y="37806"/>
                  </a:moveTo>
                  <a:lnTo>
                    <a:pt x="25018" y="37806"/>
                  </a:lnTo>
                  <a:lnTo>
                    <a:pt x="30485" y="37806"/>
                  </a:lnTo>
                  <a:lnTo>
                    <a:pt x="36263" y="42170"/>
                  </a:lnTo>
                  <a:lnTo>
                    <a:pt x="52723" y="49051"/>
                  </a:lnTo>
                  <a:lnTo>
                    <a:pt x="61135" y="54230"/>
                  </a:lnTo>
                  <a:lnTo>
                    <a:pt x="105477" y="68381"/>
                  </a:lnTo>
                  <a:lnTo>
                    <a:pt x="151443" y="69536"/>
                  </a:lnTo>
                  <a:lnTo>
                    <a:pt x="161882" y="68844"/>
                  </a:lnTo>
                  <a:lnTo>
                    <a:pt x="185302" y="63794"/>
                  </a:lnTo>
                  <a:lnTo>
                    <a:pt x="194257" y="62675"/>
                  </a:lnTo>
                  <a:lnTo>
                    <a:pt x="201600" y="59912"/>
                  </a:lnTo>
                  <a:lnTo>
                    <a:pt x="204123" y="58188"/>
                  </a:lnTo>
                  <a:lnTo>
                    <a:pt x="220665" y="39051"/>
                  </a:lnTo>
                  <a:lnTo>
                    <a:pt x="221333" y="36478"/>
                  </a:lnTo>
                  <a:lnTo>
                    <a:pt x="221836" y="28379"/>
                  </a:lnTo>
                  <a:lnTo>
                    <a:pt x="219972" y="24679"/>
                  </a:lnTo>
                  <a:lnTo>
                    <a:pt x="206940" y="10264"/>
                  </a:lnTo>
                  <a:lnTo>
                    <a:pt x="200887" y="7926"/>
                  </a:lnTo>
                  <a:lnTo>
                    <a:pt x="157080" y="0"/>
                  </a:lnTo>
                  <a:lnTo>
                    <a:pt x="118912" y="429"/>
                  </a:lnTo>
                  <a:lnTo>
                    <a:pt x="110022" y="3084"/>
                  </a:lnTo>
                  <a:lnTo>
                    <a:pt x="92112" y="13492"/>
                  </a:lnTo>
                  <a:lnTo>
                    <a:pt x="72686" y="14711"/>
                  </a:lnTo>
                  <a:lnTo>
                    <a:pt x="54895" y="24699"/>
                  </a:lnTo>
                  <a:lnTo>
                    <a:pt x="27341" y="48539"/>
                  </a:lnTo>
                  <a:lnTo>
                    <a:pt x="8344" y="74373"/>
                  </a:lnTo>
                  <a:lnTo>
                    <a:pt x="2517" y="89328"/>
                  </a:lnTo>
                  <a:lnTo>
                    <a:pt x="0" y="115076"/>
                  </a:lnTo>
                  <a:lnTo>
                    <a:pt x="3550" y="125301"/>
                  </a:lnTo>
                  <a:lnTo>
                    <a:pt x="29287" y="165587"/>
                  </a:lnTo>
                  <a:lnTo>
                    <a:pt x="49487" y="182677"/>
                  </a:lnTo>
                  <a:lnTo>
                    <a:pt x="88787" y="201331"/>
                  </a:lnTo>
                  <a:lnTo>
                    <a:pt x="132725" y="218265"/>
                  </a:lnTo>
                  <a:lnTo>
                    <a:pt x="179633" y="225128"/>
                  </a:lnTo>
                  <a:lnTo>
                    <a:pt x="215518" y="2219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SMARTInkShape-Group33">
            <a:extLst>
              <a:ext uri="{FF2B5EF4-FFF2-40B4-BE49-F238E27FC236}">
                <a16:creationId xmlns:a16="http://schemas.microsoft.com/office/drawing/2014/main" id="{E20FF6D0-23D6-4C3F-A76F-5A2C2EA5C703}"/>
              </a:ext>
            </a:extLst>
          </p:cNvPr>
          <p:cNvGrpSpPr/>
          <p:nvPr/>
        </p:nvGrpSpPr>
        <p:grpSpPr>
          <a:xfrm>
            <a:off x="6176964" y="3784635"/>
            <a:ext cx="2511835" cy="399056"/>
            <a:chOff x="6176964" y="3784635"/>
            <a:chExt cx="2511835" cy="399056"/>
          </a:xfrm>
        </p:grpSpPr>
        <p:sp>
          <p:nvSpPr>
            <p:cNvPr id="151" name="SMARTInkShape-180">
              <a:extLst>
                <a:ext uri="{FF2B5EF4-FFF2-40B4-BE49-F238E27FC236}">
                  <a16:creationId xmlns:a16="http://schemas.microsoft.com/office/drawing/2014/main" id="{27159FD8-2B9B-48B6-B752-944CCE350F1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6176964" y="4038600"/>
              <a:ext cx="203200" cy="19051"/>
            </a:xfrm>
            <a:custGeom>
              <a:avLst/>
              <a:gdLst/>
              <a:ahLst/>
              <a:cxnLst/>
              <a:rect l="0" t="0" r="0" b="0"/>
              <a:pathLst>
                <a:path w="203200" h="19051">
                  <a:moveTo>
                    <a:pt x="6349" y="0"/>
                  </a:moveTo>
                  <a:lnTo>
                    <a:pt x="6349" y="0"/>
                  </a:lnTo>
                  <a:lnTo>
                    <a:pt x="22" y="0"/>
                  </a:lnTo>
                  <a:lnTo>
                    <a:pt x="0" y="5467"/>
                  </a:lnTo>
                  <a:lnTo>
                    <a:pt x="705" y="5762"/>
                  </a:lnTo>
                  <a:lnTo>
                    <a:pt x="8837" y="6272"/>
                  </a:lnTo>
                  <a:lnTo>
                    <a:pt x="10124" y="7004"/>
                  </a:lnTo>
                  <a:lnTo>
                    <a:pt x="10982" y="8197"/>
                  </a:lnTo>
                  <a:lnTo>
                    <a:pt x="11554" y="9698"/>
                  </a:lnTo>
                  <a:lnTo>
                    <a:pt x="13347" y="10699"/>
                  </a:lnTo>
                  <a:lnTo>
                    <a:pt x="29224" y="13230"/>
                  </a:lnTo>
                  <a:lnTo>
                    <a:pt x="38018" y="17691"/>
                  </a:lnTo>
                  <a:lnTo>
                    <a:pt x="83759" y="19048"/>
                  </a:lnTo>
                  <a:lnTo>
                    <a:pt x="129306" y="19050"/>
                  </a:lnTo>
                  <a:lnTo>
                    <a:pt x="150168" y="18345"/>
                  </a:lnTo>
                  <a:lnTo>
                    <a:pt x="169596" y="13583"/>
                  </a:lnTo>
                  <a:lnTo>
                    <a:pt x="203199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181">
              <a:extLst>
                <a:ext uri="{FF2B5EF4-FFF2-40B4-BE49-F238E27FC236}">
                  <a16:creationId xmlns:a16="http://schemas.microsoft.com/office/drawing/2014/main" id="{C264D90D-B746-452F-8572-C647354D76F0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6500813" y="3784635"/>
              <a:ext cx="209551" cy="374616"/>
            </a:xfrm>
            <a:custGeom>
              <a:avLst/>
              <a:gdLst/>
              <a:ahLst/>
              <a:cxnLst/>
              <a:rect l="0" t="0" r="0" b="0"/>
              <a:pathLst>
                <a:path w="209551" h="374616">
                  <a:moveTo>
                    <a:pt x="0" y="368265"/>
                  </a:moveTo>
                  <a:lnTo>
                    <a:pt x="0" y="368265"/>
                  </a:lnTo>
                  <a:lnTo>
                    <a:pt x="3371" y="368265"/>
                  </a:lnTo>
                  <a:lnTo>
                    <a:pt x="4364" y="368971"/>
                  </a:lnTo>
                  <a:lnTo>
                    <a:pt x="5026" y="370147"/>
                  </a:lnTo>
                  <a:lnTo>
                    <a:pt x="6088" y="373732"/>
                  </a:lnTo>
                  <a:lnTo>
                    <a:pt x="8115" y="374223"/>
                  </a:lnTo>
                  <a:lnTo>
                    <a:pt x="19026" y="374615"/>
                  </a:lnTo>
                  <a:lnTo>
                    <a:pt x="19047" y="369148"/>
                  </a:lnTo>
                  <a:lnTo>
                    <a:pt x="19753" y="368853"/>
                  </a:lnTo>
                  <a:lnTo>
                    <a:pt x="22420" y="368527"/>
                  </a:lnTo>
                  <a:lnTo>
                    <a:pt x="23413" y="367734"/>
                  </a:lnTo>
                  <a:lnTo>
                    <a:pt x="30309" y="355410"/>
                  </a:lnTo>
                  <a:lnTo>
                    <a:pt x="30789" y="353345"/>
                  </a:lnTo>
                  <a:lnTo>
                    <a:pt x="36649" y="342851"/>
                  </a:lnTo>
                  <a:lnTo>
                    <a:pt x="44880" y="323257"/>
                  </a:lnTo>
                  <a:lnTo>
                    <a:pt x="54384" y="302575"/>
                  </a:lnTo>
                  <a:lnTo>
                    <a:pt x="67203" y="258079"/>
                  </a:lnTo>
                  <a:lnTo>
                    <a:pt x="71576" y="215734"/>
                  </a:lnTo>
                  <a:lnTo>
                    <a:pt x="84767" y="171408"/>
                  </a:lnTo>
                  <a:lnTo>
                    <a:pt x="99489" y="126965"/>
                  </a:lnTo>
                  <a:lnTo>
                    <a:pt x="116181" y="82515"/>
                  </a:lnTo>
                  <a:lnTo>
                    <a:pt x="141772" y="37490"/>
                  </a:lnTo>
                  <a:lnTo>
                    <a:pt x="173280" y="4502"/>
                  </a:lnTo>
                  <a:lnTo>
                    <a:pt x="177672" y="1982"/>
                  </a:lnTo>
                  <a:lnTo>
                    <a:pt x="186241" y="363"/>
                  </a:lnTo>
                  <a:lnTo>
                    <a:pt x="195593" y="0"/>
                  </a:lnTo>
                  <a:lnTo>
                    <a:pt x="199848" y="6717"/>
                  </a:lnTo>
                  <a:lnTo>
                    <a:pt x="202207" y="14274"/>
                  </a:lnTo>
                  <a:lnTo>
                    <a:pt x="203174" y="60922"/>
                  </a:lnTo>
                  <a:lnTo>
                    <a:pt x="203200" y="106541"/>
                  </a:lnTo>
                  <a:lnTo>
                    <a:pt x="203200" y="112739"/>
                  </a:lnTo>
                  <a:lnTo>
                    <a:pt x="208667" y="119598"/>
                  </a:lnTo>
                  <a:lnTo>
                    <a:pt x="209550" y="1269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182">
              <a:extLst>
                <a:ext uri="{FF2B5EF4-FFF2-40B4-BE49-F238E27FC236}">
                  <a16:creationId xmlns:a16="http://schemas.microsoft.com/office/drawing/2014/main" id="{E26F10EA-5584-4A09-ACF2-76050F5600EA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6513513" y="3911600"/>
              <a:ext cx="120651" cy="82551"/>
            </a:xfrm>
            <a:custGeom>
              <a:avLst/>
              <a:gdLst/>
              <a:ahLst/>
              <a:cxnLst/>
              <a:rect l="0" t="0" r="0" b="0"/>
              <a:pathLst>
                <a:path w="120651" h="82551">
                  <a:moveTo>
                    <a:pt x="0" y="0"/>
                  </a:moveTo>
                  <a:lnTo>
                    <a:pt x="0" y="0"/>
                  </a:lnTo>
                  <a:lnTo>
                    <a:pt x="0" y="8839"/>
                  </a:lnTo>
                  <a:lnTo>
                    <a:pt x="5467" y="26667"/>
                  </a:lnTo>
                  <a:lnTo>
                    <a:pt x="12830" y="36986"/>
                  </a:lnTo>
                  <a:lnTo>
                    <a:pt x="43274" y="59183"/>
                  </a:lnTo>
                  <a:lnTo>
                    <a:pt x="72021" y="73373"/>
                  </a:lnTo>
                  <a:lnTo>
                    <a:pt x="112419" y="78032"/>
                  </a:lnTo>
                  <a:lnTo>
                    <a:pt x="12065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83">
              <a:extLst>
                <a:ext uri="{FF2B5EF4-FFF2-40B4-BE49-F238E27FC236}">
                  <a16:creationId xmlns:a16="http://schemas.microsoft.com/office/drawing/2014/main" id="{B42CA74F-3C82-466D-AA9B-95FEF10405BC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6710372" y="3977862"/>
              <a:ext cx="164206" cy="117889"/>
            </a:xfrm>
            <a:custGeom>
              <a:avLst/>
              <a:gdLst/>
              <a:ahLst/>
              <a:cxnLst/>
              <a:rect l="0" t="0" r="0" b="0"/>
              <a:pathLst>
                <a:path w="164206" h="117889">
                  <a:moveTo>
                    <a:pt x="44441" y="3588"/>
                  </a:moveTo>
                  <a:lnTo>
                    <a:pt x="44441" y="3588"/>
                  </a:lnTo>
                  <a:lnTo>
                    <a:pt x="38666" y="8657"/>
                  </a:lnTo>
                  <a:lnTo>
                    <a:pt x="17152" y="24787"/>
                  </a:lnTo>
                  <a:lnTo>
                    <a:pt x="14674" y="29003"/>
                  </a:lnTo>
                  <a:lnTo>
                    <a:pt x="12866" y="33228"/>
                  </a:lnTo>
                  <a:lnTo>
                    <a:pt x="2642" y="50286"/>
                  </a:lnTo>
                  <a:lnTo>
                    <a:pt x="514" y="60346"/>
                  </a:lnTo>
                  <a:lnTo>
                    <a:pt x="0" y="81898"/>
                  </a:lnTo>
                  <a:lnTo>
                    <a:pt x="1876" y="86135"/>
                  </a:lnTo>
                  <a:lnTo>
                    <a:pt x="8829" y="94604"/>
                  </a:lnTo>
                  <a:lnTo>
                    <a:pt x="12856" y="96956"/>
                  </a:lnTo>
                  <a:lnTo>
                    <a:pt x="16997" y="98707"/>
                  </a:lnTo>
                  <a:lnTo>
                    <a:pt x="23295" y="102954"/>
                  </a:lnTo>
                  <a:lnTo>
                    <a:pt x="29631" y="104526"/>
                  </a:lnTo>
                  <a:lnTo>
                    <a:pt x="33860" y="104894"/>
                  </a:lnTo>
                  <a:lnTo>
                    <a:pt x="54436" y="98704"/>
                  </a:lnTo>
                  <a:lnTo>
                    <a:pt x="84184" y="81141"/>
                  </a:lnTo>
                  <a:lnTo>
                    <a:pt x="114803" y="49477"/>
                  </a:lnTo>
                  <a:lnTo>
                    <a:pt x="122279" y="43739"/>
                  </a:lnTo>
                  <a:lnTo>
                    <a:pt x="158384" y="3946"/>
                  </a:lnTo>
                  <a:lnTo>
                    <a:pt x="158670" y="0"/>
                  </a:lnTo>
                  <a:lnTo>
                    <a:pt x="158709" y="1523"/>
                  </a:lnTo>
                  <a:lnTo>
                    <a:pt x="159425" y="2211"/>
                  </a:lnTo>
                  <a:lnTo>
                    <a:pt x="164205" y="3407"/>
                  </a:lnTo>
                  <a:lnTo>
                    <a:pt x="162815" y="5389"/>
                  </a:lnTo>
                  <a:lnTo>
                    <a:pt x="161457" y="6905"/>
                  </a:lnTo>
                  <a:lnTo>
                    <a:pt x="159948" y="10472"/>
                  </a:lnTo>
                  <a:lnTo>
                    <a:pt x="158194" y="20592"/>
                  </a:lnTo>
                  <a:lnTo>
                    <a:pt x="154424" y="27598"/>
                  </a:lnTo>
                  <a:lnTo>
                    <a:pt x="150628" y="52673"/>
                  </a:lnTo>
                  <a:lnTo>
                    <a:pt x="148079" y="58564"/>
                  </a:lnTo>
                  <a:lnTo>
                    <a:pt x="140597" y="103095"/>
                  </a:lnTo>
                  <a:lnTo>
                    <a:pt x="141000" y="105910"/>
                  </a:lnTo>
                  <a:lnTo>
                    <a:pt x="141975" y="107786"/>
                  </a:lnTo>
                  <a:lnTo>
                    <a:pt x="143330" y="109037"/>
                  </a:lnTo>
                  <a:lnTo>
                    <a:pt x="144836" y="112308"/>
                  </a:lnTo>
                  <a:lnTo>
                    <a:pt x="146041" y="1178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84">
              <a:extLst>
                <a:ext uri="{FF2B5EF4-FFF2-40B4-BE49-F238E27FC236}">
                  <a16:creationId xmlns:a16="http://schemas.microsoft.com/office/drawing/2014/main" id="{242A0BE9-BF14-4146-B287-FE0709F8B395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6983413" y="4006850"/>
              <a:ext cx="215901" cy="133351"/>
            </a:xfrm>
            <a:custGeom>
              <a:avLst/>
              <a:gdLst/>
              <a:ahLst/>
              <a:cxnLst/>
              <a:rect l="0" t="0" r="0" b="0"/>
              <a:pathLst>
                <a:path w="215901" h="13335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2568" y="6908"/>
                  </a:lnTo>
                  <a:lnTo>
                    <a:pt x="29523" y="24570"/>
                  </a:lnTo>
                  <a:lnTo>
                    <a:pt x="14464" y="57674"/>
                  </a:lnTo>
                  <a:lnTo>
                    <a:pt x="11341" y="70005"/>
                  </a:lnTo>
                  <a:lnTo>
                    <a:pt x="348" y="99977"/>
                  </a:lnTo>
                  <a:lnTo>
                    <a:pt x="0" y="120358"/>
                  </a:lnTo>
                  <a:lnTo>
                    <a:pt x="3371" y="120564"/>
                  </a:lnTo>
                  <a:lnTo>
                    <a:pt x="6907" y="118730"/>
                  </a:lnTo>
                  <a:lnTo>
                    <a:pt x="17006" y="110520"/>
                  </a:lnTo>
                  <a:lnTo>
                    <a:pt x="24010" y="107300"/>
                  </a:lnTo>
                  <a:lnTo>
                    <a:pt x="70256" y="69317"/>
                  </a:lnTo>
                  <a:lnTo>
                    <a:pt x="86863" y="56182"/>
                  </a:lnTo>
                  <a:lnTo>
                    <a:pt x="132116" y="29642"/>
                  </a:lnTo>
                  <a:lnTo>
                    <a:pt x="147635" y="26238"/>
                  </a:lnTo>
                  <a:lnTo>
                    <a:pt x="186209" y="25401"/>
                  </a:lnTo>
                  <a:lnTo>
                    <a:pt x="190474" y="27282"/>
                  </a:lnTo>
                  <a:lnTo>
                    <a:pt x="206199" y="41132"/>
                  </a:lnTo>
                  <a:lnTo>
                    <a:pt x="208060" y="44857"/>
                  </a:lnTo>
                  <a:lnTo>
                    <a:pt x="210059" y="55087"/>
                  </a:lnTo>
                  <a:lnTo>
                    <a:pt x="214537" y="63511"/>
                  </a:lnTo>
                  <a:lnTo>
                    <a:pt x="215898" y="110182"/>
                  </a:lnTo>
                  <a:lnTo>
                    <a:pt x="21590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85">
              <a:extLst>
                <a:ext uri="{FF2B5EF4-FFF2-40B4-BE49-F238E27FC236}">
                  <a16:creationId xmlns:a16="http://schemas.microsoft.com/office/drawing/2014/main" id="{17E4477E-005B-4607-BC10-DF5D319AF2B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7358631" y="3962400"/>
              <a:ext cx="139133" cy="221291"/>
            </a:xfrm>
            <a:custGeom>
              <a:avLst/>
              <a:gdLst/>
              <a:ahLst/>
              <a:cxnLst/>
              <a:rect l="0" t="0" r="0" b="0"/>
              <a:pathLst>
                <a:path w="139133" h="221291">
                  <a:moveTo>
                    <a:pt x="113732" y="0"/>
                  </a:moveTo>
                  <a:lnTo>
                    <a:pt x="113732" y="0"/>
                  </a:lnTo>
                  <a:lnTo>
                    <a:pt x="110360" y="0"/>
                  </a:lnTo>
                  <a:lnTo>
                    <a:pt x="101522" y="3371"/>
                  </a:lnTo>
                  <a:lnTo>
                    <a:pt x="95840" y="8789"/>
                  </a:lnTo>
                  <a:lnTo>
                    <a:pt x="90258" y="15195"/>
                  </a:lnTo>
                  <a:lnTo>
                    <a:pt x="45971" y="49035"/>
                  </a:lnTo>
                  <a:lnTo>
                    <a:pt x="19970" y="76606"/>
                  </a:lnTo>
                  <a:lnTo>
                    <a:pt x="3752" y="109228"/>
                  </a:lnTo>
                  <a:lnTo>
                    <a:pt x="0" y="134843"/>
                  </a:lnTo>
                  <a:lnTo>
                    <a:pt x="212" y="160227"/>
                  </a:lnTo>
                  <a:lnTo>
                    <a:pt x="6611" y="186211"/>
                  </a:lnTo>
                  <a:lnTo>
                    <a:pt x="20010" y="204055"/>
                  </a:lnTo>
                  <a:lnTo>
                    <a:pt x="42085" y="217906"/>
                  </a:lnTo>
                  <a:lnTo>
                    <a:pt x="54560" y="220963"/>
                  </a:lnTo>
                  <a:lnTo>
                    <a:pt x="76486" y="221290"/>
                  </a:lnTo>
                  <a:lnTo>
                    <a:pt x="94935" y="216400"/>
                  </a:lnTo>
                  <a:lnTo>
                    <a:pt x="139132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86">
              <a:extLst>
                <a:ext uri="{FF2B5EF4-FFF2-40B4-BE49-F238E27FC236}">
                  <a16:creationId xmlns:a16="http://schemas.microsoft.com/office/drawing/2014/main" id="{670C6BC1-8C8F-4F1C-8076-B579DA50EDE1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7650163" y="3867150"/>
              <a:ext cx="120651" cy="222251"/>
            </a:xfrm>
            <a:custGeom>
              <a:avLst/>
              <a:gdLst/>
              <a:ahLst/>
              <a:cxnLst/>
              <a:rect l="0" t="0" r="0" b="0"/>
              <a:pathLst>
                <a:path w="120651" h="222251">
                  <a:moveTo>
                    <a:pt x="120650" y="0"/>
                  </a:moveTo>
                  <a:lnTo>
                    <a:pt x="120650" y="0"/>
                  </a:lnTo>
                  <a:lnTo>
                    <a:pt x="117278" y="0"/>
                  </a:lnTo>
                  <a:lnTo>
                    <a:pt x="116285" y="706"/>
                  </a:lnTo>
                  <a:lnTo>
                    <a:pt x="115623" y="1882"/>
                  </a:lnTo>
                  <a:lnTo>
                    <a:pt x="115182" y="3371"/>
                  </a:lnTo>
                  <a:lnTo>
                    <a:pt x="114182" y="4364"/>
                  </a:lnTo>
                  <a:lnTo>
                    <a:pt x="111190" y="5467"/>
                  </a:lnTo>
                  <a:lnTo>
                    <a:pt x="110110" y="6467"/>
                  </a:lnTo>
                  <a:lnTo>
                    <a:pt x="93240" y="38304"/>
                  </a:lnTo>
                  <a:lnTo>
                    <a:pt x="67771" y="77044"/>
                  </a:lnTo>
                  <a:lnTo>
                    <a:pt x="49044" y="123844"/>
                  </a:lnTo>
                  <a:lnTo>
                    <a:pt x="23331" y="170869"/>
                  </a:lnTo>
                  <a:lnTo>
                    <a:pt x="1918" y="213972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87">
              <a:extLst>
                <a:ext uri="{FF2B5EF4-FFF2-40B4-BE49-F238E27FC236}">
                  <a16:creationId xmlns:a16="http://schemas.microsoft.com/office/drawing/2014/main" id="{CE4FDD76-156F-4A94-A48A-97F0387F3449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624763" y="3930650"/>
              <a:ext cx="107951" cy="69851"/>
            </a:xfrm>
            <a:custGeom>
              <a:avLst/>
              <a:gdLst/>
              <a:ahLst/>
              <a:cxnLst/>
              <a:rect l="0" t="0" r="0" b="0"/>
              <a:pathLst>
                <a:path w="107951" h="698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3371" y="12209"/>
                  </a:lnTo>
                  <a:lnTo>
                    <a:pt x="24010" y="46064"/>
                  </a:lnTo>
                  <a:lnTo>
                    <a:pt x="34004" y="53552"/>
                  </a:lnTo>
                  <a:lnTo>
                    <a:pt x="66518" y="67182"/>
                  </a:lnTo>
                  <a:lnTo>
                    <a:pt x="1079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188">
              <a:extLst>
                <a:ext uri="{FF2B5EF4-FFF2-40B4-BE49-F238E27FC236}">
                  <a16:creationId xmlns:a16="http://schemas.microsoft.com/office/drawing/2014/main" id="{931C9C47-BE84-4EAC-9CA9-C1C6736690DD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834313" y="3975100"/>
              <a:ext cx="38101" cy="57151"/>
            </a:xfrm>
            <a:custGeom>
              <a:avLst/>
              <a:gdLst/>
              <a:ahLst/>
              <a:cxnLst/>
              <a:rect l="0" t="0" r="0" b="0"/>
              <a:pathLst>
                <a:path w="38101" h="57151">
                  <a:moveTo>
                    <a:pt x="38100" y="0"/>
                  </a:moveTo>
                  <a:lnTo>
                    <a:pt x="38100" y="0"/>
                  </a:lnTo>
                  <a:lnTo>
                    <a:pt x="38100" y="3371"/>
                  </a:lnTo>
                  <a:lnTo>
                    <a:pt x="36218" y="6908"/>
                  </a:lnTo>
                  <a:lnTo>
                    <a:pt x="27974" y="17007"/>
                  </a:lnTo>
                  <a:lnTo>
                    <a:pt x="24027" y="25415"/>
                  </a:lnTo>
                  <a:lnTo>
                    <a:pt x="21262" y="29640"/>
                  </a:lnTo>
                  <a:lnTo>
                    <a:pt x="18999" y="35985"/>
                  </a:lnTo>
                  <a:lnTo>
                    <a:pt x="8104" y="50800"/>
                  </a:lnTo>
                  <a:lnTo>
                    <a:pt x="7519" y="52917"/>
                  </a:lnTo>
                  <a:lnTo>
                    <a:pt x="6424" y="54328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189">
              <a:extLst>
                <a:ext uri="{FF2B5EF4-FFF2-40B4-BE49-F238E27FC236}">
                  <a16:creationId xmlns:a16="http://schemas.microsoft.com/office/drawing/2014/main" id="{3CBA4E7D-C7FC-4834-8682-EA794301B570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018463" y="3867150"/>
              <a:ext cx="6351" cy="38101"/>
            </a:xfrm>
            <a:custGeom>
              <a:avLst/>
              <a:gdLst/>
              <a:ahLst/>
              <a:cxnLst/>
              <a:rect l="0" t="0" r="0" b="0"/>
              <a:pathLst>
                <a:path w="6351" h="38101">
                  <a:moveTo>
                    <a:pt x="6350" y="0"/>
                  </a:moveTo>
                  <a:lnTo>
                    <a:pt x="6350" y="0"/>
                  </a:lnTo>
                  <a:lnTo>
                    <a:pt x="6350" y="21454"/>
                  </a:lnTo>
                  <a:lnTo>
                    <a:pt x="5644" y="22770"/>
                  </a:lnTo>
                  <a:lnTo>
                    <a:pt x="4468" y="23646"/>
                  </a:lnTo>
                  <a:lnTo>
                    <a:pt x="2978" y="24231"/>
                  </a:lnTo>
                  <a:lnTo>
                    <a:pt x="1985" y="25326"/>
                  </a:lnTo>
                  <a:lnTo>
                    <a:pt x="261" y="30765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190">
              <a:extLst>
                <a:ext uri="{FF2B5EF4-FFF2-40B4-BE49-F238E27FC236}">
                  <a16:creationId xmlns:a16="http://schemas.microsoft.com/office/drawing/2014/main" id="{605145C9-A6B6-44FD-B40E-5E53C79B5E76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005763" y="3879938"/>
              <a:ext cx="158640" cy="183776"/>
            </a:xfrm>
            <a:custGeom>
              <a:avLst/>
              <a:gdLst/>
              <a:ahLst/>
              <a:cxnLst/>
              <a:rect l="0" t="0" r="0" b="0"/>
              <a:pathLst>
                <a:path w="158640" h="183776">
                  <a:moveTo>
                    <a:pt x="6350" y="50712"/>
                  </a:moveTo>
                  <a:lnTo>
                    <a:pt x="6350" y="50712"/>
                  </a:lnTo>
                  <a:lnTo>
                    <a:pt x="6350" y="84582"/>
                  </a:lnTo>
                  <a:lnTo>
                    <a:pt x="4468" y="88814"/>
                  </a:lnTo>
                  <a:lnTo>
                    <a:pt x="2978" y="90930"/>
                  </a:lnTo>
                  <a:lnTo>
                    <a:pt x="882" y="100650"/>
                  </a:lnTo>
                  <a:lnTo>
                    <a:pt x="0" y="148078"/>
                  </a:lnTo>
                  <a:lnTo>
                    <a:pt x="0" y="151057"/>
                  </a:lnTo>
                  <a:lnTo>
                    <a:pt x="4364" y="157134"/>
                  </a:lnTo>
                  <a:lnTo>
                    <a:pt x="6467" y="163070"/>
                  </a:lnTo>
                  <a:lnTo>
                    <a:pt x="9459" y="167206"/>
                  </a:lnTo>
                  <a:lnTo>
                    <a:pt x="13141" y="169515"/>
                  </a:lnTo>
                  <a:lnTo>
                    <a:pt x="17129" y="171247"/>
                  </a:lnTo>
                  <a:lnTo>
                    <a:pt x="23341" y="175483"/>
                  </a:lnTo>
                  <a:lnTo>
                    <a:pt x="29650" y="177757"/>
                  </a:lnTo>
                  <a:lnTo>
                    <a:pt x="36693" y="181880"/>
                  </a:lnTo>
                  <a:lnTo>
                    <a:pt x="52034" y="183775"/>
                  </a:lnTo>
                  <a:lnTo>
                    <a:pt x="56757" y="182053"/>
                  </a:lnTo>
                  <a:lnTo>
                    <a:pt x="59004" y="180606"/>
                  </a:lnTo>
                  <a:lnTo>
                    <a:pt x="79867" y="176212"/>
                  </a:lnTo>
                  <a:lnTo>
                    <a:pt x="97144" y="166225"/>
                  </a:lnTo>
                  <a:lnTo>
                    <a:pt x="109369" y="153597"/>
                  </a:lnTo>
                  <a:lnTo>
                    <a:pt x="128598" y="141193"/>
                  </a:lnTo>
                  <a:lnTo>
                    <a:pt x="154486" y="106707"/>
                  </a:lnTo>
                  <a:lnTo>
                    <a:pt x="156854" y="100058"/>
                  </a:lnTo>
                  <a:lnTo>
                    <a:pt x="158639" y="71794"/>
                  </a:lnTo>
                  <a:lnTo>
                    <a:pt x="156819" y="65256"/>
                  </a:lnTo>
                  <a:lnTo>
                    <a:pt x="154364" y="59292"/>
                  </a:lnTo>
                  <a:lnTo>
                    <a:pt x="149287" y="39865"/>
                  </a:lnTo>
                  <a:lnTo>
                    <a:pt x="139569" y="20809"/>
                  </a:lnTo>
                  <a:lnTo>
                    <a:pt x="134702" y="15549"/>
                  </a:lnTo>
                  <a:lnTo>
                    <a:pt x="124735" y="9328"/>
                  </a:lnTo>
                  <a:lnTo>
                    <a:pt x="114689" y="4986"/>
                  </a:lnTo>
                  <a:lnTo>
                    <a:pt x="112442" y="3295"/>
                  </a:lnTo>
                  <a:lnTo>
                    <a:pt x="106183" y="1416"/>
                  </a:lnTo>
                  <a:lnTo>
                    <a:pt x="90422" y="0"/>
                  </a:lnTo>
                  <a:lnTo>
                    <a:pt x="82192" y="4950"/>
                  </a:lnTo>
                  <a:lnTo>
                    <a:pt x="80195" y="5387"/>
                  </a:lnTo>
                  <a:lnTo>
                    <a:pt x="78863" y="6384"/>
                  </a:lnTo>
                  <a:lnTo>
                    <a:pt x="77975" y="7755"/>
                  </a:lnTo>
                  <a:lnTo>
                    <a:pt x="77383" y="9374"/>
                  </a:lnTo>
                  <a:lnTo>
                    <a:pt x="76283" y="10453"/>
                  </a:lnTo>
                  <a:lnTo>
                    <a:pt x="69850" y="126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191">
              <a:extLst>
                <a:ext uri="{FF2B5EF4-FFF2-40B4-BE49-F238E27FC236}">
                  <a16:creationId xmlns:a16="http://schemas.microsoft.com/office/drawing/2014/main" id="{27127A88-310C-424E-A0F0-0B433C6332B8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221687" y="3930650"/>
              <a:ext cx="260239" cy="133349"/>
            </a:xfrm>
            <a:custGeom>
              <a:avLst/>
              <a:gdLst/>
              <a:ahLst/>
              <a:cxnLst/>
              <a:rect l="0" t="0" r="0" b="0"/>
              <a:pathLst>
                <a:path w="260239" h="133349">
                  <a:moveTo>
                    <a:pt x="63476" y="0"/>
                  </a:moveTo>
                  <a:lnTo>
                    <a:pt x="63476" y="0"/>
                  </a:lnTo>
                  <a:lnTo>
                    <a:pt x="66847" y="0"/>
                  </a:lnTo>
                  <a:lnTo>
                    <a:pt x="67840" y="706"/>
                  </a:lnTo>
                  <a:lnTo>
                    <a:pt x="68502" y="1882"/>
                  </a:lnTo>
                  <a:lnTo>
                    <a:pt x="69564" y="8839"/>
                  </a:lnTo>
                  <a:lnTo>
                    <a:pt x="69823" y="33870"/>
                  </a:lnTo>
                  <a:lnTo>
                    <a:pt x="61986" y="61784"/>
                  </a:lnTo>
                  <a:lnTo>
                    <a:pt x="42283" y="90725"/>
                  </a:lnTo>
                  <a:lnTo>
                    <a:pt x="15671" y="118354"/>
                  </a:lnTo>
                  <a:lnTo>
                    <a:pt x="14007" y="122687"/>
                  </a:lnTo>
                  <a:lnTo>
                    <a:pt x="12858" y="124125"/>
                  </a:lnTo>
                  <a:lnTo>
                    <a:pt x="8574" y="126853"/>
                  </a:lnTo>
                  <a:lnTo>
                    <a:pt x="7325" y="129992"/>
                  </a:lnTo>
                  <a:lnTo>
                    <a:pt x="6286" y="131112"/>
                  </a:lnTo>
                  <a:lnTo>
                    <a:pt x="0" y="133343"/>
                  </a:lnTo>
                  <a:lnTo>
                    <a:pt x="3354" y="133348"/>
                  </a:lnTo>
                  <a:lnTo>
                    <a:pt x="6886" y="131468"/>
                  </a:lnTo>
                  <a:lnTo>
                    <a:pt x="14902" y="124511"/>
                  </a:lnTo>
                  <a:lnTo>
                    <a:pt x="20956" y="122366"/>
                  </a:lnTo>
                  <a:lnTo>
                    <a:pt x="24546" y="121794"/>
                  </a:lnTo>
                  <a:lnTo>
                    <a:pt x="62202" y="99990"/>
                  </a:lnTo>
                  <a:lnTo>
                    <a:pt x="106568" y="65340"/>
                  </a:lnTo>
                  <a:lnTo>
                    <a:pt x="153262" y="35115"/>
                  </a:lnTo>
                  <a:lnTo>
                    <a:pt x="178868" y="23448"/>
                  </a:lnTo>
                  <a:lnTo>
                    <a:pt x="224288" y="13365"/>
                  </a:lnTo>
                  <a:lnTo>
                    <a:pt x="249369" y="12726"/>
                  </a:lnTo>
                  <a:lnTo>
                    <a:pt x="250904" y="13423"/>
                  </a:lnTo>
                  <a:lnTo>
                    <a:pt x="251928" y="14593"/>
                  </a:lnTo>
                  <a:lnTo>
                    <a:pt x="252610" y="16079"/>
                  </a:lnTo>
                  <a:lnTo>
                    <a:pt x="253771" y="17069"/>
                  </a:lnTo>
                  <a:lnTo>
                    <a:pt x="256942" y="18170"/>
                  </a:lnTo>
                  <a:lnTo>
                    <a:pt x="258070" y="19169"/>
                  </a:lnTo>
                  <a:lnTo>
                    <a:pt x="259323" y="22160"/>
                  </a:lnTo>
                  <a:lnTo>
                    <a:pt x="260238" y="33954"/>
                  </a:lnTo>
                  <a:lnTo>
                    <a:pt x="243026" y="80800"/>
                  </a:lnTo>
                  <a:lnTo>
                    <a:pt x="241348" y="86005"/>
                  </a:lnTo>
                  <a:lnTo>
                    <a:pt x="231219" y="103779"/>
                  </a:lnTo>
                  <a:lnTo>
                    <a:pt x="228576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192">
              <a:extLst>
                <a:ext uri="{FF2B5EF4-FFF2-40B4-BE49-F238E27FC236}">
                  <a16:creationId xmlns:a16="http://schemas.microsoft.com/office/drawing/2014/main" id="{A16564F3-9D96-4136-A51D-D7050BA66D70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571016" y="3898900"/>
              <a:ext cx="117783" cy="279401"/>
            </a:xfrm>
            <a:custGeom>
              <a:avLst/>
              <a:gdLst/>
              <a:ahLst/>
              <a:cxnLst/>
              <a:rect l="0" t="0" r="0" b="0"/>
              <a:pathLst>
                <a:path w="117783" h="279401">
                  <a:moveTo>
                    <a:pt x="101497" y="0"/>
                  </a:moveTo>
                  <a:lnTo>
                    <a:pt x="101497" y="0"/>
                  </a:lnTo>
                  <a:lnTo>
                    <a:pt x="66947" y="706"/>
                  </a:lnTo>
                  <a:lnTo>
                    <a:pt x="47239" y="6467"/>
                  </a:lnTo>
                  <a:lnTo>
                    <a:pt x="12903" y="31624"/>
                  </a:lnTo>
                  <a:lnTo>
                    <a:pt x="3892" y="40479"/>
                  </a:lnTo>
                  <a:lnTo>
                    <a:pt x="1672" y="44567"/>
                  </a:lnTo>
                  <a:lnTo>
                    <a:pt x="131" y="55049"/>
                  </a:lnTo>
                  <a:lnTo>
                    <a:pt x="0" y="59274"/>
                  </a:lnTo>
                  <a:lnTo>
                    <a:pt x="8744" y="80806"/>
                  </a:lnTo>
                  <a:lnTo>
                    <a:pt x="20878" y="96623"/>
                  </a:lnTo>
                  <a:lnTo>
                    <a:pt x="32219" y="106476"/>
                  </a:lnTo>
                  <a:lnTo>
                    <a:pt x="76493" y="146480"/>
                  </a:lnTo>
                  <a:lnTo>
                    <a:pt x="94624" y="166462"/>
                  </a:lnTo>
                  <a:lnTo>
                    <a:pt x="111354" y="193258"/>
                  </a:lnTo>
                  <a:lnTo>
                    <a:pt x="114653" y="213004"/>
                  </a:lnTo>
                  <a:lnTo>
                    <a:pt x="117457" y="217670"/>
                  </a:lnTo>
                  <a:lnTo>
                    <a:pt x="117782" y="220608"/>
                  </a:lnTo>
                  <a:lnTo>
                    <a:pt x="114867" y="231485"/>
                  </a:lnTo>
                  <a:lnTo>
                    <a:pt x="111437" y="239525"/>
                  </a:lnTo>
                  <a:lnTo>
                    <a:pt x="105679" y="245920"/>
                  </a:lnTo>
                  <a:lnTo>
                    <a:pt x="80183" y="265736"/>
                  </a:lnTo>
                  <a:lnTo>
                    <a:pt x="68740" y="269800"/>
                  </a:lnTo>
                  <a:lnTo>
                    <a:pt x="25297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SMARTInkShape-Group34">
            <a:extLst>
              <a:ext uri="{FF2B5EF4-FFF2-40B4-BE49-F238E27FC236}">
                <a16:creationId xmlns:a16="http://schemas.microsoft.com/office/drawing/2014/main" id="{36986303-590B-4CB7-92A9-8BF9E92FAADF}"/>
              </a:ext>
            </a:extLst>
          </p:cNvPr>
          <p:cNvGrpSpPr/>
          <p:nvPr/>
        </p:nvGrpSpPr>
        <p:grpSpPr>
          <a:xfrm>
            <a:off x="6234113" y="4390790"/>
            <a:ext cx="1447801" cy="206554"/>
            <a:chOff x="6234113" y="4390790"/>
            <a:chExt cx="1447801" cy="206554"/>
          </a:xfrm>
        </p:grpSpPr>
        <p:sp>
          <p:nvSpPr>
            <p:cNvPr id="165" name="SMARTInkShape-193">
              <a:extLst>
                <a:ext uri="{FF2B5EF4-FFF2-40B4-BE49-F238E27FC236}">
                  <a16:creationId xmlns:a16="http://schemas.microsoft.com/office/drawing/2014/main" id="{1CAB5F5B-074E-4083-86E6-6F64798B0BEF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6234113" y="4483100"/>
              <a:ext cx="120651" cy="31751"/>
            </a:xfrm>
            <a:custGeom>
              <a:avLst/>
              <a:gdLst/>
              <a:ahLst/>
              <a:cxnLst/>
              <a:rect l="0" t="0" r="0" b="0"/>
              <a:pathLst>
                <a:path w="120651" h="317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6467" y="4364"/>
                  </a:lnTo>
                  <a:lnTo>
                    <a:pt x="13141" y="7839"/>
                  </a:lnTo>
                  <a:lnTo>
                    <a:pt x="17129" y="10540"/>
                  </a:lnTo>
                  <a:lnTo>
                    <a:pt x="62299" y="24432"/>
                  </a:lnTo>
                  <a:lnTo>
                    <a:pt x="96135" y="31464"/>
                  </a:lnTo>
                  <a:lnTo>
                    <a:pt x="1206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194">
              <a:extLst>
                <a:ext uri="{FF2B5EF4-FFF2-40B4-BE49-F238E27FC236}">
                  <a16:creationId xmlns:a16="http://schemas.microsoft.com/office/drawing/2014/main" id="{EC313E8D-D24A-4B29-B159-48641153031A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6533536" y="4394650"/>
              <a:ext cx="182184" cy="202694"/>
            </a:xfrm>
            <a:custGeom>
              <a:avLst/>
              <a:gdLst/>
              <a:ahLst/>
              <a:cxnLst/>
              <a:rect l="0" t="0" r="0" b="0"/>
              <a:pathLst>
                <a:path w="182184" h="202694">
                  <a:moveTo>
                    <a:pt x="5377" y="120200"/>
                  </a:moveTo>
                  <a:lnTo>
                    <a:pt x="5377" y="120200"/>
                  </a:lnTo>
                  <a:lnTo>
                    <a:pt x="31817" y="119495"/>
                  </a:lnTo>
                  <a:lnTo>
                    <a:pt x="64345" y="114242"/>
                  </a:lnTo>
                  <a:lnTo>
                    <a:pt x="74623" y="113319"/>
                  </a:lnTo>
                  <a:lnTo>
                    <a:pt x="90734" y="108859"/>
                  </a:lnTo>
                  <a:lnTo>
                    <a:pt x="105927" y="106021"/>
                  </a:lnTo>
                  <a:lnTo>
                    <a:pt x="127299" y="96722"/>
                  </a:lnTo>
                  <a:lnTo>
                    <a:pt x="136438" y="91215"/>
                  </a:lnTo>
                  <a:lnTo>
                    <a:pt x="149930" y="87115"/>
                  </a:lnTo>
                  <a:lnTo>
                    <a:pt x="172567" y="67260"/>
                  </a:lnTo>
                  <a:lnTo>
                    <a:pt x="174934" y="63040"/>
                  </a:lnTo>
                  <a:lnTo>
                    <a:pt x="176691" y="58812"/>
                  </a:lnTo>
                  <a:lnTo>
                    <a:pt x="179824" y="54582"/>
                  </a:lnTo>
                  <a:lnTo>
                    <a:pt x="181686" y="48468"/>
                  </a:lnTo>
                  <a:lnTo>
                    <a:pt x="182183" y="44862"/>
                  </a:lnTo>
                  <a:lnTo>
                    <a:pt x="180853" y="38974"/>
                  </a:lnTo>
                  <a:lnTo>
                    <a:pt x="178616" y="34005"/>
                  </a:lnTo>
                  <a:lnTo>
                    <a:pt x="177062" y="22911"/>
                  </a:lnTo>
                  <a:lnTo>
                    <a:pt x="170154" y="13136"/>
                  </a:lnTo>
                  <a:lnTo>
                    <a:pt x="162541" y="4673"/>
                  </a:lnTo>
                  <a:lnTo>
                    <a:pt x="156131" y="1827"/>
                  </a:lnTo>
                  <a:lnTo>
                    <a:pt x="140519" y="0"/>
                  </a:lnTo>
                  <a:lnTo>
                    <a:pt x="112044" y="8428"/>
                  </a:lnTo>
                  <a:lnTo>
                    <a:pt x="65602" y="32545"/>
                  </a:lnTo>
                  <a:lnTo>
                    <a:pt x="52227" y="42880"/>
                  </a:lnTo>
                  <a:lnTo>
                    <a:pt x="24045" y="88654"/>
                  </a:lnTo>
                  <a:lnTo>
                    <a:pt x="5900" y="126568"/>
                  </a:lnTo>
                  <a:lnTo>
                    <a:pt x="385" y="148582"/>
                  </a:lnTo>
                  <a:lnTo>
                    <a:pt x="0" y="170178"/>
                  </a:lnTo>
                  <a:lnTo>
                    <a:pt x="2517" y="177220"/>
                  </a:lnTo>
                  <a:lnTo>
                    <a:pt x="7869" y="182702"/>
                  </a:lnTo>
                  <a:lnTo>
                    <a:pt x="26871" y="197810"/>
                  </a:lnTo>
                  <a:lnTo>
                    <a:pt x="39340" y="201287"/>
                  </a:lnTo>
                  <a:lnTo>
                    <a:pt x="84048" y="202693"/>
                  </a:lnTo>
                  <a:lnTo>
                    <a:pt x="132377" y="190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195">
              <a:extLst>
                <a:ext uri="{FF2B5EF4-FFF2-40B4-BE49-F238E27FC236}">
                  <a16:creationId xmlns:a16="http://schemas.microsoft.com/office/drawing/2014/main" id="{92E70459-327A-407A-BF83-09900F62431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6799263" y="4413251"/>
              <a:ext cx="247651" cy="124309"/>
            </a:xfrm>
            <a:custGeom>
              <a:avLst/>
              <a:gdLst/>
              <a:ahLst/>
              <a:cxnLst/>
              <a:rect l="0" t="0" r="0" b="0"/>
              <a:pathLst>
                <a:path w="247651" h="124309">
                  <a:moveTo>
                    <a:pt x="0" y="120649"/>
                  </a:moveTo>
                  <a:lnTo>
                    <a:pt x="0" y="120649"/>
                  </a:lnTo>
                  <a:lnTo>
                    <a:pt x="0" y="124308"/>
                  </a:lnTo>
                  <a:lnTo>
                    <a:pt x="0" y="120654"/>
                  </a:lnTo>
                  <a:lnTo>
                    <a:pt x="5467" y="120649"/>
                  </a:lnTo>
                  <a:lnTo>
                    <a:pt x="49057" y="83409"/>
                  </a:lnTo>
                  <a:lnTo>
                    <a:pt x="53553" y="77522"/>
                  </a:lnTo>
                  <a:lnTo>
                    <a:pt x="56962" y="71848"/>
                  </a:lnTo>
                  <a:lnTo>
                    <a:pt x="74307" y="53556"/>
                  </a:lnTo>
                  <a:lnTo>
                    <a:pt x="84654" y="46050"/>
                  </a:lnTo>
                  <a:lnTo>
                    <a:pt x="100001" y="28121"/>
                  </a:lnTo>
                  <a:lnTo>
                    <a:pt x="115509" y="17012"/>
                  </a:lnTo>
                  <a:lnTo>
                    <a:pt x="118365" y="12734"/>
                  </a:lnTo>
                  <a:lnTo>
                    <a:pt x="119126" y="10606"/>
                  </a:lnTo>
                  <a:lnTo>
                    <a:pt x="120339" y="9187"/>
                  </a:lnTo>
                  <a:lnTo>
                    <a:pt x="132166" y="993"/>
                  </a:lnTo>
                  <a:lnTo>
                    <a:pt x="139407" y="25"/>
                  </a:lnTo>
                  <a:lnTo>
                    <a:pt x="149152" y="0"/>
                  </a:lnTo>
                  <a:lnTo>
                    <a:pt x="150235" y="705"/>
                  </a:lnTo>
                  <a:lnTo>
                    <a:pt x="150956" y="1881"/>
                  </a:lnTo>
                  <a:lnTo>
                    <a:pt x="151438" y="3370"/>
                  </a:lnTo>
                  <a:lnTo>
                    <a:pt x="152464" y="4363"/>
                  </a:lnTo>
                  <a:lnTo>
                    <a:pt x="155485" y="5466"/>
                  </a:lnTo>
                  <a:lnTo>
                    <a:pt x="163174" y="6880"/>
                  </a:lnTo>
                  <a:lnTo>
                    <a:pt x="169390" y="10662"/>
                  </a:lnTo>
                  <a:lnTo>
                    <a:pt x="176405" y="12095"/>
                  </a:lnTo>
                  <a:lnTo>
                    <a:pt x="194851" y="13352"/>
                  </a:lnTo>
                  <a:lnTo>
                    <a:pt x="202076" y="16046"/>
                  </a:lnTo>
                  <a:lnTo>
                    <a:pt x="209991" y="15833"/>
                  </a:lnTo>
                  <a:lnTo>
                    <a:pt x="214077" y="14788"/>
                  </a:lnTo>
                  <a:lnTo>
                    <a:pt x="222380" y="15509"/>
                  </a:lnTo>
                  <a:lnTo>
                    <a:pt x="235838" y="18350"/>
                  </a:lnTo>
                  <a:lnTo>
                    <a:pt x="240753" y="16857"/>
                  </a:lnTo>
                  <a:lnTo>
                    <a:pt x="247650" y="126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196">
              <a:extLst>
                <a:ext uri="{FF2B5EF4-FFF2-40B4-BE49-F238E27FC236}">
                  <a16:creationId xmlns:a16="http://schemas.microsoft.com/office/drawing/2014/main" id="{7A2348E3-D3AC-439A-91D0-BE9B0825099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7027863" y="4400550"/>
              <a:ext cx="234951" cy="149710"/>
            </a:xfrm>
            <a:custGeom>
              <a:avLst/>
              <a:gdLst/>
              <a:ahLst/>
              <a:cxnLst/>
              <a:rect l="0" t="0" r="0" b="0"/>
              <a:pathLst>
                <a:path w="234951" h="149710">
                  <a:moveTo>
                    <a:pt x="0" y="146050"/>
                  </a:moveTo>
                  <a:lnTo>
                    <a:pt x="0" y="146050"/>
                  </a:lnTo>
                  <a:lnTo>
                    <a:pt x="0" y="149421"/>
                  </a:lnTo>
                  <a:lnTo>
                    <a:pt x="705" y="149709"/>
                  </a:lnTo>
                  <a:lnTo>
                    <a:pt x="6907" y="146982"/>
                  </a:lnTo>
                  <a:lnTo>
                    <a:pt x="8838" y="146671"/>
                  </a:lnTo>
                  <a:lnTo>
                    <a:pt x="12865" y="144445"/>
                  </a:lnTo>
                  <a:lnTo>
                    <a:pt x="25430" y="133236"/>
                  </a:lnTo>
                  <a:lnTo>
                    <a:pt x="58988" y="88021"/>
                  </a:lnTo>
                  <a:lnTo>
                    <a:pt x="94857" y="43081"/>
                  </a:lnTo>
                  <a:lnTo>
                    <a:pt x="119159" y="6086"/>
                  </a:lnTo>
                  <a:lnTo>
                    <a:pt x="119656" y="4057"/>
                  </a:lnTo>
                  <a:lnTo>
                    <a:pt x="120693" y="2705"/>
                  </a:lnTo>
                  <a:lnTo>
                    <a:pt x="126808" y="71"/>
                  </a:lnTo>
                  <a:lnTo>
                    <a:pt x="126914" y="31"/>
                  </a:lnTo>
                  <a:lnTo>
                    <a:pt x="167240" y="0"/>
                  </a:lnTo>
                  <a:lnTo>
                    <a:pt x="171460" y="1882"/>
                  </a:lnTo>
                  <a:lnTo>
                    <a:pt x="175687" y="4364"/>
                  </a:lnTo>
                  <a:lnTo>
                    <a:pt x="182740" y="5762"/>
                  </a:lnTo>
                  <a:lnTo>
                    <a:pt x="230137" y="6350"/>
                  </a:lnTo>
                  <a:lnTo>
                    <a:pt x="2349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197">
              <a:extLst>
                <a:ext uri="{FF2B5EF4-FFF2-40B4-BE49-F238E27FC236}">
                  <a16:creationId xmlns:a16="http://schemas.microsoft.com/office/drawing/2014/main" id="{61E68F58-A032-419E-8238-D5C48F0D4258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7275777" y="4390790"/>
              <a:ext cx="161875" cy="130215"/>
            </a:xfrm>
            <a:custGeom>
              <a:avLst/>
              <a:gdLst/>
              <a:ahLst/>
              <a:cxnLst/>
              <a:rect l="0" t="0" r="0" b="0"/>
              <a:pathLst>
                <a:path w="161875" h="130215">
                  <a:moveTo>
                    <a:pt x="25136" y="54210"/>
                  </a:moveTo>
                  <a:lnTo>
                    <a:pt x="25136" y="54210"/>
                  </a:lnTo>
                  <a:lnTo>
                    <a:pt x="21764" y="57581"/>
                  </a:lnTo>
                  <a:lnTo>
                    <a:pt x="20109" y="61118"/>
                  </a:lnTo>
                  <a:lnTo>
                    <a:pt x="19668" y="63049"/>
                  </a:lnTo>
                  <a:lnTo>
                    <a:pt x="18668" y="64336"/>
                  </a:lnTo>
                  <a:lnTo>
                    <a:pt x="15676" y="65766"/>
                  </a:lnTo>
                  <a:lnTo>
                    <a:pt x="11994" y="70165"/>
                  </a:lnTo>
                  <a:lnTo>
                    <a:pt x="8712" y="76118"/>
                  </a:lnTo>
                  <a:lnTo>
                    <a:pt x="6604" y="85688"/>
                  </a:lnTo>
                  <a:lnTo>
                    <a:pt x="6188" y="94373"/>
                  </a:lnTo>
                  <a:lnTo>
                    <a:pt x="4249" y="98636"/>
                  </a:lnTo>
                  <a:lnTo>
                    <a:pt x="1742" y="102883"/>
                  </a:lnTo>
                  <a:lnTo>
                    <a:pt x="132" y="111358"/>
                  </a:lnTo>
                  <a:lnTo>
                    <a:pt x="0" y="113475"/>
                  </a:lnTo>
                  <a:lnTo>
                    <a:pt x="1735" y="117710"/>
                  </a:lnTo>
                  <a:lnTo>
                    <a:pt x="9202" y="127059"/>
                  </a:lnTo>
                  <a:lnTo>
                    <a:pt x="12880" y="128921"/>
                  </a:lnTo>
                  <a:lnTo>
                    <a:pt x="23783" y="130214"/>
                  </a:lnTo>
                  <a:lnTo>
                    <a:pt x="58371" y="129700"/>
                  </a:lnTo>
                  <a:lnTo>
                    <a:pt x="99180" y="111311"/>
                  </a:lnTo>
                  <a:lnTo>
                    <a:pt x="146669" y="72103"/>
                  </a:lnTo>
                  <a:lnTo>
                    <a:pt x="153887" y="61707"/>
                  </a:lnTo>
                  <a:lnTo>
                    <a:pt x="161453" y="42659"/>
                  </a:lnTo>
                  <a:lnTo>
                    <a:pt x="161874" y="39454"/>
                  </a:lnTo>
                  <a:lnTo>
                    <a:pt x="157896" y="18284"/>
                  </a:lnTo>
                  <a:lnTo>
                    <a:pt x="146934" y="4667"/>
                  </a:lnTo>
                  <a:lnTo>
                    <a:pt x="139384" y="411"/>
                  </a:lnTo>
                  <a:lnTo>
                    <a:pt x="136579" y="0"/>
                  </a:lnTo>
                  <a:lnTo>
                    <a:pt x="118259" y="3724"/>
                  </a:lnTo>
                  <a:lnTo>
                    <a:pt x="110426" y="8364"/>
                  </a:lnTo>
                  <a:lnTo>
                    <a:pt x="105846" y="12197"/>
                  </a:lnTo>
                  <a:lnTo>
                    <a:pt x="103340" y="16252"/>
                  </a:lnTo>
                  <a:lnTo>
                    <a:pt x="102672" y="18321"/>
                  </a:lnTo>
                  <a:lnTo>
                    <a:pt x="98167" y="22502"/>
                  </a:lnTo>
                  <a:lnTo>
                    <a:pt x="82286" y="3516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198">
              <a:extLst>
                <a:ext uri="{FF2B5EF4-FFF2-40B4-BE49-F238E27FC236}">
                  <a16:creationId xmlns:a16="http://schemas.microsoft.com/office/drawing/2014/main" id="{9092BC39-81ED-4C58-84BE-0B279B501817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7472363" y="4400550"/>
              <a:ext cx="209551" cy="133328"/>
            </a:xfrm>
            <a:custGeom>
              <a:avLst/>
              <a:gdLst/>
              <a:ahLst/>
              <a:cxnLst/>
              <a:rect l="0" t="0" r="0" b="0"/>
              <a:pathLst>
                <a:path w="209551" h="133328">
                  <a:moveTo>
                    <a:pt x="0" y="120650"/>
                  </a:moveTo>
                  <a:lnTo>
                    <a:pt x="0" y="120650"/>
                  </a:lnTo>
                  <a:lnTo>
                    <a:pt x="0" y="133082"/>
                  </a:lnTo>
                  <a:lnTo>
                    <a:pt x="5467" y="133327"/>
                  </a:lnTo>
                  <a:lnTo>
                    <a:pt x="45429" y="105824"/>
                  </a:lnTo>
                  <a:lnTo>
                    <a:pt x="90792" y="61479"/>
                  </a:lnTo>
                  <a:lnTo>
                    <a:pt x="116486" y="36616"/>
                  </a:lnTo>
                  <a:lnTo>
                    <a:pt x="133229" y="25127"/>
                  </a:lnTo>
                  <a:lnTo>
                    <a:pt x="143917" y="15487"/>
                  </a:lnTo>
                  <a:lnTo>
                    <a:pt x="151143" y="13067"/>
                  </a:lnTo>
                  <a:lnTo>
                    <a:pt x="161826" y="12710"/>
                  </a:lnTo>
                  <a:lnTo>
                    <a:pt x="165527" y="10823"/>
                  </a:lnTo>
                  <a:lnTo>
                    <a:pt x="170280" y="7233"/>
                  </a:lnTo>
                  <a:lnTo>
                    <a:pt x="176814" y="6428"/>
                  </a:lnTo>
                  <a:lnTo>
                    <a:pt x="205602" y="6350"/>
                  </a:lnTo>
                  <a:lnTo>
                    <a:pt x="206917" y="5645"/>
                  </a:lnTo>
                  <a:lnTo>
                    <a:pt x="207795" y="4469"/>
                  </a:lnTo>
                  <a:lnTo>
                    <a:pt x="2095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SMARTInkShape-Group35">
            <a:extLst>
              <a:ext uri="{FF2B5EF4-FFF2-40B4-BE49-F238E27FC236}">
                <a16:creationId xmlns:a16="http://schemas.microsoft.com/office/drawing/2014/main" id="{9C288F73-AA59-494D-BA89-4CB9A36228C0}"/>
              </a:ext>
            </a:extLst>
          </p:cNvPr>
          <p:cNvGrpSpPr/>
          <p:nvPr/>
        </p:nvGrpSpPr>
        <p:grpSpPr>
          <a:xfrm>
            <a:off x="8120065" y="4191271"/>
            <a:ext cx="2063628" cy="507355"/>
            <a:chOff x="8120065" y="4191271"/>
            <a:chExt cx="2063628" cy="507355"/>
          </a:xfrm>
        </p:grpSpPr>
        <p:sp>
          <p:nvSpPr>
            <p:cNvPr id="172" name="SMARTInkShape-199">
              <a:extLst>
                <a:ext uri="{FF2B5EF4-FFF2-40B4-BE49-F238E27FC236}">
                  <a16:creationId xmlns:a16="http://schemas.microsoft.com/office/drawing/2014/main" id="{775E6281-BD55-4570-A237-8283FD960060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120065" y="4457701"/>
              <a:ext cx="336549" cy="114300"/>
            </a:xfrm>
            <a:custGeom>
              <a:avLst/>
              <a:gdLst/>
              <a:ahLst/>
              <a:cxnLst/>
              <a:rect l="0" t="0" r="0" b="0"/>
              <a:pathLst>
                <a:path w="336549" h="114300">
                  <a:moveTo>
                    <a:pt x="69848" y="19049"/>
                  </a:moveTo>
                  <a:lnTo>
                    <a:pt x="69848" y="19049"/>
                  </a:lnTo>
                  <a:lnTo>
                    <a:pt x="55100" y="31914"/>
                  </a:lnTo>
                  <a:lnTo>
                    <a:pt x="48477" y="36761"/>
                  </a:lnTo>
                  <a:lnTo>
                    <a:pt x="23303" y="71006"/>
                  </a:lnTo>
                  <a:lnTo>
                    <a:pt x="20939" y="77654"/>
                  </a:lnTo>
                  <a:lnTo>
                    <a:pt x="19182" y="84607"/>
                  </a:lnTo>
                  <a:lnTo>
                    <a:pt x="12306" y="94819"/>
                  </a:lnTo>
                  <a:lnTo>
                    <a:pt x="8996" y="99291"/>
                  </a:lnTo>
                  <a:lnTo>
                    <a:pt x="7525" y="103631"/>
                  </a:lnTo>
                  <a:lnTo>
                    <a:pt x="6427" y="105070"/>
                  </a:lnTo>
                  <a:lnTo>
                    <a:pt x="2216" y="107802"/>
                  </a:lnTo>
                  <a:lnTo>
                    <a:pt x="3" y="114282"/>
                  </a:lnTo>
                  <a:lnTo>
                    <a:pt x="0" y="114292"/>
                  </a:lnTo>
                  <a:lnTo>
                    <a:pt x="3369" y="114297"/>
                  </a:lnTo>
                  <a:lnTo>
                    <a:pt x="6905" y="112417"/>
                  </a:lnTo>
                  <a:lnTo>
                    <a:pt x="8836" y="110928"/>
                  </a:lnTo>
                  <a:lnTo>
                    <a:pt x="10981" y="107392"/>
                  </a:lnTo>
                  <a:lnTo>
                    <a:pt x="12640" y="103468"/>
                  </a:lnTo>
                  <a:lnTo>
                    <a:pt x="24806" y="89729"/>
                  </a:lnTo>
                  <a:lnTo>
                    <a:pt x="69865" y="50668"/>
                  </a:lnTo>
                  <a:lnTo>
                    <a:pt x="108810" y="17923"/>
                  </a:lnTo>
                  <a:lnTo>
                    <a:pt x="115621" y="15021"/>
                  </a:lnTo>
                  <a:lnTo>
                    <a:pt x="122647" y="13025"/>
                  </a:lnTo>
                  <a:lnTo>
                    <a:pt x="144593" y="1776"/>
                  </a:lnTo>
                  <a:lnTo>
                    <a:pt x="164188" y="0"/>
                  </a:lnTo>
                  <a:lnTo>
                    <a:pt x="159951" y="6907"/>
                  </a:lnTo>
                  <a:lnTo>
                    <a:pt x="155614" y="18297"/>
                  </a:lnTo>
                  <a:lnTo>
                    <a:pt x="143841" y="33614"/>
                  </a:lnTo>
                  <a:lnTo>
                    <a:pt x="115290" y="62506"/>
                  </a:lnTo>
                  <a:lnTo>
                    <a:pt x="114303" y="69792"/>
                  </a:lnTo>
                  <a:lnTo>
                    <a:pt x="114298" y="69842"/>
                  </a:lnTo>
                  <a:lnTo>
                    <a:pt x="117669" y="69847"/>
                  </a:lnTo>
                  <a:lnTo>
                    <a:pt x="126507" y="66478"/>
                  </a:lnTo>
                  <a:lnTo>
                    <a:pt x="169420" y="42323"/>
                  </a:lnTo>
                  <a:lnTo>
                    <a:pt x="213522" y="23282"/>
                  </a:lnTo>
                  <a:lnTo>
                    <a:pt x="239939" y="14581"/>
                  </a:lnTo>
                  <a:lnTo>
                    <a:pt x="261552" y="10983"/>
                  </a:lnTo>
                  <a:lnTo>
                    <a:pt x="265384" y="9438"/>
                  </a:lnTo>
                  <a:lnTo>
                    <a:pt x="273405" y="9604"/>
                  </a:lnTo>
                  <a:lnTo>
                    <a:pt x="277519" y="10636"/>
                  </a:lnTo>
                  <a:lnTo>
                    <a:pt x="285854" y="9900"/>
                  </a:lnTo>
                  <a:lnTo>
                    <a:pt x="290051" y="8717"/>
                  </a:lnTo>
                  <a:lnTo>
                    <a:pt x="293556" y="8633"/>
                  </a:lnTo>
                  <a:lnTo>
                    <a:pt x="306549" y="12024"/>
                  </a:lnTo>
                  <a:lnTo>
                    <a:pt x="308082" y="12955"/>
                  </a:lnTo>
                  <a:lnTo>
                    <a:pt x="309103" y="14280"/>
                  </a:lnTo>
                  <a:lnTo>
                    <a:pt x="310239" y="17635"/>
                  </a:lnTo>
                  <a:lnTo>
                    <a:pt x="310744" y="21478"/>
                  </a:lnTo>
                  <a:lnTo>
                    <a:pt x="312850" y="25538"/>
                  </a:lnTo>
                  <a:lnTo>
                    <a:pt x="314399" y="27609"/>
                  </a:lnTo>
                  <a:lnTo>
                    <a:pt x="316120" y="33672"/>
                  </a:lnTo>
                  <a:lnTo>
                    <a:pt x="317493" y="79777"/>
                  </a:lnTo>
                  <a:lnTo>
                    <a:pt x="317498" y="103708"/>
                  </a:lnTo>
                  <a:lnTo>
                    <a:pt x="318203" y="105122"/>
                  </a:lnTo>
                  <a:lnTo>
                    <a:pt x="319379" y="106065"/>
                  </a:lnTo>
                  <a:lnTo>
                    <a:pt x="322567" y="107817"/>
                  </a:lnTo>
                  <a:lnTo>
                    <a:pt x="328329" y="112065"/>
                  </a:lnTo>
                  <a:lnTo>
                    <a:pt x="336548" y="1142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200">
              <a:extLst>
                <a:ext uri="{FF2B5EF4-FFF2-40B4-BE49-F238E27FC236}">
                  <a16:creationId xmlns:a16="http://schemas.microsoft.com/office/drawing/2014/main" id="{FAFE74BA-5E37-4AA4-B806-8AE7764B754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521453" y="4400653"/>
              <a:ext cx="173523" cy="151220"/>
            </a:xfrm>
            <a:custGeom>
              <a:avLst/>
              <a:gdLst/>
              <a:ahLst/>
              <a:cxnLst/>
              <a:rect l="0" t="0" r="0" b="0"/>
              <a:pathLst>
                <a:path w="173523" h="151220">
                  <a:moveTo>
                    <a:pt x="49460" y="76097"/>
                  </a:moveTo>
                  <a:lnTo>
                    <a:pt x="49460" y="76097"/>
                  </a:lnTo>
                  <a:lnTo>
                    <a:pt x="67288" y="76097"/>
                  </a:lnTo>
                  <a:lnTo>
                    <a:pt x="73338" y="71733"/>
                  </a:lnTo>
                  <a:lnTo>
                    <a:pt x="79269" y="70335"/>
                  </a:lnTo>
                  <a:lnTo>
                    <a:pt x="96033" y="69770"/>
                  </a:lnTo>
                  <a:lnTo>
                    <a:pt x="100263" y="67876"/>
                  </a:lnTo>
                  <a:lnTo>
                    <a:pt x="104494" y="65388"/>
                  </a:lnTo>
                  <a:lnTo>
                    <a:pt x="111549" y="63987"/>
                  </a:lnTo>
                  <a:lnTo>
                    <a:pt x="123522" y="63475"/>
                  </a:lnTo>
                  <a:lnTo>
                    <a:pt x="141421" y="56935"/>
                  </a:lnTo>
                  <a:lnTo>
                    <a:pt x="142517" y="55561"/>
                  </a:lnTo>
                  <a:lnTo>
                    <a:pt x="144441" y="52153"/>
                  </a:lnTo>
                  <a:lnTo>
                    <a:pt x="147647" y="48287"/>
                  </a:lnTo>
                  <a:lnTo>
                    <a:pt x="151425" y="46098"/>
                  </a:lnTo>
                  <a:lnTo>
                    <a:pt x="153420" y="45514"/>
                  </a:lnTo>
                  <a:lnTo>
                    <a:pt x="157518" y="41103"/>
                  </a:lnTo>
                  <a:lnTo>
                    <a:pt x="161691" y="35849"/>
                  </a:lnTo>
                  <a:lnTo>
                    <a:pt x="167302" y="32187"/>
                  </a:lnTo>
                  <a:lnTo>
                    <a:pt x="173111" y="22973"/>
                  </a:lnTo>
                  <a:lnTo>
                    <a:pt x="173522" y="21631"/>
                  </a:lnTo>
                  <a:lnTo>
                    <a:pt x="173090" y="20736"/>
                  </a:lnTo>
                  <a:lnTo>
                    <a:pt x="172097" y="20140"/>
                  </a:lnTo>
                  <a:lnTo>
                    <a:pt x="171434" y="19037"/>
                  </a:lnTo>
                  <a:lnTo>
                    <a:pt x="170284" y="13585"/>
                  </a:lnTo>
                  <a:lnTo>
                    <a:pt x="161287" y="3846"/>
                  </a:lnTo>
                  <a:lnTo>
                    <a:pt x="155369" y="1652"/>
                  </a:lnTo>
                  <a:lnTo>
                    <a:pt x="133124" y="0"/>
                  </a:lnTo>
                  <a:lnTo>
                    <a:pt x="102776" y="6818"/>
                  </a:lnTo>
                  <a:lnTo>
                    <a:pt x="59839" y="21097"/>
                  </a:lnTo>
                  <a:lnTo>
                    <a:pt x="52191" y="27194"/>
                  </a:lnTo>
                  <a:lnTo>
                    <a:pt x="10217" y="74251"/>
                  </a:lnTo>
                  <a:lnTo>
                    <a:pt x="1674" y="90967"/>
                  </a:lnTo>
                  <a:lnTo>
                    <a:pt x="0" y="99404"/>
                  </a:lnTo>
                  <a:lnTo>
                    <a:pt x="1136" y="105977"/>
                  </a:lnTo>
                  <a:lnTo>
                    <a:pt x="13621" y="128022"/>
                  </a:lnTo>
                  <a:lnTo>
                    <a:pt x="23240" y="138441"/>
                  </a:lnTo>
                  <a:lnTo>
                    <a:pt x="30986" y="142611"/>
                  </a:lnTo>
                  <a:lnTo>
                    <a:pt x="63448" y="151219"/>
                  </a:lnTo>
                  <a:lnTo>
                    <a:pt x="108933" y="142108"/>
                  </a:lnTo>
                  <a:lnTo>
                    <a:pt x="119310" y="1395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201">
              <a:extLst>
                <a:ext uri="{FF2B5EF4-FFF2-40B4-BE49-F238E27FC236}">
                  <a16:creationId xmlns:a16="http://schemas.microsoft.com/office/drawing/2014/main" id="{FF3C3FC1-3568-4904-9160-523D99E54C5B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805863" y="4324619"/>
              <a:ext cx="95251" cy="171174"/>
            </a:xfrm>
            <a:custGeom>
              <a:avLst/>
              <a:gdLst/>
              <a:ahLst/>
              <a:cxnLst/>
              <a:rect l="0" t="0" r="0" b="0"/>
              <a:pathLst>
                <a:path w="95251" h="171174">
                  <a:moveTo>
                    <a:pt x="95250" y="18781"/>
                  </a:moveTo>
                  <a:lnTo>
                    <a:pt x="95250" y="18781"/>
                  </a:lnTo>
                  <a:lnTo>
                    <a:pt x="95250" y="13314"/>
                  </a:lnTo>
                  <a:lnTo>
                    <a:pt x="94544" y="13019"/>
                  </a:lnTo>
                  <a:lnTo>
                    <a:pt x="91879" y="12693"/>
                  </a:lnTo>
                  <a:lnTo>
                    <a:pt x="90885" y="11900"/>
                  </a:lnTo>
                  <a:lnTo>
                    <a:pt x="89782" y="9137"/>
                  </a:lnTo>
                  <a:lnTo>
                    <a:pt x="88782" y="8119"/>
                  </a:lnTo>
                  <a:lnTo>
                    <a:pt x="82484" y="5554"/>
                  </a:lnTo>
                  <a:lnTo>
                    <a:pt x="77669" y="1770"/>
                  </a:lnTo>
                  <a:lnTo>
                    <a:pt x="71775" y="335"/>
                  </a:lnTo>
                  <a:lnTo>
                    <a:pt x="67647" y="0"/>
                  </a:lnTo>
                  <a:lnTo>
                    <a:pt x="63462" y="1732"/>
                  </a:lnTo>
                  <a:lnTo>
                    <a:pt x="59249" y="4148"/>
                  </a:lnTo>
                  <a:lnTo>
                    <a:pt x="55026" y="5222"/>
                  </a:lnTo>
                  <a:lnTo>
                    <a:pt x="53616" y="6214"/>
                  </a:lnTo>
                  <a:lnTo>
                    <a:pt x="52678" y="7581"/>
                  </a:lnTo>
                  <a:lnTo>
                    <a:pt x="52051" y="9197"/>
                  </a:lnTo>
                  <a:lnTo>
                    <a:pt x="50929" y="10275"/>
                  </a:lnTo>
                  <a:lnTo>
                    <a:pt x="47800" y="11473"/>
                  </a:lnTo>
                  <a:lnTo>
                    <a:pt x="42071" y="12147"/>
                  </a:lnTo>
                  <a:lnTo>
                    <a:pt x="40747" y="12947"/>
                  </a:lnTo>
                  <a:lnTo>
                    <a:pt x="39865" y="14187"/>
                  </a:lnTo>
                  <a:lnTo>
                    <a:pt x="38448" y="17874"/>
                  </a:lnTo>
                  <a:lnTo>
                    <a:pt x="38130" y="24169"/>
                  </a:lnTo>
                  <a:lnTo>
                    <a:pt x="49084" y="37959"/>
                  </a:lnTo>
                  <a:lnTo>
                    <a:pt x="50461" y="42952"/>
                  </a:lnTo>
                  <a:lnTo>
                    <a:pt x="72858" y="72326"/>
                  </a:lnTo>
                  <a:lnTo>
                    <a:pt x="74714" y="78092"/>
                  </a:lnTo>
                  <a:lnTo>
                    <a:pt x="76113" y="96853"/>
                  </a:lnTo>
                  <a:lnTo>
                    <a:pt x="74279" y="101222"/>
                  </a:lnTo>
                  <a:lnTo>
                    <a:pt x="72803" y="103375"/>
                  </a:lnTo>
                  <a:lnTo>
                    <a:pt x="72524" y="106221"/>
                  </a:lnTo>
                  <a:lnTo>
                    <a:pt x="74091" y="116264"/>
                  </a:lnTo>
                  <a:lnTo>
                    <a:pt x="67177" y="131955"/>
                  </a:lnTo>
                  <a:lnTo>
                    <a:pt x="52178" y="150530"/>
                  </a:lnTo>
                  <a:lnTo>
                    <a:pt x="42193" y="159967"/>
                  </a:lnTo>
                  <a:lnTo>
                    <a:pt x="26730" y="170109"/>
                  </a:lnTo>
                  <a:lnTo>
                    <a:pt x="20049" y="171087"/>
                  </a:lnTo>
                  <a:lnTo>
                    <a:pt x="13670" y="171173"/>
                  </a:lnTo>
                  <a:lnTo>
                    <a:pt x="13346" y="170470"/>
                  </a:lnTo>
                  <a:lnTo>
                    <a:pt x="12987" y="167808"/>
                  </a:lnTo>
                  <a:lnTo>
                    <a:pt x="12186" y="166815"/>
                  </a:lnTo>
                  <a:lnTo>
                    <a:pt x="9414" y="165713"/>
                  </a:lnTo>
                  <a:lnTo>
                    <a:pt x="8392" y="164714"/>
                  </a:lnTo>
                  <a:lnTo>
                    <a:pt x="7258" y="161721"/>
                  </a:lnTo>
                  <a:lnTo>
                    <a:pt x="6250" y="160641"/>
                  </a:lnTo>
                  <a:lnTo>
                    <a:pt x="3247" y="159441"/>
                  </a:lnTo>
                  <a:lnTo>
                    <a:pt x="2165" y="158416"/>
                  </a:lnTo>
                  <a:lnTo>
                    <a:pt x="0" y="15213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202">
              <a:extLst>
                <a:ext uri="{FF2B5EF4-FFF2-40B4-BE49-F238E27FC236}">
                  <a16:creationId xmlns:a16="http://schemas.microsoft.com/office/drawing/2014/main" id="{6A9ECA32-5A69-402C-B301-4D2A664B812E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021763" y="4292600"/>
              <a:ext cx="101601" cy="215901"/>
            </a:xfrm>
            <a:custGeom>
              <a:avLst/>
              <a:gdLst/>
              <a:ahLst/>
              <a:cxnLst/>
              <a:rect l="0" t="0" r="0" b="0"/>
              <a:pathLst>
                <a:path w="101601" h="215901">
                  <a:moveTo>
                    <a:pt x="101600" y="0"/>
                  </a:moveTo>
                  <a:lnTo>
                    <a:pt x="101600" y="0"/>
                  </a:lnTo>
                  <a:lnTo>
                    <a:pt x="92761" y="0"/>
                  </a:lnTo>
                  <a:lnTo>
                    <a:pt x="72533" y="6467"/>
                  </a:lnTo>
                  <a:lnTo>
                    <a:pt x="63611" y="11260"/>
                  </a:lnTo>
                  <a:lnTo>
                    <a:pt x="52931" y="13216"/>
                  </a:lnTo>
                  <a:lnTo>
                    <a:pt x="42335" y="21513"/>
                  </a:lnTo>
                  <a:lnTo>
                    <a:pt x="34573" y="29702"/>
                  </a:lnTo>
                  <a:lnTo>
                    <a:pt x="33004" y="33897"/>
                  </a:lnTo>
                  <a:lnTo>
                    <a:pt x="25424" y="72642"/>
                  </a:lnTo>
                  <a:lnTo>
                    <a:pt x="27292" y="76500"/>
                  </a:lnTo>
                  <a:lnTo>
                    <a:pt x="71966" y="122767"/>
                  </a:lnTo>
                  <a:lnTo>
                    <a:pt x="87645" y="138446"/>
                  </a:lnTo>
                  <a:lnTo>
                    <a:pt x="89358" y="148180"/>
                  </a:lnTo>
                  <a:lnTo>
                    <a:pt x="90616" y="149587"/>
                  </a:lnTo>
                  <a:lnTo>
                    <a:pt x="92161" y="150525"/>
                  </a:lnTo>
                  <a:lnTo>
                    <a:pt x="93190" y="152561"/>
                  </a:lnTo>
                  <a:lnTo>
                    <a:pt x="94335" y="158586"/>
                  </a:lnTo>
                  <a:lnTo>
                    <a:pt x="92961" y="164087"/>
                  </a:lnTo>
                  <a:lnTo>
                    <a:pt x="86331" y="173367"/>
                  </a:lnTo>
                  <a:lnTo>
                    <a:pt x="71235" y="188372"/>
                  </a:lnTo>
                  <a:lnTo>
                    <a:pt x="40106" y="205317"/>
                  </a:lnTo>
                  <a:lnTo>
                    <a:pt x="20916" y="210874"/>
                  </a:lnTo>
                  <a:lnTo>
                    <a:pt x="14940" y="213666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203">
              <a:extLst>
                <a:ext uri="{FF2B5EF4-FFF2-40B4-BE49-F238E27FC236}">
                  <a16:creationId xmlns:a16="http://schemas.microsoft.com/office/drawing/2014/main" id="{1D76CC2F-EEF9-4302-92FE-1D4BE1C5D967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186866" y="4394200"/>
              <a:ext cx="146048" cy="82551"/>
            </a:xfrm>
            <a:custGeom>
              <a:avLst/>
              <a:gdLst/>
              <a:ahLst/>
              <a:cxnLst/>
              <a:rect l="0" t="0" r="0" b="0"/>
              <a:pathLst>
                <a:path w="146048" h="82551">
                  <a:moveTo>
                    <a:pt x="88897" y="0"/>
                  </a:moveTo>
                  <a:lnTo>
                    <a:pt x="88897" y="0"/>
                  </a:lnTo>
                  <a:lnTo>
                    <a:pt x="68502" y="0"/>
                  </a:lnTo>
                  <a:lnTo>
                    <a:pt x="46260" y="8839"/>
                  </a:lnTo>
                  <a:lnTo>
                    <a:pt x="32264" y="17218"/>
                  </a:lnTo>
                  <a:lnTo>
                    <a:pt x="20012" y="22059"/>
                  </a:lnTo>
                  <a:lnTo>
                    <a:pt x="4501" y="33945"/>
                  </a:lnTo>
                  <a:lnTo>
                    <a:pt x="1999" y="38135"/>
                  </a:lnTo>
                  <a:lnTo>
                    <a:pt x="260" y="44324"/>
                  </a:lnTo>
                  <a:lnTo>
                    <a:pt x="0" y="60172"/>
                  </a:lnTo>
                  <a:lnTo>
                    <a:pt x="704" y="61282"/>
                  </a:lnTo>
                  <a:lnTo>
                    <a:pt x="1879" y="62021"/>
                  </a:lnTo>
                  <a:lnTo>
                    <a:pt x="6905" y="63062"/>
                  </a:lnTo>
                  <a:lnTo>
                    <a:pt x="36983" y="63493"/>
                  </a:lnTo>
                  <a:lnTo>
                    <a:pt x="43011" y="61616"/>
                  </a:lnTo>
                  <a:lnTo>
                    <a:pt x="90142" y="38086"/>
                  </a:lnTo>
                  <a:lnTo>
                    <a:pt x="136922" y="8467"/>
                  </a:lnTo>
                  <a:lnTo>
                    <a:pt x="146046" y="1"/>
                  </a:lnTo>
                  <a:lnTo>
                    <a:pt x="146047" y="3371"/>
                  </a:lnTo>
                  <a:lnTo>
                    <a:pt x="144165" y="6908"/>
                  </a:lnTo>
                  <a:lnTo>
                    <a:pt x="110767" y="54430"/>
                  </a:lnTo>
                  <a:lnTo>
                    <a:pt x="108782" y="61205"/>
                  </a:lnTo>
                  <a:lnTo>
                    <a:pt x="107979" y="78310"/>
                  </a:lnTo>
                  <a:lnTo>
                    <a:pt x="109379" y="79723"/>
                  </a:lnTo>
                  <a:lnTo>
                    <a:pt x="114698" y="81293"/>
                  </a:lnTo>
                  <a:lnTo>
                    <a:pt x="146047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204">
              <a:extLst>
                <a:ext uri="{FF2B5EF4-FFF2-40B4-BE49-F238E27FC236}">
                  <a16:creationId xmlns:a16="http://schemas.microsoft.com/office/drawing/2014/main" id="{3257C233-1F22-460B-922A-B6D70E15DF65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9244013" y="4375158"/>
              <a:ext cx="323851" cy="323468"/>
            </a:xfrm>
            <a:custGeom>
              <a:avLst/>
              <a:gdLst/>
              <a:ahLst/>
              <a:cxnLst/>
              <a:rect l="0" t="0" r="0" b="0"/>
              <a:pathLst>
                <a:path w="323851" h="323468">
                  <a:moveTo>
                    <a:pt x="247650" y="25392"/>
                  </a:moveTo>
                  <a:lnTo>
                    <a:pt x="247650" y="25392"/>
                  </a:lnTo>
                  <a:lnTo>
                    <a:pt x="253993" y="19049"/>
                  </a:lnTo>
                  <a:lnTo>
                    <a:pt x="245161" y="19043"/>
                  </a:lnTo>
                  <a:lnTo>
                    <a:pt x="241134" y="20924"/>
                  </a:lnTo>
                  <a:lnTo>
                    <a:pt x="194810" y="59259"/>
                  </a:lnTo>
                  <a:lnTo>
                    <a:pt x="192416" y="63493"/>
                  </a:lnTo>
                  <a:lnTo>
                    <a:pt x="191777" y="65609"/>
                  </a:lnTo>
                  <a:lnTo>
                    <a:pt x="190646" y="67020"/>
                  </a:lnTo>
                  <a:lnTo>
                    <a:pt x="187507" y="68588"/>
                  </a:lnTo>
                  <a:lnTo>
                    <a:pt x="186388" y="70417"/>
                  </a:lnTo>
                  <a:lnTo>
                    <a:pt x="184445" y="80667"/>
                  </a:lnTo>
                  <a:lnTo>
                    <a:pt x="186162" y="83590"/>
                  </a:lnTo>
                  <a:lnTo>
                    <a:pt x="193616" y="91953"/>
                  </a:lnTo>
                  <a:lnTo>
                    <a:pt x="197294" y="93780"/>
                  </a:lnTo>
                  <a:lnTo>
                    <a:pt x="205404" y="94953"/>
                  </a:lnTo>
                  <a:lnTo>
                    <a:pt x="249963" y="81770"/>
                  </a:lnTo>
                  <a:lnTo>
                    <a:pt x="296673" y="45320"/>
                  </a:lnTo>
                  <a:lnTo>
                    <a:pt x="315155" y="26978"/>
                  </a:lnTo>
                  <a:lnTo>
                    <a:pt x="322565" y="14852"/>
                  </a:lnTo>
                  <a:lnTo>
                    <a:pt x="323736" y="7414"/>
                  </a:lnTo>
                  <a:lnTo>
                    <a:pt x="323850" y="0"/>
                  </a:lnTo>
                  <a:lnTo>
                    <a:pt x="323850" y="3365"/>
                  </a:lnTo>
                  <a:lnTo>
                    <a:pt x="323144" y="4358"/>
                  </a:lnTo>
                  <a:lnTo>
                    <a:pt x="321968" y="5019"/>
                  </a:lnTo>
                  <a:lnTo>
                    <a:pt x="320479" y="5460"/>
                  </a:lnTo>
                  <a:lnTo>
                    <a:pt x="316942" y="9713"/>
                  </a:lnTo>
                  <a:lnTo>
                    <a:pt x="289846" y="57312"/>
                  </a:lnTo>
                  <a:lnTo>
                    <a:pt x="271284" y="100711"/>
                  </a:lnTo>
                  <a:lnTo>
                    <a:pt x="247494" y="141496"/>
                  </a:lnTo>
                  <a:lnTo>
                    <a:pt x="222236" y="183743"/>
                  </a:lnTo>
                  <a:lnTo>
                    <a:pt x="190519" y="228569"/>
                  </a:lnTo>
                  <a:lnTo>
                    <a:pt x="152710" y="271552"/>
                  </a:lnTo>
                  <a:lnTo>
                    <a:pt x="122909" y="301781"/>
                  </a:lnTo>
                  <a:lnTo>
                    <a:pt x="89423" y="321945"/>
                  </a:lnTo>
                  <a:lnTo>
                    <a:pt x="77165" y="323467"/>
                  </a:lnTo>
                  <a:lnTo>
                    <a:pt x="71219" y="321794"/>
                  </a:lnTo>
                  <a:lnTo>
                    <a:pt x="65520" y="319404"/>
                  </a:lnTo>
                  <a:lnTo>
                    <a:pt x="46275" y="314373"/>
                  </a:lnTo>
                  <a:lnTo>
                    <a:pt x="39851" y="308815"/>
                  </a:lnTo>
                  <a:lnTo>
                    <a:pt x="10875" y="268769"/>
                  </a:lnTo>
                  <a:lnTo>
                    <a:pt x="2880" y="246798"/>
                  </a:lnTo>
                  <a:lnTo>
                    <a:pt x="0" y="2095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205">
              <a:extLst>
                <a:ext uri="{FF2B5EF4-FFF2-40B4-BE49-F238E27FC236}">
                  <a16:creationId xmlns:a16="http://schemas.microsoft.com/office/drawing/2014/main" id="{9EF54110-966F-4363-9E5F-3F43E37435F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9669463" y="4324438"/>
              <a:ext cx="215901" cy="138696"/>
            </a:xfrm>
            <a:custGeom>
              <a:avLst/>
              <a:gdLst/>
              <a:ahLst/>
              <a:cxnLst/>
              <a:rect l="0" t="0" r="0" b="0"/>
              <a:pathLst>
                <a:path w="215901" h="138696">
                  <a:moveTo>
                    <a:pt x="0" y="63412"/>
                  </a:moveTo>
                  <a:lnTo>
                    <a:pt x="0" y="63412"/>
                  </a:lnTo>
                  <a:lnTo>
                    <a:pt x="6742" y="63412"/>
                  </a:lnTo>
                  <a:lnTo>
                    <a:pt x="11933" y="65294"/>
                  </a:lnTo>
                  <a:lnTo>
                    <a:pt x="16592" y="67776"/>
                  </a:lnTo>
                  <a:lnTo>
                    <a:pt x="41736" y="76177"/>
                  </a:lnTo>
                  <a:lnTo>
                    <a:pt x="50682" y="81012"/>
                  </a:lnTo>
                  <a:lnTo>
                    <a:pt x="52837" y="81495"/>
                  </a:lnTo>
                  <a:lnTo>
                    <a:pt x="65609" y="87844"/>
                  </a:lnTo>
                  <a:lnTo>
                    <a:pt x="97628" y="88811"/>
                  </a:lnTo>
                  <a:lnTo>
                    <a:pt x="101717" y="86931"/>
                  </a:lnTo>
                  <a:lnTo>
                    <a:pt x="103794" y="85441"/>
                  </a:lnTo>
                  <a:lnTo>
                    <a:pt x="106102" y="81905"/>
                  </a:lnTo>
                  <a:lnTo>
                    <a:pt x="106719" y="79974"/>
                  </a:lnTo>
                  <a:lnTo>
                    <a:pt x="107834" y="78687"/>
                  </a:lnTo>
                  <a:lnTo>
                    <a:pt x="110956" y="77256"/>
                  </a:lnTo>
                  <a:lnTo>
                    <a:pt x="112070" y="76169"/>
                  </a:lnTo>
                  <a:lnTo>
                    <a:pt x="119195" y="63292"/>
                  </a:lnTo>
                  <a:lnTo>
                    <a:pt x="119680" y="61215"/>
                  </a:lnTo>
                  <a:lnTo>
                    <a:pt x="125548" y="50702"/>
                  </a:lnTo>
                  <a:lnTo>
                    <a:pt x="126713" y="45614"/>
                  </a:lnTo>
                  <a:lnTo>
                    <a:pt x="130285" y="41362"/>
                  </a:lnTo>
                  <a:lnTo>
                    <a:pt x="131988" y="35738"/>
                  </a:lnTo>
                  <a:lnTo>
                    <a:pt x="132442" y="32263"/>
                  </a:lnTo>
                  <a:lnTo>
                    <a:pt x="131064" y="26520"/>
                  </a:lnTo>
                  <a:lnTo>
                    <a:pt x="128806" y="21615"/>
                  </a:lnTo>
                  <a:lnTo>
                    <a:pt x="127237" y="10566"/>
                  </a:lnTo>
                  <a:lnTo>
                    <a:pt x="126452" y="9131"/>
                  </a:lnTo>
                  <a:lnTo>
                    <a:pt x="125224" y="8175"/>
                  </a:lnTo>
                  <a:lnTo>
                    <a:pt x="106612" y="907"/>
                  </a:lnTo>
                  <a:lnTo>
                    <a:pt x="84363" y="0"/>
                  </a:lnTo>
                  <a:lnTo>
                    <a:pt x="55721" y="6384"/>
                  </a:lnTo>
                  <a:lnTo>
                    <a:pt x="39331" y="15023"/>
                  </a:lnTo>
                  <a:lnTo>
                    <a:pt x="33238" y="20975"/>
                  </a:lnTo>
                  <a:lnTo>
                    <a:pt x="10609" y="55242"/>
                  </a:lnTo>
                  <a:lnTo>
                    <a:pt x="9895" y="58671"/>
                  </a:lnTo>
                  <a:lnTo>
                    <a:pt x="10124" y="61662"/>
                  </a:lnTo>
                  <a:lnTo>
                    <a:pt x="11937" y="71125"/>
                  </a:lnTo>
                  <a:lnTo>
                    <a:pt x="13066" y="78129"/>
                  </a:lnTo>
                  <a:lnTo>
                    <a:pt x="25545" y="100059"/>
                  </a:lnTo>
                  <a:lnTo>
                    <a:pt x="37266" y="113062"/>
                  </a:lnTo>
                  <a:lnTo>
                    <a:pt x="58239" y="124150"/>
                  </a:lnTo>
                  <a:lnTo>
                    <a:pt x="82764" y="131254"/>
                  </a:lnTo>
                  <a:lnTo>
                    <a:pt x="125694" y="134967"/>
                  </a:lnTo>
                  <a:lnTo>
                    <a:pt x="155512" y="138695"/>
                  </a:lnTo>
                  <a:lnTo>
                    <a:pt x="199936" y="134064"/>
                  </a:lnTo>
                  <a:lnTo>
                    <a:pt x="215900" y="133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206">
              <a:extLst>
                <a:ext uri="{FF2B5EF4-FFF2-40B4-BE49-F238E27FC236}">
                  <a16:creationId xmlns:a16="http://schemas.microsoft.com/office/drawing/2014/main" id="{8B60C5FB-E875-4BC4-99D5-5670668BBC3B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986963" y="4191271"/>
              <a:ext cx="196730" cy="266313"/>
            </a:xfrm>
            <a:custGeom>
              <a:avLst/>
              <a:gdLst/>
              <a:ahLst/>
              <a:cxnLst/>
              <a:rect l="0" t="0" r="0" b="0"/>
              <a:pathLst>
                <a:path w="196730" h="266313">
                  <a:moveTo>
                    <a:pt x="114300" y="25129"/>
                  </a:moveTo>
                  <a:lnTo>
                    <a:pt x="114300" y="25129"/>
                  </a:lnTo>
                  <a:lnTo>
                    <a:pt x="114300" y="19662"/>
                  </a:lnTo>
                  <a:lnTo>
                    <a:pt x="109935" y="13884"/>
                  </a:lnTo>
                  <a:lnTo>
                    <a:pt x="108832" y="10018"/>
                  </a:lnTo>
                  <a:lnTo>
                    <a:pt x="107832" y="8705"/>
                  </a:lnTo>
                  <a:lnTo>
                    <a:pt x="104840" y="7246"/>
                  </a:lnTo>
                  <a:lnTo>
                    <a:pt x="97170" y="5604"/>
                  </a:lnTo>
                  <a:lnTo>
                    <a:pt x="90252" y="1784"/>
                  </a:lnTo>
                  <a:lnTo>
                    <a:pt x="71587" y="0"/>
                  </a:lnTo>
                  <a:lnTo>
                    <a:pt x="65212" y="1731"/>
                  </a:lnTo>
                  <a:lnTo>
                    <a:pt x="60028" y="4147"/>
                  </a:lnTo>
                  <a:lnTo>
                    <a:pt x="48783" y="5825"/>
                  </a:lnTo>
                  <a:lnTo>
                    <a:pt x="46633" y="7320"/>
                  </a:lnTo>
                  <a:lnTo>
                    <a:pt x="29636" y="27088"/>
                  </a:lnTo>
                  <a:lnTo>
                    <a:pt x="28930" y="29257"/>
                  </a:lnTo>
                  <a:lnTo>
                    <a:pt x="29164" y="31409"/>
                  </a:lnTo>
                  <a:lnTo>
                    <a:pt x="30600" y="36387"/>
                  </a:lnTo>
                  <a:lnTo>
                    <a:pt x="31598" y="55130"/>
                  </a:lnTo>
                  <a:lnTo>
                    <a:pt x="35445" y="63393"/>
                  </a:lnTo>
                  <a:lnTo>
                    <a:pt x="41859" y="71063"/>
                  </a:lnTo>
                  <a:lnTo>
                    <a:pt x="55593" y="83618"/>
                  </a:lnTo>
                  <a:lnTo>
                    <a:pt x="58229" y="87405"/>
                  </a:lnTo>
                  <a:lnTo>
                    <a:pt x="66802" y="93494"/>
                  </a:lnTo>
                  <a:lnTo>
                    <a:pt x="81646" y="102771"/>
                  </a:lnTo>
                  <a:lnTo>
                    <a:pt x="127534" y="139467"/>
                  </a:lnTo>
                  <a:lnTo>
                    <a:pt x="171298" y="177530"/>
                  </a:lnTo>
                  <a:lnTo>
                    <a:pt x="192236" y="203791"/>
                  </a:lnTo>
                  <a:lnTo>
                    <a:pt x="194799" y="210603"/>
                  </a:lnTo>
                  <a:lnTo>
                    <a:pt x="196729" y="230151"/>
                  </a:lnTo>
                  <a:lnTo>
                    <a:pt x="195359" y="232366"/>
                  </a:lnTo>
                  <a:lnTo>
                    <a:pt x="184901" y="242872"/>
                  </a:lnTo>
                  <a:lnTo>
                    <a:pt x="182534" y="246491"/>
                  </a:lnTo>
                  <a:lnTo>
                    <a:pt x="174259" y="252394"/>
                  </a:lnTo>
                  <a:lnTo>
                    <a:pt x="148329" y="261932"/>
                  </a:lnTo>
                  <a:lnTo>
                    <a:pt x="105811" y="265837"/>
                  </a:lnTo>
                  <a:lnTo>
                    <a:pt x="61823" y="266312"/>
                  </a:lnTo>
                  <a:lnTo>
                    <a:pt x="16602" y="262042"/>
                  </a:lnTo>
                  <a:lnTo>
                    <a:pt x="0" y="26007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SMARTInkShape-Group36">
            <a:extLst>
              <a:ext uri="{FF2B5EF4-FFF2-40B4-BE49-F238E27FC236}">
                <a16:creationId xmlns:a16="http://schemas.microsoft.com/office/drawing/2014/main" id="{F9F05B1D-B016-4F27-9728-5603D2841D5E}"/>
              </a:ext>
            </a:extLst>
          </p:cNvPr>
          <p:cNvGrpSpPr/>
          <p:nvPr/>
        </p:nvGrpSpPr>
        <p:grpSpPr>
          <a:xfrm>
            <a:off x="6179654" y="4705350"/>
            <a:ext cx="2359510" cy="540683"/>
            <a:chOff x="6179654" y="4705350"/>
            <a:chExt cx="2359510" cy="540683"/>
          </a:xfrm>
        </p:grpSpPr>
        <p:sp>
          <p:nvSpPr>
            <p:cNvPr id="181" name="SMARTInkShape-207">
              <a:extLst>
                <a:ext uri="{FF2B5EF4-FFF2-40B4-BE49-F238E27FC236}">
                  <a16:creationId xmlns:a16="http://schemas.microsoft.com/office/drawing/2014/main" id="{1BDBFF9F-FD33-49BF-A41A-7373BDCAB04F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179654" y="4991100"/>
              <a:ext cx="168760" cy="31520"/>
            </a:xfrm>
            <a:custGeom>
              <a:avLst/>
              <a:gdLst/>
              <a:ahLst/>
              <a:cxnLst/>
              <a:rect l="0" t="0" r="0" b="0"/>
              <a:pathLst>
                <a:path w="168760" h="31520">
                  <a:moveTo>
                    <a:pt x="3659" y="0"/>
                  </a:moveTo>
                  <a:lnTo>
                    <a:pt x="3659" y="0"/>
                  </a:lnTo>
                  <a:lnTo>
                    <a:pt x="0" y="0"/>
                  </a:lnTo>
                  <a:lnTo>
                    <a:pt x="9747" y="0"/>
                  </a:lnTo>
                  <a:lnTo>
                    <a:pt x="15026" y="4364"/>
                  </a:lnTo>
                  <a:lnTo>
                    <a:pt x="20824" y="5762"/>
                  </a:lnTo>
                  <a:lnTo>
                    <a:pt x="24929" y="6089"/>
                  </a:lnTo>
                  <a:lnTo>
                    <a:pt x="29105" y="8115"/>
                  </a:lnTo>
                  <a:lnTo>
                    <a:pt x="33312" y="10663"/>
                  </a:lnTo>
                  <a:lnTo>
                    <a:pt x="39648" y="12802"/>
                  </a:lnTo>
                  <a:lnTo>
                    <a:pt x="45994" y="16885"/>
                  </a:lnTo>
                  <a:lnTo>
                    <a:pt x="63056" y="23930"/>
                  </a:lnTo>
                  <a:lnTo>
                    <a:pt x="71509" y="29119"/>
                  </a:lnTo>
                  <a:lnTo>
                    <a:pt x="99235" y="31519"/>
                  </a:lnTo>
                  <a:lnTo>
                    <a:pt x="119487" y="29823"/>
                  </a:lnTo>
                  <a:lnTo>
                    <a:pt x="168759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208">
              <a:extLst>
                <a:ext uri="{FF2B5EF4-FFF2-40B4-BE49-F238E27FC236}">
                  <a16:creationId xmlns:a16="http://schemas.microsoft.com/office/drawing/2014/main" id="{1A0E03C8-ADF4-4BF7-8F53-5783DE467B2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546524" y="4857750"/>
              <a:ext cx="151140" cy="228196"/>
            </a:xfrm>
            <a:custGeom>
              <a:avLst/>
              <a:gdLst/>
              <a:ahLst/>
              <a:cxnLst/>
              <a:rect l="0" t="0" r="0" b="0"/>
              <a:pathLst>
                <a:path w="151140" h="228196">
                  <a:moveTo>
                    <a:pt x="151139" y="0"/>
                  </a:moveTo>
                  <a:lnTo>
                    <a:pt x="151139" y="0"/>
                  </a:lnTo>
                  <a:lnTo>
                    <a:pt x="129701" y="0"/>
                  </a:lnTo>
                  <a:lnTo>
                    <a:pt x="125618" y="1882"/>
                  </a:lnTo>
                  <a:lnTo>
                    <a:pt x="123542" y="3371"/>
                  </a:lnTo>
                  <a:lnTo>
                    <a:pt x="91914" y="17130"/>
                  </a:lnTo>
                  <a:lnTo>
                    <a:pt x="72880" y="30356"/>
                  </a:lnTo>
                  <a:lnTo>
                    <a:pt x="44550" y="66755"/>
                  </a:lnTo>
                  <a:lnTo>
                    <a:pt x="35360" y="81633"/>
                  </a:lnTo>
                  <a:lnTo>
                    <a:pt x="25582" y="96860"/>
                  </a:lnTo>
                  <a:lnTo>
                    <a:pt x="11565" y="138517"/>
                  </a:lnTo>
                  <a:lnTo>
                    <a:pt x="0" y="180710"/>
                  </a:lnTo>
                  <a:lnTo>
                    <a:pt x="1181" y="189912"/>
                  </a:lnTo>
                  <a:lnTo>
                    <a:pt x="7688" y="207317"/>
                  </a:lnTo>
                  <a:lnTo>
                    <a:pt x="13534" y="213967"/>
                  </a:lnTo>
                  <a:lnTo>
                    <a:pt x="26641" y="221678"/>
                  </a:lnTo>
                  <a:lnTo>
                    <a:pt x="38656" y="225523"/>
                  </a:lnTo>
                  <a:lnTo>
                    <a:pt x="74202" y="228195"/>
                  </a:lnTo>
                  <a:lnTo>
                    <a:pt x="106689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209">
              <a:extLst>
                <a:ext uri="{FF2B5EF4-FFF2-40B4-BE49-F238E27FC236}">
                  <a16:creationId xmlns:a16="http://schemas.microsoft.com/office/drawing/2014/main" id="{10BC14DF-FBBE-4A48-A14E-94B99E7E6F4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773971" y="4953295"/>
              <a:ext cx="139303" cy="126675"/>
            </a:xfrm>
            <a:custGeom>
              <a:avLst/>
              <a:gdLst/>
              <a:ahLst/>
              <a:cxnLst/>
              <a:rect l="0" t="0" r="0" b="0"/>
              <a:pathLst>
                <a:path w="139303" h="126675">
                  <a:moveTo>
                    <a:pt x="107842" y="12405"/>
                  </a:moveTo>
                  <a:lnTo>
                    <a:pt x="107842" y="12405"/>
                  </a:lnTo>
                  <a:lnTo>
                    <a:pt x="80370" y="12405"/>
                  </a:lnTo>
                  <a:lnTo>
                    <a:pt x="76112" y="14287"/>
                  </a:lnTo>
                  <a:lnTo>
                    <a:pt x="73989" y="15776"/>
                  </a:lnTo>
                  <a:lnTo>
                    <a:pt x="52438" y="21865"/>
                  </a:lnTo>
                  <a:lnTo>
                    <a:pt x="46058" y="27428"/>
                  </a:lnTo>
                  <a:lnTo>
                    <a:pt x="36214" y="39126"/>
                  </a:lnTo>
                  <a:lnTo>
                    <a:pt x="23816" y="48231"/>
                  </a:lnTo>
                  <a:lnTo>
                    <a:pt x="4071" y="81129"/>
                  </a:lnTo>
                  <a:lnTo>
                    <a:pt x="1130" y="89761"/>
                  </a:lnTo>
                  <a:lnTo>
                    <a:pt x="0" y="108805"/>
                  </a:lnTo>
                  <a:lnTo>
                    <a:pt x="670" y="110538"/>
                  </a:lnTo>
                  <a:lnTo>
                    <a:pt x="1822" y="111694"/>
                  </a:lnTo>
                  <a:lnTo>
                    <a:pt x="3295" y="112464"/>
                  </a:lnTo>
                  <a:lnTo>
                    <a:pt x="4277" y="113683"/>
                  </a:lnTo>
                  <a:lnTo>
                    <a:pt x="7735" y="120710"/>
                  </a:lnTo>
                  <a:lnTo>
                    <a:pt x="9354" y="122708"/>
                  </a:lnTo>
                  <a:lnTo>
                    <a:pt x="14915" y="124928"/>
                  </a:lnTo>
                  <a:lnTo>
                    <a:pt x="43409" y="126674"/>
                  </a:lnTo>
                  <a:lnTo>
                    <a:pt x="59393" y="121630"/>
                  </a:lnTo>
                  <a:lnTo>
                    <a:pt x="74257" y="113839"/>
                  </a:lnTo>
                  <a:lnTo>
                    <a:pt x="121851" y="77490"/>
                  </a:lnTo>
                  <a:lnTo>
                    <a:pt x="130813" y="58870"/>
                  </a:lnTo>
                  <a:lnTo>
                    <a:pt x="133228" y="48437"/>
                  </a:lnTo>
                  <a:lnTo>
                    <a:pt x="137392" y="39858"/>
                  </a:lnTo>
                  <a:lnTo>
                    <a:pt x="139302" y="23955"/>
                  </a:lnTo>
                  <a:lnTo>
                    <a:pt x="137582" y="19185"/>
                  </a:lnTo>
                  <a:lnTo>
                    <a:pt x="130728" y="10373"/>
                  </a:lnTo>
                  <a:lnTo>
                    <a:pt x="126715" y="7974"/>
                  </a:lnTo>
                  <a:lnTo>
                    <a:pt x="122579" y="6203"/>
                  </a:lnTo>
                  <a:lnTo>
                    <a:pt x="118390" y="3063"/>
                  </a:lnTo>
                  <a:lnTo>
                    <a:pt x="112295" y="1198"/>
                  </a:lnTo>
                  <a:lnTo>
                    <a:pt x="96883" y="0"/>
                  </a:lnTo>
                  <a:lnTo>
                    <a:pt x="88625" y="3599"/>
                  </a:lnTo>
                  <a:lnTo>
                    <a:pt x="77923" y="9796"/>
                  </a:lnTo>
                  <a:lnTo>
                    <a:pt x="69742" y="124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210">
              <a:extLst>
                <a:ext uri="{FF2B5EF4-FFF2-40B4-BE49-F238E27FC236}">
                  <a16:creationId xmlns:a16="http://schemas.microsoft.com/office/drawing/2014/main" id="{8BB3ABB7-7181-4E1B-8FA6-0DCF27E0F350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008813" y="4965701"/>
              <a:ext cx="301912" cy="126920"/>
            </a:xfrm>
            <a:custGeom>
              <a:avLst/>
              <a:gdLst/>
              <a:ahLst/>
              <a:cxnLst/>
              <a:rect l="0" t="0" r="0" b="0"/>
              <a:pathLst>
                <a:path w="301912" h="126920">
                  <a:moveTo>
                    <a:pt x="57150" y="38099"/>
                  </a:moveTo>
                  <a:lnTo>
                    <a:pt x="57150" y="38099"/>
                  </a:lnTo>
                  <a:lnTo>
                    <a:pt x="38361" y="38099"/>
                  </a:lnTo>
                  <a:lnTo>
                    <a:pt x="38177" y="41470"/>
                  </a:lnTo>
                  <a:lnTo>
                    <a:pt x="36252" y="45007"/>
                  </a:lnTo>
                  <a:lnTo>
                    <a:pt x="27978" y="55106"/>
                  </a:lnTo>
                  <a:lnTo>
                    <a:pt x="24027" y="63514"/>
                  </a:lnTo>
                  <a:lnTo>
                    <a:pt x="16662" y="75339"/>
                  </a:lnTo>
                  <a:lnTo>
                    <a:pt x="11340" y="88507"/>
                  </a:lnTo>
                  <a:lnTo>
                    <a:pt x="8567" y="92958"/>
                  </a:lnTo>
                  <a:lnTo>
                    <a:pt x="6301" y="99431"/>
                  </a:lnTo>
                  <a:lnTo>
                    <a:pt x="2180" y="105817"/>
                  </a:lnTo>
                  <a:lnTo>
                    <a:pt x="646" y="112178"/>
                  </a:lnTo>
                  <a:lnTo>
                    <a:pt x="0" y="126919"/>
                  </a:lnTo>
                  <a:lnTo>
                    <a:pt x="0" y="121525"/>
                  </a:lnTo>
                  <a:lnTo>
                    <a:pt x="705" y="121233"/>
                  </a:lnTo>
                  <a:lnTo>
                    <a:pt x="3371" y="120909"/>
                  </a:lnTo>
                  <a:lnTo>
                    <a:pt x="30658" y="96269"/>
                  </a:lnTo>
                  <a:lnTo>
                    <a:pt x="69977" y="50786"/>
                  </a:lnTo>
                  <a:lnTo>
                    <a:pt x="115624" y="13140"/>
                  </a:lnTo>
                  <a:lnTo>
                    <a:pt x="133022" y="852"/>
                  </a:lnTo>
                  <a:lnTo>
                    <a:pt x="155478" y="0"/>
                  </a:lnTo>
                  <a:lnTo>
                    <a:pt x="156568" y="705"/>
                  </a:lnTo>
                  <a:lnTo>
                    <a:pt x="157295" y="1881"/>
                  </a:lnTo>
                  <a:lnTo>
                    <a:pt x="158558" y="6466"/>
                  </a:lnTo>
                  <a:lnTo>
                    <a:pt x="158664" y="9459"/>
                  </a:lnTo>
                  <a:lnTo>
                    <a:pt x="156830" y="13140"/>
                  </a:lnTo>
                  <a:lnTo>
                    <a:pt x="149904" y="24624"/>
                  </a:lnTo>
                  <a:lnTo>
                    <a:pt x="145400" y="36117"/>
                  </a:lnTo>
                  <a:lnTo>
                    <a:pt x="136148" y="49363"/>
                  </a:lnTo>
                  <a:lnTo>
                    <a:pt x="133887" y="54394"/>
                  </a:lnTo>
                  <a:lnTo>
                    <a:pt x="129354" y="61193"/>
                  </a:lnTo>
                  <a:lnTo>
                    <a:pt x="126992" y="67676"/>
                  </a:lnTo>
                  <a:lnTo>
                    <a:pt x="116057" y="82546"/>
                  </a:lnTo>
                  <a:lnTo>
                    <a:pt x="114402" y="88527"/>
                  </a:lnTo>
                  <a:lnTo>
                    <a:pt x="129411" y="88896"/>
                  </a:lnTo>
                  <a:lnTo>
                    <a:pt x="133480" y="87017"/>
                  </a:lnTo>
                  <a:lnTo>
                    <a:pt x="177850" y="55645"/>
                  </a:lnTo>
                  <a:lnTo>
                    <a:pt x="223298" y="19478"/>
                  </a:lnTo>
                  <a:lnTo>
                    <a:pt x="245860" y="8268"/>
                  </a:lnTo>
                  <a:lnTo>
                    <a:pt x="251087" y="6497"/>
                  </a:lnTo>
                  <a:lnTo>
                    <a:pt x="258703" y="2238"/>
                  </a:lnTo>
                  <a:lnTo>
                    <a:pt x="290821" y="7"/>
                  </a:lnTo>
                  <a:lnTo>
                    <a:pt x="295092" y="3372"/>
                  </a:lnTo>
                  <a:lnTo>
                    <a:pt x="296957" y="6908"/>
                  </a:lnTo>
                  <a:lnTo>
                    <a:pt x="297454" y="8838"/>
                  </a:lnTo>
                  <a:lnTo>
                    <a:pt x="301525" y="14926"/>
                  </a:lnTo>
                  <a:lnTo>
                    <a:pt x="301911" y="17006"/>
                  </a:lnTo>
                  <a:lnTo>
                    <a:pt x="301462" y="19098"/>
                  </a:lnTo>
                  <a:lnTo>
                    <a:pt x="299789" y="24010"/>
                  </a:lnTo>
                  <a:lnTo>
                    <a:pt x="293430" y="69980"/>
                  </a:lnTo>
                  <a:lnTo>
                    <a:pt x="291986" y="77668"/>
                  </a:lnTo>
                  <a:lnTo>
                    <a:pt x="286710" y="90652"/>
                  </a:lnTo>
                  <a:lnTo>
                    <a:pt x="285834" y="103684"/>
                  </a:lnTo>
                  <a:lnTo>
                    <a:pt x="287668" y="107935"/>
                  </a:lnTo>
                  <a:lnTo>
                    <a:pt x="290130" y="112176"/>
                  </a:lnTo>
                  <a:lnTo>
                    <a:pt x="291224" y="116413"/>
                  </a:lnTo>
                  <a:lnTo>
                    <a:pt x="292221" y="117825"/>
                  </a:lnTo>
                  <a:lnTo>
                    <a:pt x="293592" y="118767"/>
                  </a:lnTo>
                  <a:lnTo>
                    <a:pt x="298450" y="1206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211">
              <a:extLst>
                <a:ext uri="{FF2B5EF4-FFF2-40B4-BE49-F238E27FC236}">
                  <a16:creationId xmlns:a16="http://schemas.microsoft.com/office/drawing/2014/main" id="{AF14EF2E-E2BF-4404-A7C9-A7F811992C81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364413" y="4936843"/>
              <a:ext cx="228568" cy="222941"/>
            </a:xfrm>
            <a:custGeom>
              <a:avLst/>
              <a:gdLst/>
              <a:ahLst/>
              <a:cxnLst/>
              <a:rect l="0" t="0" r="0" b="0"/>
              <a:pathLst>
                <a:path w="228568" h="222941">
                  <a:moveTo>
                    <a:pt x="63500" y="54257"/>
                  </a:moveTo>
                  <a:lnTo>
                    <a:pt x="63500" y="54257"/>
                  </a:lnTo>
                  <a:lnTo>
                    <a:pt x="63500" y="59724"/>
                  </a:lnTo>
                  <a:lnTo>
                    <a:pt x="60128" y="63717"/>
                  </a:lnTo>
                  <a:lnTo>
                    <a:pt x="59841" y="65502"/>
                  </a:lnTo>
                  <a:lnTo>
                    <a:pt x="60355" y="67398"/>
                  </a:lnTo>
                  <a:lnTo>
                    <a:pt x="61404" y="69368"/>
                  </a:lnTo>
                  <a:lnTo>
                    <a:pt x="61397" y="71387"/>
                  </a:lnTo>
                  <a:lnTo>
                    <a:pt x="58197" y="81577"/>
                  </a:lnTo>
                  <a:lnTo>
                    <a:pt x="56910" y="88272"/>
                  </a:lnTo>
                  <a:lnTo>
                    <a:pt x="40861" y="120070"/>
                  </a:lnTo>
                  <a:lnTo>
                    <a:pt x="37507" y="132632"/>
                  </a:lnTo>
                  <a:lnTo>
                    <a:pt x="29614" y="145291"/>
                  </a:lnTo>
                  <a:lnTo>
                    <a:pt x="25237" y="157979"/>
                  </a:lnTo>
                  <a:lnTo>
                    <a:pt x="17042" y="170675"/>
                  </a:lnTo>
                  <a:lnTo>
                    <a:pt x="8011" y="195369"/>
                  </a:lnTo>
                  <a:lnTo>
                    <a:pt x="1791" y="206100"/>
                  </a:lnTo>
                  <a:lnTo>
                    <a:pt x="31" y="218976"/>
                  </a:lnTo>
                  <a:lnTo>
                    <a:pt x="6" y="222940"/>
                  </a:lnTo>
                  <a:lnTo>
                    <a:pt x="0" y="219538"/>
                  </a:lnTo>
                  <a:lnTo>
                    <a:pt x="5467" y="219373"/>
                  </a:lnTo>
                  <a:lnTo>
                    <a:pt x="15110" y="210520"/>
                  </a:lnTo>
                  <a:lnTo>
                    <a:pt x="45010" y="166622"/>
                  </a:lnTo>
                  <a:lnTo>
                    <a:pt x="76606" y="122340"/>
                  </a:lnTo>
                  <a:lnTo>
                    <a:pt x="118540" y="75503"/>
                  </a:lnTo>
                  <a:lnTo>
                    <a:pt x="165961" y="34084"/>
                  </a:lnTo>
                  <a:lnTo>
                    <a:pt x="188645" y="15010"/>
                  </a:lnTo>
                  <a:lnTo>
                    <a:pt x="209394" y="4984"/>
                  </a:lnTo>
                  <a:lnTo>
                    <a:pt x="213714" y="3430"/>
                  </a:lnTo>
                  <a:lnTo>
                    <a:pt x="217985" y="388"/>
                  </a:lnTo>
                  <a:lnTo>
                    <a:pt x="220112" y="0"/>
                  </a:lnTo>
                  <a:lnTo>
                    <a:pt x="222236" y="447"/>
                  </a:lnTo>
                  <a:lnTo>
                    <a:pt x="228227" y="3281"/>
                  </a:lnTo>
                  <a:lnTo>
                    <a:pt x="228567" y="8909"/>
                  </a:lnTo>
                  <a:lnTo>
                    <a:pt x="221425" y="27053"/>
                  </a:lnTo>
                  <a:lnTo>
                    <a:pt x="194785" y="62380"/>
                  </a:lnTo>
                  <a:lnTo>
                    <a:pt x="182618" y="71123"/>
                  </a:lnTo>
                  <a:lnTo>
                    <a:pt x="175063" y="81765"/>
                  </a:lnTo>
                  <a:lnTo>
                    <a:pt x="171174" y="84121"/>
                  </a:lnTo>
                  <a:lnTo>
                    <a:pt x="167094" y="85874"/>
                  </a:lnTo>
                  <a:lnTo>
                    <a:pt x="160830" y="90123"/>
                  </a:lnTo>
                  <a:lnTo>
                    <a:pt x="156616" y="91364"/>
                  </a:lnTo>
                  <a:lnTo>
                    <a:pt x="154506" y="90990"/>
                  </a:lnTo>
                  <a:lnTo>
                    <a:pt x="146050" y="8600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MARTInkShape-212">
              <a:extLst>
                <a:ext uri="{FF2B5EF4-FFF2-40B4-BE49-F238E27FC236}">
                  <a16:creationId xmlns:a16="http://schemas.microsoft.com/office/drawing/2014/main" id="{0C97A1A4-5740-44B2-8F1E-9DDB8D518F29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681913" y="4762500"/>
              <a:ext cx="76201" cy="222251"/>
            </a:xfrm>
            <a:custGeom>
              <a:avLst/>
              <a:gdLst/>
              <a:ahLst/>
              <a:cxnLst/>
              <a:rect l="0" t="0" r="0" b="0"/>
              <a:pathLst>
                <a:path w="76201" h="222251">
                  <a:moveTo>
                    <a:pt x="76200" y="0"/>
                  </a:moveTo>
                  <a:lnTo>
                    <a:pt x="76200" y="0"/>
                  </a:lnTo>
                  <a:lnTo>
                    <a:pt x="76200" y="43664"/>
                  </a:lnTo>
                  <a:lnTo>
                    <a:pt x="74318" y="58799"/>
                  </a:lnTo>
                  <a:lnTo>
                    <a:pt x="64663" y="84753"/>
                  </a:lnTo>
                  <a:lnTo>
                    <a:pt x="42584" y="130065"/>
                  </a:lnTo>
                  <a:lnTo>
                    <a:pt x="23290" y="175392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213">
              <a:extLst>
                <a:ext uri="{FF2B5EF4-FFF2-40B4-BE49-F238E27FC236}">
                  <a16:creationId xmlns:a16="http://schemas.microsoft.com/office/drawing/2014/main" id="{14388F24-36DB-4A8A-99C0-2190DBEB397B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827963" y="4972050"/>
              <a:ext cx="31751" cy="82551"/>
            </a:xfrm>
            <a:custGeom>
              <a:avLst/>
              <a:gdLst/>
              <a:ahLst/>
              <a:cxnLst/>
              <a:rect l="0" t="0" r="0" b="0"/>
              <a:pathLst>
                <a:path w="31751" h="82551">
                  <a:moveTo>
                    <a:pt x="31750" y="0"/>
                  </a:moveTo>
                  <a:lnTo>
                    <a:pt x="31750" y="0"/>
                  </a:lnTo>
                  <a:lnTo>
                    <a:pt x="31750" y="21199"/>
                  </a:lnTo>
                  <a:lnTo>
                    <a:pt x="28378" y="30897"/>
                  </a:lnTo>
                  <a:lnTo>
                    <a:pt x="21624" y="42452"/>
                  </a:lnTo>
                  <a:lnTo>
                    <a:pt x="19107" y="52874"/>
                  </a:lnTo>
                  <a:lnTo>
                    <a:pt x="16017" y="58307"/>
                  </a:lnTo>
                  <a:lnTo>
                    <a:pt x="3085" y="69724"/>
                  </a:lnTo>
                  <a:lnTo>
                    <a:pt x="609" y="74921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214">
              <a:extLst>
                <a:ext uri="{FF2B5EF4-FFF2-40B4-BE49-F238E27FC236}">
                  <a16:creationId xmlns:a16="http://schemas.microsoft.com/office/drawing/2014/main" id="{4DBCEE56-6655-422F-A0D7-16600D40DDD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910513" y="4838700"/>
              <a:ext cx="6351" cy="38101"/>
            </a:xfrm>
            <a:custGeom>
              <a:avLst/>
              <a:gdLst/>
              <a:ahLst/>
              <a:cxnLst/>
              <a:rect l="0" t="0" r="0" b="0"/>
              <a:pathLst>
                <a:path w="6351" h="38101">
                  <a:moveTo>
                    <a:pt x="6350" y="0"/>
                  </a:moveTo>
                  <a:lnTo>
                    <a:pt x="6350" y="0"/>
                  </a:lnTo>
                  <a:lnTo>
                    <a:pt x="6350" y="15186"/>
                  </a:lnTo>
                  <a:lnTo>
                    <a:pt x="4468" y="19214"/>
                  </a:lnTo>
                  <a:lnTo>
                    <a:pt x="1985" y="23356"/>
                  </a:lnTo>
                  <a:lnTo>
                    <a:pt x="392" y="31765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MARTInkShape-215">
              <a:extLst>
                <a:ext uri="{FF2B5EF4-FFF2-40B4-BE49-F238E27FC236}">
                  <a16:creationId xmlns:a16="http://schemas.microsoft.com/office/drawing/2014/main" id="{CA48AE21-0759-4FEF-AA29-355A3DC364FF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062913" y="4908550"/>
              <a:ext cx="146048" cy="146051"/>
            </a:xfrm>
            <a:custGeom>
              <a:avLst/>
              <a:gdLst/>
              <a:ahLst/>
              <a:cxnLst/>
              <a:rect l="0" t="0" r="0" b="0"/>
              <a:pathLst>
                <a:path w="146048" h="146051">
                  <a:moveTo>
                    <a:pt x="19050" y="0"/>
                  </a:moveTo>
                  <a:lnTo>
                    <a:pt x="19050" y="0"/>
                  </a:lnTo>
                  <a:lnTo>
                    <a:pt x="24517" y="5467"/>
                  </a:lnTo>
                  <a:lnTo>
                    <a:pt x="30789" y="6272"/>
                  </a:lnTo>
                  <a:lnTo>
                    <a:pt x="31109" y="7004"/>
                  </a:lnTo>
                  <a:lnTo>
                    <a:pt x="31750" y="53048"/>
                  </a:lnTo>
                  <a:lnTo>
                    <a:pt x="31044" y="61501"/>
                  </a:lnTo>
                  <a:lnTo>
                    <a:pt x="25988" y="79793"/>
                  </a:lnTo>
                  <a:lnTo>
                    <a:pt x="25661" y="84382"/>
                  </a:lnTo>
                  <a:lnTo>
                    <a:pt x="23634" y="88774"/>
                  </a:lnTo>
                  <a:lnTo>
                    <a:pt x="15289" y="99467"/>
                  </a:lnTo>
                  <a:lnTo>
                    <a:pt x="13041" y="106693"/>
                  </a:lnTo>
                  <a:lnTo>
                    <a:pt x="8403" y="112771"/>
                  </a:lnTo>
                  <a:lnTo>
                    <a:pt x="6958" y="118708"/>
                  </a:lnTo>
                  <a:lnTo>
                    <a:pt x="6620" y="122844"/>
                  </a:lnTo>
                  <a:lnTo>
                    <a:pt x="5824" y="124230"/>
                  </a:lnTo>
                  <a:lnTo>
                    <a:pt x="4588" y="125153"/>
                  </a:lnTo>
                  <a:lnTo>
                    <a:pt x="3059" y="125769"/>
                  </a:lnTo>
                  <a:lnTo>
                    <a:pt x="2039" y="126885"/>
                  </a:lnTo>
                  <a:lnTo>
                    <a:pt x="0" y="133348"/>
                  </a:lnTo>
                  <a:lnTo>
                    <a:pt x="3371" y="133349"/>
                  </a:lnTo>
                  <a:lnTo>
                    <a:pt x="6907" y="131469"/>
                  </a:lnTo>
                  <a:lnTo>
                    <a:pt x="21199" y="118423"/>
                  </a:lnTo>
                  <a:lnTo>
                    <a:pt x="43744" y="84722"/>
                  </a:lnTo>
                  <a:lnTo>
                    <a:pt x="60852" y="69443"/>
                  </a:lnTo>
                  <a:lnTo>
                    <a:pt x="71443" y="56207"/>
                  </a:lnTo>
                  <a:lnTo>
                    <a:pt x="91624" y="41482"/>
                  </a:lnTo>
                  <a:lnTo>
                    <a:pt x="97401" y="39603"/>
                  </a:lnTo>
                  <a:lnTo>
                    <a:pt x="103967" y="38062"/>
                  </a:lnTo>
                  <a:lnTo>
                    <a:pt x="112335" y="33934"/>
                  </a:lnTo>
                  <a:lnTo>
                    <a:pt x="124790" y="32038"/>
                  </a:lnTo>
                  <a:lnTo>
                    <a:pt x="132273" y="26308"/>
                  </a:lnTo>
                  <a:lnTo>
                    <a:pt x="136401" y="25669"/>
                  </a:lnTo>
                  <a:lnTo>
                    <a:pt x="137501" y="26285"/>
                  </a:lnTo>
                  <a:lnTo>
                    <a:pt x="138234" y="27401"/>
                  </a:lnTo>
                  <a:lnTo>
                    <a:pt x="138723" y="28851"/>
                  </a:lnTo>
                  <a:lnTo>
                    <a:pt x="139754" y="29817"/>
                  </a:lnTo>
                  <a:lnTo>
                    <a:pt x="142781" y="30891"/>
                  </a:lnTo>
                  <a:lnTo>
                    <a:pt x="143871" y="31883"/>
                  </a:lnTo>
                  <a:lnTo>
                    <a:pt x="145763" y="37142"/>
                  </a:lnTo>
                  <a:lnTo>
                    <a:pt x="146047" y="74840"/>
                  </a:lnTo>
                  <a:lnTo>
                    <a:pt x="139169" y="121900"/>
                  </a:lnTo>
                  <a:lnTo>
                    <a:pt x="134708" y="134642"/>
                  </a:lnTo>
                  <a:lnTo>
                    <a:pt x="13335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216">
              <a:extLst>
                <a:ext uri="{FF2B5EF4-FFF2-40B4-BE49-F238E27FC236}">
                  <a16:creationId xmlns:a16="http://schemas.microsoft.com/office/drawing/2014/main" id="{0C24156D-E190-4F4E-8E85-43275532D5E6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7599363" y="487045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12700" y="6350"/>
                  </a:moveTo>
                  <a:lnTo>
                    <a:pt x="12700" y="6350"/>
                  </a:lnTo>
                  <a:lnTo>
                    <a:pt x="6611" y="6350"/>
                  </a:lnTo>
                  <a:lnTo>
                    <a:pt x="6427" y="2979"/>
                  </a:lnTo>
                  <a:lnTo>
                    <a:pt x="5695" y="198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217">
              <a:extLst>
                <a:ext uri="{FF2B5EF4-FFF2-40B4-BE49-F238E27FC236}">
                  <a16:creationId xmlns:a16="http://schemas.microsoft.com/office/drawing/2014/main" id="{B576E227-E618-4052-966A-716144D9F8D8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7624844" y="4851400"/>
              <a:ext cx="38020" cy="127001"/>
            </a:xfrm>
            <a:custGeom>
              <a:avLst/>
              <a:gdLst/>
              <a:ahLst/>
              <a:cxnLst/>
              <a:rect l="0" t="0" r="0" b="0"/>
              <a:pathLst>
                <a:path w="38020" h="127001">
                  <a:moveTo>
                    <a:pt x="38019" y="0"/>
                  </a:moveTo>
                  <a:lnTo>
                    <a:pt x="38019" y="0"/>
                  </a:lnTo>
                  <a:lnTo>
                    <a:pt x="32551" y="0"/>
                  </a:lnTo>
                  <a:lnTo>
                    <a:pt x="32257" y="706"/>
                  </a:lnTo>
                  <a:lnTo>
                    <a:pt x="31930" y="3371"/>
                  </a:lnTo>
                  <a:lnTo>
                    <a:pt x="31138" y="4364"/>
                  </a:lnTo>
                  <a:lnTo>
                    <a:pt x="26224" y="6089"/>
                  </a:lnTo>
                  <a:lnTo>
                    <a:pt x="25721" y="8115"/>
                  </a:lnTo>
                  <a:lnTo>
                    <a:pt x="25398" y="15165"/>
                  </a:lnTo>
                  <a:lnTo>
                    <a:pt x="23473" y="19205"/>
                  </a:lnTo>
                  <a:lnTo>
                    <a:pt x="20971" y="23352"/>
                  </a:lnTo>
                  <a:lnTo>
                    <a:pt x="18856" y="29654"/>
                  </a:lnTo>
                  <a:lnTo>
                    <a:pt x="15861" y="33876"/>
                  </a:lnTo>
                  <a:lnTo>
                    <a:pt x="15486" y="35989"/>
                  </a:lnTo>
                  <a:lnTo>
                    <a:pt x="15942" y="38104"/>
                  </a:lnTo>
                  <a:lnTo>
                    <a:pt x="16950" y="40220"/>
                  </a:lnTo>
                  <a:lnTo>
                    <a:pt x="16212" y="43041"/>
                  </a:lnTo>
                  <a:lnTo>
                    <a:pt x="9842" y="53753"/>
                  </a:lnTo>
                  <a:lnTo>
                    <a:pt x="329" y="94813"/>
                  </a:lnTo>
                  <a:lnTo>
                    <a:pt x="0" y="103630"/>
                  </a:lnTo>
                  <a:lnTo>
                    <a:pt x="1836" y="107912"/>
                  </a:lnTo>
                  <a:lnTo>
                    <a:pt x="4299" y="112166"/>
                  </a:lnTo>
                  <a:lnTo>
                    <a:pt x="6009" y="119393"/>
                  </a:lnTo>
                  <a:lnTo>
                    <a:pt x="12619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218">
              <a:extLst>
                <a:ext uri="{FF2B5EF4-FFF2-40B4-BE49-F238E27FC236}">
                  <a16:creationId xmlns:a16="http://schemas.microsoft.com/office/drawing/2014/main" id="{B9E0BFAA-B9B5-4CED-B8E5-79AE581DC0D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656513" y="470535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6350" y="0"/>
                  </a:moveTo>
                  <a:lnTo>
                    <a:pt x="6350" y="0"/>
                  </a:lnTo>
                  <a:lnTo>
                    <a:pt x="6350" y="15787"/>
                  </a:lnTo>
                  <a:lnTo>
                    <a:pt x="4468" y="19481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219">
              <a:extLst>
                <a:ext uri="{FF2B5EF4-FFF2-40B4-BE49-F238E27FC236}">
                  <a16:creationId xmlns:a16="http://schemas.microsoft.com/office/drawing/2014/main" id="{72A42B78-09E7-4E77-BC5C-9AD2E4569154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215313" y="4917607"/>
              <a:ext cx="323851" cy="328426"/>
            </a:xfrm>
            <a:custGeom>
              <a:avLst/>
              <a:gdLst/>
              <a:ahLst/>
              <a:cxnLst/>
              <a:rect l="0" t="0" r="0" b="0"/>
              <a:pathLst>
                <a:path w="323851" h="328426">
                  <a:moveTo>
                    <a:pt x="209550" y="9993"/>
                  </a:moveTo>
                  <a:lnTo>
                    <a:pt x="209550" y="9993"/>
                  </a:lnTo>
                  <a:lnTo>
                    <a:pt x="209550" y="4526"/>
                  </a:lnTo>
                  <a:lnTo>
                    <a:pt x="208844" y="4231"/>
                  </a:lnTo>
                  <a:lnTo>
                    <a:pt x="204082" y="3721"/>
                  </a:lnTo>
                  <a:lnTo>
                    <a:pt x="200090" y="295"/>
                  </a:lnTo>
                  <a:lnTo>
                    <a:pt x="198304" y="0"/>
                  </a:lnTo>
                  <a:lnTo>
                    <a:pt x="196408" y="509"/>
                  </a:lnTo>
                  <a:lnTo>
                    <a:pt x="192420" y="2250"/>
                  </a:lnTo>
                  <a:lnTo>
                    <a:pt x="167799" y="4312"/>
                  </a:lnTo>
                  <a:lnTo>
                    <a:pt x="160334" y="9407"/>
                  </a:lnTo>
                  <a:lnTo>
                    <a:pt x="136958" y="28699"/>
                  </a:lnTo>
                  <a:lnTo>
                    <a:pt x="130656" y="37173"/>
                  </a:lnTo>
                  <a:lnTo>
                    <a:pt x="125097" y="43945"/>
                  </a:lnTo>
                  <a:lnTo>
                    <a:pt x="121967" y="51725"/>
                  </a:lnTo>
                  <a:lnTo>
                    <a:pt x="121236" y="56292"/>
                  </a:lnTo>
                  <a:lnTo>
                    <a:pt x="122791" y="60674"/>
                  </a:lnTo>
                  <a:lnTo>
                    <a:pt x="148177" y="88309"/>
                  </a:lnTo>
                  <a:lnTo>
                    <a:pt x="160999" y="96071"/>
                  </a:lnTo>
                  <a:lnTo>
                    <a:pt x="190773" y="104250"/>
                  </a:lnTo>
                  <a:lnTo>
                    <a:pt x="197912" y="102920"/>
                  </a:lnTo>
                  <a:lnTo>
                    <a:pt x="211745" y="100086"/>
                  </a:lnTo>
                  <a:lnTo>
                    <a:pt x="227369" y="97365"/>
                  </a:lnTo>
                  <a:lnTo>
                    <a:pt x="240934" y="93972"/>
                  </a:lnTo>
                  <a:lnTo>
                    <a:pt x="253892" y="91085"/>
                  </a:lnTo>
                  <a:lnTo>
                    <a:pt x="283498" y="79211"/>
                  </a:lnTo>
                  <a:lnTo>
                    <a:pt x="313179" y="52380"/>
                  </a:lnTo>
                  <a:lnTo>
                    <a:pt x="321010" y="39506"/>
                  </a:lnTo>
                  <a:lnTo>
                    <a:pt x="323850" y="29043"/>
                  </a:lnTo>
                  <a:lnTo>
                    <a:pt x="296181" y="74256"/>
                  </a:lnTo>
                  <a:lnTo>
                    <a:pt x="271892" y="118262"/>
                  </a:lnTo>
                  <a:lnTo>
                    <a:pt x="245341" y="162412"/>
                  </a:lnTo>
                  <a:lnTo>
                    <a:pt x="214007" y="208726"/>
                  </a:lnTo>
                  <a:lnTo>
                    <a:pt x="180177" y="254011"/>
                  </a:lnTo>
                  <a:lnTo>
                    <a:pt x="151168" y="286261"/>
                  </a:lnTo>
                  <a:lnTo>
                    <a:pt x="111522" y="311089"/>
                  </a:lnTo>
                  <a:lnTo>
                    <a:pt x="66061" y="328425"/>
                  </a:lnTo>
                  <a:lnTo>
                    <a:pt x="25179" y="328103"/>
                  </a:lnTo>
                  <a:lnTo>
                    <a:pt x="0" y="3274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SMARTInkShape-Group37">
            <a:extLst>
              <a:ext uri="{FF2B5EF4-FFF2-40B4-BE49-F238E27FC236}">
                <a16:creationId xmlns:a16="http://schemas.microsoft.com/office/drawing/2014/main" id="{755C2A74-6A78-496B-9C9C-17C69CC94941}"/>
              </a:ext>
            </a:extLst>
          </p:cNvPr>
          <p:cNvGrpSpPr/>
          <p:nvPr/>
        </p:nvGrpSpPr>
        <p:grpSpPr>
          <a:xfrm>
            <a:off x="6253163" y="5232400"/>
            <a:ext cx="2159001" cy="430808"/>
            <a:chOff x="6253163" y="5232400"/>
            <a:chExt cx="2159001" cy="430808"/>
          </a:xfrm>
        </p:grpSpPr>
        <p:sp>
          <p:nvSpPr>
            <p:cNvPr id="195" name="SMARTInkShape-220">
              <a:extLst>
                <a:ext uri="{FF2B5EF4-FFF2-40B4-BE49-F238E27FC236}">
                  <a16:creationId xmlns:a16="http://schemas.microsoft.com/office/drawing/2014/main" id="{19FB65F8-F3C0-42DE-9CA6-61E3433982D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6253163" y="5416550"/>
              <a:ext cx="165101" cy="31751"/>
            </a:xfrm>
            <a:custGeom>
              <a:avLst/>
              <a:gdLst/>
              <a:ahLst/>
              <a:cxnLst/>
              <a:rect l="0" t="0" r="0" b="0"/>
              <a:pathLst>
                <a:path w="165101" h="31751">
                  <a:moveTo>
                    <a:pt x="25400" y="0"/>
                  </a:moveTo>
                  <a:lnTo>
                    <a:pt x="25400" y="0"/>
                  </a:ln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7172" y="4364"/>
                  </a:lnTo>
                  <a:lnTo>
                    <a:pt x="14903" y="6467"/>
                  </a:lnTo>
                  <a:lnTo>
                    <a:pt x="16285" y="7839"/>
                  </a:lnTo>
                  <a:lnTo>
                    <a:pt x="17207" y="9460"/>
                  </a:lnTo>
                  <a:lnTo>
                    <a:pt x="19232" y="10540"/>
                  </a:lnTo>
                  <a:lnTo>
                    <a:pt x="65438" y="23235"/>
                  </a:lnTo>
                  <a:lnTo>
                    <a:pt x="111384" y="31464"/>
                  </a:lnTo>
                  <a:lnTo>
                    <a:pt x="157292" y="31749"/>
                  </a:lnTo>
                  <a:lnTo>
                    <a:pt x="1651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221">
              <a:extLst>
                <a:ext uri="{FF2B5EF4-FFF2-40B4-BE49-F238E27FC236}">
                  <a16:creationId xmlns:a16="http://schemas.microsoft.com/office/drawing/2014/main" id="{DBCA964A-9E9A-483D-A8F8-7496CAE77D8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557963" y="5346710"/>
              <a:ext cx="247647" cy="316498"/>
            </a:xfrm>
            <a:custGeom>
              <a:avLst/>
              <a:gdLst/>
              <a:ahLst/>
              <a:cxnLst/>
              <a:rect l="0" t="0" r="0" b="0"/>
              <a:pathLst>
                <a:path w="247647" h="316498">
                  <a:moveTo>
                    <a:pt x="133350" y="12690"/>
                  </a:moveTo>
                  <a:lnTo>
                    <a:pt x="133350" y="12690"/>
                  </a:lnTo>
                  <a:lnTo>
                    <a:pt x="127261" y="12690"/>
                  </a:lnTo>
                  <a:lnTo>
                    <a:pt x="121982" y="8326"/>
                  </a:lnTo>
                  <a:lnTo>
                    <a:pt x="116184" y="6928"/>
                  </a:lnTo>
                  <a:lnTo>
                    <a:pt x="105802" y="6418"/>
                  </a:lnTo>
                  <a:lnTo>
                    <a:pt x="101586" y="8256"/>
                  </a:lnTo>
                  <a:lnTo>
                    <a:pt x="86650" y="16470"/>
                  </a:lnTo>
                  <a:lnTo>
                    <a:pt x="78199" y="19690"/>
                  </a:lnTo>
                  <a:lnTo>
                    <a:pt x="62343" y="33246"/>
                  </a:lnTo>
                  <a:lnTo>
                    <a:pt x="59458" y="37818"/>
                  </a:lnTo>
                  <a:lnTo>
                    <a:pt x="58688" y="40026"/>
                  </a:lnTo>
                  <a:lnTo>
                    <a:pt x="54071" y="44359"/>
                  </a:lnTo>
                  <a:lnTo>
                    <a:pt x="48020" y="49343"/>
                  </a:lnTo>
                  <a:lnTo>
                    <a:pt x="42979" y="56262"/>
                  </a:lnTo>
                  <a:lnTo>
                    <a:pt x="42058" y="60082"/>
                  </a:lnTo>
                  <a:lnTo>
                    <a:pt x="42722" y="71496"/>
                  </a:lnTo>
                  <a:lnTo>
                    <a:pt x="38848" y="84317"/>
                  </a:lnTo>
                  <a:lnTo>
                    <a:pt x="39304" y="86547"/>
                  </a:lnTo>
                  <a:lnTo>
                    <a:pt x="42611" y="93762"/>
                  </a:lnTo>
                  <a:lnTo>
                    <a:pt x="43632" y="100698"/>
                  </a:lnTo>
                  <a:lnTo>
                    <a:pt x="45316" y="103817"/>
                  </a:lnTo>
                  <a:lnTo>
                    <a:pt x="54394" y="113894"/>
                  </a:lnTo>
                  <a:lnTo>
                    <a:pt x="55312" y="116143"/>
                  </a:lnTo>
                  <a:lnTo>
                    <a:pt x="57336" y="117642"/>
                  </a:lnTo>
                  <a:lnTo>
                    <a:pt x="82808" y="125490"/>
                  </a:lnTo>
                  <a:lnTo>
                    <a:pt x="108827" y="126902"/>
                  </a:lnTo>
                  <a:lnTo>
                    <a:pt x="132420" y="120071"/>
                  </a:lnTo>
                  <a:lnTo>
                    <a:pt x="143892" y="114122"/>
                  </a:lnTo>
                  <a:lnTo>
                    <a:pt x="182105" y="84282"/>
                  </a:lnTo>
                  <a:lnTo>
                    <a:pt x="217723" y="39321"/>
                  </a:lnTo>
                  <a:lnTo>
                    <a:pt x="234938" y="13213"/>
                  </a:lnTo>
                  <a:lnTo>
                    <a:pt x="247640" y="0"/>
                  </a:lnTo>
                  <a:lnTo>
                    <a:pt x="247646" y="3364"/>
                  </a:lnTo>
                  <a:lnTo>
                    <a:pt x="245767" y="6899"/>
                  </a:lnTo>
                  <a:lnTo>
                    <a:pt x="214656" y="54254"/>
                  </a:lnTo>
                  <a:lnTo>
                    <a:pt x="191858" y="95768"/>
                  </a:lnTo>
                  <a:lnTo>
                    <a:pt x="182671" y="112565"/>
                  </a:lnTo>
                  <a:lnTo>
                    <a:pt x="172893" y="128360"/>
                  </a:lnTo>
                  <a:lnTo>
                    <a:pt x="151250" y="171520"/>
                  </a:lnTo>
                  <a:lnTo>
                    <a:pt x="121798" y="219132"/>
                  </a:lnTo>
                  <a:lnTo>
                    <a:pt x="93405" y="266679"/>
                  </a:lnTo>
                  <a:lnTo>
                    <a:pt x="71436" y="289725"/>
                  </a:lnTo>
                  <a:lnTo>
                    <a:pt x="44569" y="309254"/>
                  </a:lnTo>
                  <a:lnTo>
                    <a:pt x="24172" y="316497"/>
                  </a:lnTo>
                  <a:lnTo>
                    <a:pt x="21759" y="316123"/>
                  </a:lnTo>
                  <a:lnTo>
                    <a:pt x="6384" y="309612"/>
                  </a:lnTo>
                  <a:lnTo>
                    <a:pt x="0" y="3047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222">
              <a:extLst>
                <a:ext uri="{FF2B5EF4-FFF2-40B4-BE49-F238E27FC236}">
                  <a16:creationId xmlns:a16="http://schemas.microsoft.com/office/drawing/2014/main" id="{0393A85E-CACB-4BDB-B425-95D726F0C448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6881813" y="5391150"/>
              <a:ext cx="31751" cy="76201"/>
            </a:xfrm>
            <a:custGeom>
              <a:avLst/>
              <a:gdLst/>
              <a:ahLst/>
              <a:cxnLst/>
              <a:rect l="0" t="0" r="0" b="0"/>
              <a:pathLst>
                <a:path w="31751" h="76201">
                  <a:moveTo>
                    <a:pt x="0" y="76200"/>
                  </a:moveTo>
                  <a:lnTo>
                    <a:pt x="0" y="76200"/>
                  </a:lnTo>
                  <a:lnTo>
                    <a:pt x="3371" y="76200"/>
                  </a:lnTo>
                  <a:lnTo>
                    <a:pt x="4364" y="75495"/>
                  </a:lnTo>
                  <a:lnTo>
                    <a:pt x="5026" y="74319"/>
                  </a:lnTo>
                  <a:lnTo>
                    <a:pt x="5467" y="72829"/>
                  </a:lnTo>
                  <a:lnTo>
                    <a:pt x="6467" y="71836"/>
                  </a:lnTo>
                  <a:lnTo>
                    <a:pt x="9459" y="70733"/>
                  </a:lnTo>
                  <a:lnTo>
                    <a:pt x="10539" y="69733"/>
                  </a:lnTo>
                  <a:lnTo>
                    <a:pt x="16874" y="58365"/>
                  </a:lnTo>
                  <a:lnTo>
                    <a:pt x="19564" y="40788"/>
                  </a:lnTo>
                  <a:lnTo>
                    <a:pt x="24038" y="31863"/>
                  </a:lnTo>
                  <a:lnTo>
                    <a:pt x="27161" y="14034"/>
                  </a:lnTo>
                  <a:lnTo>
                    <a:pt x="29710" y="9060"/>
                  </a:lnTo>
                  <a:lnTo>
                    <a:pt x="317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223">
              <a:extLst>
                <a:ext uri="{FF2B5EF4-FFF2-40B4-BE49-F238E27FC236}">
                  <a16:creationId xmlns:a16="http://schemas.microsoft.com/office/drawing/2014/main" id="{E1056A5D-228D-4B12-9B32-B3995ABC0B2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958013" y="5334000"/>
              <a:ext cx="76201" cy="31751"/>
            </a:xfrm>
            <a:custGeom>
              <a:avLst/>
              <a:gdLst/>
              <a:ahLst/>
              <a:cxnLst/>
              <a:rect l="0" t="0" r="0" b="0"/>
              <a:pathLst>
                <a:path w="76201" h="31751">
                  <a:moveTo>
                    <a:pt x="0" y="0"/>
                  </a:moveTo>
                  <a:lnTo>
                    <a:pt x="0" y="0"/>
                  </a:lnTo>
                  <a:lnTo>
                    <a:pt x="21199" y="0"/>
                  </a:lnTo>
                  <a:lnTo>
                    <a:pt x="25414" y="1882"/>
                  </a:lnTo>
                  <a:lnTo>
                    <a:pt x="42973" y="16875"/>
                  </a:lnTo>
                  <a:lnTo>
                    <a:pt x="48872" y="19111"/>
                  </a:lnTo>
                  <a:lnTo>
                    <a:pt x="55089" y="23223"/>
                  </a:lnTo>
                  <a:lnTo>
                    <a:pt x="762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224">
              <a:extLst>
                <a:ext uri="{FF2B5EF4-FFF2-40B4-BE49-F238E27FC236}">
                  <a16:creationId xmlns:a16="http://schemas.microsoft.com/office/drawing/2014/main" id="{B504875B-1879-4D3D-8B8D-EF113588F4B0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075009" y="5391151"/>
              <a:ext cx="136980" cy="101600"/>
            </a:xfrm>
            <a:custGeom>
              <a:avLst/>
              <a:gdLst/>
              <a:ahLst/>
              <a:cxnLst/>
              <a:rect l="0" t="0" r="0" b="0"/>
              <a:pathLst>
                <a:path w="136980" h="101600">
                  <a:moveTo>
                    <a:pt x="48104" y="6349"/>
                  </a:moveTo>
                  <a:lnTo>
                    <a:pt x="48104" y="6349"/>
                  </a:lnTo>
                  <a:lnTo>
                    <a:pt x="38644" y="6349"/>
                  </a:lnTo>
                  <a:lnTo>
                    <a:pt x="34962" y="8231"/>
                  </a:lnTo>
                  <a:lnTo>
                    <a:pt x="30974" y="10713"/>
                  </a:lnTo>
                  <a:lnTo>
                    <a:pt x="24762" y="12816"/>
                  </a:lnTo>
                  <a:lnTo>
                    <a:pt x="18453" y="16889"/>
                  </a:lnTo>
                  <a:lnTo>
                    <a:pt x="14230" y="18089"/>
                  </a:lnTo>
                  <a:lnTo>
                    <a:pt x="12820" y="19114"/>
                  </a:lnTo>
                  <a:lnTo>
                    <a:pt x="11882" y="20504"/>
                  </a:lnTo>
                  <a:lnTo>
                    <a:pt x="10375" y="24432"/>
                  </a:lnTo>
                  <a:lnTo>
                    <a:pt x="4569" y="30781"/>
                  </a:lnTo>
                  <a:lnTo>
                    <a:pt x="3678" y="37813"/>
                  </a:lnTo>
                  <a:lnTo>
                    <a:pt x="289" y="41385"/>
                  </a:lnTo>
                  <a:lnTo>
                    <a:pt x="0" y="42406"/>
                  </a:lnTo>
                  <a:lnTo>
                    <a:pt x="512" y="43087"/>
                  </a:lnTo>
                  <a:lnTo>
                    <a:pt x="3033" y="44180"/>
                  </a:lnTo>
                  <a:lnTo>
                    <a:pt x="8600" y="48760"/>
                  </a:lnTo>
                  <a:lnTo>
                    <a:pt x="14448" y="50195"/>
                  </a:lnTo>
                  <a:lnTo>
                    <a:pt x="18564" y="50530"/>
                  </a:lnTo>
                  <a:lnTo>
                    <a:pt x="64434" y="37997"/>
                  </a:lnTo>
                  <a:lnTo>
                    <a:pt x="73384" y="33192"/>
                  </a:lnTo>
                  <a:lnTo>
                    <a:pt x="89141" y="26870"/>
                  </a:lnTo>
                  <a:lnTo>
                    <a:pt x="99852" y="20974"/>
                  </a:lnTo>
                  <a:lnTo>
                    <a:pt x="107913" y="10557"/>
                  </a:lnTo>
                  <a:lnTo>
                    <a:pt x="113727" y="8219"/>
                  </a:lnTo>
                  <a:lnTo>
                    <a:pt x="120308" y="6475"/>
                  </a:lnTo>
                  <a:lnTo>
                    <a:pt x="130209" y="293"/>
                  </a:lnTo>
                  <a:lnTo>
                    <a:pt x="136979" y="0"/>
                  </a:lnTo>
                  <a:lnTo>
                    <a:pt x="133625" y="3370"/>
                  </a:lnTo>
                  <a:lnTo>
                    <a:pt x="131974" y="6907"/>
                  </a:lnTo>
                  <a:lnTo>
                    <a:pt x="121217" y="36985"/>
                  </a:lnTo>
                  <a:lnTo>
                    <a:pt x="114234" y="48750"/>
                  </a:lnTo>
                  <a:lnTo>
                    <a:pt x="109876" y="74446"/>
                  </a:lnTo>
                  <a:lnTo>
                    <a:pt x="107308" y="79653"/>
                  </a:lnTo>
                  <a:lnTo>
                    <a:pt x="105524" y="90913"/>
                  </a:lnTo>
                  <a:lnTo>
                    <a:pt x="106139" y="92358"/>
                  </a:lnTo>
                  <a:lnTo>
                    <a:pt x="107255" y="93322"/>
                  </a:lnTo>
                  <a:lnTo>
                    <a:pt x="108704" y="93965"/>
                  </a:lnTo>
                  <a:lnTo>
                    <a:pt x="109671" y="95098"/>
                  </a:lnTo>
                  <a:lnTo>
                    <a:pt x="111604" y="1015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225">
              <a:extLst>
                <a:ext uri="{FF2B5EF4-FFF2-40B4-BE49-F238E27FC236}">
                  <a16:creationId xmlns:a16="http://schemas.microsoft.com/office/drawing/2014/main" id="{0F7EAEC2-E911-4944-9A7B-ADC606051F1A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243763" y="5378485"/>
              <a:ext cx="228242" cy="241265"/>
            </a:xfrm>
            <a:custGeom>
              <a:avLst/>
              <a:gdLst/>
              <a:ahLst/>
              <a:cxnLst/>
              <a:rect l="0" t="0" r="0" b="0"/>
              <a:pathLst>
                <a:path w="228242" h="241265">
                  <a:moveTo>
                    <a:pt x="95250" y="25365"/>
                  </a:moveTo>
                  <a:lnTo>
                    <a:pt x="95250" y="25365"/>
                  </a:lnTo>
                  <a:lnTo>
                    <a:pt x="95250" y="34825"/>
                  </a:lnTo>
                  <a:lnTo>
                    <a:pt x="93368" y="38506"/>
                  </a:lnTo>
                  <a:lnTo>
                    <a:pt x="91878" y="40476"/>
                  </a:lnTo>
                  <a:lnTo>
                    <a:pt x="90223" y="46427"/>
                  </a:lnTo>
                  <a:lnTo>
                    <a:pt x="88782" y="53071"/>
                  </a:lnTo>
                  <a:lnTo>
                    <a:pt x="71692" y="87115"/>
                  </a:lnTo>
                  <a:lnTo>
                    <a:pt x="69257" y="93732"/>
                  </a:lnTo>
                  <a:lnTo>
                    <a:pt x="59959" y="113345"/>
                  </a:lnTo>
                  <a:lnTo>
                    <a:pt x="59022" y="117885"/>
                  </a:lnTo>
                  <a:lnTo>
                    <a:pt x="35397" y="165185"/>
                  </a:lnTo>
                  <a:lnTo>
                    <a:pt x="14607" y="208531"/>
                  </a:lnTo>
                  <a:lnTo>
                    <a:pt x="9705" y="221158"/>
                  </a:lnTo>
                  <a:lnTo>
                    <a:pt x="784" y="234599"/>
                  </a:lnTo>
                  <a:lnTo>
                    <a:pt x="0" y="241264"/>
                  </a:lnTo>
                  <a:lnTo>
                    <a:pt x="0" y="237894"/>
                  </a:lnTo>
                  <a:lnTo>
                    <a:pt x="705" y="236901"/>
                  </a:lnTo>
                  <a:lnTo>
                    <a:pt x="1881" y="236239"/>
                  </a:lnTo>
                  <a:lnTo>
                    <a:pt x="3371" y="235798"/>
                  </a:lnTo>
                  <a:lnTo>
                    <a:pt x="6907" y="231544"/>
                  </a:lnTo>
                  <a:lnTo>
                    <a:pt x="30897" y="189152"/>
                  </a:lnTo>
                  <a:lnTo>
                    <a:pt x="54976" y="146644"/>
                  </a:lnTo>
                  <a:lnTo>
                    <a:pt x="86706" y="100108"/>
                  </a:lnTo>
                  <a:lnTo>
                    <a:pt x="125154" y="53050"/>
                  </a:lnTo>
                  <a:lnTo>
                    <a:pt x="146445" y="33240"/>
                  </a:lnTo>
                  <a:lnTo>
                    <a:pt x="188257" y="2979"/>
                  </a:lnTo>
                  <a:lnTo>
                    <a:pt x="203592" y="560"/>
                  </a:lnTo>
                  <a:lnTo>
                    <a:pt x="218551" y="0"/>
                  </a:lnTo>
                  <a:lnTo>
                    <a:pt x="222487" y="1862"/>
                  </a:lnTo>
                  <a:lnTo>
                    <a:pt x="224525" y="3347"/>
                  </a:lnTo>
                  <a:lnTo>
                    <a:pt x="226788" y="6877"/>
                  </a:lnTo>
                  <a:lnTo>
                    <a:pt x="228062" y="14713"/>
                  </a:lnTo>
                  <a:lnTo>
                    <a:pt x="228241" y="18264"/>
                  </a:lnTo>
                  <a:lnTo>
                    <a:pt x="226559" y="24090"/>
                  </a:lnTo>
                  <a:lnTo>
                    <a:pt x="224165" y="29737"/>
                  </a:lnTo>
                  <a:lnTo>
                    <a:pt x="219130" y="48945"/>
                  </a:lnTo>
                  <a:lnTo>
                    <a:pt x="198790" y="77594"/>
                  </a:lnTo>
                  <a:lnTo>
                    <a:pt x="168685" y="99375"/>
                  </a:lnTo>
                  <a:lnTo>
                    <a:pt x="156441" y="105071"/>
                  </a:lnTo>
                  <a:lnTo>
                    <a:pt x="141543" y="109235"/>
                  </a:lnTo>
                  <a:lnTo>
                    <a:pt x="135580" y="112029"/>
                  </a:lnTo>
                  <a:lnTo>
                    <a:pt x="112476" y="114178"/>
                  </a:lnTo>
                  <a:lnTo>
                    <a:pt x="108080" y="112345"/>
                  </a:lnTo>
                  <a:lnTo>
                    <a:pt x="99509" y="105419"/>
                  </a:lnTo>
                  <a:lnTo>
                    <a:pt x="97142" y="99515"/>
                  </a:lnTo>
                  <a:lnTo>
                    <a:pt x="95250" y="888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226">
              <a:extLst>
                <a:ext uri="{FF2B5EF4-FFF2-40B4-BE49-F238E27FC236}">
                  <a16:creationId xmlns:a16="http://schemas.microsoft.com/office/drawing/2014/main" id="{F6B89D05-43D7-4948-BF50-67781B00065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523166" y="5232400"/>
              <a:ext cx="177694" cy="285751"/>
            </a:xfrm>
            <a:custGeom>
              <a:avLst/>
              <a:gdLst/>
              <a:ahLst/>
              <a:cxnLst/>
              <a:rect l="0" t="0" r="0" b="0"/>
              <a:pathLst>
                <a:path w="177694" h="285751">
                  <a:moveTo>
                    <a:pt x="114297" y="0"/>
                  </a:moveTo>
                  <a:lnTo>
                    <a:pt x="114297" y="0"/>
                  </a:lnTo>
                  <a:lnTo>
                    <a:pt x="114297" y="3371"/>
                  </a:lnTo>
                  <a:lnTo>
                    <a:pt x="112415" y="6908"/>
                  </a:lnTo>
                  <a:lnTo>
                    <a:pt x="110925" y="8839"/>
                  </a:lnTo>
                  <a:lnTo>
                    <a:pt x="109270" y="14747"/>
                  </a:lnTo>
                  <a:lnTo>
                    <a:pt x="106181" y="38280"/>
                  </a:lnTo>
                  <a:lnTo>
                    <a:pt x="81281" y="85904"/>
                  </a:lnTo>
                  <a:lnTo>
                    <a:pt x="52546" y="131599"/>
                  </a:lnTo>
                  <a:lnTo>
                    <a:pt x="27465" y="173615"/>
                  </a:lnTo>
                  <a:lnTo>
                    <a:pt x="3010" y="207700"/>
                  </a:lnTo>
                  <a:lnTo>
                    <a:pt x="31" y="228146"/>
                  </a:lnTo>
                  <a:lnTo>
                    <a:pt x="0" y="234028"/>
                  </a:lnTo>
                  <a:lnTo>
                    <a:pt x="704" y="234335"/>
                  </a:lnTo>
                  <a:lnTo>
                    <a:pt x="3368" y="234677"/>
                  </a:lnTo>
                  <a:lnTo>
                    <a:pt x="6905" y="236710"/>
                  </a:lnTo>
                  <a:lnTo>
                    <a:pt x="8835" y="238240"/>
                  </a:lnTo>
                  <a:lnTo>
                    <a:pt x="10828" y="238554"/>
                  </a:lnTo>
                  <a:lnTo>
                    <a:pt x="12862" y="238058"/>
                  </a:lnTo>
                  <a:lnTo>
                    <a:pt x="17003" y="236332"/>
                  </a:lnTo>
                  <a:lnTo>
                    <a:pt x="55140" y="225507"/>
                  </a:lnTo>
                  <a:lnTo>
                    <a:pt x="76211" y="212627"/>
                  </a:lnTo>
                  <a:lnTo>
                    <a:pt x="84670" y="209507"/>
                  </a:lnTo>
                  <a:lnTo>
                    <a:pt x="97365" y="201227"/>
                  </a:lnTo>
                  <a:lnTo>
                    <a:pt x="131230" y="191553"/>
                  </a:lnTo>
                  <a:lnTo>
                    <a:pt x="160491" y="190527"/>
                  </a:lnTo>
                  <a:lnTo>
                    <a:pt x="162026" y="191224"/>
                  </a:lnTo>
                  <a:lnTo>
                    <a:pt x="163049" y="192394"/>
                  </a:lnTo>
                  <a:lnTo>
                    <a:pt x="163732" y="193879"/>
                  </a:lnTo>
                  <a:lnTo>
                    <a:pt x="164893" y="194870"/>
                  </a:lnTo>
                  <a:lnTo>
                    <a:pt x="171824" y="198341"/>
                  </a:lnTo>
                  <a:lnTo>
                    <a:pt x="176617" y="202240"/>
                  </a:lnTo>
                  <a:lnTo>
                    <a:pt x="177693" y="217422"/>
                  </a:lnTo>
                  <a:lnTo>
                    <a:pt x="165700" y="263979"/>
                  </a:lnTo>
                  <a:lnTo>
                    <a:pt x="165097" y="284780"/>
                  </a:lnTo>
                  <a:lnTo>
                    <a:pt x="164391" y="285103"/>
                  </a:lnTo>
                  <a:lnTo>
                    <a:pt x="158747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227">
              <a:extLst>
                <a:ext uri="{FF2B5EF4-FFF2-40B4-BE49-F238E27FC236}">
                  <a16:creationId xmlns:a16="http://schemas.microsoft.com/office/drawing/2014/main" id="{7E0C298D-9F51-4991-80A4-D8730CD649A9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770813" y="5429250"/>
              <a:ext cx="57151" cy="69851"/>
            </a:xfrm>
            <a:custGeom>
              <a:avLst/>
              <a:gdLst/>
              <a:ahLst/>
              <a:cxnLst/>
              <a:rect l="0" t="0" r="0" b="0"/>
              <a:pathLst>
                <a:path w="57151" h="69851">
                  <a:moveTo>
                    <a:pt x="57150" y="0"/>
                  </a:moveTo>
                  <a:lnTo>
                    <a:pt x="57150" y="0"/>
                  </a:lnTo>
                  <a:lnTo>
                    <a:pt x="57150" y="3371"/>
                  </a:lnTo>
                  <a:lnTo>
                    <a:pt x="56444" y="4364"/>
                  </a:lnTo>
                  <a:lnTo>
                    <a:pt x="55268" y="5026"/>
                  </a:lnTo>
                  <a:lnTo>
                    <a:pt x="53778" y="5467"/>
                  </a:lnTo>
                  <a:lnTo>
                    <a:pt x="52785" y="6467"/>
                  </a:lnTo>
                  <a:lnTo>
                    <a:pt x="49977" y="11951"/>
                  </a:lnTo>
                  <a:lnTo>
                    <a:pt x="16836" y="52121"/>
                  </a:lnTo>
                  <a:lnTo>
                    <a:pt x="9770" y="56366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228">
              <a:extLst>
                <a:ext uri="{FF2B5EF4-FFF2-40B4-BE49-F238E27FC236}">
                  <a16:creationId xmlns:a16="http://schemas.microsoft.com/office/drawing/2014/main" id="{29CBA24E-51A5-4EE2-A8AC-0D59E0D2FEE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948613" y="5308600"/>
              <a:ext cx="1" cy="25401"/>
            </a:xfrm>
            <a:custGeom>
              <a:avLst/>
              <a:gdLst/>
              <a:ahLst/>
              <a:cxnLst/>
              <a:rect l="0" t="0" r="0" b="0"/>
              <a:pathLst>
                <a:path w="1" h="25401">
                  <a:moveTo>
                    <a:pt x="0" y="0"/>
                  </a:moveTo>
                  <a:lnTo>
                    <a:pt x="0" y="0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229">
              <a:extLst>
                <a:ext uri="{FF2B5EF4-FFF2-40B4-BE49-F238E27FC236}">
                  <a16:creationId xmlns:a16="http://schemas.microsoft.com/office/drawing/2014/main" id="{C2CB1387-757C-4881-8171-C7CC917BAB99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936354" y="5334000"/>
              <a:ext cx="215460" cy="228220"/>
            </a:xfrm>
            <a:custGeom>
              <a:avLst/>
              <a:gdLst/>
              <a:ahLst/>
              <a:cxnLst/>
              <a:rect l="0" t="0" r="0" b="0"/>
              <a:pathLst>
                <a:path w="215460" h="228220">
                  <a:moveTo>
                    <a:pt x="82109" y="0"/>
                  </a:moveTo>
                  <a:lnTo>
                    <a:pt x="82109" y="0"/>
                  </a:lnTo>
                  <a:lnTo>
                    <a:pt x="78737" y="0"/>
                  </a:lnTo>
                  <a:lnTo>
                    <a:pt x="77744" y="706"/>
                  </a:lnTo>
                  <a:lnTo>
                    <a:pt x="77082" y="1882"/>
                  </a:lnTo>
                  <a:lnTo>
                    <a:pt x="76641" y="3371"/>
                  </a:lnTo>
                  <a:lnTo>
                    <a:pt x="68967" y="12865"/>
                  </a:lnTo>
                  <a:lnTo>
                    <a:pt x="42461" y="40349"/>
                  </a:lnTo>
                  <a:lnTo>
                    <a:pt x="16699" y="83892"/>
                  </a:lnTo>
                  <a:lnTo>
                    <a:pt x="7818" y="107569"/>
                  </a:lnTo>
                  <a:lnTo>
                    <a:pt x="0" y="153880"/>
                  </a:lnTo>
                  <a:lnTo>
                    <a:pt x="461" y="165052"/>
                  </a:lnTo>
                  <a:lnTo>
                    <a:pt x="12435" y="196724"/>
                  </a:lnTo>
                  <a:lnTo>
                    <a:pt x="17276" y="204555"/>
                  </a:lnTo>
                  <a:lnTo>
                    <a:pt x="24131" y="210388"/>
                  </a:lnTo>
                  <a:lnTo>
                    <a:pt x="58312" y="225703"/>
                  </a:lnTo>
                  <a:lnTo>
                    <a:pt x="90037" y="228219"/>
                  </a:lnTo>
                  <a:lnTo>
                    <a:pt x="135860" y="219728"/>
                  </a:lnTo>
                  <a:lnTo>
                    <a:pt x="180431" y="209494"/>
                  </a:lnTo>
                  <a:lnTo>
                    <a:pt x="215459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230">
              <a:extLst>
                <a:ext uri="{FF2B5EF4-FFF2-40B4-BE49-F238E27FC236}">
                  <a16:creationId xmlns:a16="http://schemas.microsoft.com/office/drawing/2014/main" id="{ABB010F2-CD89-4E79-B1EE-D4EB706F67B1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253518" y="5315856"/>
              <a:ext cx="158646" cy="291195"/>
            </a:xfrm>
            <a:custGeom>
              <a:avLst/>
              <a:gdLst/>
              <a:ahLst/>
              <a:cxnLst/>
              <a:rect l="0" t="0" r="0" b="0"/>
              <a:pathLst>
                <a:path w="158646" h="291195">
                  <a:moveTo>
                    <a:pt x="158645" y="11794"/>
                  </a:moveTo>
                  <a:lnTo>
                    <a:pt x="158645" y="11794"/>
                  </a:lnTo>
                  <a:lnTo>
                    <a:pt x="158645" y="8423"/>
                  </a:lnTo>
                  <a:lnTo>
                    <a:pt x="157939" y="7430"/>
                  </a:lnTo>
                  <a:lnTo>
                    <a:pt x="156763" y="6768"/>
                  </a:lnTo>
                  <a:lnTo>
                    <a:pt x="138066" y="0"/>
                  </a:lnTo>
                  <a:lnTo>
                    <a:pt x="112570" y="5614"/>
                  </a:lnTo>
                  <a:lnTo>
                    <a:pt x="102973" y="9650"/>
                  </a:lnTo>
                  <a:lnTo>
                    <a:pt x="78824" y="14883"/>
                  </a:lnTo>
                  <a:lnTo>
                    <a:pt x="33534" y="37206"/>
                  </a:lnTo>
                  <a:lnTo>
                    <a:pt x="3953" y="64895"/>
                  </a:lnTo>
                  <a:lnTo>
                    <a:pt x="1698" y="69026"/>
                  </a:lnTo>
                  <a:lnTo>
                    <a:pt x="132" y="79538"/>
                  </a:lnTo>
                  <a:lnTo>
                    <a:pt x="0" y="83766"/>
                  </a:lnTo>
                  <a:lnTo>
                    <a:pt x="1823" y="87996"/>
                  </a:lnTo>
                  <a:lnTo>
                    <a:pt x="12113" y="99832"/>
                  </a:lnTo>
                  <a:lnTo>
                    <a:pt x="55202" y="128188"/>
                  </a:lnTo>
                  <a:lnTo>
                    <a:pt x="88805" y="147025"/>
                  </a:lnTo>
                  <a:lnTo>
                    <a:pt x="134989" y="184455"/>
                  </a:lnTo>
                  <a:lnTo>
                    <a:pt x="141601" y="191442"/>
                  </a:lnTo>
                  <a:lnTo>
                    <a:pt x="144014" y="197706"/>
                  </a:lnTo>
                  <a:lnTo>
                    <a:pt x="145911" y="228849"/>
                  </a:lnTo>
                  <a:lnTo>
                    <a:pt x="142166" y="235498"/>
                  </a:lnTo>
                  <a:lnTo>
                    <a:pt x="127939" y="254697"/>
                  </a:lnTo>
                  <a:lnTo>
                    <a:pt x="82238" y="279625"/>
                  </a:lnTo>
                  <a:lnTo>
                    <a:pt x="50695" y="29119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SMARTInkShape-231">
            <a:extLst>
              <a:ext uri="{FF2B5EF4-FFF2-40B4-BE49-F238E27FC236}">
                <a16:creationId xmlns:a16="http://schemas.microsoft.com/office/drawing/2014/main" id="{5E0972C2-2889-42F5-8188-A8B6F7586C7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46813" y="5930900"/>
            <a:ext cx="139701" cy="31751"/>
          </a:xfrm>
          <a:custGeom>
            <a:avLst/>
            <a:gdLst/>
            <a:ahLst/>
            <a:cxnLst/>
            <a:rect l="0" t="0" r="0" b="0"/>
            <a:pathLst>
              <a:path w="139701" h="31751">
                <a:moveTo>
                  <a:pt x="0" y="0"/>
                </a:moveTo>
                <a:lnTo>
                  <a:pt x="0" y="0"/>
                </a:lnTo>
                <a:lnTo>
                  <a:pt x="8838" y="8839"/>
                </a:lnTo>
                <a:lnTo>
                  <a:pt x="14746" y="10984"/>
                </a:lnTo>
                <a:lnTo>
                  <a:pt x="26006" y="14073"/>
                </a:lnTo>
                <a:lnTo>
                  <a:pt x="36398" y="19457"/>
                </a:lnTo>
                <a:lnTo>
                  <a:pt x="39082" y="21438"/>
                </a:lnTo>
                <a:lnTo>
                  <a:pt x="76881" y="30764"/>
                </a:lnTo>
                <a:lnTo>
                  <a:pt x="120924" y="31712"/>
                </a:lnTo>
                <a:lnTo>
                  <a:pt x="139700" y="31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SMARTInkShape-Group39">
            <a:extLst>
              <a:ext uri="{FF2B5EF4-FFF2-40B4-BE49-F238E27FC236}">
                <a16:creationId xmlns:a16="http://schemas.microsoft.com/office/drawing/2014/main" id="{6622CD96-57FF-4B02-AF7B-180BCC720349}"/>
              </a:ext>
            </a:extLst>
          </p:cNvPr>
          <p:cNvGrpSpPr/>
          <p:nvPr/>
        </p:nvGrpSpPr>
        <p:grpSpPr>
          <a:xfrm>
            <a:off x="6749430" y="5695950"/>
            <a:ext cx="818180" cy="387049"/>
            <a:chOff x="6749430" y="5695950"/>
            <a:chExt cx="818180" cy="387049"/>
          </a:xfrm>
        </p:grpSpPr>
        <p:sp>
          <p:nvSpPr>
            <p:cNvPr id="208" name="SMARTInkShape-232">
              <a:extLst>
                <a:ext uri="{FF2B5EF4-FFF2-40B4-BE49-F238E27FC236}">
                  <a16:creationId xmlns:a16="http://schemas.microsoft.com/office/drawing/2014/main" id="{5B43BB6B-AAED-4326-B61E-6FC5DFAE9066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6749430" y="5695950"/>
              <a:ext cx="195884" cy="387049"/>
            </a:xfrm>
            <a:custGeom>
              <a:avLst/>
              <a:gdLst/>
              <a:ahLst/>
              <a:cxnLst/>
              <a:rect l="0" t="0" r="0" b="0"/>
              <a:pathLst>
                <a:path w="195884" h="387049">
                  <a:moveTo>
                    <a:pt x="145083" y="0"/>
                  </a:moveTo>
                  <a:lnTo>
                    <a:pt x="145083" y="0"/>
                  </a:lnTo>
                  <a:lnTo>
                    <a:pt x="139615" y="5467"/>
                  </a:lnTo>
                  <a:lnTo>
                    <a:pt x="135623" y="6089"/>
                  </a:lnTo>
                  <a:lnTo>
                    <a:pt x="134543" y="6881"/>
                  </a:lnTo>
                  <a:lnTo>
                    <a:pt x="132667" y="11794"/>
                  </a:lnTo>
                  <a:lnTo>
                    <a:pt x="132467" y="15803"/>
                  </a:lnTo>
                  <a:lnTo>
                    <a:pt x="131733" y="16885"/>
                  </a:lnTo>
                  <a:lnTo>
                    <a:pt x="130538" y="17607"/>
                  </a:lnTo>
                  <a:lnTo>
                    <a:pt x="129037" y="18088"/>
                  </a:lnTo>
                  <a:lnTo>
                    <a:pt x="128035" y="19114"/>
                  </a:lnTo>
                  <a:lnTo>
                    <a:pt x="126922" y="22136"/>
                  </a:lnTo>
                  <a:lnTo>
                    <a:pt x="127332" y="23930"/>
                  </a:lnTo>
                  <a:lnTo>
                    <a:pt x="129667" y="27804"/>
                  </a:lnTo>
                  <a:lnTo>
                    <a:pt x="129867" y="29825"/>
                  </a:lnTo>
                  <a:lnTo>
                    <a:pt x="126462" y="43056"/>
                  </a:lnTo>
                  <a:lnTo>
                    <a:pt x="126035" y="89031"/>
                  </a:lnTo>
                  <a:lnTo>
                    <a:pt x="124151" y="103520"/>
                  </a:lnTo>
                  <a:lnTo>
                    <a:pt x="116573" y="146162"/>
                  </a:lnTo>
                  <a:lnTo>
                    <a:pt x="108150" y="178693"/>
                  </a:lnTo>
                  <a:lnTo>
                    <a:pt x="107003" y="224309"/>
                  </a:lnTo>
                  <a:lnTo>
                    <a:pt x="106983" y="249393"/>
                  </a:lnTo>
                  <a:lnTo>
                    <a:pt x="105101" y="253834"/>
                  </a:lnTo>
                  <a:lnTo>
                    <a:pt x="102618" y="258160"/>
                  </a:lnTo>
                  <a:lnTo>
                    <a:pt x="100635" y="266690"/>
                  </a:lnTo>
                  <a:lnTo>
                    <a:pt x="97262" y="266697"/>
                  </a:lnTo>
                  <a:lnTo>
                    <a:pt x="96269" y="265993"/>
                  </a:lnTo>
                  <a:lnTo>
                    <a:pt x="95607" y="264818"/>
                  </a:lnTo>
                  <a:lnTo>
                    <a:pt x="95165" y="263329"/>
                  </a:lnTo>
                  <a:lnTo>
                    <a:pt x="94165" y="262336"/>
                  </a:lnTo>
                  <a:lnTo>
                    <a:pt x="82151" y="257240"/>
                  </a:lnTo>
                  <a:lnTo>
                    <a:pt x="76425" y="251677"/>
                  </a:lnTo>
                  <a:lnTo>
                    <a:pt x="59051" y="224407"/>
                  </a:lnTo>
                  <a:lnTo>
                    <a:pt x="54868" y="211021"/>
                  </a:lnTo>
                  <a:lnTo>
                    <a:pt x="53190" y="208414"/>
                  </a:lnTo>
                  <a:lnTo>
                    <a:pt x="49443" y="205517"/>
                  </a:lnTo>
                  <a:lnTo>
                    <a:pt x="44660" y="203658"/>
                  </a:lnTo>
                  <a:lnTo>
                    <a:pt x="38118" y="203240"/>
                  </a:lnTo>
                  <a:lnTo>
                    <a:pt x="22231" y="218128"/>
                  </a:lnTo>
                  <a:lnTo>
                    <a:pt x="19927" y="224181"/>
                  </a:lnTo>
                  <a:lnTo>
                    <a:pt x="11688" y="267023"/>
                  </a:lnTo>
                  <a:lnTo>
                    <a:pt x="3932" y="311169"/>
                  </a:lnTo>
                  <a:lnTo>
                    <a:pt x="0" y="333183"/>
                  </a:lnTo>
                  <a:lnTo>
                    <a:pt x="5556" y="359630"/>
                  </a:lnTo>
                  <a:lnTo>
                    <a:pt x="12185" y="373146"/>
                  </a:lnTo>
                  <a:lnTo>
                    <a:pt x="14151" y="375764"/>
                  </a:lnTo>
                  <a:lnTo>
                    <a:pt x="20098" y="378673"/>
                  </a:lnTo>
                  <a:lnTo>
                    <a:pt x="65918" y="387048"/>
                  </a:lnTo>
                  <a:lnTo>
                    <a:pt x="85957" y="383890"/>
                  </a:lnTo>
                  <a:lnTo>
                    <a:pt x="103026" y="375115"/>
                  </a:lnTo>
                  <a:lnTo>
                    <a:pt x="145928" y="347037"/>
                  </a:lnTo>
                  <a:lnTo>
                    <a:pt x="195883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233">
              <a:extLst>
                <a:ext uri="{FF2B5EF4-FFF2-40B4-BE49-F238E27FC236}">
                  <a16:creationId xmlns:a16="http://schemas.microsoft.com/office/drawing/2014/main" id="{D88CAC06-9877-4437-8AE8-EB82BF358F18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009189" y="5861050"/>
              <a:ext cx="132975" cy="158751"/>
            </a:xfrm>
            <a:custGeom>
              <a:avLst/>
              <a:gdLst/>
              <a:ahLst/>
              <a:cxnLst/>
              <a:rect l="0" t="0" r="0" b="0"/>
              <a:pathLst>
                <a:path w="132975" h="158751">
                  <a:moveTo>
                    <a:pt x="69474" y="0"/>
                  </a:moveTo>
                  <a:lnTo>
                    <a:pt x="69474" y="0"/>
                  </a:lnTo>
                  <a:lnTo>
                    <a:pt x="66102" y="0"/>
                  </a:lnTo>
                  <a:lnTo>
                    <a:pt x="57264" y="3371"/>
                  </a:lnTo>
                  <a:lnTo>
                    <a:pt x="54984" y="5070"/>
                  </a:lnTo>
                  <a:lnTo>
                    <a:pt x="50364" y="10831"/>
                  </a:lnTo>
                  <a:lnTo>
                    <a:pt x="41390" y="17712"/>
                  </a:lnTo>
                  <a:lnTo>
                    <a:pt x="34655" y="27669"/>
                  </a:lnTo>
                  <a:lnTo>
                    <a:pt x="30935" y="36107"/>
                  </a:lnTo>
                  <a:lnTo>
                    <a:pt x="3913" y="74992"/>
                  </a:lnTo>
                  <a:lnTo>
                    <a:pt x="895" y="83681"/>
                  </a:lnTo>
                  <a:lnTo>
                    <a:pt x="0" y="90725"/>
                  </a:lnTo>
                  <a:lnTo>
                    <a:pt x="1672" y="95121"/>
                  </a:lnTo>
                  <a:lnTo>
                    <a:pt x="4062" y="99426"/>
                  </a:lnTo>
                  <a:lnTo>
                    <a:pt x="5596" y="107939"/>
                  </a:lnTo>
                  <a:lnTo>
                    <a:pt x="5899" y="116414"/>
                  </a:lnTo>
                  <a:lnTo>
                    <a:pt x="7822" y="120649"/>
                  </a:lnTo>
                  <a:lnTo>
                    <a:pt x="15431" y="129999"/>
                  </a:lnTo>
                  <a:lnTo>
                    <a:pt x="19114" y="131861"/>
                  </a:lnTo>
                  <a:lnTo>
                    <a:pt x="31412" y="133219"/>
                  </a:lnTo>
                  <a:lnTo>
                    <a:pt x="39847" y="133324"/>
                  </a:lnTo>
                  <a:lnTo>
                    <a:pt x="68350" y="123890"/>
                  </a:lnTo>
                  <a:lnTo>
                    <a:pt x="80122" y="115515"/>
                  </a:lnTo>
                  <a:lnTo>
                    <a:pt x="98462" y="97232"/>
                  </a:lnTo>
                  <a:lnTo>
                    <a:pt x="105971" y="86822"/>
                  </a:lnTo>
                  <a:lnTo>
                    <a:pt x="115409" y="78955"/>
                  </a:lnTo>
                  <a:lnTo>
                    <a:pt x="131670" y="57886"/>
                  </a:lnTo>
                  <a:lnTo>
                    <a:pt x="132974" y="50803"/>
                  </a:lnTo>
                  <a:lnTo>
                    <a:pt x="132974" y="54172"/>
                  </a:lnTo>
                  <a:lnTo>
                    <a:pt x="127212" y="78638"/>
                  </a:lnTo>
                  <a:lnTo>
                    <a:pt x="120877" y="122187"/>
                  </a:lnTo>
                  <a:lnTo>
                    <a:pt x="120274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234">
              <a:extLst>
                <a:ext uri="{FF2B5EF4-FFF2-40B4-BE49-F238E27FC236}">
                  <a16:creationId xmlns:a16="http://schemas.microsoft.com/office/drawing/2014/main" id="{E05C60F7-731F-4C25-80EE-77F72D85E45E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294563" y="5765800"/>
              <a:ext cx="38101" cy="222251"/>
            </a:xfrm>
            <a:custGeom>
              <a:avLst/>
              <a:gdLst/>
              <a:ahLst/>
              <a:cxnLst/>
              <a:rect l="0" t="0" r="0" b="0"/>
              <a:pathLst>
                <a:path w="38101" h="222251">
                  <a:moveTo>
                    <a:pt x="38100" y="0"/>
                  </a:moveTo>
                  <a:lnTo>
                    <a:pt x="38100" y="0"/>
                  </a:lnTo>
                  <a:lnTo>
                    <a:pt x="38100" y="3371"/>
                  </a:lnTo>
                  <a:lnTo>
                    <a:pt x="36218" y="6908"/>
                  </a:lnTo>
                  <a:lnTo>
                    <a:pt x="34728" y="8839"/>
                  </a:lnTo>
                  <a:lnTo>
                    <a:pt x="33073" y="14747"/>
                  </a:lnTo>
                  <a:lnTo>
                    <a:pt x="31773" y="58440"/>
                  </a:lnTo>
                  <a:lnTo>
                    <a:pt x="29871" y="89070"/>
                  </a:lnTo>
                  <a:lnTo>
                    <a:pt x="22290" y="133360"/>
                  </a:lnTo>
                  <a:lnTo>
                    <a:pt x="13478" y="177095"/>
                  </a:lnTo>
                  <a:lnTo>
                    <a:pt x="10972" y="196293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235">
              <a:extLst>
                <a:ext uri="{FF2B5EF4-FFF2-40B4-BE49-F238E27FC236}">
                  <a16:creationId xmlns:a16="http://schemas.microsoft.com/office/drawing/2014/main" id="{E38AF344-7BA4-4338-8084-334C3E7F4A7C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256463" y="5829300"/>
              <a:ext cx="120651" cy="76201"/>
            </a:xfrm>
            <a:custGeom>
              <a:avLst/>
              <a:gdLst/>
              <a:ahLst/>
              <a:cxnLst/>
              <a:rect l="0" t="0" r="0" b="0"/>
              <a:pathLst>
                <a:path w="120651" h="7620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21253" y="14927"/>
                  </a:lnTo>
                  <a:lnTo>
                    <a:pt x="36693" y="35401"/>
                  </a:lnTo>
                  <a:lnTo>
                    <a:pt x="82680" y="63497"/>
                  </a:lnTo>
                  <a:lnTo>
                    <a:pt x="91075" y="67027"/>
                  </a:lnTo>
                  <a:lnTo>
                    <a:pt x="1206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236">
              <a:extLst>
                <a:ext uri="{FF2B5EF4-FFF2-40B4-BE49-F238E27FC236}">
                  <a16:creationId xmlns:a16="http://schemas.microsoft.com/office/drawing/2014/main" id="{EE8E6F2D-553F-4BE0-9159-84BF7E62453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428206" y="5822960"/>
              <a:ext cx="139404" cy="152391"/>
            </a:xfrm>
            <a:custGeom>
              <a:avLst/>
              <a:gdLst/>
              <a:ahLst/>
              <a:cxnLst/>
              <a:rect l="0" t="0" r="0" b="0"/>
              <a:pathLst>
                <a:path w="139404" h="152391">
                  <a:moveTo>
                    <a:pt x="56857" y="25390"/>
                  </a:moveTo>
                  <a:lnTo>
                    <a:pt x="56857" y="25390"/>
                  </a:lnTo>
                  <a:lnTo>
                    <a:pt x="33377" y="37130"/>
                  </a:lnTo>
                  <a:lnTo>
                    <a:pt x="26766" y="38606"/>
                  </a:lnTo>
                  <a:lnTo>
                    <a:pt x="20738" y="42398"/>
                  </a:lnTo>
                  <a:lnTo>
                    <a:pt x="14483" y="44540"/>
                  </a:lnTo>
                  <a:lnTo>
                    <a:pt x="10272" y="47542"/>
                  </a:lnTo>
                  <a:lnTo>
                    <a:pt x="7930" y="51228"/>
                  </a:lnTo>
                  <a:lnTo>
                    <a:pt x="7305" y="53199"/>
                  </a:lnTo>
                  <a:lnTo>
                    <a:pt x="6184" y="54512"/>
                  </a:lnTo>
                  <a:lnTo>
                    <a:pt x="3055" y="55972"/>
                  </a:lnTo>
                  <a:lnTo>
                    <a:pt x="1939" y="57067"/>
                  </a:lnTo>
                  <a:lnTo>
                    <a:pt x="0" y="62505"/>
                  </a:lnTo>
                  <a:lnTo>
                    <a:pt x="4771" y="70268"/>
                  </a:lnTo>
                  <a:lnTo>
                    <a:pt x="5981" y="81311"/>
                  </a:lnTo>
                  <a:lnTo>
                    <a:pt x="9405" y="85547"/>
                  </a:lnTo>
                  <a:lnTo>
                    <a:pt x="12955" y="87404"/>
                  </a:lnTo>
                  <a:lnTo>
                    <a:pt x="27426" y="88694"/>
                  </a:lnTo>
                  <a:lnTo>
                    <a:pt x="39671" y="88864"/>
                  </a:lnTo>
                  <a:lnTo>
                    <a:pt x="61439" y="80050"/>
                  </a:lnTo>
                  <a:lnTo>
                    <a:pt x="96782" y="55021"/>
                  </a:lnTo>
                  <a:lnTo>
                    <a:pt x="124411" y="26976"/>
                  </a:lnTo>
                  <a:lnTo>
                    <a:pt x="137514" y="6743"/>
                  </a:lnTo>
                  <a:lnTo>
                    <a:pt x="139403" y="0"/>
                  </a:lnTo>
                  <a:lnTo>
                    <a:pt x="138701" y="12233"/>
                  </a:lnTo>
                  <a:lnTo>
                    <a:pt x="129685" y="46109"/>
                  </a:lnTo>
                  <a:lnTo>
                    <a:pt x="126576" y="51903"/>
                  </a:lnTo>
                  <a:lnTo>
                    <a:pt x="125002" y="62103"/>
                  </a:lnTo>
                  <a:lnTo>
                    <a:pt x="125244" y="72046"/>
                  </a:lnTo>
                  <a:lnTo>
                    <a:pt x="120588" y="111888"/>
                  </a:lnTo>
                  <a:lnTo>
                    <a:pt x="126837" y="141084"/>
                  </a:lnTo>
                  <a:lnTo>
                    <a:pt x="133057" y="1523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SMARTInkShape-Group40">
            <a:extLst>
              <a:ext uri="{FF2B5EF4-FFF2-40B4-BE49-F238E27FC236}">
                <a16:creationId xmlns:a16="http://schemas.microsoft.com/office/drawing/2014/main" id="{80F62BBF-663A-46FD-A84B-1F903994176C}"/>
              </a:ext>
            </a:extLst>
          </p:cNvPr>
          <p:cNvGrpSpPr/>
          <p:nvPr/>
        </p:nvGrpSpPr>
        <p:grpSpPr>
          <a:xfrm>
            <a:off x="7878843" y="5660543"/>
            <a:ext cx="2095223" cy="333858"/>
            <a:chOff x="7878843" y="5660543"/>
            <a:chExt cx="2095223" cy="333858"/>
          </a:xfrm>
        </p:grpSpPr>
        <p:sp>
          <p:nvSpPr>
            <p:cNvPr id="214" name="SMARTInkShape-237">
              <a:extLst>
                <a:ext uri="{FF2B5EF4-FFF2-40B4-BE49-F238E27FC236}">
                  <a16:creationId xmlns:a16="http://schemas.microsoft.com/office/drawing/2014/main" id="{076C153C-72AB-46B6-8573-2A58A21ADA6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878843" y="5765800"/>
              <a:ext cx="69771" cy="203201"/>
            </a:xfrm>
            <a:custGeom>
              <a:avLst/>
              <a:gdLst/>
              <a:ahLst/>
              <a:cxnLst/>
              <a:rect l="0" t="0" r="0" b="0"/>
              <a:pathLst>
                <a:path w="69771" h="203201">
                  <a:moveTo>
                    <a:pt x="69770" y="0"/>
                  </a:moveTo>
                  <a:lnTo>
                    <a:pt x="69770" y="0"/>
                  </a:lnTo>
                  <a:lnTo>
                    <a:pt x="66398" y="3371"/>
                  </a:lnTo>
                  <a:lnTo>
                    <a:pt x="62862" y="5026"/>
                  </a:lnTo>
                  <a:lnTo>
                    <a:pt x="51471" y="9460"/>
                  </a:lnTo>
                  <a:lnTo>
                    <a:pt x="36154" y="21254"/>
                  </a:lnTo>
                  <a:lnTo>
                    <a:pt x="14740" y="41630"/>
                  </a:lnTo>
                  <a:lnTo>
                    <a:pt x="10505" y="43197"/>
                  </a:lnTo>
                  <a:lnTo>
                    <a:pt x="9093" y="45026"/>
                  </a:lnTo>
                  <a:lnTo>
                    <a:pt x="5812" y="56605"/>
                  </a:lnTo>
                  <a:lnTo>
                    <a:pt x="1979" y="61849"/>
                  </a:lnTo>
                  <a:lnTo>
                    <a:pt x="530" y="67871"/>
                  </a:lnTo>
                  <a:lnTo>
                    <a:pt x="0" y="78335"/>
                  </a:lnTo>
                  <a:lnTo>
                    <a:pt x="678" y="79740"/>
                  </a:lnTo>
                  <a:lnTo>
                    <a:pt x="1836" y="80677"/>
                  </a:lnTo>
                  <a:lnTo>
                    <a:pt x="5005" y="82423"/>
                  </a:lnTo>
                  <a:lnTo>
                    <a:pt x="16928" y="92602"/>
                  </a:lnTo>
                  <a:lnTo>
                    <a:pt x="21120" y="94074"/>
                  </a:lnTo>
                  <a:lnTo>
                    <a:pt x="22520" y="95171"/>
                  </a:lnTo>
                  <a:lnTo>
                    <a:pt x="25195" y="99382"/>
                  </a:lnTo>
                  <a:lnTo>
                    <a:pt x="34048" y="104679"/>
                  </a:lnTo>
                  <a:lnTo>
                    <a:pt x="49196" y="118433"/>
                  </a:lnTo>
                  <a:lnTo>
                    <a:pt x="53100" y="119665"/>
                  </a:lnTo>
                  <a:lnTo>
                    <a:pt x="54423" y="120699"/>
                  </a:lnTo>
                  <a:lnTo>
                    <a:pt x="55894" y="123729"/>
                  </a:lnTo>
                  <a:lnTo>
                    <a:pt x="56966" y="135551"/>
                  </a:lnTo>
                  <a:lnTo>
                    <a:pt x="48953" y="170011"/>
                  </a:lnTo>
                  <a:lnTo>
                    <a:pt x="2532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238">
              <a:extLst>
                <a:ext uri="{FF2B5EF4-FFF2-40B4-BE49-F238E27FC236}">
                  <a16:creationId xmlns:a16="http://schemas.microsoft.com/office/drawing/2014/main" id="{2E4D0960-B6EC-4320-8766-5B454593FB5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081963" y="5759450"/>
              <a:ext cx="139701" cy="234951"/>
            </a:xfrm>
            <a:custGeom>
              <a:avLst/>
              <a:gdLst/>
              <a:ahLst/>
              <a:cxnLst/>
              <a:rect l="0" t="0" r="0" b="0"/>
              <a:pathLst>
                <a:path w="139701" h="234951">
                  <a:moveTo>
                    <a:pt x="139700" y="0"/>
                  </a:moveTo>
                  <a:lnTo>
                    <a:pt x="139700" y="0"/>
                  </a:lnTo>
                  <a:lnTo>
                    <a:pt x="139700" y="3371"/>
                  </a:lnTo>
                  <a:lnTo>
                    <a:pt x="137818" y="6908"/>
                  </a:lnTo>
                  <a:lnTo>
                    <a:pt x="125210" y="22077"/>
                  </a:lnTo>
                  <a:lnTo>
                    <a:pt x="103151" y="63907"/>
                  </a:lnTo>
                  <a:lnTo>
                    <a:pt x="78267" y="105007"/>
                  </a:lnTo>
                  <a:lnTo>
                    <a:pt x="53044" y="151522"/>
                  </a:lnTo>
                  <a:lnTo>
                    <a:pt x="23348" y="198301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239">
              <a:extLst>
                <a:ext uri="{FF2B5EF4-FFF2-40B4-BE49-F238E27FC236}">
                  <a16:creationId xmlns:a16="http://schemas.microsoft.com/office/drawing/2014/main" id="{4324DB9E-1C90-4F8F-BBD7-ADB63E7BB38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081963" y="5835650"/>
              <a:ext cx="107951" cy="12701"/>
            </a:xfrm>
            <a:custGeom>
              <a:avLst/>
              <a:gdLst/>
              <a:ahLst/>
              <a:cxnLst/>
              <a:rect l="0" t="0" r="0" b="0"/>
              <a:pathLst>
                <a:path w="107951" h="12701">
                  <a:moveTo>
                    <a:pt x="0" y="0"/>
                  </a:moveTo>
                  <a:lnTo>
                    <a:pt x="0" y="0"/>
                  </a:lnTo>
                  <a:lnTo>
                    <a:pt x="10934" y="5467"/>
                  </a:lnTo>
                  <a:lnTo>
                    <a:pt x="17420" y="6881"/>
                  </a:lnTo>
                  <a:lnTo>
                    <a:pt x="24133" y="10663"/>
                  </a:lnTo>
                  <a:lnTo>
                    <a:pt x="71284" y="12684"/>
                  </a:lnTo>
                  <a:lnTo>
                    <a:pt x="1079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240">
              <a:extLst>
                <a:ext uri="{FF2B5EF4-FFF2-40B4-BE49-F238E27FC236}">
                  <a16:creationId xmlns:a16="http://schemas.microsoft.com/office/drawing/2014/main" id="{7B91C6B0-5D8D-4B59-B7FD-A196F176190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266113" y="5842078"/>
              <a:ext cx="120651" cy="86546"/>
            </a:xfrm>
            <a:custGeom>
              <a:avLst/>
              <a:gdLst/>
              <a:ahLst/>
              <a:cxnLst/>
              <a:rect l="0" t="0" r="0" b="0"/>
              <a:pathLst>
                <a:path w="120651" h="86546">
                  <a:moveTo>
                    <a:pt x="0" y="82472"/>
                  </a:moveTo>
                  <a:lnTo>
                    <a:pt x="0" y="82472"/>
                  </a:lnTo>
                  <a:lnTo>
                    <a:pt x="6088" y="82472"/>
                  </a:lnTo>
                  <a:lnTo>
                    <a:pt x="9643" y="85843"/>
                  </a:lnTo>
                  <a:lnTo>
                    <a:pt x="10662" y="86131"/>
                  </a:lnTo>
                  <a:lnTo>
                    <a:pt x="11341" y="85617"/>
                  </a:lnTo>
                  <a:lnTo>
                    <a:pt x="11794" y="84568"/>
                  </a:lnTo>
                  <a:lnTo>
                    <a:pt x="12096" y="84575"/>
                  </a:lnTo>
                  <a:lnTo>
                    <a:pt x="12431" y="86464"/>
                  </a:lnTo>
                  <a:lnTo>
                    <a:pt x="13226" y="86545"/>
                  </a:lnTo>
                  <a:lnTo>
                    <a:pt x="18781" y="82672"/>
                  </a:lnTo>
                  <a:lnTo>
                    <a:pt x="24493" y="77022"/>
                  </a:lnTo>
                  <a:lnTo>
                    <a:pt x="25926" y="71230"/>
                  </a:lnTo>
                  <a:lnTo>
                    <a:pt x="29711" y="65344"/>
                  </a:lnTo>
                  <a:lnTo>
                    <a:pt x="31481" y="58301"/>
                  </a:lnTo>
                  <a:lnTo>
                    <a:pt x="31670" y="54065"/>
                  </a:lnTo>
                  <a:lnTo>
                    <a:pt x="29833" y="50326"/>
                  </a:lnTo>
                  <a:lnTo>
                    <a:pt x="28355" y="48342"/>
                  </a:lnTo>
                  <a:lnTo>
                    <a:pt x="28075" y="46313"/>
                  </a:lnTo>
                  <a:lnTo>
                    <a:pt x="31694" y="26574"/>
                  </a:lnTo>
                  <a:lnTo>
                    <a:pt x="31745" y="19965"/>
                  </a:lnTo>
                  <a:lnTo>
                    <a:pt x="44186" y="6536"/>
                  </a:lnTo>
                  <a:lnTo>
                    <a:pt x="50531" y="6279"/>
                  </a:lnTo>
                  <a:lnTo>
                    <a:pt x="56243" y="805"/>
                  </a:lnTo>
                  <a:lnTo>
                    <a:pt x="62538" y="0"/>
                  </a:lnTo>
                  <a:lnTo>
                    <a:pt x="62858" y="679"/>
                  </a:lnTo>
                  <a:lnTo>
                    <a:pt x="63214" y="3316"/>
                  </a:lnTo>
                  <a:lnTo>
                    <a:pt x="64015" y="4302"/>
                  </a:lnTo>
                  <a:lnTo>
                    <a:pt x="66786" y="5396"/>
                  </a:lnTo>
                  <a:lnTo>
                    <a:pt x="81042" y="6963"/>
                  </a:lnTo>
                  <a:lnTo>
                    <a:pt x="87725" y="11738"/>
                  </a:lnTo>
                  <a:lnTo>
                    <a:pt x="91923" y="12360"/>
                  </a:lnTo>
                  <a:lnTo>
                    <a:pt x="93032" y="13153"/>
                  </a:lnTo>
                  <a:lnTo>
                    <a:pt x="93771" y="14387"/>
                  </a:lnTo>
                  <a:lnTo>
                    <a:pt x="94264" y="15915"/>
                  </a:lnTo>
                  <a:lnTo>
                    <a:pt x="95298" y="16934"/>
                  </a:lnTo>
                  <a:lnTo>
                    <a:pt x="100631" y="18704"/>
                  </a:lnTo>
                  <a:lnTo>
                    <a:pt x="104683" y="18893"/>
                  </a:lnTo>
                  <a:lnTo>
                    <a:pt x="105772" y="19625"/>
                  </a:lnTo>
                  <a:lnTo>
                    <a:pt x="106498" y="20818"/>
                  </a:lnTo>
                  <a:lnTo>
                    <a:pt x="106982" y="22319"/>
                  </a:lnTo>
                  <a:lnTo>
                    <a:pt x="108010" y="23320"/>
                  </a:lnTo>
                  <a:lnTo>
                    <a:pt x="113332" y="25058"/>
                  </a:lnTo>
                  <a:lnTo>
                    <a:pt x="120650" y="253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241">
              <a:extLst>
                <a:ext uri="{FF2B5EF4-FFF2-40B4-BE49-F238E27FC236}">
                  <a16:creationId xmlns:a16="http://schemas.microsoft.com/office/drawing/2014/main" id="{09B494DF-A077-4891-A377-23DBDEDF152E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491107" y="5829300"/>
              <a:ext cx="175057" cy="133351"/>
            </a:xfrm>
            <a:custGeom>
              <a:avLst/>
              <a:gdLst/>
              <a:ahLst/>
              <a:cxnLst/>
              <a:rect l="0" t="0" r="0" b="0"/>
              <a:pathLst>
                <a:path w="175057" h="133351">
                  <a:moveTo>
                    <a:pt x="73456" y="0"/>
                  </a:moveTo>
                  <a:lnTo>
                    <a:pt x="73456" y="0"/>
                  </a:lnTo>
                  <a:lnTo>
                    <a:pt x="70084" y="0"/>
                  </a:lnTo>
                  <a:lnTo>
                    <a:pt x="66548" y="1882"/>
                  </a:lnTo>
                  <a:lnTo>
                    <a:pt x="61900" y="5467"/>
                  </a:lnTo>
                  <a:lnTo>
                    <a:pt x="36848" y="12432"/>
                  </a:lnTo>
                  <a:lnTo>
                    <a:pt x="22231" y="23957"/>
                  </a:lnTo>
                  <a:lnTo>
                    <a:pt x="20256" y="24438"/>
                  </a:lnTo>
                  <a:lnTo>
                    <a:pt x="11185" y="30783"/>
                  </a:lnTo>
                  <a:lnTo>
                    <a:pt x="10502" y="33202"/>
                  </a:lnTo>
                  <a:lnTo>
                    <a:pt x="10320" y="34835"/>
                  </a:lnTo>
                  <a:lnTo>
                    <a:pt x="8235" y="38530"/>
                  </a:lnTo>
                  <a:lnTo>
                    <a:pt x="5664" y="42525"/>
                  </a:lnTo>
                  <a:lnTo>
                    <a:pt x="4216" y="48740"/>
                  </a:lnTo>
                  <a:lnTo>
                    <a:pt x="3877" y="52942"/>
                  </a:lnTo>
                  <a:lnTo>
                    <a:pt x="1844" y="57162"/>
                  </a:lnTo>
                  <a:lnTo>
                    <a:pt x="315" y="59274"/>
                  </a:lnTo>
                  <a:lnTo>
                    <a:pt x="0" y="61389"/>
                  </a:lnTo>
                  <a:lnTo>
                    <a:pt x="496" y="63504"/>
                  </a:lnTo>
                  <a:lnTo>
                    <a:pt x="2224" y="67735"/>
                  </a:lnTo>
                  <a:lnTo>
                    <a:pt x="3902" y="74084"/>
                  </a:lnTo>
                  <a:lnTo>
                    <a:pt x="12390" y="84667"/>
                  </a:lnTo>
                  <a:lnTo>
                    <a:pt x="16447" y="87019"/>
                  </a:lnTo>
                  <a:lnTo>
                    <a:pt x="20601" y="88769"/>
                  </a:lnTo>
                  <a:lnTo>
                    <a:pt x="26907" y="93016"/>
                  </a:lnTo>
                  <a:lnTo>
                    <a:pt x="33950" y="94588"/>
                  </a:lnTo>
                  <a:lnTo>
                    <a:pt x="52661" y="95163"/>
                  </a:lnTo>
                  <a:lnTo>
                    <a:pt x="81144" y="87408"/>
                  </a:lnTo>
                  <a:lnTo>
                    <a:pt x="116058" y="69811"/>
                  </a:lnTo>
                  <a:lnTo>
                    <a:pt x="141452" y="55031"/>
                  </a:lnTo>
                  <a:lnTo>
                    <a:pt x="150596" y="52054"/>
                  </a:lnTo>
                  <a:lnTo>
                    <a:pt x="155482" y="47594"/>
                  </a:lnTo>
                  <a:lnTo>
                    <a:pt x="160007" y="42320"/>
                  </a:lnTo>
                  <a:lnTo>
                    <a:pt x="175053" y="31753"/>
                  </a:lnTo>
                  <a:lnTo>
                    <a:pt x="175056" y="46677"/>
                  </a:lnTo>
                  <a:lnTo>
                    <a:pt x="173174" y="50849"/>
                  </a:lnTo>
                  <a:lnTo>
                    <a:pt x="171684" y="52949"/>
                  </a:lnTo>
                  <a:lnTo>
                    <a:pt x="169588" y="62647"/>
                  </a:lnTo>
                  <a:lnTo>
                    <a:pt x="166940" y="82717"/>
                  </a:lnTo>
                  <a:lnTo>
                    <a:pt x="163262" y="96146"/>
                  </a:lnTo>
                  <a:lnTo>
                    <a:pt x="169253" y="124688"/>
                  </a:lnTo>
                  <a:lnTo>
                    <a:pt x="175056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MARTInkShape-242">
              <a:extLst>
                <a:ext uri="{FF2B5EF4-FFF2-40B4-BE49-F238E27FC236}">
                  <a16:creationId xmlns:a16="http://schemas.microsoft.com/office/drawing/2014/main" id="{39DA7E64-C577-4439-8F78-B45029D6E35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856663" y="5797550"/>
              <a:ext cx="101601" cy="31751"/>
            </a:xfrm>
            <a:custGeom>
              <a:avLst/>
              <a:gdLst/>
              <a:ahLst/>
              <a:cxnLst/>
              <a:rect l="0" t="0" r="0" b="0"/>
              <a:pathLst>
                <a:path w="101601" h="317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7006" y="10126"/>
                  </a:lnTo>
                  <a:lnTo>
                    <a:pt x="25414" y="14073"/>
                  </a:lnTo>
                  <a:lnTo>
                    <a:pt x="27526" y="15732"/>
                  </a:lnTo>
                  <a:lnTo>
                    <a:pt x="33635" y="17575"/>
                  </a:lnTo>
                  <a:lnTo>
                    <a:pt x="40349" y="19100"/>
                  </a:lnTo>
                  <a:lnTo>
                    <a:pt x="48800" y="23220"/>
                  </a:lnTo>
                  <a:lnTo>
                    <a:pt x="87057" y="27244"/>
                  </a:lnTo>
                  <a:lnTo>
                    <a:pt x="93631" y="30860"/>
                  </a:lnTo>
                  <a:lnTo>
                    <a:pt x="1016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243">
              <a:extLst>
                <a:ext uri="{FF2B5EF4-FFF2-40B4-BE49-F238E27FC236}">
                  <a16:creationId xmlns:a16="http://schemas.microsoft.com/office/drawing/2014/main" id="{98DB5149-A560-4D5A-B0AB-F0C35062D2D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724205" y="5765807"/>
              <a:ext cx="88009" cy="146044"/>
            </a:xfrm>
            <a:custGeom>
              <a:avLst/>
              <a:gdLst/>
              <a:ahLst/>
              <a:cxnLst/>
              <a:rect l="0" t="0" r="0" b="0"/>
              <a:pathLst>
                <a:path w="88009" h="146044">
                  <a:moveTo>
                    <a:pt x="81658" y="6343"/>
                  </a:moveTo>
                  <a:lnTo>
                    <a:pt x="81658" y="6343"/>
                  </a:lnTo>
                  <a:lnTo>
                    <a:pt x="81658" y="876"/>
                  </a:lnTo>
                  <a:lnTo>
                    <a:pt x="80952" y="581"/>
                  </a:lnTo>
                  <a:lnTo>
                    <a:pt x="60459" y="0"/>
                  </a:lnTo>
                  <a:lnTo>
                    <a:pt x="50761" y="3366"/>
                  </a:lnTo>
                  <a:lnTo>
                    <a:pt x="37598" y="10977"/>
                  </a:lnTo>
                  <a:lnTo>
                    <a:pt x="26676" y="13173"/>
                  </a:lnTo>
                  <a:lnTo>
                    <a:pt x="16048" y="21501"/>
                  </a:lnTo>
                  <a:lnTo>
                    <a:pt x="8281" y="29694"/>
                  </a:lnTo>
                  <a:lnTo>
                    <a:pt x="6712" y="33890"/>
                  </a:lnTo>
                  <a:lnTo>
                    <a:pt x="0" y="74187"/>
                  </a:lnTo>
                  <a:lnTo>
                    <a:pt x="1386" y="80711"/>
                  </a:lnTo>
                  <a:lnTo>
                    <a:pt x="9285" y="97954"/>
                  </a:lnTo>
                  <a:lnTo>
                    <a:pt x="10687" y="106091"/>
                  </a:lnTo>
                  <a:lnTo>
                    <a:pt x="12471" y="109531"/>
                  </a:lnTo>
                  <a:lnTo>
                    <a:pt x="35676" y="131157"/>
                  </a:lnTo>
                  <a:lnTo>
                    <a:pt x="54496" y="141801"/>
                  </a:lnTo>
                  <a:lnTo>
                    <a:pt x="78499" y="145485"/>
                  </a:lnTo>
                  <a:lnTo>
                    <a:pt x="88008" y="1460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244">
              <a:extLst>
                <a:ext uri="{FF2B5EF4-FFF2-40B4-BE49-F238E27FC236}">
                  <a16:creationId xmlns:a16="http://schemas.microsoft.com/office/drawing/2014/main" id="{F2A772B6-DAC1-43D6-961A-6E2CE6CC97A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053616" y="5791200"/>
              <a:ext cx="171348" cy="114301"/>
            </a:xfrm>
            <a:custGeom>
              <a:avLst/>
              <a:gdLst/>
              <a:ahLst/>
              <a:cxnLst/>
              <a:rect l="0" t="0" r="0" b="0"/>
              <a:pathLst>
                <a:path w="171348" h="114301">
                  <a:moveTo>
                    <a:pt x="44347" y="0"/>
                  </a:moveTo>
                  <a:lnTo>
                    <a:pt x="44347" y="0"/>
                  </a:lnTo>
                  <a:lnTo>
                    <a:pt x="40976" y="3371"/>
                  </a:lnTo>
                  <a:lnTo>
                    <a:pt x="39320" y="6908"/>
                  </a:lnTo>
                  <a:lnTo>
                    <a:pt x="37466" y="17007"/>
                  </a:lnTo>
                  <a:lnTo>
                    <a:pt x="33005" y="25415"/>
                  </a:lnTo>
                  <a:lnTo>
                    <a:pt x="28544" y="37240"/>
                  </a:lnTo>
                  <a:lnTo>
                    <a:pt x="14439" y="64873"/>
                  </a:lnTo>
                  <a:lnTo>
                    <a:pt x="11261" y="76607"/>
                  </a:lnTo>
                  <a:lnTo>
                    <a:pt x="5850" y="87139"/>
                  </a:lnTo>
                  <a:lnTo>
                    <a:pt x="2543" y="92351"/>
                  </a:lnTo>
                  <a:lnTo>
                    <a:pt x="245" y="100243"/>
                  </a:lnTo>
                  <a:lnTo>
                    <a:pt x="0" y="104569"/>
                  </a:lnTo>
                  <a:lnTo>
                    <a:pt x="671" y="105696"/>
                  </a:lnTo>
                  <a:lnTo>
                    <a:pt x="1824" y="106447"/>
                  </a:lnTo>
                  <a:lnTo>
                    <a:pt x="5373" y="107653"/>
                  </a:lnTo>
                  <a:lnTo>
                    <a:pt x="11144" y="112255"/>
                  </a:lnTo>
                  <a:lnTo>
                    <a:pt x="17026" y="113694"/>
                  </a:lnTo>
                  <a:lnTo>
                    <a:pt x="27440" y="114220"/>
                  </a:lnTo>
                  <a:lnTo>
                    <a:pt x="31658" y="112383"/>
                  </a:lnTo>
                  <a:lnTo>
                    <a:pt x="33771" y="110905"/>
                  </a:lnTo>
                  <a:lnTo>
                    <a:pt x="73828" y="99189"/>
                  </a:lnTo>
                  <a:lnTo>
                    <a:pt x="120544" y="64937"/>
                  </a:lnTo>
                  <a:lnTo>
                    <a:pt x="128306" y="59200"/>
                  </a:lnTo>
                  <a:lnTo>
                    <a:pt x="140920" y="45900"/>
                  </a:lnTo>
                  <a:lnTo>
                    <a:pt x="164866" y="27319"/>
                  </a:lnTo>
                  <a:lnTo>
                    <a:pt x="171346" y="25400"/>
                  </a:lnTo>
                  <a:lnTo>
                    <a:pt x="171347" y="34860"/>
                  </a:lnTo>
                  <a:lnTo>
                    <a:pt x="155376" y="81590"/>
                  </a:lnTo>
                  <a:lnTo>
                    <a:pt x="152905" y="92525"/>
                  </a:lnTo>
                  <a:lnTo>
                    <a:pt x="152297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MARTInkShape-245">
              <a:extLst>
                <a:ext uri="{FF2B5EF4-FFF2-40B4-BE49-F238E27FC236}">
                  <a16:creationId xmlns:a16="http://schemas.microsoft.com/office/drawing/2014/main" id="{6733F33B-F4D9-47BB-AD50-8DB2EF0877D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275763" y="5765884"/>
              <a:ext cx="406401" cy="193821"/>
            </a:xfrm>
            <a:custGeom>
              <a:avLst/>
              <a:gdLst/>
              <a:ahLst/>
              <a:cxnLst/>
              <a:rect l="0" t="0" r="0" b="0"/>
              <a:pathLst>
                <a:path w="406401" h="193821">
                  <a:moveTo>
                    <a:pt x="0" y="126916"/>
                  </a:moveTo>
                  <a:lnTo>
                    <a:pt x="0" y="126916"/>
                  </a:lnTo>
                  <a:lnTo>
                    <a:pt x="5467" y="126916"/>
                  </a:lnTo>
                  <a:lnTo>
                    <a:pt x="22135" y="111130"/>
                  </a:lnTo>
                  <a:lnTo>
                    <a:pt x="23948" y="107435"/>
                  </a:lnTo>
                  <a:lnTo>
                    <a:pt x="24432" y="105462"/>
                  </a:lnTo>
                  <a:lnTo>
                    <a:pt x="28484" y="99314"/>
                  </a:lnTo>
                  <a:lnTo>
                    <a:pt x="45768" y="86692"/>
                  </a:lnTo>
                  <a:lnTo>
                    <a:pt x="48563" y="80582"/>
                  </a:lnTo>
                  <a:lnTo>
                    <a:pt x="50511" y="73867"/>
                  </a:lnTo>
                  <a:lnTo>
                    <a:pt x="53729" y="68531"/>
                  </a:lnTo>
                  <a:lnTo>
                    <a:pt x="72837" y="52884"/>
                  </a:lnTo>
                  <a:lnTo>
                    <a:pt x="74705" y="48622"/>
                  </a:lnTo>
                  <a:lnTo>
                    <a:pt x="79298" y="44376"/>
                  </a:lnTo>
                  <a:lnTo>
                    <a:pt x="101211" y="25688"/>
                  </a:lnTo>
                  <a:lnTo>
                    <a:pt x="104855" y="25426"/>
                  </a:lnTo>
                  <a:lnTo>
                    <a:pt x="108456" y="23484"/>
                  </a:lnTo>
                  <a:lnTo>
                    <a:pt x="113145" y="19858"/>
                  </a:lnTo>
                  <a:lnTo>
                    <a:pt x="119666" y="19044"/>
                  </a:lnTo>
                  <a:lnTo>
                    <a:pt x="125524" y="23346"/>
                  </a:lnTo>
                  <a:lnTo>
                    <a:pt x="131423" y="24732"/>
                  </a:lnTo>
                  <a:lnTo>
                    <a:pt x="142706" y="25294"/>
                  </a:lnTo>
                  <a:lnTo>
                    <a:pt x="146446" y="27187"/>
                  </a:lnTo>
                  <a:lnTo>
                    <a:pt x="150459" y="29675"/>
                  </a:lnTo>
                  <a:lnTo>
                    <a:pt x="158784" y="31273"/>
                  </a:lnTo>
                  <a:lnTo>
                    <a:pt x="192539" y="31664"/>
                  </a:lnTo>
                  <a:lnTo>
                    <a:pt x="196815" y="33547"/>
                  </a:lnTo>
                  <a:lnTo>
                    <a:pt x="201068" y="36030"/>
                  </a:lnTo>
                  <a:lnTo>
                    <a:pt x="209546" y="37624"/>
                  </a:lnTo>
                  <a:lnTo>
                    <a:pt x="243416" y="38015"/>
                  </a:lnTo>
                  <a:lnTo>
                    <a:pt x="247650" y="36135"/>
                  </a:lnTo>
                  <a:lnTo>
                    <a:pt x="251883" y="33652"/>
                  </a:lnTo>
                  <a:lnTo>
                    <a:pt x="260350" y="32058"/>
                  </a:lnTo>
                  <a:lnTo>
                    <a:pt x="306681" y="31666"/>
                  </a:lnTo>
                  <a:lnTo>
                    <a:pt x="308457" y="31666"/>
                  </a:lnTo>
                  <a:lnTo>
                    <a:pt x="306895" y="31666"/>
                  </a:lnTo>
                  <a:lnTo>
                    <a:pt x="310943" y="31666"/>
                  </a:lnTo>
                  <a:lnTo>
                    <a:pt x="311150" y="19228"/>
                  </a:lnTo>
                  <a:lnTo>
                    <a:pt x="301506" y="9325"/>
                  </a:lnTo>
                  <a:lnTo>
                    <a:pt x="297926" y="7626"/>
                  </a:lnTo>
                  <a:lnTo>
                    <a:pt x="295985" y="7173"/>
                  </a:lnTo>
                  <a:lnTo>
                    <a:pt x="285704" y="1359"/>
                  </a:lnTo>
                  <a:lnTo>
                    <a:pt x="258721" y="0"/>
                  </a:lnTo>
                  <a:lnTo>
                    <a:pt x="227341" y="6388"/>
                  </a:lnTo>
                  <a:lnTo>
                    <a:pt x="204697" y="19097"/>
                  </a:lnTo>
                  <a:lnTo>
                    <a:pt x="185619" y="37316"/>
                  </a:lnTo>
                  <a:lnTo>
                    <a:pt x="174667" y="54419"/>
                  </a:lnTo>
                  <a:lnTo>
                    <a:pt x="162155" y="84727"/>
                  </a:lnTo>
                  <a:lnTo>
                    <a:pt x="163321" y="93113"/>
                  </a:lnTo>
                  <a:lnTo>
                    <a:pt x="177884" y="134522"/>
                  </a:lnTo>
                  <a:lnTo>
                    <a:pt x="193757" y="153845"/>
                  </a:lnTo>
                  <a:lnTo>
                    <a:pt x="216544" y="169368"/>
                  </a:lnTo>
                  <a:lnTo>
                    <a:pt x="257819" y="183891"/>
                  </a:lnTo>
                  <a:lnTo>
                    <a:pt x="300875" y="191724"/>
                  </a:lnTo>
                  <a:lnTo>
                    <a:pt x="315755" y="193820"/>
                  </a:lnTo>
                  <a:lnTo>
                    <a:pt x="359810" y="190102"/>
                  </a:lnTo>
                  <a:lnTo>
                    <a:pt x="380365" y="184757"/>
                  </a:lnTo>
                  <a:lnTo>
                    <a:pt x="406400" y="17136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SMARTInkShape-246">
              <a:extLst>
                <a:ext uri="{FF2B5EF4-FFF2-40B4-BE49-F238E27FC236}">
                  <a16:creationId xmlns:a16="http://schemas.microsoft.com/office/drawing/2014/main" id="{78499354-CCD2-48C9-961D-83A57EF9BB53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761892" y="5660543"/>
              <a:ext cx="212174" cy="257658"/>
            </a:xfrm>
            <a:custGeom>
              <a:avLst/>
              <a:gdLst/>
              <a:ahLst/>
              <a:cxnLst/>
              <a:rect l="0" t="0" r="0" b="0"/>
              <a:pathLst>
                <a:path w="212174" h="257658">
                  <a:moveTo>
                    <a:pt x="123471" y="10007"/>
                  </a:moveTo>
                  <a:lnTo>
                    <a:pt x="123471" y="10007"/>
                  </a:lnTo>
                  <a:lnTo>
                    <a:pt x="120100" y="10007"/>
                  </a:lnTo>
                  <a:lnTo>
                    <a:pt x="116563" y="8126"/>
                  </a:lnTo>
                  <a:lnTo>
                    <a:pt x="112639" y="5643"/>
                  </a:lnTo>
                  <a:lnTo>
                    <a:pt x="104372" y="4049"/>
                  </a:lnTo>
                  <a:lnTo>
                    <a:pt x="75375" y="2956"/>
                  </a:lnTo>
                  <a:lnTo>
                    <a:pt x="70815" y="288"/>
                  </a:lnTo>
                  <a:lnTo>
                    <a:pt x="67906" y="0"/>
                  </a:lnTo>
                  <a:lnTo>
                    <a:pt x="45792" y="5263"/>
                  </a:lnTo>
                  <a:lnTo>
                    <a:pt x="28648" y="11472"/>
                  </a:lnTo>
                  <a:lnTo>
                    <a:pt x="13428" y="24910"/>
                  </a:lnTo>
                  <a:lnTo>
                    <a:pt x="4942" y="36966"/>
                  </a:lnTo>
                  <a:lnTo>
                    <a:pt x="706" y="39628"/>
                  </a:lnTo>
                  <a:lnTo>
                    <a:pt x="0" y="41043"/>
                  </a:lnTo>
                  <a:lnTo>
                    <a:pt x="235" y="42692"/>
                  </a:lnTo>
                  <a:lnTo>
                    <a:pt x="1097" y="44497"/>
                  </a:lnTo>
                  <a:lnTo>
                    <a:pt x="6147" y="72399"/>
                  </a:lnTo>
                  <a:lnTo>
                    <a:pt x="11589" y="78424"/>
                  </a:lnTo>
                  <a:lnTo>
                    <a:pt x="51546" y="107088"/>
                  </a:lnTo>
                  <a:lnTo>
                    <a:pt x="96356" y="124296"/>
                  </a:lnTo>
                  <a:lnTo>
                    <a:pt x="138538" y="139123"/>
                  </a:lnTo>
                  <a:lnTo>
                    <a:pt x="166351" y="151589"/>
                  </a:lnTo>
                  <a:lnTo>
                    <a:pt x="207296" y="179994"/>
                  </a:lnTo>
                  <a:lnTo>
                    <a:pt x="210116" y="186922"/>
                  </a:lnTo>
                  <a:lnTo>
                    <a:pt x="212173" y="202360"/>
                  </a:lnTo>
                  <a:lnTo>
                    <a:pt x="208941" y="212267"/>
                  </a:lnTo>
                  <a:lnTo>
                    <a:pt x="203556" y="218199"/>
                  </a:lnTo>
                  <a:lnTo>
                    <a:pt x="183823" y="233620"/>
                  </a:lnTo>
                  <a:lnTo>
                    <a:pt x="138456" y="246897"/>
                  </a:lnTo>
                  <a:lnTo>
                    <a:pt x="95804" y="252317"/>
                  </a:lnTo>
                  <a:lnTo>
                    <a:pt x="59971" y="2576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SMARTInkShape-247">
            <a:extLst>
              <a:ext uri="{FF2B5EF4-FFF2-40B4-BE49-F238E27FC236}">
                <a16:creationId xmlns:a16="http://schemas.microsoft.com/office/drawing/2014/main" id="{6F6A01DE-FE7F-407A-B0E0-CE000C2E8F2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20163" y="5747012"/>
            <a:ext cx="57144" cy="196589"/>
          </a:xfrm>
          <a:custGeom>
            <a:avLst/>
            <a:gdLst/>
            <a:ahLst/>
            <a:cxnLst/>
            <a:rect l="0" t="0" r="0" b="0"/>
            <a:pathLst>
              <a:path w="57144" h="196589">
                <a:moveTo>
                  <a:pt x="50800" y="6088"/>
                </a:moveTo>
                <a:lnTo>
                  <a:pt x="50800" y="6088"/>
                </a:lnTo>
                <a:lnTo>
                  <a:pt x="50800" y="621"/>
                </a:lnTo>
                <a:lnTo>
                  <a:pt x="51505" y="326"/>
                </a:lnTo>
                <a:lnTo>
                  <a:pt x="54171" y="0"/>
                </a:lnTo>
                <a:lnTo>
                  <a:pt x="55164" y="618"/>
                </a:lnTo>
                <a:lnTo>
                  <a:pt x="55826" y="1736"/>
                </a:lnTo>
                <a:lnTo>
                  <a:pt x="56975" y="6221"/>
                </a:lnTo>
                <a:lnTo>
                  <a:pt x="57143" y="20993"/>
                </a:lnTo>
                <a:lnTo>
                  <a:pt x="55265" y="25178"/>
                </a:lnTo>
                <a:lnTo>
                  <a:pt x="52785" y="29389"/>
                </a:lnTo>
                <a:lnTo>
                  <a:pt x="51191" y="37842"/>
                </a:lnTo>
                <a:lnTo>
                  <a:pt x="50145" y="52786"/>
                </a:lnTo>
                <a:lnTo>
                  <a:pt x="45784" y="64727"/>
                </a:lnTo>
                <a:lnTo>
                  <a:pt x="42685" y="88769"/>
                </a:lnTo>
                <a:lnTo>
                  <a:pt x="25348" y="134345"/>
                </a:lnTo>
                <a:lnTo>
                  <a:pt x="13643" y="166781"/>
                </a:lnTo>
                <a:lnTo>
                  <a:pt x="3112" y="181972"/>
                </a:lnTo>
                <a:lnTo>
                  <a:pt x="921" y="189670"/>
                </a:lnTo>
                <a:lnTo>
                  <a:pt x="0" y="19658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SMARTInkShape-Group42">
            <a:extLst>
              <a:ext uri="{FF2B5EF4-FFF2-40B4-BE49-F238E27FC236}">
                <a16:creationId xmlns:a16="http://schemas.microsoft.com/office/drawing/2014/main" id="{CC993814-A8A6-4CF9-8F46-7CA7C2C2ADBC}"/>
              </a:ext>
            </a:extLst>
          </p:cNvPr>
          <p:cNvGrpSpPr/>
          <p:nvPr/>
        </p:nvGrpSpPr>
        <p:grpSpPr>
          <a:xfrm>
            <a:off x="2951163" y="2044733"/>
            <a:ext cx="1041401" cy="209515"/>
            <a:chOff x="2951163" y="2044733"/>
            <a:chExt cx="1041401" cy="209515"/>
          </a:xfrm>
        </p:grpSpPr>
        <p:sp>
          <p:nvSpPr>
            <p:cNvPr id="226" name="SMARTInkShape-248">
              <a:extLst>
                <a:ext uri="{FF2B5EF4-FFF2-40B4-BE49-F238E27FC236}">
                  <a16:creationId xmlns:a16="http://schemas.microsoft.com/office/drawing/2014/main" id="{8E36141B-E972-473B-9F3C-FA15C82EEA7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951163" y="2082826"/>
              <a:ext cx="241301" cy="171422"/>
            </a:xfrm>
            <a:custGeom>
              <a:avLst/>
              <a:gdLst/>
              <a:ahLst/>
              <a:cxnLst/>
              <a:rect l="0" t="0" r="0" b="0"/>
              <a:pathLst>
                <a:path w="241301" h="171422">
                  <a:moveTo>
                    <a:pt x="12700" y="69824"/>
                  </a:moveTo>
                  <a:lnTo>
                    <a:pt x="12700" y="69824"/>
                  </a:lnTo>
                  <a:lnTo>
                    <a:pt x="7232" y="75291"/>
                  </a:lnTo>
                  <a:lnTo>
                    <a:pt x="0" y="76174"/>
                  </a:lnTo>
                  <a:lnTo>
                    <a:pt x="3370" y="79545"/>
                  </a:lnTo>
                  <a:lnTo>
                    <a:pt x="5026" y="83082"/>
                  </a:lnTo>
                  <a:lnTo>
                    <a:pt x="6272" y="100744"/>
                  </a:lnTo>
                  <a:lnTo>
                    <a:pt x="4434" y="106615"/>
                  </a:lnTo>
                  <a:lnTo>
                    <a:pt x="2956" y="109168"/>
                  </a:lnTo>
                  <a:lnTo>
                    <a:pt x="2676" y="112281"/>
                  </a:lnTo>
                  <a:lnTo>
                    <a:pt x="5726" y="128131"/>
                  </a:lnTo>
                  <a:lnTo>
                    <a:pt x="4191" y="132898"/>
                  </a:lnTo>
                  <a:lnTo>
                    <a:pt x="2794" y="135156"/>
                  </a:lnTo>
                  <a:lnTo>
                    <a:pt x="551" y="148215"/>
                  </a:lnTo>
                  <a:lnTo>
                    <a:pt x="0" y="171421"/>
                  </a:lnTo>
                  <a:lnTo>
                    <a:pt x="0" y="168052"/>
                  </a:lnTo>
                  <a:lnTo>
                    <a:pt x="1881" y="164516"/>
                  </a:lnTo>
                  <a:lnTo>
                    <a:pt x="3370" y="162585"/>
                  </a:lnTo>
                  <a:lnTo>
                    <a:pt x="3658" y="160593"/>
                  </a:lnTo>
                  <a:lnTo>
                    <a:pt x="2096" y="156497"/>
                  </a:lnTo>
                  <a:lnTo>
                    <a:pt x="2102" y="154417"/>
                  </a:lnTo>
                  <a:lnTo>
                    <a:pt x="3992" y="150225"/>
                  </a:lnTo>
                  <a:lnTo>
                    <a:pt x="10248" y="141079"/>
                  </a:lnTo>
                  <a:lnTo>
                    <a:pt x="12679" y="131075"/>
                  </a:lnTo>
                  <a:lnTo>
                    <a:pt x="28982" y="99261"/>
                  </a:lnTo>
                  <a:lnTo>
                    <a:pt x="32341" y="86699"/>
                  </a:lnTo>
                  <a:lnTo>
                    <a:pt x="40234" y="74040"/>
                  </a:lnTo>
                  <a:lnTo>
                    <a:pt x="44612" y="61352"/>
                  </a:lnTo>
                  <a:lnTo>
                    <a:pt x="74066" y="23963"/>
                  </a:lnTo>
                  <a:lnTo>
                    <a:pt x="92481" y="9394"/>
                  </a:lnTo>
                  <a:lnTo>
                    <a:pt x="115508" y="976"/>
                  </a:lnTo>
                  <a:lnTo>
                    <a:pt x="144902" y="0"/>
                  </a:lnTo>
                  <a:lnTo>
                    <a:pt x="150949" y="1867"/>
                  </a:lnTo>
                  <a:lnTo>
                    <a:pt x="167156" y="11512"/>
                  </a:lnTo>
                  <a:lnTo>
                    <a:pt x="185500" y="34110"/>
                  </a:lnTo>
                  <a:lnTo>
                    <a:pt x="207468" y="78467"/>
                  </a:lnTo>
                  <a:lnTo>
                    <a:pt x="227110" y="114226"/>
                  </a:lnTo>
                  <a:lnTo>
                    <a:pt x="227607" y="116359"/>
                  </a:lnTo>
                  <a:lnTo>
                    <a:pt x="233495" y="126970"/>
                  </a:lnTo>
                  <a:lnTo>
                    <a:pt x="235463" y="137557"/>
                  </a:lnTo>
                  <a:lnTo>
                    <a:pt x="241300" y="1460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249">
              <a:extLst>
                <a:ext uri="{FF2B5EF4-FFF2-40B4-BE49-F238E27FC236}">
                  <a16:creationId xmlns:a16="http://schemas.microsoft.com/office/drawing/2014/main" id="{659FAFFB-966E-4A9A-B180-BA2AEA59BDAA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319463" y="2044733"/>
              <a:ext cx="120651" cy="145723"/>
            </a:xfrm>
            <a:custGeom>
              <a:avLst/>
              <a:gdLst/>
              <a:ahLst/>
              <a:cxnLst/>
              <a:rect l="0" t="0" r="0" b="0"/>
              <a:pathLst>
                <a:path w="120651" h="145723">
                  <a:moveTo>
                    <a:pt x="0" y="88867"/>
                  </a:moveTo>
                  <a:lnTo>
                    <a:pt x="0" y="88867"/>
                  </a:lnTo>
                  <a:lnTo>
                    <a:pt x="11555" y="88867"/>
                  </a:lnTo>
                  <a:lnTo>
                    <a:pt x="17543" y="93231"/>
                  </a:lnTo>
                  <a:lnTo>
                    <a:pt x="23464" y="95334"/>
                  </a:lnTo>
                  <a:lnTo>
                    <a:pt x="29686" y="99407"/>
                  </a:lnTo>
                  <a:lnTo>
                    <a:pt x="36704" y="100927"/>
                  </a:lnTo>
                  <a:lnTo>
                    <a:pt x="52035" y="101483"/>
                  </a:lnTo>
                  <a:lnTo>
                    <a:pt x="53740" y="102216"/>
                  </a:lnTo>
                  <a:lnTo>
                    <a:pt x="54877" y="103411"/>
                  </a:lnTo>
                  <a:lnTo>
                    <a:pt x="55634" y="104913"/>
                  </a:lnTo>
                  <a:lnTo>
                    <a:pt x="56845" y="105914"/>
                  </a:lnTo>
                  <a:lnTo>
                    <a:pt x="60071" y="107027"/>
                  </a:lnTo>
                  <a:lnTo>
                    <a:pt x="84930" y="107915"/>
                  </a:lnTo>
                  <a:lnTo>
                    <a:pt x="86253" y="107210"/>
                  </a:lnTo>
                  <a:lnTo>
                    <a:pt x="87135" y="106035"/>
                  </a:lnTo>
                  <a:lnTo>
                    <a:pt x="87723" y="104546"/>
                  </a:lnTo>
                  <a:lnTo>
                    <a:pt x="88821" y="103553"/>
                  </a:lnTo>
                  <a:lnTo>
                    <a:pt x="91922" y="102450"/>
                  </a:lnTo>
                  <a:lnTo>
                    <a:pt x="93031" y="101450"/>
                  </a:lnTo>
                  <a:lnTo>
                    <a:pt x="98328" y="92806"/>
                  </a:lnTo>
                  <a:lnTo>
                    <a:pt x="98713" y="90788"/>
                  </a:lnTo>
                  <a:lnTo>
                    <a:pt x="98264" y="88736"/>
                  </a:lnTo>
                  <a:lnTo>
                    <a:pt x="97259" y="86663"/>
                  </a:lnTo>
                  <a:lnTo>
                    <a:pt x="98024" y="80597"/>
                  </a:lnTo>
                  <a:lnTo>
                    <a:pt x="100893" y="68575"/>
                  </a:lnTo>
                  <a:lnTo>
                    <a:pt x="89854" y="24479"/>
                  </a:lnTo>
                  <a:lnTo>
                    <a:pt x="87443" y="19563"/>
                  </a:lnTo>
                  <a:lnTo>
                    <a:pt x="84724" y="15026"/>
                  </a:lnTo>
                  <a:lnTo>
                    <a:pt x="82488" y="8506"/>
                  </a:lnTo>
                  <a:lnTo>
                    <a:pt x="77167" y="1231"/>
                  </a:lnTo>
                  <a:lnTo>
                    <a:pt x="74748" y="529"/>
                  </a:lnTo>
                  <a:lnTo>
                    <a:pt x="55831" y="0"/>
                  </a:lnTo>
                  <a:lnTo>
                    <a:pt x="53448" y="1400"/>
                  </a:lnTo>
                  <a:lnTo>
                    <a:pt x="48919" y="6719"/>
                  </a:lnTo>
                  <a:lnTo>
                    <a:pt x="46436" y="11905"/>
                  </a:lnTo>
                  <a:lnTo>
                    <a:pt x="45774" y="14276"/>
                  </a:lnTo>
                  <a:lnTo>
                    <a:pt x="44627" y="15856"/>
                  </a:lnTo>
                  <a:lnTo>
                    <a:pt x="43157" y="16910"/>
                  </a:lnTo>
                  <a:lnTo>
                    <a:pt x="41471" y="17612"/>
                  </a:lnTo>
                  <a:lnTo>
                    <a:pt x="40347" y="19492"/>
                  </a:lnTo>
                  <a:lnTo>
                    <a:pt x="34638" y="40597"/>
                  </a:lnTo>
                  <a:lnTo>
                    <a:pt x="39716" y="69841"/>
                  </a:lnTo>
                  <a:lnTo>
                    <a:pt x="49334" y="97217"/>
                  </a:lnTo>
                  <a:lnTo>
                    <a:pt x="60735" y="116318"/>
                  </a:lnTo>
                  <a:lnTo>
                    <a:pt x="62271" y="121764"/>
                  </a:lnTo>
                  <a:lnTo>
                    <a:pt x="66716" y="126536"/>
                  </a:lnTo>
                  <a:lnTo>
                    <a:pt x="82274" y="137748"/>
                  </a:lnTo>
                  <a:lnTo>
                    <a:pt x="86660" y="139520"/>
                  </a:lnTo>
                  <a:lnTo>
                    <a:pt x="93097" y="143778"/>
                  </a:lnTo>
                  <a:lnTo>
                    <a:pt x="99472" y="145354"/>
                  </a:lnTo>
                  <a:lnTo>
                    <a:pt x="103711" y="145722"/>
                  </a:lnTo>
                  <a:lnTo>
                    <a:pt x="120650" y="13966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250">
              <a:extLst>
                <a:ext uri="{FF2B5EF4-FFF2-40B4-BE49-F238E27FC236}">
                  <a16:creationId xmlns:a16="http://schemas.microsoft.com/office/drawing/2014/main" id="{096C799C-8255-4A2B-91D5-17D72EEA856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548063" y="2070100"/>
              <a:ext cx="139701" cy="139701"/>
            </a:xfrm>
            <a:custGeom>
              <a:avLst/>
              <a:gdLst/>
              <a:ahLst/>
              <a:cxnLst/>
              <a:rect l="0" t="0" r="0" b="0"/>
              <a:pathLst>
                <a:path w="139701" h="1397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20980" y="30441"/>
                  </a:lnTo>
                  <a:lnTo>
                    <a:pt x="27668" y="36107"/>
                  </a:lnTo>
                  <a:lnTo>
                    <a:pt x="61732" y="80459"/>
                  </a:lnTo>
                  <a:lnTo>
                    <a:pt x="77570" y="99722"/>
                  </a:lnTo>
                  <a:lnTo>
                    <a:pt x="121984" y="126986"/>
                  </a:lnTo>
                  <a:lnTo>
                    <a:pt x="13970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251">
              <a:extLst>
                <a:ext uri="{FF2B5EF4-FFF2-40B4-BE49-F238E27FC236}">
                  <a16:creationId xmlns:a16="http://schemas.microsoft.com/office/drawing/2014/main" id="{4D405E6C-EC7A-4F39-B67F-7D3CBCF4CD43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573463" y="2051050"/>
              <a:ext cx="158751" cy="146051"/>
            </a:xfrm>
            <a:custGeom>
              <a:avLst/>
              <a:gdLst/>
              <a:ahLst/>
              <a:cxnLst/>
              <a:rect l="0" t="0" r="0" b="0"/>
              <a:pathLst>
                <a:path w="158751" h="146051">
                  <a:moveTo>
                    <a:pt x="158750" y="0"/>
                  </a:moveTo>
                  <a:lnTo>
                    <a:pt x="158750" y="0"/>
                  </a:lnTo>
                  <a:lnTo>
                    <a:pt x="155378" y="3371"/>
                  </a:lnTo>
                  <a:lnTo>
                    <a:pt x="151842" y="5026"/>
                  </a:lnTo>
                  <a:lnTo>
                    <a:pt x="149911" y="5467"/>
                  </a:lnTo>
                  <a:lnTo>
                    <a:pt x="143823" y="9460"/>
                  </a:lnTo>
                  <a:lnTo>
                    <a:pt x="96799" y="46508"/>
                  </a:lnTo>
                  <a:lnTo>
                    <a:pt x="51318" y="90261"/>
                  </a:lnTo>
                  <a:lnTo>
                    <a:pt x="8277" y="134269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252">
              <a:extLst>
                <a:ext uri="{FF2B5EF4-FFF2-40B4-BE49-F238E27FC236}">
                  <a16:creationId xmlns:a16="http://schemas.microsoft.com/office/drawing/2014/main" id="{0CD78447-DAFC-4A59-9B75-6EF656939A2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65563" y="2051050"/>
              <a:ext cx="63501" cy="190501"/>
            </a:xfrm>
            <a:custGeom>
              <a:avLst/>
              <a:gdLst/>
              <a:ahLst/>
              <a:cxnLst/>
              <a:rect l="0" t="0" r="0" b="0"/>
              <a:pathLst>
                <a:path w="63501" h="19050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9135" y="706"/>
                  </a:lnTo>
                  <a:lnTo>
                    <a:pt x="58473" y="1882"/>
                  </a:lnTo>
                  <a:lnTo>
                    <a:pt x="57411" y="8838"/>
                  </a:lnTo>
                  <a:lnTo>
                    <a:pt x="56496" y="22076"/>
                  </a:lnTo>
                  <a:lnTo>
                    <a:pt x="42224" y="63907"/>
                  </a:lnTo>
                  <a:lnTo>
                    <a:pt x="25395" y="109290"/>
                  </a:lnTo>
                  <a:lnTo>
                    <a:pt x="14580" y="141142"/>
                  </a:lnTo>
                  <a:lnTo>
                    <a:pt x="12830" y="151630"/>
                  </a:lnTo>
                  <a:lnTo>
                    <a:pt x="784" y="181315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SMARTInkShape-253">
              <a:extLst>
                <a:ext uri="{FF2B5EF4-FFF2-40B4-BE49-F238E27FC236}">
                  <a16:creationId xmlns:a16="http://schemas.microsoft.com/office/drawing/2014/main" id="{C662CC04-8E11-4B01-8D96-64FBBAA6A4C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795713" y="2114550"/>
              <a:ext cx="196851" cy="38101"/>
            </a:xfrm>
            <a:custGeom>
              <a:avLst/>
              <a:gdLst/>
              <a:ahLst/>
              <a:cxnLst/>
              <a:rect l="0" t="0" r="0" b="0"/>
              <a:pathLst>
                <a:path w="196851" h="381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24570" y="14927"/>
                  </a:lnTo>
                  <a:lnTo>
                    <a:pt x="68158" y="27781"/>
                  </a:lnTo>
                  <a:lnTo>
                    <a:pt x="113268" y="31402"/>
                  </a:lnTo>
                  <a:lnTo>
                    <a:pt x="157776" y="37187"/>
                  </a:lnTo>
                  <a:lnTo>
                    <a:pt x="19685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SMARTInkShape-Group43">
            <a:extLst>
              <a:ext uri="{FF2B5EF4-FFF2-40B4-BE49-F238E27FC236}">
                <a16:creationId xmlns:a16="http://schemas.microsoft.com/office/drawing/2014/main" id="{412D32D1-AB28-4D59-BE95-1941E7C1C94C}"/>
              </a:ext>
            </a:extLst>
          </p:cNvPr>
          <p:cNvGrpSpPr/>
          <p:nvPr/>
        </p:nvGrpSpPr>
        <p:grpSpPr>
          <a:xfrm>
            <a:off x="7739063" y="2044700"/>
            <a:ext cx="1047751" cy="527051"/>
            <a:chOff x="7739063" y="2044700"/>
            <a:chExt cx="1047751" cy="527051"/>
          </a:xfrm>
        </p:grpSpPr>
        <p:sp>
          <p:nvSpPr>
            <p:cNvPr id="233" name="SMARTInkShape-254">
              <a:extLst>
                <a:ext uri="{FF2B5EF4-FFF2-40B4-BE49-F238E27FC236}">
                  <a16:creationId xmlns:a16="http://schemas.microsoft.com/office/drawing/2014/main" id="{5D08DD25-C63A-46FA-AF06-02F03E0B22D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08913" y="2197100"/>
              <a:ext cx="12701" cy="158751"/>
            </a:xfrm>
            <a:custGeom>
              <a:avLst/>
              <a:gdLst/>
              <a:ahLst/>
              <a:cxnLst/>
              <a:rect l="0" t="0" r="0" b="0"/>
              <a:pathLst>
                <a:path w="12701" h="158751">
                  <a:moveTo>
                    <a:pt x="12700" y="0"/>
                  </a:moveTo>
                  <a:lnTo>
                    <a:pt x="12700" y="0"/>
                  </a:lnTo>
                  <a:lnTo>
                    <a:pt x="12700" y="8838"/>
                  </a:lnTo>
                  <a:lnTo>
                    <a:pt x="10818" y="12865"/>
                  </a:lnTo>
                  <a:lnTo>
                    <a:pt x="9328" y="14927"/>
                  </a:lnTo>
                  <a:lnTo>
                    <a:pt x="7232" y="24570"/>
                  </a:lnTo>
                  <a:lnTo>
                    <a:pt x="6360" y="71746"/>
                  </a:lnTo>
                  <a:lnTo>
                    <a:pt x="5649" y="82687"/>
                  </a:lnTo>
                  <a:lnTo>
                    <a:pt x="116" y="126966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255">
              <a:extLst>
                <a:ext uri="{FF2B5EF4-FFF2-40B4-BE49-F238E27FC236}">
                  <a16:creationId xmlns:a16="http://schemas.microsoft.com/office/drawing/2014/main" id="{16A9178F-B48C-4BCD-A75E-5502914F00D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739063" y="2260600"/>
              <a:ext cx="196851" cy="17601"/>
            </a:xfrm>
            <a:custGeom>
              <a:avLst/>
              <a:gdLst/>
              <a:ahLst/>
              <a:cxnLst/>
              <a:rect l="0" t="0" r="0" b="0"/>
              <a:pathLst>
                <a:path w="196851" h="176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52734" y="17600"/>
                  </a:lnTo>
                  <a:lnTo>
                    <a:pt x="72304" y="16739"/>
                  </a:lnTo>
                  <a:lnTo>
                    <a:pt x="117050" y="12936"/>
                  </a:lnTo>
                  <a:lnTo>
                    <a:pt x="164257" y="6752"/>
                  </a:lnTo>
                  <a:lnTo>
                    <a:pt x="172487" y="5823"/>
                  </a:lnTo>
                  <a:lnTo>
                    <a:pt x="185400" y="1359"/>
                  </a:lnTo>
                  <a:lnTo>
                    <a:pt x="196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256">
              <a:extLst>
                <a:ext uri="{FF2B5EF4-FFF2-40B4-BE49-F238E27FC236}">
                  <a16:creationId xmlns:a16="http://schemas.microsoft.com/office/drawing/2014/main" id="{FCF916F4-676A-48C5-9E62-547217DF0A1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916872" y="2209800"/>
              <a:ext cx="175025" cy="136762"/>
            </a:xfrm>
            <a:custGeom>
              <a:avLst/>
              <a:gdLst/>
              <a:ahLst/>
              <a:cxnLst/>
              <a:rect l="0" t="0" r="0" b="0"/>
              <a:pathLst>
                <a:path w="175025" h="136762">
                  <a:moveTo>
                    <a:pt x="25391" y="63500"/>
                  </a:moveTo>
                  <a:lnTo>
                    <a:pt x="25391" y="63500"/>
                  </a:lnTo>
                  <a:lnTo>
                    <a:pt x="19302" y="63500"/>
                  </a:lnTo>
                  <a:lnTo>
                    <a:pt x="7800" y="74040"/>
                  </a:lnTo>
                  <a:lnTo>
                    <a:pt x="3931" y="75240"/>
                  </a:lnTo>
                  <a:lnTo>
                    <a:pt x="2618" y="76265"/>
                  </a:lnTo>
                  <a:lnTo>
                    <a:pt x="1159" y="79286"/>
                  </a:lnTo>
                  <a:lnTo>
                    <a:pt x="0" y="97636"/>
                  </a:lnTo>
                  <a:lnTo>
                    <a:pt x="1876" y="101720"/>
                  </a:lnTo>
                  <a:lnTo>
                    <a:pt x="27517" y="129117"/>
                  </a:lnTo>
                  <a:lnTo>
                    <a:pt x="33626" y="131469"/>
                  </a:lnTo>
                  <a:lnTo>
                    <a:pt x="40340" y="133219"/>
                  </a:lnTo>
                  <a:lnTo>
                    <a:pt x="45675" y="136349"/>
                  </a:lnTo>
                  <a:lnTo>
                    <a:pt x="48791" y="136761"/>
                  </a:lnTo>
                  <a:lnTo>
                    <a:pt x="93150" y="133402"/>
                  </a:lnTo>
                  <a:lnTo>
                    <a:pt x="110062" y="128291"/>
                  </a:lnTo>
                  <a:lnTo>
                    <a:pt x="125110" y="120487"/>
                  </a:lnTo>
                  <a:lnTo>
                    <a:pt x="145068" y="102453"/>
                  </a:lnTo>
                  <a:lnTo>
                    <a:pt x="167127" y="68955"/>
                  </a:lnTo>
                  <a:lnTo>
                    <a:pt x="169524" y="60280"/>
                  </a:lnTo>
                  <a:lnTo>
                    <a:pt x="171894" y="37101"/>
                  </a:lnTo>
                  <a:lnTo>
                    <a:pt x="174699" y="31071"/>
                  </a:lnTo>
                  <a:lnTo>
                    <a:pt x="175024" y="27769"/>
                  </a:lnTo>
                  <a:lnTo>
                    <a:pt x="173503" y="20338"/>
                  </a:lnTo>
                  <a:lnTo>
                    <a:pt x="16509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SMARTInkShape-257">
              <a:extLst>
                <a:ext uri="{FF2B5EF4-FFF2-40B4-BE49-F238E27FC236}">
                  <a16:creationId xmlns:a16="http://schemas.microsoft.com/office/drawing/2014/main" id="{896C91F7-7506-46A8-98D8-6E37AC3F426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192621" y="2044700"/>
              <a:ext cx="155160" cy="298451"/>
            </a:xfrm>
            <a:custGeom>
              <a:avLst/>
              <a:gdLst/>
              <a:ahLst/>
              <a:cxnLst/>
              <a:rect l="0" t="0" r="0" b="0"/>
              <a:pathLst>
                <a:path w="155160" h="298451">
                  <a:moveTo>
                    <a:pt x="149692" y="0"/>
                  </a:moveTo>
                  <a:lnTo>
                    <a:pt x="149692" y="0"/>
                  </a:lnTo>
                  <a:lnTo>
                    <a:pt x="149692" y="14927"/>
                  </a:lnTo>
                  <a:lnTo>
                    <a:pt x="151573" y="19099"/>
                  </a:lnTo>
                  <a:lnTo>
                    <a:pt x="153063" y="21199"/>
                  </a:lnTo>
                  <a:lnTo>
                    <a:pt x="155159" y="30897"/>
                  </a:lnTo>
                  <a:lnTo>
                    <a:pt x="149145" y="77058"/>
                  </a:lnTo>
                  <a:lnTo>
                    <a:pt x="141862" y="122582"/>
                  </a:lnTo>
                  <a:lnTo>
                    <a:pt x="131858" y="161827"/>
                  </a:lnTo>
                  <a:lnTo>
                    <a:pt x="114985" y="197213"/>
                  </a:lnTo>
                  <a:lnTo>
                    <a:pt x="105213" y="242473"/>
                  </a:lnTo>
                  <a:lnTo>
                    <a:pt x="102171" y="248406"/>
                  </a:lnTo>
                  <a:lnTo>
                    <a:pt x="101784" y="250977"/>
                  </a:lnTo>
                  <a:lnTo>
                    <a:pt x="102231" y="253395"/>
                  </a:lnTo>
                  <a:lnTo>
                    <a:pt x="103235" y="255714"/>
                  </a:lnTo>
                  <a:lnTo>
                    <a:pt x="103198" y="257259"/>
                  </a:lnTo>
                  <a:lnTo>
                    <a:pt x="102468" y="258289"/>
                  </a:lnTo>
                  <a:lnTo>
                    <a:pt x="101276" y="258976"/>
                  </a:lnTo>
                  <a:lnTo>
                    <a:pt x="100481" y="260140"/>
                  </a:lnTo>
                  <a:lnTo>
                    <a:pt x="98897" y="266674"/>
                  </a:lnTo>
                  <a:lnTo>
                    <a:pt x="98893" y="263321"/>
                  </a:lnTo>
                  <a:lnTo>
                    <a:pt x="98187" y="262331"/>
                  </a:lnTo>
                  <a:lnTo>
                    <a:pt x="97011" y="261671"/>
                  </a:lnTo>
                  <a:lnTo>
                    <a:pt x="95521" y="261230"/>
                  </a:lnTo>
                  <a:lnTo>
                    <a:pt x="94528" y="260231"/>
                  </a:lnTo>
                  <a:lnTo>
                    <a:pt x="83781" y="236608"/>
                  </a:lnTo>
                  <a:lnTo>
                    <a:pt x="77829" y="230277"/>
                  </a:lnTo>
                  <a:lnTo>
                    <a:pt x="74267" y="227602"/>
                  </a:lnTo>
                  <a:lnTo>
                    <a:pt x="70308" y="220866"/>
                  </a:lnTo>
                  <a:lnTo>
                    <a:pt x="69253" y="217094"/>
                  </a:lnTo>
                  <a:lnTo>
                    <a:pt x="64317" y="211021"/>
                  </a:lnTo>
                  <a:lnTo>
                    <a:pt x="43057" y="191780"/>
                  </a:lnTo>
                  <a:lnTo>
                    <a:pt x="35389" y="190879"/>
                  </a:lnTo>
                  <a:lnTo>
                    <a:pt x="29981" y="192550"/>
                  </a:lnTo>
                  <a:lnTo>
                    <a:pt x="21450" y="198354"/>
                  </a:lnTo>
                  <a:lnTo>
                    <a:pt x="19747" y="199969"/>
                  </a:lnTo>
                  <a:lnTo>
                    <a:pt x="15973" y="201764"/>
                  </a:lnTo>
                  <a:lnTo>
                    <a:pt x="13980" y="202243"/>
                  </a:lnTo>
                  <a:lnTo>
                    <a:pt x="12650" y="203267"/>
                  </a:lnTo>
                  <a:lnTo>
                    <a:pt x="5861" y="214681"/>
                  </a:lnTo>
                  <a:lnTo>
                    <a:pt x="1798" y="246213"/>
                  </a:lnTo>
                  <a:lnTo>
                    <a:pt x="296" y="248809"/>
                  </a:lnTo>
                  <a:lnTo>
                    <a:pt x="0" y="251950"/>
                  </a:lnTo>
                  <a:lnTo>
                    <a:pt x="1552" y="259204"/>
                  </a:lnTo>
                  <a:lnTo>
                    <a:pt x="16425" y="284299"/>
                  </a:lnTo>
                  <a:lnTo>
                    <a:pt x="18514" y="286899"/>
                  </a:lnTo>
                  <a:lnTo>
                    <a:pt x="31567" y="293930"/>
                  </a:lnTo>
                  <a:lnTo>
                    <a:pt x="42098" y="297111"/>
                  </a:lnTo>
                  <a:lnTo>
                    <a:pt x="67142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258">
              <a:extLst>
                <a:ext uri="{FF2B5EF4-FFF2-40B4-BE49-F238E27FC236}">
                  <a16:creationId xmlns:a16="http://schemas.microsoft.com/office/drawing/2014/main" id="{DD30DB94-1EB0-4002-9919-67751283179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374996" y="2260600"/>
              <a:ext cx="126068" cy="76114"/>
            </a:xfrm>
            <a:custGeom>
              <a:avLst/>
              <a:gdLst/>
              <a:ahLst/>
              <a:cxnLst/>
              <a:rect l="0" t="0" r="0" b="0"/>
              <a:pathLst>
                <a:path w="126068" h="76114">
                  <a:moveTo>
                    <a:pt x="62567" y="0"/>
                  </a:moveTo>
                  <a:lnTo>
                    <a:pt x="62567" y="0"/>
                  </a:lnTo>
                  <a:lnTo>
                    <a:pt x="51011" y="0"/>
                  </a:lnTo>
                  <a:lnTo>
                    <a:pt x="22909" y="23305"/>
                  </a:lnTo>
                  <a:lnTo>
                    <a:pt x="18126" y="29640"/>
                  </a:lnTo>
                  <a:lnTo>
                    <a:pt x="9809" y="35985"/>
                  </a:lnTo>
                  <a:lnTo>
                    <a:pt x="7369" y="40218"/>
                  </a:lnTo>
                  <a:lnTo>
                    <a:pt x="5096" y="48683"/>
                  </a:lnTo>
                  <a:lnTo>
                    <a:pt x="1167" y="55033"/>
                  </a:lnTo>
                  <a:lnTo>
                    <a:pt x="0" y="59267"/>
                  </a:lnTo>
                  <a:lnTo>
                    <a:pt x="394" y="61383"/>
                  </a:lnTo>
                  <a:lnTo>
                    <a:pt x="4882" y="69719"/>
                  </a:lnTo>
                  <a:lnTo>
                    <a:pt x="5179" y="72849"/>
                  </a:lnTo>
                  <a:lnTo>
                    <a:pt x="5964" y="73966"/>
                  </a:lnTo>
                  <a:lnTo>
                    <a:pt x="7192" y="74711"/>
                  </a:lnTo>
                  <a:lnTo>
                    <a:pt x="12293" y="75759"/>
                  </a:lnTo>
                  <a:lnTo>
                    <a:pt x="20337" y="76113"/>
                  </a:lnTo>
                  <a:lnTo>
                    <a:pt x="41780" y="70725"/>
                  </a:lnTo>
                  <a:lnTo>
                    <a:pt x="45182" y="69022"/>
                  </a:lnTo>
                  <a:lnTo>
                    <a:pt x="54045" y="61295"/>
                  </a:lnTo>
                  <a:lnTo>
                    <a:pt x="65294" y="56967"/>
                  </a:lnTo>
                  <a:lnTo>
                    <a:pt x="111881" y="25426"/>
                  </a:lnTo>
                  <a:lnTo>
                    <a:pt x="126067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259">
              <a:extLst>
                <a:ext uri="{FF2B5EF4-FFF2-40B4-BE49-F238E27FC236}">
                  <a16:creationId xmlns:a16="http://schemas.microsoft.com/office/drawing/2014/main" id="{83C713A6-472D-43D1-B188-89A331E4502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82020" y="2254250"/>
              <a:ext cx="31744" cy="124072"/>
            </a:xfrm>
            <a:custGeom>
              <a:avLst/>
              <a:gdLst/>
              <a:ahLst/>
              <a:cxnLst/>
              <a:rect l="0" t="0" r="0" b="0"/>
              <a:pathLst>
                <a:path w="31744" h="124072">
                  <a:moveTo>
                    <a:pt x="25393" y="0"/>
                  </a:moveTo>
                  <a:lnTo>
                    <a:pt x="25393" y="0"/>
                  </a:lnTo>
                  <a:lnTo>
                    <a:pt x="25393" y="8838"/>
                  </a:lnTo>
                  <a:lnTo>
                    <a:pt x="23511" y="12865"/>
                  </a:lnTo>
                  <a:lnTo>
                    <a:pt x="15267" y="23305"/>
                  </a:lnTo>
                  <a:lnTo>
                    <a:pt x="7818" y="45009"/>
                  </a:lnTo>
                  <a:lnTo>
                    <a:pt x="6292" y="52459"/>
                  </a:lnTo>
                  <a:lnTo>
                    <a:pt x="2173" y="61326"/>
                  </a:lnTo>
                  <a:lnTo>
                    <a:pt x="0" y="105710"/>
                  </a:lnTo>
                  <a:lnTo>
                    <a:pt x="1877" y="108836"/>
                  </a:lnTo>
                  <a:lnTo>
                    <a:pt x="8831" y="116592"/>
                  </a:lnTo>
                  <a:lnTo>
                    <a:pt x="12858" y="118846"/>
                  </a:lnTo>
                  <a:lnTo>
                    <a:pt x="16999" y="120554"/>
                  </a:lnTo>
                  <a:lnTo>
                    <a:pt x="21192" y="123665"/>
                  </a:lnTo>
                  <a:lnTo>
                    <a:pt x="23298" y="124071"/>
                  </a:lnTo>
                  <a:lnTo>
                    <a:pt x="25407" y="123636"/>
                  </a:lnTo>
                  <a:lnTo>
                    <a:pt x="31743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260">
              <a:extLst>
                <a:ext uri="{FF2B5EF4-FFF2-40B4-BE49-F238E27FC236}">
                  <a16:creationId xmlns:a16="http://schemas.microsoft.com/office/drawing/2014/main" id="{EE7BAB89-BF8A-43A1-9B20-85BF1EA1277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628063" y="2273300"/>
              <a:ext cx="50801" cy="88901"/>
            </a:xfrm>
            <a:custGeom>
              <a:avLst/>
              <a:gdLst/>
              <a:ahLst/>
              <a:cxnLst/>
              <a:rect l="0" t="0" r="0" b="0"/>
              <a:pathLst>
                <a:path w="50801" h="889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3371" y="9460"/>
                  </a:lnTo>
                  <a:lnTo>
                    <a:pt x="5026" y="15023"/>
                  </a:lnTo>
                  <a:lnTo>
                    <a:pt x="6467" y="21493"/>
                  </a:lnTo>
                  <a:lnTo>
                    <a:pt x="11259" y="31397"/>
                  </a:lnTo>
                  <a:lnTo>
                    <a:pt x="11739" y="33631"/>
                  </a:lnTo>
                  <a:lnTo>
                    <a:pt x="16036" y="37995"/>
                  </a:lnTo>
                  <a:lnTo>
                    <a:pt x="21943" y="42992"/>
                  </a:lnTo>
                  <a:lnTo>
                    <a:pt x="28530" y="53034"/>
                  </a:lnTo>
                  <a:lnTo>
                    <a:pt x="37091" y="73985"/>
                  </a:lnTo>
                  <a:lnTo>
                    <a:pt x="5080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261">
              <a:extLst>
                <a:ext uri="{FF2B5EF4-FFF2-40B4-BE49-F238E27FC236}">
                  <a16:creationId xmlns:a16="http://schemas.microsoft.com/office/drawing/2014/main" id="{5982A0EE-59B0-4910-8A96-A1FDC25EA67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564563" y="2292350"/>
              <a:ext cx="222251" cy="279401"/>
            </a:xfrm>
            <a:custGeom>
              <a:avLst/>
              <a:gdLst/>
              <a:ahLst/>
              <a:cxnLst/>
              <a:rect l="0" t="0" r="0" b="0"/>
              <a:pathLst>
                <a:path w="222251" h="279401">
                  <a:moveTo>
                    <a:pt x="222250" y="0"/>
                  </a:moveTo>
                  <a:lnTo>
                    <a:pt x="222250" y="0"/>
                  </a:lnTo>
                  <a:lnTo>
                    <a:pt x="222250" y="5467"/>
                  </a:lnTo>
                  <a:lnTo>
                    <a:pt x="179796" y="48801"/>
                  </a:lnTo>
                  <a:lnTo>
                    <a:pt x="153708" y="78655"/>
                  </a:lnTo>
                  <a:lnTo>
                    <a:pt x="143103" y="93519"/>
                  </a:lnTo>
                  <a:lnTo>
                    <a:pt x="105166" y="133514"/>
                  </a:lnTo>
                  <a:lnTo>
                    <a:pt x="65293" y="179425"/>
                  </a:lnTo>
                  <a:lnTo>
                    <a:pt x="31712" y="223825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SMARTInkShape-Group44">
            <a:extLst>
              <a:ext uri="{FF2B5EF4-FFF2-40B4-BE49-F238E27FC236}">
                <a16:creationId xmlns:a16="http://schemas.microsoft.com/office/drawing/2014/main" id="{B8C3AB98-69FF-4F42-8D02-3E32A70D3FD0}"/>
              </a:ext>
            </a:extLst>
          </p:cNvPr>
          <p:cNvGrpSpPr/>
          <p:nvPr/>
        </p:nvGrpSpPr>
        <p:grpSpPr>
          <a:xfrm>
            <a:off x="9136063" y="3797300"/>
            <a:ext cx="1193801" cy="412751"/>
            <a:chOff x="9136063" y="3797300"/>
            <a:chExt cx="1193801" cy="412751"/>
          </a:xfrm>
        </p:grpSpPr>
        <p:sp>
          <p:nvSpPr>
            <p:cNvPr id="242" name="SMARTInkShape-262">
              <a:extLst>
                <a:ext uri="{FF2B5EF4-FFF2-40B4-BE49-F238E27FC236}">
                  <a16:creationId xmlns:a16="http://schemas.microsoft.com/office/drawing/2014/main" id="{5AB94999-5135-44F2-8BEF-528B2113CDC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212263" y="3879850"/>
              <a:ext cx="50801" cy="184151"/>
            </a:xfrm>
            <a:custGeom>
              <a:avLst/>
              <a:gdLst/>
              <a:ahLst/>
              <a:cxnLst/>
              <a:rect l="0" t="0" r="0" b="0"/>
              <a:pathLst>
                <a:path w="50801" h="184151">
                  <a:moveTo>
                    <a:pt x="50800" y="0"/>
                  </a:moveTo>
                  <a:lnTo>
                    <a:pt x="50800" y="0"/>
                  </a:lnTo>
                  <a:lnTo>
                    <a:pt x="44452" y="0"/>
                  </a:lnTo>
                  <a:lnTo>
                    <a:pt x="41079" y="3371"/>
                  </a:lnTo>
                  <a:lnTo>
                    <a:pt x="39423" y="6908"/>
                  </a:lnTo>
                  <a:lnTo>
                    <a:pt x="37569" y="17007"/>
                  </a:lnTo>
                  <a:lnTo>
                    <a:pt x="27989" y="30345"/>
                  </a:lnTo>
                  <a:lnTo>
                    <a:pt x="19962" y="76212"/>
                  </a:lnTo>
                  <a:lnTo>
                    <a:pt x="12889" y="122629"/>
                  </a:lnTo>
                  <a:lnTo>
                    <a:pt x="12051" y="134720"/>
                  </a:lnTo>
                  <a:lnTo>
                    <a:pt x="7685" y="147366"/>
                  </a:lnTo>
                  <a:lnTo>
                    <a:pt x="6372" y="178947"/>
                  </a:lnTo>
                  <a:lnTo>
                    <a:pt x="5659" y="180681"/>
                  </a:lnTo>
                  <a:lnTo>
                    <a:pt x="4478" y="181838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SMARTInkShape-263">
              <a:extLst>
                <a:ext uri="{FF2B5EF4-FFF2-40B4-BE49-F238E27FC236}">
                  <a16:creationId xmlns:a16="http://schemas.microsoft.com/office/drawing/2014/main" id="{79FFCD8F-5387-426A-B4C7-C43001BB2A6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136063" y="3926992"/>
              <a:ext cx="177801" cy="60809"/>
            </a:xfrm>
            <a:custGeom>
              <a:avLst/>
              <a:gdLst/>
              <a:ahLst/>
              <a:cxnLst/>
              <a:rect l="0" t="0" r="0" b="0"/>
              <a:pathLst>
                <a:path w="177801" h="60809">
                  <a:moveTo>
                    <a:pt x="0" y="3658"/>
                  </a:moveTo>
                  <a:lnTo>
                    <a:pt x="0" y="3658"/>
                  </a:lnTo>
                  <a:lnTo>
                    <a:pt x="0" y="0"/>
                  </a:lnTo>
                  <a:lnTo>
                    <a:pt x="0" y="1562"/>
                  </a:lnTo>
                  <a:lnTo>
                    <a:pt x="705" y="2260"/>
                  </a:lnTo>
                  <a:lnTo>
                    <a:pt x="5467" y="3474"/>
                  </a:lnTo>
                  <a:lnTo>
                    <a:pt x="15110" y="12480"/>
                  </a:lnTo>
                  <a:lnTo>
                    <a:pt x="24047" y="25026"/>
                  </a:lnTo>
                  <a:lnTo>
                    <a:pt x="42712" y="37272"/>
                  </a:lnTo>
                  <a:lnTo>
                    <a:pt x="82820" y="51621"/>
                  </a:lnTo>
                  <a:lnTo>
                    <a:pt x="127015" y="56173"/>
                  </a:lnTo>
                  <a:lnTo>
                    <a:pt x="177800" y="6080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SMARTInkShape-264">
              <a:extLst>
                <a:ext uri="{FF2B5EF4-FFF2-40B4-BE49-F238E27FC236}">
                  <a16:creationId xmlns:a16="http://schemas.microsoft.com/office/drawing/2014/main" id="{F7ABDDC0-08BD-41C2-995A-9215FAEC508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326841" y="3905285"/>
              <a:ext cx="195570" cy="158685"/>
            </a:xfrm>
            <a:custGeom>
              <a:avLst/>
              <a:gdLst/>
              <a:ahLst/>
              <a:cxnLst/>
              <a:rect l="0" t="0" r="0" b="0"/>
              <a:pathLst>
                <a:path w="195570" h="158685">
                  <a:moveTo>
                    <a:pt x="63222" y="82515"/>
                  </a:moveTo>
                  <a:lnTo>
                    <a:pt x="63222" y="82515"/>
                  </a:lnTo>
                  <a:lnTo>
                    <a:pt x="47235" y="82515"/>
                  </a:lnTo>
                  <a:lnTo>
                    <a:pt x="43651" y="84397"/>
                  </a:lnTo>
                  <a:lnTo>
                    <a:pt x="39707" y="86879"/>
                  </a:lnTo>
                  <a:lnTo>
                    <a:pt x="33519" y="88982"/>
                  </a:lnTo>
                  <a:lnTo>
                    <a:pt x="27218" y="93055"/>
                  </a:lnTo>
                  <a:lnTo>
                    <a:pt x="13281" y="98302"/>
                  </a:lnTo>
                  <a:lnTo>
                    <a:pt x="10878" y="100095"/>
                  </a:lnTo>
                  <a:lnTo>
                    <a:pt x="8208" y="103969"/>
                  </a:lnTo>
                  <a:lnTo>
                    <a:pt x="6705" y="110117"/>
                  </a:lnTo>
                  <a:lnTo>
                    <a:pt x="5788" y="111500"/>
                  </a:lnTo>
                  <a:lnTo>
                    <a:pt x="4472" y="112422"/>
                  </a:lnTo>
                  <a:lnTo>
                    <a:pt x="2888" y="113036"/>
                  </a:lnTo>
                  <a:lnTo>
                    <a:pt x="1833" y="114151"/>
                  </a:lnTo>
                  <a:lnTo>
                    <a:pt x="660" y="117272"/>
                  </a:lnTo>
                  <a:lnTo>
                    <a:pt x="0" y="122995"/>
                  </a:lnTo>
                  <a:lnTo>
                    <a:pt x="3175" y="132531"/>
                  </a:lnTo>
                  <a:lnTo>
                    <a:pt x="8585" y="140922"/>
                  </a:lnTo>
                  <a:lnTo>
                    <a:pt x="12597" y="143752"/>
                  </a:lnTo>
                  <a:lnTo>
                    <a:pt x="16733" y="145715"/>
                  </a:lnTo>
                  <a:lnTo>
                    <a:pt x="30620" y="154721"/>
                  </a:lnTo>
                  <a:lnTo>
                    <a:pt x="42430" y="157531"/>
                  </a:lnTo>
                  <a:lnTo>
                    <a:pt x="83536" y="158684"/>
                  </a:lnTo>
                  <a:lnTo>
                    <a:pt x="98325" y="155335"/>
                  </a:lnTo>
                  <a:lnTo>
                    <a:pt x="142749" y="132048"/>
                  </a:lnTo>
                  <a:lnTo>
                    <a:pt x="178360" y="100615"/>
                  </a:lnTo>
                  <a:lnTo>
                    <a:pt x="185609" y="86702"/>
                  </a:lnTo>
                  <a:lnTo>
                    <a:pt x="191496" y="65619"/>
                  </a:lnTo>
                  <a:lnTo>
                    <a:pt x="193188" y="62784"/>
                  </a:lnTo>
                  <a:lnTo>
                    <a:pt x="195569" y="48682"/>
                  </a:lnTo>
                  <a:lnTo>
                    <a:pt x="194244" y="40902"/>
                  </a:lnTo>
                  <a:lnTo>
                    <a:pt x="189532" y="32556"/>
                  </a:lnTo>
                  <a:lnTo>
                    <a:pt x="175580" y="14063"/>
                  </a:lnTo>
                  <a:lnTo>
                    <a:pt x="160464" y="2971"/>
                  </a:lnTo>
                  <a:lnTo>
                    <a:pt x="145329" y="559"/>
                  </a:lnTo>
                  <a:lnTo>
                    <a:pt x="121579" y="0"/>
                  </a:lnTo>
                  <a:lnTo>
                    <a:pt x="115500" y="1862"/>
                  </a:lnTo>
                  <a:lnTo>
                    <a:pt x="103633" y="10798"/>
                  </a:lnTo>
                  <a:lnTo>
                    <a:pt x="97146" y="16267"/>
                  </a:lnTo>
                  <a:lnTo>
                    <a:pt x="88622" y="190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SMARTInkShape-265">
              <a:extLst>
                <a:ext uri="{FF2B5EF4-FFF2-40B4-BE49-F238E27FC236}">
                  <a16:creationId xmlns:a16="http://schemas.microsoft.com/office/drawing/2014/main" id="{CDF1699E-27F6-4E1A-9482-344A1E39CAB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663200" y="3797300"/>
              <a:ext cx="145964" cy="247651"/>
            </a:xfrm>
            <a:custGeom>
              <a:avLst/>
              <a:gdLst/>
              <a:ahLst/>
              <a:cxnLst/>
              <a:rect l="0" t="0" r="0" b="0"/>
              <a:pathLst>
                <a:path w="145964" h="247651">
                  <a:moveTo>
                    <a:pt x="145963" y="0"/>
                  </a:moveTo>
                  <a:lnTo>
                    <a:pt x="145963" y="0"/>
                  </a:lnTo>
                  <a:lnTo>
                    <a:pt x="145963" y="3371"/>
                  </a:lnTo>
                  <a:lnTo>
                    <a:pt x="145257" y="4364"/>
                  </a:lnTo>
                  <a:lnTo>
                    <a:pt x="144081" y="5026"/>
                  </a:lnTo>
                  <a:lnTo>
                    <a:pt x="142592" y="5467"/>
                  </a:lnTo>
                  <a:lnTo>
                    <a:pt x="141598" y="7173"/>
                  </a:lnTo>
                  <a:lnTo>
                    <a:pt x="126757" y="52824"/>
                  </a:lnTo>
                  <a:lnTo>
                    <a:pt x="102833" y="100164"/>
                  </a:lnTo>
                  <a:lnTo>
                    <a:pt x="86773" y="134520"/>
                  </a:lnTo>
                  <a:lnTo>
                    <a:pt x="77646" y="166332"/>
                  </a:lnTo>
                  <a:lnTo>
                    <a:pt x="72412" y="175500"/>
                  </a:lnTo>
                  <a:lnTo>
                    <a:pt x="69793" y="195769"/>
                  </a:lnTo>
                  <a:lnTo>
                    <a:pt x="69763" y="203114"/>
                  </a:lnTo>
                  <a:lnTo>
                    <a:pt x="75230" y="203193"/>
                  </a:lnTo>
                  <a:lnTo>
                    <a:pt x="75524" y="202490"/>
                  </a:lnTo>
                  <a:lnTo>
                    <a:pt x="76110" y="173108"/>
                  </a:lnTo>
                  <a:lnTo>
                    <a:pt x="66653" y="135455"/>
                  </a:lnTo>
                  <a:lnTo>
                    <a:pt x="58983" y="123601"/>
                  </a:lnTo>
                  <a:lnTo>
                    <a:pt x="53477" y="116664"/>
                  </a:lnTo>
                  <a:lnTo>
                    <a:pt x="51941" y="112293"/>
                  </a:lnTo>
                  <a:lnTo>
                    <a:pt x="50826" y="110846"/>
                  </a:lnTo>
                  <a:lnTo>
                    <a:pt x="47706" y="109237"/>
                  </a:lnTo>
                  <a:lnTo>
                    <a:pt x="41982" y="108331"/>
                  </a:lnTo>
                  <a:lnTo>
                    <a:pt x="37895" y="110001"/>
                  </a:lnTo>
                  <a:lnTo>
                    <a:pt x="33727" y="112389"/>
                  </a:lnTo>
                  <a:lnTo>
                    <a:pt x="27414" y="114440"/>
                  </a:lnTo>
                  <a:lnTo>
                    <a:pt x="12612" y="125250"/>
                  </a:lnTo>
                  <a:lnTo>
                    <a:pt x="10496" y="125834"/>
                  </a:lnTo>
                  <a:lnTo>
                    <a:pt x="9084" y="127634"/>
                  </a:lnTo>
                  <a:lnTo>
                    <a:pt x="905" y="153452"/>
                  </a:lnTo>
                  <a:lnTo>
                    <a:pt x="0" y="175962"/>
                  </a:lnTo>
                  <a:lnTo>
                    <a:pt x="3309" y="188466"/>
                  </a:lnTo>
                  <a:lnTo>
                    <a:pt x="8759" y="197737"/>
                  </a:lnTo>
                  <a:lnTo>
                    <a:pt x="26580" y="217026"/>
                  </a:lnTo>
                  <a:lnTo>
                    <a:pt x="67472" y="237041"/>
                  </a:lnTo>
                  <a:lnTo>
                    <a:pt x="109345" y="246160"/>
                  </a:lnTo>
                  <a:lnTo>
                    <a:pt x="126913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SMARTInkShape-266">
              <a:extLst>
                <a:ext uri="{FF2B5EF4-FFF2-40B4-BE49-F238E27FC236}">
                  <a16:creationId xmlns:a16="http://schemas.microsoft.com/office/drawing/2014/main" id="{9A4A700C-5542-4091-B319-D47928D6A54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856553" y="3895242"/>
              <a:ext cx="187561" cy="143359"/>
            </a:xfrm>
            <a:custGeom>
              <a:avLst/>
              <a:gdLst/>
              <a:ahLst/>
              <a:cxnLst/>
              <a:rect l="0" t="0" r="0" b="0"/>
              <a:pathLst>
                <a:path w="187561" h="143359">
                  <a:moveTo>
                    <a:pt x="124060" y="3658"/>
                  </a:moveTo>
                  <a:lnTo>
                    <a:pt x="124060" y="3658"/>
                  </a:lnTo>
                  <a:lnTo>
                    <a:pt x="96533" y="3658"/>
                  </a:lnTo>
                  <a:lnTo>
                    <a:pt x="83710" y="0"/>
                  </a:lnTo>
                  <a:lnTo>
                    <a:pt x="56966" y="4241"/>
                  </a:lnTo>
                  <a:lnTo>
                    <a:pt x="47986" y="8660"/>
                  </a:lnTo>
                  <a:lnTo>
                    <a:pt x="36047" y="13113"/>
                  </a:lnTo>
                  <a:lnTo>
                    <a:pt x="30145" y="18679"/>
                  </a:lnTo>
                  <a:lnTo>
                    <a:pt x="25169" y="24445"/>
                  </a:lnTo>
                  <a:lnTo>
                    <a:pt x="7666" y="37716"/>
                  </a:lnTo>
                  <a:lnTo>
                    <a:pt x="5301" y="43725"/>
                  </a:lnTo>
                  <a:lnTo>
                    <a:pt x="3544" y="50393"/>
                  </a:lnTo>
                  <a:lnTo>
                    <a:pt x="412" y="55709"/>
                  </a:lnTo>
                  <a:lnTo>
                    <a:pt x="0" y="57409"/>
                  </a:lnTo>
                  <a:lnTo>
                    <a:pt x="431" y="58542"/>
                  </a:lnTo>
                  <a:lnTo>
                    <a:pt x="1424" y="59297"/>
                  </a:lnTo>
                  <a:lnTo>
                    <a:pt x="2527" y="62018"/>
                  </a:lnTo>
                  <a:lnTo>
                    <a:pt x="2821" y="63731"/>
                  </a:lnTo>
                  <a:lnTo>
                    <a:pt x="3723" y="64874"/>
                  </a:lnTo>
                  <a:lnTo>
                    <a:pt x="16251" y="72050"/>
                  </a:lnTo>
                  <a:lnTo>
                    <a:pt x="38810" y="79918"/>
                  </a:lnTo>
                  <a:lnTo>
                    <a:pt x="46276" y="84031"/>
                  </a:lnTo>
                  <a:lnTo>
                    <a:pt x="53271" y="85241"/>
                  </a:lnTo>
                  <a:lnTo>
                    <a:pt x="86851" y="79684"/>
                  </a:lnTo>
                  <a:lnTo>
                    <a:pt x="99881" y="74937"/>
                  </a:lnTo>
                  <a:lnTo>
                    <a:pt x="106964" y="73438"/>
                  </a:lnTo>
                  <a:lnTo>
                    <a:pt x="115624" y="69332"/>
                  </a:lnTo>
                  <a:lnTo>
                    <a:pt x="134926" y="64073"/>
                  </a:lnTo>
                  <a:lnTo>
                    <a:pt x="137653" y="62279"/>
                  </a:lnTo>
                  <a:lnTo>
                    <a:pt x="148364" y="49337"/>
                  </a:lnTo>
                  <a:lnTo>
                    <a:pt x="150854" y="48654"/>
                  </a:lnTo>
                  <a:lnTo>
                    <a:pt x="155807" y="48108"/>
                  </a:lnTo>
                  <a:lnTo>
                    <a:pt x="152438" y="48108"/>
                  </a:lnTo>
                  <a:lnTo>
                    <a:pt x="151445" y="48814"/>
                  </a:lnTo>
                  <a:lnTo>
                    <a:pt x="150783" y="49990"/>
                  </a:lnTo>
                  <a:lnTo>
                    <a:pt x="149721" y="56947"/>
                  </a:lnTo>
                  <a:lnTo>
                    <a:pt x="149538" y="63035"/>
                  </a:lnTo>
                  <a:lnTo>
                    <a:pt x="147612" y="67207"/>
                  </a:lnTo>
                  <a:lnTo>
                    <a:pt x="145111" y="71413"/>
                  </a:lnTo>
                  <a:lnTo>
                    <a:pt x="143999" y="75634"/>
                  </a:lnTo>
                  <a:lnTo>
                    <a:pt x="144408" y="77748"/>
                  </a:lnTo>
                  <a:lnTo>
                    <a:pt x="147650" y="84799"/>
                  </a:lnTo>
                  <a:lnTo>
                    <a:pt x="155913" y="121551"/>
                  </a:lnTo>
                  <a:lnTo>
                    <a:pt x="164569" y="132690"/>
                  </a:lnTo>
                  <a:lnTo>
                    <a:pt x="168640" y="135089"/>
                  </a:lnTo>
                  <a:lnTo>
                    <a:pt x="172801" y="136861"/>
                  </a:lnTo>
                  <a:lnTo>
                    <a:pt x="179110" y="141119"/>
                  </a:lnTo>
                  <a:lnTo>
                    <a:pt x="187560" y="1433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SMARTInkShape-267">
              <a:extLst>
                <a:ext uri="{FF2B5EF4-FFF2-40B4-BE49-F238E27FC236}">
                  <a16:creationId xmlns:a16="http://schemas.microsoft.com/office/drawing/2014/main" id="{68E9AAD0-639E-4C6B-A466-3B29B0F1891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158413" y="3892550"/>
              <a:ext cx="57151" cy="139701"/>
            </a:xfrm>
            <a:custGeom>
              <a:avLst/>
              <a:gdLst/>
              <a:ahLst/>
              <a:cxnLst/>
              <a:rect l="0" t="0" r="0" b="0"/>
              <a:pathLst>
                <a:path w="57151" h="1397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4364" y="10831"/>
                  </a:lnTo>
                  <a:lnTo>
                    <a:pt x="5957" y="19099"/>
                  </a:lnTo>
                  <a:lnTo>
                    <a:pt x="6088" y="21199"/>
                  </a:lnTo>
                  <a:lnTo>
                    <a:pt x="8115" y="25415"/>
                  </a:lnTo>
                  <a:lnTo>
                    <a:pt x="19205" y="41864"/>
                  </a:lnTo>
                  <a:lnTo>
                    <a:pt x="29882" y="69623"/>
                  </a:lnTo>
                  <a:lnTo>
                    <a:pt x="33077" y="82483"/>
                  </a:lnTo>
                  <a:lnTo>
                    <a:pt x="36611" y="95230"/>
                  </a:lnTo>
                  <a:lnTo>
                    <a:pt x="39540" y="107944"/>
                  </a:lnTo>
                  <a:lnTo>
                    <a:pt x="45901" y="126442"/>
                  </a:lnTo>
                  <a:lnTo>
                    <a:pt x="5715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268">
              <a:extLst>
                <a:ext uri="{FF2B5EF4-FFF2-40B4-BE49-F238E27FC236}">
                  <a16:creationId xmlns:a16="http://schemas.microsoft.com/office/drawing/2014/main" id="{94FDCBF0-E7F7-4504-BE20-E812465BD2D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094913" y="3962400"/>
              <a:ext cx="234951" cy="247651"/>
            </a:xfrm>
            <a:custGeom>
              <a:avLst/>
              <a:gdLst/>
              <a:ahLst/>
              <a:cxnLst/>
              <a:rect l="0" t="0" r="0" b="0"/>
              <a:pathLst>
                <a:path w="234951" h="247651">
                  <a:moveTo>
                    <a:pt x="234950" y="0"/>
                  </a:moveTo>
                  <a:lnTo>
                    <a:pt x="234950" y="0"/>
                  </a:lnTo>
                  <a:lnTo>
                    <a:pt x="229880" y="5775"/>
                  </a:lnTo>
                  <a:lnTo>
                    <a:pt x="224118" y="14489"/>
                  </a:lnTo>
                  <a:lnTo>
                    <a:pt x="206574" y="29494"/>
                  </a:lnTo>
                  <a:lnTo>
                    <a:pt x="171818" y="63860"/>
                  </a:lnTo>
                  <a:lnTo>
                    <a:pt x="131003" y="98668"/>
                  </a:lnTo>
                  <a:lnTo>
                    <a:pt x="88869" y="141753"/>
                  </a:lnTo>
                  <a:lnTo>
                    <a:pt x="47268" y="187818"/>
                  </a:lnTo>
                  <a:lnTo>
                    <a:pt x="13071" y="230642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SMARTInkShape-Group45">
            <a:extLst>
              <a:ext uri="{FF2B5EF4-FFF2-40B4-BE49-F238E27FC236}">
                <a16:creationId xmlns:a16="http://schemas.microsoft.com/office/drawing/2014/main" id="{032F3A41-3F20-4180-B1D5-2D7BBB848CEC}"/>
              </a:ext>
            </a:extLst>
          </p:cNvPr>
          <p:cNvGrpSpPr/>
          <p:nvPr/>
        </p:nvGrpSpPr>
        <p:grpSpPr>
          <a:xfrm>
            <a:off x="10266363" y="5537200"/>
            <a:ext cx="1149351" cy="603251"/>
            <a:chOff x="10266363" y="5537200"/>
            <a:chExt cx="1149351" cy="603251"/>
          </a:xfrm>
        </p:grpSpPr>
        <p:sp>
          <p:nvSpPr>
            <p:cNvPr id="250" name="SMARTInkShape-269">
              <a:extLst>
                <a:ext uri="{FF2B5EF4-FFF2-40B4-BE49-F238E27FC236}">
                  <a16:creationId xmlns:a16="http://schemas.microsoft.com/office/drawing/2014/main" id="{5C5E5F5F-375C-40EE-BD95-2CE76AAC852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336213" y="5613400"/>
              <a:ext cx="25401" cy="222251"/>
            </a:xfrm>
            <a:custGeom>
              <a:avLst/>
              <a:gdLst/>
              <a:ahLst/>
              <a:cxnLst/>
              <a:rect l="0" t="0" r="0" b="0"/>
              <a:pathLst>
                <a:path w="25401" h="222251">
                  <a:moveTo>
                    <a:pt x="25400" y="0"/>
                  </a:moveTo>
                  <a:lnTo>
                    <a:pt x="25400" y="0"/>
                  </a:lnTo>
                  <a:lnTo>
                    <a:pt x="25400" y="28407"/>
                  </a:lnTo>
                  <a:lnTo>
                    <a:pt x="19638" y="53217"/>
                  </a:lnTo>
                  <a:lnTo>
                    <a:pt x="19065" y="96094"/>
                  </a:lnTo>
                  <a:lnTo>
                    <a:pt x="18349" y="113845"/>
                  </a:lnTo>
                  <a:lnTo>
                    <a:pt x="8510" y="160917"/>
                  </a:lnTo>
                  <a:lnTo>
                    <a:pt x="6387" y="207541"/>
                  </a:lnTo>
                  <a:lnTo>
                    <a:pt x="6374" y="210327"/>
                  </a:lnTo>
                  <a:lnTo>
                    <a:pt x="5660" y="212185"/>
                  </a:lnTo>
                  <a:lnTo>
                    <a:pt x="4479" y="213423"/>
                  </a:lnTo>
                  <a:lnTo>
                    <a:pt x="2986" y="214249"/>
                  </a:lnTo>
                  <a:lnTo>
                    <a:pt x="1990" y="215505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MARTInkShape-270">
              <a:extLst>
                <a:ext uri="{FF2B5EF4-FFF2-40B4-BE49-F238E27FC236}">
                  <a16:creationId xmlns:a16="http://schemas.microsoft.com/office/drawing/2014/main" id="{9097842B-2912-416B-988D-0DA5BCC5421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266363" y="5695950"/>
              <a:ext cx="196851" cy="25333"/>
            </a:xfrm>
            <a:custGeom>
              <a:avLst/>
              <a:gdLst/>
              <a:ahLst/>
              <a:cxnLst/>
              <a:rect l="0" t="0" r="0" b="0"/>
              <a:pathLst>
                <a:path w="196851" h="25333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8789" y="5026"/>
                  </a:lnTo>
                  <a:lnTo>
                    <a:pt x="19772" y="7839"/>
                  </a:lnTo>
                  <a:lnTo>
                    <a:pt x="28543" y="10540"/>
                  </a:lnTo>
                  <a:lnTo>
                    <a:pt x="54192" y="15787"/>
                  </a:lnTo>
                  <a:lnTo>
                    <a:pt x="77970" y="23646"/>
                  </a:lnTo>
                  <a:lnTo>
                    <a:pt x="122704" y="25332"/>
                  </a:lnTo>
                  <a:lnTo>
                    <a:pt x="167022" y="24693"/>
                  </a:lnTo>
                  <a:lnTo>
                    <a:pt x="19685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MARTInkShape-271">
              <a:extLst>
                <a:ext uri="{FF2B5EF4-FFF2-40B4-BE49-F238E27FC236}">
                  <a16:creationId xmlns:a16="http://schemas.microsoft.com/office/drawing/2014/main" id="{99B54F8A-8E13-4153-AB22-71B05031A18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451767" y="5740400"/>
              <a:ext cx="182863" cy="133325"/>
            </a:xfrm>
            <a:custGeom>
              <a:avLst/>
              <a:gdLst/>
              <a:ahLst/>
              <a:cxnLst/>
              <a:rect l="0" t="0" r="0" b="0"/>
              <a:pathLst>
                <a:path w="182863" h="133325">
                  <a:moveTo>
                    <a:pt x="55896" y="25400"/>
                  </a:moveTo>
                  <a:lnTo>
                    <a:pt x="55896" y="25400"/>
                  </a:lnTo>
                  <a:lnTo>
                    <a:pt x="52525" y="28771"/>
                  </a:lnTo>
                  <a:lnTo>
                    <a:pt x="47106" y="30426"/>
                  </a:lnTo>
                  <a:lnTo>
                    <a:pt x="40700" y="31867"/>
                  </a:lnTo>
                  <a:lnTo>
                    <a:pt x="30839" y="38541"/>
                  </a:lnTo>
                  <a:lnTo>
                    <a:pt x="13576" y="55756"/>
                  </a:lnTo>
                  <a:lnTo>
                    <a:pt x="1569" y="77860"/>
                  </a:lnTo>
                  <a:lnTo>
                    <a:pt x="0" y="83523"/>
                  </a:lnTo>
                  <a:lnTo>
                    <a:pt x="287" y="86021"/>
                  </a:lnTo>
                  <a:lnTo>
                    <a:pt x="3937" y="96981"/>
                  </a:lnTo>
                  <a:lnTo>
                    <a:pt x="6633" y="108463"/>
                  </a:lnTo>
                  <a:lnTo>
                    <a:pt x="11901" y="118921"/>
                  </a:lnTo>
                  <a:lnTo>
                    <a:pt x="13866" y="121614"/>
                  </a:lnTo>
                  <a:lnTo>
                    <a:pt x="16587" y="123409"/>
                  </a:lnTo>
                  <a:lnTo>
                    <a:pt x="29212" y="128172"/>
                  </a:lnTo>
                  <a:lnTo>
                    <a:pt x="31757" y="129898"/>
                  </a:lnTo>
                  <a:lnTo>
                    <a:pt x="42079" y="132327"/>
                  </a:lnTo>
                  <a:lnTo>
                    <a:pt x="85293" y="133324"/>
                  </a:lnTo>
                  <a:lnTo>
                    <a:pt x="98160" y="129971"/>
                  </a:lnTo>
                  <a:lnTo>
                    <a:pt x="119386" y="117339"/>
                  </a:lnTo>
                  <a:lnTo>
                    <a:pt x="127858" y="114240"/>
                  </a:lnTo>
                  <a:lnTo>
                    <a:pt x="158357" y="87870"/>
                  </a:lnTo>
                  <a:lnTo>
                    <a:pt x="178630" y="58302"/>
                  </a:lnTo>
                  <a:lnTo>
                    <a:pt x="181632" y="49652"/>
                  </a:lnTo>
                  <a:lnTo>
                    <a:pt x="182862" y="24191"/>
                  </a:lnTo>
                  <a:lnTo>
                    <a:pt x="180999" y="19454"/>
                  </a:lnTo>
                  <a:lnTo>
                    <a:pt x="178525" y="14996"/>
                  </a:lnTo>
                  <a:lnTo>
                    <a:pt x="177425" y="10663"/>
                  </a:lnTo>
                  <a:lnTo>
                    <a:pt x="176427" y="9225"/>
                  </a:lnTo>
                  <a:lnTo>
                    <a:pt x="175055" y="8267"/>
                  </a:lnTo>
                  <a:lnTo>
                    <a:pt x="171155" y="6729"/>
                  </a:lnTo>
                  <a:lnTo>
                    <a:pt x="170623" y="4637"/>
                  </a:lnTo>
                  <a:lnTo>
                    <a:pt x="170480" y="3091"/>
                  </a:lnTo>
                  <a:lnTo>
                    <a:pt x="169680" y="2061"/>
                  </a:lnTo>
                  <a:lnTo>
                    <a:pt x="16384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SMARTInkShape-272">
              <a:extLst>
                <a:ext uri="{FF2B5EF4-FFF2-40B4-BE49-F238E27FC236}">
                  <a16:creationId xmlns:a16="http://schemas.microsoft.com/office/drawing/2014/main" id="{73AFFC6E-9BE3-466D-AD98-6C063A6BCDF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812463" y="5537200"/>
              <a:ext cx="133351" cy="378235"/>
            </a:xfrm>
            <a:custGeom>
              <a:avLst/>
              <a:gdLst/>
              <a:ahLst/>
              <a:cxnLst/>
              <a:rect l="0" t="0" r="0" b="0"/>
              <a:pathLst>
                <a:path w="133351" h="378235">
                  <a:moveTo>
                    <a:pt x="76200" y="0"/>
                  </a:moveTo>
                  <a:lnTo>
                    <a:pt x="76200" y="0"/>
                  </a:lnTo>
                  <a:lnTo>
                    <a:pt x="76200" y="3371"/>
                  </a:lnTo>
                  <a:lnTo>
                    <a:pt x="75494" y="4364"/>
                  </a:lnTo>
                  <a:lnTo>
                    <a:pt x="74318" y="5026"/>
                  </a:lnTo>
                  <a:lnTo>
                    <a:pt x="72829" y="5467"/>
                  </a:lnTo>
                  <a:lnTo>
                    <a:pt x="71835" y="7173"/>
                  </a:lnTo>
                  <a:lnTo>
                    <a:pt x="63398" y="53953"/>
                  </a:lnTo>
                  <a:lnTo>
                    <a:pt x="55695" y="98206"/>
                  </a:lnTo>
                  <a:lnTo>
                    <a:pt x="51230" y="139402"/>
                  </a:lnTo>
                  <a:lnTo>
                    <a:pt x="45358" y="184133"/>
                  </a:lnTo>
                  <a:lnTo>
                    <a:pt x="44465" y="231335"/>
                  </a:lnTo>
                  <a:lnTo>
                    <a:pt x="45156" y="249766"/>
                  </a:lnTo>
                  <a:lnTo>
                    <a:pt x="50211" y="260034"/>
                  </a:lnTo>
                  <a:lnTo>
                    <a:pt x="50800" y="266698"/>
                  </a:lnTo>
                  <a:lnTo>
                    <a:pt x="50800" y="263329"/>
                  </a:lnTo>
                  <a:lnTo>
                    <a:pt x="48918" y="259793"/>
                  </a:lnTo>
                  <a:lnTo>
                    <a:pt x="47429" y="257862"/>
                  </a:lnTo>
                  <a:lnTo>
                    <a:pt x="45773" y="251953"/>
                  </a:lnTo>
                  <a:lnTo>
                    <a:pt x="45332" y="248402"/>
                  </a:lnTo>
                  <a:lnTo>
                    <a:pt x="43627" y="245329"/>
                  </a:lnTo>
                  <a:lnTo>
                    <a:pt x="21283" y="219361"/>
                  </a:lnTo>
                  <a:lnTo>
                    <a:pt x="6484" y="210229"/>
                  </a:lnTo>
                  <a:lnTo>
                    <a:pt x="87" y="209558"/>
                  </a:lnTo>
                  <a:lnTo>
                    <a:pt x="0" y="255624"/>
                  </a:lnTo>
                  <a:lnTo>
                    <a:pt x="705" y="299965"/>
                  </a:lnTo>
                  <a:lnTo>
                    <a:pt x="5957" y="335191"/>
                  </a:lnTo>
                  <a:lnTo>
                    <a:pt x="6880" y="343707"/>
                  </a:lnTo>
                  <a:lnTo>
                    <a:pt x="11368" y="352468"/>
                  </a:lnTo>
                  <a:lnTo>
                    <a:pt x="27547" y="370377"/>
                  </a:lnTo>
                  <a:lnTo>
                    <a:pt x="33644" y="372751"/>
                  </a:lnTo>
                  <a:lnTo>
                    <a:pt x="59223" y="378234"/>
                  </a:lnTo>
                  <a:lnTo>
                    <a:pt x="96970" y="369701"/>
                  </a:lnTo>
                  <a:lnTo>
                    <a:pt x="110654" y="364560"/>
                  </a:lnTo>
                  <a:lnTo>
                    <a:pt x="133350" y="361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SMARTInkShape-273">
              <a:extLst>
                <a:ext uri="{FF2B5EF4-FFF2-40B4-BE49-F238E27FC236}">
                  <a16:creationId xmlns:a16="http://schemas.microsoft.com/office/drawing/2014/main" id="{BC3067A7-BB6F-4D7A-92C4-885D94BB7DD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952195" y="5734321"/>
              <a:ext cx="152369" cy="145406"/>
            </a:xfrm>
            <a:custGeom>
              <a:avLst/>
              <a:gdLst/>
              <a:ahLst/>
              <a:cxnLst/>
              <a:rect l="0" t="0" r="0" b="0"/>
              <a:pathLst>
                <a:path w="152369" h="145406">
                  <a:moveTo>
                    <a:pt x="88868" y="12429"/>
                  </a:moveTo>
                  <a:lnTo>
                    <a:pt x="88868" y="12429"/>
                  </a:lnTo>
                  <a:lnTo>
                    <a:pt x="78729" y="13135"/>
                  </a:lnTo>
                  <a:lnTo>
                    <a:pt x="59218" y="18191"/>
                  </a:lnTo>
                  <a:lnTo>
                    <a:pt x="46645" y="18701"/>
                  </a:lnTo>
                  <a:lnTo>
                    <a:pt x="35424" y="23833"/>
                  </a:lnTo>
                  <a:lnTo>
                    <a:pt x="19111" y="35996"/>
                  </a:lnTo>
                  <a:lnTo>
                    <a:pt x="14826" y="37720"/>
                  </a:lnTo>
                  <a:lnTo>
                    <a:pt x="10569" y="40838"/>
                  </a:lnTo>
                  <a:lnTo>
                    <a:pt x="4207" y="49931"/>
                  </a:lnTo>
                  <a:lnTo>
                    <a:pt x="1224" y="58191"/>
                  </a:lnTo>
                  <a:lnTo>
                    <a:pt x="0" y="78025"/>
                  </a:lnTo>
                  <a:lnTo>
                    <a:pt x="1863" y="82270"/>
                  </a:lnTo>
                  <a:lnTo>
                    <a:pt x="4338" y="86508"/>
                  </a:lnTo>
                  <a:lnTo>
                    <a:pt x="5438" y="90744"/>
                  </a:lnTo>
                  <a:lnTo>
                    <a:pt x="6437" y="92156"/>
                  </a:lnTo>
                  <a:lnTo>
                    <a:pt x="7808" y="93097"/>
                  </a:lnTo>
                  <a:lnTo>
                    <a:pt x="26689" y="100336"/>
                  </a:lnTo>
                  <a:lnTo>
                    <a:pt x="40115" y="101242"/>
                  </a:lnTo>
                  <a:lnTo>
                    <a:pt x="69980" y="88461"/>
                  </a:lnTo>
                  <a:lnTo>
                    <a:pt x="97929" y="70984"/>
                  </a:lnTo>
                  <a:lnTo>
                    <a:pt x="112503" y="60083"/>
                  </a:lnTo>
                  <a:lnTo>
                    <a:pt x="117717" y="57598"/>
                  </a:lnTo>
                  <a:lnTo>
                    <a:pt x="140871" y="36541"/>
                  </a:lnTo>
                  <a:lnTo>
                    <a:pt x="143730" y="31847"/>
                  </a:lnTo>
                  <a:lnTo>
                    <a:pt x="145707" y="27409"/>
                  </a:lnTo>
                  <a:lnTo>
                    <a:pt x="151351" y="20055"/>
                  </a:lnTo>
                  <a:lnTo>
                    <a:pt x="152067" y="15786"/>
                  </a:lnTo>
                  <a:lnTo>
                    <a:pt x="152368" y="0"/>
                  </a:lnTo>
                  <a:lnTo>
                    <a:pt x="152368" y="3180"/>
                  </a:lnTo>
                  <a:lnTo>
                    <a:pt x="151662" y="4147"/>
                  </a:lnTo>
                  <a:lnTo>
                    <a:pt x="148997" y="5220"/>
                  </a:lnTo>
                  <a:lnTo>
                    <a:pt x="148003" y="6212"/>
                  </a:lnTo>
                  <a:lnTo>
                    <a:pt x="144528" y="12874"/>
                  </a:lnTo>
                  <a:lnTo>
                    <a:pt x="142908" y="14842"/>
                  </a:lnTo>
                  <a:lnTo>
                    <a:pt x="141107" y="20792"/>
                  </a:lnTo>
                  <a:lnTo>
                    <a:pt x="138213" y="32075"/>
                  </a:lnTo>
                  <a:lnTo>
                    <a:pt x="134768" y="44356"/>
                  </a:lnTo>
                  <a:lnTo>
                    <a:pt x="131563" y="64568"/>
                  </a:lnTo>
                  <a:lnTo>
                    <a:pt x="128329" y="76326"/>
                  </a:lnTo>
                  <a:lnTo>
                    <a:pt x="126974" y="121505"/>
                  </a:lnTo>
                  <a:lnTo>
                    <a:pt x="128852" y="126289"/>
                  </a:lnTo>
                  <a:lnTo>
                    <a:pt x="131333" y="130767"/>
                  </a:lnTo>
                  <a:lnTo>
                    <a:pt x="132926" y="139390"/>
                  </a:lnTo>
                  <a:lnTo>
                    <a:pt x="133056" y="141520"/>
                  </a:lnTo>
                  <a:lnTo>
                    <a:pt x="133849" y="142940"/>
                  </a:lnTo>
                  <a:lnTo>
                    <a:pt x="135083" y="143886"/>
                  </a:lnTo>
                  <a:lnTo>
                    <a:pt x="138762" y="145405"/>
                  </a:lnTo>
                  <a:lnTo>
                    <a:pt x="146018" y="1394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SMARTInkShape-274">
              <a:extLst>
                <a:ext uri="{FF2B5EF4-FFF2-40B4-BE49-F238E27FC236}">
                  <a16:creationId xmlns:a16="http://schemas.microsoft.com/office/drawing/2014/main" id="{2974C0A7-73E9-4D45-8858-340954E483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218863" y="5765800"/>
              <a:ext cx="69851" cy="152401"/>
            </a:xfrm>
            <a:custGeom>
              <a:avLst/>
              <a:gdLst/>
              <a:ahLst/>
              <a:cxnLst/>
              <a:rect l="0" t="0" r="0" b="0"/>
              <a:pathLst>
                <a:path w="69851" h="152401">
                  <a:moveTo>
                    <a:pt x="0" y="0"/>
                  </a:moveTo>
                  <a:lnTo>
                    <a:pt x="0" y="0"/>
                  </a:lnTo>
                  <a:lnTo>
                    <a:pt x="9459" y="9460"/>
                  </a:lnTo>
                  <a:lnTo>
                    <a:pt x="11260" y="15023"/>
                  </a:lnTo>
                  <a:lnTo>
                    <a:pt x="14154" y="26088"/>
                  </a:lnTo>
                  <a:lnTo>
                    <a:pt x="31787" y="61637"/>
                  </a:lnTo>
                  <a:lnTo>
                    <a:pt x="45996" y="83272"/>
                  </a:lnTo>
                  <a:lnTo>
                    <a:pt x="62700" y="130386"/>
                  </a:lnTo>
                  <a:lnTo>
                    <a:pt x="63144" y="135090"/>
                  </a:lnTo>
                  <a:lnTo>
                    <a:pt x="65223" y="139533"/>
                  </a:lnTo>
                  <a:lnTo>
                    <a:pt x="67794" y="143859"/>
                  </a:lnTo>
                  <a:lnTo>
                    <a:pt x="6985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SMARTInkShape-275">
              <a:extLst>
                <a:ext uri="{FF2B5EF4-FFF2-40B4-BE49-F238E27FC236}">
                  <a16:creationId xmlns:a16="http://schemas.microsoft.com/office/drawing/2014/main" id="{E893E844-3240-4E47-9244-8290B57FCFA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161713" y="5772150"/>
              <a:ext cx="254001" cy="368301"/>
            </a:xfrm>
            <a:custGeom>
              <a:avLst/>
              <a:gdLst/>
              <a:ahLst/>
              <a:cxnLst/>
              <a:rect l="0" t="0" r="0" b="0"/>
              <a:pathLst>
                <a:path w="254001" h="368301">
                  <a:moveTo>
                    <a:pt x="254000" y="0"/>
                  </a:moveTo>
                  <a:lnTo>
                    <a:pt x="254000" y="0"/>
                  </a:lnTo>
                  <a:lnTo>
                    <a:pt x="250629" y="0"/>
                  </a:lnTo>
                  <a:lnTo>
                    <a:pt x="247092" y="3763"/>
                  </a:lnTo>
                  <a:lnTo>
                    <a:pt x="233019" y="28875"/>
                  </a:lnTo>
                  <a:lnTo>
                    <a:pt x="225624" y="36822"/>
                  </a:lnTo>
                  <a:lnTo>
                    <a:pt x="195938" y="81064"/>
                  </a:lnTo>
                  <a:lnTo>
                    <a:pt x="164979" y="126221"/>
                  </a:lnTo>
                  <a:lnTo>
                    <a:pt x="135312" y="168187"/>
                  </a:lnTo>
                  <a:lnTo>
                    <a:pt x="106456" y="214628"/>
                  </a:lnTo>
                  <a:lnTo>
                    <a:pt x="77158" y="261353"/>
                  </a:lnTo>
                  <a:lnTo>
                    <a:pt x="54063" y="298747"/>
                  </a:lnTo>
                  <a:lnTo>
                    <a:pt x="19480" y="343148"/>
                  </a:lnTo>
                  <a:lnTo>
                    <a:pt x="0" y="368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06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F8D8-4836-48BD-9DA1-824CF36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LOOKUP2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6EDC78A-1F36-4232-B3FC-634CBD62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8"/>
          <a:stretch>
            <a:fillRect/>
          </a:stretch>
        </p:blipFill>
        <p:spPr>
          <a:xfrm>
            <a:off x="1975338" y="2985977"/>
            <a:ext cx="8041678" cy="1877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B147C-1F16-43CB-BEF9-79C6552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8612" y="5410200"/>
            <a:ext cx="21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19"/>
              </a:rPr>
              <a:t>LOOKUP3 and 4</a:t>
            </a:r>
            <a:endParaRPr lang="en-US"/>
          </a:p>
        </p:txBody>
      </p:sp>
      <p:grpSp>
        <p:nvGrpSpPr>
          <p:cNvPr id="25" name="SMARTInkShape-Group542">
            <a:extLst>
              <a:ext uri="{FF2B5EF4-FFF2-40B4-BE49-F238E27FC236}">
                <a16:creationId xmlns:a16="http://schemas.microsoft.com/office/drawing/2014/main" id="{49E2051E-35AC-4538-8783-43D431D537A3}"/>
              </a:ext>
            </a:extLst>
          </p:cNvPr>
          <p:cNvGrpSpPr/>
          <p:nvPr/>
        </p:nvGrpSpPr>
        <p:grpSpPr>
          <a:xfrm>
            <a:off x="4437064" y="4616719"/>
            <a:ext cx="5340350" cy="190225"/>
            <a:chOff x="4437064" y="4616719"/>
            <a:chExt cx="5340350" cy="190225"/>
          </a:xfrm>
        </p:grpSpPr>
        <p:sp>
          <p:nvSpPr>
            <p:cNvPr id="23" name="SMARTInkShape-1410">
              <a:extLst>
                <a:ext uri="{FF2B5EF4-FFF2-40B4-BE49-F238E27FC236}">
                  <a16:creationId xmlns:a16="http://schemas.microsoft.com/office/drawing/2014/main" id="{705C0150-ECC0-4556-9D59-B59C39B1E87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468813" y="465455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12700" y="0"/>
                  </a:moveTo>
                  <a:lnTo>
                    <a:pt x="12700" y="0"/>
                  </a:lnTo>
                  <a:lnTo>
                    <a:pt x="9328" y="0"/>
                  </a:lnTo>
                  <a:lnTo>
                    <a:pt x="8335" y="706"/>
                  </a:lnTo>
                  <a:lnTo>
                    <a:pt x="7673" y="1882"/>
                  </a:lnTo>
                  <a:lnTo>
                    <a:pt x="7232" y="3371"/>
                  </a:lnTo>
                  <a:lnTo>
                    <a:pt x="6232" y="4364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1411">
              <a:extLst>
                <a:ext uri="{FF2B5EF4-FFF2-40B4-BE49-F238E27FC236}">
                  <a16:creationId xmlns:a16="http://schemas.microsoft.com/office/drawing/2014/main" id="{6609A30A-EC58-4AAE-A12E-F63AEDD19DB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437064" y="4616719"/>
              <a:ext cx="5340350" cy="190225"/>
            </a:xfrm>
            <a:custGeom>
              <a:avLst/>
              <a:gdLst/>
              <a:ahLst/>
              <a:cxnLst/>
              <a:rect l="0" t="0" r="0" b="0"/>
              <a:pathLst>
                <a:path w="5340350" h="190225">
                  <a:moveTo>
                    <a:pt x="31749" y="37831"/>
                  </a:moveTo>
                  <a:lnTo>
                    <a:pt x="31749" y="37831"/>
                  </a:lnTo>
                  <a:lnTo>
                    <a:pt x="28377" y="37831"/>
                  </a:lnTo>
                  <a:lnTo>
                    <a:pt x="27384" y="37126"/>
                  </a:lnTo>
                  <a:lnTo>
                    <a:pt x="26722" y="35950"/>
                  </a:lnTo>
                  <a:lnTo>
                    <a:pt x="25660" y="32364"/>
                  </a:lnTo>
                  <a:lnTo>
                    <a:pt x="23633" y="31873"/>
                  </a:lnTo>
                  <a:lnTo>
                    <a:pt x="22105" y="31743"/>
                  </a:lnTo>
                  <a:lnTo>
                    <a:pt x="21086" y="30950"/>
                  </a:lnTo>
                  <a:lnTo>
                    <a:pt x="19954" y="28187"/>
                  </a:lnTo>
                  <a:lnTo>
                    <a:pt x="18947" y="27169"/>
                  </a:lnTo>
                  <a:lnTo>
                    <a:pt x="12783" y="25155"/>
                  </a:lnTo>
                  <a:lnTo>
                    <a:pt x="6612" y="19043"/>
                  </a:lnTo>
                  <a:lnTo>
                    <a:pt x="3056" y="18859"/>
                  </a:lnTo>
                  <a:lnTo>
                    <a:pt x="2037" y="18127"/>
                  </a:lnTo>
                  <a:lnTo>
                    <a:pt x="1357" y="16934"/>
                  </a:lnTo>
                  <a:lnTo>
                    <a:pt x="5" y="12454"/>
                  </a:lnTo>
                  <a:lnTo>
                    <a:pt x="0" y="9067"/>
                  </a:lnTo>
                  <a:lnTo>
                    <a:pt x="705" y="8072"/>
                  </a:lnTo>
                  <a:lnTo>
                    <a:pt x="1881" y="7408"/>
                  </a:lnTo>
                  <a:lnTo>
                    <a:pt x="5466" y="6343"/>
                  </a:lnTo>
                  <a:lnTo>
                    <a:pt x="11738" y="637"/>
                  </a:lnTo>
                  <a:lnTo>
                    <a:pt x="15785" y="0"/>
                  </a:lnTo>
                  <a:lnTo>
                    <a:pt x="19479" y="1732"/>
                  </a:lnTo>
                  <a:lnTo>
                    <a:pt x="23473" y="4148"/>
                  </a:lnTo>
                  <a:lnTo>
                    <a:pt x="31786" y="5699"/>
                  </a:lnTo>
                  <a:lnTo>
                    <a:pt x="36704" y="6617"/>
                  </a:lnTo>
                  <a:lnTo>
                    <a:pt x="51359" y="11074"/>
                  </a:lnTo>
                  <a:lnTo>
                    <a:pt x="63664" y="13911"/>
                  </a:lnTo>
                  <a:lnTo>
                    <a:pt x="76248" y="17338"/>
                  </a:lnTo>
                  <a:lnTo>
                    <a:pt x="118044" y="18697"/>
                  </a:lnTo>
                  <a:lnTo>
                    <a:pt x="163549" y="18776"/>
                  </a:lnTo>
                  <a:lnTo>
                    <a:pt x="209457" y="20662"/>
                  </a:lnTo>
                  <a:lnTo>
                    <a:pt x="249522" y="26620"/>
                  </a:lnTo>
                  <a:lnTo>
                    <a:pt x="290228" y="35911"/>
                  </a:lnTo>
                  <a:lnTo>
                    <a:pt x="337145" y="47726"/>
                  </a:lnTo>
                  <a:lnTo>
                    <a:pt x="382497" y="53533"/>
                  </a:lnTo>
                  <a:lnTo>
                    <a:pt x="429130" y="66492"/>
                  </a:lnTo>
                  <a:lnTo>
                    <a:pt x="473605" y="72342"/>
                  </a:lnTo>
                  <a:lnTo>
                    <a:pt x="517067" y="80292"/>
                  </a:lnTo>
                  <a:lnTo>
                    <a:pt x="553960" y="86552"/>
                  </a:lnTo>
                  <a:lnTo>
                    <a:pt x="595151" y="92876"/>
                  </a:lnTo>
                  <a:lnTo>
                    <a:pt x="635186" y="99218"/>
                  </a:lnTo>
                  <a:lnTo>
                    <a:pt x="678014" y="104860"/>
                  </a:lnTo>
                  <a:lnTo>
                    <a:pt x="721984" y="107551"/>
                  </a:lnTo>
                  <a:lnTo>
                    <a:pt x="766997" y="112503"/>
                  </a:lnTo>
                  <a:lnTo>
                    <a:pt x="799263" y="116409"/>
                  </a:lnTo>
                  <a:lnTo>
                    <a:pt x="832418" y="120497"/>
                  </a:lnTo>
                  <a:lnTo>
                    <a:pt x="865263" y="124666"/>
                  </a:lnTo>
                  <a:lnTo>
                    <a:pt x="912226" y="130980"/>
                  </a:lnTo>
                  <a:lnTo>
                    <a:pt x="944948" y="135205"/>
                  </a:lnTo>
                  <a:lnTo>
                    <a:pt x="978306" y="139434"/>
                  </a:lnTo>
                  <a:lnTo>
                    <a:pt x="1012652" y="143666"/>
                  </a:lnTo>
                  <a:lnTo>
                    <a:pt x="1049083" y="147898"/>
                  </a:lnTo>
                  <a:lnTo>
                    <a:pt x="1084560" y="152132"/>
                  </a:lnTo>
                  <a:lnTo>
                    <a:pt x="1119143" y="156364"/>
                  </a:lnTo>
                  <a:lnTo>
                    <a:pt x="1153327" y="160598"/>
                  </a:lnTo>
                  <a:lnTo>
                    <a:pt x="1189217" y="164831"/>
                  </a:lnTo>
                  <a:lnTo>
                    <a:pt x="1227040" y="169064"/>
                  </a:lnTo>
                  <a:lnTo>
                    <a:pt x="1267369" y="173298"/>
                  </a:lnTo>
                  <a:lnTo>
                    <a:pt x="1306930" y="177531"/>
                  </a:lnTo>
                  <a:lnTo>
                    <a:pt x="1345679" y="181059"/>
                  </a:lnTo>
                  <a:lnTo>
                    <a:pt x="1384068" y="182627"/>
                  </a:lnTo>
                  <a:lnTo>
                    <a:pt x="1424177" y="185205"/>
                  </a:lnTo>
                  <a:lnTo>
                    <a:pt x="1465522" y="187997"/>
                  </a:lnTo>
                  <a:lnTo>
                    <a:pt x="1507417" y="189238"/>
                  </a:lnTo>
                  <a:lnTo>
                    <a:pt x="1549555" y="189790"/>
                  </a:lnTo>
                  <a:lnTo>
                    <a:pt x="1591801" y="190035"/>
                  </a:lnTo>
                  <a:lnTo>
                    <a:pt x="1634096" y="190144"/>
                  </a:lnTo>
                  <a:lnTo>
                    <a:pt x="1678293" y="190192"/>
                  </a:lnTo>
                  <a:lnTo>
                    <a:pt x="1723102" y="190214"/>
                  </a:lnTo>
                  <a:lnTo>
                    <a:pt x="1766535" y="190224"/>
                  </a:lnTo>
                  <a:lnTo>
                    <a:pt x="1811239" y="188347"/>
                  </a:lnTo>
                  <a:lnTo>
                    <a:pt x="1856272" y="185866"/>
                  </a:lnTo>
                  <a:lnTo>
                    <a:pt x="1899805" y="184763"/>
                  </a:lnTo>
                  <a:lnTo>
                    <a:pt x="1940791" y="184273"/>
                  </a:lnTo>
                  <a:lnTo>
                    <a:pt x="1981584" y="184055"/>
                  </a:lnTo>
                  <a:lnTo>
                    <a:pt x="2025585" y="183959"/>
                  </a:lnTo>
                  <a:lnTo>
                    <a:pt x="2069130" y="183916"/>
                  </a:lnTo>
                  <a:lnTo>
                    <a:pt x="2112707" y="183897"/>
                  </a:lnTo>
                  <a:lnTo>
                    <a:pt x="2157944" y="183888"/>
                  </a:lnTo>
                  <a:lnTo>
                    <a:pt x="2203921" y="185766"/>
                  </a:lnTo>
                  <a:lnTo>
                    <a:pt x="2250931" y="187541"/>
                  </a:lnTo>
                  <a:lnTo>
                    <a:pt x="2275320" y="187027"/>
                  </a:lnTo>
                  <a:lnTo>
                    <a:pt x="2300046" y="185978"/>
                  </a:lnTo>
                  <a:lnTo>
                    <a:pt x="2324997" y="185279"/>
                  </a:lnTo>
                  <a:lnTo>
                    <a:pt x="2350098" y="184814"/>
                  </a:lnTo>
                  <a:lnTo>
                    <a:pt x="2375298" y="184503"/>
                  </a:lnTo>
                  <a:lnTo>
                    <a:pt x="2400564" y="184295"/>
                  </a:lnTo>
                  <a:lnTo>
                    <a:pt x="2425876" y="184158"/>
                  </a:lnTo>
                  <a:lnTo>
                    <a:pt x="2451216" y="184065"/>
                  </a:lnTo>
                  <a:lnTo>
                    <a:pt x="2475871" y="184004"/>
                  </a:lnTo>
                  <a:lnTo>
                    <a:pt x="2500070" y="183963"/>
                  </a:lnTo>
                  <a:lnTo>
                    <a:pt x="2523962" y="183936"/>
                  </a:lnTo>
                  <a:lnTo>
                    <a:pt x="2548358" y="183917"/>
                  </a:lnTo>
                  <a:lnTo>
                    <a:pt x="2573088" y="183905"/>
                  </a:lnTo>
                  <a:lnTo>
                    <a:pt x="2598041" y="183897"/>
                  </a:lnTo>
                  <a:lnTo>
                    <a:pt x="2623144" y="183892"/>
                  </a:lnTo>
                  <a:lnTo>
                    <a:pt x="2648345" y="183888"/>
                  </a:lnTo>
                  <a:lnTo>
                    <a:pt x="2673613" y="183886"/>
                  </a:lnTo>
                  <a:lnTo>
                    <a:pt x="2698925" y="183884"/>
                  </a:lnTo>
                  <a:lnTo>
                    <a:pt x="2724266" y="183883"/>
                  </a:lnTo>
                  <a:lnTo>
                    <a:pt x="2749627" y="183883"/>
                  </a:lnTo>
                  <a:lnTo>
                    <a:pt x="2775707" y="183882"/>
                  </a:lnTo>
                  <a:lnTo>
                    <a:pt x="2802265" y="183882"/>
                  </a:lnTo>
                  <a:lnTo>
                    <a:pt x="2829143" y="183881"/>
                  </a:lnTo>
                  <a:lnTo>
                    <a:pt x="2855528" y="183881"/>
                  </a:lnTo>
                  <a:lnTo>
                    <a:pt x="2881585" y="183881"/>
                  </a:lnTo>
                  <a:lnTo>
                    <a:pt x="2907423" y="183881"/>
                  </a:lnTo>
                  <a:lnTo>
                    <a:pt x="2933820" y="183176"/>
                  </a:lnTo>
                  <a:lnTo>
                    <a:pt x="2960591" y="182000"/>
                  </a:lnTo>
                  <a:lnTo>
                    <a:pt x="2987610" y="180510"/>
                  </a:lnTo>
                  <a:lnTo>
                    <a:pt x="3014090" y="179517"/>
                  </a:lnTo>
                  <a:lnTo>
                    <a:pt x="3040209" y="178855"/>
                  </a:lnTo>
                  <a:lnTo>
                    <a:pt x="3066089" y="178414"/>
                  </a:lnTo>
                  <a:lnTo>
                    <a:pt x="3092514" y="177414"/>
                  </a:lnTo>
                  <a:lnTo>
                    <a:pt x="3119303" y="176042"/>
                  </a:lnTo>
                  <a:lnTo>
                    <a:pt x="3146335" y="174421"/>
                  </a:lnTo>
                  <a:lnTo>
                    <a:pt x="3172823" y="173341"/>
                  </a:lnTo>
                  <a:lnTo>
                    <a:pt x="3198948" y="172621"/>
                  </a:lnTo>
                  <a:lnTo>
                    <a:pt x="3224831" y="172141"/>
                  </a:lnTo>
                  <a:lnTo>
                    <a:pt x="3251260" y="171821"/>
                  </a:lnTo>
                  <a:lnTo>
                    <a:pt x="3278050" y="171608"/>
                  </a:lnTo>
                  <a:lnTo>
                    <a:pt x="3305083" y="171465"/>
                  </a:lnTo>
                  <a:lnTo>
                    <a:pt x="3331571" y="171371"/>
                  </a:lnTo>
                  <a:lnTo>
                    <a:pt x="3357697" y="171308"/>
                  </a:lnTo>
                  <a:lnTo>
                    <a:pt x="3383581" y="171265"/>
                  </a:lnTo>
                  <a:lnTo>
                    <a:pt x="3410009" y="171237"/>
                  </a:lnTo>
                  <a:lnTo>
                    <a:pt x="3436800" y="171219"/>
                  </a:lnTo>
                  <a:lnTo>
                    <a:pt x="3463833" y="171206"/>
                  </a:lnTo>
                  <a:lnTo>
                    <a:pt x="3490321" y="171198"/>
                  </a:lnTo>
                  <a:lnTo>
                    <a:pt x="3516447" y="171193"/>
                  </a:lnTo>
                  <a:lnTo>
                    <a:pt x="3542331" y="171189"/>
                  </a:lnTo>
                  <a:lnTo>
                    <a:pt x="3569464" y="171186"/>
                  </a:lnTo>
                  <a:lnTo>
                    <a:pt x="3597431" y="171185"/>
                  </a:lnTo>
                  <a:lnTo>
                    <a:pt x="3625954" y="171183"/>
                  </a:lnTo>
                  <a:lnTo>
                    <a:pt x="3654141" y="171183"/>
                  </a:lnTo>
                  <a:lnTo>
                    <a:pt x="3682105" y="171182"/>
                  </a:lnTo>
                  <a:lnTo>
                    <a:pt x="3709919" y="171182"/>
                  </a:lnTo>
                  <a:lnTo>
                    <a:pt x="3737635" y="171181"/>
                  </a:lnTo>
                  <a:lnTo>
                    <a:pt x="3765283" y="171182"/>
                  </a:lnTo>
                  <a:lnTo>
                    <a:pt x="3792889" y="171181"/>
                  </a:lnTo>
                  <a:lnTo>
                    <a:pt x="3820464" y="170476"/>
                  </a:lnTo>
                  <a:lnTo>
                    <a:pt x="3848020" y="169300"/>
                  </a:lnTo>
                  <a:lnTo>
                    <a:pt x="3875563" y="167810"/>
                  </a:lnTo>
                  <a:lnTo>
                    <a:pt x="3902391" y="166817"/>
                  </a:lnTo>
                  <a:lnTo>
                    <a:pt x="3928744" y="166155"/>
                  </a:lnTo>
                  <a:lnTo>
                    <a:pt x="3954779" y="165714"/>
                  </a:lnTo>
                  <a:lnTo>
                    <a:pt x="3980602" y="165419"/>
                  </a:lnTo>
                  <a:lnTo>
                    <a:pt x="4006284" y="165223"/>
                  </a:lnTo>
                  <a:lnTo>
                    <a:pt x="4031873" y="165093"/>
                  </a:lnTo>
                  <a:lnTo>
                    <a:pt x="4057398" y="165005"/>
                  </a:lnTo>
                  <a:lnTo>
                    <a:pt x="4082881" y="164947"/>
                  </a:lnTo>
                  <a:lnTo>
                    <a:pt x="4108337" y="164909"/>
                  </a:lnTo>
                  <a:lnTo>
                    <a:pt x="4133774" y="164883"/>
                  </a:lnTo>
                  <a:lnTo>
                    <a:pt x="4159199" y="164866"/>
                  </a:lnTo>
                  <a:lnTo>
                    <a:pt x="4184615" y="164854"/>
                  </a:lnTo>
                  <a:lnTo>
                    <a:pt x="4210027" y="164847"/>
                  </a:lnTo>
                  <a:lnTo>
                    <a:pt x="4235434" y="164841"/>
                  </a:lnTo>
                  <a:lnTo>
                    <a:pt x="4260839" y="164838"/>
                  </a:lnTo>
                  <a:lnTo>
                    <a:pt x="4285537" y="164836"/>
                  </a:lnTo>
                  <a:lnTo>
                    <a:pt x="4309763" y="164834"/>
                  </a:lnTo>
                  <a:lnTo>
                    <a:pt x="4333674" y="164833"/>
                  </a:lnTo>
                  <a:lnTo>
                    <a:pt x="4358082" y="164833"/>
                  </a:lnTo>
                  <a:lnTo>
                    <a:pt x="4382822" y="164832"/>
                  </a:lnTo>
                  <a:lnTo>
                    <a:pt x="4407781" y="164832"/>
                  </a:lnTo>
                  <a:lnTo>
                    <a:pt x="4432887" y="164831"/>
                  </a:lnTo>
                  <a:lnTo>
                    <a:pt x="4458090" y="164832"/>
                  </a:lnTo>
                  <a:lnTo>
                    <a:pt x="4483360" y="164831"/>
                  </a:lnTo>
                  <a:lnTo>
                    <a:pt x="4507967" y="164831"/>
                  </a:lnTo>
                  <a:lnTo>
                    <a:pt x="4532133" y="164831"/>
                  </a:lnTo>
                  <a:lnTo>
                    <a:pt x="4579681" y="164831"/>
                  </a:lnTo>
                  <a:lnTo>
                    <a:pt x="4626684" y="164831"/>
                  </a:lnTo>
                  <a:lnTo>
                    <a:pt x="4673443" y="164831"/>
                  </a:lnTo>
                  <a:lnTo>
                    <a:pt x="4719391" y="164126"/>
                  </a:lnTo>
                  <a:lnTo>
                    <a:pt x="4763330" y="161460"/>
                  </a:lnTo>
                  <a:lnTo>
                    <a:pt x="4806377" y="159805"/>
                  </a:lnTo>
                  <a:lnTo>
                    <a:pt x="4849028" y="159069"/>
                  </a:lnTo>
                  <a:lnTo>
                    <a:pt x="4891502" y="158743"/>
                  </a:lnTo>
                  <a:lnTo>
                    <a:pt x="4932017" y="158597"/>
                  </a:lnTo>
                  <a:lnTo>
                    <a:pt x="4970484" y="159238"/>
                  </a:lnTo>
                  <a:lnTo>
                    <a:pt x="5006396" y="161875"/>
                  </a:lnTo>
                  <a:lnTo>
                    <a:pt x="5043053" y="161636"/>
                  </a:lnTo>
                  <a:lnTo>
                    <a:pt x="5079806" y="160589"/>
                  </a:lnTo>
                  <a:lnTo>
                    <a:pt x="5114956" y="162475"/>
                  </a:lnTo>
                  <a:lnTo>
                    <a:pt x="5147511" y="163784"/>
                  </a:lnTo>
                  <a:lnTo>
                    <a:pt x="5193606" y="164521"/>
                  </a:lnTo>
                  <a:lnTo>
                    <a:pt x="5236662" y="164739"/>
                  </a:lnTo>
                  <a:lnTo>
                    <a:pt x="5274349" y="166685"/>
                  </a:lnTo>
                  <a:lnTo>
                    <a:pt x="5318688" y="170293"/>
                  </a:lnTo>
                  <a:lnTo>
                    <a:pt x="5340349" y="1711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SMARTInkShape-Group543">
            <a:extLst>
              <a:ext uri="{FF2B5EF4-FFF2-40B4-BE49-F238E27FC236}">
                <a16:creationId xmlns:a16="http://schemas.microsoft.com/office/drawing/2014/main" id="{D2631D39-6F59-4A81-A7E3-470FC629BD0F}"/>
              </a:ext>
            </a:extLst>
          </p:cNvPr>
          <p:cNvGrpSpPr/>
          <p:nvPr/>
        </p:nvGrpSpPr>
        <p:grpSpPr>
          <a:xfrm>
            <a:off x="9091625" y="3905258"/>
            <a:ext cx="438139" cy="177793"/>
            <a:chOff x="9091625" y="3905258"/>
            <a:chExt cx="438139" cy="177793"/>
          </a:xfrm>
        </p:grpSpPr>
        <p:sp>
          <p:nvSpPr>
            <p:cNvPr id="26" name="SMARTInkShape-1412">
              <a:extLst>
                <a:ext uri="{FF2B5EF4-FFF2-40B4-BE49-F238E27FC236}">
                  <a16:creationId xmlns:a16="http://schemas.microsoft.com/office/drawing/2014/main" id="{F5849C33-E800-4EB4-ABDC-93A95C6EE5D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237663" y="4000500"/>
              <a:ext cx="292101" cy="25401"/>
            </a:xfrm>
            <a:custGeom>
              <a:avLst/>
              <a:gdLst/>
              <a:ahLst/>
              <a:cxnLst/>
              <a:rect l="0" t="0" r="0" b="0"/>
              <a:pathLst>
                <a:path w="292101" h="25401">
                  <a:moveTo>
                    <a:pt x="292100" y="25400"/>
                  </a:moveTo>
                  <a:lnTo>
                    <a:pt x="292100" y="25400"/>
                  </a:lnTo>
                  <a:lnTo>
                    <a:pt x="280289" y="13589"/>
                  </a:lnTo>
                  <a:lnTo>
                    <a:pt x="274010" y="12778"/>
                  </a:lnTo>
                  <a:lnTo>
                    <a:pt x="269964" y="12723"/>
                  </a:lnTo>
                  <a:lnTo>
                    <a:pt x="266269" y="10829"/>
                  </a:lnTo>
                  <a:lnTo>
                    <a:pt x="262275" y="8341"/>
                  </a:lnTo>
                  <a:lnTo>
                    <a:pt x="253962" y="6743"/>
                  </a:lnTo>
                  <a:lnTo>
                    <a:pt x="208001" y="6352"/>
                  </a:lnTo>
                  <a:lnTo>
                    <a:pt x="164537" y="6350"/>
                  </a:lnTo>
                  <a:lnTo>
                    <a:pt x="119491" y="6350"/>
                  </a:lnTo>
                  <a:lnTo>
                    <a:pt x="100090" y="5645"/>
                  </a:lnTo>
                  <a:lnTo>
                    <a:pt x="68004" y="392"/>
                  </a:lnTo>
                  <a:lnTo>
                    <a:pt x="36171" y="7"/>
                  </a:lnTo>
                  <a:lnTo>
                    <a:pt x="31833" y="1884"/>
                  </a:lnTo>
                  <a:lnTo>
                    <a:pt x="27554" y="4365"/>
                  </a:lnTo>
                  <a:lnTo>
                    <a:pt x="23300" y="5468"/>
                  </a:lnTo>
                  <a:lnTo>
                    <a:pt x="21177" y="5056"/>
                  </a:lnTo>
                  <a:lnTo>
                    <a:pt x="12702" y="120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1413">
              <a:extLst>
                <a:ext uri="{FF2B5EF4-FFF2-40B4-BE49-F238E27FC236}">
                  <a16:creationId xmlns:a16="http://schemas.microsoft.com/office/drawing/2014/main" id="{94AC7DFE-A664-46B6-90E1-53E7A897977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091625" y="3905258"/>
              <a:ext cx="184139" cy="177793"/>
            </a:xfrm>
            <a:custGeom>
              <a:avLst/>
              <a:gdLst/>
              <a:ahLst/>
              <a:cxnLst/>
              <a:rect l="0" t="0" r="0" b="0"/>
              <a:pathLst>
                <a:path w="184139" h="177793">
                  <a:moveTo>
                    <a:pt x="184138" y="19042"/>
                  </a:moveTo>
                  <a:lnTo>
                    <a:pt x="184138" y="19042"/>
                  </a:lnTo>
                  <a:lnTo>
                    <a:pt x="184138" y="975"/>
                  </a:lnTo>
                  <a:lnTo>
                    <a:pt x="183432" y="647"/>
                  </a:lnTo>
                  <a:lnTo>
                    <a:pt x="172397" y="0"/>
                  </a:lnTo>
                  <a:lnTo>
                    <a:pt x="157749" y="5019"/>
                  </a:lnTo>
                  <a:lnTo>
                    <a:pt x="153846" y="5460"/>
                  </a:lnTo>
                  <a:lnTo>
                    <a:pt x="150537" y="7165"/>
                  </a:lnTo>
                  <a:lnTo>
                    <a:pt x="104504" y="39274"/>
                  </a:lnTo>
                  <a:lnTo>
                    <a:pt x="60157" y="64702"/>
                  </a:lnTo>
                  <a:lnTo>
                    <a:pt x="15090" y="90724"/>
                  </a:lnTo>
                  <a:lnTo>
                    <a:pt x="5560" y="97274"/>
                  </a:lnTo>
                  <a:lnTo>
                    <a:pt x="2464" y="101555"/>
                  </a:lnTo>
                  <a:lnTo>
                    <a:pt x="477" y="106680"/>
                  </a:lnTo>
                  <a:lnTo>
                    <a:pt x="0" y="117369"/>
                  </a:lnTo>
                  <a:lnTo>
                    <a:pt x="1875" y="121069"/>
                  </a:lnTo>
                  <a:lnTo>
                    <a:pt x="3362" y="123043"/>
                  </a:lnTo>
                  <a:lnTo>
                    <a:pt x="27826" y="137592"/>
                  </a:lnTo>
                  <a:lnTo>
                    <a:pt x="44500" y="147927"/>
                  </a:lnTo>
                  <a:lnTo>
                    <a:pt x="88888" y="17779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SMARTInkShape-Group544">
            <a:extLst>
              <a:ext uri="{FF2B5EF4-FFF2-40B4-BE49-F238E27FC236}">
                <a16:creationId xmlns:a16="http://schemas.microsoft.com/office/drawing/2014/main" id="{15E50C92-0CEF-4E5C-9515-CDC9D3272B9F}"/>
              </a:ext>
            </a:extLst>
          </p:cNvPr>
          <p:cNvGrpSpPr/>
          <p:nvPr/>
        </p:nvGrpSpPr>
        <p:grpSpPr>
          <a:xfrm>
            <a:off x="8926523" y="3467101"/>
            <a:ext cx="342891" cy="222250"/>
            <a:chOff x="8926523" y="3467101"/>
            <a:chExt cx="342891" cy="222250"/>
          </a:xfrm>
        </p:grpSpPr>
        <p:sp>
          <p:nvSpPr>
            <p:cNvPr id="29" name="SMARTInkShape-1414">
              <a:extLst>
                <a:ext uri="{FF2B5EF4-FFF2-40B4-BE49-F238E27FC236}">
                  <a16:creationId xmlns:a16="http://schemas.microsoft.com/office/drawing/2014/main" id="{F5550B75-6C00-4855-8BB1-5BF01AAAD19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021763" y="3581425"/>
              <a:ext cx="247651" cy="44426"/>
            </a:xfrm>
            <a:custGeom>
              <a:avLst/>
              <a:gdLst/>
              <a:ahLst/>
              <a:cxnLst/>
              <a:rect l="0" t="0" r="0" b="0"/>
              <a:pathLst>
                <a:path w="247651" h="44426">
                  <a:moveTo>
                    <a:pt x="247650" y="44425"/>
                  </a:moveTo>
                  <a:lnTo>
                    <a:pt x="247650" y="44425"/>
                  </a:lnTo>
                  <a:lnTo>
                    <a:pt x="247650" y="31994"/>
                  </a:lnTo>
                  <a:lnTo>
                    <a:pt x="241561" y="25644"/>
                  </a:lnTo>
                  <a:lnTo>
                    <a:pt x="241378" y="22084"/>
                  </a:lnTo>
                  <a:lnTo>
                    <a:pt x="240646" y="21064"/>
                  </a:lnTo>
                  <a:lnTo>
                    <a:pt x="239452" y="20385"/>
                  </a:lnTo>
                  <a:lnTo>
                    <a:pt x="237952" y="19931"/>
                  </a:lnTo>
                  <a:lnTo>
                    <a:pt x="236951" y="18924"/>
                  </a:lnTo>
                  <a:lnTo>
                    <a:pt x="234420" y="12611"/>
                  </a:lnTo>
                  <a:lnTo>
                    <a:pt x="231657" y="9589"/>
                  </a:lnTo>
                  <a:lnTo>
                    <a:pt x="228076" y="7776"/>
                  </a:lnTo>
                  <a:lnTo>
                    <a:pt x="226135" y="7292"/>
                  </a:lnTo>
                  <a:lnTo>
                    <a:pt x="217242" y="2152"/>
                  </a:lnTo>
                  <a:lnTo>
                    <a:pt x="170162" y="0"/>
                  </a:lnTo>
                  <a:lnTo>
                    <a:pt x="146501" y="5049"/>
                  </a:lnTo>
                  <a:lnTo>
                    <a:pt x="123104" y="11532"/>
                  </a:lnTo>
                  <a:lnTo>
                    <a:pt x="78586" y="12645"/>
                  </a:lnTo>
                  <a:lnTo>
                    <a:pt x="71852" y="14543"/>
                  </a:lnTo>
                  <a:lnTo>
                    <a:pt x="65800" y="17033"/>
                  </a:lnTo>
                  <a:lnTo>
                    <a:pt x="19598" y="19015"/>
                  </a:lnTo>
                  <a:lnTo>
                    <a:pt x="0" y="190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1415">
              <a:extLst>
                <a:ext uri="{FF2B5EF4-FFF2-40B4-BE49-F238E27FC236}">
                  <a16:creationId xmlns:a16="http://schemas.microsoft.com/office/drawing/2014/main" id="{012B0BD3-CE07-4307-B43C-4C0E63DFD77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926523" y="3467101"/>
              <a:ext cx="114291" cy="222250"/>
            </a:xfrm>
            <a:custGeom>
              <a:avLst/>
              <a:gdLst/>
              <a:ahLst/>
              <a:cxnLst/>
              <a:rect l="0" t="0" r="0" b="0"/>
              <a:pathLst>
                <a:path w="114291" h="222250">
                  <a:moveTo>
                    <a:pt x="82540" y="6349"/>
                  </a:moveTo>
                  <a:lnTo>
                    <a:pt x="82540" y="6349"/>
                  </a:lnTo>
                  <a:lnTo>
                    <a:pt x="76190" y="0"/>
                  </a:lnTo>
                  <a:lnTo>
                    <a:pt x="76190" y="3370"/>
                  </a:lnTo>
                  <a:lnTo>
                    <a:pt x="74308" y="6907"/>
                  </a:lnTo>
                  <a:lnTo>
                    <a:pt x="36424" y="53114"/>
                  </a:lnTo>
                  <a:lnTo>
                    <a:pt x="4514" y="99485"/>
                  </a:lnTo>
                  <a:lnTo>
                    <a:pt x="1331" y="108812"/>
                  </a:lnTo>
                  <a:lnTo>
                    <a:pt x="0" y="140923"/>
                  </a:lnTo>
                  <a:lnTo>
                    <a:pt x="1875" y="145653"/>
                  </a:lnTo>
                  <a:lnTo>
                    <a:pt x="21189" y="172676"/>
                  </a:lnTo>
                  <a:lnTo>
                    <a:pt x="48165" y="191655"/>
                  </a:lnTo>
                  <a:lnTo>
                    <a:pt x="95385" y="214538"/>
                  </a:lnTo>
                  <a:lnTo>
                    <a:pt x="114290" y="22224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MARTInkShape-1416">
            <a:extLst>
              <a:ext uri="{FF2B5EF4-FFF2-40B4-BE49-F238E27FC236}">
                <a16:creationId xmlns:a16="http://schemas.microsoft.com/office/drawing/2014/main" id="{C7D7A089-FD92-4E95-A2DF-FD38174BA8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250113" y="4203700"/>
            <a:ext cx="685801" cy="44451"/>
          </a:xfrm>
          <a:custGeom>
            <a:avLst/>
            <a:gdLst/>
            <a:ahLst/>
            <a:cxnLst/>
            <a:rect l="0" t="0" r="0" b="0"/>
            <a:pathLst>
              <a:path w="685801" h="44451">
                <a:moveTo>
                  <a:pt x="0" y="0"/>
                </a:moveTo>
                <a:lnTo>
                  <a:pt x="0" y="0"/>
                </a:lnTo>
                <a:lnTo>
                  <a:pt x="3371" y="3371"/>
                </a:lnTo>
                <a:lnTo>
                  <a:pt x="8789" y="5026"/>
                </a:lnTo>
                <a:lnTo>
                  <a:pt x="52096" y="11795"/>
                </a:lnTo>
                <a:lnTo>
                  <a:pt x="95692" y="12665"/>
                </a:lnTo>
                <a:lnTo>
                  <a:pt x="140305" y="12699"/>
                </a:lnTo>
                <a:lnTo>
                  <a:pt x="186066" y="12700"/>
                </a:lnTo>
                <a:lnTo>
                  <a:pt x="226735" y="12700"/>
                </a:lnTo>
                <a:lnTo>
                  <a:pt x="268850" y="12700"/>
                </a:lnTo>
                <a:lnTo>
                  <a:pt x="313035" y="14582"/>
                </a:lnTo>
                <a:lnTo>
                  <a:pt x="353855" y="18167"/>
                </a:lnTo>
                <a:lnTo>
                  <a:pt x="399548" y="19581"/>
                </a:lnTo>
                <a:lnTo>
                  <a:pt x="439096" y="24042"/>
                </a:lnTo>
                <a:lnTo>
                  <a:pt x="480670" y="25132"/>
                </a:lnTo>
                <a:lnTo>
                  <a:pt x="526517" y="27246"/>
                </a:lnTo>
                <a:lnTo>
                  <a:pt x="572777" y="31355"/>
                </a:lnTo>
                <a:lnTo>
                  <a:pt x="613295" y="36062"/>
                </a:lnTo>
                <a:lnTo>
                  <a:pt x="654522" y="42285"/>
                </a:lnTo>
                <a:lnTo>
                  <a:pt x="685800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Shape-1417">
            <a:extLst>
              <a:ext uri="{FF2B5EF4-FFF2-40B4-BE49-F238E27FC236}">
                <a16:creationId xmlns:a16="http://schemas.microsoft.com/office/drawing/2014/main" id="{8F0FA451-65D8-4618-801D-22DF04A85AA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97863" y="4222750"/>
            <a:ext cx="425451" cy="12111"/>
          </a:xfrm>
          <a:custGeom>
            <a:avLst/>
            <a:gdLst/>
            <a:ahLst/>
            <a:cxnLst/>
            <a:rect l="0" t="0" r="0" b="0"/>
            <a:pathLst>
              <a:path w="425451" h="12111">
                <a:moveTo>
                  <a:pt x="0" y="0"/>
                </a:moveTo>
                <a:lnTo>
                  <a:pt x="0" y="0"/>
                </a:lnTo>
                <a:lnTo>
                  <a:pt x="9643" y="0"/>
                </a:lnTo>
                <a:lnTo>
                  <a:pt x="13223" y="1882"/>
                </a:lnTo>
                <a:lnTo>
                  <a:pt x="17165" y="4364"/>
                </a:lnTo>
                <a:lnTo>
                  <a:pt x="24176" y="6089"/>
                </a:lnTo>
                <a:lnTo>
                  <a:pt x="34131" y="6327"/>
                </a:lnTo>
                <a:lnTo>
                  <a:pt x="38217" y="8221"/>
                </a:lnTo>
                <a:lnTo>
                  <a:pt x="42385" y="10709"/>
                </a:lnTo>
                <a:lnTo>
                  <a:pt x="49403" y="12110"/>
                </a:lnTo>
                <a:lnTo>
                  <a:pt x="60107" y="11820"/>
                </a:lnTo>
                <a:lnTo>
                  <a:pt x="84740" y="6923"/>
                </a:lnTo>
                <a:lnTo>
                  <a:pt x="129940" y="6365"/>
                </a:lnTo>
                <a:lnTo>
                  <a:pt x="171763" y="6352"/>
                </a:lnTo>
                <a:lnTo>
                  <a:pt x="211987" y="6350"/>
                </a:lnTo>
                <a:lnTo>
                  <a:pt x="259067" y="6350"/>
                </a:lnTo>
                <a:lnTo>
                  <a:pt x="306172" y="5645"/>
                </a:lnTo>
                <a:lnTo>
                  <a:pt x="353176" y="588"/>
                </a:lnTo>
                <a:lnTo>
                  <a:pt x="398026" y="34"/>
                </a:lnTo>
                <a:lnTo>
                  <a:pt x="4254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Shape-1418">
            <a:extLst>
              <a:ext uri="{FF2B5EF4-FFF2-40B4-BE49-F238E27FC236}">
                <a16:creationId xmlns:a16="http://schemas.microsoft.com/office/drawing/2014/main" id="{6376B096-D231-4CBA-BDC9-9BE0E95108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6263" y="4229100"/>
            <a:ext cx="1111251" cy="82551"/>
          </a:xfrm>
          <a:custGeom>
            <a:avLst/>
            <a:gdLst/>
            <a:ahLst/>
            <a:cxnLst/>
            <a:rect l="0" t="0" r="0" b="0"/>
            <a:pathLst>
              <a:path w="1111251" h="82551">
                <a:moveTo>
                  <a:pt x="0" y="0"/>
                </a:moveTo>
                <a:lnTo>
                  <a:pt x="0" y="0"/>
                </a:lnTo>
                <a:lnTo>
                  <a:pt x="43157" y="0"/>
                </a:lnTo>
                <a:lnTo>
                  <a:pt x="86993" y="0"/>
                </a:lnTo>
                <a:lnTo>
                  <a:pt x="134348" y="6089"/>
                </a:lnTo>
                <a:lnTo>
                  <a:pt x="174908" y="9698"/>
                </a:lnTo>
                <a:lnTo>
                  <a:pt x="221113" y="12436"/>
                </a:lnTo>
                <a:lnTo>
                  <a:pt x="262639" y="12666"/>
                </a:lnTo>
                <a:lnTo>
                  <a:pt x="309203" y="17059"/>
                </a:lnTo>
                <a:lnTo>
                  <a:pt x="356763" y="18788"/>
                </a:lnTo>
                <a:lnTo>
                  <a:pt x="396464" y="18998"/>
                </a:lnTo>
                <a:lnTo>
                  <a:pt x="440159" y="19040"/>
                </a:lnTo>
                <a:lnTo>
                  <a:pt x="485976" y="19048"/>
                </a:lnTo>
                <a:lnTo>
                  <a:pt x="521700" y="19049"/>
                </a:lnTo>
                <a:lnTo>
                  <a:pt x="559096" y="19050"/>
                </a:lnTo>
                <a:lnTo>
                  <a:pt x="596987" y="22421"/>
                </a:lnTo>
                <a:lnTo>
                  <a:pt x="643353" y="25517"/>
                </a:lnTo>
                <a:lnTo>
                  <a:pt x="680043" y="29590"/>
                </a:lnTo>
                <a:lnTo>
                  <a:pt x="717020" y="31815"/>
                </a:lnTo>
                <a:lnTo>
                  <a:pt x="763358" y="38531"/>
                </a:lnTo>
                <a:lnTo>
                  <a:pt x="809697" y="43281"/>
                </a:lnTo>
                <a:lnTo>
                  <a:pt x="852821" y="49289"/>
                </a:lnTo>
                <a:lnTo>
                  <a:pt x="895311" y="55388"/>
                </a:lnTo>
                <a:lnTo>
                  <a:pt x="937675" y="60173"/>
                </a:lnTo>
                <a:lnTo>
                  <a:pt x="975651" y="67913"/>
                </a:lnTo>
                <a:lnTo>
                  <a:pt x="1020102" y="74969"/>
                </a:lnTo>
                <a:lnTo>
                  <a:pt x="1063855" y="76038"/>
                </a:lnTo>
                <a:lnTo>
                  <a:pt x="1111250" y="825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Shape-1419">
            <a:extLst>
              <a:ext uri="{FF2B5EF4-FFF2-40B4-BE49-F238E27FC236}">
                <a16:creationId xmlns:a16="http://schemas.microsoft.com/office/drawing/2014/main" id="{070EEA34-C5CF-46EE-8446-35FBE31DC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085013" y="3822700"/>
            <a:ext cx="596901" cy="76196"/>
          </a:xfrm>
          <a:custGeom>
            <a:avLst/>
            <a:gdLst/>
            <a:ahLst/>
            <a:cxnLst/>
            <a:rect l="0" t="0" r="0" b="0"/>
            <a:pathLst>
              <a:path w="596901" h="76196">
                <a:moveTo>
                  <a:pt x="6350" y="6350"/>
                </a:moveTo>
                <a:lnTo>
                  <a:pt x="6350" y="6350"/>
                </a:lnTo>
                <a:lnTo>
                  <a:pt x="2978" y="6350"/>
                </a:lnTo>
                <a:lnTo>
                  <a:pt x="1985" y="5645"/>
                </a:lnTo>
                <a:lnTo>
                  <a:pt x="1323" y="4469"/>
                </a:lnTo>
                <a:lnTo>
                  <a:pt x="0" y="0"/>
                </a:lnTo>
                <a:lnTo>
                  <a:pt x="9459" y="9460"/>
                </a:lnTo>
                <a:lnTo>
                  <a:pt x="15023" y="11260"/>
                </a:lnTo>
                <a:lnTo>
                  <a:pt x="26088" y="14155"/>
                </a:lnTo>
                <a:lnTo>
                  <a:pt x="38303" y="17600"/>
                </a:lnTo>
                <a:lnTo>
                  <a:pt x="71269" y="19699"/>
                </a:lnTo>
                <a:lnTo>
                  <a:pt x="83875" y="24065"/>
                </a:lnTo>
                <a:lnTo>
                  <a:pt x="90899" y="25512"/>
                </a:lnTo>
                <a:lnTo>
                  <a:pt x="100232" y="29588"/>
                </a:lnTo>
                <a:lnTo>
                  <a:pt x="124285" y="34836"/>
                </a:lnTo>
                <a:lnTo>
                  <a:pt x="167912" y="55050"/>
                </a:lnTo>
                <a:lnTo>
                  <a:pt x="199788" y="67029"/>
                </a:lnTo>
                <a:lnTo>
                  <a:pt x="242362" y="74711"/>
                </a:lnTo>
                <a:lnTo>
                  <a:pt x="287908" y="76113"/>
                </a:lnTo>
                <a:lnTo>
                  <a:pt x="333985" y="76195"/>
                </a:lnTo>
                <a:lnTo>
                  <a:pt x="356556" y="74318"/>
                </a:lnTo>
                <a:lnTo>
                  <a:pt x="395606" y="70024"/>
                </a:lnTo>
                <a:lnTo>
                  <a:pt x="439672" y="69855"/>
                </a:lnTo>
                <a:lnTo>
                  <a:pt x="484818" y="69145"/>
                </a:lnTo>
                <a:lnTo>
                  <a:pt x="528976" y="63674"/>
                </a:lnTo>
                <a:lnTo>
                  <a:pt x="572360" y="63502"/>
                </a:lnTo>
                <a:lnTo>
                  <a:pt x="577291" y="65382"/>
                </a:lnTo>
                <a:lnTo>
                  <a:pt x="581835" y="67864"/>
                </a:lnTo>
                <a:lnTo>
                  <a:pt x="590501" y="69458"/>
                </a:lnTo>
                <a:lnTo>
                  <a:pt x="596900" y="698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ARTInkShape-1420">
            <a:extLst>
              <a:ext uri="{FF2B5EF4-FFF2-40B4-BE49-F238E27FC236}">
                <a16:creationId xmlns:a16="http://schemas.microsoft.com/office/drawing/2014/main" id="{38CD220E-EE82-4801-9334-5A75F0F61F8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72313" y="3803650"/>
            <a:ext cx="781051" cy="38101"/>
          </a:xfrm>
          <a:custGeom>
            <a:avLst/>
            <a:gdLst/>
            <a:ahLst/>
            <a:cxnLst/>
            <a:rect l="0" t="0" r="0" b="0"/>
            <a:pathLst>
              <a:path w="781051" h="38101">
                <a:moveTo>
                  <a:pt x="0" y="0"/>
                </a:moveTo>
                <a:lnTo>
                  <a:pt x="0" y="0"/>
                </a:lnTo>
                <a:lnTo>
                  <a:pt x="40239" y="0"/>
                </a:lnTo>
                <a:lnTo>
                  <a:pt x="44460" y="1882"/>
                </a:lnTo>
                <a:lnTo>
                  <a:pt x="46573" y="3371"/>
                </a:lnTo>
                <a:lnTo>
                  <a:pt x="56289" y="5467"/>
                </a:lnTo>
                <a:lnTo>
                  <a:pt x="67145" y="6881"/>
                </a:lnTo>
                <a:lnTo>
                  <a:pt x="74614" y="10663"/>
                </a:lnTo>
                <a:lnTo>
                  <a:pt x="118714" y="13390"/>
                </a:lnTo>
                <a:lnTo>
                  <a:pt x="165010" y="20815"/>
                </a:lnTo>
                <a:lnTo>
                  <a:pt x="179654" y="24042"/>
                </a:lnTo>
                <a:lnTo>
                  <a:pt x="223616" y="25347"/>
                </a:lnTo>
                <a:lnTo>
                  <a:pt x="271239" y="26101"/>
                </a:lnTo>
                <a:lnTo>
                  <a:pt x="304860" y="28544"/>
                </a:lnTo>
                <a:lnTo>
                  <a:pt x="347141" y="25814"/>
                </a:lnTo>
                <a:lnTo>
                  <a:pt x="392838" y="25455"/>
                </a:lnTo>
                <a:lnTo>
                  <a:pt x="433458" y="26116"/>
                </a:lnTo>
                <a:lnTo>
                  <a:pt x="478027" y="30869"/>
                </a:lnTo>
                <a:lnTo>
                  <a:pt x="516530" y="31576"/>
                </a:lnTo>
                <a:lnTo>
                  <a:pt x="564017" y="31727"/>
                </a:lnTo>
                <a:lnTo>
                  <a:pt x="609172" y="31747"/>
                </a:lnTo>
                <a:lnTo>
                  <a:pt x="651877" y="31750"/>
                </a:lnTo>
                <a:lnTo>
                  <a:pt x="697658" y="36114"/>
                </a:lnTo>
                <a:lnTo>
                  <a:pt x="743799" y="38022"/>
                </a:lnTo>
                <a:lnTo>
                  <a:pt x="781050" y="381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ARTInkShape-1421">
            <a:extLst>
              <a:ext uri="{FF2B5EF4-FFF2-40B4-BE49-F238E27FC236}">
                <a16:creationId xmlns:a16="http://schemas.microsoft.com/office/drawing/2014/main" id="{851F9C78-C2D9-463F-AB5F-6C3E548B113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70888" y="3803673"/>
            <a:ext cx="355575" cy="31728"/>
          </a:xfrm>
          <a:custGeom>
            <a:avLst/>
            <a:gdLst/>
            <a:ahLst/>
            <a:cxnLst/>
            <a:rect l="0" t="0" r="0" b="0"/>
            <a:pathLst>
              <a:path w="355575" h="31728">
                <a:moveTo>
                  <a:pt x="69825" y="6327"/>
                </a:moveTo>
                <a:lnTo>
                  <a:pt x="69825" y="6327"/>
                </a:lnTo>
                <a:lnTo>
                  <a:pt x="115509" y="6327"/>
                </a:lnTo>
                <a:lnTo>
                  <a:pt x="129753" y="5622"/>
                </a:lnTo>
                <a:lnTo>
                  <a:pt x="141988" y="2669"/>
                </a:lnTo>
                <a:lnTo>
                  <a:pt x="187739" y="6273"/>
                </a:lnTo>
                <a:lnTo>
                  <a:pt x="235045" y="6326"/>
                </a:lnTo>
                <a:lnTo>
                  <a:pt x="280851" y="6327"/>
                </a:lnTo>
                <a:lnTo>
                  <a:pt x="327922" y="6327"/>
                </a:lnTo>
                <a:lnTo>
                  <a:pt x="355574" y="6327"/>
                </a:lnTo>
                <a:lnTo>
                  <a:pt x="352203" y="2956"/>
                </a:lnTo>
                <a:lnTo>
                  <a:pt x="346785" y="1301"/>
                </a:lnTo>
                <a:lnTo>
                  <a:pt x="310841" y="0"/>
                </a:lnTo>
                <a:lnTo>
                  <a:pt x="266416" y="5936"/>
                </a:lnTo>
                <a:lnTo>
                  <a:pt x="222209" y="9675"/>
                </a:lnTo>
                <a:lnTo>
                  <a:pt x="178656" y="12413"/>
                </a:lnTo>
                <a:lnTo>
                  <a:pt x="133376" y="18423"/>
                </a:lnTo>
                <a:lnTo>
                  <a:pt x="88878" y="24018"/>
                </a:lnTo>
                <a:lnTo>
                  <a:pt x="43673" y="25353"/>
                </a:lnTo>
                <a:lnTo>
                  <a:pt x="0" y="19027"/>
                </a:lnTo>
                <a:lnTo>
                  <a:pt x="16290" y="19733"/>
                </a:lnTo>
                <a:lnTo>
                  <a:pt x="36155" y="24494"/>
                </a:lnTo>
                <a:lnTo>
                  <a:pt x="82659" y="25362"/>
                </a:lnTo>
                <a:lnTo>
                  <a:pt x="127269" y="25376"/>
                </a:lnTo>
                <a:lnTo>
                  <a:pt x="172760" y="25377"/>
                </a:lnTo>
                <a:lnTo>
                  <a:pt x="202645" y="26083"/>
                </a:lnTo>
                <a:lnTo>
                  <a:pt x="246981" y="31553"/>
                </a:lnTo>
                <a:lnTo>
                  <a:pt x="293836" y="31726"/>
                </a:lnTo>
                <a:lnTo>
                  <a:pt x="298421" y="31727"/>
                </a:lnTo>
                <a:lnTo>
                  <a:pt x="253975" y="3172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ARTInkShape-1422">
            <a:extLst>
              <a:ext uri="{FF2B5EF4-FFF2-40B4-BE49-F238E27FC236}">
                <a16:creationId xmlns:a16="http://schemas.microsoft.com/office/drawing/2014/main" id="{9A994463-4F41-408C-B943-1E837D4E7B8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42115" y="2863850"/>
            <a:ext cx="1123949" cy="177723"/>
          </a:xfrm>
          <a:custGeom>
            <a:avLst/>
            <a:gdLst/>
            <a:ahLst/>
            <a:cxnLst/>
            <a:rect l="0" t="0" r="0" b="0"/>
            <a:pathLst>
              <a:path w="1123949" h="177723">
                <a:moveTo>
                  <a:pt x="12698" y="171450"/>
                </a:moveTo>
                <a:lnTo>
                  <a:pt x="12698" y="171450"/>
                </a:lnTo>
                <a:lnTo>
                  <a:pt x="958" y="171450"/>
                </a:lnTo>
                <a:lnTo>
                  <a:pt x="638" y="172156"/>
                </a:lnTo>
                <a:lnTo>
                  <a:pt x="5" y="177722"/>
                </a:lnTo>
                <a:lnTo>
                  <a:pt x="0" y="174406"/>
                </a:lnTo>
                <a:lnTo>
                  <a:pt x="704" y="173421"/>
                </a:lnTo>
                <a:lnTo>
                  <a:pt x="5465" y="171710"/>
                </a:lnTo>
                <a:lnTo>
                  <a:pt x="15108" y="171473"/>
                </a:lnTo>
                <a:lnTo>
                  <a:pt x="16421" y="170760"/>
                </a:lnTo>
                <a:lnTo>
                  <a:pt x="17296" y="169579"/>
                </a:lnTo>
                <a:lnTo>
                  <a:pt x="18975" y="166385"/>
                </a:lnTo>
                <a:lnTo>
                  <a:pt x="22073" y="162614"/>
                </a:lnTo>
                <a:lnTo>
                  <a:pt x="27683" y="160467"/>
                </a:lnTo>
                <a:lnTo>
                  <a:pt x="34174" y="158808"/>
                </a:lnTo>
                <a:lnTo>
                  <a:pt x="44090" y="151993"/>
                </a:lnTo>
                <a:lnTo>
                  <a:pt x="48522" y="148692"/>
                </a:lnTo>
                <a:lnTo>
                  <a:pt x="57116" y="144690"/>
                </a:lnTo>
                <a:lnTo>
                  <a:pt x="74871" y="131349"/>
                </a:lnTo>
                <a:lnTo>
                  <a:pt x="77430" y="127783"/>
                </a:lnTo>
                <a:lnTo>
                  <a:pt x="85917" y="121939"/>
                </a:lnTo>
                <a:lnTo>
                  <a:pt x="114036" y="106182"/>
                </a:lnTo>
                <a:lnTo>
                  <a:pt x="141556" y="84276"/>
                </a:lnTo>
                <a:lnTo>
                  <a:pt x="151812" y="78378"/>
                </a:lnTo>
                <a:lnTo>
                  <a:pt x="174683" y="55559"/>
                </a:lnTo>
                <a:lnTo>
                  <a:pt x="220941" y="29664"/>
                </a:lnTo>
                <a:lnTo>
                  <a:pt x="244742" y="14818"/>
                </a:lnTo>
                <a:lnTo>
                  <a:pt x="256011" y="4233"/>
                </a:lnTo>
                <a:lnTo>
                  <a:pt x="262183" y="1882"/>
                </a:lnTo>
                <a:lnTo>
                  <a:pt x="309030" y="1"/>
                </a:lnTo>
                <a:lnTo>
                  <a:pt x="313264" y="0"/>
                </a:lnTo>
                <a:lnTo>
                  <a:pt x="314675" y="706"/>
                </a:lnTo>
                <a:lnTo>
                  <a:pt x="315616" y="1882"/>
                </a:lnTo>
                <a:lnTo>
                  <a:pt x="316243" y="3371"/>
                </a:lnTo>
                <a:lnTo>
                  <a:pt x="317367" y="4364"/>
                </a:lnTo>
                <a:lnTo>
                  <a:pt x="320497" y="5467"/>
                </a:lnTo>
                <a:lnTo>
                  <a:pt x="321614" y="6467"/>
                </a:lnTo>
                <a:lnTo>
                  <a:pt x="328743" y="19181"/>
                </a:lnTo>
                <a:lnTo>
                  <a:pt x="329910" y="27543"/>
                </a:lnTo>
                <a:lnTo>
                  <a:pt x="330711" y="28945"/>
                </a:lnTo>
                <a:lnTo>
                  <a:pt x="331952" y="29880"/>
                </a:lnTo>
                <a:lnTo>
                  <a:pt x="333483" y="30503"/>
                </a:lnTo>
                <a:lnTo>
                  <a:pt x="334505" y="31625"/>
                </a:lnTo>
                <a:lnTo>
                  <a:pt x="342962" y="50133"/>
                </a:lnTo>
                <a:lnTo>
                  <a:pt x="347072" y="55463"/>
                </a:lnTo>
                <a:lnTo>
                  <a:pt x="349309" y="61511"/>
                </a:lnTo>
                <a:lnTo>
                  <a:pt x="358000" y="71983"/>
                </a:lnTo>
                <a:lnTo>
                  <a:pt x="362075" y="74326"/>
                </a:lnTo>
                <a:lnTo>
                  <a:pt x="373810" y="79201"/>
                </a:lnTo>
                <a:lnTo>
                  <a:pt x="385353" y="86252"/>
                </a:lnTo>
                <a:lnTo>
                  <a:pt x="423897" y="95070"/>
                </a:lnTo>
                <a:lnTo>
                  <a:pt x="446347" y="95243"/>
                </a:lnTo>
                <a:lnTo>
                  <a:pt x="493071" y="82485"/>
                </a:lnTo>
                <a:lnTo>
                  <a:pt x="504359" y="76965"/>
                </a:lnTo>
                <a:lnTo>
                  <a:pt x="528511" y="60504"/>
                </a:lnTo>
                <a:lnTo>
                  <a:pt x="544870" y="54221"/>
                </a:lnTo>
                <a:lnTo>
                  <a:pt x="550962" y="48557"/>
                </a:lnTo>
                <a:lnTo>
                  <a:pt x="556020" y="42748"/>
                </a:lnTo>
                <a:lnTo>
                  <a:pt x="584194" y="20906"/>
                </a:lnTo>
                <a:lnTo>
                  <a:pt x="586312" y="20288"/>
                </a:lnTo>
                <a:lnTo>
                  <a:pt x="587724" y="19170"/>
                </a:lnTo>
                <a:lnTo>
                  <a:pt x="590175" y="13691"/>
                </a:lnTo>
                <a:lnTo>
                  <a:pt x="590437" y="9623"/>
                </a:lnTo>
                <a:lnTo>
                  <a:pt x="591179" y="8532"/>
                </a:lnTo>
                <a:lnTo>
                  <a:pt x="592380" y="7805"/>
                </a:lnTo>
                <a:lnTo>
                  <a:pt x="596874" y="6357"/>
                </a:lnTo>
                <a:lnTo>
                  <a:pt x="603170" y="6350"/>
                </a:lnTo>
                <a:lnTo>
                  <a:pt x="606595" y="9721"/>
                </a:lnTo>
                <a:lnTo>
                  <a:pt x="608263" y="13258"/>
                </a:lnTo>
                <a:lnTo>
                  <a:pt x="609334" y="21277"/>
                </a:lnTo>
                <a:lnTo>
                  <a:pt x="610128" y="22651"/>
                </a:lnTo>
                <a:lnTo>
                  <a:pt x="611362" y="23568"/>
                </a:lnTo>
                <a:lnTo>
                  <a:pt x="612890" y="24178"/>
                </a:lnTo>
                <a:lnTo>
                  <a:pt x="613910" y="25291"/>
                </a:lnTo>
                <a:lnTo>
                  <a:pt x="615042" y="28409"/>
                </a:lnTo>
                <a:lnTo>
                  <a:pt x="616637" y="54460"/>
                </a:lnTo>
                <a:lnTo>
                  <a:pt x="620307" y="61919"/>
                </a:lnTo>
                <a:lnTo>
                  <a:pt x="622413" y="72047"/>
                </a:lnTo>
                <a:lnTo>
                  <a:pt x="627207" y="82148"/>
                </a:lnTo>
                <a:lnTo>
                  <a:pt x="627687" y="84399"/>
                </a:lnTo>
                <a:lnTo>
                  <a:pt x="638082" y="103710"/>
                </a:lnTo>
                <a:lnTo>
                  <a:pt x="641778" y="106065"/>
                </a:lnTo>
                <a:lnTo>
                  <a:pt x="666367" y="113859"/>
                </a:lnTo>
                <a:lnTo>
                  <a:pt x="687009" y="114274"/>
                </a:lnTo>
                <a:lnTo>
                  <a:pt x="732168" y="101159"/>
                </a:lnTo>
                <a:lnTo>
                  <a:pt x="776759" y="84649"/>
                </a:lnTo>
                <a:lnTo>
                  <a:pt x="822207" y="67733"/>
                </a:lnTo>
                <a:lnTo>
                  <a:pt x="845152" y="59972"/>
                </a:lnTo>
                <a:lnTo>
                  <a:pt x="889904" y="48422"/>
                </a:lnTo>
                <a:lnTo>
                  <a:pt x="915841" y="39947"/>
                </a:lnTo>
                <a:lnTo>
                  <a:pt x="931994" y="36766"/>
                </a:lnTo>
                <a:lnTo>
                  <a:pt x="947598" y="33236"/>
                </a:lnTo>
                <a:lnTo>
                  <a:pt x="991242" y="31808"/>
                </a:lnTo>
                <a:lnTo>
                  <a:pt x="1028049" y="32461"/>
                </a:lnTo>
                <a:lnTo>
                  <a:pt x="1070041" y="46677"/>
                </a:lnTo>
                <a:lnTo>
                  <a:pt x="1096344" y="68115"/>
                </a:lnTo>
                <a:lnTo>
                  <a:pt x="1105734" y="80546"/>
                </a:lnTo>
                <a:lnTo>
                  <a:pt x="1123948" y="1270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ARTInkShape-1423">
            <a:extLst>
              <a:ext uri="{FF2B5EF4-FFF2-40B4-BE49-F238E27FC236}">
                <a16:creationId xmlns:a16="http://schemas.microsoft.com/office/drawing/2014/main" id="{A84A1769-5209-4504-9E41-9C5B71F1A77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284663" y="2806971"/>
            <a:ext cx="2260601" cy="253730"/>
          </a:xfrm>
          <a:custGeom>
            <a:avLst/>
            <a:gdLst/>
            <a:ahLst/>
            <a:cxnLst/>
            <a:rect l="0" t="0" r="0" b="0"/>
            <a:pathLst>
              <a:path w="2260601" h="253730">
                <a:moveTo>
                  <a:pt x="0" y="196579"/>
                </a:moveTo>
                <a:lnTo>
                  <a:pt x="0" y="196579"/>
                </a:lnTo>
                <a:lnTo>
                  <a:pt x="9459" y="187119"/>
                </a:lnTo>
                <a:lnTo>
                  <a:pt x="11259" y="183438"/>
                </a:lnTo>
                <a:lnTo>
                  <a:pt x="12415" y="178696"/>
                </a:lnTo>
                <a:lnTo>
                  <a:pt x="13215" y="178307"/>
                </a:lnTo>
                <a:lnTo>
                  <a:pt x="15986" y="177875"/>
                </a:lnTo>
                <a:lnTo>
                  <a:pt x="17007" y="177054"/>
                </a:lnTo>
                <a:lnTo>
                  <a:pt x="22152" y="168721"/>
                </a:lnTo>
                <a:lnTo>
                  <a:pt x="29122" y="160528"/>
                </a:lnTo>
                <a:lnTo>
                  <a:pt x="30582" y="156332"/>
                </a:lnTo>
                <a:lnTo>
                  <a:pt x="34993" y="152116"/>
                </a:lnTo>
                <a:lnTo>
                  <a:pt x="45953" y="143660"/>
                </a:lnTo>
                <a:lnTo>
                  <a:pt x="58950" y="128053"/>
                </a:lnTo>
                <a:lnTo>
                  <a:pt x="106082" y="90080"/>
                </a:lnTo>
                <a:lnTo>
                  <a:pt x="152582" y="55237"/>
                </a:lnTo>
                <a:lnTo>
                  <a:pt x="198964" y="29392"/>
                </a:lnTo>
                <a:lnTo>
                  <a:pt x="232985" y="12430"/>
                </a:lnTo>
                <a:lnTo>
                  <a:pt x="235757" y="10313"/>
                </a:lnTo>
                <a:lnTo>
                  <a:pt x="242599" y="7961"/>
                </a:lnTo>
                <a:lnTo>
                  <a:pt x="287501" y="0"/>
                </a:lnTo>
                <a:lnTo>
                  <a:pt x="291937" y="1731"/>
                </a:lnTo>
                <a:lnTo>
                  <a:pt x="296261" y="4147"/>
                </a:lnTo>
                <a:lnTo>
                  <a:pt x="302661" y="6212"/>
                </a:lnTo>
                <a:lnTo>
                  <a:pt x="317498" y="17029"/>
                </a:lnTo>
                <a:lnTo>
                  <a:pt x="319615" y="17613"/>
                </a:lnTo>
                <a:lnTo>
                  <a:pt x="321027" y="18707"/>
                </a:lnTo>
                <a:lnTo>
                  <a:pt x="326849" y="27515"/>
                </a:lnTo>
                <a:lnTo>
                  <a:pt x="330592" y="29717"/>
                </a:lnTo>
                <a:lnTo>
                  <a:pt x="332578" y="30304"/>
                </a:lnTo>
                <a:lnTo>
                  <a:pt x="333902" y="31401"/>
                </a:lnTo>
                <a:lnTo>
                  <a:pt x="347312" y="48465"/>
                </a:lnTo>
                <a:lnTo>
                  <a:pt x="378178" y="80162"/>
                </a:lnTo>
                <a:lnTo>
                  <a:pt x="379745" y="84396"/>
                </a:lnTo>
                <a:lnTo>
                  <a:pt x="384205" y="88629"/>
                </a:lnTo>
                <a:lnTo>
                  <a:pt x="387370" y="90746"/>
                </a:lnTo>
                <a:lnTo>
                  <a:pt x="389480" y="93568"/>
                </a:lnTo>
                <a:lnTo>
                  <a:pt x="396515" y="108913"/>
                </a:lnTo>
                <a:lnTo>
                  <a:pt x="442486" y="143661"/>
                </a:lnTo>
                <a:lnTo>
                  <a:pt x="478424" y="162007"/>
                </a:lnTo>
                <a:lnTo>
                  <a:pt x="524933" y="174256"/>
                </a:lnTo>
                <a:lnTo>
                  <a:pt x="568500" y="182911"/>
                </a:lnTo>
                <a:lnTo>
                  <a:pt x="611054" y="191680"/>
                </a:lnTo>
                <a:lnTo>
                  <a:pt x="637177" y="195934"/>
                </a:lnTo>
                <a:lnTo>
                  <a:pt x="680417" y="196554"/>
                </a:lnTo>
                <a:lnTo>
                  <a:pt x="724329" y="194697"/>
                </a:lnTo>
                <a:lnTo>
                  <a:pt x="768249" y="190403"/>
                </a:lnTo>
                <a:lnTo>
                  <a:pt x="788843" y="188382"/>
                </a:lnTo>
                <a:lnTo>
                  <a:pt x="832494" y="179691"/>
                </a:lnTo>
                <a:lnTo>
                  <a:pt x="876337" y="170748"/>
                </a:lnTo>
                <a:lnTo>
                  <a:pt x="921339" y="154229"/>
                </a:lnTo>
                <a:lnTo>
                  <a:pt x="939269" y="147185"/>
                </a:lnTo>
                <a:lnTo>
                  <a:pt x="985017" y="122670"/>
                </a:lnTo>
                <a:lnTo>
                  <a:pt x="1002821" y="115492"/>
                </a:lnTo>
                <a:lnTo>
                  <a:pt x="1047705" y="88746"/>
                </a:lnTo>
                <a:lnTo>
                  <a:pt x="1073145" y="74058"/>
                </a:lnTo>
                <a:lnTo>
                  <a:pt x="1118923" y="44214"/>
                </a:lnTo>
                <a:lnTo>
                  <a:pt x="1136208" y="33364"/>
                </a:lnTo>
                <a:lnTo>
                  <a:pt x="1159327" y="25085"/>
                </a:lnTo>
                <a:lnTo>
                  <a:pt x="1168280" y="20234"/>
                </a:lnTo>
                <a:lnTo>
                  <a:pt x="1208882" y="18779"/>
                </a:lnTo>
                <a:lnTo>
                  <a:pt x="1210205" y="19485"/>
                </a:lnTo>
                <a:lnTo>
                  <a:pt x="1211086" y="20661"/>
                </a:lnTo>
                <a:lnTo>
                  <a:pt x="1212771" y="23849"/>
                </a:lnTo>
                <a:lnTo>
                  <a:pt x="1235483" y="48466"/>
                </a:lnTo>
                <a:lnTo>
                  <a:pt x="1237020" y="52670"/>
                </a:lnTo>
                <a:lnTo>
                  <a:pt x="1241466" y="56890"/>
                </a:lnTo>
                <a:lnTo>
                  <a:pt x="1247440" y="60412"/>
                </a:lnTo>
                <a:lnTo>
                  <a:pt x="1252447" y="61977"/>
                </a:lnTo>
                <a:lnTo>
                  <a:pt x="1257025" y="66435"/>
                </a:lnTo>
                <a:lnTo>
                  <a:pt x="1261410" y="71710"/>
                </a:lnTo>
                <a:lnTo>
                  <a:pt x="1287047" y="85945"/>
                </a:lnTo>
                <a:lnTo>
                  <a:pt x="1331269" y="94370"/>
                </a:lnTo>
                <a:lnTo>
                  <a:pt x="1377592" y="94969"/>
                </a:lnTo>
                <a:lnTo>
                  <a:pt x="1386257" y="94269"/>
                </a:lnTo>
                <a:lnTo>
                  <a:pt x="1416040" y="89021"/>
                </a:lnTo>
                <a:lnTo>
                  <a:pt x="1460099" y="88633"/>
                </a:lnTo>
                <a:lnTo>
                  <a:pt x="1488067" y="86748"/>
                </a:lnTo>
                <a:lnTo>
                  <a:pt x="1518267" y="82541"/>
                </a:lnTo>
                <a:lnTo>
                  <a:pt x="1565260" y="82286"/>
                </a:lnTo>
                <a:lnTo>
                  <a:pt x="1606734" y="75812"/>
                </a:lnTo>
                <a:lnTo>
                  <a:pt x="1652892" y="68124"/>
                </a:lnTo>
                <a:lnTo>
                  <a:pt x="1695058" y="63659"/>
                </a:lnTo>
                <a:lnTo>
                  <a:pt x="1738541" y="58241"/>
                </a:lnTo>
                <a:lnTo>
                  <a:pt x="1784788" y="55117"/>
                </a:lnTo>
                <a:lnTo>
                  <a:pt x="1800772" y="53274"/>
                </a:lnTo>
                <a:lnTo>
                  <a:pt x="1841545" y="56265"/>
                </a:lnTo>
                <a:lnTo>
                  <a:pt x="1885677" y="53654"/>
                </a:lnTo>
                <a:lnTo>
                  <a:pt x="1928953" y="56454"/>
                </a:lnTo>
                <a:lnTo>
                  <a:pt x="1976079" y="60194"/>
                </a:lnTo>
                <a:lnTo>
                  <a:pt x="2019183" y="64711"/>
                </a:lnTo>
                <a:lnTo>
                  <a:pt x="2065276" y="74007"/>
                </a:lnTo>
                <a:lnTo>
                  <a:pt x="2112140" y="86530"/>
                </a:lnTo>
                <a:lnTo>
                  <a:pt x="2158858" y="103212"/>
                </a:lnTo>
                <a:lnTo>
                  <a:pt x="2205162" y="133520"/>
                </a:lnTo>
                <a:lnTo>
                  <a:pt x="2219244" y="145910"/>
                </a:lnTo>
                <a:lnTo>
                  <a:pt x="2245067" y="180356"/>
                </a:lnTo>
                <a:lnTo>
                  <a:pt x="2257714" y="211513"/>
                </a:lnTo>
                <a:lnTo>
                  <a:pt x="2260600" y="25372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SMARTInkShape-Group553">
            <a:extLst>
              <a:ext uri="{FF2B5EF4-FFF2-40B4-BE49-F238E27FC236}">
                <a16:creationId xmlns:a16="http://schemas.microsoft.com/office/drawing/2014/main" id="{83467F2F-E184-4C85-8D85-B3F9D581FB8D}"/>
              </a:ext>
            </a:extLst>
          </p:cNvPr>
          <p:cNvGrpSpPr/>
          <p:nvPr/>
        </p:nvGrpSpPr>
        <p:grpSpPr>
          <a:xfrm>
            <a:off x="2477190" y="3429000"/>
            <a:ext cx="245374" cy="736601"/>
            <a:chOff x="2477190" y="3429000"/>
            <a:chExt cx="245374" cy="736601"/>
          </a:xfrm>
        </p:grpSpPr>
        <p:sp>
          <p:nvSpPr>
            <p:cNvPr id="40" name="SMARTInkShape-1424">
              <a:extLst>
                <a:ext uri="{FF2B5EF4-FFF2-40B4-BE49-F238E27FC236}">
                  <a16:creationId xmlns:a16="http://schemas.microsoft.com/office/drawing/2014/main" id="{6A59321D-5B2B-4C9A-BEB1-B948357C56A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494073" y="3898909"/>
              <a:ext cx="228491" cy="266692"/>
            </a:xfrm>
            <a:custGeom>
              <a:avLst/>
              <a:gdLst/>
              <a:ahLst/>
              <a:cxnLst/>
              <a:rect l="0" t="0" r="0" b="0"/>
              <a:pathLst>
                <a:path w="228491" h="266692">
                  <a:moveTo>
                    <a:pt x="6240" y="12691"/>
                  </a:moveTo>
                  <a:lnTo>
                    <a:pt x="6240" y="12691"/>
                  </a:lnTo>
                  <a:lnTo>
                    <a:pt x="9610" y="12691"/>
                  </a:lnTo>
                  <a:lnTo>
                    <a:pt x="18449" y="9320"/>
                  </a:lnTo>
                  <a:lnTo>
                    <a:pt x="29713" y="2566"/>
                  </a:lnTo>
                  <a:lnTo>
                    <a:pt x="52149" y="142"/>
                  </a:lnTo>
                  <a:lnTo>
                    <a:pt x="77037" y="0"/>
                  </a:lnTo>
                  <a:lnTo>
                    <a:pt x="87581" y="3365"/>
                  </a:lnTo>
                  <a:lnTo>
                    <a:pt x="115337" y="21190"/>
                  </a:lnTo>
                  <a:lnTo>
                    <a:pt x="124581" y="30336"/>
                  </a:lnTo>
                  <a:lnTo>
                    <a:pt x="135331" y="49047"/>
                  </a:lnTo>
                  <a:lnTo>
                    <a:pt x="138328" y="61485"/>
                  </a:lnTo>
                  <a:lnTo>
                    <a:pt x="139557" y="104945"/>
                  </a:lnTo>
                  <a:lnTo>
                    <a:pt x="135812" y="113900"/>
                  </a:lnTo>
                  <a:lnTo>
                    <a:pt x="109230" y="159288"/>
                  </a:lnTo>
                  <a:lnTo>
                    <a:pt x="102813" y="170979"/>
                  </a:lnTo>
                  <a:lnTo>
                    <a:pt x="57731" y="210885"/>
                  </a:lnTo>
                  <a:lnTo>
                    <a:pt x="28123" y="232044"/>
                  </a:lnTo>
                  <a:lnTo>
                    <a:pt x="21268" y="234083"/>
                  </a:lnTo>
                  <a:lnTo>
                    <a:pt x="10501" y="234828"/>
                  </a:lnTo>
                  <a:lnTo>
                    <a:pt x="6252" y="233009"/>
                  </a:lnTo>
                  <a:lnTo>
                    <a:pt x="4131" y="231537"/>
                  </a:lnTo>
                  <a:lnTo>
                    <a:pt x="1775" y="228019"/>
                  </a:lnTo>
                  <a:lnTo>
                    <a:pt x="138" y="222296"/>
                  </a:lnTo>
                  <a:lnTo>
                    <a:pt x="0" y="219208"/>
                  </a:lnTo>
                  <a:lnTo>
                    <a:pt x="669" y="218102"/>
                  </a:lnTo>
                  <a:lnTo>
                    <a:pt x="1820" y="217365"/>
                  </a:lnTo>
                  <a:lnTo>
                    <a:pt x="3293" y="216874"/>
                  </a:lnTo>
                  <a:lnTo>
                    <a:pt x="12759" y="210994"/>
                  </a:lnTo>
                  <a:lnTo>
                    <a:pt x="57763" y="203595"/>
                  </a:lnTo>
                  <a:lnTo>
                    <a:pt x="68650" y="204076"/>
                  </a:lnTo>
                  <a:lnTo>
                    <a:pt x="114547" y="220908"/>
                  </a:lnTo>
                  <a:lnTo>
                    <a:pt x="158660" y="242785"/>
                  </a:lnTo>
                  <a:lnTo>
                    <a:pt x="187415" y="255148"/>
                  </a:lnTo>
                  <a:lnTo>
                    <a:pt x="228490" y="26669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1425">
              <a:extLst>
                <a:ext uri="{FF2B5EF4-FFF2-40B4-BE49-F238E27FC236}">
                  <a16:creationId xmlns:a16="http://schemas.microsoft.com/office/drawing/2014/main" id="{AA2312A1-BC88-45B8-B623-2833DA164FD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477190" y="3429000"/>
              <a:ext cx="23124" cy="177801"/>
            </a:xfrm>
            <a:custGeom>
              <a:avLst/>
              <a:gdLst/>
              <a:ahLst/>
              <a:cxnLst/>
              <a:rect l="0" t="0" r="0" b="0"/>
              <a:pathLst>
                <a:path w="23124" h="177801">
                  <a:moveTo>
                    <a:pt x="4073" y="0"/>
                  </a:moveTo>
                  <a:lnTo>
                    <a:pt x="4073" y="0"/>
                  </a:lnTo>
                  <a:lnTo>
                    <a:pt x="414" y="0"/>
                  </a:lnTo>
                  <a:lnTo>
                    <a:pt x="1976" y="0"/>
                  </a:lnTo>
                  <a:lnTo>
                    <a:pt x="1969" y="706"/>
                  </a:lnTo>
                  <a:lnTo>
                    <a:pt x="80" y="3371"/>
                  </a:lnTo>
                  <a:lnTo>
                    <a:pt x="0" y="4364"/>
                  </a:lnTo>
                  <a:lnTo>
                    <a:pt x="652" y="5026"/>
                  </a:lnTo>
                  <a:lnTo>
                    <a:pt x="1792" y="5467"/>
                  </a:lnTo>
                  <a:lnTo>
                    <a:pt x="2552" y="6467"/>
                  </a:lnTo>
                  <a:lnTo>
                    <a:pt x="3397" y="9460"/>
                  </a:lnTo>
                  <a:lnTo>
                    <a:pt x="5946" y="44903"/>
                  </a:lnTo>
                  <a:lnTo>
                    <a:pt x="9096" y="57284"/>
                  </a:lnTo>
                  <a:lnTo>
                    <a:pt x="10388" y="103093"/>
                  </a:lnTo>
                  <a:lnTo>
                    <a:pt x="11113" y="114258"/>
                  </a:lnTo>
                  <a:lnTo>
                    <a:pt x="17303" y="158824"/>
                  </a:lnTo>
                  <a:lnTo>
                    <a:pt x="23123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85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gates (lines of code)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72"/>
                <a:stretch>
                  <a:fillRect l="-194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SMARTInkShape-Group554">
            <a:extLst>
              <a:ext uri="{FF2B5EF4-FFF2-40B4-BE49-F238E27FC236}">
                <a16:creationId xmlns:a16="http://schemas.microsoft.com/office/drawing/2014/main" id="{386CCBE8-3F8F-41CF-93AD-2BCE3561E54F}"/>
              </a:ext>
            </a:extLst>
          </p:cNvPr>
          <p:cNvGrpSpPr/>
          <p:nvPr/>
        </p:nvGrpSpPr>
        <p:grpSpPr>
          <a:xfrm>
            <a:off x="188912" y="5562607"/>
            <a:ext cx="1257301" cy="361944"/>
            <a:chOff x="188912" y="5562607"/>
            <a:chExt cx="1257301" cy="361944"/>
          </a:xfrm>
        </p:grpSpPr>
        <p:sp>
          <p:nvSpPr>
            <p:cNvPr id="153" name="SMARTInkShape-1426">
              <a:extLst>
                <a:ext uri="{FF2B5EF4-FFF2-40B4-BE49-F238E27FC236}">
                  <a16:creationId xmlns:a16="http://schemas.microsoft.com/office/drawing/2014/main" id="{48C32CC2-C6FE-45B5-AD26-2EA83A48997F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188912" y="5562607"/>
              <a:ext cx="69851" cy="349244"/>
            </a:xfrm>
            <a:custGeom>
              <a:avLst/>
              <a:gdLst/>
              <a:ahLst/>
              <a:cxnLst/>
              <a:rect l="0" t="0" r="0" b="0"/>
              <a:pathLst>
                <a:path w="69851" h="349244">
                  <a:moveTo>
                    <a:pt x="69850" y="6343"/>
                  </a:moveTo>
                  <a:lnTo>
                    <a:pt x="69850" y="6343"/>
                  </a:lnTo>
                  <a:lnTo>
                    <a:pt x="69850" y="0"/>
                  </a:lnTo>
                  <a:lnTo>
                    <a:pt x="69850" y="14299"/>
                  </a:lnTo>
                  <a:lnTo>
                    <a:pt x="60391" y="57612"/>
                  </a:lnTo>
                  <a:lnTo>
                    <a:pt x="51968" y="98655"/>
                  </a:lnTo>
                  <a:lnTo>
                    <a:pt x="44047" y="143627"/>
                  </a:lnTo>
                  <a:lnTo>
                    <a:pt x="36099" y="173314"/>
                  </a:lnTo>
                  <a:lnTo>
                    <a:pt x="24143" y="212422"/>
                  </a:lnTo>
                  <a:lnTo>
                    <a:pt x="11328" y="255137"/>
                  </a:lnTo>
                  <a:lnTo>
                    <a:pt x="3635" y="296782"/>
                  </a:lnTo>
                  <a:lnTo>
                    <a:pt x="42" y="342267"/>
                  </a:lnTo>
                  <a:lnTo>
                    <a:pt x="0" y="3492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427">
              <a:extLst>
                <a:ext uri="{FF2B5EF4-FFF2-40B4-BE49-F238E27FC236}">
                  <a16:creationId xmlns:a16="http://schemas.microsoft.com/office/drawing/2014/main" id="{5B39D247-5AB1-43D5-8FAF-DE4A686B131A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304476" y="5683250"/>
              <a:ext cx="195283" cy="176803"/>
            </a:xfrm>
            <a:custGeom>
              <a:avLst/>
              <a:gdLst/>
              <a:ahLst/>
              <a:cxnLst/>
              <a:rect l="0" t="0" r="0" b="0"/>
              <a:pathLst>
                <a:path w="195283" h="176803">
                  <a:moveTo>
                    <a:pt x="119386" y="6350"/>
                  </a:moveTo>
                  <a:lnTo>
                    <a:pt x="119386" y="6350"/>
                  </a:lnTo>
                  <a:lnTo>
                    <a:pt x="113919" y="6350"/>
                  </a:lnTo>
                  <a:lnTo>
                    <a:pt x="108141" y="1986"/>
                  </a:lnTo>
                  <a:lnTo>
                    <a:pt x="104276" y="883"/>
                  </a:lnTo>
                  <a:lnTo>
                    <a:pt x="102257" y="1294"/>
                  </a:lnTo>
                  <a:lnTo>
                    <a:pt x="93948" y="5142"/>
                  </a:lnTo>
                  <a:lnTo>
                    <a:pt x="91844" y="5545"/>
                  </a:lnTo>
                  <a:lnTo>
                    <a:pt x="85512" y="9482"/>
                  </a:lnTo>
                  <a:lnTo>
                    <a:pt x="40459" y="56049"/>
                  </a:lnTo>
                  <a:lnTo>
                    <a:pt x="28894" y="71405"/>
                  </a:lnTo>
                  <a:lnTo>
                    <a:pt x="7272" y="117607"/>
                  </a:lnTo>
                  <a:lnTo>
                    <a:pt x="1579" y="130175"/>
                  </a:lnTo>
                  <a:lnTo>
                    <a:pt x="0" y="141111"/>
                  </a:lnTo>
                  <a:lnTo>
                    <a:pt x="1179" y="149265"/>
                  </a:lnTo>
                  <a:lnTo>
                    <a:pt x="5810" y="157821"/>
                  </a:lnTo>
                  <a:lnTo>
                    <a:pt x="13696" y="167033"/>
                  </a:lnTo>
                  <a:lnTo>
                    <a:pt x="17850" y="169487"/>
                  </a:lnTo>
                  <a:lnTo>
                    <a:pt x="41445" y="176802"/>
                  </a:lnTo>
                  <a:lnTo>
                    <a:pt x="66503" y="172245"/>
                  </a:lnTo>
                  <a:lnTo>
                    <a:pt x="82550" y="164944"/>
                  </a:lnTo>
                  <a:lnTo>
                    <a:pt x="127110" y="127304"/>
                  </a:lnTo>
                  <a:lnTo>
                    <a:pt x="174333" y="90139"/>
                  </a:lnTo>
                  <a:lnTo>
                    <a:pt x="183723" y="78056"/>
                  </a:lnTo>
                  <a:lnTo>
                    <a:pt x="186786" y="69735"/>
                  </a:lnTo>
                  <a:lnTo>
                    <a:pt x="195282" y="30886"/>
                  </a:lnTo>
                  <a:lnTo>
                    <a:pt x="191688" y="24075"/>
                  </a:lnTo>
                  <a:lnTo>
                    <a:pt x="178270" y="5470"/>
                  </a:lnTo>
                  <a:lnTo>
                    <a:pt x="171192" y="2431"/>
                  </a:lnTo>
                  <a:lnTo>
                    <a:pt x="15113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428">
              <a:extLst>
                <a:ext uri="{FF2B5EF4-FFF2-40B4-BE49-F238E27FC236}">
                  <a16:creationId xmlns:a16="http://schemas.microsoft.com/office/drawing/2014/main" id="{52AD1AA3-59A0-488B-BE1C-AF6B66D2025B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569920" y="5676900"/>
              <a:ext cx="107649" cy="145957"/>
            </a:xfrm>
            <a:custGeom>
              <a:avLst/>
              <a:gdLst/>
              <a:ahLst/>
              <a:cxnLst/>
              <a:rect l="0" t="0" r="0" b="0"/>
              <a:pathLst>
                <a:path w="107649" h="145957">
                  <a:moveTo>
                    <a:pt x="31742" y="57150"/>
                  </a:moveTo>
                  <a:lnTo>
                    <a:pt x="31742" y="57150"/>
                  </a:lnTo>
                  <a:lnTo>
                    <a:pt x="22283" y="66610"/>
                  </a:lnTo>
                  <a:lnTo>
                    <a:pt x="20483" y="70291"/>
                  </a:lnTo>
                  <a:lnTo>
                    <a:pt x="18526" y="80492"/>
                  </a:lnTo>
                  <a:lnTo>
                    <a:pt x="7494" y="93998"/>
                  </a:lnTo>
                  <a:lnTo>
                    <a:pt x="3313" y="98250"/>
                  </a:lnTo>
                  <a:lnTo>
                    <a:pt x="1468" y="101993"/>
                  </a:lnTo>
                  <a:lnTo>
                    <a:pt x="79" y="116440"/>
                  </a:lnTo>
                  <a:lnTo>
                    <a:pt x="0" y="132490"/>
                  </a:lnTo>
                  <a:lnTo>
                    <a:pt x="703" y="134893"/>
                  </a:lnTo>
                  <a:lnTo>
                    <a:pt x="1877" y="136496"/>
                  </a:lnTo>
                  <a:lnTo>
                    <a:pt x="10824" y="143642"/>
                  </a:lnTo>
                  <a:lnTo>
                    <a:pt x="16999" y="145337"/>
                  </a:lnTo>
                  <a:lnTo>
                    <a:pt x="27519" y="145956"/>
                  </a:lnTo>
                  <a:lnTo>
                    <a:pt x="37233" y="142651"/>
                  </a:lnTo>
                  <a:lnTo>
                    <a:pt x="77763" y="117902"/>
                  </a:lnTo>
                  <a:lnTo>
                    <a:pt x="97345" y="93378"/>
                  </a:lnTo>
                  <a:lnTo>
                    <a:pt x="99705" y="87128"/>
                  </a:lnTo>
                  <a:lnTo>
                    <a:pt x="107648" y="40448"/>
                  </a:lnTo>
                  <a:lnTo>
                    <a:pt x="102815" y="15307"/>
                  </a:lnTo>
                  <a:lnTo>
                    <a:pt x="9524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429">
              <a:extLst>
                <a:ext uri="{FF2B5EF4-FFF2-40B4-BE49-F238E27FC236}">
                  <a16:creationId xmlns:a16="http://schemas.microsoft.com/office/drawing/2014/main" id="{D455F30E-CE8E-46C9-86D7-9B1A1F2F4FD5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747712" y="5607050"/>
              <a:ext cx="76201" cy="215901"/>
            </a:xfrm>
            <a:custGeom>
              <a:avLst/>
              <a:gdLst/>
              <a:ahLst/>
              <a:cxnLst/>
              <a:rect l="0" t="0" r="0" b="0"/>
              <a:pathLst>
                <a:path w="76201" h="215901">
                  <a:moveTo>
                    <a:pt x="0" y="215900"/>
                  </a:moveTo>
                  <a:lnTo>
                    <a:pt x="0" y="215900"/>
                  </a:lnTo>
                  <a:lnTo>
                    <a:pt x="0" y="207062"/>
                  </a:lnTo>
                  <a:lnTo>
                    <a:pt x="706" y="205775"/>
                  </a:lnTo>
                  <a:lnTo>
                    <a:pt x="1882" y="204916"/>
                  </a:lnTo>
                  <a:lnTo>
                    <a:pt x="3371" y="204344"/>
                  </a:lnTo>
                  <a:lnTo>
                    <a:pt x="4364" y="202552"/>
                  </a:lnTo>
                  <a:lnTo>
                    <a:pt x="18286" y="155890"/>
                  </a:lnTo>
                  <a:lnTo>
                    <a:pt x="42176" y="112357"/>
                  </a:lnTo>
                  <a:lnTo>
                    <a:pt x="47931" y="99535"/>
                  </a:lnTo>
                  <a:lnTo>
                    <a:pt x="58590" y="53075"/>
                  </a:lnTo>
                  <a:lnTo>
                    <a:pt x="67218" y="35447"/>
                  </a:lnTo>
                  <a:lnTo>
                    <a:pt x="71578" y="8200"/>
                  </a:lnTo>
                  <a:lnTo>
                    <a:pt x="762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430">
              <a:extLst>
                <a:ext uri="{FF2B5EF4-FFF2-40B4-BE49-F238E27FC236}">
                  <a16:creationId xmlns:a16="http://schemas.microsoft.com/office/drawing/2014/main" id="{D9152B6E-DEEE-4890-9ECB-4B33A9DC20A3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811212" y="5619750"/>
              <a:ext cx="101601" cy="25401"/>
            </a:xfrm>
            <a:custGeom>
              <a:avLst/>
              <a:gdLst/>
              <a:ahLst/>
              <a:cxnLst/>
              <a:rect l="0" t="0" r="0" b="0"/>
              <a:pathLst>
                <a:path w="101601" h="25401">
                  <a:moveTo>
                    <a:pt x="0" y="25400"/>
                  </a:moveTo>
                  <a:lnTo>
                    <a:pt x="0" y="25400"/>
                  </a:lnTo>
                  <a:lnTo>
                    <a:pt x="13798" y="24695"/>
                  </a:lnTo>
                  <a:lnTo>
                    <a:pt x="28544" y="20374"/>
                  </a:lnTo>
                  <a:lnTo>
                    <a:pt x="43500" y="17561"/>
                  </a:lnTo>
                  <a:lnTo>
                    <a:pt x="74028" y="7517"/>
                  </a:lnTo>
                  <a:lnTo>
                    <a:pt x="90301" y="5875"/>
                  </a:lnTo>
                  <a:lnTo>
                    <a:pt x="1016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431">
              <a:extLst>
                <a:ext uri="{FF2B5EF4-FFF2-40B4-BE49-F238E27FC236}">
                  <a16:creationId xmlns:a16="http://schemas.microsoft.com/office/drawing/2014/main" id="{06C5CD4C-F369-4C59-9D5E-CC47078F2906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874712" y="5619750"/>
              <a:ext cx="12701" cy="152401"/>
            </a:xfrm>
            <a:custGeom>
              <a:avLst/>
              <a:gdLst/>
              <a:ahLst/>
              <a:cxnLst/>
              <a:rect l="0" t="0" r="0" b="0"/>
              <a:pathLst>
                <a:path w="12701" h="152401">
                  <a:moveTo>
                    <a:pt x="0" y="0"/>
                  </a:moveTo>
                  <a:lnTo>
                    <a:pt x="0" y="0"/>
                  </a:lnTo>
                  <a:lnTo>
                    <a:pt x="706" y="22782"/>
                  </a:lnTo>
                  <a:lnTo>
                    <a:pt x="6234" y="67555"/>
                  </a:lnTo>
                  <a:lnTo>
                    <a:pt x="7051" y="114799"/>
                  </a:lnTo>
                  <a:lnTo>
                    <a:pt x="1270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1432">
              <a:extLst>
                <a:ext uri="{FF2B5EF4-FFF2-40B4-BE49-F238E27FC236}">
                  <a16:creationId xmlns:a16="http://schemas.microsoft.com/office/drawing/2014/main" id="{6EDE3A6A-E2A0-401C-AE85-939D99FCDB5E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989012" y="5791200"/>
              <a:ext cx="57151" cy="76201"/>
            </a:xfrm>
            <a:custGeom>
              <a:avLst/>
              <a:gdLst/>
              <a:ahLst/>
              <a:cxnLst/>
              <a:rect l="0" t="0" r="0" b="0"/>
              <a:pathLst>
                <a:path w="57151" h="76201">
                  <a:moveTo>
                    <a:pt x="0" y="76200"/>
                  </a:moveTo>
                  <a:lnTo>
                    <a:pt x="0" y="76200"/>
                  </a:lnTo>
                  <a:lnTo>
                    <a:pt x="3371" y="76200"/>
                  </a:lnTo>
                  <a:lnTo>
                    <a:pt x="4364" y="74789"/>
                  </a:lnTo>
                  <a:lnTo>
                    <a:pt x="6468" y="67472"/>
                  </a:lnTo>
                  <a:lnTo>
                    <a:pt x="7840" y="66148"/>
                  </a:lnTo>
                  <a:lnTo>
                    <a:pt x="9460" y="65265"/>
                  </a:lnTo>
                  <a:lnTo>
                    <a:pt x="17130" y="55121"/>
                  </a:lnTo>
                  <a:lnTo>
                    <a:pt x="22636" y="51375"/>
                  </a:lnTo>
                  <a:lnTo>
                    <a:pt x="30227" y="40082"/>
                  </a:lnTo>
                  <a:lnTo>
                    <a:pt x="47994" y="15402"/>
                  </a:lnTo>
                  <a:lnTo>
                    <a:pt x="52127" y="6466"/>
                  </a:lnTo>
                  <a:lnTo>
                    <a:pt x="571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1433">
              <a:extLst>
                <a:ext uri="{FF2B5EF4-FFF2-40B4-BE49-F238E27FC236}">
                  <a16:creationId xmlns:a16="http://schemas.microsoft.com/office/drawing/2014/main" id="{B2A11829-CD86-4B1C-AEBC-528E0115691A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1052512" y="5784850"/>
              <a:ext cx="69851" cy="19051"/>
            </a:xfrm>
            <a:custGeom>
              <a:avLst/>
              <a:gdLst/>
              <a:ahLst/>
              <a:cxnLst/>
              <a:rect l="0" t="0" r="0" b="0"/>
              <a:pathLst>
                <a:path w="69851" h="19051">
                  <a:moveTo>
                    <a:pt x="0" y="19050"/>
                  </a:moveTo>
                  <a:lnTo>
                    <a:pt x="0" y="19050"/>
                  </a:lnTo>
                  <a:lnTo>
                    <a:pt x="27133" y="18345"/>
                  </a:lnTo>
                  <a:lnTo>
                    <a:pt x="51937" y="7494"/>
                  </a:lnTo>
                  <a:lnTo>
                    <a:pt x="65531" y="6451"/>
                  </a:lnTo>
                  <a:lnTo>
                    <a:pt x="66971" y="5712"/>
                  </a:lnTo>
                  <a:lnTo>
                    <a:pt x="67931" y="4514"/>
                  </a:lnTo>
                  <a:lnTo>
                    <a:pt x="69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1434">
              <a:extLst>
                <a:ext uri="{FF2B5EF4-FFF2-40B4-BE49-F238E27FC236}">
                  <a16:creationId xmlns:a16="http://schemas.microsoft.com/office/drawing/2014/main" id="{C508C953-2151-4BC6-9D5A-B2B9BF217A60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1090612" y="5816600"/>
              <a:ext cx="12690" cy="107951"/>
            </a:xfrm>
            <a:custGeom>
              <a:avLst/>
              <a:gdLst/>
              <a:ahLst/>
              <a:cxnLst/>
              <a:rect l="0" t="0" r="0" b="0"/>
              <a:pathLst>
                <a:path w="12690" h="1079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8" y="8839"/>
                  </a:lnTo>
                  <a:lnTo>
                    <a:pt x="10540" y="17712"/>
                  </a:lnTo>
                  <a:lnTo>
                    <a:pt x="12689" y="62423"/>
                  </a:lnTo>
                  <a:lnTo>
                    <a:pt x="11993" y="80161"/>
                  </a:lnTo>
                  <a:lnTo>
                    <a:pt x="6350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1435">
              <a:extLst>
                <a:ext uri="{FF2B5EF4-FFF2-40B4-BE49-F238E27FC236}">
                  <a16:creationId xmlns:a16="http://schemas.microsoft.com/office/drawing/2014/main" id="{01B2CC9F-0B1E-4FFD-8F15-371CCD480894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281112" y="5613400"/>
              <a:ext cx="114301" cy="25401"/>
            </a:xfrm>
            <a:custGeom>
              <a:avLst/>
              <a:gdLst/>
              <a:ahLst/>
              <a:cxnLst/>
              <a:rect l="0" t="0" r="0" b="0"/>
              <a:pathLst>
                <a:path w="114301" h="25401">
                  <a:moveTo>
                    <a:pt x="0" y="0"/>
                  </a:moveTo>
                  <a:lnTo>
                    <a:pt x="0" y="0"/>
                  </a:lnTo>
                  <a:lnTo>
                    <a:pt x="21270" y="0"/>
                  </a:lnTo>
                  <a:lnTo>
                    <a:pt x="25446" y="1882"/>
                  </a:lnTo>
                  <a:lnTo>
                    <a:pt x="29654" y="4364"/>
                  </a:lnTo>
                  <a:lnTo>
                    <a:pt x="38104" y="5958"/>
                  </a:lnTo>
                  <a:lnTo>
                    <a:pt x="40220" y="6089"/>
                  </a:lnTo>
                  <a:lnTo>
                    <a:pt x="44452" y="8115"/>
                  </a:lnTo>
                  <a:lnTo>
                    <a:pt x="49546" y="11794"/>
                  </a:lnTo>
                  <a:lnTo>
                    <a:pt x="55622" y="12521"/>
                  </a:lnTo>
                  <a:lnTo>
                    <a:pt x="65695" y="12677"/>
                  </a:lnTo>
                  <a:lnTo>
                    <a:pt x="69885" y="14571"/>
                  </a:lnTo>
                  <a:lnTo>
                    <a:pt x="80438" y="22824"/>
                  </a:lnTo>
                  <a:lnTo>
                    <a:pt x="86785" y="24637"/>
                  </a:lnTo>
                  <a:lnTo>
                    <a:pt x="1143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1436">
              <a:extLst>
                <a:ext uri="{FF2B5EF4-FFF2-40B4-BE49-F238E27FC236}">
                  <a16:creationId xmlns:a16="http://schemas.microsoft.com/office/drawing/2014/main" id="{0F554522-DCF9-42C4-A385-1C4D5A25EAEC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1338262" y="5715000"/>
              <a:ext cx="107951" cy="25401"/>
            </a:xfrm>
            <a:custGeom>
              <a:avLst/>
              <a:gdLst/>
              <a:ahLst/>
              <a:cxnLst/>
              <a:rect l="0" t="0" r="0" b="0"/>
              <a:pathLst>
                <a:path w="107951" h="25401">
                  <a:moveTo>
                    <a:pt x="0" y="0"/>
                  </a:moveTo>
                  <a:lnTo>
                    <a:pt x="0" y="0"/>
                  </a:lnTo>
                  <a:lnTo>
                    <a:pt x="27602" y="0"/>
                  </a:lnTo>
                  <a:lnTo>
                    <a:pt x="31788" y="1882"/>
                  </a:lnTo>
                  <a:lnTo>
                    <a:pt x="43044" y="10126"/>
                  </a:lnTo>
                  <a:lnTo>
                    <a:pt x="60796" y="13180"/>
                  </a:lnTo>
                  <a:lnTo>
                    <a:pt x="68265" y="16997"/>
                  </a:lnTo>
                  <a:lnTo>
                    <a:pt x="1079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SMARTInkShape-1437">
            <a:extLst>
              <a:ext uri="{FF2B5EF4-FFF2-40B4-BE49-F238E27FC236}">
                <a16:creationId xmlns:a16="http://schemas.microsoft.com/office/drawing/2014/main" id="{ABC95E96-47C4-4EB5-8AED-2E0F24E0147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67163" y="5873750"/>
            <a:ext cx="41124" cy="139701"/>
          </a:xfrm>
          <a:custGeom>
            <a:avLst/>
            <a:gdLst/>
            <a:ahLst/>
            <a:cxnLst/>
            <a:rect l="0" t="0" r="0" b="0"/>
            <a:pathLst>
              <a:path w="41124" h="139701">
                <a:moveTo>
                  <a:pt x="0" y="0"/>
                </a:moveTo>
                <a:lnTo>
                  <a:pt x="0" y="0"/>
                </a:lnTo>
                <a:lnTo>
                  <a:pt x="5467" y="0"/>
                </a:lnTo>
                <a:lnTo>
                  <a:pt x="5761" y="706"/>
                </a:lnTo>
                <a:lnTo>
                  <a:pt x="6272" y="5467"/>
                </a:lnTo>
                <a:lnTo>
                  <a:pt x="8196" y="5958"/>
                </a:lnTo>
                <a:lnTo>
                  <a:pt x="11810" y="6272"/>
                </a:lnTo>
                <a:lnTo>
                  <a:pt x="24516" y="13247"/>
                </a:lnTo>
                <a:lnTo>
                  <a:pt x="26927" y="15182"/>
                </a:lnTo>
                <a:lnTo>
                  <a:pt x="29606" y="21094"/>
                </a:lnTo>
                <a:lnTo>
                  <a:pt x="37180" y="64169"/>
                </a:lnTo>
                <a:lnTo>
                  <a:pt x="41123" y="109153"/>
                </a:lnTo>
                <a:lnTo>
                  <a:pt x="38100" y="139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SMARTInkShape-Group556">
            <a:extLst>
              <a:ext uri="{FF2B5EF4-FFF2-40B4-BE49-F238E27FC236}">
                <a16:creationId xmlns:a16="http://schemas.microsoft.com/office/drawing/2014/main" id="{D1C74D4A-09DF-4D4B-B95B-801B6C73AE50}"/>
              </a:ext>
            </a:extLst>
          </p:cNvPr>
          <p:cNvGrpSpPr/>
          <p:nvPr/>
        </p:nvGrpSpPr>
        <p:grpSpPr>
          <a:xfrm>
            <a:off x="2392363" y="5657850"/>
            <a:ext cx="1403351" cy="317501"/>
            <a:chOff x="2392363" y="5657850"/>
            <a:chExt cx="1403351" cy="317501"/>
          </a:xfrm>
        </p:grpSpPr>
        <p:sp>
          <p:nvSpPr>
            <p:cNvPr id="166" name="SMARTInkShape-1438">
              <a:extLst>
                <a:ext uri="{FF2B5EF4-FFF2-40B4-BE49-F238E27FC236}">
                  <a16:creationId xmlns:a16="http://schemas.microsoft.com/office/drawing/2014/main" id="{05643730-BC9C-45ED-9E3B-DC1812246C9F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3681413" y="5924550"/>
              <a:ext cx="114301" cy="12417"/>
            </a:xfrm>
            <a:custGeom>
              <a:avLst/>
              <a:gdLst/>
              <a:ahLst/>
              <a:cxnLst/>
              <a:rect l="0" t="0" r="0" b="0"/>
              <a:pathLst>
                <a:path w="114301" h="12417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8788" y="5026"/>
                  </a:lnTo>
                  <a:lnTo>
                    <a:pt x="19772" y="7839"/>
                  </a:lnTo>
                  <a:lnTo>
                    <a:pt x="28543" y="10540"/>
                  </a:lnTo>
                  <a:lnTo>
                    <a:pt x="60935" y="12416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1439">
              <a:extLst>
                <a:ext uri="{FF2B5EF4-FFF2-40B4-BE49-F238E27FC236}">
                  <a16:creationId xmlns:a16="http://schemas.microsoft.com/office/drawing/2014/main" id="{53FA0F50-FCDE-4FBD-8E4A-9A2A114F2DBA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3490913" y="5899150"/>
              <a:ext cx="19051" cy="76201"/>
            </a:xfrm>
            <a:custGeom>
              <a:avLst/>
              <a:gdLst/>
              <a:ahLst/>
              <a:cxnLst/>
              <a:rect l="0" t="0" r="0" b="0"/>
              <a:pathLst>
                <a:path w="19051" h="7620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6881" y="11245"/>
                  </a:lnTo>
                  <a:lnTo>
                    <a:pt x="16460" y="27706"/>
                  </a:lnTo>
                  <a:lnTo>
                    <a:pt x="18282" y="36118"/>
                  </a:lnTo>
                  <a:lnTo>
                    <a:pt x="1905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1440">
              <a:extLst>
                <a:ext uri="{FF2B5EF4-FFF2-40B4-BE49-F238E27FC236}">
                  <a16:creationId xmlns:a16="http://schemas.microsoft.com/office/drawing/2014/main" id="{E3ECA8BA-C603-486F-B29F-EAABE1A557E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3459163" y="5873750"/>
              <a:ext cx="76201" cy="44451"/>
            </a:xfrm>
            <a:custGeom>
              <a:avLst/>
              <a:gdLst/>
              <a:ahLst/>
              <a:cxnLst/>
              <a:rect l="0" t="0" r="0" b="0"/>
              <a:pathLst>
                <a:path w="76201" h="44451">
                  <a:moveTo>
                    <a:pt x="0" y="44450"/>
                  </a:moveTo>
                  <a:lnTo>
                    <a:pt x="0" y="44450"/>
                  </a:lnTo>
                  <a:lnTo>
                    <a:pt x="3371" y="44450"/>
                  </a:lnTo>
                  <a:lnTo>
                    <a:pt x="6907" y="42569"/>
                  </a:lnTo>
                  <a:lnTo>
                    <a:pt x="10831" y="40086"/>
                  </a:lnTo>
                  <a:lnTo>
                    <a:pt x="17006" y="37983"/>
                  </a:lnTo>
                  <a:lnTo>
                    <a:pt x="63349" y="8228"/>
                  </a:lnTo>
                  <a:lnTo>
                    <a:pt x="67666" y="6479"/>
                  </a:lnTo>
                  <a:lnTo>
                    <a:pt x="762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1441">
              <a:extLst>
                <a:ext uri="{FF2B5EF4-FFF2-40B4-BE49-F238E27FC236}">
                  <a16:creationId xmlns:a16="http://schemas.microsoft.com/office/drawing/2014/main" id="{0826582F-EC7F-474C-B9E2-CCB194C5E49C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3433763" y="5861050"/>
              <a:ext cx="38101" cy="82551"/>
            </a:xfrm>
            <a:custGeom>
              <a:avLst/>
              <a:gdLst/>
              <a:ahLst/>
              <a:cxnLst/>
              <a:rect l="0" t="0" r="0" b="0"/>
              <a:pathLst>
                <a:path w="38101" h="82551">
                  <a:moveTo>
                    <a:pt x="0" y="82550"/>
                  </a:moveTo>
                  <a:lnTo>
                    <a:pt x="0" y="82550"/>
                  </a:lnTo>
                  <a:lnTo>
                    <a:pt x="0" y="62156"/>
                  </a:lnTo>
                  <a:lnTo>
                    <a:pt x="3371" y="51891"/>
                  </a:lnTo>
                  <a:lnTo>
                    <a:pt x="10831" y="40851"/>
                  </a:lnTo>
                  <a:lnTo>
                    <a:pt x="36846" y="7684"/>
                  </a:lnTo>
                  <a:lnTo>
                    <a:pt x="37543" y="5061"/>
                  </a:lnTo>
                  <a:lnTo>
                    <a:pt x="381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1442">
              <a:extLst>
                <a:ext uri="{FF2B5EF4-FFF2-40B4-BE49-F238E27FC236}">
                  <a16:creationId xmlns:a16="http://schemas.microsoft.com/office/drawing/2014/main" id="{98AE65B9-273E-4D5D-BF56-C80350F8A2F0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256845" y="5727700"/>
              <a:ext cx="18169" cy="107951"/>
            </a:xfrm>
            <a:custGeom>
              <a:avLst/>
              <a:gdLst/>
              <a:ahLst/>
              <a:cxnLst/>
              <a:rect l="0" t="0" r="0" b="0"/>
              <a:pathLst>
                <a:path w="18169" h="107951">
                  <a:moveTo>
                    <a:pt x="5468" y="0"/>
                  </a:moveTo>
                  <a:lnTo>
                    <a:pt x="5468" y="0"/>
                  </a:lnTo>
                  <a:lnTo>
                    <a:pt x="5468" y="8839"/>
                  </a:lnTo>
                  <a:lnTo>
                    <a:pt x="0" y="26667"/>
                  </a:lnTo>
                  <a:lnTo>
                    <a:pt x="4361" y="45249"/>
                  </a:lnTo>
                  <a:lnTo>
                    <a:pt x="8033" y="54448"/>
                  </a:lnTo>
                  <a:lnTo>
                    <a:pt x="8254" y="63240"/>
                  </a:lnTo>
                  <a:lnTo>
                    <a:pt x="7325" y="67560"/>
                  </a:lnTo>
                  <a:lnTo>
                    <a:pt x="8175" y="76123"/>
                  </a:lnTo>
                  <a:lnTo>
                    <a:pt x="18168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1443">
              <a:extLst>
                <a:ext uri="{FF2B5EF4-FFF2-40B4-BE49-F238E27FC236}">
                  <a16:creationId xmlns:a16="http://schemas.microsoft.com/office/drawing/2014/main" id="{8E313207-5C50-460D-8B0F-4795EFE8F926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3186113" y="5657850"/>
              <a:ext cx="139701" cy="44451"/>
            </a:xfrm>
            <a:custGeom>
              <a:avLst/>
              <a:gdLst/>
              <a:ahLst/>
              <a:cxnLst/>
              <a:rect l="0" t="0" r="0" b="0"/>
              <a:pathLst>
                <a:path w="139701" h="44451">
                  <a:moveTo>
                    <a:pt x="0" y="44450"/>
                  </a:moveTo>
                  <a:lnTo>
                    <a:pt x="0" y="44450"/>
                  </a:lnTo>
                  <a:lnTo>
                    <a:pt x="15900" y="43745"/>
                  </a:lnTo>
                  <a:lnTo>
                    <a:pt x="59411" y="27443"/>
                  </a:lnTo>
                  <a:lnTo>
                    <a:pt x="81115" y="20917"/>
                  </a:lnTo>
                  <a:lnTo>
                    <a:pt x="107891" y="14227"/>
                  </a:lnTo>
                  <a:lnTo>
                    <a:pt x="1397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1444">
              <a:extLst>
                <a:ext uri="{FF2B5EF4-FFF2-40B4-BE49-F238E27FC236}">
                  <a16:creationId xmlns:a16="http://schemas.microsoft.com/office/drawing/2014/main" id="{D757AF35-DF4E-4BD8-AD04-EA9A56C8D097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2392363" y="5676900"/>
              <a:ext cx="25401" cy="203201"/>
            </a:xfrm>
            <a:custGeom>
              <a:avLst/>
              <a:gdLst/>
              <a:ahLst/>
              <a:cxnLst/>
              <a:rect l="0" t="0" r="0" b="0"/>
              <a:pathLst>
                <a:path w="25401" h="203201">
                  <a:moveTo>
                    <a:pt x="25400" y="0"/>
                  </a:moveTo>
                  <a:lnTo>
                    <a:pt x="25400" y="0"/>
                  </a:lnTo>
                  <a:lnTo>
                    <a:pt x="22028" y="3371"/>
                  </a:lnTo>
                  <a:lnTo>
                    <a:pt x="20373" y="6908"/>
                  </a:lnTo>
                  <a:lnTo>
                    <a:pt x="19056" y="37240"/>
                  </a:lnTo>
                  <a:lnTo>
                    <a:pt x="18345" y="52460"/>
                  </a:lnTo>
                  <a:lnTo>
                    <a:pt x="14686" y="62032"/>
                  </a:lnTo>
                  <a:lnTo>
                    <a:pt x="8387" y="109358"/>
                  </a:lnTo>
                  <a:lnTo>
                    <a:pt x="5697" y="153910"/>
                  </a:lnTo>
                  <a:lnTo>
                    <a:pt x="263" y="184989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1445">
              <a:extLst>
                <a:ext uri="{FF2B5EF4-FFF2-40B4-BE49-F238E27FC236}">
                  <a16:creationId xmlns:a16="http://schemas.microsoft.com/office/drawing/2014/main" id="{7AC78A61-5119-4FF9-A44C-D2F4D0C3E6D2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2576513" y="5702696"/>
              <a:ext cx="152348" cy="176792"/>
            </a:xfrm>
            <a:custGeom>
              <a:avLst/>
              <a:gdLst/>
              <a:ahLst/>
              <a:cxnLst/>
              <a:rect l="0" t="0" r="0" b="0"/>
              <a:pathLst>
                <a:path w="152348" h="176792">
                  <a:moveTo>
                    <a:pt x="6350" y="88504"/>
                  </a:moveTo>
                  <a:lnTo>
                    <a:pt x="6350" y="88504"/>
                  </a:lnTo>
                  <a:lnTo>
                    <a:pt x="882" y="88504"/>
                  </a:lnTo>
                  <a:lnTo>
                    <a:pt x="588" y="89210"/>
                  </a:lnTo>
                  <a:lnTo>
                    <a:pt x="0" y="132094"/>
                  </a:lnTo>
                  <a:lnTo>
                    <a:pt x="5467" y="152977"/>
                  </a:lnTo>
                  <a:lnTo>
                    <a:pt x="6467" y="154769"/>
                  </a:lnTo>
                  <a:lnTo>
                    <a:pt x="7839" y="155964"/>
                  </a:lnTo>
                  <a:lnTo>
                    <a:pt x="18481" y="161253"/>
                  </a:lnTo>
                  <a:lnTo>
                    <a:pt x="24206" y="166933"/>
                  </a:lnTo>
                  <a:lnTo>
                    <a:pt x="29102" y="172750"/>
                  </a:lnTo>
                  <a:lnTo>
                    <a:pt x="33630" y="175336"/>
                  </a:lnTo>
                  <a:lnTo>
                    <a:pt x="43517" y="176791"/>
                  </a:lnTo>
                  <a:lnTo>
                    <a:pt x="49445" y="175250"/>
                  </a:lnTo>
                  <a:lnTo>
                    <a:pt x="82169" y="155317"/>
                  </a:lnTo>
                  <a:lnTo>
                    <a:pt x="118853" y="108862"/>
                  </a:lnTo>
                  <a:lnTo>
                    <a:pt x="145610" y="63530"/>
                  </a:lnTo>
                  <a:lnTo>
                    <a:pt x="149382" y="54827"/>
                  </a:lnTo>
                  <a:lnTo>
                    <a:pt x="152347" y="23291"/>
                  </a:lnTo>
                  <a:lnTo>
                    <a:pt x="151670" y="16482"/>
                  </a:lnTo>
                  <a:lnTo>
                    <a:pt x="149018" y="11103"/>
                  </a:lnTo>
                  <a:lnTo>
                    <a:pt x="140187" y="4109"/>
                  </a:lnTo>
                  <a:lnTo>
                    <a:pt x="132004" y="939"/>
                  </a:lnTo>
                  <a:lnTo>
                    <a:pt x="121741" y="0"/>
                  </a:lnTo>
                  <a:lnTo>
                    <a:pt x="101266" y="4752"/>
                  </a:lnTo>
                  <a:lnTo>
                    <a:pt x="69875" y="17323"/>
                  </a:lnTo>
                  <a:lnTo>
                    <a:pt x="22724" y="53293"/>
                  </a:lnTo>
                  <a:lnTo>
                    <a:pt x="19050" y="5675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1446">
              <a:extLst>
                <a:ext uri="{FF2B5EF4-FFF2-40B4-BE49-F238E27FC236}">
                  <a16:creationId xmlns:a16="http://schemas.microsoft.com/office/drawing/2014/main" id="{111C2A19-474B-425A-AF1C-BC9A346B58ED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2862347" y="5658224"/>
              <a:ext cx="120550" cy="168133"/>
            </a:xfrm>
            <a:custGeom>
              <a:avLst/>
              <a:gdLst/>
              <a:ahLst/>
              <a:cxnLst/>
              <a:rect l="0" t="0" r="0" b="0"/>
              <a:pathLst>
                <a:path w="120550" h="168133">
                  <a:moveTo>
                    <a:pt x="12616" y="107576"/>
                  </a:moveTo>
                  <a:lnTo>
                    <a:pt x="12616" y="107576"/>
                  </a:lnTo>
                  <a:lnTo>
                    <a:pt x="12616" y="113043"/>
                  </a:lnTo>
                  <a:lnTo>
                    <a:pt x="11910" y="113338"/>
                  </a:lnTo>
                  <a:lnTo>
                    <a:pt x="9244" y="113665"/>
                  </a:lnTo>
                  <a:lnTo>
                    <a:pt x="8251" y="114457"/>
                  </a:lnTo>
                  <a:lnTo>
                    <a:pt x="7148" y="117220"/>
                  </a:lnTo>
                  <a:lnTo>
                    <a:pt x="6148" y="118239"/>
                  </a:lnTo>
                  <a:lnTo>
                    <a:pt x="3156" y="119370"/>
                  </a:lnTo>
                  <a:lnTo>
                    <a:pt x="2076" y="120378"/>
                  </a:lnTo>
                  <a:lnTo>
                    <a:pt x="876" y="123379"/>
                  </a:lnTo>
                  <a:lnTo>
                    <a:pt x="0" y="138550"/>
                  </a:lnTo>
                  <a:lnTo>
                    <a:pt x="1834" y="144390"/>
                  </a:lnTo>
                  <a:lnTo>
                    <a:pt x="4296" y="149338"/>
                  </a:lnTo>
                  <a:lnTo>
                    <a:pt x="6388" y="156090"/>
                  </a:lnTo>
                  <a:lnTo>
                    <a:pt x="11656" y="163450"/>
                  </a:lnTo>
                  <a:lnTo>
                    <a:pt x="19073" y="167719"/>
                  </a:lnTo>
                  <a:lnTo>
                    <a:pt x="22565" y="168132"/>
                  </a:lnTo>
                  <a:lnTo>
                    <a:pt x="39073" y="165314"/>
                  </a:lnTo>
                  <a:lnTo>
                    <a:pt x="70710" y="143726"/>
                  </a:lnTo>
                  <a:lnTo>
                    <a:pt x="87337" y="126091"/>
                  </a:lnTo>
                  <a:lnTo>
                    <a:pt x="118421" y="87322"/>
                  </a:lnTo>
                  <a:lnTo>
                    <a:pt x="120549" y="45284"/>
                  </a:lnTo>
                  <a:lnTo>
                    <a:pt x="117190" y="33224"/>
                  </a:lnTo>
                  <a:lnTo>
                    <a:pt x="109733" y="21576"/>
                  </a:lnTo>
                  <a:lnTo>
                    <a:pt x="102853" y="14675"/>
                  </a:lnTo>
                  <a:lnTo>
                    <a:pt x="84459" y="2469"/>
                  </a:lnTo>
                  <a:lnTo>
                    <a:pt x="65237" y="0"/>
                  </a:lnTo>
                  <a:lnTo>
                    <a:pt x="56934" y="3556"/>
                  </a:lnTo>
                  <a:lnTo>
                    <a:pt x="18966" y="3137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1447">
              <a:extLst>
                <a:ext uri="{FF2B5EF4-FFF2-40B4-BE49-F238E27FC236}">
                  <a16:creationId xmlns:a16="http://schemas.microsoft.com/office/drawing/2014/main" id="{06A31BEE-427F-446B-93C6-19E289551FE4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3141663" y="5670550"/>
              <a:ext cx="50801" cy="120651"/>
            </a:xfrm>
            <a:custGeom>
              <a:avLst/>
              <a:gdLst/>
              <a:ahLst/>
              <a:cxnLst/>
              <a:rect l="0" t="0" r="0" b="0"/>
              <a:pathLst>
                <a:path w="50801" h="120651">
                  <a:moveTo>
                    <a:pt x="0" y="120650"/>
                  </a:moveTo>
                  <a:lnTo>
                    <a:pt x="0" y="120650"/>
                  </a:lnTo>
                  <a:lnTo>
                    <a:pt x="3370" y="117279"/>
                  </a:lnTo>
                  <a:lnTo>
                    <a:pt x="5026" y="113743"/>
                  </a:lnTo>
                  <a:lnTo>
                    <a:pt x="5467" y="111812"/>
                  </a:lnTo>
                  <a:lnTo>
                    <a:pt x="9459" y="105723"/>
                  </a:lnTo>
                  <a:lnTo>
                    <a:pt x="15110" y="99451"/>
                  </a:lnTo>
                  <a:lnTo>
                    <a:pt x="17299" y="93354"/>
                  </a:lnTo>
                  <a:lnTo>
                    <a:pt x="20412" y="81988"/>
                  </a:lnTo>
                  <a:lnTo>
                    <a:pt x="38135" y="46317"/>
                  </a:lnTo>
                  <a:lnTo>
                    <a:pt x="40240" y="43578"/>
                  </a:lnTo>
                  <a:lnTo>
                    <a:pt x="42578" y="36772"/>
                  </a:lnTo>
                  <a:lnTo>
                    <a:pt x="50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SMARTInkShape-1448">
            <a:extLst>
              <a:ext uri="{FF2B5EF4-FFF2-40B4-BE49-F238E27FC236}">
                <a16:creationId xmlns:a16="http://schemas.microsoft.com/office/drawing/2014/main" id="{52ECCE44-08FA-4EAB-BCD2-92C776877E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73148" y="4832440"/>
            <a:ext cx="392630" cy="272961"/>
          </a:xfrm>
          <a:custGeom>
            <a:avLst/>
            <a:gdLst/>
            <a:ahLst/>
            <a:cxnLst/>
            <a:rect l="0" t="0" r="0" b="0"/>
            <a:pathLst>
              <a:path w="392630" h="272961">
                <a:moveTo>
                  <a:pt x="138665" y="76110"/>
                </a:moveTo>
                <a:lnTo>
                  <a:pt x="138665" y="76110"/>
                </a:lnTo>
                <a:lnTo>
                  <a:pt x="138665" y="69767"/>
                </a:lnTo>
                <a:lnTo>
                  <a:pt x="129826" y="69761"/>
                </a:lnTo>
                <a:lnTo>
                  <a:pt x="125799" y="71642"/>
                </a:lnTo>
                <a:lnTo>
                  <a:pt x="121658" y="74124"/>
                </a:lnTo>
                <a:lnTo>
                  <a:pt x="115359" y="76227"/>
                </a:lnTo>
                <a:lnTo>
                  <a:pt x="98186" y="91214"/>
                </a:lnTo>
                <a:lnTo>
                  <a:pt x="95980" y="95288"/>
                </a:lnTo>
                <a:lnTo>
                  <a:pt x="95391" y="97362"/>
                </a:lnTo>
                <a:lnTo>
                  <a:pt x="94294" y="98745"/>
                </a:lnTo>
                <a:lnTo>
                  <a:pt x="90083" y="101396"/>
                </a:lnTo>
                <a:lnTo>
                  <a:pt x="82968" y="114327"/>
                </a:lnTo>
                <a:lnTo>
                  <a:pt x="81801" y="119329"/>
                </a:lnTo>
                <a:lnTo>
                  <a:pt x="75244" y="126823"/>
                </a:lnTo>
                <a:lnTo>
                  <a:pt x="75188" y="130255"/>
                </a:lnTo>
                <a:lnTo>
                  <a:pt x="75886" y="131257"/>
                </a:lnTo>
                <a:lnTo>
                  <a:pt x="77056" y="131925"/>
                </a:lnTo>
                <a:lnTo>
                  <a:pt x="81633" y="133084"/>
                </a:lnTo>
                <a:lnTo>
                  <a:pt x="84625" y="133182"/>
                </a:lnTo>
                <a:lnTo>
                  <a:pt x="88306" y="131344"/>
                </a:lnTo>
                <a:lnTo>
                  <a:pt x="99789" y="124415"/>
                </a:lnTo>
                <a:lnTo>
                  <a:pt x="147271" y="103328"/>
                </a:lnTo>
                <a:lnTo>
                  <a:pt x="192532" y="77250"/>
                </a:lnTo>
                <a:lnTo>
                  <a:pt x="230664" y="54043"/>
                </a:lnTo>
                <a:lnTo>
                  <a:pt x="248434" y="46079"/>
                </a:lnTo>
                <a:lnTo>
                  <a:pt x="256483" y="40714"/>
                </a:lnTo>
                <a:lnTo>
                  <a:pt x="265265" y="38115"/>
                </a:lnTo>
                <a:lnTo>
                  <a:pt x="262175" y="41413"/>
                </a:lnTo>
                <a:lnTo>
                  <a:pt x="258704" y="43050"/>
                </a:lnTo>
                <a:lnTo>
                  <a:pt x="247356" y="47472"/>
                </a:lnTo>
                <a:lnTo>
                  <a:pt x="203117" y="67819"/>
                </a:lnTo>
                <a:lnTo>
                  <a:pt x="161794" y="86995"/>
                </a:lnTo>
                <a:lnTo>
                  <a:pt x="114568" y="107900"/>
                </a:lnTo>
                <a:lnTo>
                  <a:pt x="71809" y="129032"/>
                </a:lnTo>
                <a:lnTo>
                  <a:pt x="26421" y="151753"/>
                </a:lnTo>
                <a:lnTo>
                  <a:pt x="9244" y="158456"/>
                </a:lnTo>
                <a:lnTo>
                  <a:pt x="7934" y="159936"/>
                </a:lnTo>
                <a:lnTo>
                  <a:pt x="7061" y="161627"/>
                </a:lnTo>
                <a:lnTo>
                  <a:pt x="5773" y="162755"/>
                </a:lnTo>
                <a:lnTo>
                  <a:pt x="0" y="164713"/>
                </a:lnTo>
                <a:lnTo>
                  <a:pt x="1307" y="164878"/>
                </a:lnTo>
                <a:lnTo>
                  <a:pt x="2643" y="164922"/>
                </a:lnTo>
                <a:lnTo>
                  <a:pt x="3533" y="164246"/>
                </a:lnTo>
                <a:lnTo>
                  <a:pt x="4523" y="161613"/>
                </a:lnTo>
                <a:lnTo>
                  <a:pt x="5492" y="160629"/>
                </a:lnTo>
                <a:lnTo>
                  <a:pt x="10933" y="157833"/>
                </a:lnTo>
                <a:lnTo>
                  <a:pt x="21874" y="149399"/>
                </a:lnTo>
                <a:lnTo>
                  <a:pt x="61523" y="129718"/>
                </a:lnTo>
                <a:lnTo>
                  <a:pt x="102836" y="104414"/>
                </a:lnTo>
                <a:lnTo>
                  <a:pt x="141648" y="82485"/>
                </a:lnTo>
                <a:lnTo>
                  <a:pt x="181404" y="61952"/>
                </a:lnTo>
                <a:lnTo>
                  <a:pt x="228881" y="37243"/>
                </a:lnTo>
                <a:lnTo>
                  <a:pt x="275231" y="17017"/>
                </a:lnTo>
                <a:lnTo>
                  <a:pt x="296377" y="8594"/>
                </a:lnTo>
                <a:lnTo>
                  <a:pt x="304715" y="6592"/>
                </a:lnTo>
                <a:lnTo>
                  <a:pt x="315816" y="1439"/>
                </a:lnTo>
                <a:lnTo>
                  <a:pt x="325776" y="0"/>
                </a:lnTo>
                <a:lnTo>
                  <a:pt x="326200" y="675"/>
                </a:lnTo>
                <a:lnTo>
                  <a:pt x="325777" y="1832"/>
                </a:lnTo>
                <a:lnTo>
                  <a:pt x="319617" y="9372"/>
                </a:lnTo>
                <a:lnTo>
                  <a:pt x="274229" y="38214"/>
                </a:lnTo>
                <a:lnTo>
                  <a:pt x="249152" y="52652"/>
                </a:lnTo>
                <a:lnTo>
                  <a:pt x="203711" y="82073"/>
                </a:lnTo>
                <a:lnTo>
                  <a:pt x="157805" y="108699"/>
                </a:lnTo>
                <a:lnTo>
                  <a:pt x="129171" y="130480"/>
                </a:lnTo>
                <a:lnTo>
                  <a:pt x="115477" y="143080"/>
                </a:lnTo>
                <a:lnTo>
                  <a:pt x="107026" y="145927"/>
                </a:lnTo>
                <a:lnTo>
                  <a:pt x="110319" y="145950"/>
                </a:lnTo>
                <a:lnTo>
                  <a:pt x="111301" y="146659"/>
                </a:lnTo>
                <a:lnTo>
                  <a:pt x="112392" y="149328"/>
                </a:lnTo>
                <a:lnTo>
                  <a:pt x="114094" y="149616"/>
                </a:lnTo>
                <a:lnTo>
                  <a:pt x="145868" y="142473"/>
                </a:lnTo>
                <a:lnTo>
                  <a:pt x="186953" y="120254"/>
                </a:lnTo>
                <a:lnTo>
                  <a:pt x="232173" y="99353"/>
                </a:lnTo>
                <a:lnTo>
                  <a:pt x="276184" y="81592"/>
                </a:lnTo>
                <a:lnTo>
                  <a:pt x="321740" y="62286"/>
                </a:lnTo>
                <a:lnTo>
                  <a:pt x="365598" y="51012"/>
                </a:lnTo>
                <a:lnTo>
                  <a:pt x="366153" y="51617"/>
                </a:lnTo>
                <a:lnTo>
                  <a:pt x="366770" y="54170"/>
                </a:lnTo>
                <a:lnTo>
                  <a:pt x="367641" y="55134"/>
                </a:lnTo>
                <a:lnTo>
                  <a:pt x="370489" y="56204"/>
                </a:lnTo>
                <a:lnTo>
                  <a:pt x="370826" y="57195"/>
                </a:lnTo>
                <a:lnTo>
                  <a:pt x="370344" y="58561"/>
                </a:lnTo>
                <a:lnTo>
                  <a:pt x="355142" y="79121"/>
                </a:lnTo>
                <a:lnTo>
                  <a:pt x="311986" y="117595"/>
                </a:lnTo>
                <a:lnTo>
                  <a:pt x="266480" y="153083"/>
                </a:lnTo>
                <a:lnTo>
                  <a:pt x="233166" y="173342"/>
                </a:lnTo>
                <a:lnTo>
                  <a:pt x="230054" y="177650"/>
                </a:lnTo>
                <a:lnTo>
                  <a:pt x="228056" y="182794"/>
                </a:lnTo>
                <a:lnTo>
                  <a:pt x="227187" y="183216"/>
                </a:lnTo>
                <a:lnTo>
                  <a:pt x="221489" y="184027"/>
                </a:lnTo>
                <a:lnTo>
                  <a:pt x="230681" y="184059"/>
                </a:lnTo>
                <a:lnTo>
                  <a:pt x="251307" y="175222"/>
                </a:lnTo>
                <a:lnTo>
                  <a:pt x="297597" y="150806"/>
                </a:lnTo>
                <a:lnTo>
                  <a:pt x="341875" y="128056"/>
                </a:lnTo>
                <a:lnTo>
                  <a:pt x="377918" y="109869"/>
                </a:lnTo>
                <a:lnTo>
                  <a:pt x="392629" y="107863"/>
                </a:lnTo>
                <a:lnTo>
                  <a:pt x="386882" y="112930"/>
                </a:lnTo>
                <a:lnTo>
                  <a:pt x="340816" y="142702"/>
                </a:lnTo>
                <a:lnTo>
                  <a:pt x="301231" y="168396"/>
                </a:lnTo>
                <a:lnTo>
                  <a:pt x="257553" y="191198"/>
                </a:lnTo>
                <a:lnTo>
                  <a:pt x="216509" y="214545"/>
                </a:lnTo>
                <a:lnTo>
                  <a:pt x="208819" y="221865"/>
                </a:lnTo>
                <a:lnTo>
                  <a:pt x="253499" y="222160"/>
                </a:lnTo>
                <a:lnTo>
                  <a:pt x="293070" y="222866"/>
                </a:lnTo>
                <a:lnTo>
                  <a:pt x="312166" y="232991"/>
                </a:lnTo>
                <a:lnTo>
                  <a:pt x="317611" y="237087"/>
                </a:lnTo>
                <a:lnTo>
                  <a:pt x="324644" y="246731"/>
                </a:lnTo>
                <a:lnTo>
                  <a:pt x="329165" y="27296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SMARTInkShape-Group558">
            <a:extLst>
              <a:ext uri="{FF2B5EF4-FFF2-40B4-BE49-F238E27FC236}">
                <a16:creationId xmlns:a16="http://schemas.microsoft.com/office/drawing/2014/main" id="{CACCE577-D629-487C-94FB-0B3808E39DEC}"/>
              </a:ext>
            </a:extLst>
          </p:cNvPr>
          <p:cNvGrpSpPr/>
          <p:nvPr/>
        </p:nvGrpSpPr>
        <p:grpSpPr>
          <a:xfrm>
            <a:off x="4551363" y="4838700"/>
            <a:ext cx="1205356" cy="419011"/>
            <a:chOff x="4551363" y="4838700"/>
            <a:chExt cx="1205356" cy="419011"/>
          </a:xfrm>
        </p:grpSpPr>
        <p:sp>
          <p:nvSpPr>
            <p:cNvPr id="178" name="SMARTInkShape-1449">
              <a:extLst>
                <a:ext uri="{FF2B5EF4-FFF2-40B4-BE49-F238E27FC236}">
                  <a16:creationId xmlns:a16="http://schemas.microsoft.com/office/drawing/2014/main" id="{7E584422-A656-4709-8BE7-4C7A1AF6E99C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5713413" y="4838700"/>
              <a:ext cx="43306" cy="260351"/>
            </a:xfrm>
            <a:custGeom>
              <a:avLst/>
              <a:gdLst/>
              <a:ahLst/>
              <a:cxnLst/>
              <a:rect l="0" t="0" r="0" b="0"/>
              <a:pathLst>
                <a:path w="43306" h="260351">
                  <a:moveTo>
                    <a:pt x="31750" y="0"/>
                  </a:moveTo>
                  <a:lnTo>
                    <a:pt x="31750" y="0"/>
                  </a:lnTo>
                  <a:lnTo>
                    <a:pt x="31750" y="8839"/>
                  </a:lnTo>
                  <a:lnTo>
                    <a:pt x="43305" y="54663"/>
                  </a:lnTo>
                  <a:lnTo>
                    <a:pt x="40978" y="101774"/>
                  </a:lnTo>
                  <a:lnTo>
                    <a:pt x="33599" y="142975"/>
                  </a:lnTo>
                  <a:lnTo>
                    <a:pt x="23465" y="189266"/>
                  </a:lnTo>
                  <a:lnTo>
                    <a:pt x="8084" y="235960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1450">
              <a:extLst>
                <a:ext uri="{FF2B5EF4-FFF2-40B4-BE49-F238E27FC236}">
                  <a16:creationId xmlns:a16="http://schemas.microsoft.com/office/drawing/2014/main" id="{6D8F8108-9D2E-452E-AAED-EF74D91DBB6F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5472113" y="4965700"/>
              <a:ext cx="127001" cy="12678"/>
            </a:xfrm>
            <a:custGeom>
              <a:avLst/>
              <a:gdLst/>
              <a:ahLst/>
              <a:cxnLst/>
              <a:rect l="0" t="0" r="0" b="0"/>
              <a:pathLst>
                <a:path w="127001" h="12678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8788" y="5958"/>
                  </a:lnTo>
                  <a:lnTo>
                    <a:pt x="27132" y="7004"/>
                  </a:lnTo>
                  <a:lnTo>
                    <a:pt x="39487" y="11366"/>
                  </a:lnTo>
                  <a:lnTo>
                    <a:pt x="83828" y="12677"/>
                  </a:lnTo>
                  <a:lnTo>
                    <a:pt x="98607" y="9322"/>
                  </a:lnTo>
                  <a:lnTo>
                    <a:pt x="115508" y="1715"/>
                  </a:lnTo>
                  <a:lnTo>
                    <a:pt x="1270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1451">
              <a:extLst>
                <a:ext uri="{FF2B5EF4-FFF2-40B4-BE49-F238E27FC236}">
                  <a16:creationId xmlns:a16="http://schemas.microsoft.com/office/drawing/2014/main" id="{4E0196E5-D560-4732-9621-1509217ABF03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5249863" y="4959350"/>
              <a:ext cx="31751" cy="95251"/>
            </a:xfrm>
            <a:custGeom>
              <a:avLst/>
              <a:gdLst/>
              <a:ahLst/>
              <a:cxnLst/>
              <a:rect l="0" t="0" r="0" b="0"/>
              <a:pathLst>
                <a:path w="31751" h="95251">
                  <a:moveTo>
                    <a:pt x="0" y="0"/>
                  </a:moveTo>
                  <a:lnTo>
                    <a:pt x="0" y="0"/>
                  </a:lnTo>
                  <a:lnTo>
                    <a:pt x="0" y="8839"/>
                  </a:lnTo>
                  <a:lnTo>
                    <a:pt x="11739" y="55069"/>
                  </a:lnTo>
                  <a:lnTo>
                    <a:pt x="14154" y="61635"/>
                  </a:lnTo>
                  <a:lnTo>
                    <a:pt x="16874" y="66904"/>
                  </a:lnTo>
                  <a:lnTo>
                    <a:pt x="18083" y="71598"/>
                  </a:lnTo>
                  <a:lnTo>
                    <a:pt x="3175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1452">
              <a:extLst>
                <a:ext uri="{FF2B5EF4-FFF2-40B4-BE49-F238E27FC236}">
                  <a16:creationId xmlns:a16="http://schemas.microsoft.com/office/drawing/2014/main" id="{3E87020B-7861-4D9B-8C1E-23DC05C6AEA1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5199063" y="4946650"/>
              <a:ext cx="146051" cy="11821"/>
            </a:xfrm>
            <a:custGeom>
              <a:avLst/>
              <a:gdLst/>
              <a:ahLst/>
              <a:cxnLst/>
              <a:rect l="0" t="0" r="0" b="0"/>
              <a:pathLst>
                <a:path w="146051" h="11821">
                  <a:moveTo>
                    <a:pt x="0" y="6350"/>
                  </a:moveTo>
                  <a:lnTo>
                    <a:pt x="0" y="6350"/>
                  </a:lnTo>
                  <a:lnTo>
                    <a:pt x="3371" y="6350"/>
                  </a:lnTo>
                  <a:lnTo>
                    <a:pt x="27135" y="11817"/>
                  </a:lnTo>
                  <a:lnTo>
                    <a:pt x="51143" y="11820"/>
                  </a:lnTo>
                  <a:lnTo>
                    <a:pt x="69951" y="8990"/>
                  </a:lnTo>
                  <a:lnTo>
                    <a:pt x="93388" y="9877"/>
                  </a:lnTo>
                  <a:lnTo>
                    <a:pt x="131419" y="6441"/>
                  </a:lnTo>
                  <a:lnTo>
                    <a:pt x="134179" y="6411"/>
                  </a:lnTo>
                  <a:lnTo>
                    <a:pt x="139127" y="4496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1453">
              <a:extLst>
                <a:ext uri="{FF2B5EF4-FFF2-40B4-BE49-F238E27FC236}">
                  <a16:creationId xmlns:a16="http://schemas.microsoft.com/office/drawing/2014/main" id="{B290C6EA-87AE-4B5E-BBD4-55E13836FEEE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5154613" y="4876800"/>
              <a:ext cx="88901" cy="82551"/>
            </a:xfrm>
            <a:custGeom>
              <a:avLst/>
              <a:gdLst/>
              <a:ahLst/>
              <a:cxnLst/>
              <a:rect l="0" t="0" r="0" b="0"/>
              <a:pathLst>
                <a:path w="88901" h="82551">
                  <a:moveTo>
                    <a:pt x="0" y="82550"/>
                  </a:moveTo>
                  <a:lnTo>
                    <a:pt x="0" y="82550"/>
                  </a:lnTo>
                  <a:lnTo>
                    <a:pt x="0" y="79179"/>
                  </a:lnTo>
                  <a:lnTo>
                    <a:pt x="1881" y="75643"/>
                  </a:lnTo>
                  <a:lnTo>
                    <a:pt x="8838" y="67623"/>
                  </a:lnTo>
                  <a:lnTo>
                    <a:pt x="43014" y="42568"/>
                  </a:lnTo>
                  <a:lnTo>
                    <a:pt x="48750" y="35852"/>
                  </a:lnTo>
                  <a:lnTo>
                    <a:pt x="77550" y="14868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1454">
              <a:extLst>
                <a:ext uri="{FF2B5EF4-FFF2-40B4-BE49-F238E27FC236}">
                  <a16:creationId xmlns:a16="http://schemas.microsoft.com/office/drawing/2014/main" id="{58FE8660-0B39-44B9-9637-C487A2A51114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856164" y="5029462"/>
              <a:ext cx="184150" cy="228249"/>
            </a:xfrm>
            <a:custGeom>
              <a:avLst/>
              <a:gdLst/>
              <a:ahLst/>
              <a:cxnLst/>
              <a:rect l="0" t="0" r="0" b="0"/>
              <a:pathLst>
                <a:path w="184150" h="228249">
                  <a:moveTo>
                    <a:pt x="57149" y="6088"/>
                  </a:moveTo>
                  <a:lnTo>
                    <a:pt x="57149" y="6088"/>
                  </a:lnTo>
                  <a:lnTo>
                    <a:pt x="65987" y="6088"/>
                  </a:lnTo>
                  <a:lnTo>
                    <a:pt x="90764" y="0"/>
                  </a:lnTo>
                  <a:lnTo>
                    <a:pt x="104501" y="495"/>
                  </a:lnTo>
                  <a:lnTo>
                    <a:pt x="124115" y="6210"/>
                  </a:lnTo>
                  <a:lnTo>
                    <a:pt x="135364" y="14849"/>
                  </a:lnTo>
                  <a:lnTo>
                    <a:pt x="141785" y="24363"/>
                  </a:lnTo>
                  <a:lnTo>
                    <a:pt x="144785" y="32748"/>
                  </a:lnTo>
                  <a:lnTo>
                    <a:pt x="145938" y="58439"/>
                  </a:lnTo>
                  <a:lnTo>
                    <a:pt x="138869" y="95667"/>
                  </a:lnTo>
                  <a:lnTo>
                    <a:pt x="114002" y="139478"/>
                  </a:lnTo>
                  <a:lnTo>
                    <a:pt x="74659" y="185170"/>
                  </a:lnTo>
                  <a:lnTo>
                    <a:pt x="41066" y="218308"/>
                  </a:lnTo>
                  <a:lnTo>
                    <a:pt x="26884" y="226029"/>
                  </a:lnTo>
                  <a:lnTo>
                    <a:pt x="4496" y="228248"/>
                  </a:lnTo>
                  <a:lnTo>
                    <a:pt x="2997" y="227573"/>
                  </a:lnTo>
                  <a:lnTo>
                    <a:pt x="1997" y="226416"/>
                  </a:lnTo>
                  <a:lnTo>
                    <a:pt x="887" y="223251"/>
                  </a:lnTo>
                  <a:lnTo>
                    <a:pt x="0" y="182708"/>
                  </a:lnTo>
                  <a:lnTo>
                    <a:pt x="3370" y="172328"/>
                  </a:lnTo>
                  <a:lnTo>
                    <a:pt x="8787" y="166286"/>
                  </a:lnTo>
                  <a:lnTo>
                    <a:pt x="29479" y="148667"/>
                  </a:lnTo>
                  <a:lnTo>
                    <a:pt x="35937" y="146641"/>
                  </a:lnTo>
                  <a:lnTo>
                    <a:pt x="52913" y="145821"/>
                  </a:lnTo>
                  <a:lnTo>
                    <a:pt x="73493" y="152257"/>
                  </a:lnTo>
                  <a:lnTo>
                    <a:pt x="91094" y="163623"/>
                  </a:lnTo>
                  <a:lnTo>
                    <a:pt x="106358" y="181200"/>
                  </a:lnTo>
                  <a:lnTo>
                    <a:pt x="126595" y="194673"/>
                  </a:lnTo>
                  <a:lnTo>
                    <a:pt x="131053" y="196443"/>
                  </a:lnTo>
                  <a:lnTo>
                    <a:pt x="135386" y="199581"/>
                  </a:lnTo>
                  <a:lnTo>
                    <a:pt x="148534" y="201943"/>
                  </a:lnTo>
                  <a:lnTo>
                    <a:pt x="166870" y="202036"/>
                  </a:lnTo>
                  <a:lnTo>
                    <a:pt x="184149" y="1965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1455">
              <a:extLst>
                <a:ext uri="{FF2B5EF4-FFF2-40B4-BE49-F238E27FC236}">
                  <a16:creationId xmlns:a16="http://schemas.microsoft.com/office/drawing/2014/main" id="{D20A1FD5-808D-41D0-9842-3DEAC6A9390B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4551363" y="5118100"/>
              <a:ext cx="12701" cy="25401"/>
            </a:xfrm>
            <a:custGeom>
              <a:avLst/>
              <a:gdLst/>
              <a:ahLst/>
              <a:cxnLst/>
              <a:rect l="0" t="0" r="0" b="0"/>
              <a:pathLst>
                <a:path w="12701" h="25401">
                  <a:moveTo>
                    <a:pt x="12700" y="0"/>
                  </a:moveTo>
                  <a:lnTo>
                    <a:pt x="12700" y="0"/>
                  </a:lnTo>
                  <a:lnTo>
                    <a:pt x="12700" y="8839"/>
                  </a:lnTo>
                  <a:lnTo>
                    <a:pt x="10818" y="12865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SMARTInkShape-Group559">
            <a:extLst>
              <a:ext uri="{FF2B5EF4-FFF2-40B4-BE49-F238E27FC236}">
                <a16:creationId xmlns:a16="http://schemas.microsoft.com/office/drawing/2014/main" id="{46BA698D-5C27-4B8E-937F-9E54A2ABEBE4}"/>
              </a:ext>
            </a:extLst>
          </p:cNvPr>
          <p:cNvGrpSpPr/>
          <p:nvPr/>
        </p:nvGrpSpPr>
        <p:grpSpPr>
          <a:xfrm>
            <a:off x="4037107" y="4984750"/>
            <a:ext cx="285657" cy="342901"/>
            <a:chOff x="4037107" y="4984750"/>
            <a:chExt cx="285657" cy="342901"/>
          </a:xfrm>
        </p:grpSpPr>
        <p:sp>
          <p:nvSpPr>
            <p:cNvPr id="186" name="SMARTInkShape-1456">
              <a:extLst>
                <a:ext uri="{FF2B5EF4-FFF2-40B4-BE49-F238E27FC236}">
                  <a16:creationId xmlns:a16="http://schemas.microsoft.com/office/drawing/2014/main" id="{66D066AC-BFB8-4D6D-BE23-4FEE9CE6B4A1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4195763" y="5086350"/>
              <a:ext cx="25401" cy="241301"/>
            </a:xfrm>
            <a:custGeom>
              <a:avLst/>
              <a:gdLst/>
              <a:ahLst/>
              <a:cxnLst/>
              <a:rect l="0" t="0" r="0" b="0"/>
              <a:pathLst>
                <a:path w="25401" h="241301">
                  <a:moveTo>
                    <a:pt x="25400" y="0"/>
                  </a:moveTo>
                  <a:lnTo>
                    <a:pt x="25400" y="0"/>
                  </a:lnTo>
                  <a:lnTo>
                    <a:pt x="22028" y="3371"/>
                  </a:lnTo>
                  <a:lnTo>
                    <a:pt x="20373" y="8789"/>
                  </a:lnTo>
                  <a:lnTo>
                    <a:pt x="19932" y="12209"/>
                  </a:lnTo>
                  <a:lnTo>
                    <a:pt x="22882" y="27838"/>
                  </a:lnTo>
                  <a:lnTo>
                    <a:pt x="19240" y="70234"/>
                  </a:lnTo>
                  <a:lnTo>
                    <a:pt x="15930" y="98506"/>
                  </a:lnTo>
                  <a:lnTo>
                    <a:pt x="16957" y="112925"/>
                  </a:lnTo>
                  <a:lnTo>
                    <a:pt x="11129" y="158669"/>
                  </a:lnTo>
                  <a:lnTo>
                    <a:pt x="3258" y="203195"/>
                  </a:lnTo>
                  <a:lnTo>
                    <a:pt x="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1457">
              <a:extLst>
                <a:ext uri="{FF2B5EF4-FFF2-40B4-BE49-F238E27FC236}">
                  <a16:creationId xmlns:a16="http://schemas.microsoft.com/office/drawing/2014/main" id="{485B93DE-0F97-4239-A3F4-51654A3928DE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4037107" y="4984750"/>
              <a:ext cx="285657" cy="184151"/>
            </a:xfrm>
            <a:custGeom>
              <a:avLst/>
              <a:gdLst/>
              <a:ahLst/>
              <a:cxnLst/>
              <a:rect l="0" t="0" r="0" b="0"/>
              <a:pathLst>
                <a:path w="285657" h="184151">
                  <a:moveTo>
                    <a:pt x="76106" y="0"/>
                  </a:moveTo>
                  <a:lnTo>
                    <a:pt x="76106" y="0"/>
                  </a:lnTo>
                  <a:lnTo>
                    <a:pt x="76106" y="15803"/>
                  </a:lnTo>
                  <a:lnTo>
                    <a:pt x="74224" y="19488"/>
                  </a:lnTo>
                  <a:lnTo>
                    <a:pt x="50691" y="63552"/>
                  </a:lnTo>
                  <a:lnTo>
                    <a:pt x="48579" y="67768"/>
                  </a:lnTo>
                  <a:lnTo>
                    <a:pt x="13991" y="111302"/>
                  </a:lnTo>
                  <a:lnTo>
                    <a:pt x="9693" y="120259"/>
                  </a:lnTo>
                  <a:lnTo>
                    <a:pt x="7078" y="128237"/>
                  </a:lnTo>
                  <a:lnTo>
                    <a:pt x="1531" y="139109"/>
                  </a:lnTo>
                  <a:lnTo>
                    <a:pt x="0" y="154482"/>
                  </a:lnTo>
                  <a:lnTo>
                    <a:pt x="1829" y="158734"/>
                  </a:lnTo>
                  <a:lnTo>
                    <a:pt x="4288" y="162976"/>
                  </a:lnTo>
                  <a:lnTo>
                    <a:pt x="5381" y="167214"/>
                  </a:lnTo>
                  <a:lnTo>
                    <a:pt x="6378" y="168626"/>
                  </a:lnTo>
                  <a:lnTo>
                    <a:pt x="7748" y="169567"/>
                  </a:lnTo>
                  <a:lnTo>
                    <a:pt x="13048" y="170892"/>
                  </a:lnTo>
                  <a:lnTo>
                    <a:pt x="15017" y="171078"/>
                  </a:lnTo>
                  <a:lnTo>
                    <a:pt x="19086" y="173166"/>
                  </a:lnTo>
                  <a:lnTo>
                    <a:pt x="21160" y="174711"/>
                  </a:lnTo>
                  <a:lnTo>
                    <a:pt x="27226" y="176427"/>
                  </a:lnTo>
                  <a:lnTo>
                    <a:pt x="38574" y="179275"/>
                  </a:lnTo>
                  <a:lnTo>
                    <a:pt x="51680" y="183187"/>
                  </a:lnTo>
                  <a:lnTo>
                    <a:pt x="97857" y="184133"/>
                  </a:lnTo>
                  <a:lnTo>
                    <a:pt x="140593" y="184149"/>
                  </a:lnTo>
                  <a:lnTo>
                    <a:pt x="185226" y="184150"/>
                  </a:lnTo>
                  <a:lnTo>
                    <a:pt x="229680" y="184150"/>
                  </a:lnTo>
                  <a:lnTo>
                    <a:pt x="237965" y="182269"/>
                  </a:lnTo>
                  <a:lnTo>
                    <a:pt x="244704" y="179786"/>
                  </a:lnTo>
                  <a:lnTo>
                    <a:pt x="285656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SMARTInkShape-Group560">
            <a:extLst>
              <a:ext uri="{FF2B5EF4-FFF2-40B4-BE49-F238E27FC236}">
                <a16:creationId xmlns:a16="http://schemas.microsoft.com/office/drawing/2014/main" id="{4C0CAEE4-3FB9-416D-8758-DEB710D90130}"/>
              </a:ext>
            </a:extLst>
          </p:cNvPr>
          <p:cNvGrpSpPr/>
          <p:nvPr/>
        </p:nvGrpSpPr>
        <p:grpSpPr>
          <a:xfrm>
            <a:off x="3516313" y="5003800"/>
            <a:ext cx="177801" cy="241301"/>
            <a:chOff x="3516313" y="5003800"/>
            <a:chExt cx="177801" cy="241301"/>
          </a:xfrm>
        </p:grpSpPr>
        <p:sp>
          <p:nvSpPr>
            <p:cNvPr id="189" name="SMARTInkShape-1458">
              <a:extLst>
                <a:ext uri="{FF2B5EF4-FFF2-40B4-BE49-F238E27FC236}">
                  <a16:creationId xmlns:a16="http://schemas.microsoft.com/office/drawing/2014/main" id="{A6C30989-7A8F-4482-A71D-3CFF688A6BDB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3516313" y="5226050"/>
              <a:ext cx="177801" cy="19051"/>
            </a:xfrm>
            <a:custGeom>
              <a:avLst/>
              <a:gdLst/>
              <a:ahLst/>
              <a:cxnLst/>
              <a:rect l="0" t="0" r="0" b="0"/>
              <a:pathLst>
                <a:path w="177801" h="19051">
                  <a:moveTo>
                    <a:pt x="0" y="19050"/>
                  </a:moveTo>
                  <a:lnTo>
                    <a:pt x="0" y="19050"/>
                  </a:lnTo>
                  <a:lnTo>
                    <a:pt x="26680" y="17169"/>
                  </a:lnTo>
                  <a:lnTo>
                    <a:pt x="58586" y="13092"/>
                  </a:lnTo>
                  <a:lnTo>
                    <a:pt x="103642" y="6248"/>
                  </a:lnTo>
                  <a:lnTo>
                    <a:pt x="149108" y="285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1459">
              <a:extLst>
                <a:ext uri="{FF2B5EF4-FFF2-40B4-BE49-F238E27FC236}">
                  <a16:creationId xmlns:a16="http://schemas.microsoft.com/office/drawing/2014/main" id="{B84CB514-1300-442F-BDE5-B3F78409A66E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3529022" y="5003800"/>
              <a:ext cx="133342" cy="133351"/>
            </a:xfrm>
            <a:custGeom>
              <a:avLst/>
              <a:gdLst/>
              <a:ahLst/>
              <a:cxnLst/>
              <a:rect l="0" t="0" r="0" b="0"/>
              <a:pathLst>
                <a:path w="133342" h="133351">
                  <a:moveTo>
                    <a:pt x="95241" y="0"/>
                  </a:moveTo>
                  <a:lnTo>
                    <a:pt x="95241" y="0"/>
                  </a:lnTo>
                  <a:lnTo>
                    <a:pt x="91869" y="0"/>
                  </a:lnTo>
                  <a:lnTo>
                    <a:pt x="90876" y="706"/>
                  </a:lnTo>
                  <a:lnTo>
                    <a:pt x="90214" y="1882"/>
                  </a:lnTo>
                  <a:lnTo>
                    <a:pt x="89152" y="5467"/>
                  </a:lnTo>
                  <a:lnTo>
                    <a:pt x="67693" y="27543"/>
                  </a:lnTo>
                  <a:lnTo>
                    <a:pt x="23158" y="62089"/>
                  </a:lnTo>
                  <a:lnTo>
                    <a:pt x="1268" y="87568"/>
                  </a:lnTo>
                  <a:lnTo>
                    <a:pt x="558" y="90189"/>
                  </a:lnTo>
                  <a:lnTo>
                    <a:pt x="0" y="101251"/>
                  </a:lnTo>
                  <a:lnTo>
                    <a:pt x="5459" y="107037"/>
                  </a:lnTo>
                  <a:lnTo>
                    <a:pt x="15600" y="108476"/>
                  </a:lnTo>
                  <a:lnTo>
                    <a:pt x="23587" y="112261"/>
                  </a:lnTo>
                  <a:lnTo>
                    <a:pt x="70246" y="116171"/>
                  </a:lnTo>
                  <a:lnTo>
                    <a:pt x="82660" y="119323"/>
                  </a:lnTo>
                  <a:lnTo>
                    <a:pt x="90355" y="120766"/>
                  </a:lnTo>
                  <a:lnTo>
                    <a:pt x="99359" y="124839"/>
                  </a:lnTo>
                  <a:lnTo>
                    <a:pt x="117864" y="127516"/>
                  </a:lnTo>
                  <a:lnTo>
                    <a:pt x="126860" y="131988"/>
                  </a:lnTo>
                  <a:lnTo>
                    <a:pt x="133341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SMARTInkShape-Group561">
            <a:extLst>
              <a:ext uri="{FF2B5EF4-FFF2-40B4-BE49-F238E27FC236}">
                <a16:creationId xmlns:a16="http://schemas.microsoft.com/office/drawing/2014/main" id="{95FD54CC-65BF-4CF8-AE17-69B7A6278ABC}"/>
              </a:ext>
            </a:extLst>
          </p:cNvPr>
          <p:cNvGrpSpPr/>
          <p:nvPr/>
        </p:nvGrpSpPr>
        <p:grpSpPr>
          <a:xfrm>
            <a:off x="1992313" y="5073650"/>
            <a:ext cx="1117601" cy="279401"/>
            <a:chOff x="1992313" y="5073650"/>
            <a:chExt cx="1117601" cy="279401"/>
          </a:xfrm>
        </p:grpSpPr>
        <p:sp>
          <p:nvSpPr>
            <p:cNvPr id="192" name="SMARTInkShape-1460">
              <a:extLst>
                <a:ext uri="{FF2B5EF4-FFF2-40B4-BE49-F238E27FC236}">
                  <a16:creationId xmlns:a16="http://schemas.microsoft.com/office/drawing/2014/main" id="{9B3B0227-3D82-4DEB-99DD-9C6B6FABE94F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3084590" y="5251450"/>
              <a:ext cx="25324" cy="101601"/>
            </a:xfrm>
            <a:custGeom>
              <a:avLst/>
              <a:gdLst/>
              <a:ahLst/>
              <a:cxnLst/>
              <a:rect l="0" t="0" r="0" b="0"/>
              <a:pathLst>
                <a:path w="25324" h="101601">
                  <a:moveTo>
                    <a:pt x="6273" y="0"/>
                  </a:moveTo>
                  <a:lnTo>
                    <a:pt x="6273" y="0"/>
                  </a:lnTo>
                  <a:lnTo>
                    <a:pt x="2901" y="0"/>
                  </a:lnTo>
                  <a:lnTo>
                    <a:pt x="1908" y="706"/>
                  </a:lnTo>
                  <a:lnTo>
                    <a:pt x="1246" y="1882"/>
                  </a:lnTo>
                  <a:lnTo>
                    <a:pt x="184" y="5467"/>
                  </a:lnTo>
                  <a:lnTo>
                    <a:pt x="0" y="12831"/>
                  </a:lnTo>
                  <a:lnTo>
                    <a:pt x="8038" y="59058"/>
                  </a:lnTo>
                  <a:lnTo>
                    <a:pt x="13146" y="73003"/>
                  </a:lnTo>
                  <a:lnTo>
                    <a:pt x="25323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1461">
              <a:extLst>
                <a:ext uri="{FF2B5EF4-FFF2-40B4-BE49-F238E27FC236}">
                  <a16:creationId xmlns:a16="http://schemas.microsoft.com/office/drawing/2014/main" id="{D6F81DF2-E56F-4CF4-AAB4-63E8F0C83B03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3001963" y="5232400"/>
              <a:ext cx="107951" cy="19051"/>
            </a:xfrm>
            <a:custGeom>
              <a:avLst/>
              <a:gdLst/>
              <a:ahLst/>
              <a:cxnLst/>
              <a:rect l="0" t="0" r="0" b="0"/>
              <a:pathLst>
                <a:path w="107951" h="19051">
                  <a:moveTo>
                    <a:pt x="0" y="19050"/>
                  </a:moveTo>
                  <a:lnTo>
                    <a:pt x="0" y="19050"/>
                  </a:lnTo>
                  <a:lnTo>
                    <a:pt x="16314" y="18345"/>
                  </a:lnTo>
                  <a:lnTo>
                    <a:pt x="39642" y="13288"/>
                  </a:lnTo>
                  <a:lnTo>
                    <a:pt x="75802" y="12010"/>
                  </a:lnTo>
                  <a:lnTo>
                    <a:pt x="1079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1462">
              <a:extLst>
                <a:ext uri="{FF2B5EF4-FFF2-40B4-BE49-F238E27FC236}">
                  <a16:creationId xmlns:a16="http://schemas.microsoft.com/office/drawing/2014/main" id="{C624C751-35E4-413F-95B1-9483D16A27B7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2970213" y="5219700"/>
              <a:ext cx="31751" cy="101601"/>
            </a:xfrm>
            <a:custGeom>
              <a:avLst/>
              <a:gdLst/>
              <a:ahLst/>
              <a:cxnLst/>
              <a:rect l="0" t="0" r="0" b="0"/>
              <a:pathLst>
                <a:path w="31751" h="101601">
                  <a:moveTo>
                    <a:pt x="0" y="101600"/>
                  </a:moveTo>
                  <a:lnTo>
                    <a:pt x="0" y="101600"/>
                  </a:lnTo>
                  <a:lnTo>
                    <a:pt x="0" y="98229"/>
                  </a:lnTo>
                  <a:lnTo>
                    <a:pt x="705" y="97236"/>
                  </a:lnTo>
                  <a:lnTo>
                    <a:pt x="1881" y="96574"/>
                  </a:lnTo>
                  <a:lnTo>
                    <a:pt x="3370" y="96133"/>
                  </a:lnTo>
                  <a:lnTo>
                    <a:pt x="4363" y="95133"/>
                  </a:lnTo>
                  <a:lnTo>
                    <a:pt x="10539" y="79401"/>
                  </a:lnTo>
                  <a:lnTo>
                    <a:pt x="20501" y="43108"/>
                  </a:lnTo>
                  <a:lnTo>
                    <a:pt x="23222" y="35387"/>
                  </a:lnTo>
                  <a:lnTo>
                    <a:pt x="317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1463">
              <a:extLst>
                <a:ext uri="{FF2B5EF4-FFF2-40B4-BE49-F238E27FC236}">
                  <a16:creationId xmlns:a16="http://schemas.microsoft.com/office/drawing/2014/main" id="{29C77AEA-BC70-40E1-AD2B-2A74BC246751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2786945" y="5168900"/>
              <a:ext cx="24519" cy="69851"/>
            </a:xfrm>
            <a:custGeom>
              <a:avLst/>
              <a:gdLst/>
              <a:ahLst/>
              <a:cxnLst/>
              <a:rect l="0" t="0" r="0" b="0"/>
              <a:pathLst>
                <a:path w="24519" h="69851">
                  <a:moveTo>
                    <a:pt x="5468" y="0"/>
                  </a:moveTo>
                  <a:lnTo>
                    <a:pt x="5468" y="0"/>
                  </a:lnTo>
                  <a:lnTo>
                    <a:pt x="2096" y="3371"/>
                  </a:lnTo>
                  <a:lnTo>
                    <a:pt x="441" y="8789"/>
                  </a:lnTo>
                  <a:lnTo>
                    <a:pt x="0" y="12209"/>
                  </a:lnTo>
                  <a:lnTo>
                    <a:pt x="1391" y="17892"/>
                  </a:lnTo>
                  <a:lnTo>
                    <a:pt x="3656" y="23474"/>
                  </a:lnTo>
                  <a:lnTo>
                    <a:pt x="6014" y="41700"/>
                  </a:lnTo>
                  <a:lnTo>
                    <a:pt x="16442" y="62139"/>
                  </a:lnTo>
                  <a:lnTo>
                    <a:pt x="17017" y="64709"/>
                  </a:lnTo>
                  <a:lnTo>
                    <a:pt x="18106" y="66423"/>
                  </a:lnTo>
                  <a:lnTo>
                    <a:pt x="19538" y="67566"/>
                  </a:lnTo>
                  <a:lnTo>
                    <a:pt x="24518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1464">
              <a:extLst>
                <a:ext uri="{FF2B5EF4-FFF2-40B4-BE49-F238E27FC236}">
                  <a16:creationId xmlns:a16="http://schemas.microsoft.com/office/drawing/2014/main" id="{486C94C1-9ADF-4553-8D67-F3F7891DCCA6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2747963" y="5099050"/>
              <a:ext cx="139701" cy="25394"/>
            </a:xfrm>
            <a:custGeom>
              <a:avLst/>
              <a:gdLst/>
              <a:ahLst/>
              <a:cxnLst/>
              <a:rect l="0" t="0" r="0" b="0"/>
              <a:pathLst>
                <a:path w="139701" h="25394">
                  <a:moveTo>
                    <a:pt x="0" y="19050"/>
                  </a:moveTo>
                  <a:lnTo>
                    <a:pt x="0" y="19050"/>
                  </a:lnTo>
                  <a:lnTo>
                    <a:pt x="3370" y="19050"/>
                  </a:lnTo>
                  <a:lnTo>
                    <a:pt x="6907" y="20932"/>
                  </a:lnTo>
                  <a:lnTo>
                    <a:pt x="10831" y="23414"/>
                  </a:lnTo>
                  <a:lnTo>
                    <a:pt x="19098" y="25008"/>
                  </a:lnTo>
                  <a:lnTo>
                    <a:pt x="55144" y="25393"/>
                  </a:lnTo>
                  <a:lnTo>
                    <a:pt x="101601" y="17285"/>
                  </a:lnTo>
                  <a:lnTo>
                    <a:pt x="128999" y="7810"/>
                  </a:lnTo>
                  <a:lnTo>
                    <a:pt x="1397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1465">
              <a:extLst>
                <a:ext uri="{FF2B5EF4-FFF2-40B4-BE49-F238E27FC236}">
                  <a16:creationId xmlns:a16="http://schemas.microsoft.com/office/drawing/2014/main" id="{0B0379FA-1DE6-4A09-875D-822EB62FB637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2709863" y="5143500"/>
              <a:ext cx="31751" cy="69851"/>
            </a:xfrm>
            <a:custGeom>
              <a:avLst/>
              <a:gdLst/>
              <a:ahLst/>
              <a:cxnLst/>
              <a:rect l="0" t="0" r="0" b="0"/>
              <a:pathLst>
                <a:path w="31751" h="69851">
                  <a:moveTo>
                    <a:pt x="0" y="69850"/>
                  </a:moveTo>
                  <a:lnTo>
                    <a:pt x="0" y="69850"/>
                  </a:lnTo>
                  <a:lnTo>
                    <a:pt x="0" y="66479"/>
                  </a:lnTo>
                  <a:lnTo>
                    <a:pt x="705" y="65486"/>
                  </a:lnTo>
                  <a:lnTo>
                    <a:pt x="1881" y="64824"/>
                  </a:lnTo>
                  <a:lnTo>
                    <a:pt x="3370" y="64383"/>
                  </a:lnTo>
                  <a:lnTo>
                    <a:pt x="11555" y="58110"/>
                  </a:lnTo>
                  <a:lnTo>
                    <a:pt x="24226" y="45619"/>
                  </a:lnTo>
                  <a:lnTo>
                    <a:pt x="24878" y="43088"/>
                  </a:lnTo>
                  <a:lnTo>
                    <a:pt x="25052" y="41426"/>
                  </a:lnTo>
                  <a:lnTo>
                    <a:pt x="27127" y="37697"/>
                  </a:lnTo>
                  <a:lnTo>
                    <a:pt x="28668" y="35714"/>
                  </a:lnTo>
                  <a:lnTo>
                    <a:pt x="30380" y="29749"/>
                  </a:lnTo>
                  <a:lnTo>
                    <a:pt x="317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1466">
              <a:extLst>
                <a:ext uri="{FF2B5EF4-FFF2-40B4-BE49-F238E27FC236}">
                  <a16:creationId xmlns:a16="http://schemas.microsoft.com/office/drawing/2014/main" id="{C55B07C1-B619-4A24-984F-8771DC34B251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2490373" y="5080000"/>
              <a:ext cx="124214" cy="139614"/>
            </a:xfrm>
            <a:custGeom>
              <a:avLst/>
              <a:gdLst/>
              <a:ahLst/>
              <a:cxnLst/>
              <a:rect l="0" t="0" r="0" b="0"/>
              <a:pathLst>
                <a:path w="124214" h="139614">
                  <a:moveTo>
                    <a:pt x="54390" y="44450"/>
                  </a:moveTo>
                  <a:lnTo>
                    <a:pt x="54390" y="44450"/>
                  </a:lnTo>
                  <a:lnTo>
                    <a:pt x="27907" y="59377"/>
                  </a:lnTo>
                  <a:lnTo>
                    <a:pt x="7569" y="78579"/>
                  </a:lnTo>
                  <a:lnTo>
                    <a:pt x="5358" y="82666"/>
                  </a:lnTo>
                  <a:lnTo>
                    <a:pt x="3117" y="93149"/>
                  </a:lnTo>
                  <a:lnTo>
                    <a:pt x="322" y="97374"/>
                  </a:lnTo>
                  <a:lnTo>
                    <a:pt x="0" y="98782"/>
                  </a:lnTo>
                  <a:lnTo>
                    <a:pt x="491" y="99722"/>
                  </a:lnTo>
                  <a:lnTo>
                    <a:pt x="1524" y="100348"/>
                  </a:lnTo>
                  <a:lnTo>
                    <a:pt x="2671" y="104807"/>
                  </a:lnTo>
                  <a:lnTo>
                    <a:pt x="3536" y="117115"/>
                  </a:lnTo>
                  <a:lnTo>
                    <a:pt x="5447" y="120961"/>
                  </a:lnTo>
                  <a:lnTo>
                    <a:pt x="12423" y="129178"/>
                  </a:lnTo>
                  <a:lnTo>
                    <a:pt x="18334" y="131496"/>
                  </a:lnTo>
                  <a:lnTo>
                    <a:pt x="24959" y="133231"/>
                  </a:lnTo>
                  <a:lnTo>
                    <a:pt x="34961" y="138213"/>
                  </a:lnTo>
                  <a:lnTo>
                    <a:pt x="53505" y="139613"/>
                  </a:lnTo>
                  <a:lnTo>
                    <a:pt x="65338" y="136303"/>
                  </a:lnTo>
                  <a:lnTo>
                    <a:pt x="74410" y="130854"/>
                  </a:lnTo>
                  <a:lnTo>
                    <a:pt x="110086" y="99830"/>
                  </a:lnTo>
                  <a:lnTo>
                    <a:pt x="114421" y="93052"/>
                  </a:lnTo>
                  <a:lnTo>
                    <a:pt x="122712" y="69412"/>
                  </a:lnTo>
                  <a:lnTo>
                    <a:pt x="124213" y="42436"/>
                  </a:lnTo>
                  <a:lnTo>
                    <a:pt x="115399" y="20804"/>
                  </a:lnTo>
                  <a:lnTo>
                    <a:pt x="111373" y="16302"/>
                  </a:lnTo>
                  <a:lnTo>
                    <a:pt x="109312" y="15101"/>
                  </a:lnTo>
                  <a:lnTo>
                    <a:pt x="100229" y="4446"/>
                  </a:lnTo>
                  <a:lnTo>
                    <a:pt x="8614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1467">
              <a:extLst>
                <a:ext uri="{FF2B5EF4-FFF2-40B4-BE49-F238E27FC236}">
                  <a16:creationId xmlns:a16="http://schemas.microsoft.com/office/drawing/2014/main" id="{35D7533C-F85D-471A-AB0D-551C7017B669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2176465" y="5124450"/>
              <a:ext cx="133054" cy="146018"/>
            </a:xfrm>
            <a:custGeom>
              <a:avLst/>
              <a:gdLst/>
              <a:ahLst/>
              <a:cxnLst/>
              <a:rect l="0" t="0" r="0" b="0"/>
              <a:pathLst>
                <a:path w="133054" h="146018">
                  <a:moveTo>
                    <a:pt x="31748" y="0"/>
                  </a:moveTo>
                  <a:lnTo>
                    <a:pt x="31748" y="0"/>
                  </a:lnTo>
                  <a:lnTo>
                    <a:pt x="28376" y="3371"/>
                  </a:lnTo>
                  <a:lnTo>
                    <a:pt x="26721" y="6908"/>
                  </a:lnTo>
                  <a:lnTo>
                    <a:pt x="26280" y="8839"/>
                  </a:lnTo>
                  <a:lnTo>
                    <a:pt x="22027" y="12865"/>
                  </a:lnTo>
                  <a:lnTo>
                    <a:pt x="18917" y="14927"/>
                  </a:lnTo>
                  <a:lnTo>
                    <a:pt x="16844" y="17712"/>
                  </a:lnTo>
                  <a:lnTo>
                    <a:pt x="14540" y="24571"/>
                  </a:lnTo>
                  <a:lnTo>
                    <a:pt x="9488" y="48796"/>
                  </a:lnTo>
                  <a:lnTo>
                    <a:pt x="2604" y="61275"/>
                  </a:lnTo>
                  <a:lnTo>
                    <a:pt x="150" y="89018"/>
                  </a:lnTo>
                  <a:lnTo>
                    <a:pt x="0" y="121776"/>
                  </a:lnTo>
                  <a:lnTo>
                    <a:pt x="1880" y="126560"/>
                  </a:lnTo>
                  <a:lnTo>
                    <a:pt x="14924" y="141791"/>
                  </a:lnTo>
                  <a:lnTo>
                    <a:pt x="19097" y="144157"/>
                  </a:lnTo>
                  <a:lnTo>
                    <a:pt x="27524" y="145676"/>
                  </a:lnTo>
                  <a:lnTo>
                    <a:pt x="49053" y="146017"/>
                  </a:lnTo>
                  <a:lnTo>
                    <a:pt x="55432" y="144154"/>
                  </a:lnTo>
                  <a:lnTo>
                    <a:pt x="80481" y="128337"/>
                  </a:lnTo>
                  <a:lnTo>
                    <a:pt x="98835" y="109943"/>
                  </a:lnTo>
                  <a:lnTo>
                    <a:pt x="122757" y="71679"/>
                  </a:lnTo>
                  <a:lnTo>
                    <a:pt x="132354" y="33859"/>
                  </a:lnTo>
                  <a:lnTo>
                    <a:pt x="133053" y="24535"/>
                  </a:lnTo>
                  <a:lnTo>
                    <a:pt x="129889" y="13933"/>
                  </a:lnTo>
                  <a:lnTo>
                    <a:pt x="124483" y="5226"/>
                  </a:lnTo>
                  <a:lnTo>
                    <a:pt x="120471" y="2323"/>
                  </a:lnTo>
                  <a:lnTo>
                    <a:pt x="114245" y="688"/>
                  </a:lnTo>
                  <a:lnTo>
                    <a:pt x="99078" y="136"/>
                  </a:lnTo>
                  <a:lnTo>
                    <a:pt x="85172" y="3411"/>
                  </a:lnTo>
                  <a:lnTo>
                    <a:pt x="72115" y="8850"/>
                  </a:lnTo>
                  <a:lnTo>
                    <a:pt x="65446" y="14752"/>
                  </a:lnTo>
                  <a:lnTo>
                    <a:pt x="45736" y="36771"/>
                  </a:lnTo>
                  <a:lnTo>
                    <a:pt x="45020" y="39391"/>
                  </a:lnTo>
                  <a:lnTo>
                    <a:pt x="44448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1468">
              <a:extLst>
                <a:ext uri="{FF2B5EF4-FFF2-40B4-BE49-F238E27FC236}">
                  <a16:creationId xmlns:a16="http://schemas.microsoft.com/office/drawing/2014/main" id="{B95EE541-064A-4ED9-9CF4-446C6A483621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992313" y="5073650"/>
              <a:ext cx="31751" cy="234951"/>
            </a:xfrm>
            <a:custGeom>
              <a:avLst/>
              <a:gdLst/>
              <a:ahLst/>
              <a:cxnLst/>
              <a:rect l="0" t="0" r="0" b="0"/>
              <a:pathLst>
                <a:path w="31751" h="234951">
                  <a:moveTo>
                    <a:pt x="31750" y="0"/>
                  </a:moveTo>
                  <a:lnTo>
                    <a:pt x="31750" y="0"/>
                  </a:lnTo>
                  <a:lnTo>
                    <a:pt x="26282" y="0"/>
                  </a:lnTo>
                  <a:lnTo>
                    <a:pt x="25988" y="706"/>
                  </a:lnTo>
                  <a:lnTo>
                    <a:pt x="24698" y="17544"/>
                  </a:lnTo>
                  <a:lnTo>
                    <a:pt x="21037" y="24170"/>
                  </a:lnTo>
                  <a:lnTo>
                    <a:pt x="19933" y="30968"/>
                  </a:lnTo>
                  <a:lnTo>
                    <a:pt x="24157" y="64414"/>
                  </a:lnTo>
                  <a:lnTo>
                    <a:pt x="18885" y="106045"/>
                  </a:lnTo>
                  <a:lnTo>
                    <a:pt x="13653" y="146191"/>
                  </a:lnTo>
                  <a:lnTo>
                    <a:pt x="7799" y="190240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SMARTInkShape-Group562">
            <a:extLst>
              <a:ext uri="{FF2B5EF4-FFF2-40B4-BE49-F238E27FC236}">
                <a16:creationId xmlns:a16="http://schemas.microsoft.com/office/drawing/2014/main" id="{72C25183-B3CC-4F39-AFF0-F3D093A39D87}"/>
              </a:ext>
            </a:extLst>
          </p:cNvPr>
          <p:cNvGrpSpPr/>
          <p:nvPr/>
        </p:nvGrpSpPr>
        <p:grpSpPr>
          <a:xfrm>
            <a:off x="10412439" y="4038600"/>
            <a:ext cx="939775" cy="419101"/>
            <a:chOff x="10412439" y="4038600"/>
            <a:chExt cx="939775" cy="419101"/>
          </a:xfrm>
        </p:grpSpPr>
        <p:sp>
          <p:nvSpPr>
            <p:cNvPr id="202" name="SMARTInkShape-1469">
              <a:extLst>
                <a:ext uri="{FF2B5EF4-FFF2-40B4-BE49-F238E27FC236}">
                  <a16:creationId xmlns:a16="http://schemas.microsoft.com/office/drawing/2014/main" id="{100FFE24-1AB9-4EC2-854C-A87BF4615466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1307763" y="4089400"/>
              <a:ext cx="44451" cy="171451"/>
            </a:xfrm>
            <a:custGeom>
              <a:avLst/>
              <a:gdLst/>
              <a:ahLst/>
              <a:cxnLst/>
              <a:rect l="0" t="0" r="0" b="0"/>
              <a:pathLst>
                <a:path w="44451" h="171451">
                  <a:moveTo>
                    <a:pt x="44450" y="0"/>
                  </a:moveTo>
                  <a:lnTo>
                    <a:pt x="44450" y="0"/>
                  </a:lnTo>
                  <a:lnTo>
                    <a:pt x="41079" y="3371"/>
                  </a:lnTo>
                  <a:lnTo>
                    <a:pt x="39423" y="6908"/>
                  </a:lnTo>
                  <a:lnTo>
                    <a:pt x="36228" y="52459"/>
                  </a:lnTo>
                  <a:lnTo>
                    <a:pt x="28640" y="98718"/>
                  </a:lnTo>
                  <a:lnTo>
                    <a:pt x="10394" y="144484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1470">
              <a:extLst>
                <a:ext uri="{FF2B5EF4-FFF2-40B4-BE49-F238E27FC236}">
                  <a16:creationId xmlns:a16="http://schemas.microsoft.com/office/drawing/2014/main" id="{88867437-9723-4DE3-9D2B-ED626C35E660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1193463" y="4159250"/>
              <a:ext cx="57151" cy="6351"/>
            </a:xfrm>
            <a:custGeom>
              <a:avLst/>
              <a:gdLst/>
              <a:ahLst/>
              <a:cxnLst/>
              <a:rect l="0" t="0" r="0" b="0"/>
              <a:pathLst>
                <a:path w="57151" h="635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4926" y="3371"/>
                  </a:lnTo>
                  <a:lnTo>
                    <a:pt x="24570" y="5467"/>
                  </a:lnTo>
                  <a:lnTo>
                    <a:pt x="571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1471">
              <a:extLst>
                <a:ext uri="{FF2B5EF4-FFF2-40B4-BE49-F238E27FC236}">
                  <a16:creationId xmlns:a16="http://schemas.microsoft.com/office/drawing/2014/main" id="{66528B24-9C29-4F2F-B90E-F63EC4AB7950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11028363" y="4121150"/>
              <a:ext cx="19051" cy="82551"/>
            </a:xfrm>
            <a:custGeom>
              <a:avLst/>
              <a:gdLst/>
              <a:ahLst/>
              <a:cxnLst/>
              <a:rect l="0" t="0" r="0" b="0"/>
              <a:pathLst>
                <a:path w="19051" h="82551">
                  <a:moveTo>
                    <a:pt x="0" y="0"/>
                  </a:moveTo>
                  <a:lnTo>
                    <a:pt x="0" y="0"/>
                  </a:lnTo>
                  <a:lnTo>
                    <a:pt x="0" y="14927"/>
                  </a:lnTo>
                  <a:lnTo>
                    <a:pt x="1881" y="19099"/>
                  </a:lnTo>
                  <a:lnTo>
                    <a:pt x="4364" y="23305"/>
                  </a:lnTo>
                  <a:lnTo>
                    <a:pt x="12272" y="56366"/>
                  </a:lnTo>
                  <a:lnTo>
                    <a:pt x="12415" y="58744"/>
                  </a:lnTo>
                  <a:lnTo>
                    <a:pt x="14454" y="63268"/>
                  </a:lnTo>
                  <a:lnTo>
                    <a:pt x="17007" y="67630"/>
                  </a:lnTo>
                  <a:lnTo>
                    <a:pt x="18646" y="76180"/>
                  </a:lnTo>
                  <a:lnTo>
                    <a:pt x="1905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1472">
              <a:extLst>
                <a:ext uri="{FF2B5EF4-FFF2-40B4-BE49-F238E27FC236}">
                  <a16:creationId xmlns:a16="http://schemas.microsoft.com/office/drawing/2014/main" id="{0C8851EE-2AB4-40A9-B4B3-D87E75D9CC03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11041063" y="4089400"/>
              <a:ext cx="127001" cy="18973"/>
            </a:xfrm>
            <a:custGeom>
              <a:avLst/>
              <a:gdLst/>
              <a:ahLst/>
              <a:cxnLst/>
              <a:rect l="0" t="0" r="0" b="0"/>
              <a:pathLst>
                <a:path w="127001" h="18973">
                  <a:moveTo>
                    <a:pt x="0" y="12700"/>
                  </a:moveTo>
                  <a:lnTo>
                    <a:pt x="0" y="12700"/>
                  </a:lnTo>
                  <a:lnTo>
                    <a:pt x="3371" y="12700"/>
                  </a:lnTo>
                  <a:lnTo>
                    <a:pt x="6907" y="14582"/>
                  </a:lnTo>
                  <a:lnTo>
                    <a:pt x="8838" y="16071"/>
                  </a:lnTo>
                  <a:lnTo>
                    <a:pt x="14746" y="17726"/>
                  </a:lnTo>
                  <a:lnTo>
                    <a:pt x="44549" y="18972"/>
                  </a:lnTo>
                  <a:lnTo>
                    <a:pt x="92047" y="9589"/>
                  </a:lnTo>
                  <a:lnTo>
                    <a:pt x="109131" y="6777"/>
                  </a:lnTo>
                  <a:lnTo>
                    <a:pt x="116236" y="5834"/>
                  </a:lnTo>
                  <a:lnTo>
                    <a:pt x="1270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1473">
              <a:extLst>
                <a:ext uri="{FF2B5EF4-FFF2-40B4-BE49-F238E27FC236}">
                  <a16:creationId xmlns:a16="http://schemas.microsoft.com/office/drawing/2014/main" id="{115D3844-C291-4F05-A7E2-822736E1C622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0971213" y="4038600"/>
              <a:ext cx="133351" cy="95251"/>
            </a:xfrm>
            <a:custGeom>
              <a:avLst/>
              <a:gdLst/>
              <a:ahLst/>
              <a:cxnLst/>
              <a:rect l="0" t="0" r="0" b="0"/>
              <a:pathLst>
                <a:path w="133351" h="95251">
                  <a:moveTo>
                    <a:pt x="0" y="95250"/>
                  </a:moveTo>
                  <a:lnTo>
                    <a:pt x="0" y="95250"/>
                  </a:lnTo>
                  <a:lnTo>
                    <a:pt x="0" y="91879"/>
                  </a:lnTo>
                  <a:lnTo>
                    <a:pt x="1881" y="88343"/>
                  </a:lnTo>
                  <a:lnTo>
                    <a:pt x="5467" y="83694"/>
                  </a:lnTo>
                  <a:lnTo>
                    <a:pt x="7839" y="83058"/>
                  </a:lnTo>
                  <a:lnTo>
                    <a:pt x="11951" y="82071"/>
                  </a:lnTo>
                  <a:lnTo>
                    <a:pt x="24206" y="75687"/>
                  </a:lnTo>
                  <a:lnTo>
                    <a:pt x="67560" y="48936"/>
                  </a:lnTo>
                  <a:lnTo>
                    <a:pt x="96651" y="28825"/>
                  </a:lnTo>
                  <a:lnTo>
                    <a:pt x="105699" y="25004"/>
                  </a:lnTo>
                  <a:lnTo>
                    <a:pt x="115592" y="16267"/>
                  </a:lnTo>
                  <a:lnTo>
                    <a:pt x="123355" y="4425"/>
                  </a:lnTo>
                  <a:lnTo>
                    <a:pt x="127261" y="1967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1474">
              <a:extLst>
                <a:ext uri="{FF2B5EF4-FFF2-40B4-BE49-F238E27FC236}">
                  <a16:creationId xmlns:a16="http://schemas.microsoft.com/office/drawing/2014/main" id="{976FDA0B-B91A-49EC-A994-BB6F7CB9EE72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0806123" y="4254500"/>
              <a:ext cx="146041" cy="196851"/>
            </a:xfrm>
            <a:custGeom>
              <a:avLst/>
              <a:gdLst/>
              <a:ahLst/>
              <a:cxnLst/>
              <a:rect l="0" t="0" r="0" b="0"/>
              <a:pathLst>
                <a:path w="146041" h="196851">
                  <a:moveTo>
                    <a:pt x="88890" y="0"/>
                  </a:moveTo>
                  <a:lnTo>
                    <a:pt x="88890" y="0"/>
                  </a:lnTo>
                  <a:lnTo>
                    <a:pt x="121899" y="0"/>
                  </a:lnTo>
                  <a:lnTo>
                    <a:pt x="126608" y="1882"/>
                  </a:lnTo>
                  <a:lnTo>
                    <a:pt x="131054" y="4364"/>
                  </a:lnTo>
                  <a:lnTo>
                    <a:pt x="135381" y="5467"/>
                  </a:lnTo>
                  <a:lnTo>
                    <a:pt x="136818" y="6467"/>
                  </a:lnTo>
                  <a:lnTo>
                    <a:pt x="137774" y="7839"/>
                  </a:lnTo>
                  <a:lnTo>
                    <a:pt x="139544" y="11245"/>
                  </a:lnTo>
                  <a:lnTo>
                    <a:pt x="143801" y="17130"/>
                  </a:lnTo>
                  <a:lnTo>
                    <a:pt x="145045" y="21254"/>
                  </a:lnTo>
                  <a:lnTo>
                    <a:pt x="146013" y="55146"/>
                  </a:lnTo>
                  <a:lnTo>
                    <a:pt x="137199" y="89281"/>
                  </a:lnTo>
                  <a:lnTo>
                    <a:pt x="116002" y="121566"/>
                  </a:lnTo>
                  <a:lnTo>
                    <a:pt x="97068" y="142469"/>
                  </a:lnTo>
                  <a:lnTo>
                    <a:pt x="91113" y="152219"/>
                  </a:lnTo>
                  <a:lnTo>
                    <a:pt x="79827" y="161676"/>
                  </a:lnTo>
                  <a:lnTo>
                    <a:pt x="55676" y="176274"/>
                  </a:lnTo>
                  <a:lnTo>
                    <a:pt x="47377" y="185658"/>
                  </a:lnTo>
                  <a:lnTo>
                    <a:pt x="42688" y="188348"/>
                  </a:lnTo>
                  <a:lnTo>
                    <a:pt x="19446" y="190416"/>
                  </a:lnTo>
                  <a:lnTo>
                    <a:pt x="10653" y="190484"/>
                  </a:lnTo>
                  <a:lnTo>
                    <a:pt x="6374" y="188611"/>
                  </a:lnTo>
                  <a:lnTo>
                    <a:pt x="4247" y="187124"/>
                  </a:lnTo>
                  <a:lnTo>
                    <a:pt x="1882" y="183590"/>
                  </a:lnTo>
                  <a:lnTo>
                    <a:pt x="100" y="178139"/>
                  </a:lnTo>
                  <a:lnTo>
                    <a:pt x="0" y="165621"/>
                  </a:lnTo>
                  <a:lnTo>
                    <a:pt x="3364" y="154044"/>
                  </a:lnTo>
                  <a:lnTo>
                    <a:pt x="10821" y="142560"/>
                  </a:lnTo>
                  <a:lnTo>
                    <a:pt x="17702" y="135687"/>
                  </a:lnTo>
                  <a:lnTo>
                    <a:pt x="48576" y="115557"/>
                  </a:lnTo>
                  <a:lnTo>
                    <a:pt x="53568" y="116740"/>
                  </a:lnTo>
                  <a:lnTo>
                    <a:pt x="64901" y="119878"/>
                  </a:lnTo>
                  <a:lnTo>
                    <a:pt x="74639" y="121203"/>
                  </a:lnTo>
                  <a:lnTo>
                    <a:pt x="84746" y="125674"/>
                  </a:lnTo>
                  <a:lnTo>
                    <a:pt x="97089" y="135571"/>
                  </a:lnTo>
                  <a:lnTo>
                    <a:pt x="103627" y="145218"/>
                  </a:lnTo>
                  <a:lnTo>
                    <a:pt x="118696" y="179822"/>
                  </a:lnTo>
                  <a:lnTo>
                    <a:pt x="122833" y="185284"/>
                  </a:lnTo>
                  <a:lnTo>
                    <a:pt x="127024" y="188182"/>
                  </a:lnTo>
                  <a:lnTo>
                    <a:pt x="131238" y="190175"/>
                  </a:lnTo>
                  <a:lnTo>
                    <a:pt x="137577" y="194559"/>
                  </a:lnTo>
                  <a:lnTo>
                    <a:pt x="14604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1475">
              <a:extLst>
                <a:ext uri="{FF2B5EF4-FFF2-40B4-BE49-F238E27FC236}">
                  <a16:creationId xmlns:a16="http://schemas.microsoft.com/office/drawing/2014/main" id="{AE96069D-D382-48C7-8949-1ADA3688835C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10729913" y="431800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1476">
              <a:extLst>
                <a:ext uri="{FF2B5EF4-FFF2-40B4-BE49-F238E27FC236}">
                  <a16:creationId xmlns:a16="http://schemas.microsoft.com/office/drawing/2014/main" id="{C0C6BBCE-2AFC-4903-AE7B-CF9EF9C6DD61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10501313" y="4210050"/>
              <a:ext cx="31751" cy="247651"/>
            </a:xfrm>
            <a:custGeom>
              <a:avLst/>
              <a:gdLst/>
              <a:ahLst/>
              <a:cxnLst/>
              <a:rect l="0" t="0" r="0" b="0"/>
              <a:pathLst>
                <a:path w="31751" h="247651">
                  <a:moveTo>
                    <a:pt x="31750" y="0"/>
                  </a:moveTo>
                  <a:lnTo>
                    <a:pt x="31750" y="0"/>
                  </a:lnTo>
                  <a:lnTo>
                    <a:pt x="29868" y="40437"/>
                  </a:lnTo>
                  <a:lnTo>
                    <a:pt x="22290" y="86058"/>
                  </a:lnTo>
                  <a:lnTo>
                    <a:pt x="15963" y="130122"/>
                  </a:lnTo>
                  <a:lnTo>
                    <a:pt x="11248" y="172845"/>
                  </a:lnTo>
                  <a:lnTo>
                    <a:pt x="1169" y="218078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1477">
              <a:extLst>
                <a:ext uri="{FF2B5EF4-FFF2-40B4-BE49-F238E27FC236}">
                  <a16:creationId xmlns:a16="http://schemas.microsoft.com/office/drawing/2014/main" id="{530A1CC6-3AE6-4697-A840-15EF5EB8A95B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412439" y="4140200"/>
              <a:ext cx="279375" cy="208189"/>
            </a:xfrm>
            <a:custGeom>
              <a:avLst/>
              <a:gdLst/>
              <a:ahLst/>
              <a:cxnLst/>
              <a:rect l="0" t="0" r="0" b="0"/>
              <a:pathLst>
                <a:path w="279375" h="208189">
                  <a:moveTo>
                    <a:pt x="69824" y="0"/>
                  </a:moveTo>
                  <a:lnTo>
                    <a:pt x="69824" y="0"/>
                  </a:lnTo>
                  <a:lnTo>
                    <a:pt x="69824" y="3371"/>
                  </a:lnTo>
                  <a:lnTo>
                    <a:pt x="67942" y="6908"/>
                  </a:lnTo>
                  <a:lnTo>
                    <a:pt x="66453" y="8839"/>
                  </a:lnTo>
                  <a:lnTo>
                    <a:pt x="64797" y="14747"/>
                  </a:lnTo>
                  <a:lnTo>
                    <a:pt x="63356" y="21371"/>
                  </a:lnTo>
                  <a:lnTo>
                    <a:pt x="36814" y="67560"/>
                  </a:lnTo>
                  <a:lnTo>
                    <a:pt x="16929" y="111917"/>
                  </a:lnTo>
                  <a:lnTo>
                    <a:pt x="9150" y="129064"/>
                  </a:lnTo>
                  <a:lnTo>
                    <a:pt x="61" y="175553"/>
                  </a:lnTo>
                  <a:lnTo>
                    <a:pt x="0" y="183876"/>
                  </a:lnTo>
                  <a:lnTo>
                    <a:pt x="697" y="186084"/>
                  </a:lnTo>
                  <a:lnTo>
                    <a:pt x="1867" y="187556"/>
                  </a:lnTo>
                  <a:lnTo>
                    <a:pt x="3352" y="188537"/>
                  </a:lnTo>
                  <a:lnTo>
                    <a:pt x="4343" y="189897"/>
                  </a:lnTo>
                  <a:lnTo>
                    <a:pt x="5443" y="193290"/>
                  </a:lnTo>
                  <a:lnTo>
                    <a:pt x="6442" y="194477"/>
                  </a:lnTo>
                  <a:lnTo>
                    <a:pt x="18456" y="199909"/>
                  </a:lnTo>
                  <a:lnTo>
                    <a:pt x="61818" y="204953"/>
                  </a:lnTo>
                  <a:lnTo>
                    <a:pt x="79445" y="208188"/>
                  </a:lnTo>
                  <a:lnTo>
                    <a:pt x="100662" y="207265"/>
                  </a:lnTo>
                  <a:lnTo>
                    <a:pt x="145971" y="197971"/>
                  </a:lnTo>
                  <a:lnTo>
                    <a:pt x="189765" y="196210"/>
                  </a:lnTo>
                  <a:lnTo>
                    <a:pt x="236374" y="190578"/>
                  </a:lnTo>
                  <a:lnTo>
                    <a:pt x="255149" y="190507"/>
                  </a:lnTo>
                  <a:lnTo>
                    <a:pt x="259905" y="192385"/>
                  </a:lnTo>
                  <a:lnTo>
                    <a:pt x="264371" y="194866"/>
                  </a:lnTo>
                  <a:lnTo>
                    <a:pt x="272986" y="196458"/>
                  </a:lnTo>
                  <a:lnTo>
                    <a:pt x="279374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SMARTInkShape-1478">
            <a:extLst>
              <a:ext uri="{FF2B5EF4-FFF2-40B4-BE49-F238E27FC236}">
                <a16:creationId xmlns:a16="http://schemas.microsoft.com/office/drawing/2014/main" id="{D3E31658-0998-4E95-9D80-D095CE198E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54513" y="2260600"/>
            <a:ext cx="1009651" cy="107687"/>
          </a:xfrm>
          <a:custGeom>
            <a:avLst/>
            <a:gdLst/>
            <a:ahLst/>
            <a:cxnLst/>
            <a:rect l="0" t="0" r="0" b="0"/>
            <a:pathLst>
              <a:path w="1009651" h="107687">
                <a:moveTo>
                  <a:pt x="0" y="82550"/>
                </a:moveTo>
                <a:lnTo>
                  <a:pt x="0" y="82550"/>
                </a:lnTo>
                <a:lnTo>
                  <a:pt x="3371" y="85921"/>
                </a:lnTo>
                <a:lnTo>
                  <a:pt x="6907" y="87576"/>
                </a:lnTo>
                <a:lnTo>
                  <a:pt x="11555" y="88639"/>
                </a:lnTo>
                <a:lnTo>
                  <a:pt x="17543" y="93212"/>
                </a:lnTo>
                <a:lnTo>
                  <a:pt x="21437" y="94344"/>
                </a:lnTo>
                <a:lnTo>
                  <a:pt x="46124" y="95902"/>
                </a:lnTo>
                <a:lnTo>
                  <a:pt x="58526" y="100266"/>
                </a:lnTo>
                <a:lnTo>
                  <a:pt x="102193" y="103447"/>
                </a:lnTo>
                <a:lnTo>
                  <a:pt x="143988" y="107686"/>
                </a:lnTo>
                <a:lnTo>
                  <a:pt x="186317" y="106034"/>
                </a:lnTo>
                <a:lnTo>
                  <a:pt x="226911" y="102476"/>
                </a:lnTo>
                <a:lnTo>
                  <a:pt x="273970" y="96704"/>
                </a:lnTo>
                <a:lnTo>
                  <a:pt x="311422" y="90820"/>
                </a:lnTo>
                <a:lnTo>
                  <a:pt x="350036" y="84608"/>
                </a:lnTo>
                <a:lnTo>
                  <a:pt x="392443" y="78299"/>
                </a:lnTo>
                <a:lnTo>
                  <a:pt x="436288" y="71256"/>
                </a:lnTo>
                <a:lnTo>
                  <a:pt x="481264" y="61251"/>
                </a:lnTo>
                <a:lnTo>
                  <a:pt x="513520" y="55915"/>
                </a:lnTo>
                <a:lnTo>
                  <a:pt x="546672" y="51192"/>
                </a:lnTo>
                <a:lnTo>
                  <a:pt x="579515" y="46741"/>
                </a:lnTo>
                <a:lnTo>
                  <a:pt x="626478" y="40268"/>
                </a:lnTo>
                <a:lnTo>
                  <a:pt x="659199" y="36006"/>
                </a:lnTo>
                <a:lnTo>
                  <a:pt x="692557" y="31760"/>
                </a:lnTo>
                <a:lnTo>
                  <a:pt x="726903" y="27521"/>
                </a:lnTo>
                <a:lnTo>
                  <a:pt x="763334" y="23285"/>
                </a:lnTo>
                <a:lnTo>
                  <a:pt x="798811" y="20932"/>
                </a:lnTo>
                <a:lnTo>
                  <a:pt x="833394" y="19181"/>
                </a:lnTo>
                <a:lnTo>
                  <a:pt x="867578" y="16051"/>
                </a:lnTo>
                <a:lnTo>
                  <a:pt x="903468" y="12308"/>
                </a:lnTo>
                <a:lnTo>
                  <a:pt x="939880" y="8292"/>
                </a:lnTo>
                <a:lnTo>
                  <a:pt x="986468" y="2771"/>
                </a:lnTo>
                <a:lnTo>
                  <a:pt x="10096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SMARTInkShape-Group564">
            <a:extLst>
              <a:ext uri="{FF2B5EF4-FFF2-40B4-BE49-F238E27FC236}">
                <a16:creationId xmlns:a16="http://schemas.microsoft.com/office/drawing/2014/main" id="{43127D5C-D686-4A7A-A9CB-D2A2C47F1944}"/>
              </a:ext>
            </a:extLst>
          </p:cNvPr>
          <p:cNvGrpSpPr/>
          <p:nvPr/>
        </p:nvGrpSpPr>
        <p:grpSpPr>
          <a:xfrm>
            <a:off x="10018719" y="4140200"/>
            <a:ext cx="266695" cy="342901"/>
            <a:chOff x="10018719" y="4140200"/>
            <a:chExt cx="266695" cy="342901"/>
          </a:xfrm>
        </p:grpSpPr>
        <p:sp>
          <p:nvSpPr>
            <p:cNvPr id="213" name="SMARTInkShape-1479">
              <a:extLst>
                <a:ext uri="{FF2B5EF4-FFF2-40B4-BE49-F238E27FC236}">
                  <a16:creationId xmlns:a16="http://schemas.microsoft.com/office/drawing/2014/main" id="{20504786-C9AA-4C77-BC9E-E67C7B8C0309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10018719" y="4451352"/>
              <a:ext cx="266695" cy="31749"/>
            </a:xfrm>
            <a:custGeom>
              <a:avLst/>
              <a:gdLst/>
              <a:ahLst/>
              <a:cxnLst/>
              <a:rect l="0" t="0" r="0" b="0"/>
              <a:pathLst>
                <a:path w="266695" h="31749">
                  <a:moveTo>
                    <a:pt x="12694" y="6348"/>
                  </a:moveTo>
                  <a:lnTo>
                    <a:pt x="12694" y="6348"/>
                  </a:lnTo>
                  <a:lnTo>
                    <a:pt x="7226" y="6348"/>
                  </a:lnTo>
                  <a:lnTo>
                    <a:pt x="6932" y="5643"/>
                  </a:lnTo>
                  <a:lnTo>
                    <a:pt x="6605" y="2977"/>
                  </a:lnTo>
                  <a:lnTo>
                    <a:pt x="5813" y="1984"/>
                  </a:lnTo>
                  <a:lnTo>
                    <a:pt x="0" y="0"/>
                  </a:lnTo>
                  <a:lnTo>
                    <a:pt x="9453" y="9458"/>
                  </a:lnTo>
                  <a:lnTo>
                    <a:pt x="13135" y="11258"/>
                  </a:lnTo>
                  <a:lnTo>
                    <a:pt x="15104" y="11738"/>
                  </a:lnTo>
                  <a:lnTo>
                    <a:pt x="24746" y="16873"/>
                  </a:lnTo>
                  <a:lnTo>
                    <a:pt x="70581" y="19697"/>
                  </a:lnTo>
                  <a:lnTo>
                    <a:pt x="114337" y="25002"/>
                  </a:lnTo>
                  <a:lnTo>
                    <a:pt x="157423" y="25364"/>
                  </a:lnTo>
                  <a:lnTo>
                    <a:pt x="199872" y="27277"/>
                  </a:lnTo>
                  <a:lnTo>
                    <a:pt x="222842" y="30865"/>
                  </a:lnTo>
                  <a:lnTo>
                    <a:pt x="266694" y="317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1480">
              <a:extLst>
                <a:ext uri="{FF2B5EF4-FFF2-40B4-BE49-F238E27FC236}">
                  <a16:creationId xmlns:a16="http://schemas.microsoft.com/office/drawing/2014/main" id="{35F98143-9FE2-47C7-97D5-BA0BBC8B377F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10031415" y="4140200"/>
              <a:ext cx="234949" cy="215901"/>
            </a:xfrm>
            <a:custGeom>
              <a:avLst/>
              <a:gdLst/>
              <a:ahLst/>
              <a:cxnLst/>
              <a:rect l="0" t="0" r="0" b="0"/>
              <a:pathLst>
                <a:path w="234949" h="215901">
                  <a:moveTo>
                    <a:pt x="171448" y="0"/>
                  </a:moveTo>
                  <a:lnTo>
                    <a:pt x="171448" y="0"/>
                  </a:lnTo>
                  <a:lnTo>
                    <a:pt x="171448" y="6350"/>
                  </a:lnTo>
                  <a:lnTo>
                    <a:pt x="165980" y="11817"/>
                  </a:lnTo>
                  <a:lnTo>
                    <a:pt x="165359" y="15810"/>
                  </a:lnTo>
                  <a:lnTo>
                    <a:pt x="164567" y="16890"/>
                  </a:lnTo>
                  <a:lnTo>
                    <a:pt x="161804" y="18090"/>
                  </a:lnTo>
                  <a:lnTo>
                    <a:pt x="160785" y="19115"/>
                  </a:lnTo>
                  <a:lnTo>
                    <a:pt x="159653" y="22137"/>
                  </a:lnTo>
                  <a:lnTo>
                    <a:pt x="158646" y="23225"/>
                  </a:lnTo>
                  <a:lnTo>
                    <a:pt x="155645" y="24433"/>
                  </a:lnTo>
                  <a:lnTo>
                    <a:pt x="154562" y="25461"/>
                  </a:lnTo>
                  <a:lnTo>
                    <a:pt x="153359" y="28484"/>
                  </a:lnTo>
                  <a:lnTo>
                    <a:pt x="152333" y="29573"/>
                  </a:lnTo>
                  <a:lnTo>
                    <a:pt x="149312" y="30783"/>
                  </a:lnTo>
                  <a:lnTo>
                    <a:pt x="137688" y="33504"/>
                  </a:lnTo>
                  <a:lnTo>
                    <a:pt x="128283" y="38620"/>
                  </a:lnTo>
                  <a:lnTo>
                    <a:pt x="110114" y="54348"/>
                  </a:lnTo>
                  <a:lnTo>
                    <a:pt x="63737" y="76085"/>
                  </a:lnTo>
                  <a:lnTo>
                    <a:pt x="17014" y="104601"/>
                  </a:lnTo>
                  <a:lnTo>
                    <a:pt x="10605" y="110329"/>
                  </a:lnTo>
                  <a:lnTo>
                    <a:pt x="8240" y="114417"/>
                  </a:lnTo>
                  <a:lnTo>
                    <a:pt x="7609" y="116494"/>
                  </a:lnTo>
                  <a:lnTo>
                    <a:pt x="6483" y="117880"/>
                  </a:lnTo>
                  <a:lnTo>
                    <a:pt x="991" y="120285"/>
                  </a:lnTo>
                  <a:lnTo>
                    <a:pt x="439" y="122369"/>
                  </a:lnTo>
                  <a:lnTo>
                    <a:pt x="0" y="126976"/>
                  </a:lnTo>
                  <a:lnTo>
                    <a:pt x="3369" y="126993"/>
                  </a:lnTo>
                  <a:lnTo>
                    <a:pt x="4362" y="127701"/>
                  </a:lnTo>
                  <a:lnTo>
                    <a:pt x="5024" y="128879"/>
                  </a:lnTo>
                  <a:lnTo>
                    <a:pt x="5465" y="130369"/>
                  </a:lnTo>
                  <a:lnTo>
                    <a:pt x="6465" y="131363"/>
                  </a:lnTo>
                  <a:lnTo>
                    <a:pt x="12763" y="133881"/>
                  </a:lnTo>
                  <a:lnTo>
                    <a:pt x="17578" y="137663"/>
                  </a:lnTo>
                  <a:lnTo>
                    <a:pt x="23473" y="139097"/>
                  </a:lnTo>
                  <a:lnTo>
                    <a:pt x="27600" y="139432"/>
                  </a:lnTo>
                  <a:lnTo>
                    <a:pt x="31785" y="141462"/>
                  </a:lnTo>
                  <a:lnTo>
                    <a:pt x="33890" y="142992"/>
                  </a:lnTo>
                  <a:lnTo>
                    <a:pt x="43593" y="145144"/>
                  </a:lnTo>
                  <a:lnTo>
                    <a:pt x="55149" y="146577"/>
                  </a:lnTo>
                  <a:lnTo>
                    <a:pt x="71005" y="151494"/>
                  </a:lnTo>
                  <a:lnTo>
                    <a:pt x="89328" y="154162"/>
                  </a:lnTo>
                  <a:lnTo>
                    <a:pt x="116217" y="163373"/>
                  </a:lnTo>
                  <a:lnTo>
                    <a:pt x="127851" y="165744"/>
                  </a:lnTo>
                  <a:lnTo>
                    <a:pt x="172363" y="183989"/>
                  </a:lnTo>
                  <a:lnTo>
                    <a:pt x="199555" y="194669"/>
                  </a:lnTo>
                  <a:lnTo>
                    <a:pt x="214315" y="199790"/>
                  </a:lnTo>
                  <a:lnTo>
                    <a:pt x="234948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SMARTInkShape-Group565">
            <a:extLst>
              <a:ext uri="{FF2B5EF4-FFF2-40B4-BE49-F238E27FC236}">
                <a16:creationId xmlns:a16="http://schemas.microsoft.com/office/drawing/2014/main" id="{37C18077-6C3F-4682-9A0A-E490FAC9175A}"/>
              </a:ext>
            </a:extLst>
          </p:cNvPr>
          <p:cNvGrpSpPr/>
          <p:nvPr/>
        </p:nvGrpSpPr>
        <p:grpSpPr>
          <a:xfrm>
            <a:off x="8253413" y="4076700"/>
            <a:ext cx="1459621" cy="685801"/>
            <a:chOff x="8253413" y="4076700"/>
            <a:chExt cx="1459621" cy="685801"/>
          </a:xfrm>
        </p:grpSpPr>
        <p:sp>
          <p:nvSpPr>
            <p:cNvPr id="216" name="SMARTInkShape-1481">
              <a:extLst>
                <a:ext uri="{FF2B5EF4-FFF2-40B4-BE49-F238E27FC236}">
                  <a16:creationId xmlns:a16="http://schemas.microsoft.com/office/drawing/2014/main" id="{82D55181-D596-46E5-95A7-A3A9AD7369C7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9669463" y="4603750"/>
              <a:ext cx="43571" cy="158751"/>
            </a:xfrm>
            <a:custGeom>
              <a:avLst/>
              <a:gdLst/>
              <a:ahLst/>
              <a:cxnLst/>
              <a:rect l="0" t="0" r="0" b="0"/>
              <a:pathLst>
                <a:path w="43571" h="158751">
                  <a:moveTo>
                    <a:pt x="38100" y="0"/>
                  </a:moveTo>
                  <a:lnTo>
                    <a:pt x="38100" y="0"/>
                  </a:lnTo>
                  <a:lnTo>
                    <a:pt x="38100" y="3371"/>
                  </a:lnTo>
                  <a:lnTo>
                    <a:pt x="39981" y="6908"/>
                  </a:lnTo>
                  <a:lnTo>
                    <a:pt x="42464" y="10831"/>
                  </a:lnTo>
                  <a:lnTo>
                    <a:pt x="43567" y="14927"/>
                  </a:lnTo>
                  <a:lnTo>
                    <a:pt x="43570" y="32739"/>
                  </a:lnTo>
                  <a:lnTo>
                    <a:pt x="32887" y="76528"/>
                  </a:lnTo>
                  <a:lnTo>
                    <a:pt x="21835" y="106029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1482">
              <a:extLst>
                <a:ext uri="{FF2B5EF4-FFF2-40B4-BE49-F238E27FC236}">
                  <a16:creationId xmlns:a16="http://schemas.microsoft.com/office/drawing/2014/main" id="{E5CF6589-A2DD-43CD-84A8-8546A0A41079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9567863" y="4648202"/>
              <a:ext cx="57151" cy="6349"/>
            </a:xfrm>
            <a:custGeom>
              <a:avLst/>
              <a:gdLst/>
              <a:ahLst/>
              <a:cxnLst/>
              <a:rect l="0" t="0" r="0" b="0"/>
              <a:pathLst>
                <a:path w="57151" h="6349">
                  <a:moveTo>
                    <a:pt x="0" y="6348"/>
                  </a:moveTo>
                  <a:lnTo>
                    <a:pt x="0" y="6348"/>
                  </a:lnTo>
                  <a:lnTo>
                    <a:pt x="5467" y="6348"/>
                  </a:lnTo>
                  <a:lnTo>
                    <a:pt x="11740" y="881"/>
                  </a:lnTo>
                  <a:lnTo>
                    <a:pt x="40462" y="0"/>
                  </a:lnTo>
                  <a:lnTo>
                    <a:pt x="44559" y="1881"/>
                  </a:lnTo>
                  <a:lnTo>
                    <a:pt x="50692" y="6270"/>
                  </a:lnTo>
                  <a:lnTo>
                    <a:pt x="57150" y="63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1483">
              <a:extLst>
                <a:ext uri="{FF2B5EF4-FFF2-40B4-BE49-F238E27FC236}">
                  <a16:creationId xmlns:a16="http://schemas.microsoft.com/office/drawing/2014/main" id="{40D63CE7-4642-48FC-B6AE-EBE40AE5CA84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9421813" y="4610100"/>
              <a:ext cx="25323" cy="133351"/>
            </a:xfrm>
            <a:custGeom>
              <a:avLst/>
              <a:gdLst/>
              <a:ahLst/>
              <a:cxnLst/>
              <a:rect l="0" t="0" r="0" b="0"/>
              <a:pathLst>
                <a:path w="25323" h="133351">
                  <a:moveTo>
                    <a:pt x="12700" y="0"/>
                  </a:moveTo>
                  <a:lnTo>
                    <a:pt x="12700" y="0"/>
                  </a:lnTo>
                  <a:lnTo>
                    <a:pt x="18167" y="0"/>
                  </a:lnTo>
                  <a:lnTo>
                    <a:pt x="18461" y="706"/>
                  </a:lnTo>
                  <a:lnTo>
                    <a:pt x="19750" y="17130"/>
                  </a:lnTo>
                  <a:lnTo>
                    <a:pt x="24075" y="25439"/>
                  </a:lnTo>
                  <a:lnTo>
                    <a:pt x="25322" y="49057"/>
                  </a:lnTo>
                  <a:lnTo>
                    <a:pt x="15938" y="86793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MARTInkShape-1484">
              <a:extLst>
                <a:ext uri="{FF2B5EF4-FFF2-40B4-BE49-F238E27FC236}">
                  <a16:creationId xmlns:a16="http://schemas.microsoft.com/office/drawing/2014/main" id="{BECC36D9-BD4C-4736-A258-B7AA40D367F3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9409113" y="4565650"/>
              <a:ext cx="107951" cy="25401"/>
            </a:xfrm>
            <a:custGeom>
              <a:avLst/>
              <a:gdLst/>
              <a:ahLst/>
              <a:cxnLst/>
              <a:rect l="0" t="0" r="0" b="0"/>
              <a:pathLst>
                <a:path w="107951" h="254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3371" y="9460"/>
                  </a:lnTo>
                  <a:lnTo>
                    <a:pt x="6907" y="11260"/>
                  </a:lnTo>
                  <a:lnTo>
                    <a:pt x="50888" y="18871"/>
                  </a:lnTo>
                  <a:lnTo>
                    <a:pt x="72438" y="19740"/>
                  </a:lnTo>
                  <a:lnTo>
                    <a:pt x="99745" y="25007"/>
                  </a:lnTo>
                  <a:lnTo>
                    <a:pt x="1079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1485">
              <a:extLst>
                <a:ext uri="{FF2B5EF4-FFF2-40B4-BE49-F238E27FC236}">
                  <a16:creationId xmlns:a16="http://schemas.microsoft.com/office/drawing/2014/main" id="{796E44AA-D030-4DD3-A924-FB32E4E9CC55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9313863" y="4540250"/>
              <a:ext cx="101601" cy="101601"/>
            </a:xfrm>
            <a:custGeom>
              <a:avLst/>
              <a:gdLst/>
              <a:ahLst/>
              <a:cxnLst/>
              <a:rect l="0" t="0" r="0" b="0"/>
              <a:pathLst>
                <a:path w="101601" h="101601">
                  <a:moveTo>
                    <a:pt x="0" y="101600"/>
                  </a:moveTo>
                  <a:lnTo>
                    <a:pt x="0" y="101600"/>
                  </a:lnTo>
                  <a:lnTo>
                    <a:pt x="3371" y="101600"/>
                  </a:lnTo>
                  <a:lnTo>
                    <a:pt x="6907" y="99719"/>
                  </a:lnTo>
                  <a:lnTo>
                    <a:pt x="10831" y="97236"/>
                  </a:lnTo>
                  <a:lnTo>
                    <a:pt x="17006" y="95133"/>
                  </a:lnTo>
                  <a:lnTo>
                    <a:pt x="23304" y="91060"/>
                  </a:lnTo>
                  <a:lnTo>
                    <a:pt x="30345" y="88129"/>
                  </a:lnTo>
                  <a:lnTo>
                    <a:pt x="55434" y="68233"/>
                  </a:lnTo>
                  <a:lnTo>
                    <a:pt x="61326" y="61370"/>
                  </a:lnTo>
                  <a:lnTo>
                    <a:pt x="77333" y="48961"/>
                  </a:lnTo>
                  <a:lnTo>
                    <a:pt x="80231" y="44573"/>
                  </a:lnTo>
                  <a:lnTo>
                    <a:pt x="82225" y="40272"/>
                  </a:lnTo>
                  <a:lnTo>
                    <a:pt x="100366" y="14838"/>
                  </a:lnTo>
                  <a:lnTo>
                    <a:pt x="101356" y="8053"/>
                  </a:lnTo>
                  <a:lnTo>
                    <a:pt x="1016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1486">
              <a:extLst>
                <a:ext uri="{FF2B5EF4-FFF2-40B4-BE49-F238E27FC236}">
                  <a16:creationId xmlns:a16="http://schemas.microsoft.com/office/drawing/2014/main" id="{D73D0C30-55F7-43E6-8210-37B666278196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9193213" y="4441417"/>
              <a:ext cx="139700" cy="105184"/>
            </a:xfrm>
            <a:custGeom>
              <a:avLst/>
              <a:gdLst/>
              <a:ahLst/>
              <a:cxnLst/>
              <a:rect l="0" t="0" r="0" b="0"/>
              <a:pathLst>
                <a:path w="139700" h="105184">
                  <a:moveTo>
                    <a:pt x="0" y="105183"/>
                  </a:moveTo>
                  <a:lnTo>
                    <a:pt x="0" y="105183"/>
                  </a:lnTo>
                  <a:lnTo>
                    <a:pt x="38198" y="61959"/>
                  </a:lnTo>
                  <a:lnTo>
                    <a:pt x="77731" y="27620"/>
                  </a:lnTo>
                  <a:lnTo>
                    <a:pt x="112160" y="7928"/>
                  </a:lnTo>
                  <a:lnTo>
                    <a:pt x="128406" y="4441"/>
                  </a:lnTo>
                  <a:lnTo>
                    <a:pt x="134210" y="3964"/>
                  </a:lnTo>
                  <a:lnTo>
                    <a:pt x="136040" y="3132"/>
                  </a:lnTo>
                  <a:lnTo>
                    <a:pt x="137259" y="1871"/>
                  </a:lnTo>
                  <a:lnTo>
                    <a:pt x="138072" y="325"/>
                  </a:lnTo>
                  <a:lnTo>
                    <a:pt x="138615" y="0"/>
                  </a:lnTo>
                  <a:lnTo>
                    <a:pt x="138976" y="489"/>
                  </a:lnTo>
                  <a:lnTo>
                    <a:pt x="139681" y="5384"/>
                  </a:lnTo>
                  <a:lnTo>
                    <a:pt x="139699" y="18505"/>
                  </a:lnTo>
                  <a:lnTo>
                    <a:pt x="138993" y="19881"/>
                  </a:lnTo>
                  <a:lnTo>
                    <a:pt x="137817" y="20799"/>
                  </a:lnTo>
                  <a:lnTo>
                    <a:pt x="134630" y="22523"/>
                  </a:lnTo>
                  <a:lnTo>
                    <a:pt x="112173" y="43823"/>
                  </a:lnTo>
                  <a:lnTo>
                    <a:pt x="109826" y="48043"/>
                  </a:lnTo>
                  <a:lnTo>
                    <a:pt x="109201" y="50157"/>
                  </a:lnTo>
                  <a:lnTo>
                    <a:pt x="108078" y="51565"/>
                  </a:lnTo>
                  <a:lnTo>
                    <a:pt x="104950" y="53131"/>
                  </a:lnTo>
                  <a:lnTo>
                    <a:pt x="82550" y="5438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MARTInkShape-1487">
              <a:extLst>
                <a:ext uri="{FF2B5EF4-FFF2-40B4-BE49-F238E27FC236}">
                  <a16:creationId xmlns:a16="http://schemas.microsoft.com/office/drawing/2014/main" id="{3FF1953E-B32A-41C5-BE7E-AFF50F378C19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142413" y="4489450"/>
              <a:ext cx="107951" cy="138515"/>
            </a:xfrm>
            <a:custGeom>
              <a:avLst/>
              <a:gdLst/>
              <a:ahLst/>
              <a:cxnLst/>
              <a:rect l="0" t="0" r="0" b="0"/>
              <a:pathLst>
                <a:path w="107951" h="138515">
                  <a:moveTo>
                    <a:pt x="107950" y="0"/>
                  </a:moveTo>
                  <a:lnTo>
                    <a:pt x="107950" y="0"/>
                  </a:lnTo>
                  <a:lnTo>
                    <a:pt x="68356" y="44620"/>
                  </a:lnTo>
                  <a:lnTo>
                    <a:pt x="30861" y="88883"/>
                  </a:lnTo>
                  <a:lnTo>
                    <a:pt x="9603" y="118851"/>
                  </a:lnTo>
                  <a:lnTo>
                    <a:pt x="8518" y="121567"/>
                  </a:lnTo>
                  <a:lnTo>
                    <a:pt x="7090" y="123378"/>
                  </a:lnTo>
                  <a:lnTo>
                    <a:pt x="2414" y="126632"/>
                  </a:lnTo>
                  <a:lnTo>
                    <a:pt x="1072" y="129894"/>
                  </a:lnTo>
                  <a:lnTo>
                    <a:pt x="94" y="138514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SMARTInkShape-1488">
              <a:extLst>
                <a:ext uri="{FF2B5EF4-FFF2-40B4-BE49-F238E27FC236}">
                  <a16:creationId xmlns:a16="http://schemas.microsoft.com/office/drawing/2014/main" id="{184476F6-C8E5-4053-B4EC-15246BE9CBE1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047188" y="4381500"/>
              <a:ext cx="107926" cy="107951"/>
            </a:xfrm>
            <a:custGeom>
              <a:avLst/>
              <a:gdLst/>
              <a:ahLst/>
              <a:cxnLst/>
              <a:rect l="0" t="0" r="0" b="0"/>
              <a:pathLst>
                <a:path w="107926" h="107951">
                  <a:moveTo>
                    <a:pt x="31725" y="0"/>
                  </a:moveTo>
                  <a:lnTo>
                    <a:pt x="31725" y="0"/>
                  </a:lnTo>
                  <a:lnTo>
                    <a:pt x="28354" y="0"/>
                  </a:lnTo>
                  <a:lnTo>
                    <a:pt x="27360" y="706"/>
                  </a:lnTo>
                  <a:lnTo>
                    <a:pt x="26698" y="1882"/>
                  </a:lnTo>
                  <a:lnTo>
                    <a:pt x="26257" y="3371"/>
                  </a:lnTo>
                  <a:lnTo>
                    <a:pt x="8167" y="31373"/>
                  </a:lnTo>
                  <a:lnTo>
                    <a:pt x="61" y="68255"/>
                  </a:lnTo>
                  <a:lnTo>
                    <a:pt x="0" y="72748"/>
                  </a:lnTo>
                  <a:lnTo>
                    <a:pt x="1867" y="76547"/>
                  </a:lnTo>
                  <a:lnTo>
                    <a:pt x="4343" y="80588"/>
                  </a:lnTo>
                  <a:lnTo>
                    <a:pt x="5444" y="84735"/>
                  </a:lnTo>
                  <a:lnTo>
                    <a:pt x="6443" y="86123"/>
                  </a:lnTo>
                  <a:lnTo>
                    <a:pt x="7815" y="87049"/>
                  </a:lnTo>
                  <a:lnTo>
                    <a:pt x="9435" y="87666"/>
                  </a:lnTo>
                  <a:lnTo>
                    <a:pt x="10515" y="88783"/>
                  </a:lnTo>
                  <a:lnTo>
                    <a:pt x="11715" y="91906"/>
                  </a:lnTo>
                  <a:lnTo>
                    <a:pt x="12740" y="93020"/>
                  </a:lnTo>
                  <a:lnTo>
                    <a:pt x="15761" y="94259"/>
                  </a:lnTo>
                  <a:lnTo>
                    <a:pt x="30947" y="95163"/>
                  </a:lnTo>
                  <a:lnTo>
                    <a:pt x="36789" y="93330"/>
                  </a:lnTo>
                  <a:lnTo>
                    <a:pt x="42916" y="89775"/>
                  </a:lnTo>
                  <a:lnTo>
                    <a:pt x="61969" y="85606"/>
                  </a:lnTo>
                  <a:lnTo>
                    <a:pt x="73342" y="78084"/>
                  </a:lnTo>
                  <a:lnTo>
                    <a:pt x="103688" y="48683"/>
                  </a:lnTo>
                  <a:lnTo>
                    <a:pt x="106042" y="44450"/>
                  </a:lnTo>
                  <a:lnTo>
                    <a:pt x="107924" y="38103"/>
                  </a:lnTo>
                  <a:lnTo>
                    <a:pt x="107925" y="46939"/>
                  </a:lnTo>
                  <a:lnTo>
                    <a:pt x="106043" y="50965"/>
                  </a:lnTo>
                  <a:lnTo>
                    <a:pt x="99086" y="62671"/>
                  </a:lnTo>
                  <a:lnTo>
                    <a:pt x="90350" y="89343"/>
                  </a:lnTo>
                  <a:lnTo>
                    <a:pt x="88875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MARTInkShape-1489">
              <a:extLst>
                <a:ext uri="{FF2B5EF4-FFF2-40B4-BE49-F238E27FC236}">
                  <a16:creationId xmlns:a16="http://schemas.microsoft.com/office/drawing/2014/main" id="{5A430C16-14D6-428A-A576-6F749AFE9A9B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8889564" y="4356100"/>
              <a:ext cx="17900" cy="88901"/>
            </a:xfrm>
            <a:custGeom>
              <a:avLst/>
              <a:gdLst/>
              <a:ahLst/>
              <a:cxnLst/>
              <a:rect l="0" t="0" r="0" b="0"/>
              <a:pathLst>
                <a:path w="17900" h="88901">
                  <a:moveTo>
                    <a:pt x="17899" y="0"/>
                  </a:moveTo>
                  <a:lnTo>
                    <a:pt x="17899" y="0"/>
                  </a:lnTo>
                  <a:lnTo>
                    <a:pt x="14528" y="3371"/>
                  </a:lnTo>
                  <a:lnTo>
                    <a:pt x="12872" y="6908"/>
                  </a:lnTo>
                  <a:lnTo>
                    <a:pt x="11018" y="17007"/>
                  </a:lnTo>
                  <a:lnTo>
                    <a:pt x="1438" y="34710"/>
                  </a:lnTo>
                  <a:lnTo>
                    <a:pt x="0" y="42708"/>
                  </a:lnTo>
                  <a:lnTo>
                    <a:pt x="1242" y="49085"/>
                  </a:lnTo>
                  <a:lnTo>
                    <a:pt x="2561" y="51773"/>
                  </a:lnTo>
                  <a:lnTo>
                    <a:pt x="2144" y="58523"/>
                  </a:lnTo>
                  <a:lnTo>
                    <a:pt x="1046" y="62299"/>
                  </a:lnTo>
                  <a:lnTo>
                    <a:pt x="1019" y="65522"/>
                  </a:lnTo>
                  <a:lnTo>
                    <a:pt x="5444" y="83898"/>
                  </a:lnTo>
                  <a:lnTo>
                    <a:pt x="6774" y="85565"/>
                  </a:lnTo>
                  <a:lnTo>
                    <a:pt x="11549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SMARTInkShape-1490">
              <a:extLst>
                <a:ext uri="{FF2B5EF4-FFF2-40B4-BE49-F238E27FC236}">
                  <a16:creationId xmlns:a16="http://schemas.microsoft.com/office/drawing/2014/main" id="{7EA2C706-F69A-43E4-93CB-4EFA46E23007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932863" y="4286250"/>
              <a:ext cx="82551" cy="31751"/>
            </a:xfrm>
            <a:custGeom>
              <a:avLst/>
              <a:gdLst/>
              <a:ahLst/>
              <a:cxnLst/>
              <a:rect l="0" t="0" r="0" b="0"/>
              <a:pathLst>
                <a:path w="82551" h="31751">
                  <a:moveTo>
                    <a:pt x="0" y="0"/>
                  </a:moveTo>
                  <a:lnTo>
                    <a:pt x="0" y="0"/>
                  </a:lnTo>
                  <a:lnTo>
                    <a:pt x="14926" y="14927"/>
                  </a:lnTo>
                  <a:lnTo>
                    <a:pt x="20980" y="17218"/>
                  </a:lnTo>
                  <a:lnTo>
                    <a:pt x="27668" y="18941"/>
                  </a:lnTo>
                  <a:lnTo>
                    <a:pt x="36107" y="23173"/>
                  </a:lnTo>
                  <a:lnTo>
                    <a:pt x="8255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SMARTInkShape-1491">
              <a:extLst>
                <a:ext uri="{FF2B5EF4-FFF2-40B4-BE49-F238E27FC236}">
                  <a16:creationId xmlns:a16="http://schemas.microsoft.com/office/drawing/2014/main" id="{D412B942-032D-4111-BFF7-9FBED95DBAD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8850313" y="4273550"/>
              <a:ext cx="69851" cy="95251"/>
            </a:xfrm>
            <a:custGeom>
              <a:avLst/>
              <a:gdLst/>
              <a:ahLst/>
              <a:cxnLst/>
              <a:rect l="0" t="0" r="0" b="0"/>
              <a:pathLst>
                <a:path w="69851" h="95251">
                  <a:moveTo>
                    <a:pt x="0" y="95250"/>
                  </a:moveTo>
                  <a:lnTo>
                    <a:pt x="0" y="95250"/>
                  </a:lnTo>
                  <a:lnTo>
                    <a:pt x="0" y="85606"/>
                  </a:lnTo>
                  <a:lnTo>
                    <a:pt x="1881" y="82027"/>
                  </a:lnTo>
                  <a:lnTo>
                    <a:pt x="4364" y="78084"/>
                  </a:lnTo>
                  <a:lnTo>
                    <a:pt x="5467" y="73980"/>
                  </a:lnTo>
                  <a:lnTo>
                    <a:pt x="20578" y="55907"/>
                  </a:lnTo>
                  <a:lnTo>
                    <a:pt x="36698" y="42684"/>
                  </a:lnTo>
                  <a:lnTo>
                    <a:pt x="69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1492">
              <a:extLst>
                <a:ext uri="{FF2B5EF4-FFF2-40B4-BE49-F238E27FC236}">
                  <a16:creationId xmlns:a16="http://schemas.microsoft.com/office/drawing/2014/main" id="{AD91ECA0-6DDA-4517-ACDF-160358699D5B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564659" y="4305300"/>
              <a:ext cx="174288" cy="112974"/>
            </a:xfrm>
            <a:custGeom>
              <a:avLst/>
              <a:gdLst/>
              <a:ahLst/>
              <a:cxnLst/>
              <a:rect l="0" t="0" r="0" b="0"/>
              <a:pathLst>
                <a:path w="174288" h="112974">
                  <a:moveTo>
                    <a:pt x="69754" y="0"/>
                  </a:moveTo>
                  <a:lnTo>
                    <a:pt x="69754" y="0"/>
                  </a:lnTo>
                  <a:lnTo>
                    <a:pt x="76097" y="0"/>
                  </a:lnTo>
                  <a:lnTo>
                    <a:pt x="67265" y="0"/>
                  </a:lnTo>
                  <a:lnTo>
                    <a:pt x="57805" y="3371"/>
                  </a:lnTo>
                  <a:lnTo>
                    <a:pt x="14448" y="42637"/>
                  </a:lnTo>
                  <a:lnTo>
                    <a:pt x="9896" y="49054"/>
                  </a:lnTo>
                  <a:lnTo>
                    <a:pt x="5451" y="56633"/>
                  </a:lnTo>
                  <a:lnTo>
                    <a:pt x="3602" y="58922"/>
                  </a:lnTo>
                  <a:lnTo>
                    <a:pt x="1548" y="65228"/>
                  </a:lnTo>
                  <a:lnTo>
                    <a:pt x="0" y="84396"/>
                  </a:lnTo>
                  <a:lnTo>
                    <a:pt x="1828" y="88780"/>
                  </a:lnTo>
                  <a:lnTo>
                    <a:pt x="12737" y="101614"/>
                  </a:lnTo>
                  <a:lnTo>
                    <a:pt x="18072" y="105134"/>
                  </a:lnTo>
                  <a:lnTo>
                    <a:pt x="24206" y="106699"/>
                  </a:lnTo>
                  <a:lnTo>
                    <a:pt x="38148" y="108285"/>
                  </a:lnTo>
                  <a:lnTo>
                    <a:pt x="51777" y="112903"/>
                  </a:lnTo>
                  <a:lnTo>
                    <a:pt x="60353" y="112973"/>
                  </a:lnTo>
                  <a:lnTo>
                    <a:pt x="94032" y="103415"/>
                  </a:lnTo>
                  <a:lnTo>
                    <a:pt x="138549" y="78192"/>
                  </a:lnTo>
                  <a:lnTo>
                    <a:pt x="161488" y="57576"/>
                  </a:lnTo>
                  <a:lnTo>
                    <a:pt x="165844" y="50926"/>
                  </a:lnTo>
                  <a:lnTo>
                    <a:pt x="173636" y="42358"/>
                  </a:lnTo>
                  <a:lnTo>
                    <a:pt x="174287" y="40233"/>
                  </a:lnTo>
                  <a:lnTo>
                    <a:pt x="174015" y="38111"/>
                  </a:lnTo>
                  <a:lnTo>
                    <a:pt x="172536" y="33166"/>
                  </a:lnTo>
                  <a:lnTo>
                    <a:pt x="171879" y="26264"/>
                  </a:lnTo>
                  <a:lnTo>
                    <a:pt x="170293" y="23154"/>
                  </a:lnTo>
                  <a:lnTo>
                    <a:pt x="150352" y="4311"/>
                  </a:lnTo>
                  <a:lnTo>
                    <a:pt x="144146" y="1916"/>
                  </a:lnTo>
                  <a:lnTo>
                    <a:pt x="12055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1493">
              <a:extLst>
                <a:ext uri="{FF2B5EF4-FFF2-40B4-BE49-F238E27FC236}">
                  <a16:creationId xmlns:a16="http://schemas.microsoft.com/office/drawing/2014/main" id="{08A1A3EE-EB19-4722-B928-D4A4EEE48838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393150" y="4270336"/>
              <a:ext cx="125702" cy="160969"/>
            </a:xfrm>
            <a:custGeom>
              <a:avLst/>
              <a:gdLst/>
              <a:ahLst/>
              <a:cxnLst/>
              <a:rect l="0" t="0" r="0" b="0"/>
              <a:pathLst>
                <a:path w="125702" h="160969">
                  <a:moveTo>
                    <a:pt x="88863" y="3214"/>
                  </a:moveTo>
                  <a:lnTo>
                    <a:pt x="88863" y="3214"/>
                  </a:lnTo>
                  <a:lnTo>
                    <a:pt x="75997" y="17961"/>
                  </a:lnTo>
                  <a:lnTo>
                    <a:pt x="44243" y="60975"/>
                  </a:lnTo>
                  <a:lnTo>
                    <a:pt x="9847" y="106119"/>
                  </a:lnTo>
                  <a:lnTo>
                    <a:pt x="3205" y="119390"/>
                  </a:lnTo>
                  <a:lnTo>
                    <a:pt x="89" y="144650"/>
                  </a:lnTo>
                  <a:lnTo>
                    <a:pt x="0" y="151268"/>
                  </a:lnTo>
                  <a:lnTo>
                    <a:pt x="693" y="152717"/>
                  </a:lnTo>
                  <a:lnTo>
                    <a:pt x="1861" y="153682"/>
                  </a:lnTo>
                  <a:lnTo>
                    <a:pt x="20357" y="160968"/>
                  </a:lnTo>
                  <a:lnTo>
                    <a:pt x="22732" y="160595"/>
                  </a:lnTo>
                  <a:lnTo>
                    <a:pt x="48997" y="147011"/>
                  </a:lnTo>
                  <a:lnTo>
                    <a:pt x="55387" y="140972"/>
                  </a:lnTo>
                  <a:lnTo>
                    <a:pt x="61990" y="133584"/>
                  </a:lnTo>
                  <a:lnTo>
                    <a:pt x="89914" y="107908"/>
                  </a:lnTo>
                  <a:lnTo>
                    <a:pt x="105098" y="83349"/>
                  </a:lnTo>
                  <a:lnTo>
                    <a:pt x="124122" y="39382"/>
                  </a:lnTo>
                  <a:lnTo>
                    <a:pt x="125701" y="30813"/>
                  </a:lnTo>
                  <a:lnTo>
                    <a:pt x="124520" y="24182"/>
                  </a:lnTo>
                  <a:lnTo>
                    <a:pt x="122349" y="18177"/>
                  </a:lnTo>
                  <a:lnTo>
                    <a:pt x="120422" y="8275"/>
                  </a:lnTo>
                  <a:lnTo>
                    <a:pt x="119074" y="6588"/>
                  </a:lnTo>
                  <a:lnTo>
                    <a:pt x="108471" y="510"/>
                  </a:lnTo>
                  <a:lnTo>
                    <a:pt x="105462" y="0"/>
                  </a:lnTo>
                  <a:lnTo>
                    <a:pt x="102752" y="366"/>
                  </a:lnTo>
                  <a:lnTo>
                    <a:pt x="97152" y="1948"/>
                  </a:lnTo>
                  <a:lnTo>
                    <a:pt x="82059" y="4846"/>
                  </a:lnTo>
                  <a:lnTo>
                    <a:pt x="73845" y="8878"/>
                  </a:lnTo>
                  <a:lnTo>
                    <a:pt x="38063" y="3496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1494">
              <a:extLst>
                <a:ext uri="{FF2B5EF4-FFF2-40B4-BE49-F238E27FC236}">
                  <a16:creationId xmlns:a16="http://schemas.microsoft.com/office/drawing/2014/main" id="{FAC1EC0C-F56A-4143-ACA0-EED73A85936C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253413" y="4076700"/>
              <a:ext cx="139701" cy="381001"/>
            </a:xfrm>
            <a:custGeom>
              <a:avLst/>
              <a:gdLst/>
              <a:ahLst/>
              <a:cxnLst/>
              <a:rect l="0" t="0" r="0" b="0"/>
              <a:pathLst>
                <a:path w="139701" h="381001">
                  <a:moveTo>
                    <a:pt x="139700" y="0"/>
                  </a:moveTo>
                  <a:lnTo>
                    <a:pt x="139700" y="0"/>
                  </a:lnTo>
                  <a:lnTo>
                    <a:pt x="139700" y="3371"/>
                  </a:lnTo>
                  <a:lnTo>
                    <a:pt x="138994" y="4364"/>
                  </a:lnTo>
                  <a:lnTo>
                    <a:pt x="137818" y="5026"/>
                  </a:lnTo>
                  <a:lnTo>
                    <a:pt x="136328" y="5467"/>
                  </a:lnTo>
                  <a:lnTo>
                    <a:pt x="124773" y="29416"/>
                  </a:lnTo>
                  <a:lnTo>
                    <a:pt x="105431" y="76062"/>
                  </a:lnTo>
                  <a:lnTo>
                    <a:pt x="85920" y="122235"/>
                  </a:lnTo>
                  <a:lnTo>
                    <a:pt x="69653" y="163296"/>
                  </a:lnTo>
                  <a:lnTo>
                    <a:pt x="50212" y="209743"/>
                  </a:lnTo>
                  <a:lnTo>
                    <a:pt x="33933" y="253620"/>
                  </a:lnTo>
                  <a:lnTo>
                    <a:pt x="20343" y="292887"/>
                  </a:lnTo>
                  <a:lnTo>
                    <a:pt x="4533" y="338158"/>
                  </a:lnTo>
                  <a:lnTo>
                    <a:pt x="176" y="373598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SMARTInkShape-Group566">
            <a:extLst>
              <a:ext uri="{FF2B5EF4-FFF2-40B4-BE49-F238E27FC236}">
                <a16:creationId xmlns:a16="http://schemas.microsoft.com/office/drawing/2014/main" id="{E3564569-8506-4951-8C4F-069CC812EBDB}"/>
              </a:ext>
            </a:extLst>
          </p:cNvPr>
          <p:cNvGrpSpPr/>
          <p:nvPr/>
        </p:nvGrpSpPr>
        <p:grpSpPr>
          <a:xfrm>
            <a:off x="6405563" y="4298950"/>
            <a:ext cx="1346201" cy="355490"/>
            <a:chOff x="6405563" y="4298950"/>
            <a:chExt cx="1346201" cy="355490"/>
          </a:xfrm>
        </p:grpSpPr>
        <p:sp>
          <p:nvSpPr>
            <p:cNvPr id="231" name="SMARTInkShape-1495">
              <a:extLst>
                <a:ext uri="{FF2B5EF4-FFF2-40B4-BE49-F238E27FC236}">
                  <a16:creationId xmlns:a16="http://schemas.microsoft.com/office/drawing/2014/main" id="{6D3C1FD9-00CF-4C53-B592-5ECF0DFBD7F2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618413" y="4425950"/>
              <a:ext cx="133351" cy="95251"/>
            </a:xfrm>
            <a:custGeom>
              <a:avLst/>
              <a:gdLst/>
              <a:ahLst/>
              <a:cxnLst/>
              <a:rect l="0" t="0" r="0" b="0"/>
              <a:pathLst>
                <a:path w="133351" h="95251">
                  <a:moveTo>
                    <a:pt x="133350" y="0"/>
                  </a:moveTo>
                  <a:lnTo>
                    <a:pt x="133350" y="0"/>
                  </a:lnTo>
                  <a:lnTo>
                    <a:pt x="133350" y="20394"/>
                  </a:lnTo>
                  <a:lnTo>
                    <a:pt x="131468" y="25057"/>
                  </a:lnTo>
                  <a:lnTo>
                    <a:pt x="112955" y="45664"/>
                  </a:lnTo>
                  <a:lnTo>
                    <a:pt x="80533" y="68491"/>
                  </a:lnTo>
                  <a:lnTo>
                    <a:pt x="34449" y="88865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MARTInkShape-1496">
              <a:extLst>
                <a:ext uri="{FF2B5EF4-FFF2-40B4-BE49-F238E27FC236}">
                  <a16:creationId xmlns:a16="http://schemas.microsoft.com/office/drawing/2014/main" id="{D338049B-4494-45B1-BEEB-166194842952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7669500" y="4330700"/>
              <a:ext cx="44164" cy="63501"/>
            </a:xfrm>
            <a:custGeom>
              <a:avLst/>
              <a:gdLst/>
              <a:ahLst/>
              <a:cxnLst/>
              <a:rect l="0" t="0" r="0" b="0"/>
              <a:pathLst>
                <a:path w="44164" h="63501">
                  <a:moveTo>
                    <a:pt x="37813" y="0"/>
                  </a:moveTo>
                  <a:lnTo>
                    <a:pt x="37813" y="0"/>
                  </a:lnTo>
                  <a:lnTo>
                    <a:pt x="22886" y="0"/>
                  </a:lnTo>
                  <a:lnTo>
                    <a:pt x="18714" y="1882"/>
                  </a:lnTo>
                  <a:lnTo>
                    <a:pt x="2985" y="15787"/>
                  </a:lnTo>
                  <a:lnTo>
                    <a:pt x="1167" y="19481"/>
                  </a:lnTo>
                  <a:lnTo>
                    <a:pt x="0" y="27602"/>
                  </a:lnTo>
                  <a:lnTo>
                    <a:pt x="1722" y="31788"/>
                  </a:lnTo>
                  <a:lnTo>
                    <a:pt x="3169" y="33892"/>
                  </a:lnTo>
                  <a:lnTo>
                    <a:pt x="6658" y="36230"/>
                  </a:lnTo>
                  <a:lnTo>
                    <a:pt x="10561" y="37974"/>
                  </a:lnTo>
                  <a:lnTo>
                    <a:pt x="44163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SMARTInkShape-1497">
              <a:extLst>
                <a:ext uri="{FF2B5EF4-FFF2-40B4-BE49-F238E27FC236}">
                  <a16:creationId xmlns:a16="http://schemas.microsoft.com/office/drawing/2014/main" id="{357DF60F-D701-446C-A477-D0030D132BC8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7481684" y="4318883"/>
              <a:ext cx="111330" cy="113418"/>
            </a:xfrm>
            <a:custGeom>
              <a:avLst/>
              <a:gdLst/>
              <a:ahLst/>
              <a:cxnLst/>
              <a:rect l="0" t="0" r="0" b="0"/>
              <a:pathLst>
                <a:path w="111330" h="113418">
                  <a:moveTo>
                    <a:pt x="111329" y="5467"/>
                  </a:moveTo>
                  <a:lnTo>
                    <a:pt x="111329" y="5467"/>
                  </a:lnTo>
                  <a:lnTo>
                    <a:pt x="107957" y="2096"/>
                  </a:lnTo>
                  <a:lnTo>
                    <a:pt x="102539" y="441"/>
                  </a:lnTo>
                  <a:lnTo>
                    <a:pt x="99119" y="0"/>
                  </a:lnTo>
                  <a:lnTo>
                    <a:pt x="93437" y="1391"/>
                  </a:lnTo>
                  <a:lnTo>
                    <a:pt x="88560" y="3655"/>
                  </a:lnTo>
                  <a:lnTo>
                    <a:pt x="62294" y="14235"/>
                  </a:lnTo>
                  <a:lnTo>
                    <a:pt x="26632" y="45822"/>
                  </a:lnTo>
                  <a:lnTo>
                    <a:pt x="8167" y="73027"/>
                  </a:lnTo>
                  <a:lnTo>
                    <a:pt x="428" y="93118"/>
                  </a:lnTo>
                  <a:lnTo>
                    <a:pt x="0" y="96356"/>
                  </a:lnTo>
                  <a:lnTo>
                    <a:pt x="3379" y="11341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1498">
              <a:extLst>
                <a:ext uri="{FF2B5EF4-FFF2-40B4-BE49-F238E27FC236}">
                  <a16:creationId xmlns:a16="http://schemas.microsoft.com/office/drawing/2014/main" id="{132082C0-604A-426A-99F3-27CCE555E68E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7491413" y="4394200"/>
              <a:ext cx="133351" cy="25401"/>
            </a:xfrm>
            <a:custGeom>
              <a:avLst/>
              <a:gdLst/>
              <a:ahLst/>
              <a:cxnLst/>
              <a:rect l="0" t="0" r="0" b="0"/>
              <a:pathLst>
                <a:path w="133351" h="25401">
                  <a:moveTo>
                    <a:pt x="0" y="25400"/>
                  </a:moveTo>
                  <a:lnTo>
                    <a:pt x="0" y="25400"/>
                  </a:lnTo>
                  <a:lnTo>
                    <a:pt x="47183" y="25400"/>
                  </a:lnTo>
                  <a:lnTo>
                    <a:pt x="91609" y="24695"/>
                  </a:lnTo>
                  <a:lnTo>
                    <a:pt x="121535" y="13844"/>
                  </a:lnTo>
                  <a:lnTo>
                    <a:pt x="123356" y="12757"/>
                  </a:lnTo>
                  <a:lnTo>
                    <a:pt x="124571" y="11327"/>
                  </a:lnTo>
                  <a:lnTo>
                    <a:pt x="128161" y="5943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1499">
              <a:extLst>
                <a:ext uri="{FF2B5EF4-FFF2-40B4-BE49-F238E27FC236}">
                  <a16:creationId xmlns:a16="http://schemas.microsoft.com/office/drawing/2014/main" id="{E64441BF-DD02-4C96-BC68-C6ADDFD8928C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7250113" y="4406900"/>
              <a:ext cx="133351" cy="9493"/>
            </a:xfrm>
            <a:custGeom>
              <a:avLst/>
              <a:gdLst/>
              <a:ahLst/>
              <a:cxnLst/>
              <a:rect l="0" t="0" r="0" b="0"/>
              <a:pathLst>
                <a:path w="133351" h="9493">
                  <a:moveTo>
                    <a:pt x="0" y="0"/>
                  </a:moveTo>
                  <a:lnTo>
                    <a:pt x="0" y="0"/>
                  </a:lnTo>
                  <a:lnTo>
                    <a:pt x="12209" y="0"/>
                  </a:lnTo>
                  <a:lnTo>
                    <a:pt x="17891" y="1882"/>
                  </a:lnTo>
                  <a:lnTo>
                    <a:pt x="20394" y="3371"/>
                  </a:lnTo>
                  <a:lnTo>
                    <a:pt x="30658" y="5467"/>
                  </a:lnTo>
                  <a:lnTo>
                    <a:pt x="73227" y="6327"/>
                  </a:lnTo>
                  <a:lnTo>
                    <a:pt x="102044" y="9492"/>
                  </a:lnTo>
                  <a:lnTo>
                    <a:pt x="1333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SMARTInkShape-1500">
              <a:extLst>
                <a:ext uri="{FF2B5EF4-FFF2-40B4-BE49-F238E27FC236}">
                  <a16:creationId xmlns:a16="http://schemas.microsoft.com/office/drawing/2014/main" id="{84A4C30B-D84A-4E0F-AF0E-157907474686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294563" y="4324350"/>
              <a:ext cx="63501" cy="171451"/>
            </a:xfrm>
            <a:custGeom>
              <a:avLst/>
              <a:gdLst/>
              <a:ahLst/>
              <a:cxnLst/>
              <a:rect l="0" t="0" r="0" b="0"/>
              <a:pathLst>
                <a:path w="63501" h="17145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47767" y="48726"/>
                  </a:lnTo>
                  <a:lnTo>
                    <a:pt x="40741" y="66330"/>
                  </a:lnTo>
                  <a:lnTo>
                    <a:pt x="37471" y="82683"/>
                  </a:lnTo>
                  <a:lnTo>
                    <a:pt x="22281" y="109893"/>
                  </a:lnTo>
                  <a:lnTo>
                    <a:pt x="9628" y="151164"/>
                  </a:lnTo>
                  <a:lnTo>
                    <a:pt x="1755" y="164658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1501">
              <a:extLst>
                <a:ext uri="{FF2B5EF4-FFF2-40B4-BE49-F238E27FC236}">
                  <a16:creationId xmlns:a16="http://schemas.microsoft.com/office/drawing/2014/main" id="{0194F141-AF56-46E4-A4DF-B8A328025B6A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028156" y="4387890"/>
              <a:ext cx="170808" cy="139661"/>
            </a:xfrm>
            <a:custGeom>
              <a:avLst/>
              <a:gdLst/>
              <a:ahLst/>
              <a:cxnLst/>
              <a:rect l="0" t="0" r="0" b="0"/>
              <a:pathLst>
                <a:path w="170808" h="139661">
                  <a:moveTo>
                    <a:pt x="50507" y="38060"/>
                  </a:moveTo>
                  <a:lnTo>
                    <a:pt x="50507" y="38060"/>
                  </a:lnTo>
                  <a:lnTo>
                    <a:pt x="30255" y="48891"/>
                  </a:lnTo>
                  <a:lnTo>
                    <a:pt x="25927" y="54361"/>
                  </a:lnTo>
                  <a:lnTo>
                    <a:pt x="16469" y="60119"/>
                  </a:lnTo>
                  <a:lnTo>
                    <a:pt x="10239" y="69212"/>
                  </a:lnTo>
                  <a:lnTo>
                    <a:pt x="0" y="93935"/>
                  </a:lnTo>
                  <a:lnTo>
                    <a:pt x="5200" y="100565"/>
                  </a:lnTo>
                  <a:lnTo>
                    <a:pt x="5802" y="104636"/>
                  </a:lnTo>
                  <a:lnTo>
                    <a:pt x="6593" y="105728"/>
                  </a:lnTo>
                  <a:lnTo>
                    <a:pt x="7825" y="106455"/>
                  </a:lnTo>
                  <a:lnTo>
                    <a:pt x="12930" y="107479"/>
                  </a:lnTo>
                  <a:lnTo>
                    <a:pt x="20977" y="107825"/>
                  </a:lnTo>
                  <a:lnTo>
                    <a:pt x="65520" y="90780"/>
                  </a:lnTo>
                  <a:lnTo>
                    <a:pt x="82295" y="80590"/>
                  </a:lnTo>
                  <a:lnTo>
                    <a:pt x="128823" y="42097"/>
                  </a:lnTo>
                  <a:lnTo>
                    <a:pt x="151549" y="17675"/>
                  </a:lnTo>
                  <a:lnTo>
                    <a:pt x="156409" y="7796"/>
                  </a:lnTo>
                  <a:lnTo>
                    <a:pt x="157092" y="5184"/>
                  </a:lnTo>
                  <a:lnTo>
                    <a:pt x="158253" y="3443"/>
                  </a:lnTo>
                  <a:lnTo>
                    <a:pt x="159732" y="2282"/>
                  </a:lnTo>
                  <a:lnTo>
                    <a:pt x="163256" y="992"/>
                  </a:lnTo>
                  <a:lnTo>
                    <a:pt x="170807" y="0"/>
                  </a:lnTo>
                  <a:lnTo>
                    <a:pt x="167682" y="3343"/>
                  </a:lnTo>
                  <a:lnTo>
                    <a:pt x="166085" y="8754"/>
                  </a:lnTo>
                  <a:lnTo>
                    <a:pt x="163303" y="19734"/>
                  </a:lnTo>
                  <a:lnTo>
                    <a:pt x="143614" y="66823"/>
                  </a:lnTo>
                  <a:lnTo>
                    <a:pt x="134935" y="93771"/>
                  </a:lnTo>
                  <a:lnTo>
                    <a:pt x="131732" y="107484"/>
                  </a:lnTo>
                  <a:lnTo>
                    <a:pt x="123710" y="128315"/>
                  </a:lnTo>
                  <a:lnTo>
                    <a:pt x="126707" y="13966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1502">
              <a:extLst>
                <a:ext uri="{FF2B5EF4-FFF2-40B4-BE49-F238E27FC236}">
                  <a16:creationId xmlns:a16="http://schemas.microsoft.com/office/drawing/2014/main" id="{14AC97A6-77D3-41E1-AA72-174FF0411F71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6729413" y="4415527"/>
              <a:ext cx="228516" cy="238913"/>
            </a:xfrm>
            <a:custGeom>
              <a:avLst/>
              <a:gdLst/>
              <a:ahLst/>
              <a:cxnLst/>
              <a:rect l="0" t="0" r="0" b="0"/>
              <a:pathLst>
                <a:path w="228516" h="238913">
                  <a:moveTo>
                    <a:pt x="177800" y="4073"/>
                  </a:moveTo>
                  <a:lnTo>
                    <a:pt x="177800" y="4073"/>
                  </a:lnTo>
                  <a:lnTo>
                    <a:pt x="174428" y="4073"/>
                  </a:lnTo>
                  <a:lnTo>
                    <a:pt x="170892" y="2192"/>
                  </a:lnTo>
                  <a:lnTo>
                    <a:pt x="168961" y="702"/>
                  </a:lnTo>
                  <a:lnTo>
                    <a:pt x="166263" y="415"/>
                  </a:lnTo>
                  <a:lnTo>
                    <a:pt x="155723" y="1970"/>
                  </a:lnTo>
                  <a:lnTo>
                    <a:pt x="144369" y="0"/>
                  </a:lnTo>
                  <a:lnTo>
                    <a:pt x="129340" y="4328"/>
                  </a:lnTo>
                  <a:lnTo>
                    <a:pt x="114313" y="16912"/>
                  </a:lnTo>
                  <a:lnTo>
                    <a:pt x="110777" y="21068"/>
                  </a:lnTo>
                  <a:lnTo>
                    <a:pt x="103089" y="40853"/>
                  </a:lnTo>
                  <a:lnTo>
                    <a:pt x="95518" y="75771"/>
                  </a:lnTo>
                  <a:lnTo>
                    <a:pt x="97250" y="80154"/>
                  </a:lnTo>
                  <a:lnTo>
                    <a:pt x="98700" y="82310"/>
                  </a:lnTo>
                  <a:lnTo>
                    <a:pt x="100372" y="83748"/>
                  </a:lnTo>
                  <a:lnTo>
                    <a:pt x="106812" y="86244"/>
                  </a:lnTo>
                  <a:lnTo>
                    <a:pt x="128935" y="86613"/>
                  </a:lnTo>
                  <a:lnTo>
                    <a:pt x="133269" y="84737"/>
                  </a:lnTo>
                  <a:lnTo>
                    <a:pt x="144628" y="76497"/>
                  </a:lnTo>
                  <a:lnTo>
                    <a:pt x="157423" y="72550"/>
                  </a:lnTo>
                  <a:lnTo>
                    <a:pt x="179995" y="56231"/>
                  </a:lnTo>
                  <a:lnTo>
                    <a:pt x="187779" y="46965"/>
                  </a:lnTo>
                  <a:lnTo>
                    <a:pt x="209539" y="31273"/>
                  </a:lnTo>
                  <a:lnTo>
                    <a:pt x="215527" y="29578"/>
                  </a:lnTo>
                  <a:lnTo>
                    <a:pt x="221334" y="29482"/>
                  </a:lnTo>
                  <a:lnTo>
                    <a:pt x="227637" y="34941"/>
                  </a:lnTo>
                  <a:lnTo>
                    <a:pt x="228314" y="38933"/>
                  </a:lnTo>
                  <a:lnTo>
                    <a:pt x="228515" y="44584"/>
                  </a:lnTo>
                  <a:lnTo>
                    <a:pt x="218955" y="84803"/>
                  </a:lnTo>
                  <a:lnTo>
                    <a:pt x="186125" y="131452"/>
                  </a:lnTo>
                  <a:lnTo>
                    <a:pt x="151555" y="174840"/>
                  </a:lnTo>
                  <a:lnTo>
                    <a:pt x="107034" y="205930"/>
                  </a:lnTo>
                  <a:lnTo>
                    <a:pt x="60735" y="230496"/>
                  </a:lnTo>
                  <a:lnTo>
                    <a:pt x="39435" y="237130"/>
                  </a:lnTo>
                  <a:lnTo>
                    <a:pt x="11915" y="238912"/>
                  </a:lnTo>
                  <a:lnTo>
                    <a:pt x="6942" y="237092"/>
                  </a:lnTo>
                  <a:lnTo>
                    <a:pt x="0" y="23267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1503">
              <a:extLst>
                <a:ext uri="{FF2B5EF4-FFF2-40B4-BE49-F238E27FC236}">
                  <a16:creationId xmlns:a16="http://schemas.microsoft.com/office/drawing/2014/main" id="{09B6462F-B047-4B7B-BFFE-54472C6F54E3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6405563" y="4490419"/>
              <a:ext cx="215901" cy="30782"/>
            </a:xfrm>
            <a:custGeom>
              <a:avLst/>
              <a:gdLst/>
              <a:ahLst/>
              <a:cxnLst/>
              <a:rect l="0" t="0" r="0" b="0"/>
              <a:pathLst>
                <a:path w="215901" h="30782">
                  <a:moveTo>
                    <a:pt x="0" y="30781"/>
                  </a:moveTo>
                  <a:lnTo>
                    <a:pt x="0" y="30781"/>
                  </a:lnTo>
                  <a:lnTo>
                    <a:pt x="3371" y="30781"/>
                  </a:lnTo>
                  <a:lnTo>
                    <a:pt x="28543" y="25019"/>
                  </a:lnTo>
                  <a:lnTo>
                    <a:pt x="71915" y="17558"/>
                  </a:lnTo>
                  <a:lnTo>
                    <a:pt x="115805" y="10361"/>
                  </a:lnTo>
                  <a:lnTo>
                    <a:pt x="163350" y="3937"/>
                  </a:lnTo>
                  <a:lnTo>
                    <a:pt x="186783" y="0"/>
                  </a:lnTo>
                  <a:lnTo>
                    <a:pt x="215900" y="53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1504">
              <a:extLst>
                <a:ext uri="{FF2B5EF4-FFF2-40B4-BE49-F238E27FC236}">
                  <a16:creationId xmlns:a16="http://schemas.microsoft.com/office/drawing/2014/main" id="{168266A8-BA08-4C09-9F23-C53EB2724CE3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6411913" y="4413250"/>
              <a:ext cx="292101" cy="30399"/>
            </a:xfrm>
            <a:custGeom>
              <a:avLst/>
              <a:gdLst/>
              <a:ahLst/>
              <a:cxnLst/>
              <a:rect l="0" t="0" r="0" b="0"/>
              <a:pathLst>
                <a:path w="292101" h="30399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4964" y="14927"/>
                  </a:lnTo>
                  <a:lnTo>
                    <a:pt x="85966" y="22059"/>
                  </a:lnTo>
                  <a:lnTo>
                    <a:pt x="130112" y="28478"/>
                  </a:lnTo>
                  <a:lnTo>
                    <a:pt x="163885" y="30398"/>
                  </a:lnTo>
                  <a:lnTo>
                    <a:pt x="207438" y="26198"/>
                  </a:lnTo>
                  <a:lnTo>
                    <a:pt x="252931" y="22099"/>
                  </a:lnTo>
                  <a:lnTo>
                    <a:pt x="2921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SMARTInkShape-1505">
              <a:extLst>
                <a:ext uri="{FF2B5EF4-FFF2-40B4-BE49-F238E27FC236}">
                  <a16:creationId xmlns:a16="http://schemas.microsoft.com/office/drawing/2014/main" id="{F8215115-1165-4CA5-BC41-78340BD9004A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6615113" y="4298950"/>
              <a:ext cx="57151" cy="228601"/>
            </a:xfrm>
            <a:custGeom>
              <a:avLst/>
              <a:gdLst/>
              <a:ahLst/>
              <a:cxnLst/>
              <a:rect l="0" t="0" r="0" b="0"/>
              <a:pathLst>
                <a:path w="57151" h="228601">
                  <a:moveTo>
                    <a:pt x="57150" y="0"/>
                  </a:moveTo>
                  <a:lnTo>
                    <a:pt x="57150" y="0"/>
                  </a:lnTo>
                  <a:lnTo>
                    <a:pt x="57150" y="3371"/>
                  </a:lnTo>
                  <a:lnTo>
                    <a:pt x="51388" y="28544"/>
                  </a:lnTo>
                  <a:lnTo>
                    <a:pt x="48952" y="70034"/>
                  </a:lnTo>
                  <a:lnTo>
                    <a:pt x="37937" y="112992"/>
                  </a:lnTo>
                  <a:lnTo>
                    <a:pt x="25385" y="157311"/>
                  </a:lnTo>
                  <a:lnTo>
                    <a:pt x="12830" y="204424"/>
                  </a:lnTo>
                  <a:lnTo>
                    <a:pt x="7877" y="217047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SMARTInkShape-1506">
              <a:extLst>
                <a:ext uri="{FF2B5EF4-FFF2-40B4-BE49-F238E27FC236}">
                  <a16:creationId xmlns:a16="http://schemas.microsoft.com/office/drawing/2014/main" id="{334EE785-D7F7-41CE-A30D-1F8640887CF8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6424613" y="4343400"/>
              <a:ext cx="76201" cy="279401"/>
            </a:xfrm>
            <a:custGeom>
              <a:avLst/>
              <a:gdLst/>
              <a:ahLst/>
              <a:cxnLst/>
              <a:rect l="0" t="0" r="0" b="0"/>
              <a:pathLst>
                <a:path w="76201" h="279401">
                  <a:moveTo>
                    <a:pt x="76200" y="0"/>
                  </a:moveTo>
                  <a:lnTo>
                    <a:pt x="76200" y="0"/>
                  </a:lnTo>
                  <a:lnTo>
                    <a:pt x="72828" y="0"/>
                  </a:lnTo>
                  <a:lnTo>
                    <a:pt x="71835" y="706"/>
                  </a:lnTo>
                  <a:lnTo>
                    <a:pt x="71173" y="1882"/>
                  </a:lnTo>
                  <a:lnTo>
                    <a:pt x="70732" y="3371"/>
                  </a:lnTo>
                  <a:lnTo>
                    <a:pt x="66740" y="8839"/>
                  </a:lnTo>
                  <a:lnTo>
                    <a:pt x="54745" y="55283"/>
                  </a:lnTo>
                  <a:lnTo>
                    <a:pt x="47775" y="101828"/>
                  </a:lnTo>
                  <a:lnTo>
                    <a:pt x="36098" y="145802"/>
                  </a:lnTo>
                  <a:lnTo>
                    <a:pt x="21739" y="188351"/>
                  </a:lnTo>
                  <a:lnTo>
                    <a:pt x="8264" y="235715"/>
                  </a:lnTo>
                  <a:lnTo>
                    <a:pt x="6495" y="246579"/>
                  </a:lnTo>
                  <a:lnTo>
                    <a:pt x="1491" y="261184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SMARTInkShape-Group567">
            <a:extLst>
              <a:ext uri="{FF2B5EF4-FFF2-40B4-BE49-F238E27FC236}">
                <a16:creationId xmlns:a16="http://schemas.microsoft.com/office/drawing/2014/main" id="{B95C2F82-3984-4D9A-9235-14C5445F1D1C}"/>
              </a:ext>
            </a:extLst>
          </p:cNvPr>
          <p:cNvGrpSpPr/>
          <p:nvPr/>
        </p:nvGrpSpPr>
        <p:grpSpPr>
          <a:xfrm>
            <a:off x="4564063" y="4343400"/>
            <a:ext cx="1047751" cy="482601"/>
            <a:chOff x="4564063" y="4343400"/>
            <a:chExt cx="1047751" cy="482601"/>
          </a:xfrm>
        </p:grpSpPr>
        <p:sp>
          <p:nvSpPr>
            <p:cNvPr id="244" name="SMARTInkShape-1507">
              <a:extLst>
                <a:ext uri="{FF2B5EF4-FFF2-40B4-BE49-F238E27FC236}">
                  <a16:creationId xmlns:a16="http://schemas.microsoft.com/office/drawing/2014/main" id="{717DB864-DE62-4B37-8974-2636A67ADAFE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5529263" y="455295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12700" y="0"/>
                  </a:moveTo>
                  <a:lnTo>
                    <a:pt x="12700" y="0"/>
                  </a:lnTo>
                  <a:lnTo>
                    <a:pt x="3240" y="0"/>
                  </a:lnTo>
                  <a:lnTo>
                    <a:pt x="2160" y="706"/>
                  </a:lnTo>
                  <a:lnTo>
                    <a:pt x="1440" y="1882"/>
                  </a:lnTo>
                  <a:lnTo>
                    <a:pt x="189" y="6467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SMARTInkShape-1508">
              <a:extLst>
                <a:ext uri="{FF2B5EF4-FFF2-40B4-BE49-F238E27FC236}">
                  <a16:creationId xmlns:a16="http://schemas.microsoft.com/office/drawing/2014/main" id="{629B6565-74BD-4C3F-9637-2E29353AE8E5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5586413" y="4387850"/>
              <a:ext cx="25401" cy="25401"/>
            </a:xfrm>
            <a:custGeom>
              <a:avLst/>
              <a:gdLst/>
              <a:ahLst/>
              <a:cxnLst/>
              <a:rect l="0" t="0" r="0" b="0"/>
              <a:pathLst>
                <a:path w="25401" h="25401">
                  <a:moveTo>
                    <a:pt x="25400" y="0"/>
                  </a:moveTo>
                  <a:lnTo>
                    <a:pt x="25400" y="0"/>
                  </a:lnTo>
                  <a:lnTo>
                    <a:pt x="19932" y="5467"/>
                  </a:lnTo>
                  <a:lnTo>
                    <a:pt x="19311" y="9460"/>
                  </a:lnTo>
                  <a:lnTo>
                    <a:pt x="18518" y="10540"/>
                  </a:lnTo>
                  <a:lnTo>
                    <a:pt x="11221" y="14455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SMARTInkShape-1509">
              <a:extLst>
                <a:ext uri="{FF2B5EF4-FFF2-40B4-BE49-F238E27FC236}">
                  <a16:creationId xmlns:a16="http://schemas.microsoft.com/office/drawing/2014/main" id="{0D3CECD3-17C0-4ED0-BB67-CA7AD652F78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5097489" y="4452353"/>
              <a:ext cx="295479" cy="221134"/>
            </a:xfrm>
            <a:custGeom>
              <a:avLst/>
              <a:gdLst/>
              <a:ahLst/>
              <a:cxnLst/>
              <a:rect l="0" t="0" r="0" b="0"/>
              <a:pathLst>
                <a:path w="295479" h="221134">
                  <a:moveTo>
                    <a:pt x="120624" y="24397"/>
                  </a:moveTo>
                  <a:lnTo>
                    <a:pt x="120624" y="24397"/>
                  </a:lnTo>
                  <a:lnTo>
                    <a:pt x="126896" y="24397"/>
                  </a:lnTo>
                  <a:lnTo>
                    <a:pt x="123580" y="27768"/>
                  </a:lnTo>
                  <a:lnTo>
                    <a:pt x="121937" y="31305"/>
                  </a:lnTo>
                  <a:lnTo>
                    <a:pt x="121499" y="33236"/>
                  </a:lnTo>
                  <a:lnTo>
                    <a:pt x="92387" y="76819"/>
                  </a:lnTo>
                  <a:lnTo>
                    <a:pt x="66938" y="119845"/>
                  </a:lnTo>
                  <a:lnTo>
                    <a:pt x="40904" y="163464"/>
                  </a:lnTo>
                  <a:lnTo>
                    <a:pt x="14473" y="199721"/>
                  </a:lnTo>
                  <a:lnTo>
                    <a:pt x="9945" y="205330"/>
                  </a:lnTo>
                  <a:lnTo>
                    <a:pt x="63" y="221133"/>
                  </a:lnTo>
                  <a:lnTo>
                    <a:pt x="0" y="217842"/>
                  </a:lnTo>
                  <a:lnTo>
                    <a:pt x="1867" y="214325"/>
                  </a:lnTo>
                  <a:lnTo>
                    <a:pt x="31938" y="171034"/>
                  </a:lnTo>
                  <a:lnTo>
                    <a:pt x="52070" y="145163"/>
                  </a:lnTo>
                  <a:lnTo>
                    <a:pt x="94455" y="103586"/>
                  </a:lnTo>
                  <a:lnTo>
                    <a:pt x="140334" y="62789"/>
                  </a:lnTo>
                  <a:lnTo>
                    <a:pt x="183531" y="35192"/>
                  </a:lnTo>
                  <a:lnTo>
                    <a:pt x="211288" y="19971"/>
                  </a:lnTo>
                  <a:lnTo>
                    <a:pt x="255663" y="5553"/>
                  </a:lnTo>
                  <a:lnTo>
                    <a:pt x="273830" y="0"/>
                  </a:lnTo>
                  <a:lnTo>
                    <a:pt x="276383" y="371"/>
                  </a:lnTo>
                  <a:lnTo>
                    <a:pt x="290785" y="5111"/>
                  </a:lnTo>
                  <a:lnTo>
                    <a:pt x="295063" y="8648"/>
                  </a:lnTo>
                  <a:lnTo>
                    <a:pt x="295478" y="10370"/>
                  </a:lnTo>
                  <a:lnTo>
                    <a:pt x="295049" y="12224"/>
                  </a:lnTo>
                  <a:lnTo>
                    <a:pt x="293396" y="16165"/>
                  </a:lnTo>
                  <a:lnTo>
                    <a:pt x="291760" y="22350"/>
                  </a:lnTo>
                  <a:lnTo>
                    <a:pt x="274371" y="45696"/>
                  </a:lnTo>
                  <a:lnTo>
                    <a:pt x="255710" y="58002"/>
                  </a:lnTo>
                  <a:lnTo>
                    <a:pt x="239787" y="61609"/>
                  </a:lnTo>
                  <a:lnTo>
                    <a:pt x="210418" y="62487"/>
                  </a:lnTo>
                  <a:lnTo>
                    <a:pt x="204511" y="60611"/>
                  </a:lnTo>
                  <a:lnTo>
                    <a:pt x="196824" y="5614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SMARTInkShape-1510">
              <a:extLst>
                <a:ext uri="{FF2B5EF4-FFF2-40B4-BE49-F238E27FC236}">
                  <a16:creationId xmlns:a16="http://schemas.microsoft.com/office/drawing/2014/main" id="{72C333C5-8624-468D-A610-99194FEEFF98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4919663" y="4508500"/>
              <a:ext cx="158751" cy="317501"/>
            </a:xfrm>
            <a:custGeom>
              <a:avLst/>
              <a:gdLst/>
              <a:ahLst/>
              <a:cxnLst/>
              <a:rect l="0" t="0" r="0" b="0"/>
              <a:pathLst>
                <a:path w="158751" h="317501">
                  <a:moveTo>
                    <a:pt x="158750" y="0"/>
                  </a:moveTo>
                  <a:lnTo>
                    <a:pt x="158750" y="0"/>
                  </a:lnTo>
                  <a:lnTo>
                    <a:pt x="145884" y="14747"/>
                  </a:lnTo>
                  <a:lnTo>
                    <a:pt x="114130" y="57761"/>
                  </a:lnTo>
                  <a:lnTo>
                    <a:pt x="83858" y="102212"/>
                  </a:lnTo>
                  <a:lnTo>
                    <a:pt x="60850" y="144719"/>
                  </a:lnTo>
                  <a:lnTo>
                    <a:pt x="38143" y="191745"/>
                  </a:lnTo>
                  <a:lnTo>
                    <a:pt x="22539" y="234835"/>
                  </a:lnTo>
                  <a:lnTo>
                    <a:pt x="19189" y="250421"/>
                  </a:lnTo>
                  <a:lnTo>
                    <a:pt x="9304" y="273807"/>
                  </a:lnTo>
                  <a:lnTo>
                    <a:pt x="0" y="317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1511">
              <a:extLst>
                <a:ext uri="{FF2B5EF4-FFF2-40B4-BE49-F238E27FC236}">
                  <a16:creationId xmlns:a16="http://schemas.microsoft.com/office/drawing/2014/main" id="{9A8EAF8E-FFF4-454A-9FCB-7C1BB048BBA8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4951413" y="4508500"/>
              <a:ext cx="57151" cy="57151"/>
            </a:xfrm>
            <a:custGeom>
              <a:avLst/>
              <a:gdLst/>
              <a:ahLst/>
              <a:cxnLst/>
              <a:rect l="0" t="0" r="0" b="0"/>
              <a:pathLst>
                <a:path w="57151" h="5715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5069" y="15610"/>
                  </a:lnTo>
                  <a:lnTo>
                    <a:pt x="14926" y="27343"/>
                  </a:lnTo>
                  <a:lnTo>
                    <a:pt x="39958" y="46562"/>
                  </a:lnTo>
                  <a:lnTo>
                    <a:pt x="42453" y="50798"/>
                  </a:lnTo>
                  <a:lnTo>
                    <a:pt x="43119" y="52915"/>
                  </a:lnTo>
                  <a:lnTo>
                    <a:pt x="44268" y="54327"/>
                  </a:lnTo>
                  <a:lnTo>
                    <a:pt x="47426" y="55895"/>
                  </a:lnTo>
                  <a:lnTo>
                    <a:pt x="5715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SMARTInkShape-1512">
              <a:extLst>
                <a:ext uri="{FF2B5EF4-FFF2-40B4-BE49-F238E27FC236}">
                  <a16:creationId xmlns:a16="http://schemas.microsoft.com/office/drawing/2014/main" id="{897BAA1C-A91B-477D-A6B1-3A11B2265D66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4684713" y="4419600"/>
              <a:ext cx="114301" cy="101601"/>
            </a:xfrm>
            <a:custGeom>
              <a:avLst/>
              <a:gdLst/>
              <a:ahLst/>
              <a:cxnLst/>
              <a:rect l="0" t="0" r="0" b="0"/>
              <a:pathLst>
                <a:path w="114301" h="101601">
                  <a:moveTo>
                    <a:pt x="0" y="0"/>
                  </a:moveTo>
                  <a:lnTo>
                    <a:pt x="0" y="0"/>
                  </a:lnTo>
                  <a:lnTo>
                    <a:pt x="0" y="6742"/>
                  </a:lnTo>
                  <a:lnTo>
                    <a:pt x="1881" y="11934"/>
                  </a:lnTo>
                  <a:lnTo>
                    <a:pt x="33529" y="57193"/>
                  </a:lnTo>
                  <a:lnTo>
                    <a:pt x="44977" y="67982"/>
                  </a:lnTo>
                  <a:lnTo>
                    <a:pt x="84098" y="90369"/>
                  </a:lnTo>
                  <a:lnTo>
                    <a:pt x="11430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SMARTInkShape-1513">
              <a:extLst>
                <a:ext uri="{FF2B5EF4-FFF2-40B4-BE49-F238E27FC236}">
                  <a16:creationId xmlns:a16="http://schemas.microsoft.com/office/drawing/2014/main" id="{7CAF6DFE-1EFE-49A5-A735-893E0C4CCA82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4741863" y="4343400"/>
              <a:ext cx="107951" cy="279401"/>
            </a:xfrm>
            <a:custGeom>
              <a:avLst/>
              <a:gdLst/>
              <a:ahLst/>
              <a:cxnLst/>
              <a:rect l="0" t="0" r="0" b="0"/>
              <a:pathLst>
                <a:path w="107951" h="279401">
                  <a:moveTo>
                    <a:pt x="107950" y="0"/>
                  </a:moveTo>
                  <a:lnTo>
                    <a:pt x="107950" y="0"/>
                  </a:lnTo>
                  <a:lnTo>
                    <a:pt x="107950" y="3371"/>
                  </a:lnTo>
                  <a:lnTo>
                    <a:pt x="106068" y="6908"/>
                  </a:lnTo>
                  <a:lnTo>
                    <a:pt x="102880" y="12242"/>
                  </a:lnTo>
                  <a:lnTo>
                    <a:pt x="81943" y="53026"/>
                  </a:lnTo>
                  <a:lnTo>
                    <a:pt x="65667" y="97791"/>
                  </a:lnTo>
                  <a:lnTo>
                    <a:pt x="49665" y="144965"/>
                  </a:lnTo>
                  <a:lnTo>
                    <a:pt x="33203" y="190078"/>
                  </a:lnTo>
                  <a:lnTo>
                    <a:pt x="19177" y="234355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MARTInkShape-1514">
              <a:extLst>
                <a:ext uri="{FF2B5EF4-FFF2-40B4-BE49-F238E27FC236}">
                  <a16:creationId xmlns:a16="http://schemas.microsoft.com/office/drawing/2014/main" id="{2DE3C3B0-0C2F-4727-B9BF-F18BA8066350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4564063" y="4375150"/>
              <a:ext cx="50801" cy="234951"/>
            </a:xfrm>
            <a:custGeom>
              <a:avLst/>
              <a:gdLst/>
              <a:ahLst/>
              <a:cxnLst/>
              <a:rect l="0" t="0" r="0" b="0"/>
              <a:pathLst>
                <a:path w="50801" h="234951">
                  <a:moveTo>
                    <a:pt x="50800" y="0"/>
                  </a:moveTo>
                  <a:lnTo>
                    <a:pt x="50800" y="0"/>
                  </a:lnTo>
                  <a:lnTo>
                    <a:pt x="50800" y="15111"/>
                  </a:lnTo>
                  <a:lnTo>
                    <a:pt x="42684" y="59084"/>
                  </a:lnTo>
                  <a:lnTo>
                    <a:pt x="29713" y="95420"/>
                  </a:lnTo>
                  <a:lnTo>
                    <a:pt x="23789" y="108026"/>
                  </a:lnTo>
                  <a:lnTo>
                    <a:pt x="10738" y="150421"/>
                  </a:lnTo>
                  <a:lnTo>
                    <a:pt x="1580" y="196735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SMARTInkShape-Group568">
            <a:extLst>
              <a:ext uri="{FF2B5EF4-FFF2-40B4-BE49-F238E27FC236}">
                <a16:creationId xmlns:a16="http://schemas.microsoft.com/office/drawing/2014/main" id="{C6235007-9421-4C27-B44A-5932F062E2AD}"/>
              </a:ext>
            </a:extLst>
          </p:cNvPr>
          <p:cNvGrpSpPr/>
          <p:nvPr/>
        </p:nvGrpSpPr>
        <p:grpSpPr>
          <a:xfrm>
            <a:off x="1401762" y="4438650"/>
            <a:ext cx="2559052" cy="374651"/>
            <a:chOff x="1401762" y="4438650"/>
            <a:chExt cx="2559052" cy="374651"/>
          </a:xfrm>
        </p:grpSpPr>
        <p:sp>
          <p:nvSpPr>
            <p:cNvPr id="253" name="SMARTInkShape-1515">
              <a:extLst>
                <a:ext uri="{FF2B5EF4-FFF2-40B4-BE49-F238E27FC236}">
                  <a16:creationId xmlns:a16="http://schemas.microsoft.com/office/drawing/2014/main" id="{D5687F7E-B558-4180-A09F-3B7A2518FAC2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719513" y="4457700"/>
              <a:ext cx="146051" cy="177723"/>
            </a:xfrm>
            <a:custGeom>
              <a:avLst/>
              <a:gdLst/>
              <a:ahLst/>
              <a:cxnLst/>
              <a:rect l="0" t="0" r="0" b="0"/>
              <a:pathLst>
                <a:path w="146051" h="177723">
                  <a:moveTo>
                    <a:pt x="0" y="44450"/>
                  </a:moveTo>
                  <a:lnTo>
                    <a:pt x="0" y="44450"/>
                  </a:lnTo>
                  <a:lnTo>
                    <a:pt x="5467" y="44450"/>
                  </a:lnTo>
                  <a:lnTo>
                    <a:pt x="5761" y="45156"/>
                  </a:lnTo>
                  <a:lnTo>
                    <a:pt x="6343" y="54094"/>
                  </a:lnTo>
                  <a:lnTo>
                    <a:pt x="7051" y="55113"/>
                  </a:lnTo>
                  <a:lnTo>
                    <a:pt x="8228" y="55792"/>
                  </a:lnTo>
                  <a:lnTo>
                    <a:pt x="9718" y="56244"/>
                  </a:lnTo>
                  <a:lnTo>
                    <a:pt x="10712" y="57252"/>
                  </a:lnTo>
                  <a:lnTo>
                    <a:pt x="12438" y="62538"/>
                  </a:lnTo>
                  <a:lnTo>
                    <a:pt x="12699" y="87032"/>
                  </a:lnTo>
                  <a:lnTo>
                    <a:pt x="18167" y="103042"/>
                  </a:lnTo>
                  <a:lnTo>
                    <a:pt x="17755" y="105383"/>
                  </a:lnTo>
                  <a:lnTo>
                    <a:pt x="13504" y="116358"/>
                  </a:lnTo>
                  <a:lnTo>
                    <a:pt x="12706" y="148089"/>
                  </a:lnTo>
                  <a:lnTo>
                    <a:pt x="14583" y="152366"/>
                  </a:lnTo>
                  <a:lnTo>
                    <a:pt x="22825" y="162979"/>
                  </a:lnTo>
                  <a:lnTo>
                    <a:pt x="24255" y="167215"/>
                  </a:lnTo>
                  <a:lnTo>
                    <a:pt x="25343" y="168627"/>
                  </a:lnTo>
                  <a:lnTo>
                    <a:pt x="38020" y="177722"/>
                  </a:lnTo>
                  <a:lnTo>
                    <a:pt x="41447" y="174406"/>
                  </a:lnTo>
                  <a:lnTo>
                    <a:pt x="44996" y="172764"/>
                  </a:lnTo>
                  <a:lnTo>
                    <a:pt x="53024" y="171710"/>
                  </a:lnTo>
                  <a:lnTo>
                    <a:pt x="55105" y="170212"/>
                  </a:lnTo>
                  <a:lnTo>
                    <a:pt x="80433" y="136778"/>
                  </a:lnTo>
                  <a:lnTo>
                    <a:pt x="86077" y="124645"/>
                  </a:lnTo>
                  <a:lnTo>
                    <a:pt x="89474" y="112113"/>
                  </a:lnTo>
                  <a:lnTo>
                    <a:pt x="105792" y="84427"/>
                  </a:lnTo>
                  <a:lnTo>
                    <a:pt x="113441" y="62781"/>
                  </a:lnTo>
                  <a:lnTo>
                    <a:pt x="129987" y="36106"/>
                  </a:lnTo>
                  <a:lnTo>
                    <a:pt x="134567" y="20956"/>
                  </a:lnTo>
                  <a:lnTo>
                    <a:pt x="137418" y="15664"/>
                  </a:lnTo>
                  <a:lnTo>
                    <a:pt x="139729" y="8718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SMARTInkShape-1516">
              <a:extLst>
                <a:ext uri="{FF2B5EF4-FFF2-40B4-BE49-F238E27FC236}">
                  <a16:creationId xmlns:a16="http://schemas.microsoft.com/office/drawing/2014/main" id="{A41C1227-8647-466B-A07A-4CF8E44B2A45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713163" y="44958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SMARTInkShape-1517">
              <a:extLst>
                <a:ext uri="{FF2B5EF4-FFF2-40B4-BE49-F238E27FC236}">
                  <a16:creationId xmlns:a16="http://schemas.microsoft.com/office/drawing/2014/main" id="{C077B139-7CEE-403F-826F-767036C77DE2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802063" y="4476867"/>
              <a:ext cx="158751" cy="208462"/>
            </a:xfrm>
            <a:custGeom>
              <a:avLst/>
              <a:gdLst/>
              <a:ahLst/>
              <a:cxnLst/>
              <a:rect l="0" t="0" r="0" b="0"/>
              <a:pathLst>
                <a:path w="158751" h="208462">
                  <a:moveTo>
                    <a:pt x="0" y="95133"/>
                  </a:moveTo>
                  <a:lnTo>
                    <a:pt x="0" y="95133"/>
                  </a:lnTo>
                  <a:lnTo>
                    <a:pt x="16314" y="95839"/>
                  </a:lnTo>
                  <a:lnTo>
                    <a:pt x="39642" y="100895"/>
                  </a:lnTo>
                  <a:lnTo>
                    <a:pt x="84908" y="101482"/>
                  </a:lnTo>
                  <a:lnTo>
                    <a:pt x="107608" y="101483"/>
                  </a:lnTo>
                  <a:lnTo>
                    <a:pt x="109838" y="100778"/>
                  </a:lnTo>
                  <a:lnTo>
                    <a:pt x="111325" y="99602"/>
                  </a:lnTo>
                  <a:lnTo>
                    <a:pt x="112317" y="98112"/>
                  </a:lnTo>
                  <a:lnTo>
                    <a:pt x="117181" y="96457"/>
                  </a:lnTo>
                  <a:lnTo>
                    <a:pt x="123341" y="95016"/>
                  </a:lnTo>
                  <a:lnTo>
                    <a:pt x="128431" y="92023"/>
                  </a:lnTo>
                  <a:lnTo>
                    <a:pt x="131164" y="88342"/>
                  </a:lnTo>
                  <a:lnTo>
                    <a:pt x="133084" y="84353"/>
                  </a:lnTo>
                  <a:lnTo>
                    <a:pt x="136288" y="80229"/>
                  </a:lnTo>
                  <a:lnTo>
                    <a:pt x="138184" y="74163"/>
                  </a:lnTo>
                  <a:lnTo>
                    <a:pt x="140346" y="52973"/>
                  </a:lnTo>
                  <a:lnTo>
                    <a:pt x="143044" y="48643"/>
                  </a:lnTo>
                  <a:lnTo>
                    <a:pt x="143340" y="45795"/>
                  </a:lnTo>
                  <a:lnTo>
                    <a:pt x="141788" y="38868"/>
                  </a:lnTo>
                  <a:lnTo>
                    <a:pt x="126916" y="14024"/>
                  </a:lnTo>
                  <a:lnTo>
                    <a:pt x="118516" y="4401"/>
                  </a:lnTo>
                  <a:lnTo>
                    <a:pt x="112411" y="1891"/>
                  </a:lnTo>
                  <a:lnTo>
                    <a:pt x="87927" y="0"/>
                  </a:lnTo>
                  <a:lnTo>
                    <a:pt x="81176" y="3698"/>
                  </a:lnTo>
                  <a:lnTo>
                    <a:pt x="52993" y="24478"/>
                  </a:lnTo>
                  <a:lnTo>
                    <a:pt x="39578" y="45429"/>
                  </a:lnTo>
                  <a:lnTo>
                    <a:pt x="30306" y="61826"/>
                  </a:lnTo>
                  <a:lnTo>
                    <a:pt x="20503" y="77503"/>
                  </a:lnTo>
                  <a:lnTo>
                    <a:pt x="9363" y="108020"/>
                  </a:lnTo>
                  <a:lnTo>
                    <a:pt x="7948" y="126938"/>
                  </a:lnTo>
                  <a:lnTo>
                    <a:pt x="11934" y="151898"/>
                  </a:lnTo>
                  <a:lnTo>
                    <a:pt x="19215" y="166750"/>
                  </a:lnTo>
                  <a:lnTo>
                    <a:pt x="42533" y="188933"/>
                  </a:lnTo>
                  <a:lnTo>
                    <a:pt x="64375" y="200262"/>
                  </a:lnTo>
                  <a:lnTo>
                    <a:pt x="83515" y="206402"/>
                  </a:lnTo>
                  <a:lnTo>
                    <a:pt x="127139" y="208461"/>
                  </a:lnTo>
                  <a:lnTo>
                    <a:pt x="158750" y="20308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SMARTInkShape-1518">
              <a:extLst>
                <a:ext uri="{FF2B5EF4-FFF2-40B4-BE49-F238E27FC236}">
                  <a16:creationId xmlns:a16="http://schemas.microsoft.com/office/drawing/2014/main" id="{B344B598-2B08-415C-907C-7B8EFF27884A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3656013" y="4584700"/>
              <a:ext cx="120651" cy="31751"/>
            </a:xfrm>
            <a:custGeom>
              <a:avLst/>
              <a:gdLst/>
              <a:ahLst/>
              <a:cxnLst/>
              <a:rect l="0" t="0" r="0" b="0"/>
              <a:pathLst>
                <a:path w="120651" h="31751">
                  <a:moveTo>
                    <a:pt x="0" y="31750"/>
                  </a:moveTo>
                  <a:lnTo>
                    <a:pt x="0" y="31750"/>
                  </a:lnTo>
                  <a:lnTo>
                    <a:pt x="9459" y="31750"/>
                  </a:lnTo>
                  <a:lnTo>
                    <a:pt x="13141" y="29869"/>
                  </a:lnTo>
                  <a:lnTo>
                    <a:pt x="15110" y="28379"/>
                  </a:lnTo>
                  <a:lnTo>
                    <a:pt x="21062" y="26724"/>
                  </a:lnTo>
                  <a:lnTo>
                    <a:pt x="35412" y="24869"/>
                  </a:lnTo>
                  <a:lnTo>
                    <a:pt x="42869" y="21088"/>
                  </a:lnTo>
                  <a:lnTo>
                    <a:pt x="60780" y="18523"/>
                  </a:lnTo>
                  <a:lnTo>
                    <a:pt x="69731" y="14060"/>
                  </a:lnTo>
                  <a:lnTo>
                    <a:pt x="86778" y="12048"/>
                  </a:lnTo>
                  <a:lnTo>
                    <a:pt x="95248" y="7685"/>
                  </a:lnTo>
                  <a:lnTo>
                    <a:pt x="103716" y="6614"/>
                  </a:lnTo>
                  <a:lnTo>
                    <a:pt x="105127" y="5820"/>
                  </a:lnTo>
                  <a:lnTo>
                    <a:pt x="106068" y="4586"/>
                  </a:lnTo>
                  <a:lnTo>
                    <a:pt x="106695" y="3057"/>
                  </a:lnTo>
                  <a:lnTo>
                    <a:pt x="107819" y="2038"/>
                  </a:lnTo>
                  <a:lnTo>
                    <a:pt x="110949" y="906"/>
                  </a:lnTo>
                  <a:lnTo>
                    <a:pt x="1206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MARTInkShape-1519">
              <a:extLst>
                <a:ext uri="{FF2B5EF4-FFF2-40B4-BE49-F238E27FC236}">
                  <a16:creationId xmlns:a16="http://schemas.microsoft.com/office/drawing/2014/main" id="{FF0F6A3D-E440-4766-9B06-CD6DB985CD48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3605213" y="4464050"/>
              <a:ext cx="6351" cy="146051"/>
            </a:xfrm>
            <a:custGeom>
              <a:avLst/>
              <a:gdLst/>
              <a:ahLst/>
              <a:cxnLst/>
              <a:rect l="0" t="0" r="0" b="0"/>
              <a:pathLst>
                <a:path w="6351" h="146051">
                  <a:moveTo>
                    <a:pt x="6350" y="0"/>
                  </a:moveTo>
                  <a:lnTo>
                    <a:pt x="6350" y="0"/>
                  </a:lnTo>
                  <a:lnTo>
                    <a:pt x="6350" y="44620"/>
                  </a:lnTo>
                  <a:lnTo>
                    <a:pt x="5644" y="77618"/>
                  </a:lnTo>
                  <a:lnTo>
                    <a:pt x="1323" y="90226"/>
                  </a:lnTo>
                  <a:lnTo>
                    <a:pt x="10" y="137829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MARTInkShape-1520">
              <a:extLst>
                <a:ext uri="{FF2B5EF4-FFF2-40B4-BE49-F238E27FC236}">
                  <a16:creationId xmlns:a16="http://schemas.microsoft.com/office/drawing/2014/main" id="{BD729FE6-F661-4DF1-A054-A17DA4CF2E62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3478213" y="4610100"/>
              <a:ext cx="12701" cy="25401"/>
            </a:xfrm>
            <a:custGeom>
              <a:avLst/>
              <a:gdLst/>
              <a:ahLst/>
              <a:cxnLst/>
              <a:rect l="0" t="0" r="0" b="0"/>
              <a:pathLst>
                <a:path w="12701" h="254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364" y="6467"/>
                  </a:lnTo>
                  <a:lnTo>
                    <a:pt x="5467" y="9460"/>
                  </a:lnTo>
                  <a:lnTo>
                    <a:pt x="6272" y="17883"/>
                  </a:lnTo>
                  <a:lnTo>
                    <a:pt x="127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SMARTInkShape-1521">
              <a:extLst>
                <a:ext uri="{FF2B5EF4-FFF2-40B4-BE49-F238E27FC236}">
                  <a16:creationId xmlns:a16="http://schemas.microsoft.com/office/drawing/2014/main" id="{287F8606-CBF8-4B90-8E1A-8A9C0CBF7B58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3198813" y="4603750"/>
              <a:ext cx="146051" cy="95251"/>
            </a:xfrm>
            <a:custGeom>
              <a:avLst/>
              <a:gdLst/>
              <a:ahLst/>
              <a:cxnLst/>
              <a:rect l="0" t="0" r="0" b="0"/>
              <a:pathLst>
                <a:path w="146051" h="95251">
                  <a:moveTo>
                    <a:pt x="0" y="0"/>
                  </a:moveTo>
                  <a:lnTo>
                    <a:pt x="0" y="0"/>
                  </a:lnTo>
                  <a:lnTo>
                    <a:pt x="3370" y="3371"/>
                  </a:lnTo>
                  <a:lnTo>
                    <a:pt x="5026" y="6908"/>
                  </a:lnTo>
                  <a:lnTo>
                    <a:pt x="9459" y="18298"/>
                  </a:lnTo>
                  <a:lnTo>
                    <a:pt x="18481" y="30038"/>
                  </a:lnTo>
                  <a:lnTo>
                    <a:pt x="63517" y="68090"/>
                  </a:lnTo>
                  <a:lnTo>
                    <a:pt x="109204" y="90986"/>
                  </a:lnTo>
                  <a:lnTo>
                    <a:pt x="14605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MARTInkShape-1522">
              <a:extLst>
                <a:ext uri="{FF2B5EF4-FFF2-40B4-BE49-F238E27FC236}">
                  <a16:creationId xmlns:a16="http://schemas.microsoft.com/office/drawing/2014/main" id="{4FFFFC28-160E-44F6-B968-107A126338D3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3224213" y="4502150"/>
              <a:ext cx="63501" cy="190501"/>
            </a:xfrm>
            <a:custGeom>
              <a:avLst/>
              <a:gdLst/>
              <a:ahLst/>
              <a:cxnLst/>
              <a:rect l="0" t="0" r="0" b="0"/>
              <a:pathLst>
                <a:path w="63501" h="19050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48573" y="44964"/>
                  </a:lnTo>
                  <a:lnTo>
                    <a:pt x="30506" y="91434"/>
                  </a:lnTo>
                  <a:lnTo>
                    <a:pt x="17010" y="136386"/>
                  </a:lnTo>
                  <a:lnTo>
                    <a:pt x="2826" y="181840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SMARTInkShape-1523">
              <a:extLst>
                <a:ext uri="{FF2B5EF4-FFF2-40B4-BE49-F238E27FC236}">
                  <a16:creationId xmlns:a16="http://schemas.microsoft.com/office/drawing/2014/main" id="{B8E4C187-CACD-4E6B-99A6-DB5D09AA912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2901147" y="4552950"/>
              <a:ext cx="100817" cy="222251"/>
            </a:xfrm>
            <a:custGeom>
              <a:avLst/>
              <a:gdLst/>
              <a:ahLst/>
              <a:cxnLst/>
              <a:rect l="0" t="0" r="0" b="0"/>
              <a:pathLst>
                <a:path w="100817" h="222251">
                  <a:moveTo>
                    <a:pt x="100816" y="0"/>
                  </a:moveTo>
                  <a:lnTo>
                    <a:pt x="100816" y="0"/>
                  </a:lnTo>
                  <a:lnTo>
                    <a:pt x="91117" y="0"/>
                  </a:lnTo>
                  <a:lnTo>
                    <a:pt x="87568" y="3763"/>
                  </a:lnTo>
                  <a:lnTo>
                    <a:pt x="82933" y="9434"/>
                  </a:lnTo>
                  <a:lnTo>
                    <a:pt x="56186" y="29096"/>
                  </a:lnTo>
                  <a:lnTo>
                    <a:pt x="32831" y="58799"/>
                  </a:lnTo>
                  <a:lnTo>
                    <a:pt x="10791" y="105068"/>
                  </a:lnTo>
                  <a:lnTo>
                    <a:pt x="557" y="145797"/>
                  </a:lnTo>
                  <a:lnTo>
                    <a:pt x="0" y="185416"/>
                  </a:lnTo>
                  <a:lnTo>
                    <a:pt x="2621" y="194355"/>
                  </a:lnTo>
                  <a:lnTo>
                    <a:pt x="8020" y="201151"/>
                  </a:lnTo>
                  <a:lnTo>
                    <a:pt x="35342" y="217897"/>
                  </a:lnTo>
                  <a:lnTo>
                    <a:pt x="47941" y="220960"/>
                  </a:lnTo>
                  <a:lnTo>
                    <a:pt x="75416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SMARTInkShape-1524">
              <a:extLst>
                <a:ext uri="{FF2B5EF4-FFF2-40B4-BE49-F238E27FC236}">
                  <a16:creationId xmlns:a16="http://schemas.microsoft.com/office/drawing/2014/main" id="{42E725E3-8F2D-475F-8595-FBC9C6DFD324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2538506" y="4616450"/>
              <a:ext cx="177708" cy="133351"/>
            </a:xfrm>
            <a:custGeom>
              <a:avLst/>
              <a:gdLst/>
              <a:ahLst/>
              <a:cxnLst/>
              <a:rect l="0" t="0" r="0" b="0"/>
              <a:pathLst>
                <a:path w="177708" h="133351">
                  <a:moveTo>
                    <a:pt x="57057" y="0"/>
                  </a:moveTo>
                  <a:lnTo>
                    <a:pt x="57057" y="0"/>
                  </a:lnTo>
                  <a:lnTo>
                    <a:pt x="42130" y="0"/>
                  </a:lnTo>
                  <a:lnTo>
                    <a:pt x="40050" y="1411"/>
                  </a:lnTo>
                  <a:lnTo>
                    <a:pt x="35857" y="6742"/>
                  </a:lnTo>
                  <a:lnTo>
                    <a:pt x="22927" y="30843"/>
                  </a:lnTo>
                  <a:lnTo>
                    <a:pt x="16958" y="36756"/>
                  </a:lnTo>
                  <a:lnTo>
                    <a:pt x="13391" y="39321"/>
                  </a:lnTo>
                  <a:lnTo>
                    <a:pt x="11013" y="42442"/>
                  </a:lnTo>
                  <a:lnTo>
                    <a:pt x="2310" y="65812"/>
                  </a:lnTo>
                  <a:lnTo>
                    <a:pt x="0" y="94024"/>
                  </a:lnTo>
                  <a:lnTo>
                    <a:pt x="1830" y="100114"/>
                  </a:lnTo>
                  <a:lnTo>
                    <a:pt x="10743" y="115646"/>
                  </a:lnTo>
                  <a:lnTo>
                    <a:pt x="23212" y="124575"/>
                  </a:lnTo>
                  <a:lnTo>
                    <a:pt x="27433" y="125922"/>
                  </a:lnTo>
                  <a:lnTo>
                    <a:pt x="48962" y="126905"/>
                  </a:lnTo>
                  <a:lnTo>
                    <a:pt x="77445" y="119157"/>
                  </a:lnTo>
                  <a:lnTo>
                    <a:pt x="87322" y="113858"/>
                  </a:lnTo>
                  <a:lnTo>
                    <a:pt x="128677" y="80693"/>
                  </a:lnTo>
                  <a:lnTo>
                    <a:pt x="141442" y="64858"/>
                  </a:lnTo>
                  <a:lnTo>
                    <a:pt x="147478" y="59870"/>
                  </a:lnTo>
                  <a:lnTo>
                    <a:pt x="162306" y="35869"/>
                  </a:lnTo>
                  <a:lnTo>
                    <a:pt x="164651" y="26918"/>
                  </a:lnTo>
                  <a:lnTo>
                    <a:pt x="165475" y="26412"/>
                  </a:lnTo>
                  <a:lnTo>
                    <a:pt x="171276" y="25412"/>
                  </a:lnTo>
                  <a:lnTo>
                    <a:pt x="167682" y="25402"/>
                  </a:lnTo>
                  <a:lnTo>
                    <a:pt x="169253" y="25401"/>
                  </a:lnTo>
                  <a:lnTo>
                    <a:pt x="169954" y="26106"/>
                  </a:lnTo>
                  <a:lnTo>
                    <a:pt x="170733" y="28771"/>
                  </a:lnTo>
                  <a:lnTo>
                    <a:pt x="171172" y="34239"/>
                  </a:lnTo>
                  <a:lnTo>
                    <a:pt x="169393" y="38265"/>
                  </a:lnTo>
                  <a:lnTo>
                    <a:pt x="167931" y="40327"/>
                  </a:lnTo>
                  <a:lnTo>
                    <a:pt x="163510" y="55841"/>
                  </a:lnTo>
                  <a:lnTo>
                    <a:pt x="161892" y="58394"/>
                  </a:lnTo>
                  <a:lnTo>
                    <a:pt x="159082" y="79787"/>
                  </a:lnTo>
                  <a:lnTo>
                    <a:pt x="158681" y="102672"/>
                  </a:lnTo>
                  <a:lnTo>
                    <a:pt x="162035" y="113128"/>
                  </a:lnTo>
                  <a:lnTo>
                    <a:pt x="169641" y="126567"/>
                  </a:lnTo>
                  <a:lnTo>
                    <a:pt x="170213" y="128828"/>
                  </a:lnTo>
                  <a:lnTo>
                    <a:pt x="171300" y="130335"/>
                  </a:lnTo>
                  <a:lnTo>
                    <a:pt x="172730" y="131340"/>
                  </a:lnTo>
                  <a:lnTo>
                    <a:pt x="177707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SMARTInkShape-1525">
              <a:extLst>
                <a:ext uri="{FF2B5EF4-FFF2-40B4-BE49-F238E27FC236}">
                  <a16:creationId xmlns:a16="http://schemas.microsoft.com/office/drawing/2014/main" id="{4EA4BECE-0188-4554-92C8-A10F6F021F5C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2297161" y="4476750"/>
              <a:ext cx="114253" cy="298157"/>
            </a:xfrm>
            <a:custGeom>
              <a:avLst/>
              <a:gdLst/>
              <a:ahLst/>
              <a:cxnLst/>
              <a:rect l="0" t="0" r="0" b="0"/>
              <a:pathLst>
                <a:path w="114253" h="298157">
                  <a:moveTo>
                    <a:pt x="82502" y="0"/>
                  </a:moveTo>
                  <a:lnTo>
                    <a:pt x="82502" y="0"/>
                  </a:lnTo>
                  <a:lnTo>
                    <a:pt x="85872" y="3371"/>
                  </a:lnTo>
                  <a:lnTo>
                    <a:pt x="87528" y="8789"/>
                  </a:lnTo>
                  <a:lnTo>
                    <a:pt x="90341" y="19773"/>
                  </a:lnTo>
                  <a:lnTo>
                    <a:pt x="93041" y="28544"/>
                  </a:lnTo>
                  <a:lnTo>
                    <a:pt x="98488" y="74226"/>
                  </a:lnTo>
                  <a:lnTo>
                    <a:pt x="95611" y="119829"/>
                  </a:lnTo>
                  <a:lnTo>
                    <a:pt x="95212" y="166552"/>
                  </a:lnTo>
                  <a:lnTo>
                    <a:pt x="95202" y="209517"/>
                  </a:lnTo>
                  <a:lnTo>
                    <a:pt x="94496" y="168506"/>
                  </a:lnTo>
                  <a:lnTo>
                    <a:pt x="90132" y="157094"/>
                  </a:lnTo>
                  <a:lnTo>
                    <a:pt x="84218" y="146559"/>
                  </a:lnTo>
                  <a:lnTo>
                    <a:pt x="83646" y="144273"/>
                  </a:lnTo>
                  <a:lnTo>
                    <a:pt x="82559" y="142749"/>
                  </a:lnTo>
                  <a:lnTo>
                    <a:pt x="81128" y="141732"/>
                  </a:lnTo>
                  <a:lnTo>
                    <a:pt x="77658" y="139898"/>
                  </a:lnTo>
                  <a:lnTo>
                    <a:pt x="71737" y="135604"/>
                  </a:lnTo>
                  <a:lnTo>
                    <a:pt x="67604" y="134351"/>
                  </a:lnTo>
                  <a:lnTo>
                    <a:pt x="52881" y="133438"/>
                  </a:lnTo>
                  <a:lnTo>
                    <a:pt x="44640" y="140118"/>
                  </a:lnTo>
                  <a:lnTo>
                    <a:pt x="29792" y="163206"/>
                  </a:lnTo>
                  <a:lnTo>
                    <a:pt x="15486" y="196994"/>
                  </a:lnTo>
                  <a:lnTo>
                    <a:pt x="12080" y="211082"/>
                  </a:lnTo>
                  <a:lnTo>
                    <a:pt x="4172" y="224899"/>
                  </a:lnTo>
                  <a:lnTo>
                    <a:pt x="116" y="260944"/>
                  </a:lnTo>
                  <a:lnTo>
                    <a:pt x="0" y="268365"/>
                  </a:lnTo>
                  <a:lnTo>
                    <a:pt x="1855" y="272850"/>
                  </a:lnTo>
                  <a:lnTo>
                    <a:pt x="3337" y="275033"/>
                  </a:lnTo>
                  <a:lnTo>
                    <a:pt x="22720" y="289270"/>
                  </a:lnTo>
                  <a:lnTo>
                    <a:pt x="31600" y="293422"/>
                  </a:lnTo>
                  <a:lnTo>
                    <a:pt x="33750" y="295098"/>
                  </a:lnTo>
                  <a:lnTo>
                    <a:pt x="39903" y="296960"/>
                  </a:lnTo>
                  <a:lnTo>
                    <a:pt x="58722" y="298156"/>
                  </a:lnTo>
                  <a:lnTo>
                    <a:pt x="89876" y="289586"/>
                  </a:lnTo>
                  <a:lnTo>
                    <a:pt x="114252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MARTInkShape-1526">
              <a:extLst>
                <a:ext uri="{FF2B5EF4-FFF2-40B4-BE49-F238E27FC236}">
                  <a16:creationId xmlns:a16="http://schemas.microsoft.com/office/drawing/2014/main" id="{AC7EBAB4-3914-4896-B59A-D76F97D0F9F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903413" y="4550102"/>
              <a:ext cx="250258" cy="199294"/>
            </a:xfrm>
            <a:custGeom>
              <a:avLst/>
              <a:gdLst/>
              <a:ahLst/>
              <a:cxnLst/>
              <a:rect l="0" t="0" r="0" b="0"/>
              <a:pathLst>
                <a:path w="250258" h="199294">
                  <a:moveTo>
                    <a:pt x="0" y="66348"/>
                  </a:moveTo>
                  <a:lnTo>
                    <a:pt x="0" y="66348"/>
                  </a:lnTo>
                  <a:lnTo>
                    <a:pt x="0" y="75187"/>
                  </a:lnTo>
                  <a:lnTo>
                    <a:pt x="1881" y="79213"/>
                  </a:lnTo>
                  <a:lnTo>
                    <a:pt x="3370" y="81275"/>
                  </a:lnTo>
                  <a:lnTo>
                    <a:pt x="5467" y="90919"/>
                  </a:lnTo>
                  <a:lnTo>
                    <a:pt x="6326" y="135128"/>
                  </a:lnTo>
                  <a:lnTo>
                    <a:pt x="7054" y="181967"/>
                  </a:lnTo>
                  <a:lnTo>
                    <a:pt x="12817" y="196620"/>
                  </a:lnTo>
                  <a:lnTo>
                    <a:pt x="14189" y="197646"/>
                  </a:lnTo>
                  <a:lnTo>
                    <a:pt x="18089" y="199293"/>
                  </a:lnTo>
                  <a:lnTo>
                    <a:pt x="33271" y="194195"/>
                  </a:lnTo>
                  <a:lnTo>
                    <a:pt x="37835" y="189962"/>
                  </a:lnTo>
                  <a:lnTo>
                    <a:pt x="70008" y="148253"/>
                  </a:lnTo>
                  <a:lnTo>
                    <a:pt x="103722" y="103834"/>
                  </a:lnTo>
                  <a:lnTo>
                    <a:pt x="137583" y="56995"/>
                  </a:lnTo>
                  <a:lnTo>
                    <a:pt x="181771" y="21068"/>
                  </a:lnTo>
                  <a:lnTo>
                    <a:pt x="194550" y="7910"/>
                  </a:lnTo>
                  <a:lnTo>
                    <a:pt x="214038" y="144"/>
                  </a:lnTo>
                  <a:lnTo>
                    <a:pt x="222363" y="0"/>
                  </a:lnTo>
                  <a:lnTo>
                    <a:pt x="232463" y="2286"/>
                  </a:lnTo>
                  <a:lnTo>
                    <a:pt x="237584" y="6052"/>
                  </a:lnTo>
                  <a:lnTo>
                    <a:pt x="249812" y="26598"/>
                  </a:lnTo>
                  <a:lnTo>
                    <a:pt x="250257" y="38569"/>
                  </a:lnTo>
                  <a:lnTo>
                    <a:pt x="245997" y="83866"/>
                  </a:lnTo>
                  <a:lnTo>
                    <a:pt x="237554" y="124969"/>
                  </a:lnTo>
                  <a:lnTo>
                    <a:pt x="235102" y="169360"/>
                  </a:lnTo>
                  <a:lnTo>
                    <a:pt x="234950" y="1806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MARTInkShape-1527">
              <a:extLst>
                <a:ext uri="{FF2B5EF4-FFF2-40B4-BE49-F238E27FC236}">
                  <a16:creationId xmlns:a16="http://schemas.microsoft.com/office/drawing/2014/main" id="{CFD36054-0A40-43B5-A544-04B34D338302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401762" y="4711700"/>
              <a:ext cx="298452" cy="75940"/>
            </a:xfrm>
            <a:custGeom>
              <a:avLst/>
              <a:gdLst/>
              <a:ahLst/>
              <a:cxnLst/>
              <a:rect l="0" t="0" r="0" b="0"/>
              <a:pathLst>
                <a:path w="298452" h="75940">
                  <a:moveTo>
                    <a:pt x="0" y="69850"/>
                  </a:moveTo>
                  <a:lnTo>
                    <a:pt x="0" y="69850"/>
                  </a:lnTo>
                  <a:lnTo>
                    <a:pt x="6742" y="73221"/>
                  </a:lnTo>
                  <a:lnTo>
                    <a:pt x="42063" y="75939"/>
                  </a:lnTo>
                  <a:lnTo>
                    <a:pt x="89083" y="67339"/>
                  </a:lnTo>
                  <a:lnTo>
                    <a:pt x="134977" y="60243"/>
                  </a:lnTo>
                  <a:lnTo>
                    <a:pt x="181412" y="46974"/>
                  </a:lnTo>
                  <a:lnTo>
                    <a:pt x="227656" y="29295"/>
                  </a:lnTo>
                  <a:lnTo>
                    <a:pt x="272647" y="11610"/>
                  </a:lnTo>
                  <a:lnTo>
                    <a:pt x="29845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SMARTInkShape-1528">
              <a:extLst>
                <a:ext uri="{FF2B5EF4-FFF2-40B4-BE49-F238E27FC236}">
                  <a16:creationId xmlns:a16="http://schemas.microsoft.com/office/drawing/2014/main" id="{8CB683B3-B6ED-496D-B7A0-0778E406B5E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447095" y="4438650"/>
              <a:ext cx="202319" cy="57151"/>
            </a:xfrm>
            <a:custGeom>
              <a:avLst/>
              <a:gdLst/>
              <a:ahLst/>
              <a:cxnLst/>
              <a:rect l="0" t="0" r="0" b="0"/>
              <a:pathLst>
                <a:path w="202319" h="57151">
                  <a:moveTo>
                    <a:pt x="5467" y="0"/>
                  </a:moveTo>
                  <a:lnTo>
                    <a:pt x="5467" y="0"/>
                  </a:lnTo>
                  <a:lnTo>
                    <a:pt x="0" y="5467"/>
                  </a:lnTo>
                  <a:lnTo>
                    <a:pt x="411" y="5762"/>
                  </a:lnTo>
                  <a:lnTo>
                    <a:pt x="2750" y="6089"/>
                  </a:lnTo>
                  <a:lnTo>
                    <a:pt x="10706" y="10663"/>
                  </a:lnTo>
                  <a:lnTo>
                    <a:pt x="29162" y="15803"/>
                  </a:lnTo>
                  <a:lnTo>
                    <a:pt x="41401" y="22773"/>
                  </a:lnTo>
                  <a:lnTo>
                    <a:pt x="83955" y="35457"/>
                  </a:lnTo>
                  <a:lnTo>
                    <a:pt x="126251" y="42972"/>
                  </a:lnTo>
                  <a:lnTo>
                    <a:pt x="143326" y="45893"/>
                  </a:lnTo>
                  <a:lnTo>
                    <a:pt x="172287" y="55395"/>
                  </a:lnTo>
                  <a:lnTo>
                    <a:pt x="202318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MARTInkShape-1529">
              <a:extLst>
                <a:ext uri="{FF2B5EF4-FFF2-40B4-BE49-F238E27FC236}">
                  <a16:creationId xmlns:a16="http://schemas.microsoft.com/office/drawing/2014/main" id="{C66BC8AC-0C62-4065-95B1-B285C20D52A4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535112" y="4552950"/>
              <a:ext cx="6351" cy="260351"/>
            </a:xfrm>
            <a:custGeom>
              <a:avLst/>
              <a:gdLst/>
              <a:ahLst/>
              <a:cxnLst/>
              <a:rect l="0" t="0" r="0" b="0"/>
              <a:pathLst>
                <a:path w="6351" h="260351">
                  <a:moveTo>
                    <a:pt x="6350" y="0"/>
                  </a:moveTo>
                  <a:lnTo>
                    <a:pt x="6350" y="0"/>
                  </a:lnTo>
                  <a:lnTo>
                    <a:pt x="6350" y="14306"/>
                  </a:lnTo>
                  <a:lnTo>
                    <a:pt x="4469" y="18823"/>
                  </a:lnTo>
                  <a:lnTo>
                    <a:pt x="2979" y="21015"/>
                  </a:lnTo>
                  <a:lnTo>
                    <a:pt x="3206" y="29096"/>
                  </a:lnTo>
                  <a:lnTo>
                    <a:pt x="6228" y="72686"/>
                  </a:lnTo>
                  <a:lnTo>
                    <a:pt x="6343" y="119119"/>
                  </a:lnTo>
                  <a:lnTo>
                    <a:pt x="6350" y="161264"/>
                  </a:lnTo>
                  <a:lnTo>
                    <a:pt x="6350" y="202863"/>
                  </a:lnTo>
                  <a:lnTo>
                    <a:pt x="4469" y="236244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SMARTInkShape-Group569">
            <a:extLst>
              <a:ext uri="{FF2B5EF4-FFF2-40B4-BE49-F238E27FC236}">
                <a16:creationId xmlns:a16="http://schemas.microsoft.com/office/drawing/2014/main" id="{74D1466F-4D85-463D-A036-9CFFCE7B7EEF}"/>
              </a:ext>
            </a:extLst>
          </p:cNvPr>
          <p:cNvGrpSpPr/>
          <p:nvPr/>
        </p:nvGrpSpPr>
        <p:grpSpPr>
          <a:xfrm>
            <a:off x="4824413" y="3657600"/>
            <a:ext cx="1472899" cy="411250"/>
            <a:chOff x="4824413" y="3657600"/>
            <a:chExt cx="1472899" cy="411250"/>
          </a:xfrm>
        </p:grpSpPr>
        <p:sp>
          <p:nvSpPr>
            <p:cNvPr id="269" name="SMARTInkShape-1530">
              <a:extLst>
                <a:ext uri="{FF2B5EF4-FFF2-40B4-BE49-F238E27FC236}">
                  <a16:creationId xmlns:a16="http://schemas.microsoft.com/office/drawing/2014/main" id="{267EC0BA-5EA4-4EA0-BDFE-179577C28B4F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164263" y="3657600"/>
              <a:ext cx="133049" cy="241301"/>
            </a:xfrm>
            <a:custGeom>
              <a:avLst/>
              <a:gdLst/>
              <a:ahLst/>
              <a:cxnLst/>
              <a:rect l="0" t="0" r="0" b="0"/>
              <a:pathLst>
                <a:path w="133049" h="241301">
                  <a:moveTo>
                    <a:pt x="101600" y="0"/>
                  </a:moveTo>
                  <a:lnTo>
                    <a:pt x="101600" y="0"/>
                  </a:lnTo>
                  <a:lnTo>
                    <a:pt x="80400" y="0"/>
                  </a:lnTo>
                  <a:lnTo>
                    <a:pt x="79000" y="706"/>
                  </a:lnTo>
                  <a:lnTo>
                    <a:pt x="78066" y="1882"/>
                  </a:lnTo>
                  <a:lnTo>
                    <a:pt x="77444" y="3371"/>
                  </a:lnTo>
                  <a:lnTo>
                    <a:pt x="76324" y="4364"/>
                  </a:lnTo>
                  <a:lnTo>
                    <a:pt x="58357" y="13141"/>
                  </a:lnTo>
                  <a:lnTo>
                    <a:pt x="42092" y="27786"/>
                  </a:lnTo>
                  <a:lnTo>
                    <a:pt x="39874" y="31870"/>
                  </a:lnTo>
                  <a:lnTo>
                    <a:pt x="38625" y="40017"/>
                  </a:lnTo>
                  <a:lnTo>
                    <a:pt x="37627" y="46713"/>
                  </a:lnTo>
                  <a:lnTo>
                    <a:pt x="34832" y="52041"/>
                  </a:lnTo>
                  <a:lnTo>
                    <a:pt x="34510" y="54449"/>
                  </a:lnTo>
                  <a:lnTo>
                    <a:pt x="38397" y="67682"/>
                  </a:lnTo>
                  <a:lnTo>
                    <a:pt x="49060" y="82547"/>
                  </a:lnTo>
                  <a:lnTo>
                    <a:pt x="49639" y="84665"/>
                  </a:lnTo>
                  <a:lnTo>
                    <a:pt x="54047" y="88899"/>
                  </a:lnTo>
                  <a:lnTo>
                    <a:pt x="65003" y="97367"/>
                  </a:lnTo>
                  <a:lnTo>
                    <a:pt x="78001" y="112976"/>
                  </a:lnTo>
                  <a:lnTo>
                    <a:pt x="121783" y="147277"/>
                  </a:lnTo>
                  <a:lnTo>
                    <a:pt x="124681" y="152005"/>
                  </a:lnTo>
                  <a:lnTo>
                    <a:pt x="126674" y="156458"/>
                  </a:lnTo>
                  <a:lnTo>
                    <a:pt x="131058" y="162932"/>
                  </a:lnTo>
                  <a:lnTo>
                    <a:pt x="132670" y="169318"/>
                  </a:lnTo>
                  <a:lnTo>
                    <a:pt x="133048" y="173560"/>
                  </a:lnTo>
                  <a:lnTo>
                    <a:pt x="131334" y="177797"/>
                  </a:lnTo>
                  <a:lnTo>
                    <a:pt x="115044" y="195988"/>
                  </a:lnTo>
                  <a:lnTo>
                    <a:pt x="73219" y="214776"/>
                  </a:lnTo>
                  <a:lnTo>
                    <a:pt x="26610" y="233199"/>
                  </a:lnTo>
                  <a:lnTo>
                    <a:pt x="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MARTInkShape-1531">
              <a:extLst>
                <a:ext uri="{FF2B5EF4-FFF2-40B4-BE49-F238E27FC236}">
                  <a16:creationId xmlns:a16="http://schemas.microsoft.com/office/drawing/2014/main" id="{43FE547E-7A67-4CC8-BA79-8DFCBDAFC95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5861252" y="3664299"/>
              <a:ext cx="168461" cy="196502"/>
            </a:xfrm>
            <a:custGeom>
              <a:avLst/>
              <a:gdLst/>
              <a:ahLst/>
              <a:cxnLst/>
              <a:rect l="0" t="0" r="0" b="0"/>
              <a:pathLst>
                <a:path w="168461" h="196502">
                  <a:moveTo>
                    <a:pt x="10911" y="120301"/>
                  </a:moveTo>
                  <a:lnTo>
                    <a:pt x="10911" y="120301"/>
                  </a:lnTo>
                  <a:lnTo>
                    <a:pt x="17653" y="116930"/>
                  </a:lnTo>
                  <a:lnTo>
                    <a:pt x="39785" y="112462"/>
                  </a:lnTo>
                  <a:lnTo>
                    <a:pt x="42860" y="110841"/>
                  </a:lnTo>
                  <a:lnTo>
                    <a:pt x="89093" y="96826"/>
                  </a:lnTo>
                  <a:lnTo>
                    <a:pt x="114615" y="85007"/>
                  </a:lnTo>
                  <a:lnTo>
                    <a:pt x="126618" y="82327"/>
                  </a:lnTo>
                  <a:lnTo>
                    <a:pt x="134957" y="77378"/>
                  </a:lnTo>
                  <a:lnTo>
                    <a:pt x="159689" y="60145"/>
                  </a:lnTo>
                  <a:lnTo>
                    <a:pt x="168460" y="46160"/>
                  </a:lnTo>
                  <a:lnTo>
                    <a:pt x="167246" y="41253"/>
                  </a:lnTo>
                  <a:lnTo>
                    <a:pt x="164088" y="29976"/>
                  </a:lnTo>
                  <a:lnTo>
                    <a:pt x="163541" y="23139"/>
                  </a:lnTo>
                  <a:lnTo>
                    <a:pt x="161531" y="18792"/>
                  </a:lnTo>
                  <a:lnTo>
                    <a:pt x="160008" y="16645"/>
                  </a:lnTo>
                  <a:lnTo>
                    <a:pt x="156433" y="14259"/>
                  </a:lnTo>
                  <a:lnTo>
                    <a:pt x="152493" y="12494"/>
                  </a:lnTo>
                  <a:lnTo>
                    <a:pt x="139301" y="2300"/>
                  </a:lnTo>
                  <a:lnTo>
                    <a:pt x="120603" y="0"/>
                  </a:lnTo>
                  <a:lnTo>
                    <a:pt x="114226" y="1688"/>
                  </a:lnTo>
                  <a:lnTo>
                    <a:pt x="76447" y="24224"/>
                  </a:lnTo>
                  <a:lnTo>
                    <a:pt x="38425" y="67156"/>
                  </a:lnTo>
                  <a:lnTo>
                    <a:pt x="13027" y="104974"/>
                  </a:lnTo>
                  <a:lnTo>
                    <a:pt x="1869" y="132482"/>
                  </a:lnTo>
                  <a:lnTo>
                    <a:pt x="0" y="151192"/>
                  </a:lnTo>
                  <a:lnTo>
                    <a:pt x="3601" y="165280"/>
                  </a:lnTo>
                  <a:lnTo>
                    <a:pt x="7191" y="171572"/>
                  </a:lnTo>
                  <a:lnTo>
                    <a:pt x="16550" y="179080"/>
                  </a:lnTo>
                  <a:lnTo>
                    <a:pt x="55361" y="19650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MARTInkShape-1532">
              <a:extLst>
                <a:ext uri="{FF2B5EF4-FFF2-40B4-BE49-F238E27FC236}">
                  <a16:creationId xmlns:a16="http://schemas.microsoft.com/office/drawing/2014/main" id="{B79D15B4-A68C-4ED8-B6D1-ED845876B4D8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5599113" y="3759200"/>
              <a:ext cx="152401" cy="38101"/>
            </a:xfrm>
            <a:custGeom>
              <a:avLst/>
              <a:gdLst/>
              <a:ahLst/>
              <a:cxnLst/>
              <a:rect l="0" t="0" r="0" b="0"/>
              <a:pathLst>
                <a:path w="152401" h="38101">
                  <a:moveTo>
                    <a:pt x="0" y="0"/>
                  </a:moveTo>
                  <a:lnTo>
                    <a:pt x="0" y="0"/>
                  </a:lnTo>
                  <a:lnTo>
                    <a:pt x="22368" y="10126"/>
                  </a:lnTo>
                  <a:lnTo>
                    <a:pt x="66608" y="18067"/>
                  </a:lnTo>
                  <a:lnTo>
                    <a:pt x="112540" y="26851"/>
                  </a:lnTo>
                  <a:lnTo>
                    <a:pt x="1524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SMARTInkShape-1533">
              <a:extLst>
                <a:ext uri="{FF2B5EF4-FFF2-40B4-BE49-F238E27FC236}">
                  <a16:creationId xmlns:a16="http://schemas.microsoft.com/office/drawing/2014/main" id="{3B3FE339-C852-4484-B39E-A11E4E3522BD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5662613" y="3689350"/>
              <a:ext cx="50801" cy="139701"/>
            </a:xfrm>
            <a:custGeom>
              <a:avLst/>
              <a:gdLst/>
              <a:ahLst/>
              <a:cxnLst/>
              <a:rect l="0" t="0" r="0" b="0"/>
              <a:pathLst>
                <a:path w="50801" h="139701">
                  <a:moveTo>
                    <a:pt x="50800" y="0"/>
                  </a:moveTo>
                  <a:lnTo>
                    <a:pt x="50800" y="0"/>
                  </a:lnTo>
                  <a:lnTo>
                    <a:pt x="50094" y="22076"/>
                  </a:lnTo>
                  <a:lnTo>
                    <a:pt x="38849" y="59996"/>
                  </a:lnTo>
                  <a:lnTo>
                    <a:pt x="28474" y="81231"/>
                  </a:lnTo>
                  <a:lnTo>
                    <a:pt x="18762" y="107835"/>
                  </a:lnTo>
                  <a:lnTo>
                    <a:pt x="13983" y="115660"/>
                  </a:lnTo>
                  <a:lnTo>
                    <a:pt x="4770" y="124737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MARTInkShape-1534">
              <a:extLst>
                <a:ext uri="{FF2B5EF4-FFF2-40B4-BE49-F238E27FC236}">
                  <a16:creationId xmlns:a16="http://schemas.microsoft.com/office/drawing/2014/main" id="{AF3EFDD7-BAFD-4431-9385-50752976223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5300766" y="3778260"/>
              <a:ext cx="152297" cy="152391"/>
            </a:xfrm>
            <a:custGeom>
              <a:avLst/>
              <a:gdLst/>
              <a:ahLst/>
              <a:cxnLst/>
              <a:rect l="0" t="0" r="0" b="0"/>
              <a:pathLst>
                <a:path w="152297" h="152391">
                  <a:moveTo>
                    <a:pt x="88797" y="12690"/>
                  </a:moveTo>
                  <a:lnTo>
                    <a:pt x="88797" y="12690"/>
                  </a:lnTo>
                  <a:lnTo>
                    <a:pt x="85425" y="12690"/>
                  </a:lnTo>
                  <a:lnTo>
                    <a:pt x="81889" y="10809"/>
                  </a:lnTo>
                  <a:lnTo>
                    <a:pt x="77241" y="7223"/>
                  </a:lnTo>
                  <a:lnTo>
                    <a:pt x="48633" y="6347"/>
                  </a:lnTo>
                  <a:lnTo>
                    <a:pt x="44370" y="8224"/>
                  </a:lnTo>
                  <a:lnTo>
                    <a:pt x="40124" y="10705"/>
                  </a:lnTo>
                  <a:lnTo>
                    <a:pt x="33767" y="12807"/>
                  </a:lnTo>
                  <a:lnTo>
                    <a:pt x="27414" y="16880"/>
                  </a:lnTo>
                  <a:lnTo>
                    <a:pt x="21063" y="19105"/>
                  </a:lnTo>
                  <a:lnTo>
                    <a:pt x="16830" y="22127"/>
                  </a:lnTo>
                  <a:lnTo>
                    <a:pt x="14478" y="25821"/>
                  </a:lnTo>
                  <a:lnTo>
                    <a:pt x="12727" y="29815"/>
                  </a:lnTo>
                  <a:lnTo>
                    <a:pt x="2544" y="46704"/>
                  </a:lnTo>
                  <a:lnTo>
                    <a:pt x="419" y="56751"/>
                  </a:lnTo>
                  <a:lnTo>
                    <a:pt x="0" y="62159"/>
                  </a:lnTo>
                  <a:lnTo>
                    <a:pt x="4986" y="68297"/>
                  </a:lnTo>
                  <a:lnTo>
                    <a:pt x="10733" y="73538"/>
                  </a:lnTo>
                  <a:lnTo>
                    <a:pt x="16905" y="75404"/>
                  </a:lnTo>
                  <a:lnTo>
                    <a:pt x="27423" y="76087"/>
                  </a:lnTo>
                  <a:lnTo>
                    <a:pt x="71348" y="64943"/>
                  </a:lnTo>
                  <a:lnTo>
                    <a:pt x="84411" y="58355"/>
                  </a:lnTo>
                  <a:lnTo>
                    <a:pt x="130933" y="21172"/>
                  </a:lnTo>
                  <a:lnTo>
                    <a:pt x="152287" y="0"/>
                  </a:lnTo>
                  <a:lnTo>
                    <a:pt x="152296" y="20384"/>
                  </a:lnTo>
                  <a:lnTo>
                    <a:pt x="140346" y="64386"/>
                  </a:lnTo>
                  <a:lnTo>
                    <a:pt x="129971" y="87185"/>
                  </a:lnTo>
                  <a:lnTo>
                    <a:pt x="117597" y="128452"/>
                  </a:lnTo>
                  <a:lnTo>
                    <a:pt x="120547" y="1523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SMARTInkShape-1535">
              <a:extLst>
                <a:ext uri="{FF2B5EF4-FFF2-40B4-BE49-F238E27FC236}">
                  <a16:creationId xmlns:a16="http://schemas.microsoft.com/office/drawing/2014/main" id="{B1CD98A0-67BE-4E08-8BA9-E64A87936D71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4824413" y="3771923"/>
              <a:ext cx="292100" cy="296927"/>
            </a:xfrm>
            <a:custGeom>
              <a:avLst/>
              <a:gdLst/>
              <a:ahLst/>
              <a:cxnLst/>
              <a:rect l="0" t="0" r="0" b="0"/>
              <a:pathLst>
                <a:path w="292100" h="296927">
                  <a:moveTo>
                    <a:pt x="209550" y="6327"/>
                  </a:moveTo>
                  <a:lnTo>
                    <a:pt x="209550" y="6327"/>
                  </a:lnTo>
                  <a:lnTo>
                    <a:pt x="204082" y="860"/>
                  </a:lnTo>
                  <a:lnTo>
                    <a:pt x="200090" y="239"/>
                  </a:lnTo>
                  <a:lnTo>
                    <a:pt x="188296" y="0"/>
                  </a:lnTo>
                  <a:lnTo>
                    <a:pt x="141783" y="11717"/>
                  </a:lnTo>
                  <a:lnTo>
                    <a:pt x="103715" y="27579"/>
                  </a:lnTo>
                  <a:lnTo>
                    <a:pt x="80550" y="43021"/>
                  </a:lnTo>
                  <a:lnTo>
                    <a:pt x="61470" y="65332"/>
                  </a:lnTo>
                  <a:lnTo>
                    <a:pt x="59070" y="71592"/>
                  </a:lnTo>
                  <a:lnTo>
                    <a:pt x="57298" y="78373"/>
                  </a:lnTo>
                  <a:lnTo>
                    <a:pt x="54158" y="83738"/>
                  </a:lnTo>
                  <a:lnTo>
                    <a:pt x="53744" y="86157"/>
                  </a:lnTo>
                  <a:lnTo>
                    <a:pt x="54173" y="88475"/>
                  </a:lnTo>
                  <a:lnTo>
                    <a:pt x="58149" y="95108"/>
                  </a:lnTo>
                  <a:lnTo>
                    <a:pt x="65814" y="103670"/>
                  </a:lnTo>
                  <a:lnTo>
                    <a:pt x="71819" y="106035"/>
                  </a:lnTo>
                  <a:lnTo>
                    <a:pt x="115588" y="107894"/>
                  </a:lnTo>
                  <a:lnTo>
                    <a:pt x="159192" y="100087"/>
                  </a:lnTo>
                  <a:lnTo>
                    <a:pt x="204927" y="82488"/>
                  </a:lnTo>
                  <a:lnTo>
                    <a:pt x="218999" y="76166"/>
                  </a:lnTo>
                  <a:lnTo>
                    <a:pt x="256035" y="52188"/>
                  </a:lnTo>
                  <a:lnTo>
                    <a:pt x="276735" y="27371"/>
                  </a:lnTo>
                  <a:lnTo>
                    <a:pt x="280754" y="19003"/>
                  </a:lnTo>
                  <a:lnTo>
                    <a:pt x="283529" y="14783"/>
                  </a:lnTo>
                  <a:lnTo>
                    <a:pt x="285457" y="7580"/>
                  </a:lnTo>
                  <a:lnTo>
                    <a:pt x="286260" y="7162"/>
                  </a:lnTo>
                  <a:lnTo>
                    <a:pt x="291191" y="6437"/>
                  </a:lnTo>
                  <a:lnTo>
                    <a:pt x="291494" y="7106"/>
                  </a:lnTo>
                  <a:lnTo>
                    <a:pt x="292099" y="39337"/>
                  </a:lnTo>
                  <a:lnTo>
                    <a:pt x="288441" y="53561"/>
                  </a:lnTo>
                  <a:lnTo>
                    <a:pt x="291915" y="90158"/>
                  </a:lnTo>
                  <a:lnTo>
                    <a:pt x="284253" y="133770"/>
                  </a:lnTo>
                  <a:lnTo>
                    <a:pt x="268758" y="179780"/>
                  </a:lnTo>
                  <a:lnTo>
                    <a:pt x="255406" y="210984"/>
                  </a:lnTo>
                  <a:lnTo>
                    <a:pt x="225821" y="254782"/>
                  </a:lnTo>
                  <a:lnTo>
                    <a:pt x="194929" y="277852"/>
                  </a:lnTo>
                  <a:lnTo>
                    <a:pt x="164847" y="289054"/>
                  </a:lnTo>
                  <a:lnTo>
                    <a:pt x="123779" y="296926"/>
                  </a:lnTo>
                  <a:lnTo>
                    <a:pt x="102527" y="296101"/>
                  </a:lnTo>
                  <a:lnTo>
                    <a:pt x="59300" y="288942"/>
                  </a:lnTo>
                  <a:lnTo>
                    <a:pt x="19293" y="268617"/>
                  </a:lnTo>
                  <a:lnTo>
                    <a:pt x="0" y="25397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6" name="SMARTInkShape-1536">
            <a:extLst>
              <a:ext uri="{FF2B5EF4-FFF2-40B4-BE49-F238E27FC236}">
                <a16:creationId xmlns:a16="http://schemas.microsoft.com/office/drawing/2014/main" id="{525F0DCE-D847-4CDA-BF12-23B581AE18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51313" y="3670380"/>
            <a:ext cx="339543" cy="247571"/>
          </a:xfrm>
          <a:custGeom>
            <a:avLst/>
            <a:gdLst/>
            <a:ahLst/>
            <a:cxnLst/>
            <a:rect l="0" t="0" r="0" b="0"/>
            <a:pathLst>
              <a:path w="339543" h="247571">
                <a:moveTo>
                  <a:pt x="0" y="38020"/>
                </a:moveTo>
                <a:lnTo>
                  <a:pt x="0" y="38020"/>
                </a:lnTo>
                <a:lnTo>
                  <a:pt x="3371" y="34649"/>
                </a:lnTo>
                <a:lnTo>
                  <a:pt x="6907" y="32994"/>
                </a:lnTo>
                <a:lnTo>
                  <a:pt x="52972" y="22217"/>
                </a:lnTo>
                <a:lnTo>
                  <a:pt x="96450" y="13587"/>
                </a:lnTo>
                <a:lnTo>
                  <a:pt x="140139" y="7632"/>
                </a:lnTo>
                <a:lnTo>
                  <a:pt x="170931" y="4508"/>
                </a:lnTo>
                <a:lnTo>
                  <a:pt x="183996" y="1280"/>
                </a:lnTo>
                <a:lnTo>
                  <a:pt x="215870" y="0"/>
                </a:lnTo>
                <a:lnTo>
                  <a:pt x="221296" y="1837"/>
                </a:lnTo>
                <a:lnTo>
                  <a:pt x="223730" y="3315"/>
                </a:lnTo>
                <a:lnTo>
                  <a:pt x="237071" y="5686"/>
                </a:lnTo>
                <a:lnTo>
                  <a:pt x="242478" y="6011"/>
                </a:lnTo>
                <a:lnTo>
                  <a:pt x="244202" y="6803"/>
                </a:lnTo>
                <a:lnTo>
                  <a:pt x="245351" y="8037"/>
                </a:lnTo>
                <a:lnTo>
                  <a:pt x="246117" y="9564"/>
                </a:lnTo>
                <a:lnTo>
                  <a:pt x="247334" y="10583"/>
                </a:lnTo>
                <a:lnTo>
                  <a:pt x="250566" y="11715"/>
                </a:lnTo>
                <a:lnTo>
                  <a:pt x="251711" y="12722"/>
                </a:lnTo>
                <a:lnTo>
                  <a:pt x="252982" y="15723"/>
                </a:lnTo>
                <a:lnTo>
                  <a:pt x="253698" y="21379"/>
                </a:lnTo>
                <a:lnTo>
                  <a:pt x="251984" y="25450"/>
                </a:lnTo>
                <a:lnTo>
                  <a:pt x="249576" y="29611"/>
                </a:lnTo>
                <a:lnTo>
                  <a:pt x="247515" y="35921"/>
                </a:lnTo>
                <a:lnTo>
                  <a:pt x="230442" y="57070"/>
                </a:lnTo>
                <a:lnTo>
                  <a:pt x="229828" y="59187"/>
                </a:lnTo>
                <a:lnTo>
                  <a:pt x="228713" y="60598"/>
                </a:lnTo>
                <a:lnTo>
                  <a:pt x="224478" y="63289"/>
                </a:lnTo>
                <a:lnTo>
                  <a:pt x="223240" y="66419"/>
                </a:lnTo>
                <a:lnTo>
                  <a:pt x="222204" y="67536"/>
                </a:lnTo>
                <a:lnTo>
                  <a:pt x="215907" y="69768"/>
                </a:lnTo>
                <a:lnTo>
                  <a:pt x="219273" y="69769"/>
                </a:lnTo>
                <a:lnTo>
                  <a:pt x="220265" y="70475"/>
                </a:lnTo>
                <a:lnTo>
                  <a:pt x="220927" y="71651"/>
                </a:lnTo>
                <a:lnTo>
                  <a:pt x="221367" y="73141"/>
                </a:lnTo>
                <a:lnTo>
                  <a:pt x="222367" y="74134"/>
                </a:lnTo>
                <a:lnTo>
                  <a:pt x="227639" y="75859"/>
                </a:lnTo>
                <a:lnTo>
                  <a:pt x="251351" y="76821"/>
                </a:lnTo>
                <a:lnTo>
                  <a:pt x="258781" y="80483"/>
                </a:lnTo>
                <a:lnTo>
                  <a:pt x="284619" y="85764"/>
                </a:lnTo>
                <a:lnTo>
                  <a:pt x="298022" y="93444"/>
                </a:lnTo>
                <a:lnTo>
                  <a:pt x="310203" y="98200"/>
                </a:lnTo>
                <a:lnTo>
                  <a:pt x="328865" y="112989"/>
                </a:lnTo>
                <a:lnTo>
                  <a:pt x="338921" y="128418"/>
                </a:lnTo>
                <a:lnTo>
                  <a:pt x="339542" y="130741"/>
                </a:lnTo>
                <a:lnTo>
                  <a:pt x="339250" y="132995"/>
                </a:lnTo>
                <a:lnTo>
                  <a:pt x="337349" y="139539"/>
                </a:lnTo>
                <a:lnTo>
                  <a:pt x="336200" y="144523"/>
                </a:lnTo>
                <a:lnTo>
                  <a:pt x="329712" y="157339"/>
                </a:lnTo>
                <a:lnTo>
                  <a:pt x="324339" y="163017"/>
                </a:lnTo>
                <a:lnTo>
                  <a:pt x="277261" y="198239"/>
                </a:lnTo>
                <a:lnTo>
                  <a:pt x="231887" y="223296"/>
                </a:lnTo>
                <a:lnTo>
                  <a:pt x="208944" y="231852"/>
                </a:lnTo>
                <a:lnTo>
                  <a:pt x="164193" y="240220"/>
                </a:lnTo>
                <a:lnTo>
                  <a:pt x="139700" y="24757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SMARTInkShape-1537">
            <a:extLst>
              <a:ext uri="{FF2B5EF4-FFF2-40B4-BE49-F238E27FC236}">
                <a16:creationId xmlns:a16="http://schemas.microsoft.com/office/drawing/2014/main" id="{DCB661B2-12B1-426F-8AE4-AE7550ABD0C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21413" y="2857500"/>
            <a:ext cx="113240" cy="406401"/>
          </a:xfrm>
          <a:custGeom>
            <a:avLst/>
            <a:gdLst/>
            <a:ahLst/>
            <a:cxnLst/>
            <a:rect l="0" t="0" r="0" b="0"/>
            <a:pathLst>
              <a:path w="113240" h="406401">
                <a:moveTo>
                  <a:pt x="88900" y="0"/>
                </a:moveTo>
                <a:lnTo>
                  <a:pt x="88900" y="0"/>
                </a:lnTo>
                <a:lnTo>
                  <a:pt x="92271" y="0"/>
                </a:lnTo>
                <a:lnTo>
                  <a:pt x="101109" y="6742"/>
                </a:lnTo>
                <a:lnTo>
                  <a:pt x="104909" y="13815"/>
                </a:lnTo>
                <a:lnTo>
                  <a:pt x="113239" y="54608"/>
                </a:lnTo>
                <a:lnTo>
                  <a:pt x="109020" y="92187"/>
                </a:lnTo>
                <a:lnTo>
                  <a:pt x="99511" y="137344"/>
                </a:lnTo>
                <a:lnTo>
                  <a:pt x="86399" y="178983"/>
                </a:lnTo>
                <a:lnTo>
                  <a:pt x="69109" y="224482"/>
                </a:lnTo>
                <a:lnTo>
                  <a:pt x="50580" y="271830"/>
                </a:lnTo>
                <a:lnTo>
                  <a:pt x="31684" y="317139"/>
                </a:lnTo>
                <a:lnTo>
                  <a:pt x="14562" y="361843"/>
                </a:lnTo>
                <a:lnTo>
                  <a:pt x="0" y="4064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SMARTInkShape-Group572">
            <a:extLst>
              <a:ext uri="{FF2B5EF4-FFF2-40B4-BE49-F238E27FC236}">
                <a16:creationId xmlns:a16="http://schemas.microsoft.com/office/drawing/2014/main" id="{38FE645A-D984-49EE-98D6-A5E73002332C}"/>
              </a:ext>
            </a:extLst>
          </p:cNvPr>
          <p:cNvGrpSpPr/>
          <p:nvPr/>
        </p:nvGrpSpPr>
        <p:grpSpPr>
          <a:xfrm>
            <a:off x="5180013" y="2965450"/>
            <a:ext cx="723901" cy="298451"/>
            <a:chOff x="5180013" y="2965450"/>
            <a:chExt cx="723901" cy="298451"/>
          </a:xfrm>
        </p:grpSpPr>
        <p:sp>
          <p:nvSpPr>
            <p:cNvPr id="278" name="SMARTInkShape-1538">
              <a:extLst>
                <a:ext uri="{FF2B5EF4-FFF2-40B4-BE49-F238E27FC236}">
                  <a16:creationId xmlns:a16="http://schemas.microsoft.com/office/drawing/2014/main" id="{9E3F397E-6005-4542-ADD0-7993824DE890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415312" y="3041650"/>
              <a:ext cx="56802" cy="222251"/>
            </a:xfrm>
            <a:custGeom>
              <a:avLst/>
              <a:gdLst/>
              <a:ahLst/>
              <a:cxnLst/>
              <a:rect l="0" t="0" r="0" b="0"/>
              <a:pathLst>
                <a:path w="56802" h="222251">
                  <a:moveTo>
                    <a:pt x="56801" y="0"/>
                  </a:moveTo>
                  <a:lnTo>
                    <a:pt x="56801" y="0"/>
                  </a:lnTo>
                  <a:lnTo>
                    <a:pt x="42298" y="706"/>
                  </a:lnTo>
                  <a:lnTo>
                    <a:pt x="30082" y="5070"/>
                  </a:lnTo>
                  <a:lnTo>
                    <a:pt x="24230" y="8838"/>
                  </a:lnTo>
                  <a:lnTo>
                    <a:pt x="16968" y="18298"/>
                  </a:lnTo>
                  <a:lnTo>
                    <a:pt x="2305" y="53820"/>
                  </a:lnTo>
                  <a:lnTo>
                    <a:pt x="0" y="82948"/>
                  </a:lnTo>
                  <a:lnTo>
                    <a:pt x="5149" y="129523"/>
                  </a:lnTo>
                  <a:lnTo>
                    <a:pt x="11393" y="171114"/>
                  </a:lnTo>
                  <a:lnTo>
                    <a:pt x="25051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MARTInkShape-1539">
              <a:extLst>
                <a:ext uri="{FF2B5EF4-FFF2-40B4-BE49-F238E27FC236}">
                  <a16:creationId xmlns:a16="http://schemas.microsoft.com/office/drawing/2014/main" id="{54C4B2AC-3AC3-42DD-890E-2FE5C81AD3AE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319713" y="2965450"/>
              <a:ext cx="279401" cy="25222"/>
            </a:xfrm>
            <a:custGeom>
              <a:avLst/>
              <a:gdLst/>
              <a:ahLst/>
              <a:cxnLst/>
              <a:rect l="0" t="0" r="0" b="0"/>
              <a:pathLst>
                <a:path w="279401" h="25222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53819" y="16874"/>
                  </a:lnTo>
                  <a:lnTo>
                    <a:pt x="100639" y="19565"/>
                  </a:lnTo>
                  <a:lnTo>
                    <a:pt x="147343" y="24492"/>
                  </a:lnTo>
                  <a:lnTo>
                    <a:pt x="186234" y="25221"/>
                  </a:lnTo>
                  <a:lnTo>
                    <a:pt x="230433" y="22005"/>
                  </a:lnTo>
                  <a:lnTo>
                    <a:pt x="2794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SMARTInkShape-1540">
              <a:extLst>
                <a:ext uri="{FF2B5EF4-FFF2-40B4-BE49-F238E27FC236}">
                  <a16:creationId xmlns:a16="http://schemas.microsoft.com/office/drawing/2014/main" id="{BE4F99FA-D8A0-4E7A-A9FB-4B34A9655F63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180013" y="2990850"/>
              <a:ext cx="171451" cy="241301"/>
            </a:xfrm>
            <a:custGeom>
              <a:avLst/>
              <a:gdLst/>
              <a:ahLst/>
              <a:cxnLst/>
              <a:rect l="0" t="0" r="0" b="0"/>
              <a:pathLst>
                <a:path w="171451" h="241301">
                  <a:moveTo>
                    <a:pt x="0" y="241300"/>
                  </a:moveTo>
                  <a:lnTo>
                    <a:pt x="0" y="241300"/>
                  </a:lnTo>
                  <a:lnTo>
                    <a:pt x="5467" y="241300"/>
                  </a:lnTo>
                  <a:lnTo>
                    <a:pt x="16314" y="235525"/>
                  </a:lnTo>
                  <a:lnTo>
                    <a:pt x="47682" y="209336"/>
                  </a:lnTo>
                  <a:lnTo>
                    <a:pt x="87660" y="164537"/>
                  </a:lnTo>
                  <a:lnTo>
                    <a:pt x="118460" y="117246"/>
                  </a:lnTo>
                  <a:lnTo>
                    <a:pt x="143926" y="73088"/>
                  </a:lnTo>
                  <a:lnTo>
                    <a:pt x="162735" y="25590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MARTInkShape-1541">
              <a:extLst>
                <a:ext uri="{FF2B5EF4-FFF2-40B4-BE49-F238E27FC236}">
                  <a16:creationId xmlns:a16="http://schemas.microsoft.com/office/drawing/2014/main" id="{88852A44-F58D-44C6-8256-486D2B9B69A0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694624" y="3143250"/>
              <a:ext cx="209290" cy="25328"/>
            </a:xfrm>
            <a:custGeom>
              <a:avLst/>
              <a:gdLst/>
              <a:ahLst/>
              <a:cxnLst/>
              <a:rect l="0" t="0" r="0" b="0"/>
              <a:pathLst>
                <a:path w="209290" h="25328">
                  <a:moveTo>
                    <a:pt x="6089" y="0"/>
                  </a:moveTo>
                  <a:lnTo>
                    <a:pt x="6089" y="0"/>
                  </a:lnTo>
                  <a:lnTo>
                    <a:pt x="0" y="0"/>
                  </a:lnTo>
                  <a:lnTo>
                    <a:pt x="11291" y="10831"/>
                  </a:lnTo>
                  <a:lnTo>
                    <a:pt x="33149" y="21199"/>
                  </a:lnTo>
                  <a:lnTo>
                    <a:pt x="76476" y="25031"/>
                  </a:lnTo>
                  <a:lnTo>
                    <a:pt x="116679" y="25327"/>
                  </a:lnTo>
                  <a:lnTo>
                    <a:pt x="156710" y="23504"/>
                  </a:lnTo>
                  <a:lnTo>
                    <a:pt x="209289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MARTInkShape-1542">
              <a:extLst>
                <a:ext uri="{FF2B5EF4-FFF2-40B4-BE49-F238E27FC236}">
                  <a16:creationId xmlns:a16="http://schemas.microsoft.com/office/drawing/2014/main" id="{72CFA40F-13BF-4E4B-B0B0-2FCEBCECC270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5757863" y="3073400"/>
              <a:ext cx="146051" cy="18406"/>
            </a:xfrm>
            <a:custGeom>
              <a:avLst/>
              <a:gdLst/>
              <a:ahLst/>
              <a:cxnLst/>
              <a:rect l="0" t="0" r="0" b="0"/>
              <a:pathLst>
                <a:path w="146051" h="18406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8788" y="5026"/>
                  </a:lnTo>
                  <a:lnTo>
                    <a:pt x="52352" y="14155"/>
                  </a:lnTo>
                  <a:lnTo>
                    <a:pt x="82754" y="18405"/>
                  </a:lnTo>
                  <a:lnTo>
                    <a:pt x="107990" y="17041"/>
                  </a:lnTo>
                  <a:lnTo>
                    <a:pt x="14605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SMARTInkShape-Group573">
            <a:extLst>
              <a:ext uri="{FF2B5EF4-FFF2-40B4-BE49-F238E27FC236}">
                <a16:creationId xmlns:a16="http://schemas.microsoft.com/office/drawing/2014/main" id="{BE7A6C89-8E3B-4D27-B95F-03B2C8932ADB}"/>
              </a:ext>
            </a:extLst>
          </p:cNvPr>
          <p:cNvGrpSpPr/>
          <p:nvPr/>
        </p:nvGrpSpPr>
        <p:grpSpPr>
          <a:xfrm>
            <a:off x="4506913" y="3073400"/>
            <a:ext cx="57151" cy="215901"/>
            <a:chOff x="4506913" y="3073400"/>
            <a:chExt cx="57151" cy="215901"/>
          </a:xfrm>
        </p:grpSpPr>
        <p:sp>
          <p:nvSpPr>
            <p:cNvPr id="284" name="SMARTInkShape-1543">
              <a:extLst>
                <a:ext uri="{FF2B5EF4-FFF2-40B4-BE49-F238E27FC236}">
                  <a16:creationId xmlns:a16="http://schemas.microsoft.com/office/drawing/2014/main" id="{C24798BE-EFE4-41A4-9C72-FA770F902C76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506913" y="3270250"/>
              <a:ext cx="19051" cy="19051"/>
            </a:xfrm>
            <a:custGeom>
              <a:avLst/>
              <a:gdLst/>
              <a:ahLst/>
              <a:cxnLst/>
              <a:rect l="0" t="0" r="0" b="0"/>
              <a:pathLst>
                <a:path w="19051" h="1905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8838" y="15111"/>
                  </a:lnTo>
                  <a:lnTo>
                    <a:pt x="12865" y="17299"/>
                  </a:lnTo>
                  <a:lnTo>
                    <a:pt x="190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MARTInkShape-1544">
              <a:extLst>
                <a:ext uri="{FF2B5EF4-FFF2-40B4-BE49-F238E27FC236}">
                  <a16:creationId xmlns:a16="http://schemas.microsoft.com/office/drawing/2014/main" id="{5FEDABA4-A389-4A66-B6AF-E31419EF2EDA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557713" y="307340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0" y="0"/>
                  </a:moveTo>
                  <a:lnTo>
                    <a:pt x="0" y="0"/>
                  </a:lnTo>
                  <a:lnTo>
                    <a:pt x="0" y="6089"/>
                  </a:lnTo>
                  <a:lnTo>
                    <a:pt x="4364" y="11368"/>
                  </a:lnTo>
                  <a:lnTo>
                    <a:pt x="6088" y="17899"/>
                  </a:lnTo>
                  <a:lnTo>
                    <a:pt x="63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SMARTInkShape-Group574">
            <a:extLst>
              <a:ext uri="{FF2B5EF4-FFF2-40B4-BE49-F238E27FC236}">
                <a16:creationId xmlns:a16="http://schemas.microsoft.com/office/drawing/2014/main" id="{0CF67F27-6E2B-4EBE-80DA-6EBF98177D8D}"/>
              </a:ext>
            </a:extLst>
          </p:cNvPr>
          <p:cNvGrpSpPr/>
          <p:nvPr/>
        </p:nvGrpSpPr>
        <p:grpSpPr>
          <a:xfrm>
            <a:off x="3751263" y="3009900"/>
            <a:ext cx="342813" cy="317501"/>
            <a:chOff x="3751263" y="3009900"/>
            <a:chExt cx="342813" cy="317501"/>
          </a:xfrm>
        </p:grpSpPr>
        <p:sp>
          <p:nvSpPr>
            <p:cNvPr id="287" name="SMARTInkShape-1545">
              <a:extLst>
                <a:ext uri="{FF2B5EF4-FFF2-40B4-BE49-F238E27FC236}">
                  <a16:creationId xmlns:a16="http://schemas.microsoft.com/office/drawing/2014/main" id="{D108CC78-1496-421C-8E86-3EE822A225C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3935413" y="3106221"/>
              <a:ext cx="158663" cy="221180"/>
            </a:xfrm>
            <a:custGeom>
              <a:avLst/>
              <a:gdLst/>
              <a:ahLst/>
              <a:cxnLst/>
              <a:rect l="0" t="0" r="0" b="0"/>
              <a:pathLst>
                <a:path w="158663" h="221180">
                  <a:moveTo>
                    <a:pt x="0" y="24329"/>
                  </a:moveTo>
                  <a:lnTo>
                    <a:pt x="0" y="24329"/>
                  </a:lnTo>
                  <a:lnTo>
                    <a:pt x="12242" y="25035"/>
                  </a:lnTo>
                  <a:lnTo>
                    <a:pt x="52821" y="37677"/>
                  </a:lnTo>
                  <a:lnTo>
                    <a:pt x="99286" y="65998"/>
                  </a:lnTo>
                  <a:lnTo>
                    <a:pt x="107911" y="70111"/>
                  </a:lnTo>
                  <a:lnTo>
                    <a:pt x="112166" y="72899"/>
                  </a:lnTo>
                  <a:lnTo>
                    <a:pt x="118528" y="74468"/>
                  </a:lnTo>
                  <a:lnTo>
                    <a:pt x="136349" y="75121"/>
                  </a:lnTo>
                  <a:lnTo>
                    <a:pt x="140092" y="73244"/>
                  </a:lnTo>
                  <a:lnTo>
                    <a:pt x="148244" y="66290"/>
                  </a:lnTo>
                  <a:lnTo>
                    <a:pt x="150553" y="62264"/>
                  </a:lnTo>
                  <a:lnTo>
                    <a:pt x="152284" y="58122"/>
                  </a:lnTo>
                  <a:lnTo>
                    <a:pt x="155406" y="53930"/>
                  </a:lnTo>
                  <a:lnTo>
                    <a:pt x="157263" y="47833"/>
                  </a:lnTo>
                  <a:lnTo>
                    <a:pt x="158662" y="28823"/>
                  </a:lnTo>
                  <a:lnTo>
                    <a:pt x="156829" y="24445"/>
                  </a:lnTo>
                  <a:lnTo>
                    <a:pt x="147913" y="10103"/>
                  </a:lnTo>
                  <a:lnTo>
                    <a:pt x="134179" y="2543"/>
                  </a:lnTo>
                  <a:lnTo>
                    <a:pt x="122385" y="0"/>
                  </a:lnTo>
                  <a:lnTo>
                    <a:pt x="106582" y="2617"/>
                  </a:lnTo>
                  <a:lnTo>
                    <a:pt x="75197" y="22722"/>
                  </a:lnTo>
                  <a:lnTo>
                    <a:pt x="66817" y="32787"/>
                  </a:lnTo>
                  <a:lnTo>
                    <a:pt x="40039" y="75252"/>
                  </a:lnTo>
                  <a:lnTo>
                    <a:pt x="23639" y="118707"/>
                  </a:lnTo>
                  <a:lnTo>
                    <a:pt x="20409" y="138371"/>
                  </a:lnTo>
                  <a:lnTo>
                    <a:pt x="22823" y="157603"/>
                  </a:lnTo>
                  <a:lnTo>
                    <a:pt x="30666" y="178700"/>
                  </a:lnTo>
                  <a:lnTo>
                    <a:pt x="41149" y="194952"/>
                  </a:lnTo>
                  <a:lnTo>
                    <a:pt x="49098" y="201996"/>
                  </a:lnTo>
                  <a:lnTo>
                    <a:pt x="82958" y="216748"/>
                  </a:lnTo>
                  <a:lnTo>
                    <a:pt x="114300" y="22117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MARTInkShape-1546">
              <a:extLst>
                <a:ext uri="{FF2B5EF4-FFF2-40B4-BE49-F238E27FC236}">
                  <a16:creationId xmlns:a16="http://schemas.microsoft.com/office/drawing/2014/main" id="{DC890090-FAB1-4D97-8951-821A6D2A4F5A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3751263" y="3009900"/>
              <a:ext cx="69851" cy="266701"/>
            </a:xfrm>
            <a:custGeom>
              <a:avLst/>
              <a:gdLst/>
              <a:ahLst/>
              <a:cxnLst/>
              <a:rect l="0" t="0" r="0" b="0"/>
              <a:pathLst>
                <a:path w="69851" h="266701">
                  <a:moveTo>
                    <a:pt x="69850" y="0"/>
                  </a:moveTo>
                  <a:lnTo>
                    <a:pt x="69850" y="0"/>
                  </a:lnTo>
                  <a:lnTo>
                    <a:pt x="54047" y="0"/>
                  </a:lnTo>
                  <a:lnTo>
                    <a:pt x="50361" y="1882"/>
                  </a:lnTo>
                  <a:lnTo>
                    <a:pt x="26712" y="20981"/>
                  </a:lnTo>
                  <a:lnTo>
                    <a:pt x="22455" y="27669"/>
                  </a:lnTo>
                  <a:lnTo>
                    <a:pt x="12341" y="49361"/>
                  </a:lnTo>
                  <a:lnTo>
                    <a:pt x="10344" y="51957"/>
                  </a:lnTo>
                  <a:lnTo>
                    <a:pt x="8125" y="58605"/>
                  </a:lnTo>
                  <a:lnTo>
                    <a:pt x="6356" y="104485"/>
                  </a:lnTo>
                  <a:lnTo>
                    <a:pt x="7057" y="115939"/>
                  </a:lnTo>
                  <a:lnTo>
                    <a:pt x="11420" y="124115"/>
                  </a:lnTo>
                  <a:lnTo>
                    <a:pt x="28593" y="144681"/>
                  </a:lnTo>
                  <a:lnTo>
                    <a:pt x="31052" y="149675"/>
                  </a:lnTo>
                  <a:lnTo>
                    <a:pt x="54338" y="181440"/>
                  </a:lnTo>
                  <a:lnTo>
                    <a:pt x="55900" y="186003"/>
                  </a:lnTo>
                  <a:lnTo>
                    <a:pt x="57040" y="204411"/>
                  </a:lnTo>
                  <a:lnTo>
                    <a:pt x="55219" y="209148"/>
                  </a:lnTo>
                  <a:lnTo>
                    <a:pt x="39435" y="236593"/>
                  </a:lnTo>
                  <a:lnTo>
                    <a:pt x="24827" y="247138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SMARTInkShape-Group575">
            <a:extLst>
              <a:ext uri="{FF2B5EF4-FFF2-40B4-BE49-F238E27FC236}">
                <a16:creationId xmlns:a16="http://schemas.microsoft.com/office/drawing/2014/main" id="{559CCC92-DF0E-46C3-ACEE-569E6405D417}"/>
              </a:ext>
            </a:extLst>
          </p:cNvPr>
          <p:cNvGrpSpPr/>
          <p:nvPr/>
        </p:nvGrpSpPr>
        <p:grpSpPr>
          <a:xfrm>
            <a:off x="3079458" y="2984500"/>
            <a:ext cx="436856" cy="311151"/>
            <a:chOff x="3079458" y="2984500"/>
            <a:chExt cx="436856" cy="311151"/>
          </a:xfrm>
        </p:grpSpPr>
        <p:sp>
          <p:nvSpPr>
            <p:cNvPr id="290" name="SMARTInkShape-1547">
              <a:extLst>
                <a:ext uri="{FF2B5EF4-FFF2-40B4-BE49-F238E27FC236}">
                  <a16:creationId xmlns:a16="http://schemas.microsoft.com/office/drawing/2014/main" id="{2CB6A8A6-12B2-4B9A-BD43-C69520C4911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3395964" y="3124462"/>
              <a:ext cx="120350" cy="171189"/>
            </a:xfrm>
            <a:custGeom>
              <a:avLst/>
              <a:gdLst/>
              <a:ahLst/>
              <a:cxnLst/>
              <a:rect l="0" t="0" r="0" b="0"/>
              <a:pathLst>
                <a:path w="120350" h="171189">
                  <a:moveTo>
                    <a:pt x="94949" y="6088"/>
                  </a:moveTo>
                  <a:lnTo>
                    <a:pt x="94949" y="6088"/>
                  </a:lnTo>
                  <a:lnTo>
                    <a:pt x="91577" y="6088"/>
                  </a:lnTo>
                  <a:lnTo>
                    <a:pt x="88041" y="4207"/>
                  </a:lnTo>
                  <a:lnTo>
                    <a:pt x="83393" y="621"/>
                  </a:lnTo>
                  <a:lnTo>
                    <a:pt x="79217" y="0"/>
                  </a:lnTo>
                  <a:lnTo>
                    <a:pt x="75492" y="1736"/>
                  </a:lnTo>
                  <a:lnTo>
                    <a:pt x="73511" y="3187"/>
                  </a:lnTo>
                  <a:lnTo>
                    <a:pt x="58137" y="7588"/>
                  </a:lnTo>
                  <a:lnTo>
                    <a:pt x="19879" y="39701"/>
                  </a:lnTo>
                  <a:lnTo>
                    <a:pt x="13841" y="47838"/>
                  </a:lnTo>
                  <a:lnTo>
                    <a:pt x="1225" y="80729"/>
                  </a:lnTo>
                  <a:lnTo>
                    <a:pt x="0" y="90447"/>
                  </a:lnTo>
                  <a:lnTo>
                    <a:pt x="1714" y="94851"/>
                  </a:lnTo>
                  <a:lnTo>
                    <a:pt x="8563" y="103428"/>
                  </a:lnTo>
                  <a:lnTo>
                    <a:pt x="12576" y="105795"/>
                  </a:lnTo>
                  <a:lnTo>
                    <a:pt x="20900" y="107314"/>
                  </a:lnTo>
                  <a:lnTo>
                    <a:pt x="27226" y="107577"/>
                  </a:lnTo>
                  <a:lnTo>
                    <a:pt x="31453" y="105757"/>
                  </a:lnTo>
                  <a:lnTo>
                    <a:pt x="35684" y="103302"/>
                  </a:lnTo>
                  <a:lnTo>
                    <a:pt x="52746" y="96441"/>
                  </a:lnTo>
                  <a:lnTo>
                    <a:pt x="84081" y="67725"/>
                  </a:lnTo>
                  <a:lnTo>
                    <a:pt x="86590" y="61470"/>
                  </a:lnTo>
                  <a:lnTo>
                    <a:pt x="88412" y="54691"/>
                  </a:lnTo>
                  <a:lnTo>
                    <a:pt x="93448" y="44590"/>
                  </a:lnTo>
                  <a:lnTo>
                    <a:pt x="94987" y="40134"/>
                  </a:lnTo>
                  <a:lnTo>
                    <a:pt x="99115" y="33658"/>
                  </a:lnTo>
                  <a:lnTo>
                    <a:pt x="101273" y="25249"/>
                  </a:lnTo>
                  <a:lnTo>
                    <a:pt x="101299" y="69758"/>
                  </a:lnTo>
                  <a:lnTo>
                    <a:pt x="101299" y="115532"/>
                  </a:lnTo>
                  <a:lnTo>
                    <a:pt x="102004" y="140915"/>
                  </a:lnTo>
                  <a:lnTo>
                    <a:pt x="106368" y="153360"/>
                  </a:lnTo>
                  <a:lnTo>
                    <a:pt x="120349" y="1711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SMARTInkShape-1548">
              <a:extLst>
                <a:ext uri="{FF2B5EF4-FFF2-40B4-BE49-F238E27FC236}">
                  <a16:creationId xmlns:a16="http://schemas.microsoft.com/office/drawing/2014/main" id="{C5575F17-3F1B-4DE7-B890-6897E8F909C2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3079458" y="2984500"/>
              <a:ext cx="176506" cy="311151"/>
            </a:xfrm>
            <a:custGeom>
              <a:avLst/>
              <a:gdLst/>
              <a:ahLst/>
              <a:cxnLst/>
              <a:rect l="0" t="0" r="0" b="0"/>
              <a:pathLst>
                <a:path w="176506" h="311151">
                  <a:moveTo>
                    <a:pt x="176505" y="0"/>
                  </a:moveTo>
                  <a:lnTo>
                    <a:pt x="176505" y="0"/>
                  </a:lnTo>
                  <a:lnTo>
                    <a:pt x="161578" y="0"/>
                  </a:lnTo>
                  <a:lnTo>
                    <a:pt x="160203" y="706"/>
                  </a:lnTo>
                  <a:lnTo>
                    <a:pt x="159287" y="1882"/>
                  </a:lnTo>
                  <a:lnTo>
                    <a:pt x="158676" y="3371"/>
                  </a:lnTo>
                  <a:lnTo>
                    <a:pt x="151074" y="12209"/>
                  </a:lnTo>
                  <a:lnTo>
                    <a:pt x="106405" y="45463"/>
                  </a:lnTo>
                  <a:lnTo>
                    <a:pt x="65388" y="89546"/>
                  </a:lnTo>
                  <a:lnTo>
                    <a:pt x="37093" y="135682"/>
                  </a:lnTo>
                  <a:lnTo>
                    <a:pt x="20111" y="172956"/>
                  </a:lnTo>
                  <a:lnTo>
                    <a:pt x="7481" y="219496"/>
                  </a:lnTo>
                  <a:lnTo>
                    <a:pt x="0" y="259012"/>
                  </a:lnTo>
                  <a:lnTo>
                    <a:pt x="3043" y="272455"/>
                  </a:lnTo>
                  <a:lnTo>
                    <a:pt x="8927" y="291924"/>
                  </a:lnTo>
                  <a:lnTo>
                    <a:pt x="11405" y="311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SMARTInkShape-Group576">
            <a:extLst>
              <a:ext uri="{FF2B5EF4-FFF2-40B4-BE49-F238E27FC236}">
                <a16:creationId xmlns:a16="http://schemas.microsoft.com/office/drawing/2014/main" id="{5E30EAA1-C07F-45A0-84DE-129D131C1581}"/>
              </a:ext>
            </a:extLst>
          </p:cNvPr>
          <p:cNvGrpSpPr/>
          <p:nvPr/>
        </p:nvGrpSpPr>
        <p:grpSpPr>
          <a:xfrm>
            <a:off x="1436282" y="2927350"/>
            <a:ext cx="1286274" cy="457201"/>
            <a:chOff x="1436282" y="2927350"/>
            <a:chExt cx="1286274" cy="457201"/>
          </a:xfrm>
        </p:grpSpPr>
        <p:sp>
          <p:nvSpPr>
            <p:cNvPr id="293" name="SMARTInkShape-1549">
              <a:extLst>
                <a:ext uri="{FF2B5EF4-FFF2-40B4-BE49-F238E27FC236}">
                  <a16:creationId xmlns:a16="http://schemas.microsoft.com/office/drawing/2014/main" id="{8BC9F948-A1D8-4989-A9C6-17A1F5C2458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596819" y="3105258"/>
              <a:ext cx="125737" cy="215793"/>
            </a:xfrm>
            <a:custGeom>
              <a:avLst/>
              <a:gdLst/>
              <a:ahLst/>
              <a:cxnLst/>
              <a:rect l="0" t="0" r="0" b="0"/>
              <a:pathLst>
                <a:path w="125737" h="215793">
                  <a:moveTo>
                    <a:pt x="30494" y="57042"/>
                  </a:moveTo>
                  <a:lnTo>
                    <a:pt x="30494" y="57042"/>
                  </a:lnTo>
                  <a:lnTo>
                    <a:pt x="39332" y="57042"/>
                  </a:lnTo>
                  <a:lnTo>
                    <a:pt x="43359" y="58924"/>
                  </a:lnTo>
                  <a:lnTo>
                    <a:pt x="47500" y="61406"/>
                  </a:lnTo>
                  <a:lnTo>
                    <a:pt x="55908" y="63000"/>
                  </a:lnTo>
                  <a:lnTo>
                    <a:pt x="102199" y="63392"/>
                  </a:lnTo>
                  <a:lnTo>
                    <a:pt x="106577" y="61511"/>
                  </a:lnTo>
                  <a:lnTo>
                    <a:pt x="111766" y="57925"/>
                  </a:lnTo>
                  <a:lnTo>
                    <a:pt x="118399" y="57120"/>
                  </a:lnTo>
                  <a:lnTo>
                    <a:pt x="122470" y="57065"/>
                  </a:lnTo>
                  <a:lnTo>
                    <a:pt x="123561" y="56352"/>
                  </a:lnTo>
                  <a:lnTo>
                    <a:pt x="124289" y="55171"/>
                  </a:lnTo>
                  <a:lnTo>
                    <a:pt x="125313" y="50138"/>
                  </a:lnTo>
                  <a:lnTo>
                    <a:pt x="125736" y="34983"/>
                  </a:lnTo>
                  <a:lnTo>
                    <a:pt x="123859" y="31246"/>
                  </a:lnTo>
                  <a:lnTo>
                    <a:pt x="121378" y="27232"/>
                  </a:lnTo>
                  <a:lnTo>
                    <a:pt x="120275" y="23097"/>
                  </a:lnTo>
                  <a:lnTo>
                    <a:pt x="119276" y="21712"/>
                  </a:lnTo>
                  <a:lnTo>
                    <a:pt x="117904" y="20789"/>
                  </a:lnTo>
                  <a:lnTo>
                    <a:pt x="114498" y="19057"/>
                  </a:lnTo>
                  <a:lnTo>
                    <a:pt x="92733" y="4047"/>
                  </a:lnTo>
                  <a:lnTo>
                    <a:pt x="86143" y="1739"/>
                  </a:lnTo>
                  <a:lnTo>
                    <a:pt x="57922" y="0"/>
                  </a:lnTo>
                  <a:lnTo>
                    <a:pt x="51386" y="1822"/>
                  </a:lnTo>
                  <a:lnTo>
                    <a:pt x="29367" y="14822"/>
                  </a:lnTo>
                  <a:lnTo>
                    <a:pt x="22320" y="24463"/>
                  </a:lnTo>
                  <a:lnTo>
                    <a:pt x="5105" y="71839"/>
                  </a:lnTo>
                  <a:lnTo>
                    <a:pt x="0" y="100652"/>
                  </a:lnTo>
                  <a:lnTo>
                    <a:pt x="4321" y="142889"/>
                  </a:lnTo>
                  <a:lnTo>
                    <a:pt x="8513" y="155404"/>
                  </a:lnTo>
                  <a:lnTo>
                    <a:pt x="29460" y="193553"/>
                  </a:lnTo>
                  <a:lnTo>
                    <a:pt x="44769" y="203637"/>
                  </a:lnTo>
                  <a:lnTo>
                    <a:pt x="68594" y="21579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MARTInkShape-1550">
              <a:extLst>
                <a:ext uri="{FF2B5EF4-FFF2-40B4-BE49-F238E27FC236}">
                  <a16:creationId xmlns:a16="http://schemas.microsoft.com/office/drawing/2014/main" id="{66A67036-BF09-47CC-9C62-D0191A204BC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259013" y="2927350"/>
              <a:ext cx="177506" cy="419101"/>
            </a:xfrm>
            <a:custGeom>
              <a:avLst/>
              <a:gdLst/>
              <a:ahLst/>
              <a:cxnLst/>
              <a:rect l="0" t="0" r="0" b="0"/>
              <a:pathLst>
                <a:path w="177506" h="419101">
                  <a:moveTo>
                    <a:pt x="95250" y="0"/>
                  </a:moveTo>
                  <a:lnTo>
                    <a:pt x="95250" y="0"/>
                  </a:lnTo>
                  <a:lnTo>
                    <a:pt x="91878" y="3371"/>
                  </a:lnTo>
                  <a:lnTo>
                    <a:pt x="88342" y="5026"/>
                  </a:lnTo>
                  <a:lnTo>
                    <a:pt x="86411" y="5467"/>
                  </a:lnTo>
                  <a:lnTo>
                    <a:pt x="80323" y="9460"/>
                  </a:lnTo>
                  <a:lnTo>
                    <a:pt x="71944" y="17835"/>
                  </a:lnTo>
                  <a:lnTo>
                    <a:pt x="43215" y="64789"/>
                  </a:lnTo>
                  <a:lnTo>
                    <a:pt x="27315" y="101485"/>
                  </a:lnTo>
                  <a:lnTo>
                    <a:pt x="25414" y="147373"/>
                  </a:lnTo>
                  <a:lnTo>
                    <a:pt x="25402" y="159874"/>
                  </a:lnTo>
                  <a:lnTo>
                    <a:pt x="27282" y="164659"/>
                  </a:lnTo>
                  <a:lnTo>
                    <a:pt x="28771" y="166923"/>
                  </a:lnTo>
                  <a:lnTo>
                    <a:pt x="45794" y="179891"/>
                  </a:lnTo>
                  <a:lnTo>
                    <a:pt x="52338" y="182257"/>
                  </a:lnTo>
                  <a:lnTo>
                    <a:pt x="99568" y="184140"/>
                  </a:lnTo>
                  <a:lnTo>
                    <a:pt x="128416" y="184855"/>
                  </a:lnTo>
                  <a:lnTo>
                    <a:pt x="158308" y="198223"/>
                  </a:lnTo>
                  <a:lnTo>
                    <a:pt x="162787" y="202399"/>
                  </a:lnTo>
                  <a:lnTo>
                    <a:pt x="167129" y="208959"/>
                  </a:lnTo>
                  <a:lnTo>
                    <a:pt x="176804" y="236735"/>
                  </a:lnTo>
                  <a:lnTo>
                    <a:pt x="177505" y="250061"/>
                  </a:lnTo>
                  <a:lnTo>
                    <a:pt x="175787" y="257658"/>
                  </a:lnTo>
                  <a:lnTo>
                    <a:pt x="173377" y="264093"/>
                  </a:lnTo>
                  <a:lnTo>
                    <a:pt x="166549" y="291668"/>
                  </a:lnTo>
                  <a:lnTo>
                    <a:pt x="159963" y="302007"/>
                  </a:lnTo>
                  <a:lnTo>
                    <a:pt x="122470" y="347150"/>
                  </a:lnTo>
                  <a:lnTo>
                    <a:pt x="79191" y="381242"/>
                  </a:lnTo>
                  <a:lnTo>
                    <a:pt x="40239" y="408206"/>
                  </a:lnTo>
                  <a:lnTo>
                    <a:pt x="0" y="419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MARTInkShape-1551">
              <a:extLst>
                <a:ext uri="{FF2B5EF4-FFF2-40B4-BE49-F238E27FC236}">
                  <a16:creationId xmlns:a16="http://schemas.microsoft.com/office/drawing/2014/main" id="{7AAA1F21-C025-4009-9D99-6D6A47E32EF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341563" y="3079750"/>
              <a:ext cx="138705" cy="44451"/>
            </a:xfrm>
            <a:custGeom>
              <a:avLst/>
              <a:gdLst/>
              <a:ahLst/>
              <a:cxnLst/>
              <a:rect l="0" t="0" r="0" b="0"/>
              <a:pathLst>
                <a:path w="138705" h="44451">
                  <a:moveTo>
                    <a:pt x="0" y="44450"/>
                  </a:moveTo>
                  <a:lnTo>
                    <a:pt x="0" y="44450"/>
                  </a:lnTo>
                  <a:lnTo>
                    <a:pt x="46769" y="43744"/>
                  </a:lnTo>
                  <a:lnTo>
                    <a:pt x="71185" y="38492"/>
                  </a:lnTo>
                  <a:lnTo>
                    <a:pt x="78910" y="37569"/>
                  </a:lnTo>
                  <a:lnTo>
                    <a:pt x="90486" y="33082"/>
                  </a:lnTo>
                  <a:lnTo>
                    <a:pt x="99404" y="27990"/>
                  </a:lnTo>
                  <a:lnTo>
                    <a:pt x="109964" y="25462"/>
                  </a:lnTo>
                  <a:lnTo>
                    <a:pt x="120211" y="20526"/>
                  </a:lnTo>
                  <a:lnTo>
                    <a:pt x="129029" y="19341"/>
                  </a:lnTo>
                  <a:lnTo>
                    <a:pt x="130469" y="18539"/>
                  </a:lnTo>
                  <a:lnTo>
                    <a:pt x="131429" y="17298"/>
                  </a:lnTo>
                  <a:lnTo>
                    <a:pt x="132069" y="15766"/>
                  </a:lnTo>
                  <a:lnTo>
                    <a:pt x="133202" y="14744"/>
                  </a:lnTo>
                  <a:lnTo>
                    <a:pt x="138704" y="12969"/>
                  </a:lnTo>
                  <a:lnTo>
                    <a:pt x="137376" y="10938"/>
                  </a:lnTo>
                  <a:lnTo>
                    <a:pt x="134145" y="7256"/>
                  </a:lnTo>
                  <a:lnTo>
                    <a:pt x="133419" y="962"/>
                  </a:lnTo>
                  <a:lnTo>
                    <a:pt x="132690" y="642"/>
                  </a:lnTo>
                  <a:lnTo>
                    <a:pt x="1270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MARTInkShape-1552">
              <a:extLst>
                <a:ext uri="{FF2B5EF4-FFF2-40B4-BE49-F238E27FC236}">
                  <a16:creationId xmlns:a16="http://schemas.microsoft.com/office/drawing/2014/main" id="{4BE9D331-7E8A-4026-9928-B2EEA1FC9D4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265365" y="2990850"/>
              <a:ext cx="88899" cy="146051"/>
            </a:xfrm>
            <a:custGeom>
              <a:avLst/>
              <a:gdLst/>
              <a:ahLst/>
              <a:cxnLst/>
              <a:rect l="0" t="0" r="0" b="0"/>
              <a:pathLst>
                <a:path w="88899" h="146051">
                  <a:moveTo>
                    <a:pt x="38098" y="0"/>
                  </a:moveTo>
                  <a:lnTo>
                    <a:pt x="38098" y="0"/>
                  </a:lnTo>
                  <a:lnTo>
                    <a:pt x="29259" y="0"/>
                  </a:lnTo>
                  <a:lnTo>
                    <a:pt x="27972" y="706"/>
                  </a:lnTo>
                  <a:lnTo>
                    <a:pt x="27114" y="1882"/>
                  </a:lnTo>
                  <a:lnTo>
                    <a:pt x="26542" y="3371"/>
                  </a:lnTo>
                  <a:lnTo>
                    <a:pt x="25455" y="4364"/>
                  </a:lnTo>
                  <a:lnTo>
                    <a:pt x="22365" y="5467"/>
                  </a:lnTo>
                  <a:lnTo>
                    <a:pt x="21259" y="6467"/>
                  </a:lnTo>
                  <a:lnTo>
                    <a:pt x="15968" y="15111"/>
                  </a:lnTo>
                  <a:lnTo>
                    <a:pt x="2763" y="29651"/>
                  </a:lnTo>
                  <a:lnTo>
                    <a:pt x="817" y="35989"/>
                  </a:lnTo>
                  <a:lnTo>
                    <a:pt x="0" y="66238"/>
                  </a:lnTo>
                  <a:lnTo>
                    <a:pt x="1880" y="70126"/>
                  </a:lnTo>
                  <a:lnTo>
                    <a:pt x="16299" y="86794"/>
                  </a:lnTo>
                  <a:lnTo>
                    <a:pt x="20386" y="95252"/>
                  </a:lnTo>
                  <a:lnTo>
                    <a:pt x="24581" y="99484"/>
                  </a:lnTo>
                  <a:lnTo>
                    <a:pt x="50691" y="118769"/>
                  </a:lnTo>
                  <a:lnTo>
                    <a:pt x="54984" y="120519"/>
                  </a:lnTo>
                  <a:lnTo>
                    <a:pt x="61367" y="124766"/>
                  </a:lnTo>
                  <a:lnTo>
                    <a:pt x="67727" y="127044"/>
                  </a:lnTo>
                  <a:lnTo>
                    <a:pt x="82547" y="137945"/>
                  </a:lnTo>
                  <a:lnTo>
                    <a:pt x="84664" y="138530"/>
                  </a:lnTo>
                  <a:lnTo>
                    <a:pt x="86075" y="139626"/>
                  </a:lnTo>
                  <a:lnTo>
                    <a:pt x="88891" y="146033"/>
                  </a:lnTo>
                  <a:lnTo>
                    <a:pt x="88898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MARTInkShape-1553">
              <a:extLst>
                <a:ext uri="{FF2B5EF4-FFF2-40B4-BE49-F238E27FC236}">
                  <a16:creationId xmlns:a16="http://schemas.microsoft.com/office/drawing/2014/main" id="{6C48ED89-7B10-48E8-BB64-E8C9B5814840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941830" y="3111611"/>
              <a:ext cx="126650" cy="139590"/>
            </a:xfrm>
            <a:custGeom>
              <a:avLst/>
              <a:gdLst/>
              <a:ahLst/>
              <a:cxnLst/>
              <a:rect l="0" t="0" r="0" b="0"/>
              <a:pathLst>
                <a:path w="126650" h="139590">
                  <a:moveTo>
                    <a:pt x="113983" y="12589"/>
                  </a:moveTo>
                  <a:lnTo>
                    <a:pt x="113983" y="12589"/>
                  </a:lnTo>
                  <a:lnTo>
                    <a:pt x="108515" y="18056"/>
                  </a:lnTo>
                  <a:lnTo>
                    <a:pt x="104523" y="18678"/>
                  </a:lnTo>
                  <a:lnTo>
                    <a:pt x="96148" y="19593"/>
                  </a:lnTo>
                  <a:lnTo>
                    <a:pt x="85571" y="24699"/>
                  </a:lnTo>
                  <a:lnTo>
                    <a:pt x="39889" y="58205"/>
                  </a:lnTo>
                  <a:lnTo>
                    <a:pt x="10914" y="80306"/>
                  </a:lnTo>
                  <a:lnTo>
                    <a:pt x="2097" y="93021"/>
                  </a:lnTo>
                  <a:lnTo>
                    <a:pt x="0" y="100235"/>
                  </a:lnTo>
                  <a:lnTo>
                    <a:pt x="5178" y="106846"/>
                  </a:lnTo>
                  <a:lnTo>
                    <a:pt x="7534" y="107398"/>
                  </a:lnTo>
                  <a:lnTo>
                    <a:pt x="20937" y="107813"/>
                  </a:lnTo>
                  <a:lnTo>
                    <a:pt x="27003" y="104065"/>
                  </a:lnTo>
                  <a:lnTo>
                    <a:pt x="48770" y="87134"/>
                  </a:lnTo>
                  <a:lnTo>
                    <a:pt x="55366" y="79587"/>
                  </a:lnTo>
                  <a:lnTo>
                    <a:pt x="86429" y="50646"/>
                  </a:lnTo>
                  <a:lnTo>
                    <a:pt x="124762" y="6288"/>
                  </a:lnTo>
                  <a:lnTo>
                    <a:pt x="126649" y="0"/>
                  </a:lnTo>
                  <a:lnTo>
                    <a:pt x="125975" y="15796"/>
                  </a:lnTo>
                  <a:lnTo>
                    <a:pt x="114040" y="57904"/>
                  </a:lnTo>
                  <a:lnTo>
                    <a:pt x="102456" y="99034"/>
                  </a:lnTo>
                  <a:lnTo>
                    <a:pt x="103686" y="107689"/>
                  </a:lnTo>
                  <a:lnTo>
                    <a:pt x="109167" y="131344"/>
                  </a:lnTo>
                  <a:lnTo>
                    <a:pt x="113983" y="13958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MARTInkShape-1554">
              <a:extLst>
                <a:ext uri="{FF2B5EF4-FFF2-40B4-BE49-F238E27FC236}">
                  <a16:creationId xmlns:a16="http://schemas.microsoft.com/office/drawing/2014/main" id="{AA393183-9996-4BAB-94CF-AB651C3E735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436282" y="2981154"/>
              <a:ext cx="371477" cy="403397"/>
            </a:xfrm>
            <a:custGeom>
              <a:avLst/>
              <a:gdLst/>
              <a:ahLst/>
              <a:cxnLst/>
              <a:rect l="0" t="0" r="0" b="0"/>
              <a:pathLst>
                <a:path w="371477" h="403397">
                  <a:moveTo>
                    <a:pt x="98830" y="149396"/>
                  </a:moveTo>
                  <a:lnTo>
                    <a:pt x="98830" y="149396"/>
                  </a:lnTo>
                  <a:lnTo>
                    <a:pt x="93363" y="149396"/>
                  </a:lnTo>
                  <a:lnTo>
                    <a:pt x="93069" y="148690"/>
                  </a:lnTo>
                  <a:lnTo>
                    <a:pt x="92503" y="143308"/>
                  </a:lnTo>
                  <a:lnTo>
                    <a:pt x="89116" y="143124"/>
                  </a:lnTo>
                  <a:lnTo>
                    <a:pt x="88121" y="143803"/>
                  </a:lnTo>
                  <a:lnTo>
                    <a:pt x="87457" y="144962"/>
                  </a:lnTo>
                  <a:lnTo>
                    <a:pt x="86393" y="148520"/>
                  </a:lnTo>
                  <a:lnTo>
                    <a:pt x="82837" y="152507"/>
                  </a:lnTo>
                  <a:lnTo>
                    <a:pt x="81139" y="158070"/>
                  </a:lnTo>
                  <a:lnTo>
                    <a:pt x="76678" y="176509"/>
                  </a:lnTo>
                  <a:lnTo>
                    <a:pt x="71111" y="184494"/>
                  </a:lnTo>
                  <a:lnTo>
                    <a:pt x="64638" y="191806"/>
                  </a:lnTo>
                  <a:lnTo>
                    <a:pt x="42613" y="238464"/>
                  </a:lnTo>
                  <a:lnTo>
                    <a:pt x="27500" y="280120"/>
                  </a:lnTo>
                  <a:lnTo>
                    <a:pt x="6593" y="327668"/>
                  </a:lnTo>
                  <a:lnTo>
                    <a:pt x="3977" y="338146"/>
                  </a:lnTo>
                  <a:lnTo>
                    <a:pt x="3139" y="338730"/>
                  </a:lnTo>
                  <a:lnTo>
                    <a:pt x="0" y="339551"/>
                  </a:lnTo>
                  <a:lnTo>
                    <a:pt x="2970" y="339851"/>
                  </a:lnTo>
                  <a:lnTo>
                    <a:pt x="3309" y="337994"/>
                  </a:lnTo>
                  <a:lnTo>
                    <a:pt x="5460" y="301892"/>
                  </a:lnTo>
                  <a:lnTo>
                    <a:pt x="8606" y="289124"/>
                  </a:lnTo>
                  <a:lnTo>
                    <a:pt x="13040" y="265426"/>
                  </a:lnTo>
                  <a:lnTo>
                    <a:pt x="30302" y="222377"/>
                  </a:lnTo>
                  <a:lnTo>
                    <a:pt x="53509" y="181001"/>
                  </a:lnTo>
                  <a:lnTo>
                    <a:pt x="79796" y="139499"/>
                  </a:lnTo>
                  <a:lnTo>
                    <a:pt x="112182" y="94478"/>
                  </a:lnTo>
                  <a:lnTo>
                    <a:pt x="156018" y="47927"/>
                  </a:lnTo>
                  <a:lnTo>
                    <a:pt x="194965" y="17659"/>
                  </a:lnTo>
                  <a:lnTo>
                    <a:pt x="222184" y="5719"/>
                  </a:lnTo>
                  <a:lnTo>
                    <a:pt x="241003" y="0"/>
                  </a:lnTo>
                  <a:lnTo>
                    <a:pt x="265373" y="3665"/>
                  </a:lnTo>
                  <a:lnTo>
                    <a:pt x="271157" y="6545"/>
                  </a:lnTo>
                  <a:lnTo>
                    <a:pt x="287141" y="26810"/>
                  </a:lnTo>
                  <a:lnTo>
                    <a:pt x="291415" y="34000"/>
                  </a:lnTo>
                  <a:lnTo>
                    <a:pt x="294838" y="54478"/>
                  </a:lnTo>
                  <a:lnTo>
                    <a:pt x="294901" y="82212"/>
                  </a:lnTo>
                  <a:lnTo>
                    <a:pt x="286832" y="111647"/>
                  </a:lnTo>
                  <a:lnTo>
                    <a:pt x="262426" y="153007"/>
                  </a:lnTo>
                  <a:lnTo>
                    <a:pt x="246930" y="177702"/>
                  </a:lnTo>
                  <a:lnTo>
                    <a:pt x="211039" y="214983"/>
                  </a:lnTo>
                  <a:lnTo>
                    <a:pt x="206792" y="217351"/>
                  </a:lnTo>
                  <a:lnTo>
                    <a:pt x="204671" y="217983"/>
                  </a:lnTo>
                  <a:lnTo>
                    <a:pt x="203258" y="219110"/>
                  </a:lnTo>
                  <a:lnTo>
                    <a:pt x="200541" y="225302"/>
                  </a:lnTo>
                  <a:lnTo>
                    <a:pt x="200463" y="222138"/>
                  </a:lnTo>
                  <a:lnTo>
                    <a:pt x="201158" y="221174"/>
                  </a:lnTo>
                  <a:lnTo>
                    <a:pt x="203811" y="220103"/>
                  </a:lnTo>
                  <a:lnTo>
                    <a:pt x="205506" y="220523"/>
                  </a:lnTo>
                  <a:lnTo>
                    <a:pt x="209272" y="222871"/>
                  </a:lnTo>
                  <a:lnTo>
                    <a:pt x="211263" y="223074"/>
                  </a:lnTo>
                  <a:lnTo>
                    <a:pt x="224441" y="219675"/>
                  </a:lnTo>
                  <a:lnTo>
                    <a:pt x="235140" y="218668"/>
                  </a:lnTo>
                  <a:lnTo>
                    <a:pt x="282603" y="206107"/>
                  </a:lnTo>
                  <a:lnTo>
                    <a:pt x="295568" y="201947"/>
                  </a:lnTo>
                  <a:lnTo>
                    <a:pt x="338012" y="194759"/>
                  </a:lnTo>
                  <a:lnTo>
                    <a:pt x="360042" y="199394"/>
                  </a:lnTo>
                  <a:lnTo>
                    <a:pt x="364973" y="201721"/>
                  </a:lnTo>
                  <a:lnTo>
                    <a:pt x="367275" y="203329"/>
                  </a:lnTo>
                  <a:lnTo>
                    <a:pt x="369834" y="206998"/>
                  </a:lnTo>
                  <a:lnTo>
                    <a:pt x="371274" y="213030"/>
                  </a:lnTo>
                  <a:lnTo>
                    <a:pt x="371476" y="215102"/>
                  </a:lnTo>
                  <a:lnTo>
                    <a:pt x="363007" y="239930"/>
                  </a:lnTo>
                  <a:lnTo>
                    <a:pt x="355237" y="249841"/>
                  </a:lnTo>
                  <a:lnTo>
                    <a:pt x="314500" y="292771"/>
                  </a:lnTo>
                  <a:lnTo>
                    <a:pt x="273239" y="327844"/>
                  </a:lnTo>
                  <a:lnTo>
                    <a:pt x="226973" y="356515"/>
                  </a:lnTo>
                  <a:lnTo>
                    <a:pt x="184179" y="381099"/>
                  </a:lnTo>
                  <a:lnTo>
                    <a:pt x="141271" y="398160"/>
                  </a:lnTo>
                  <a:lnTo>
                    <a:pt x="94616" y="403089"/>
                  </a:lnTo>
                  <a:lnTo>
                    <a:pt x="60730" y="40339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SMARTInkShape-1555">
            <a:extLst>
              <a:ext uri="{FF2B5EF4-FFF2-40B4-BE49-F238E27FC236}">
                <a16:creationId xmlns:a16="http://schemas.microsoft.com/office/drawing/2014/main" id="{BB2B19BA-5C2C-477C-97A9-967A680EE7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05513" y="2362224"/>
            <a:ext cx="958851" cy="44427"/>
          </a:xfrm>
          <a:custGeom>
            <a:avLst/>
            <a:gdLst/>
            <a:ahLst/>
            <a:cxnLst/>
            <a:rect l="0" t="0" r="0" b="0"/>
            <a:pathLst>
              <a:path w="958851" h="44427">
                <a:moveTo>
                  <a:pt x="0" y="38076"/>
                </a:moveTo>
                <a:lnTo>
                  <a:pt x="0" y="38076"/>
                </a:lnTo>
                <a:lnTo>
                  <a:pt x="5467" y="32609"/>
                </a:lnTo>
                <a:lnTo>
                  <a:pt x="15609" y="27536"/>
                </a:lnTo>
                <a:lnTo>
                  <a:pt x="60035" y="14148"/>
                </a:lnTo>
                <a:lnTo>
                  <a:pt x="85001" y="8080"/>
                </a:lnTo>
                <a:lnTo>
                  <a:pt x="126617" y="5851"/>
                </a:lnTo>
                <a:lnTo>
                  <a:pt x="172628" y="1346"/>
                </a:lnTo>
                <a:lnTo>
                  <a:pt x="219111" y="247"/>
                </a:lnTo>
                <a:lnTo>
                  <a:pt x="254951" y="56"/>
                </a:lnTo>
                <a:lnTo>
                  <a:pt x="295752" y="0"/>
                </a:lnTo>
                <a:lnTo>
                  <a:pt x="339121" y="3354"/>
                </a:lnTo>
                <a:lnTo>
                  <a:pt x="383251" y="5445"/>
                </a:lnTo>
                <a:lnTo>
                  <a:pt x="427606" y="6065"/>
                </a:lnTo>
                <a:lnTo>
                  <a:pt x="472028" y="6249"/>
                </a:lnTo>
                <a:lnTo>
                  <a:pt x="516470" y="9674"/>
                </a:lnTo>
                <a:lnTo>
                  <a:pt x="547982" y="11342"/>
                </a:lnTo>
                <a:lnTo>
                  <a:pt x="595576" y="12281"/>
                </a:lnTo>
                <a:lnTo>
                  <a:pt x="642839" y="14440"/>
                </a:lnTo>
                <a:lnTo>
                  <a:pt x="675172" y="16988"/>
                </a:lnTo>
                <a:lnTo>
                  <a:pt x="721143" y="19128"/>
                </a:lnTo>
                <a:lnTo>
                  <a:pt x="766043" y="23917"/>
                </a:lnTo>
                <a:lnTo>
                  <a:pt x="810627" y="29099"/>
                </a:lnTo>
                <a:lnTo>
                  <a:pt x="855116" y="31653"/>
                </a:lnTo>
                <a:lnTo>
                  <a:pt x="899578" y="36565"/>
                </a:lnTo>
                <a:lnTo>
                  <a:pt x="958850" y="4442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MARTInkShape-1556">
            <a:extLst>
              <a:ext uri="{FF2B5EF4-FFF2-40B4-BE49-F238E27FC236}">
                <a16:creationId xmlns:a16="http://schemas.microsoft.com/office/drawing/2014/main" id="{AACC4688-835B-4795-9E9A-28AAB49143A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70063" y="5549978"/>
            <a:ext cx="254001" cy="330123"/>
          </a:xfrm>
          <a:custGeom>
            <a:avLst/>
            <a:gdLst/>
            <a:ahLst/>
            <a:cxnLst/>
            <a:rect l="0" t="0" r="0" b="0"/>
            <a:pathLst>
              <a:path w="254001" h="330123">
                <a:moveTo>
                  <a:pt x="0" y="12622"/>
                </a:moveTo>
                <a:lnTo>
                  <a:pt x="0" y="12622"/>
                </a:lnTo>
                <a:lnTo>
                  <a:pt x="5467" y="7155"/>
                </a:lnTo>
                <a:lnTo>
                  <a:pt x="11739" y="6350"/>
                </a:lnTo>
                <a:lnTo>
                  <a:pt x="15786" y="6295"/>
                </a:lnTo>
                <a:lnTo>
                  <a:pt x="19480" y="4401"/>
                </a:lnTo>
                <a:lnTo>
                  <a:pt x="23474" y="1913"/>
                </a:lnTo>
                <a:lnTo>
                  <a:pt x="30520" y="184"/>
                </a:lnTo>
                <a:lnTo>
                  <a:pt x="34756" y="0"/>
                </a:lnTo>
                <a:lnTo>
                  <a:pt x="38495" y="1838"/>
                </a:lnTo>
                <a:lnTo>
                  <a:pt x="40480" y="3316"/>
                </a:lnTo>
                <a:lnTo>
                  <a:pt x="42509" y="3596"/>
                </a:lnTo>
                <a:lnTo>
                  <a:pt x="46644" y="2025"/>
                </a:lnTo>
                <a:lnTo>
                  <a:pt x="48735" y="2030"/>
                </a:lnTo>
                <a:lnTo>
                  <a:pt x="59273" y="5574"/>
                </a:lnTo>
                <a:lnTo>
                  <a:pt x="89065" y="8126"/>
                </a:lnTo>
                <a:lnTo>
                  <a:pt x="131810" y="24521"/>
                </a:lnTo>
                <a:lnTo>
                  <a:pt x="178607" y="58235"/>
                </a:lnTo>
                <a:lnTo>
                  <a:pt x="206822" y="99449"/>
                </a:lnTo>
                <a:lnTo>
                  <a:pt x="219374" y="132942"/>
                </a:lnTo>
                <a:lnTo>
                  <a:pt x="221871" y="159605"/>
                </a:lnTo>
                <a:lnTo>
                  <a:pt x="217105" y="183551"/>
                </a:lnTo>
                <a:lnTo>
                  <a:pt x="198237" y="228584"/>
                </a:lnTo>
                <a:lnTo>
                  <a:pt x="172572" y="264425"/>
                </a:lnTo>
                <a:lnTo>
                  <a:pt x="125040" y="293489"/>
                </a:lnTo>
                <a:lnTo>
                  <a:pt x="109862" y="297407"/>
                </a:lnTo>
                <a:lnTo>
                  <a:pt x="107108" y="297729"/>
                </a:lnTo>
                <a:lnTo>
                  <a:pt x="96490" y="294811"/>
                </a:lnTo>
                <a:lnTo>
                  <a:pt x="77965" y="285482"/>
                </a:lnTo>
                <a:lnTo>
                  <a:pt x="71453" y="280539"/>
                </a:lnTo>
                <a:lnTo>
                  <a:pt x="61152" y="261753"/>
                </a:lnTo>
                <a:lnTo>
                  <a:pt x="60523" y="257731"/>
                </a:lnTo>
                <a:lnTo>
                  <a:pt x="64584" y="239257"/>
                </a:lnTo>
                <a:lnTo>
                  <a:pt x="74714" y="198223"/>
                </a:lnTo>
                <a:lnTo>
                  <a:pt x="80793" y="190082"/>
                </a:lnTo>
                <a:lnTo>
                  <a:pt x="82474" y="186037"/>
                </a:lnTo>
                <a:lnTo>
                  <a:pt x="85573" y="181888"/>
                </a:lnTo>
                <a:lnTo>
                  <a:pt x="89303" y="179574"/>
                </a:lnTo>
                <a:lnTo>
                  <a:pt x="93312" y="177839"/>
                </a:lnTo>
                <a:lnTo>
                  <a:pt x="99536" y="173602"/>
                </a:lnTo>
                <a:lnTo>
                  <a:pt x="103740" y="172363"/>
                </a:lnTo>
                <a:lnTo>
                  <a:pt x="109841" y="173694"/>
                </a:lnTo>
                <a:lnTo>
                  <a:pt x="119329" y="178410"/>
                </a:lnTo>
                <a:lnTo>
                  <a:pt x="135389" y="192579"/>
                </a:lnTo>
                <a:lnTo>
                  <a:pt x="143917" y="206788"/>
                </a:lnTo>
                <a:lnTo>
                  <a:pt x="165099" y="252889"/>
                </a:lnTo>
                <a:lnTo>
                  <a:pt x="191733" y="295616"/>
                </a:lnTo>
                <a:lnTo>
                  <a:pt x="198339" y="302556"/>
                </a:lnTo>
                <a:lnTo>
                  <a:pt x="226570" y="324879"/>
                </a:lnTo>
                <a:lnTo>
                  <a:pt x="254000" y="33012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MARTInkShape-1557">
            <a:extLst>
              <a:ext uri="{FF2B5EF4-FFF2-40B4-BE49-F238E27FC236}">
                <a16:creationId xmlns:a16="http://schemas.microsoft.com/office/drawing/2014/main" id="{47F9FBE7-65E7-4C82-AD38-1CB05D35F6E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246313" y="5683250"/>
            <a:ext cx="1" cy="12701"/>
          </a:xfrm>
          <a:custGeom>
            <a:avLst/>
            <a:gdLst/>
            <a:ahLst/>
            <a:cxnLst/>
            <a:rect l="0" t="0" r="0" b="0"/>
            <a:pathLst>
              <a:path w="1" h="12701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SMARTInkShape-Group580">
            <a:extLst>
              <a:ext uri="{FF2B5EF4-FFF2-40B4-BE49-F238E27FC236}">
                <a16:creationId xmlns:a16="http://schemas.microsoft.com/office/drawing/2014/main" id="{FEAE3D97-EA36-4900-946E-36A4CEFD3CA6}"/>
              </a:ext>
            </a:extLst>
          </p:cNvPr>
          <p:cNvGrpSpPr/>
          <p:nvPr/>
        </p:nvGrpSpPr>
        <p:grpSpPr>
          <a:xfrm>
            <a:off x="4379913" y="5607050"/>
            <a:ext cx="260351" cy="247651"/>
            <a:chOff x="4379913" y="5607050"/>
            <a:chExt cx="260351" cy="247651"/>
          </a:xfrm>
        </p:grpSpPr>
        <p:sp>
          <p:nvSpPr>
            <p:cNvPr id="303" name="SMARTInkShape-1558">
              <a:extLst>
                <a:ext uri="{FF2B5EF4-FFF2-40B4-BE49-F238E27FC236}">
                  <a16:creationId xmlns:a16="http://schemas.microsoft.com/office/drawing/2014/main" id="{0C46C945-EDAC-4B55-9786-21EED8D98DB2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4462463" y="5607050"/>
              <a:ext cx="38101" cy="247651"/>
            </a:xfrm>
            <a:custGeom>
              <a:avLst/>
              <a:gdLst/>
              <a:ahLst/>
              <a:cxnLst/>
              <a:rect l="0" t="0" r="0" b="0"/>
              <a:pathLst>
                <a:path w="38101" h="247651">
                  <a:moveTo>
                    <a:pt x="38100" y="6350"/>
                  </a:moveTo>
                  <a:lnTo>
                    <a:pt x="38100" y="6350"/>
                  </a:lnTo>
                  <a:lnTo>
                    <a:pt x="38100" y="262"/>
                  </a:lnTo>
                  <a:lnTo>
                    <a:pt x="31750" y="0"/>
                  </a:lnTo>
                  <a:lnTo>
                    <a:pt x="31750" y="5467"/>
                  </a:lnTo>
                  <a:lnTo>
                    <a:pt x="37217" y="11740"/>
                  </a:lnTo>
                  <a:lnTo>
                    <a:pt x="36805" y="12765"/>
                  </a:lnTo>
                  <a:lnTo>
                    <a:pt x="33561" y="17580"/>
                  </a:lnTo>
                  <a:lnTo>
                    <a:pt x="32107" y="25528"/>
                  </a:lnTo>
                  <a:lnTo>
                    <a:pt x="29871" y="63666"/>
                  </a:lnTo>
                  <a:lnTo>
                    <a:pt x="26725" y="78131"/>
                  </a:lnTo>
                  <a:lnTo>
                    <a:pt x="23911" y="93941"/>
                  </a:lnTo>
                  <a:lnTo>
                    <a:pt x="16638" y="115296"/>
                  </a:lnTo>
                  <a:lnTo>
                    <a:pt x="16332" y="127443"/>
                  </a:lnTo>
                  <a:lnTo>
                    <a:pt x="17136" y="139897"/>
                  </a:lnTo>
                  <a:lnTo>
                    <a:pt x="7447" y="187137"/>
                  </a:lnTo>
                  <a:lnTo>
                    <a:pt x="4613" y="209386"/>
                  </a:lnTo>
                  <a:lnTo>
                    <a:pt x="911" y="223080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SMARTInkShape-1559">
              <a:extLst>
                <a:ext uri="{FF2B5EF4-FFF2-40B4-BE49-F238E27FC236}">
                  <a16:creationId xmlns:a16="http://schemas.microsoft.com/office/drawing/2014/main" id="{60D0C0A7-A9F8-47D0-BF38-E201D643F3BA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379913" y="5683250"/>
              <a:ext cx="260351" cy="31751"/>
            </a:xfrm>
            <a:custGeom>
              <a:avLst/>
              <a:gdLst/>
              <a:ahLst/>
              <a:cxnLst/>
              <a:rect l="0" t="0" r="0" b="0"/>
              <a:pathLst>
                <a:path w="260351" h="31751">
                  <a:moveTo>
                    <a:pt x="0" y="31750"/>
                  </a:moveTo>
                  <a:lnTo>
                    <a:pt x="0" y="31750"/>
                  </a:lnTo>
                  <a:lnTo>
                    <a:pt x="0" y="28379"/>
                  </a:lnTo>
                  <a:lnTo>
                    <a:pt x="705" y="27386"/>
                  </a:lnTo>
                  <a:lnTo>
                    <a:pt x="1881" y="26724"/>
                  </a:lnTo>
                  <a:lnTo>
                    <a:pt x="46778" y="14170"/>
                  </a:lnTo>
                  <a:lnTo>
                    <a:pt x="89036" y="1844"/>
                  </a:lnTo>
                  <a:lnTo>
                    <a:pt x="134635" y="72"/>
                  </a:lnTo>
                  <a:lnTo>
                    <a:pt x="178139" y="3"/>
                  </a:lnTo>
                  <a:lnTo>
                    <a:pt x="223403" y="0"/>
                  </a:lnTo>
                  <a:lnTo>
                    <a:pt x="2603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6" name="SMARTInkShape-1560">
            <a:extLst>
              <a:ext uri="{FF2B5EF4-FFF2-40B4-BE49-F238E27FC236}">
                <a16:creationId xmlns:a16="http://schemas.microsoft.com/office/drawing/2014/main" id="{00041B7C-78C8-40FA-9EAD-6869D57969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32363" y="5410407"/>
            <a:ext cx="209194" cy="437944"/>
          </a:xfrm>
          <a:custGeom>
            <a:avLst/>
            <a:gdLst/>
            <a:ahLst/>
            <a:cxnLst/>
            <a:rect l="0" t="0" r="0" b="0"/>
            <a:pathLst>
              <a:path w="209194" h="437944">
                <a:moveTo>
                  <a:pt x="31750" y="50593"/>
                </a:moveTo>
                <a:lnTo>
                  <a:pt x="31750" y="50593"/>
                </a:lnTo>
                <a:lnTo>
                  <a:pt x="26282" y="45126"/>
                </a:lnTo>
                <a:lnTo>
                  <a:pt x="24868" y="39348"/>
                </a:lnTo>
                <a:lnTo>
                  <a:pt x="19318" y="31889"/>
                </a:lnTo>
                <a:lnTo>
                  <a:pt x="19051" y="19806"/>
                </a:lnTo>
                <a:lnTo>
                  <a:pt x="19756" y="19485"/>
                </a:lnTo>
                <a:lnTo>
                  <a:pt x="22421" y="19128"/>
                </a:lnTo>
                <a:lnTo>
                  <a:pt x="25957" y="17088"/>
                </a:lnTo>
                <a:lnTo>
                  <a:pt x="30605" y="13401"/>
                </a:lnTo>
                <a:lnTo>
                  <a:pt x="40957" y="11967"/>
                </a:lnTo>
                <a:lnTo>
                  <a:pt x="48981" y="8182"/>
                </a:lnTo>
                <a:lnTo>
                  <a:pt x="91209" y="2501"/>
                </a:lnTo>
                <a:lnTo>
                  <a:pt x="103068" y="4045"/>
                </a:lnTo>
                <a:lnTo>
                  <a:pt x="126029" y="0"/>
                </a:lnTo>
                <a:lnTo>
                  <a:pt x="154175" y="5887"/>
                </a:lnTo>
                <a:lnTo>
                  <a:pt x="155699" y="6678"/>
                </a:lnTo>
                <a:lnTo>
                  <a:pt x="156716" y="7911"/>
                </a:lnTo>
                <a:lnTo>
                  <a:pt x="157394" y="9438"/>
                </a:lnTo>
                <a:lnTo>
                  <a:pt x="158551" y="10457"/>
                </a:lnTo>
                <a:lnTo>
                  <a:pt x="165478" y="13973"/>
                </a:lnTo>
                <a:lnTo>
                  <a:pt x="167469" y="15596"/>
                </a:lnTo>
                <a:lnTo>
                  <a:pt x="169680" y="19281"/>
                </a:lnTo>
                <a:lnTo>
                  <a:pt x="171368" y="23271"/>
                </a:lnTo>
                <a:lnTo>
                  <a:pt x="174471" y="27396"/>
                </a:lnTo>
                <a:lnTo>
                  <a:pt x="174875" y="30190"/>
                </a:lnTo>
                <a:lnTo>
                  <a:pt x="173442" y="37056"/>
                </a:lnTo>
                <a:lnTo>
                  <a:pt x="149408" y="76320"/>
                </a:lnTo>
                <a:lnTo>
                  <a:pt x="105943" y="122429"/>
                </a:lnTo>
                <a:lnTo>
                  <a:pt x="84724" y="142962"/>
                </a:lnTo>
                <a:lnTo>
                  <a:pt x="76211" y="147156"/>
                </a:lnTo>
                <a:lnTo>
                  <a:pt x="71971" y="149954"/>
                </a:lnTo>
                <a:lnTo>
                  <a:pt x="67735" y="151198"/>
                </a:lnTo>
                <a:lnTo>
                  <a:pt x="66323" y="152235"/>
                </a:lnTo>
                <a:lnTo>
                  <a:pt x="65382" y="153632"/>
                </a:lnTo>
                <a:lnTo>
                  <a:pt x="63610" y="158256"/>
                </a:lnTo>
                <a:lnTo>
                  <a:pt x="57151" y="158543"/>
                </a:lnTo>
                <a:lnTo>
                  <a:pt x="57150" y="167382"/>
                </a:lnTo>
                <a:lnTo>
                  <a:pt x="57855" y="168669"/>
                </a:lnTo>
                <a:lnTo>
                  <a:pt x="59031" y="169527"/>
                </a:lnTo>
                <a:lnTo>
                  <a:pt x="62219" y="171186"/>
                </a:lnTo>
                <a:lnTo>
                  <a:pt x="74862" y="181302"/>
                </a:lnTo>
                <a:lnTo>
                  <a:pt x="87590" y="185303"/>
                </a:lnTo>
                <a:lnTo>
                  <a:pt x="107010" y="198839"/>
                </a:lnTo>
                <a:lnTo>
                  <a:pt x="147481" y="213752"/>
                </a:lnTo>
                <a:lnTo>
                  <a:pt x="189366" y="246581"/>
                </a:lnTo>
                <a:lnTo>
                  <a:pt x="193524" y="254351"/>
                </a:lnTo>
                <a:lnTo>
                  <a:pt x="196077" y="261802"/>
                </a:lnTo>
                <a:lnTo>
                  <a:pt x="206845" y="281920"/>
                </a:lnTo>
                <a:lnTo>
                  <a:pt x="209193" y="305928"/>
                </a:lnTo>
                <a:lnTo>
                  <a:pt x="206073" y="320668"/>
                </a:lnTo>
                <a:lnTo>
                  <a:pt x="200680" y="333972"/>
                </a:lnTo>
                <a:lnTo>
                  <a:pt x="170671" y="362975"/>
                </a:lnTo>
                <a:lnTo>
                  <a:pt x="127663" y="391774"/>
                </a:lnTo>
                <a:lnTo>
                  <a:pt x="86522" y="410087"/>
                </a:lnTo>
                <a:lnTo>
                  <a:pt x="46358" y="426587"/>
                </a:lnTo>
                <a:lnTo>
                  <a:pt x="0" y="43794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" name="SMARTInkShape-Group582">
            <a:extLst>
              <a:ext uri="{FF2B5EF4-FFF2-40B4-BE49-F238E27FC236}">
                <a16:creationId xmlns:a16="http://schemas.microsoft.com/office/drawing/2014/main" id="{767D3346-214C-4A97-8EDE-F74F183A46AA}"/>
              </a:ext>
            </a:extLst>
          </p:cNvPr>
          <p:cNvGrpSpPr/>
          <p:nvPr/>
        </p:nvGrpSpPr>
        <p:grpSpPr>
          <a:xfrm>
            <a:off x="2487613" y="6000750"/>
            <a:ext cx="1319880" cy="209551"/>
            <a:chOff x="2487613" y="6000750"/>
            <a:chExt cx="1319880" cy="209551"/>
          </a:xfrm>
        </p:grpSpPr>
        <p:sp>
          <p:nvSpPr>
            <p:cNvPr id="307" name="SMARTInkShape-1561">
              <a:extLst>
                <a:ext uri="{FF2B5EF4-FFF2-40B4-BE49-F238E27FC236}">
                  <a16:creationId xmlns:a16="http://schemas.microsoft.com/office/drawing/2014/main" id="{61F2DB75-9145-4518-8674-082229A7ECE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487613" y="6000750"/>
              <a:ext cx="692151" cy="127001"/>
            </a:xfrm>
            <a:custGeom>
              <a:avLst/>
              <a:gdLst/>
              <a:ahLst/>
              <a:cxnLst/>
              <a:rect l="0" t="0" r="0" b="0"/>
              <a:pathLst>
                <a:path w="692151" h="127001">
                  <a:moveTo>
                    <a:pt x="0" y="0"/>
                  </a:moveTo>
                  <a:lnTo>
                    <a:pt x="0" y="0"/>
                  </a:lnTo>
                  <a:lnTo>
                    <a:pt x="9697" y="0"/>
                  </a:lnTo>
                  <a:lnTo>
                    <a:pt x="10698" y="706"/>
                  </a:lnTo>
                  <a:lnTo>
                    <a:pt x="11365" y="1882"/>
                  </a:lnTo>
                  <a:lnTo>
                    <a:pt x="11810" y="3371"/>
                  </a:lnTo>
                  <a:lnTo>
                    <a:pt x="12812" y="4364"/>
                  </a:lnTo>
                  <a:lnTo>
                    <a:pt x="15807" y="5467"/>
                  </a:lnTo>
                  <a:lnTo>
                    <a:pt x="51252" y="8221"/>
                  </a:lnTo>
                  <a:lnTo>
                    <a:pt x="60173" y="10709"/>
                  </a:lnTo>
                  <a:lnTo>
                    <a:pt x="107219" y="17718"/>
                  </a:lnTo>
                  <a:lnTo>
                    <a:pt x="154238" y="26770"/>
                  </a:lnTo>
                  <a:lnTo>
                    <a:pt x="195680" y="36164"/>
                  </a:lnTo>
                  <a:lnTo>
                    <a:pt x="235555" y="42604"/>
                  </a:lnTo>
                  <a:lnTo>
                    <a:pt x="277402" y="47457"/>
                  </a:lnTo>
                  <a:lnTo>
                    <a:pt x="315981" y="55209"/>
                  </a:lnTo>
                  <a:lnTo>
                    <a:pt x="359141" y="63535"/>
                  </a:lnTo>
                  <a:lnTo>
                    <a:pt x="405324" y="74088"/>
                  </a:lnTo>
                  <a:lnTo>
                    <a:pt x="448128" y="82551"/>
                  </a:lnTo>
                  <a:lnTo>
                    <a:pt x="487550" y="91017"/>
                  </a:lnTo>
                  <a:lnTo>
                    <a:pt x="529308" y="95119"/>
                  </a:lnTo>
                  <a:lnTo>
                    <a:pt x="569646" y="101992"/>
                  </a:lnTo>
                  <a:lnTo>
                    <a:pt x="608371" y="110144"/>
                  </a:lnTo>
                  <a:lnTo>
                    <a:pt x="649992" y="118549"/>
                  </a:lnTo>
                  <a:lnTo>
                    <a:pt x="692150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SMARTInkShape-1562">
              <a:extLst>
                <a:ext uri="{FF2B5EF4-FFF2-40B4-BE49-F238E27FC236}">
                  <a16:creationId xmlns:a16="http://schemas.microsoft.com/office/drawing/2014/main" id="{18613EFE-BE7C-489F-AC52-CDCC3139D23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589213" y="6083300"/>
              <a:ext cx="1218280" cy="127001"/>
            </a:xfrm>
            <a:custGeom>
              <a:avLst/>
              <a:gdLst/>
              <a:ahLst/>
              <a:cxnLst/>
              <a:rect l="0" t="0" r="0" b="0"/>
              <a:pathLst>
                <a:path w="1218280" h="127001">
                  <a:moveTo>
                    <a:pt x="914400" y="76200"/>
                  </a:moveTo>
                  <a:lnTo>
                    <a:pt x="914400" y="76200"/>
                  </a:lnTo>
                  <a:lnTo>
                    <a:pt x="899897" y="75495"/>
                  </a:lnTo>
                  <a:lnTo>
                    <a:pt x="853519" y="63369"/>
                  </a:lnTo>
                  <a:lnTo>
                    <a:pt x="811755" y="54325"/>
                  </a:lnTo>
                  <a:lnTo>
                    <a:pt x="765444" y="45642"/>
                  </a:lnTo>
                  <a:lnTo>
                    <a:pt x="721914" y="37700"/>
                  </a:lnTo>
                  <a:lnTo>
                    <a:pt x="681174" y="32925"/>
                  </a:lnTo>
                  <a:lnTo>
                    <a:pt x="639155" y="27618"/>
                  </a:lnTo>
                  <a:lnTo>
                    <a:pt x="595003" y="23957"/>
                  </a:lnTo>
                  <a:lnTo>
                    <a:pt x="552467" y="20019"/>
                  </a:lnTo>
                  <a:lnTo>
                    <a:pt x="508160" y="19241"/>
                  </a:lnTo>
                  <a:lnTo>
                    <a:pt x="467004" y="17206"/>
                  </a:lnTo>
                  <a:lnTo>
                    <a:pt x="434705" y="15917"/>
                  </a:lnTo>
                  <a:lnTo>
                    <a:pt x="395136" y="18431"/>
                  </a:lnTo>
                  <a:lnTo>
                    <a:pt x="351599" y="18969"/>
                  </a:lnTo>
                  <a:lnTo>
                    <a:pt x="306330" y="19043"/>
                  </a:lnTo>
                  <a:lnTo>
                    <a:pt x="260439" y="19050"/>
                  </a:lnTo>
                  <a:lnTo>
                    <a:pt x="216790" y="13583"/>
                  </a:lnTo>
                  <a:lnTo>
                    <a:pt x="172333" y="12816"/>
                  </a:lnTo>
                  <a:lnTo>
                    <a:pt x="129233" y="12010"/>
                  </a:lnTo>
                  <a:lnTo>
                    <a:pt x="86798" y="7235"/>
                  </a:lnTo>
                  <a:lnTo>
                    <a:pt x="41451" y="961"/>
                  </a:lnTo>
                  <a:lnTo>
                    <a:pt x="0" y="0"/>
                  </a:lnTo>
                  <a:lnTo>
                    <a:pt x="22781" y="706"/>
                  </a:lnTo>
                  <a:lnTo>
                    <a:pt x="69995" y="6089"/>
                  </a:lnTo>
                  <a:lnTo>
                    <a:pt x="110407" y="11342"/>
                  </a:lnTo>
                  <a:lnTo>
                    <a:pt x="150768" y="15803"/>
                  </a:lnTo>
                  <a:lnTo>
                    <a:pt x="197782" y="18409"/>
                  </a:lnTo>
                  <a:lnTo>
                    <a:pt x="235931" y="18860"/>
                  </a:lnTo>
                  <a:lnTo>
                    <a:pt x="278906" y="19700"/>
                  </a:lnTo>
                  <a:lnTo>
                    <a:pt x="310695" y="22396"/>
                  </a:lnTo>
                  <a:lnTo>
                    <a:pt x="343638" y="24065"/>
                  </a:lnTo>
                  <a:lnTo>
                    <a:pt x="377095" y="25512"/>
                  </a:lnTo>
                  <a:lnTo>
                    <a:pt x="410779" y="28507"/>
                  </a:lnTo>
                  <a:lnTo>
                    <a:pt x="458105" y="30789"/>
                  </a:lnTo>
                  <a:lnTo>
                    <a:pt x="503407" y="34837"/>
                  </a:lnTo>
                  <a:lnTo>
                    <a:pt x="535121" y="38531"/>
                  </a:lnTo>
                  <a:lnTo>
                    <a:pt x="567326" y="42525"/>
                  </a:lnTo>
                  <a:lnTo>
                    <a:pt x="613929" y="48740"/>
                  </a:lnTo>
                  <a:lnTo>
                    <a:pt x="646566" y="52942"/>
                  </a:lnTo>
                  <a:lnTo>
                    <a:pt x="693303" y="59274"/>
                  </a:lnTo>
                  <a:lnTo>
                    <a:pt x="725353" y="63504"/>
                  </a:lnTo>
                  <a:lnTo>
                    <a:pt x="758412" y="67735"/>
                  </a:lnTo>
                  <a:lnTo>
                    <a:pt x="791920" y="71967"/>
                  </a:lnTo>
                  <a:lnTo>
                    <a:pt x="839147" y="78317"/>
                  </a:lnTo>
                  <a:lnTo>
                    <a:pt x="884420" y="84667"/>
                  </a:lnTo>
                  <a:lnTo>
                    <a:pt x="929113" y="91017"/>
                  </a:lnTo>
                  <a:lnTo>
                    <a:pt x="974665" y="95119"/>
                  </a:lnTo>
                  <a:lnTo>
                    <a:pt x="1019202" y="101992"/>
                  </a:lnTo>
                  <a:lnTo>
                    <a:pt x="1064268" y="107871"/>
                  </a:lnTo>
                  <a:lnTo>
                    <a:pt x="1106961" y="116685"/>
                  </a:lnTo>
                  <a:lnTo>
                    <a:pt x="1154440" y="123673"/>
                  </a:lnTo>
                  <a:lnTo>
                    <a:pt x="1199986" y="126914"/>
                  </a:lnTo>
                  <a:lnTo>
                    <a:pt x="1218279" y="127000"/>
                  </a:lnTo>
                  <a:lnTo>
                    <a:pt x="1209549" y="127000"/>
                  </a:lnTo>
                  <a:lnTo>
                    <a:pt x="1187796" y="121042"/>
                  </a:lnTo>
                  <a:lnTo>
                    <a:pt x="1182665" y="120119"/>
                  </a:lnTo>
                  <a:lnTo>
                    <a:pt x="1165991" y="115659"/>
                  </a:lnTo>
                  <a:lnTo>
                    <a:pt x="1150517" y="112821"/>
                  </a:lnTo>
                  <a:lnTo>
                    <a:pt x="1136996" y="109393"/>
                  </a:lnTo>
                  <a:lnTo>
                    <a:pt x="1090634" y="102567"/>
                  </a:lnTo>
                  <a:lnTo>
                    <a:pt x="104775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SMARTInkShape-1563">
            <a:extLst>
              <a:ext uri="{FF2B5EF4-FFF2-40B4-BE49-F238E27FC236}">
                <a16:creationId xmlns:a16="http://schemas.microsoft.com/office/drawing/2014/main" id="{46954FD6-D494-4F56-9A44-EBF0C576AF3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421063" y="6184900"/>
            <a:ext cx="12701" cy="1"/>
          </a:xfrm>
          <a:custGeom>
            <a:avLst/>
            <a:gdLst/>
            <a:ahLst/>
            <a:cxnLst/>
            <a:rect l="0" t="0" r="0" b="0"/>
            <a:pathLst>
              <a:path w="12701" h="1">
                <a:moveTo>
                  <a:pt x="0" y="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SMARTInkShape-Group584">
            <a:extLst>
              <a:ext uri="{FF2B5EF4-FFF2-40B4-BE49-F238E27FC236}">
                <a16:creationId xmlns:a16="http://schemas.microsoft.com/office/drawing/2014/main" id="{FF3BE4A4-2844-4EFA-B1F7-BE18A1CCBD90}"/>
              </a:ext>
            </a:extLst>
          </p:cNvPr>
          <p:cNvGrpSpPr/>
          <p:nvPr/>
        </p:nvGrpSpPr>
        <p:grpSpPr>
          <a:xfrm>
            <a:off x="5548313" y="5321300"/>
            <a:ext cx="254001" cy="387351"/>
            <a:chOff x="5548313" y="5321300"/>
            <a:chExt cx="254001" cy="387351"/>
          </a:xfrm>
        </p:grpSpPr>
        <p:sp>
          <p:nvSpPr>
            <p:cNvPr id="311" name="SMARTInkShape-1564">
              <a:extLst>
                <a:ext uri="{FF2B5EF4-FFF2-40B4-BE49-F238E27FC236}">
                  <a16:creationId xmlns:a16="http://schemas.microsoft.com/office/drawing/2014/main" id="{88209A1D-FD09-4EA6-A0BB-C8E501BA5A7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548313" y="5321300"/>
              <a:ext cx="171451" cy="209551"/>
            </a:xfrm>
            <a:custGeom>
              <a:avLst/>
              <a:gdLst/>
              <a:ahLst/>
              <a:cxnLst/>
              <a:rect l="0" t="0" r="0" b="0"/>
              <a:pathLst>
                <a:path w="171451" h="209551">
                  <a:moveTo>
                    <a:pt x="114300" y="0"/>
                  </a:moveTo>
                  <a:lnTo>
                    <a:pt x="114300" y="0"/>
                  </a:lnTo>
                  <a:lnTo>
                    <a:pt x="107973" y="6327"/>
                  </a:lnTo>
                  <a:lnTo>
                    <a:pt x="92768" y="6350"/>
                  </a:lnTo>
                  <a:lnTo>
                    <a:pt x="88737" y="8232"/>
                  </a:lnTo>
                  <a:lnTo>
                    <a:pt x="84594" y="10714"/>
                  </a:lnTo>
                  <a:lnTo>
                    <a:pt x="78295" y="12817"/>
                  </a:lnTo>
                  <a:lnTo>
                    <a:pt x="71960" y="16890"/>
                  </a:lnTo>
                  <a:lnTo>
                    <a:pt x="67730" y="18090"/>
                  </a:lnTo>
                  <a:lnTo>
                    <a:pt x="66320" y="19115"/>
                  </a:lnTo>
                  <a:lnTo>
                    <a:pt x="65380" y="20505"/>
                  </a:lnTo>
                  <a:lnTo>
                    <a:pt x="63630" y="23930"/>
                  </a:lnTo>
                  <a:lnTo>
                    <a:pt x="21871" y="67734"/>
                  </a:lnTo>
                  <a:lnTo>
                    <a:pt x="17726" y="76200"/>
                  </a:lnTo>
                  <a:lnTo>
                    <a:pt x="14933" y="80433"/>
                  </a:lnTo>
                  <a:lnTo>
                    <a:pt x="13692" y="84667"/>
                  </a:lnTo>
                  <a:lnTo>
                    <a:pt x="12656" y="86078"/>
                  </a:lnTo>
                  <a:lnTo>
                    <a:pt x="11259" y="87019"/>
                  </a:lnTo>
                  <a:lnTo>
                    <a:pt x="7826" y="88769"/>
                  </a:lnTo>
                  <a:lnTo>
                    <a:pt x="3948" y="91899"/>
                  </a:lnTo>
                  <a:lnTo>
                    <a:pt x="1754" y="95642"/>
                  </a:lnTo>
                  <a:lnTo>
                    <a:pt x="1170" y="97628"/>
                  </a:lnTo>
                  <a:lnTo>
                    <a:pt x="1485" y="98952"/>
                  </a:lnTo>
                  <a:lnTo>
                    <a:pt x="2401" y="99835"/>
                  </a:lnTo>
                  <a:lnTo>
                    <a:pt x="3717" y="100423"/>
                  </a:lnTo>
                  <a:lnTo>
                    <a:pt x="3889" y="101521"/>
                  </a:lnTo>
                  <a:lnTo>
                    <a:pt x="977" y="108353"/>
                  </a:lnTo>
                  <a:lnTo>
                    <a:pt x="0" y="136618"/>
                  </a:lnTo>
                  <a:lnTo>
                    <a:pt x="705" y="137645"/>
                  </a:lnTo>
                  <a:lnTo>
                    <a:pt x="1881" y="138330"/>
                  </a:lnTo>
                  <a:lnTo>
                    <a:pt x="5467" y="139429"/>
                  </a:lnTo>
                  <a:lnTo>
                    <a:pt x="31234" y="161213"/>
                  </a:lnTo>
                  <a:lnTo>
                    <a:pt x="44103" y="166470"/>
                  </a:lnTo>
                  <a:lnTo>
                    <a:pt x="48529" y="169237"/>
                  </a:lnTo>
                  <a:lnTo>
                    <a:pt x="94048" y="186553"/>
                  </a:lnTo>
                  <a:lnTo>
                    <a:pt x="109541" y="189721"/>
                  </a:lnTo>
                  <a:lnTo>
                    <a:pt x="118456" y="190975"/>
                  </a:lnTo>
                  <a:lnTo>
                    <a:pt x="150205" y="202431"/>
                  </a:lnTo>
                  <a:lnTo>
                    <a:pt x="160765" y="203678"/>
                  </a:lnTo>
                  <a:lnTo>
                    <a:pt x="171450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SMARTInkShape-1565">
              <a:extLst>
                <a:ext uri="{FF2B5EF4-FFF2-40B4-BE49-F238E27FC236}">
                  <a16:creationId xmlns:a16="http://schemas.microsoft.com/office/drawing/2014/main" id="{FE1373B6-5162-4A38-A685-61E54F688F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548313" y="5670550"/>
              <a:ext cx="254001" cy="38101"/>
            </a:xfrm>
            <a:custGeom>
              <a:avLst/>
              <a:gdLst/>
              <a:ahLst/>
              <a:cxnLst/>
              <a:rect l="0" t="0" r="0" b="0"/>
              <a:pathLst>
                <a:path w="254001" h="381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42453" y="21199"/>
                  </a:lnTo>
                  <a:lnTo>
                    <a:pt x="83510" y="29518"/>
                  </a:lnTo>
                  <a:lnTo>
                    <a:pt x="127844" y="32260"/>
                  </a:lnTo>
                  <a:lnTo>
                    <a:pt x="172980" y="37192"/>
                  </a:lnTo>
                  <a:lnTo>
                    <a:pt x="219585" y="37981"/>
                  </a:lnTo>
                  <a:lnTo>
                    <a:pt x="2540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SMARTInkShape-Group585">
            <a:extLst>
              <a:ext uri="{FF2B5EF4-FFF2-40B4-BE49-F238E27FC236}">
                <a16:creationId xmlns:a16="http://schemas.microsoft.com/office/drawing/2014/main" id="{2D5AD694-381C-4D64-9B1D-96860CA897CA}"/>
              </a:ext>
            </a:extLst>
          </p:cNvPr>
          <p:cNvGrpSpPr/>
          <p:nvPr/>
        </p:nvGrpSpPr>
        <p:grpSpPr>
          <a:xfrm>
            <a:off x="6376748" y="5410200"/>
            <a:ext cx="384416" cy="272898"/>
            <a:chOff x="6376748" y="5410200"/>
            <a:chExt cx="384416" cy="272898"/>
          </a:xfrm>
        </p:grpSpPr>
        <p:sp>
          <p:nvSpPr>
            <p:cNvPr id="314" name="SMARTInkShape-1566">
              <a:extLst>
                <a:ext uri="{FF2B5EF4-FFF2-40B4-BE49-F238E27FC236}">
                  <a16:creationId xmlns:a16="http://schemas.microsoft.com/office/drawing/2014/main" id="{90979977-ACB7-402A-9AB9-A250D813949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376748" y="5410200"/>
              <a:ext cx="181216" cy="272898"/>
            </a:xfrm>
            <a:custGeom>
              <a:avLst/>
              <a:gdLst/>
              <a:ahLst/>
              <a:cxnLst/>
              <a:rect l="0" t="0" r="0" b="0"/>
              <a:pathLst>
                <a:path w="181216" h="272898">
                  <a:moveTo>
                    <a:pt x="41515" y="0"/>
                  </a:moveTo>
                  <a:lnTo>
                    <a:pt x="41515" y="0"/>
                  </a:lnTo>
                  <a:lnTo>
                    <a:pt x="44886" y="0"/>
                  </a:lnTo>
                  <a:lnTo>
                    <a:pt x="48422" y="1882"/>
                  </a:lnTo>
                  <a:lnTo>
                    <a:pt x="92368" y="25415"/>
                  </a:lnTo>
                  <a:lnTo>
                    <a:pt x="100099" y="30345"/>
                  </a:lnTo>
                  <a:lnTo>
                    <a:pt x="112693" y="43127"/>
                  </a:lnTo>
                  <a:lnTo>
                    <a:pt x="119716" y="48801"/>
                  </a:lnTo>
                  <a:lnTo>
                    <a:pt x="127636" y="60634"/>
                  </a:lnTo>
                  <a:lnTo>
                    <a:pt x="141194" y="94897"/>
                  </a:lnTo>
                  <a:lnTo>
                    <a:pt x="141556" y="104265"/>
                  </a:lnTo>
                  <a:lnTo>
                    <a:pt x="130200" y="151232"/>
                  </a:lnTo>
                  <a:lnTo>
                    <a:pt x="124675" y="165286"/>
                  </a:lnTo>
                  <a:lnTo>
                    <a:pt x="96880" y="208916"/>
                  </a:lnTo>
                  <a:lnTo>
                    <a:pt x="61908" y="252082"/>
                  </a:lnTo>
                  <a:lnTo>
                    <a:pt x="43897" y="267183"/>
                  </a:lnTo>
                  <a:lnTo>
                    <a:pt x="34381" y="271312"/>
                  </a:lnTo>
                  <a:lnTo>
                    <a:pt x="23836" y="272897"/>
                  </a:lnTo>
                  <a:lnTo>
                    <a:pt x="19500" y="269634"/>
                  </a:lnTo>
                  <a:lnTo>
                    <a:pt x="7574" y="258120"/>
                  </a:lnTo>
                  <a:lnTo>
                    <a:pt x="5263" y="252068"/>
                  </a:lnTo>
                  <a:lnTo>
                    <a:pt x="0" y="231873"/>
                  </a:lnTo>
                  <a:lnTo>
                    <a:pt x="3153" y="190320"/>
                  </a:lnTo>
                  <a:lnTo>
                    <a:pt x="4709" y="177720"/>
                  </a:lnTo>
                  <a:lnTo>
                    <a:pt x="24425" y="135836"/>
                  </a:lnTo>
                  <a:lnTo>
                    <a:pt x="30627" y="129046"/>
                  </a:lnTo>
                  <a:lnTo>
                    <a:pt x="52626" y="110852"/>
                  </a:lnTo>
                  <a:lnTo>
                    <a:pt x="68125" y="108332"/>
                  </a:lnTo>
                  <a:lnTo>
                    <a:pt x="72862" y="110001"/>
                  </a:lnTo>
                  <a:lnTo>
                    <a:pt x="115890" y="144316"/>
                  </a:lnTo>
                  <a:lnTo>
                    <a:pt x="138779" y="182044"/>
                  </a:lnTo>
                  <a:lnTo>
                    <a:pt x="154398" y="210962"/>
                  </a:lnTo>
                  <a:lnTo>
                    <a:pt x="169070" y="221693"/>
                  </a:lnTo>
                  <a:lnTo>
                    <a:pt x="181215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MARTInkShape-1567">
              <a:extLst>
                <a:ext uri="{FF2B5EF4-FFF2-40B4-BE49-F238E27FC236}">
                  <a16:creationId xmlns:a16="http://schemas.microsoft.com/office/drawing/2014/main" id="{A1225826-7A23-42A8-A54E-95525D90DAA4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742113" y="5549900"/>
              <a:ext cx="19051" cy="38101"/>
            </a:xfrm>
            <a:custGeom>
              <a:avLst/>
              <a:gdLst/>
              <a:ahLst/>
              <a:cxnLst/>
              <a:rect l="0" t="0" r="0" b="0"/>
              <a:pathLst>
                <a:path w="19051" h="38101">
                  <a:moveTo>
                    <a:pt x="19050" y="0"/>
                  </a:moveTo>
                  <a:lnTo>
                    <a:pt x="19050" y="0"/>
                  </a:lnTo>
                  <a:lnTo>
                    <a:pt x="19050" y="5467"/>
                  </a:lnTo>
                  <a:lnTo>
                    <a:pt x="18344" y="5762"/>
                  </a:lnTo>
                  <a:lnTo>
                    <a:pt x="12777" y="6343"/>
                  </a:lnTo>
                  <a:lnTo>
                    <a:pt x="12715" y="10007"/>
                  </a:lnTo>
                  <a:lnTo>
                    <a:pt x="12700" y="2979"/>
                  </a:lnTo>
                  <a:lnTo>
                    <a:pt x="13405" y="1986"/>
                  </a:lnTo>
                  <a:lnTo>
                    <a:pt x="14581" y="1324"/>
                  </a:lnTo>
                  <a:lnTo>
                    <a:pt x="18972" y="23"/>
                  </a:lnTo>
                  <a:lnTo>
                    <a:pt x="15655" y="7"/>
                  </a:lnTo>
                  <a:lnTo>
                    <a:pt x="14670" y="710"/>
                  </a:lnTo>
                  <a:lnTo>
                    <a:pt x="10933" y="7839"/>
                  </a:lnTo>
                  <a:lnTo>
                    <a:pt x="9405" y="9460"/>
                  </a:lnTo>
                  <a:lnTo>
                    <a:pt x="7708" y="13141"/>
                  </a:lnTo>
                  <a:lnTo>
                    <a:pt x="5660" y="30227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1" name="SMARTInkShape-Group586">
            <a:extLst>
              <a:ext uri="{FF2B5EF4-FFF2-40B4-BE49-F238E27FC236}">
                <a16:creationId xmlns:a16="http://schemas.microsoft.com/office/drawing/2014/main" id="{D68EC45B-7756-44E7-A276-D01D276917DC}"/>
              </a:ext>
            </a:extLst>
          </p:cNvPr>
          <p:cNvGrpSpPr/>
          <p:nvPr/>
        </p:nvGrpSpPr>
        <p:grpSpPr>
          <a:xfrm>
            <a:off x="7054178" y="5105400"/>
            <a:ext cx="2481822" cy="647701"/>
            <a:chOff x="7054178" y="5105400"/>
            <a:chExt cx="2481822" cy="647701"/>
          </a:xfrm>
        </p:grpSpPr>
        <p:sp>
          <p:nvSpPr>
            <p:cNvPr id="317" name="SMARTInkShape-1568">
              <a:extLst>
                <a:ext uri="{FF2B5EF4-FFF2-40B4-BE49-F238E27FC236}">
                  <a16:creationId xmlns:a16="http://schemas.microsoft.com/office/drawing/2014/main" id="{CE52E9DC-3701-4254-9924-2F2A9DF3227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54178" y="5143500"/>
              <a:ext cx="189586" cy="584201"/>
            </a:xfrm>
            <a:custGeom>
              <a:avLst/>
              <a:gdLst/>
              <a:ahLst/>
              <a:cxnLst/>
              <a:rect l="0" t="0" r="0" b="0"/>
              <a:pathLst>
                <a:path w="189586" h="584201">
                  <a:moveTo>
                    <a:pt x="189585" y="0"/>
                  </a:moveTo>
                  <a:lnTo>
                    <a:pt x="189585" y="0"/>
                  </a:lnTo>
                  <a:lnTo>
                    <a:pt x="186213" y="3371"/>
                  </a:lnTo>
                  <a:lnTo>
                    <a:pt x="182677" y="5026"/>
                  </a:lnTo>
                  <a:lnTo>
                    <a:pt x="180746" y="5467"/>
                  </a:lnTo>
                  <a:lnTo>
                    <a:pt x="149227" y="30714"/>
                  </a:lnTo>
                  <a:lnTo>
                    <a:pt x="141545" y="40462"/>
                  </a:lnTo>
                  <a:lnTo>
                    <a:pt x="110630" y="83315"/>
                  </a:lnTo>
                  <a:lnTo>
                    <a:pt x="90932" y="110058"/>
                  </a:lnTo>
                  <a:lnTo>
                    <a:pt x="68262" y="154070"/>
                  </a:lnTo>
                  <a:lnTo>
                    <a:pt x="49685" y="190995"/>
                  </a:lnTo>
                  <a:lnTo>
                    <a:pt x="29515" y="237034"/>
                  </a:lnTo>
                  <a:lnTo>
                    <a:pt x="13823" y="284280"/>
                  </a:lnTo>
                  <a:lnTo>
                    <a:pt x="3721" y="327793"/>
                  </a:lnTo>
                  <a:lnTo>
                    <a:pt x="0" y="370359"/>
                  </a:lnTo>
                  <a:lnTo>
                    <a:pt x="1147" y="412739"/>
                  </a:lnTo>
                  <a:lnTo>
                    <a:pt x="4588" y="451710"/>
                  </a:lnTo>
                  <a:lnTo>
                    <a:pt x="12230" y="493253"/>
                  </a:lnTo>
                  <a:lnTo>
                    <a:pt x="29550" y="536365"/>
                  </a:lnTo>
                  <a:lnTo>
                    <a:pt x="38685" y="551447"/>
                  </a:lnTo>
                  <a:lnTo>
                    <a:pt x="68935" y="584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MARTInkShape-1569">
              <a:extLst>
                <a:ext uri="{FF2B5EF4-FFF2-40B4-BE49-F238E27FC236}">
                  <a16:creationId xmlns:a16="http://schemas.microsoft.com/office/drawing/2014/main" id="{27415ADA-04D4-4EAF-9515-AE8FE9D83BB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297312" y="5410200"/>
              <a:ext cx="263952" cy="158558"/>
            </a:xfrm>
            <a:custGeom>
              <a:avLst/>
              <a:gdLst/>
              <a:ahLst/>
              <a:cxnLst/>
              <a:rect l="0" t="0" r="0" b="0"/>
              <a:pathLst>
                <a:path w="263952" h="158558">
                  <a:moveTo>
                    <a:pt x="73451" y="0"/>
                  </a:moveTo>
                  <a:lnTo>
                    <a:pt x="73451" y="0"/>
                  </a:lnTo>
                  <a:lnTo>
                    <a:pt x="70079" y="3371"/>
                  </a:lnTo>
                  <a:lnTo>
                    <a:pt x="68424" y="6908"/>
                  </a:lnTo>
                  <a:lnTo>
                    <a:pt x="67983" y="8839"/>
                  </a:lnTo>
                  <a:lnTo>
                    <a:pt x="43800" y="52992"/>
                  </a:lnTo>
                  <a:lnTo>
                    <a:pt x="25472" y="91019"/>
                  </a:lnTo>
                  <a:lnTo>
                    <a:pt x="19651" y="112184"/>
                  </a:lnTo>
                  <a:lnTo>
                    <a:pt x="11716" y="126443"/>
                  </a:lnTo>
                  <a:lnTo>
                    <a:pt x="3893" y="148778"/>
                  </a:lnTo>
                  <a:lnTo>
                    <a:pt x="3090" y="149985"/>
                  </a:lnTo>
                  <a:lnTo>
                    <a:pt x="1849" y="150790"/>
                  </a:lnTo>
                  <a:lnTo>
                    <a:pt x="316" y="151327"/>
                  </a:lnTo>
                  <a:lnTo>
                    <a:pt x="0" y="152390"/>
                  </a:lnTo>
                  <a:lnTo>
                    <a:pt x="494" y="153805"/>
                  </a:lnTo>
                  <a:lnTo>
                    <a:pt x="1529" y="155453"/>
                  </a:lnTo>
                  <a:lnTo>
                    <a:pt x="3631" y="156552"/>
                  </a:lnTo>
                  <a:lnTo>
                    <a:pt x="20778" y="158557"/>
                  </a:lnTo>
                  <a:lnTo>
                    <a:pt x="59118" y="155372"/>
                  </a:lnTo>
                  <a:lnTo>
                    <a:pt x="103708" y="146107"/>
                  </a:lnTo>
                  <a:lnTo>
                    <a:pt x="149563" y="133230"/>
                  </a:lnTo>
                  <a:lnTo>
                    <a:pt x="194095" y="118526"/>
                  </a:lnTo>
                  <a:lnTo>
                    <a:pt x="241299" y="103542"/>
                  </a:lnTo>
                  <a:lnTo>
                    <a:pt x="263951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MARTInkShape-1570">
              <a:extLst>
                <a:ext uri="{FF2B5EF4-FFF2-40B4-BE49-F238E27FC236}">
                  <a16:creationId xmlns:a16="http://schemas.microsoft.com/office/drawing/2014/main" id="{902212D5-B703-474C-9385-6BF8369B0F8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364413" y="5422900"/>
              <a:ext cx="67573" cy="330201"/>
            </a:xfrm>
            <a:custGeom>
              <a:avLst/>
              <a:gdLst/>
              <a:ahLst/>
              <a:cxnLst/>
              <a:rect l="0" t="0" r="0" b="0"/>
              <a:pathLst>
                <a:path w="67573" h="330201">
                  <a:moveTo>
                    <a:pt x="63500" y="0"/>
                  </a:moveTo>
                  <a:lnTo>
                    <a:pt x="63500" y="0"/>
                  </a:lnTo>
                  <a:lnTo>
                    <a:pt x="63500" y="8839"/>
                  </a:lnTo>
                  <a:lnTo>
                    <a:pt x="67158" y="22077"/>
                  </a:lnTo>
                  <a:lnTo>
                    <a:pt x="65602" y="34136"/>
                  </a:lnTo>
                  <a:lnTo>
                    <a:pt x="67572" y="47352"/>
                  </a:lnTo>
                  <a:lnTo>
                    <a:pt x="63244" y="87874"/>
                  </a:lnTo>
                  <a:lnTo>
                    <a:pt x="58091" y="129260"/>
                  </a:lnTo>
                  <a:lnTo>
                    <a:pt x="50366" y="173351"/>
                  </a:lnTo>
                  <a:lnTo>
                    <a:pt x="35795" y="220253"/>
                  </a:lnTo>
                  <a:lnTo>
                    <a:pt x="23900" y="260792"/>
                  </a:lnTo>
                  <a:lnTo>
                    <a:pt x="9105" y="303186"/>
                  </a:lnTo>
                  <a:lnTo>
                    <a:pt x="0" y="330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MARTInkShape-1571">
              <a:extLst>
                <a:ext uri="{FF2B5EF4-FFF2-40B4-BE49-F238E27FC236}">
                  <a16:creationId xmlns:a16="http://schemas.microsoft.com/office/drawing/2014/main" id="{DA0EC0E2-6D9E-4DA9-97E0-059DDDCE7D5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650163" y="5524500"/>
              <a:ext cx="12701" cy="19051"/>
            </a:xfrm>
            <a:custGeom>
              <a:avLst/>
              <a:gdLst/>
              <a:ahLst/>
              <a:cxnLst/>
              <a:rect l="0" t="0" r="0" b="0"/>
              <a:pathLst>
                <a:path w="12701" h="1905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0818" y="6908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MARTInkShape-1572">
              <a:extLst>
                <a:ext uri="{FF2B5EF4-FFF2-40B4-BE49-F238E27FC236}">
                  <a16:creationId xmlns:a16="http://schemas.microsoft.com/office/drawing/2014/main" id="{A819B995-7676-47C5-A3C3-A50100F6619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831051" y="5429281"/>
              <a:ext cx="130176" cy="209487"/>
            </a:xfrm>
            <a:custGeom>
              <a:avLst/>
              <a:gdLst/>
              <a:ahLst/>
              <a:cxnLst/>
              <a:rect l="0" t="0" r="0" b="0"/>
              <a:pathLst>
                <a:path w="130176" h="209487">
                  <a:moveTo>
                    <a:pt x="22312" y="50769"/>
                  </a:moveTo>
                  <a:lnTo>
                    <a:pt x="22312" y="50769"/>
                  </a:lnTo>
                  <a:lnTo>
                    <a:pt x="22312" y="45302"/>
                  </a:lnTo>
                  <a:lnTo>
                    <a:pt x="26676" y="39524"/>
                  </a:lnTo>
                  <a:lnTo>
                    <a:pt x="27779" y="35658"/>
                  </a:lnTo>
                  <a:lnTo>
                    <a:pt x="32033" y="31588"/>
                  </a:lnTo>
                  <a:lnTo>
                    <a:pt x="77400" y="2668"/>
                  </a:lnTo>
                  <a:lnTo>
                    <a:pt x="98081" y="127"/>
                  </a:lnTo>
                  <a:lnTo>
                    <a:pt x="106893" y="0"/>
                  </a:lnTo>
                  <a:lnTo>
                    <a:pt x="111174" y="1865"/>
                  </a:lnTo>
                  <a:lnTo>
                    <a:pt x="119671" y="8810"/>
                  </a:lnTo>
                  <a:lnTo>
                    <a:pt x="122027" y="12836"/>
                  </a:lnTo>
                  <a:lnTo>
                    <a:pt x="129269" y="36334"/>
                  </a:lnTo>
                  <a:lnTo>
                    <a:pt x="130175" y="66853"/>
                  </a:lnTo>
                  <a:lnTo>
                    <a:pt x="111436" y="112520"/>
                  </a:lnTo>
                  <a:lnTo>
                    <a:pt x="105667" y="122664"/>
                  </a:lnTo>
                  <a:lnTo>
                    <a:pt x="82764" y="154535"/>
                  </a:lnTo>
                  <a:lnTo>
                    <a:pt x="71151" y="177662"/>
                  </a:lnTo>
                  <a:lnTo>
                    <a:pt x="64691" y="185577"/>
                  </a:lnTo>
                  <a:lnTo>
                    <a:pt x="37304" y="206685"/>
                  </a:lnTo>
                  <a:lnTo>
                    <a:pt x="30830" y="208680"/>
                  </a:lnTo>
                  <a:lnTo>
                    <a:pt x="13847" y="209486"/>
                  </a:lnTo>
                  <a:lnTo>
                    <a:pt x="9612" y="207623"/>
                  </a:lnTo>
                  <a:lnTo>
                    <a:pt x="7495" y="206139"/>
                  </a:lnTo>
                  <a:lnTo>
                    <a:pt x="5143" y="202607"/>
                  </a:lnTo>
                  <a:lnTo>
                    <a:pt x="4098" y="197981"/>
                  </a:lnTo>
                  <a:lnTo>
                    <a:pt x="2804" y="188148"/>
                  </a:lnTo>
                  <a:lnTo>
                    <a:pt x="0" y="182852"/>
                  </a:lnTo>
                  <a:lnTo>
                    <a:pt x="166" y="174384"/>
                  </a:lnTo>
                  <a:lnTo>
                    <a:pt x="9612" y="1333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MARTInkShape-1573">
              <a:extLst>
                <a:ext uri="{FF2B5EF4-FFF2-40B4-BE49-F238E27FC236}">
                  <a16:creationId xmlns:a16="http://schemas.microsoft.com/office/drawing/2014/main" id="{EAE1AFDE-7ED3-40CB-96AF-2FEAA6747B3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885113" y="5543550"/>
              <a:ext cx="146051" cy="120651"/>
            </a:xfrm>
            <a:custGeom>
              <a:avLst/>
              <a:gdLst/>
              <a:ahLst/>
              <a:cxnLst/>
              <a:rect l="0" t="0" r="0" b="0"/>
              <a:pathLst>
                <a:path w="146051" h="120651">
                  <a:moveTo>
                    <a:pt x="0" y="0"/>
                  </a:moveTo>
                  <a:lnTo>
                    <a:pt x="0" y="0"/>
                  </a:lnTo>
                  <a:lnTo>
                    <a:pt x="5774" y="5070"/>
                  </a:lnTo>
                  <a:lnTo>
                    <a:pt x="50934" y="33636"/>
                  </a:lnTo>
                  <a:lnTo>
                    <a:pt x="61658" y="45009"/>
                  </a:lnTo>
                  <a:lnTo>
                    <a:pt x="74546" y="64985"/>
                  </a:lnTo>
                  <a:lnTo>
                    <a:pt x="87527" y="77539"/>
                  </a:lnTo>
                  <a:lnTo>
                    <a:pt x="93229" y="84556"/>
                  </a:lnTo>
                  <a:lnTo>
                    <a:pt x="125532" y="111461"/>
                  </a:lnTo>
                  <a:lnTo>
                    <a:pt x="138364" y="115621"/>
                  </a:lnTo>
                  <a:lnTo>
                    <a:pt x="146050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SMARTInkShape-1574">
              <a:extLst>
                <a:ext uri="{FF2B5EF4-FFF2-40B4-BE49-F238E27FC236}">
                  <a16:creationId xmlns:a16="http://schemas.microsoft.com/office/drawing/2014/main" id="{45EE058A-5DCB-4EBC-A4BC-469E5D9CDEE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094663" y="5187950"/>
              <a:ext cx="139701" cy="107951"/>
            </a:xfrm>
            <a:custGeom>
              <a:avLst/>
              <a:gdLst/>
              <a:ahLst/>
              <a:cxnLst/>
              <a:rect l="0" t="0" r="0" b="0"/>
              <a:pathLst>
                <a:path w="139701" h="107951">
                  <a:moveTo>
                    <a:pt x="0" y="107950"/>
                  </a:moveTo>
                  <a:lnTo>
                    <a:pt x="0" y="107950"/>
                  </a:lnTo>
                  <a:lnTo>
                    <a:pt x="14747" y="95085"/>
                  </a:lnTo>
                  <a:lnTo>
                    <a:pt x="59995" y="66203"/>
                  </a:lnTo>
                  <a:lnTo>
                    <a:pt x="82532" y="55111"/>
                  </a:lnTo>
                  <a:lnTo>
                    <a:pt x="127515" y="19085"/>
                  </a:lnTo>
                  <a:lnTo>
                    <a:pt x="134284" y="14832"/>
                  </a:lnTo>
                  <a:lnTo>
                    <a:pt x="138986" y="7607"/>
                  </a:lnTo>
                  <a:lnTo>
                    <a:pt x="1397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SMARTInkShape-1575">
              <a:extLst>
                <a:ext uri="{FF2B5EF4-FFF2-40B4-BE49-F238E27FC236}">
                  <a16:creationId xmlns:a16="http://schemas.microsoft.com/office/drawing/2014/main" id="{BA63C55A-98DB-475D-AB65-AB02FFE50C7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189913" y="5226050"/>
              <a:ext cx="152401" cy="25401"/>
            </a:xfrm>
            <a:custGeom>
              <a:avLst/>
              <a:gdLst/>
              <a:ahLst/>
              <a:cxnLst/>
              <a:rect l="0" t="0" r="0" b="0"/>
              <a:pathLst>
                <a:path w="152401" h="25401">
                  <a:moveTo>
                    <a:pt x="0" y="25400"/>
                  </a:moveTo>
                  <a:lnTo>
                    <a:pt x="0" y="25400"/>
                  </a:lnTo>
                  <a:lnTo>
                    <a:pt x="32913" y="23519"/>
                  </a:lnTo>
                  <a:lnTo>
                    <a:pt x="69952" y="19442"/>
                  </a:lnTo>
                  <a:lnTo>
                    <a:pt x="87048" y="17285"/>
                  </a:lnTo>
                  <a:lnTo>
                    <a:pt x="105467" y="13606"/>
                  </a:lnTo>
                  <a:lnTo>
                    <a:pt x="126951" y="10938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SMARTInkShape-1576">
              <a:extLst>
                <a:ext uri="{FF2B5EF4-FFF2-40B4-BE49-F238E27FC236}">
                  <a16:creationId xmlns:a16="http://schemas.microsoft.com/office/drawing/2014/main" id="{04D0E107-52EC-4A4B-BE1F-C402A307818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199542" y="5264150"/>
              <a:ext cx="28472" cy="82551"/>
            </a:xfrm>
            <a:custGeom>
              <a:avLst/>
              <a:gdLst/>
              <a:ahLst/>
              <a:cxnLst/>
              <a:rect l="0" t="0" r="0" b="0"/>
              <a:pathLst>
                <a:path w="28472" h="82551">
                  <a:moveTo>
                    <a:pt x="9421" y="0"/>
                  </a:moveTo>
                  <a:lnTo>
                    <a:pt x="9421" y="0"/>
                  </a:lnTo>
                  <a:lnTo>
                    <a:pt x="0" y="16593"/>
                  </a:lnTo>
                  <a:lnTo>
                    <a:pt x="318" y="18823"/>
                  </a:lnTo>
                  <a:lnTo>
                    <a:pt x="1847" y="23888"/>
                  </a:lnTo>
                  <a:lnTo>
                    <a:pt x="3414" y="33968"/>
                  </a:lnTo>
                  <a:lnTo>
                    <a:pt x="14033" y="57590"/>
                  </a:lnTo>
                  <a:lnTo>
                    <a:pt x="15704" y="65106"/>
                  </a:lnTo>
                  <a:lnTo>
                    <a:pt x="20611" y="73305"/>
                  </a:lnTo>
                  <a:lnTo>
                    <a:pt x="28471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SMARTInkShape-1577">
              <a:extLst>
                <a:ext uri="{FF2B5EF4-FFF2-40B4-BE49-F238E27FC236}">
                  <a16:creationId xmlns:a16="http://schemas.microsoft.com/office/drawing/2014/main" id="{B69CECA8-CE23-4A9C-8380-AA5AA8ED948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386763" y="5251450"/>
              <a:ext cx="88901" cy="25316"/>
            </a:xfrm>
            <a:custGeom>
              <a:avLst/>
              <a:gdLst/>
              <a:ahLst/>
              <a:cxnLst/>
              <a:rect l="0" t="0" r="0" b="0"/>
              <a:pathLst>
                <a:path w="88901" h="25316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1536" y="10540"/>
                  </a:lnTo>
                  <a:lnTo>
                    <a:pt x="21370" y="12765"/>
                  </a:lnTo>
                  <a:lnTo>
                    <a:pt x="31372" y="17600"/>
                  </a:lnTo>
                  <a:lnTo>
                    <a:pt x="33615" y="18083"/>
                  </a:lnTo>
                  <a:lnTo>
                    <a:pt x="46544" y="24432"/>
                  </a:lnTo>
                  <a:lnTo>
                    <a:pt x="64731" y="25315"/>
                  </a:lnTo>
                  <a:lnTo>
                    <a:pt x="75075" y="22004"/>
                  </a:lnTo>
                  <a:lnTo>
                    <a:pt x="8890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SMARTInkShape-1578">
              <a:extLst>
                <a:ext uri="{FF2B5EF4-FFF2-40B4-BE49-F238E27FC236}">
                  <a16:creationId xmlns:a16="http://schemas.microsoft.com/office/drawing/2014/main" id="{043EB194-9B32-485C-BDA4-0E492014782D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539163" y="5213350"/>
              <a:ext cx="30868" cy="139701"/>
            </a:xfrm>
            <a:custGeom>
              <a:avLst/>
              <a:gdLst/>
              <a:ahLst/>
              <a:cxnLst/>
              <a:rect l="0" t="0" r="0" b="0"/>
              <a:pathLst>
                <a:path w="30868" h="139701">
                  <a:moveTo>
                    <a:pt x="25400" y="0"/>
                  </a:moveTo>
                  <a:lnTo>
                    <a:pt x="25400" y="0"/>
                  </a:lnTo>
                  <a:lnTo>
                    <a:pt x="25400" y="18298"/>
                  </a:lnTo>
                  <a:lnTo>
                    <a:pt x="27281" y="24125"/>
                  </a:lnTo>
                  <a:lnTo>
                    <a:pt x="29764" y="29772"/>
                  </a:lnTo>
                  <a:lnTo>
                    <a:pt x="30867" y="36986"/>
                  </a:lnTo>
                  <a:lnTo>
                    <a:pt x="20489" y="82698"/>
                  </a:lnTo>
                  <a:lnTo>
                    <a:pt x="1869" y="126966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SMARTInkShape-1579">
              <a:extLst>
                <a:ext uri="{FF2B5EF4-FFF2-40B4-BE49-F238E27FC236}">
                  <a16:creationId xmlns:a16="http://schemas.microsoft.com/office/drawing/2014/main" id="{0CF4BFF6-895A-47D4-A23A-7FD0C6D545F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697913" y="5105400"/>
              <a:ext cx="138327" cy="609601"/>
            </a:xfrm>
            <a:custGeom>
              <a:avLst/>
              <a:gdLst/>
              <a:ahLst/>
              <a:cxnLst/>
              <a:rect l="0" t="0" r="0" b="0"/>
              <a:pathLst>
                <a:path w="138327" h="609601">
                  <a:moveTo>
                    <a:pt x="76200" y="0"/>
                  </a:moveTo>
                  <a:lnTo>
                    <a:pt x="76200" y="0"/>
                  </a:lnTo>
                  <a:lnTo>
                    <a:pt x="79571" y="6742"/>
                  </a:lnTo>
                  <a:lnTo>
                    <a:pt x="84989" y="11934"/>
                  </a:lnTo>
                  <a:lnTo>
                    <a:pt x="92100" y="18004"/>
                  </a:lnTo>
                  <a:lnTo>
                    <a:pt x="115806" y="47607"/>
                  </a:lnTo>
                  <a:lnTo>
                    <a:pt x="130288" y="89233"/>
                  </a:lnTo>
                  <a:lnTo>
                    <a:pt x="136318" y="129439"/>
                  </a:lnTo>
                  <a:lnTo>
                    <a:pt x="138326" y="168116"/>
                  </a:lnTo>
                  <a:lnTo>
                    <a:pt x="134541" y="207846"/>
                  </a:lnTo>
                  <a:lnTo>
                    <a:pt x="130214" y="246451"/>
                  </a:lnTo>
                  <a:lnTo>
                    <a:pt x="122565" y="288048"/>
                  </a:lnTo>
                  <a:lnTo>
                    <a:pt x="114259" y="332117"/>
                  </a:lnTo>
                  <a:lnTo>
                    <a:pt x="102454" y="374637"/>
                  </a:lnTo>
                  <a:lnTo>
                    <a:pt x="91603" y="414577"/>
                  </a:lnTo>
                  <a:lnTo>
                    <a:pt x="77140" y="459000"/>
                  </a:lnTo>
                  <a:lnTo>
                    <a:pt x="63902" y="501608"/>
                  </a:lnTo>
                  <a:lnTo>
                    <a:pt x="45808" y="545539"/>
                  </a:lnTo>
                  <a:lnTo>
                    <a:pt x="26864" y="586047"/>
                  </a:lnTo>
                  <a:lnTo>
                    <a:pt x="15916" y="601315"/>
                  </a:lnTo>
                  <a:lnTo>
                    <a:pt x="14844" y="604077"/>
                  </a:lnTo>
                  <a:lnTo>
                    <a:pt x="12718" y="605918"/>
                  </a:lnTo>
                  <a:lnTo>
                    <a:pt x="0" y="609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SMARTInkShape-1580">
              <a:extLst>
                <a:ext uri="{FF2B5EF4-FFF2-40B4-BE49-F238E27FC236}">
                  <a16:creationId xmlns:a16="http://schemas.microsoft.com/office/drawing/2014/main" id="{69D7918F-6AFD-47EA-B420-549331F98E17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047163" y="5473700"/>
              <a:ext cx="171451" cy="36925"/>
            </a:xfrm>
            <a:custGeom>
              <a:avLst/>
              <a:gdLst/>
              <a:ahLst/>
              <a:cxnLst/>
              <a:rect l="0" t="0" r="0" b="0"/>
              <a:pathLst>
                <a:path w="171451" h="36925">
                  <a:moveTo>
                    <a:pt x="0" y="0"/>
                  </a:moveTo>
                  <a:lnTo>
                    <a:pt x="0" y="0"/>
                  </a:lnTo>
                  <a:lnTo>
                    <a:pt x="14746" y="12865"/>
                  </a:lnTo>
                  <a:lnTo>
                    <a:pt x="33408" y="21199"/>
                  </a:lnTo>
                  <a:lnTo>
                    <a:pt x="76296" y="30224"/>
                  </a:lnTo>
                  <a:lnTo>
                    <a:pt x="107963" y="36924"/>
                  </a:lnTo>
                  <a:lnTo>
                    <a:pt x="132646" y="32798"/>
                  </a:lnTo>
                  <a:lnTo>
                    <a:pt x="1714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SMARTInkShape-1581">
              <a:extLst>
                <a:ext uri="{FF2B5EF4-FFF2-40B4-BE49-F238E27FC236}">
                  <a16:creationId xmlns:a16="http://schemas.microsoft.com/office/drawing/2014/main" id="{95514A94-03CB-42DD-9A06-001A4CB645B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396413" y="5334000"/>
              <a:ext cx="139587" cy="292101"/>
            </a:xfrm>
            <a:custGeom>
              <a:avLst/>
              <a:gdLst/>
              <a:ahLst/>
              <a:cxnLst/>
              <a:rect l="0" t="0" r="0" b="0"/>
              <a:pathLst>
                <a:path w="139587" h="2921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8789" y="5958"/>
                  </a:lnTo>
                  <a:lnTo>
                    <a:pt x="41007" y="7051"/>
                  </a:lnTo>
                  <a:lnTo>
                    <a:pt x="61322" y="12111"/>
                  </a:lnTo>
                  <a:lnTo>
                    <a:pt x="90952" y="13390"/>
                  </a:lnTo>
                  <a:lnTo>
                    <a:pt x="98837" y="17765"/>
                  </a:lnTo>
                  <a:lnTo>
                    <a:pt x="105641" y="22824"/>
                  </a:lnTo>
                  <a:lnTo>
                    <a:pt x="114262" y="26773"/>
                  </a:lnTo>
                  <a:lnTo>
                    <a:pt x="126006" y="37131"/>
                  </a:lnTo>
                  <a:lnTo>
                    <a:pt x="126706" y="41184"/>
                  </a:lnTo>
                  <a:lnTo>
                    <a:pt x="126912" y="46853"/>
                  </a:lnTo>
                  <a:lnTo>
                    <a:pt x="125079" y="50928"/>
                  </a:lnTo>
                  <a:lnTo>
                    <a:pt x="115048" y="66341"/>
                  </a:lnTo>
                  <a:lnTo>
                    <a:pt x="68496" y="99480"/>
                  </a:lnTo>
                  <a:lnTo>
                    <a:pt x="64275" y="105127"/>
                  </a:lnTo>
                  <a:lnTo>
                    <a:pt x="60787" y="106695"/>
                  </a:lnTo>
                  <a:lnTo>
                    <a:pt x="52799" y="108408"/>
                  </a:lnTo>
                  <a:lnTo>
                    <a:pt x="48631" y="111211"/>
                  </a:lnTo>
                  <a:lnTo>
                    <a:pt x="46308" y="114808"/>
                  </a:lnTo>
                  <a:lnTo>
                    <a:pt x="44817" y="119496"/>
                  </a:lnTo>
                  <a:lnTo>
                    <a:pt x="41187" y="123679"/>
                  </a:lnTo>
                  <a:lnTo>
                    <a:pt x="40864" y="125492"/>
                  </a:lnTo>
                  <a:lnTo>
                    <a:pt x="41353" y="127406"/>
                  </a:lnTo>
                  <a:lnTo>
                    <a:pt x="44747" y="133273"/>
                  </a:lnTo>
                  <a:lnTo>
                    <a:pt x="55950" y="144113"/>
                  </a:lnTo>
                  <a:lnTo>
                    <a:pt x="100454" y="179656"/>
                  </a:lnTo>
                  <a:lnTo>
                    <a:pt x="118895" y="188585"/>
                  </a:lnTo>
                  <a:lnTo>
                    <a:pt x="124104" y="190354"/>
                  </a:lnTo>
                  <a:lnTo>
                    <a:pt x="135363" y="199226"/>
                  </a:lnTo>
                  <a:lnTo>
                    <a:pt x="137772" y="203315"/>
                  </a:lnTo>
                  <a:lnTo>
                    <a:pt x="139319" y="211689"/>
                  </a:lnTo>
                  <a:lnTo>
                    <a:pt x="139586" y="221394"/>
                  </a:lnTo>
                  <a:lnTo>
                    <a:pt x="137768" y="227279"/>
                  </a:lnTo>
                  <a:lnTo>
                    <a:pt x="127451" y="244079"/>
                  </a:lnTo>
                  <a:lnTo>
                    <a:pt x="104194" y="261300"/>
                  </a:lnTo>
                  <a:lnTo>
                    <a:pt x="60682" y="280531"/>
                  </a:lnTo>
                  <a:lnTo>
                    <a:pt x="12700" y="292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2" name="SMARTInkShape-1582">
            <a:extLst>
              <a:ext uri="{FF2B5EF4-FFF2-40B4-BE49-F238E27FC236}">
                <a16:creationId xmlns:a16="http://schemas.microsoft.com/office/drawing/2014/main" id="{149671CC-7AF4-4805-8BE2-BB72C3DFE5F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117013" y="5372100"/>
            <a:ext cx="69827" cy="266701"/>
          </a:xfrm>
          <a:custGeom>
            <a:avLst/>
            <a:gdLst/>
            <a:ahLst/>
            <a:cxnLst/>
            <a:rect l="0" t="0" r="0" b="0"/>
            <a:pathLst>
              <a:path w="69827" h="266701">
                <a:moveTo>
                  <a:pt x="57150" y="0"/>
                </a:moveTo>
                <a:lnTo>
                  <a:pt x="57150" y="0"/>
                </a:lnTo>
                <a:lnTo>
                  <a:pt x="60521" y="0"/>
                </a:lnTo>
                <a:lnTo>
                  <a:pt x="61514" y="706"/>
                </a:lnTo>
                <a:lnTo>
                  <a:pt x="62176" y="1882"/>
                </a:lnTo>
                <a:lnTo>
                  <a:pt x="64030" y="10831"/>
                </a:lnTo>
                <a:lnTo>
                  <a:pt x="67812" y="17712"/>
                </a:lnTo>
                <a:lnTo>
                  <a:pt x="69826" y="60796"/>
                </a:lnTo>
                <a:lnTo>
                  <a:pt x="67965" y="89380"/>
                </a:lnTo>
                <a:lnTo>
                  <a:pt x="60390" y="136749"/>
                </a:lnTo>
                <a:lnTo>
                  <a:pt x="46508" y="183978"/>
                </a:lnTo>
                <a:lnTo>
                  <a:pt x="26720" y="228590"/>
                </a:lnTo>
                <a:lnTo>
                  <a:pt x="17559" y="245766"/>
                </a:lnTo>
                <a:lnTo>
                  <a:pt x="0" y="266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SMARTInkShape-Group588">
            <a:extLst>
              <a:ext uri="{FF2B5EF4-FFF2-40B4-BE49-F238E27FC236}">
                <a16:creationId xmlns:a16="http://schemas.microsoft.com/office/drawing/2014/main" id="{358EBF86-5E42-4D8F-9295-3D2A4E843DE8}"/>
              </a:ext>
            </a:extLst>
          </p:cNvPr>
          <p:cNvGrpSpPr/>
          <p:nvPr/>
        </p:nvGrpSpPr>
        <p:grpSpPr>
          <a:xfrm>
            <a:off x="5840413" y="6121423"/>
            <a:ext cx="190501" cy="158721"/>
            <a:chOff x="5840413" y="6121423"/>
            <a:chExt cx="190501" cy="158721"/>
          </a:xfrm>
        </p:grpSpPr>
        <p:sp>
          <p:nvSpPr>
            <p:cNvPr id="333" name="SMARTInkShape-1583">
              <a:extLst>
                <a:ext uri="{FF2B5EF4-FFF2-40B4-BE49-F238E27FC236}">
                  <a16:creationId xmlns:a16="http://schemas.microsoft.com/office/drawing/2014/main" id="{4EEF01E3-6650-4259-B002-E86C14A0B00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840413" y="6121423"/>
              <a:ext cx="152401" cy="19028"/>
            </a:xfrm>
            <a:custGeom>
              <a:avLst/>
              <a:gdLst/>
              <a:ahLst/>
              <a:cxnLst/>
              <a:rect l="0" t="0" r="0" b="0"/>
              <a:pathLst>
                <a:path w="152401" h="19028">
                  <a:moveTo>
                    <a:pt x="0" y="12677"/>
                  </a:moveTo>
                  <a:lnTo>
                    <a:pt x="0" y="12677"/>
                  </a:lnTo>
                  <a:lnTo>
                    <a:pt x="3371" y="12677"/>
                  </a:lnTo>
                  <a:lnTo>
                    <a:pt x="4364" y="11972"/>
                  </a:lnTo>
                  <a:lnTo>
                    <a:pt x="5026" y="10796"/>
                  </a:lnTo>
                  <a:lnTo>
                    <a:pt x="5467" y="9306"/>
                  </a:lnTo>
                  <a:lnTo>
                    <a:pt x="6467" y="8313"/>
                  </a:lnTo>
                  <a:lnTo>
                    <a:pt x="12415" y="6405"/>
                  </a:lnTo>
                  <a:lnTo>
                    <a:pt x="15986" y="6350"/>
                  </a:lnTo>
                  <a:lnTo>
                    <a:pt x="19569" y="4456"/>
                  </a:lnTo>
                  <a:lnTo>
                    <a:pt x="24248" y="862"/>
                  </a:lnTo>
                  <a:lnTo>
                    <a:pt x="28429" y="239"/>
                  </a:lnTo>
                  <a:lnTo>
                    <a:pt x="45764" y="0"/>
                  </a:lnTo>
                  <a:lnTo>
                    <a:pt x="50443" y="1869"/>
                  </a:lnTo>
                  <a:lnTo>
                    <a:pt x="62663" y="10517"/>
                  </a:lnTo>
                  <a:lnTo>
                    <a:pt x="106989" y="16041"/>
                  </a:lnTo>
                  <a:lnTo>
                    <a:pt x="130464" y="18852"/>
                  </a:lnTo>
                  <a:lnTo>
                    <a:pt x="152400" y="190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SMARTInkShape-1584">
              <a:extLst>
                <a:ext uri="{FF2B5EF4-FFF2-40B4-BE49-F238E27FC236}">
                  <a16:creationId xmlns:a16="http://schemas.microsoft.com/office/drawing/2014/main" id="{85CD2E83-DC96-44DE-BF3B-9953981C942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884863" y="6267450"/>
              <a:ext cx="146051" cy="12694"/>
            </a:xfrm>
            <a:custGeom>
              <a:avLst/>
              <a:gdLst/>
              <a:ahLst/>
              <a:cxnLst/>
              <a:rect l="0" t="0" r="0" b="0"/>
              <a:pathLst>
                <a:path w="146051" h="12694">
                  <a:moveTo>
                    <a:pt x="0" y="6350"/>
                  </a:moveTo>
                  <a:lnTo>
                    <a:pt x="0" y="6350"/>
                  </a:lnTo>
                  <a:lnTo>
                    <a:pt x="5467" y="6350"/>
                  </a:lnTo>
                  <a:lnTo>
                    <a:pt x="20578" y="11817"/>
                  </a:lnTo>
                  <a:lnTo>
                    <a:pt x="67761" y="12693"/>
                  </a:lnTo>
                  <a:lnTo>
                    <a:pt x="90785" y="10818"/>
                  </a:lnTo>
                  <a:lnTo>
                    <a:pt x="120257" y="6742"/>
                  </a:lnTo>
                  <a:lnTo>
                    <a:pt x="128942" y="5819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SMARTInkShape-Group589">
            <a:extLst>
              <a:ext uri="{FF2B5EF4-FFF2-40B4-BE49-F238E27FC236}">
                <a16:creationId xmlns:a16="http://schemas.microsoft.com/office/drawing/2014/main" id="{FEA7D8FF-46C9-44BB-A29B-C92C6063F0CB}"/>
              </a:ext>
            </a:extLst>
          </p:cNvPr>
          <p:cNvGrpSpPr/>
          <p:nvPr/>
        </p:nvGrpSpPr>
        <p:grpSpPr>
          <a:xfrm>
            <a:off x="6459088" y="5975350"/>
            <a:ext cx="879926" cy="412367"/>
            <a:chOff x="6459088" y="5975350"/>
            <a:chExt cx="879926" cy="412367"/>
          </a:xfrm>
        </p:grpSpPr>
        <p:sp>
          <p:nvSpPr>
            <p:cNvPr id="336" name="SMARTInkShape-1585">
              <a:extLst>
                <a:ext uri="{FF2B5EF4-FFF2-40B4-BE49-F238E27FC236}">
                  <a16:creationId xmlns:a16="http://schemas.microsoft.com/office/drawing/2014/main" id="{6C5A8288-A340-487B-A158-899722954AF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459088" y="6045200"/>
              <a:ext cx="149676" cy="203201"/>
            </a:xfrm>
            <a:custGeom>
              <a:avLst/>
              <a:gdLst/>
              <a:ahLst/>
              <a:cxnLst/>
              <a:rect l="0" t="0" r="0" b="0"/>
              <a:pathLst>
                <a:path w="149676" h="203201">
                  <a:moveTo>
                    <a:pt x="79825" y="0"/>
                  </a:moveTo>
                  <a:lnTo>
                    <a:pt x="79825" y="0"/>
                  </a:lnTo>
                  <a:lnTo>
                    <a:pt x="79825" y="5467"/>
                  </a:lnTo>
                  <a:lnTo>
                    <a:pt x="79119" y="5762"/>
                  </a:lnTo>
                  <a:lnTo>
                    <a:pt x="76453" y="6089"/>
                  </a:lnTo>
                  <a:lnTo>
                    <a:pt x="75460" y="6881"/>
                  </a:lnTo>
                  <a:lnTo>
                    <a:pt x="70365" y="15165"/>
                  </a:lnTo>
                  <a:lnTo>
                    <a:pt x="58571" y="30919"/>
                  </a:lnTo>
                  <a:lnTo>
                    <a:pt x="32420" y="78456"/>
                  </a:lnTo>
                  <a:lnTo>
                    <a:pt x="21721" y="95213"/>
                  </a:lnTo>
                  <a:lnTo>
                    <a:pt x="16512" y="109429"/>
                  </a:lnTo>
                  <a:lnTo>
                    <a:pt x="8070" y="122578"/>
                  </a:lnTo>
                  <a:lnTo>
                    <a:pt x="4942" y="135411"/>
                  </a:lnTo>
                  <a:lnTo>
                    <a:pt x="3035" y="155792"/>
                  </a:lnTo>
                  <a:lnTo>
                    <a:pt x="305" y="160493"/>
                  </a:lnTo>
                  <a:lnTo>
                    <a:pt x="0" y="162734"/>
                  </a:lnTo>
                  <a:lnTo>
                    <a:pt x="1543" y="167106"/>
                  </a:lnTo>
                  <a:lnTo>
                    <a:pt x="6379" y="173534"/>
                  </a:lnTo>
                  <a:lnTo>
                    <a:pt x="10258" y="175904"/>
                  </a:lnTo>
                  <a:lnTo>
                    <a:pt x="14334" y="177663"/>
                  </a:lnTo>
                  <a:lnTo>
                    <a:pt x="28179" y="186528"/>
                  </a:lnTo>
                  <a:lnTo>
                    <a:pt x="43386" y="189715"/>
                  </a:lnTo>
                  <a:lnTo>
                    <a:pt x="49048" y="190152"/>
                  </a:lnTo>
                  <a:lnTo>
                    <a:pt x="53917" y="192227"/>
                  </a:lnTo>
                  <a:lnTo>
                    <a:pt x="64387" y="197362"/>
                  </a:lnTo>
                  <a:lnTo>
                    <a:pt x="80146" y="202047"/>
                  </a:lnTo>
                  <a:lnTo>
                    <a:pt x="125511" y="203187"/>
                  </a:lnTo>
                  <a:lnTo>
                    <a:pt x="149675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MARTInkShape-1586">
              <a:extLst>
                <a:ext uri="{FF2B5EF4-FFF2-40B4-BE49-F238E27FC236}">
                  <a16:creationId xmlns:a16="http://schemas.microsoft.com/office/drawing/2014/main" id="{5E742390-1447-4A25-96DB-49DC86EA12E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545263" y="6140450"/>
              <a:ext cx="57151" cy="203201"/>
            </a:xfrm>
            <a:custGeom>
              <a:avLst/>
              <a:gdLst/>
              <a:ahLst/>
              <a:cxnLst/>
              <a:rect l="0" t="0" r="0" b="0"/>
              <a:pathLst>
                <a:path w="57151" h="203201">
                  <a:moveTo>
                    <a:pt x="57150" y="0"/>
                  </a:moveTo>
                  <a:lnTo>
                    <a:pt x="57150" y="0"/>
                  </a:lnTo>
                  <a:lnTo>
                    <a:pt x="52080" y="5775"/>
                  </a:lnTo>
                  <a:lnTo>
                    <a:pt x="47024" y="15901"/>
                  </a:lnTo>
                  <a:lnTo>
                    <a:pt x="37587" y="59050"/>
                  </a:lnTo>
                  <a:lnTo>
                    <a:pt x="27236" y="100443"/>
                  </a:lnTo>
                  <a:lnTo>
                    <a:pt x="24805" y="114491"/>
                  </a:lnTo>
                  <a:lnTo>
                    <a:pt x="9584" y="161775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SMARTInkShape-1587">
              <a:extLst>
                <a:ext uri="{FF2B5EF4-FFF2-40B4-BE49-F238E27FC236}">
                  <a16:creationId xmlns:a16="http://schemas.microsoft.com/office/drawing/2014/main" id="{512926E1-D386-41B0-8634-04D9A997FDC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780213" y="6216650"/>
              <a:ext cx="25401" cy="19051"/>
            </a:xfrm>
            <a:custGeom>
              <a:avLst/>
              <a:gdLst/>
              <a:ahLst/>
              <a:cxnLst/>
              <a:rect l="0" t="0" r="0" b="0"/>
              <a:pathLst>
                <a:path w="25401" h="19051">
                  <a:moveTo>
                    <a:pt x="25400" y="0"/>
                  </a:moveTo>
                  <a:lnTo>
                    <a:pt x="25400" y="0"/>
                  </a:lnTo>
                  <a:lnTo>
                    <a:pt x="25400" y="5467"/>
                  </a:lnTo>
                  <a:lnTo>
                    <a:pt x="24694" y="5762"/>
                  </a:lnTo>
                  <a:lnTo>
                    <a:pt x="19052" y="6350"/>
                  </a:lnTo>
                  <a:lnTo>
                    <a:pt x="12961" y="12439"/>
                  </a:lnTo>
                  <a:lnTo>
                    <a:pt x="12777" y="15994"/>
                  </a:lnTo>
                  <a:lnTo>
                    <a:pt x="12045" y="17013"/>
                  </a:lnTo>
                  <a:lnTo>
                    <a:pt x="10852" y="17692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SMARTInkShape-1588">
              <a:extLst>
                <a:ext uri="{FF2B5EF4-FFF2-40B4-BE49-F238E27FC236}">
                  <a16:creationId xmlns:a16="http://schemas.microsoft.com/office/drawing/2014/main" id="{6BA4B313-1484-4A83-89DE-B454CBC5810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900863" y="6197626"/>
              <a:ext cx="190501" cy="190091"/>
            </a:xfrm>
            <a:custGeom>
              <a:avLst/>
              <a:gdLst/>
              <a:ahLst/>
              <a:cxnLst/>
              <a:rect l="0" t="0" r="0" b="0"/>
              <a:pathLst>
                <a:path w="190501" h="190091">
                  <a:moveTo>
                    <a:pt x="0" y="44424"/>
                  </a:moveTo>
                  <a:lnTo>
                    <a:pt x="0" y="44424"/>
                  </a:lnTo>
                  <a:lnTo>
                    <a:pt x="0" y="38957"/>
                  </a:lnTo>
                  <a:lnTo>
                    <a:pt x="10983" y="25243"/>
                  </a:lnTo>
                  <a:lnTo>
                    <a:pt x="11555" y="23170"/>
                  </a:lnTo>
                  <a:lnTo>
                    <a:pt x="12642" y="21788"/>
                  </a:lnTo>
                  <a:lnTo>
                    <a:pt x="34050" y="8970"/>
                  </a:lnTo>
                  <a:lnTo>
                    <a:pt x="41761" y="6403"/>
                  </a:lnTo>
                  <a:lnTo>
                    <a:pt x="49219" y="2192"/>
                  </a:lnTo>
                  <a:lnTo>
                    <a:pt x="83704" y="0"/>
                  </a:lnTo>
                  <a:lnTo>
                    <a:pt x="88472" y="1867"/>
                  </a:lnTo>
                  <a:lnTo>
                    <a:pt x="92943" y="4343"/>
                  </a:lnTo>
                  <a:lnTo>
                    <a:pt x="99427" y="6443"/>
                  </a:lnTo>
                  <a:lnTo>
                    <a:pt x="116414" y="21228"/>
                  </a:lnTo>
                  <a:lnTo>
                    <a:pt x="118767" y="27294"/>
                  </a:lnTo>
                  <a:lnTo>
                    <a:pt x="119395" y="30888"/>
                  </a:lnTo>
                  <a:lnTo>
                    <a:pt x="118210" y="38643"/>
                  </a:lnTo>
                  <a:lnTo>
                    <a:pt x="115072" y="51749"/>
                  </a:lnTo>
                  <a:lnTo>
                    <a:pt x="114528" y="62274"/>
                  </a:lnTo>
                  <a:lnTo>
                    <a:pt x="97015" y="101170"/>
                  </a:lnTo>
                  <a:lnTo>
                    <a:pt x="63424" y="146297"/>
                  </a:lnTo>
                  <a:lnTo>
                    <a:pt x="43395" y="171939"/>
                  </a:lnTo>
                  <a:lnTo>
                    <a:pt x="21817" y="187558"/>
                  </a:lnTo>
                  <a:lnTo>
                    <a:pt x="14039" y="190090"/>
                  </a:lnTo>
                  <a:lnTo>
                    <a:pt x="11414" y="188422"/>
                  </a:lnTo>
                  <a:lnTo>
                    <a:pt x="7894" y="186034"/>
                  </a:lnTo>
                  <a:lnTo>
                    <a:pt x="3979" y="184973"/>
                  </a:lnTo>
                  <a:lnTo>
                    <a:pt x="2653" y="183984"/>
                  </a:lnTo>
                  <a:lnTo>
                    <a:pt x="1768" y="182620"/>
                  </a:lnTo>
                  <a:lnTo>
                    <a:pt x="523" y="177328"/>
                  </a:lnTo>
                  <a:lnTo>
                    <a:pt x="349" y="175360"/>
                  </a:lnTo>
                  <a:lnTo>
                    <a:pt x="3474" y="165848"/>
                  </a:lnTo>
                  <a:lnTo>
                    <a:pt x="10145" y="154356"/>
                  </a:lnTo>
                  <a:lnTo>
                    <a:pt x="15734" y="135144"/>
                  </a:lnTo>
                  <a:lnTo>
                    <a:pt x="42769" y="103444"/>
                  </a:lnTo>
                  <a:lnTo>
                    <a:pt x="52183" y="95778"/>
                  </a:lnTo>
                  <a:lnTo>
                    <a:pt x="84720" y="79018"/>
                  </a:lnTo>
                  <a:lnTo>
                    <a:pt x="118535" y="76285"/>
                  </a:lnTo>
                  <a:lnTo>
                    <a:pt x="131233" y="79578"/>
                  </a:lnTo>
                  <a:lnTo>
                    <a:pt x="143097" y="87012"/>
                  </a:lnTo>
                  <a:lnTo>
                    <a:pt x="182033" y="124152"/>
                  </a:lnTo>
                  <a:lnTo>
                    <a:pt x="186266" y="125720"/>
                  </a:lnTo>
                  <a:lnTo>
                    <a:pt x="187677" y="126843"/>
                  </a:lnTo>
                  <a:lnTo>
                    <a:pt x="190500" y="1333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SMARTInkShape-1589">
              <a:extLst>
                <a:ext uri="{FF2B5EF4-FFF2-40B4-BE49-F238E27FC236}">
                  <a16:creationId xmlns:a16="http://schemas.microsoft.com/office/drawing/2014/main" id="{ACC8ED59-267D-4C4C-8CF1-8D53AFB907B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154863" y="5975350"/>
              <a:ext cx="114301" cy="120651"/>
            </a:xfrm>
            <a:custGeom>
              <a:avLst/>
              <a:gdLst/>
              <a:ahLst/>
              <a:cxnLst/>
              <a:rect l="0" t="0" r="0" b="0"/>
              <a:pathLst>
                <a:path w="114301" h="120651">
                  <a:moveTo>
                    <a:pt x="0" y="120650"/>
                  </a:moveTo>
                  <a:lnTo>
                    <a:pt x="0" y="120650"/>
                  </a:lnTo>
                  <a:lnTo>
                    <a:pt x="3371" y="120650"/>
                  </a:lnTo>
                  <a:lnTo>
                    <a:pt x="6907" y="118769"/>
                  </a:lnTo>
                  <a:lnTo>
                    <a:pt x="24483" y="105627"/>
                  </a:lnTo>
                  <a:lnTo>
                    <a:pt x="33685" y="93929"/>
                  </a:lnTo>
                  <a:lnTo>
                    <a:pt x="54478" y="75747"/>
                  </a:lnTo>
                  <a:lnTo>
                    <a:pt x="90941" y="29628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SMARTInkShape-1590">
              <a:extLst>
                <a:ext uri="{FF2B5EF4-FFF2-40B4-BE49-F238E27FC236}">
                  <a16:creationId xmlns:a16="http://schemas.microsoft.com/office/drawing/2014/main" id="{0819E8D6-C878-421B-AFB4-37D19572AF8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237413" y="5988050"/>
              <a:ext cx="101601" cy="38015"/>
            </a:xfrm>
            <a:custGeom>
              <a:avLst/>
              <a:gdLst/>
              <a:ahLst/>
              <a:cxnLst/>
              <a:rect l="0" t="0" r="0" b="0"/>
              <a:pathLst>
                <a:path w="101601" h="38015">
                  <a:moveTo>
                    <a:pt x="0" y="0"/>
                  </a:moveTo>
                  <a:lnTo>
                    <a:pt x="0" y="0"/>
                  </a:lnTo>
                  <a:lnTo>
                    <a:pt x="0" y="17828"/>
                  </a:lnTo>
                  <a:lnTo>
                    <a:pt x="16592" y="29104"/>
                  </a:lnTo>
                  <a:lnTo>
                    <a:pt x="38637" y="36621"/>
                  </a:lnTo>
                  <a:lnTo>
                    <a:pt x="65668" y="38014"/>
                  </a:lnTo>
                  <a:lnTo>
                    <a:pt x="79821" y="34704"/>
                  </a:lnTo>
                  <a:lnTo>
                    <a:pt x="1016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SMARTInkShape-1591">
              <a:extLst>
                <a:ext uri="{FF2B5EF4-FFF2-40B4-BE49-F238E27FC236}">
                  <a16:creationId xmlns:a16="http://schemas.microsoft.com/office/drawing/2014/main" id="{E2B43173-41CB-43AA-8E5F-A4ABCC9DD28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284444" y="6051550"/>
              <a:ext cx="10120" cy="88901"/>
            </a:xfrm>
            <a:custGeom>
              <a:avLst/>
              <a:gdLst/>
              <a:ahLst/>
              <a:cxnLst/>
              <a:rect l="0" t="0" r="0" b="0"/>
              <a:pathLst>
                <a:path w="10120" h="88901">
                  <a:moveTo>
                    <a:pt x="10119" y="0"/>
                  </a:moveTo>
                  <a:lnTo>
                    <a:pt x="10119" y="0"/>
                  </a:lnTo>
                  <a:lnTo>
                    <a:pt x="6747" y="6742"/>
                  </a:lnTo>
                  <a:lnTo>
                    <a:pt x="6460" y="9434"/>
                  </a:lnTo>
                  <a:lnTo>
                    <a:pt x="8016" y="17299"/>
                  </a:lnTo>
                  <a:lnTo>
                    <a:pt x="576" y="44093"/>
                  </a:lnTo>
                  <a:lnTo>
                    <a:pt x="3209" y="62033"/>
                  </a:lnTo>
                  <a:lnTo>
                    <a:pt x="0" y="77739"/>
                  </a:lnTo>
                  <a:lnTo>
                    <a:pt x="3769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SMARTInkShape-Group590">
            <a:extLst>
              <a:ext uri="{FF2B5EF4-FFF2-40B4-BE49-F238E27FC236}">
                <a16:creationId xmlns:a16="http://schemas.microsoft.com/office/drawing/2014/main" id="{A6FF1E0B-988C-4860-9CE2-963C615E250B}"/>
              </a:ext>
            </a:extLst>
          </p:cNvPr>
          <p:cNvGrpSpPr/>
          <p:nvPr/>
        </p:nvGrpSpPr>
        <p:grpSpPr>
          <a:xfrm>
            <a:off x="7605713" y="6076950"/>
            <a:ext cx="438118" cy="292101"/>
            <a:chOff x="7605713" y="6076950"/>
            <a:chExt cx="438118" cy="292101"/>
          </a:xfrm>
        </p:grpSpPr>
        <p:sp>
          <p:nvSpPr>
            <p:cNvPr id="344" name="SMARTInkShape-1592">
              <a:extLst>
                <a:ext uri="{FF2B5EF4-FFF2-40B4-BE49-F238E27FC236}">
                  <a16:creationId xmlns:a16="http://schemas.microsoft.com/office/drawing/2014/main" id="{13F303C7-A539-4C0D-944A-BA462C396B3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637463" y="6134100"/>
              <a:ext cx="31751" cy="171451"/>
            </a:xfrm>
            <a:custGeom>
              <a:avLst/>
              <a:gdLst/>
              <a:ahLst/>
              <a:cxnLst/>
              <a:rect l="0" t="0" r="0" b="0"/>
              <a:pathLst>
                <a:path w="31751" h="171451">
                  <a:moveTo>
                    <a:pt x="31750" y="0"/>
                  </a:moveTo>
                  <a:lnTo>
                    <a:pt x="31750" y="0"/>
                  </a:lnTo>
                  <a:lnTo>
                    <a:pt x="31044" y="46703"/>
                  </a:lnTo>
                  <a:lnTo>
                    <a:pt x="28378" y="52036"/>
                  </a:lnTo>
                  <a:lnTo>
                    <a:pt x="28091" y="55152"/>
                  </a:lnTo>
                  <a:lnTo>
                    <a:pt x="29647" y="66985"/>
                  </a:lnTo>
                  <a:lnTo>
                    <a:pt x="24566" y="87707"/>
                  </a:lnTo>
                  <a:lnTo>
                    <a:pt x="21501" y="97542"/>
                  </a:lnTo>
                  <a:lnTo>
                    <a:pt x="13678" y="142769"/>
                  </a:lnTo>
                  <a:lnTo>
                    <a:pt x="9372" y="151882"/>
                  </a:lnTo>
                  <a:lnTo>
                    <a:pt x="2777" y="163065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SMARTInkShape-1593">
              <a:extLst>
                <a:ext uri="{FF2B5EF4-FFF2-40B4-BE49-F238E27FC236}">
                  <a16:creationId xmlns:a16="http://schemas.microsoft.com/office/drawing/2014/main" id="{37EA3A29-FD86-4B5B-9252-28CAD55BEF8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605713" y="6153150"/>
              <a:ext cx="139701" cy="43498"/>
            </a:xfrm>
            <a:custGeom>
              <a:avLst/>
              <a:gdLst/>
              <a:ahLst/>
              <a:cxnLst/>
              <a:rect l="0" t="0" r="0" b="0"/>
              <a:pathLst>
                <a:path w="139701" h="43498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14926" y="21254"/>
                  </a:lnTo>
                  <a:lnTo>
                    <a:pt x="48796" y="40219"/>
                  </a:lnTo>
                  <a:lnTo>
                    <a:pt x="61416" y="43197"/>
                  </a:lnTo>
                  <a:lnTo>
                    <a:pt x="87051" y="43497"/>
                  </a:lnTo>
                  <a:lnTo>
                    <a:pt x="13970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SMARTInkShape-1594">
              <a:extLst>
                <a:ext uri="{FF2B5EF4-FFF2-40B4-BE49-F238E27FC236}">
                  <a16:creationId xmlns:a16="http://schemas.microsoft.com/office/drawing/2014/main" id="{C76C6C46-97C1-4EE9-93C7-BE1AAC0A05B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897813" y="6076950"/>
              <a:ext cx="146018" cy="292101"/>
            </a:xfrm>
            <a:custGeom>
              <a:avLst/>
              <a:gdLst/>
              <a:ahLst/>
              <a:cxnLst/>
              <a:rect l="0" t="0" r="0" b="0"/>
              <a:pathLst>
                <a:path w="146018" h="292101">
                  <a:moveTo>
                    <a:pt x="0" y="0"/>
                  </a:moveTo>
                  <a:lnTo>
                    <a:pt x="0" y="0"/>
                  </a:lnTo>
                  <a:lnTo>
                    <a:pt x="45370" y="0"/>
                  </a:lnTo>
                  <a:lnTo>
                    <a:pt x="84202" y="706"/>
                  </a:lnTo>
                  <a:lnTo>
                    <a:pt x="93656" y="5467"/>
                  </a:lnTo>
                  <a:lnTo>
                    <a:pt x="98149" y="9460"/>
                  </a:lnTo>
                  <a:lnTo>
                    <a:pt x="100065" y="13141"/>
                  </a:lnTo>
                  <a:lnTo>
                    <a:pt x="100577" y="15111"/>
                  </a:lnTo>
                  <a:lnTo>
                    <a:pt x="101624" y="16424"/>
                  </a:lnTo>
                  <a:lnTo>
                    <a:pt x="104668" y="17883"/>
                  </a:lnTo>
                  <a:lnTo>
                    <a:pt x="105056" y="19683"/>
                  </a:lnTo>
                  <a:lnTo>
                    <a:pt x="101011" y="40815"/>
                  </a:lnTo>
                  <a:lnTo>
                    <a:pt x="98281" y="45892"/>
                  </a:lnTo>
                  <a:lnTo>
                    <a:pt x="85597" y="62087"/>
                  </a:lnTo>
                  <a:lnTo>
                    <a:pt x="82493" y="67811"/>
                  </a:lnTo>
                  <a:lnTo>
                    <a:pt x="72811" y="78262"/>
                  </a:lnTo>
                  <a:lnTo>
                    <a:pt x="61712" y="86845"/>
                  </a:lnTo>
                  <a:lnTo>
                    <a:pt x="44593" y="110665"/>
                  </a:lnTo>
                  <a:lnTo>
                    <a:pt x="36011" y="116953"/>
                  </a:lnTo>
                  <a:lnTo>
                    <a:pt x="21168" y="130559"/>
                  </a:lnTo>
                  <a:lnTo>
                    <a:pt x="16933" y="132110"/>
                  </a:lnTo>
                  <a:lnTo>
                    <a:pt x="15523" y="133229"/>
                  </a:lnTo>
                  <a:lnTo>
                    <a:pt x="12709" y="139674"/>
                  </a:lnTo>
                  <a:lnTo>
                    <a:pt x="21538" y="139698"/>
                  </a:lnTo>
                  <a:lnTo>
                    <a:pt x="22825" y="140404"/>
                  </a:lnTo>
                  <a:lnTo>
                    <a:pt x="23683" y="141581"/>
                  </a:lnTo>
                  <a:lnTo>
                    <a:pt x="24255" y="143070"/>
                  </a:lnTo>
                  <a:lnTo>
                    <a:pt x="26048" y="144064"/>
                  </a:lnTo>
                  <a:lnTo>
                    <a:pt x="46289" y="145876"/>
                  </a:lnTo>
                  <a:lnTo>
                    <a:pt x="74138" y="146751"/>
                  </a:lnTo>
                  <a:lnTo>
                    <a:pt x="93419" y="151517"/>
                  </a:lnTo>
                  <a:lnTo>
                    <a:pt x="109417" y="152931"/>
                  </a:lnTo>
                  <a:lnTo>
                    <a:pt x="126837" y="160229"/>
                  </a:lnTo>
                  <a:lnTo>
                    <a:pt x="141806" y="173653"/>
                  </a:lnTo>
                  <a:lnTo>
                    <a:pt x="144164" y="177838"/>
                  </a:lnTo>
                  <a:lnTo>
                    <a:pt x="145491" y="186043"/>
                  </a:lnTo>
                  <a:lnTo>
                    <a:pt x="146017" y="205056"/>
                  </a:lnTo>
                  <a:lnTo>
                    <a:pt x="142272" y="211316"/>
                  </a:lnTo>
                  <a:lnTo>
                    <a:pt x="118436" y="235105"/>
                  </a:lnTo>
                  <a:lnTo>
                    <a:pt x="72699" y="264592"/>
                  </a:lnTo>
                  <a:lnTo>
                    <a:pt x="31567" y="283869"/>
                  </a:lnTo>
                  <a:lnTo>
                    <a:pt x="6350" y="292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8" name="SMARTInkShape-1595">
            <a:extLst>
              <a:ext uri="{FF2B5EF4-FFF2-40B4-BE49-F238E27FC236}">
                <a16:creationId xmlns:a16="http://schemas.microsoft.com/office/drawing/2014/main" id="{F2CD3C76-C0AC-45D9-9543-3180945ACD7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80313" y="6470653"/>
            <a:ext cx="609598" cy="88898"/>
          </a:xfrm>
          <a:custGeom>
            <a:avLst/>
            <a:gdLst/>
            <a:ahLst/>
            <a:cxnLst/>
            <a:rect l="0" t="0" r="0" b="0"/>
            <a:pathLst>
              <a:path w="609598" h="88898">
                <a:moveTo>
                  <a:pt x="368300" y="88897"/>
                </a:moveTo>
                <a:lnTo>
                  <a:pt x="368300" y="88897"/>
                </a:lnTo>
                <a:lnTo>
                  <a:pt x="371671" y="88897"/>
                </a:lnTo>
                <a:lnTo>
                  <a:pt x="375207" y="87016"/>
                </a:lnTo>
                <a:lnTo>
                  <a:pt x="377138" y="85526"/>
                </a:lnTo>
                <a:lnTo>
                  <a:pt x="383047" y="83871"/>
                </a:lnTo>
                <a:lnTo>
                  <a:pt x="389670" y="82430"/>
                </a:lnTo>
                <a:lnTo>
                  <a:pt x="436508" y="57273"/>
                </a:lnTo>
                <a:lnTo>
                  <a:pt x="449480" y="50404"/>
                </a:lnTo>
                <a:lnTo>
                  <a:pt x="463515" y="38129"/>
                </a:lnTo>
                <a:lnTo>
                  <a:pt x="463539" y="34736"/>
                </a:lnTo>
                <a:lnTo>
                  <a:pt x="462132" y="33740"/>
                </a:lnTo>
                <a:lnTo>
                  <a:pt x="449243" y="32009"/>
                </a:lnTo>
                <a:lnTo>
                  <a:pt x="434592" y="32504"/>
                </a:lnTo>
                <a:lnTo>
                  <a:pt x="391529" y="43008"/>
                </a:lnTo>
                <a:lnTo>
                  <a:pt x="381446" y="44513"/>
                </a:lnTo>
                <a:lnTo>
                  <a:pt x="367342" y="49347"/>
                </a:lnTo>
                <a:lnTo>
                  <a:pt x="325949" y="50772"/>
                </a:lnTo>
                <a:lnTo>
                  <a:pt x="279269" y="44621"/>
                </a:lnTo>
                <a:lnTo>
                  <a:pt x="265171" y="43793"/>
                </a:lnTo>
                <a:lnTo>
                  <a:pt x="234165" y="38690"/>
                </a:lnTo>
                <a:lnTo>
                  <a:pt x="190454" y="38132"/>
                </a:lnTo>
                <a:lnTo>
                  <a:pt x="150015" y="38102"/>
                </a:lnTo>
                <a:lnTo>
                  <a:pt x="103713" y="43124"/>
                </a:lnTo>
                <a:lnTo>
                  <a:pt x="82550" y="44447"/>
                </a:lnTo>
                <a:lnTo>
                  <a:pt x="109229" y="42566"/>
                </a:lnTo>
                <a:lnTo>
                  <a:pt x="155845" y="29520"/>
                </a:lnTo>
                <a:lnTo>
                  <a:pt x="198906" y="19033"/>
                </a:lnTo>
                <a:lnTo>
                  <a:pt x="239589" y="10578"/>
                </a:lnTo>
                <a:lnTo>
                  <a:pt x="285246" y="5023"/>
                </a:lnTo>
                <a:lnTo>
                  <a:pt x="332381" y="659"/>
                </a:lnTo>
                <a:lnTo>
                  <a:pt x="371657" y="128"/>
                </a:lnTo>
                <a:lnTo>
                  <a:pt x="418444" y="14"/>
                </a:lnTo>
                <a:lnTo>
                  <a:pt x="464883" y="0"/>
                </a:lnTo>
                <a:lnTo>
                  <a:pt x="510930" y="3368"/>
                </a:lnTo>
                <a:lnTo>
                  <a:pt x="554235" y="10537"/>
                </a:lnTo>
                <a:lnTo>
                  <a:pt x="597404" y="13347"/>
                </a:lnTo>
                <a:lnTo>
                  <a:pt x="599353" y="14541"/>
                </a:lnTo>
                <a:lnTo>
                  <a:pt x="600651" y="16043"/>
                </a:lnTo>
                <a:lnTo>
                  <a:pt x="603977" y="17712"/>
                </a:lnTo>
                <a:lnTo>
                  <a:pt x="609597" y="19047"/>
                </a:lnTo>
                <a:lnTo>
                  <a:pt x="565978" y="19047"/>
                </a:lnTo>
                <a:lnTo>
                  <a:pt x="520215" y="15903"/>
                </a:lnTo>
                <a:lnTo>
                  <a:pt x="473938" y="18633"/>
                </a:lnTo>
                <a:lnTo>
                  <a:pt x="434766" y="18966"/>
                </a:lnTo>
                <a:lnTo>
                  <a:pt x="393424" y="19031"/>
                </a:lnTo>
                <a:lnTo>
                  <a:pt x="347235" y="23408"/>
                </a:lnTo>
                <a:lnTo>
                  <a:pt x="306398" y="25513"/>
                </a:lnTo>
                <a:lnTo>
                  <a:pt x="267878" y="29587"/>
                </a:lnTo>
                <a:lnTo>
                  <a:pt x="232398" y="31107"/>
                </a:lnTo>
                <a:lnTo>
                  <a:pt x="191939" y="32263"/>
                </a:lnTo>
                <a:lnTo>
                  <a:pt x="153531" y="36054"/>
                </a:lnTo>
                <a:lnTo>
                  <a:pt x="110473" y="37693"/>
                </a:lnTo>
                <a:lnTo>
                  <a:pt x="63136" y="38074"/>
                </a:lnTo>
                <a:lnTo>
                  <a:pt x="17955" y="38097"/>
                </a:lnTo>
                <a:lnTo>
                  <a:pt x="0" y="3809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gates (lines of code)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1"/>
                <a:stretch>
                  <a:fillRect l="-194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InkShape-1596">
            <a:extLst>
              <a:ext uri="{FF2B5EF4-FFF2-40B4-BE49-F238E27FC236}">
                <a16:creationId xmlns:a16="http://schemas.microsoft.com/office/drawing/2014/main" id="{2BF67F22-7B6C-4870-A4CC-E948AEFB34B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00763" y="2217756"/>
            <a:ext cx="1193801" cy="163495"/>
          </a:xfrm>
          <a:custGeom>
            <a:avLst/>
            <a:gdLst/>
            <a:ahLst/>
            <a:cxnLst/>
            <a:rect l="0" t="0" r="0" b="0"/>
            <a:pathLst>
              <a:path w="1193801" h="163495">
                <a:moveTo>
                  <a:pt x="0" y="163494"/>
                </a:moveTo>
                <a:lnTo>
                  <a:pt x="0" y="163494"/>
                </a:lnTo>
                <a:lnTo>
                  <a:pt x="3371" y="160123"/>
                </a:lnTo>
                <a:lnTo>
                  <a:pt x="8788" y="158468"/>
                </a:lnTo>
                <a:lnTo>
                  <a:pt x="54233" y="152152"/>
                </a:lnTo>
                <a:lnTo>
                  <a:pt x="96875" y="149032"/>
                </a:lnTo>
                <a:lnTo>
                  <a:pt x="138502" y="144343"/>
                </a:lnTo>
                <a:lnTo>
                  <a:pt x="185412" y="135685"/>
                </a:lnTo>
                <a:lnTo>
                  <a:pt x="226445" y="131817"/>
                </a:lnTo>
                <a:lnTo>
                  <a:pt x="266453" y="126200"/>
                </a:lnTo>
                <a:lnTo>
                  <a:pt x="309587" y="116617"/>
                </a:lnTo>
                <a:lnTo>
                  <a:pt x="354353" y="108996"/>
                </a:lnTo>
                <a:lnTo>
                  <a:pt x="386560" y="104465"/>
                </a:lnTo>
                <a:lnTo>
                  <a:pt x="419689" y="98218"/>
                </a:lnTo>
                <a:lnTo>
                  <a:pt x="453934" y="91444"/>
                </a:lnTo>
                <a:lnTo>
                  <a:pt x="490320" y="86081"/>
                </a:lnTo>
                <a:lnTo>
                  <a:pt x="527659" y="79464"/>
                </a:lnTo>
                <a:lnTo>
                  <a:pt x="566126" y="71820"/>
                </a:lnTo>
                <a:lnTo>
                  <a:pt x="606741" y="63718"/>
                </a:lnTo>
                <a:lnTo>
                  <a:pt x="646429" y="57296"/>
                </a:lnTo>
                <a:lnTo>
                  <a:pt x="685941" y="51384"/>
                </a:lnTo>
                <a:lnTo>
                  <a:pt x="727019" y="44052"/>
                </a:lnTo>
                <a:lnTo>
                  <a:pt x="766914" y="37972"/>
                </a:lnTo>
                <a:lnTo>
                  <a:pt x="805812" y="32917"/>
                </a:lnTo>
                <a:lnTo>
                  <a:pt x="844266" y="28319"/>
                </a:lnTo>
                <a:lnTo>
                  <a:pt x="882523" y="23924"/>
                </a:lnTo>
                <a:lnTo>
                  <a:pt x="919988" y="18913"/>
                </a:lnTo>
                <a:lnTo>
                  <a:pt x="955454" y="11982"/>
                </a:lnTo>
                <a:lnTo>
                  <a:pt x="990031" y="7961"/>
                </a:lnTo>
                <a:lnTo>
                  <a:pt x="1037468" y="3816"/>
                </a:lnTo>
                <a:lnTo>
                  <a:pt x="1080217" y="0"/>
                </a:lnTo>
                <a:lnTo>
                  <a:pt x="1120399" y="752"/>
                </a:lnTo>
                <a:lnTo>
                  <a:pt x="1156529" y="3561"/>
                </a:lnTo>
                <a:lnTo>
                  <a:pt x="1193800" y="474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MARTInkShape-Group593">
            <a:extLst>
              <a:ext uri="{FF2B5EF4-FFF2-40B4-BE49-F238E27FC236}">
                <a16:creationId xmlns:a16="http://schemas.microsoft.com/office/drawing/2014/main" id="{9C283DE2-5A79-40AB-B1C7-A974CD1C5140}"/>
              </a:ext>
            </a:extLst>
          </p:cNvPr>
          <p:cNvGrpSpPr/>
          <p:nvPr/>
        </p:nvGrpSpPr>
        <p:grpSpPr>
          <a:xfrm>
            <a:off x="6354763" y="2482850"/>
            <a:ext cx="1530351" cy="495301"/>
            <a:chOff x="6354763" y="2482850"/>
            <a:chExt cx="1530351" cy="495301"/>
          </a:xfrm>
        </p:grpSpPr>
        <p:sp>
          <p:nvSpPr>
            <p:cNvPr id="5" name="SMARTInkShape-1597">
              <a:extLst>
                <a:ext uri="{FF2B5EF4-FFF2-40B4-BE49-F238E27FC236}">
                  <a16:creationId xmlns:a16="http://schemas.microsoft.com/office/drawing/2014/main" id="{5A759998-2569-48A1-913D-1EA8AA86FB0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650163" y="2609850"/>
              <a:ext cx="69851" cy="215901"/>
            </a:xfrm>
            <a:custGeom>
              <a:avLst/>
              <a:gdLst/>
              <a:ahLst/>
              <a:cxnLst/>
              <a:rect l="0" t="0" r="0" b="0"/>
              <a:pathLst>
                <a:path w="69851" h="215901">
                  <a:moveTo>
                    <a:pt x="69850" y="0"/>
                  </a:moveTo>
                  <a:lnTo>
                    <a:pt x="69850" y="0"/>
                  </a:lnTo>
                  <a:lnTo>
                    <a:pt x="64780" y="5775"/>
                  </a:lnTo>
                  <a:lnTo>
                    <a:pt x="39812" y="48335"/>
                  </a:lnTo>
                  <a:lnTo>
                    <a:pt x="23203" y="85852"/>
                  </a:lnTo>
                  <a:lnTo>
                    <a:pt x="8215" y="127234"/>
                  </a:lnTo>
                  <a:lnTo>
                    <a:pt x="1623" y="166009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1598">
              <a:extLst>
                <a:ext uri="{FF2B5EF4-FFF2-40B4-BE49-F238E27FC236}">
                  <a16:creationId xmlns:a16="http://schemas.microsoft.com/office/drawing/2014/main" id="{A52C7A23-8A12-4FA1-8111-2A685872C81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624763" y="2533650"/>
              <a:ext cx="260351" cy="44451"/>
            </a:xfrm>
            <a:custGeom>
              <a:avLst/>
              <a:gdLst/>
              <a:ahLst/>
              <a:cxnLst/>
              <a:rect l="0" t="0" r="0" b="0"/>
              <a:pathLst>
                <a:path w="260351" h="44451">
                  <a:moveTo>
                    <a:pt x="0" y="0"/>
                  </a:moveTo>
                  <a:lnTo>
                    <a:pt x="0" y="0"/>
                  </a:lnTo>
                  <a:lnTo>
                    <a:pt x="5774" y="5070"/>
                  </a:lnTo>
                  <a:lnTo>
                    <a:pt x="27136" y="14927"/>
                  </a:lnTo>
                  <a:lnTo>
                    <a:pt x="69312" y="25415"/>
                  </a:lnTo>
                  <a:lnTo>
                    <a:pt x="116476" y="35985"/>
                  </a:lnTo>
                  <a:lnTo>
                    <a:pt x="163966" y="43196"/>
                  </a:lnTo>
                  <a:lnTo>
                    <a:pt x="208892" y="44340"/>
                  </a:lnTo>
                  <a:lnTo>
                    <a:pt x="26035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1599">
              <a:extLst>
                <a:ext uri="{FF2B5EF4-FFF2-40B4-BE49-F238E27FC236}">
                  <a16:creationId xmlns:a16="http://schemas.microsoft.com/office/drawing/2014/main" id="{44AD3174-693F-4046-85A6-710E2396154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497763" y="2482850"/>
              <a:ext cx="260351" cy="171451"/>
            </a:xfrm>
            <a:custGeom>
              <a:avLst/>
              <a:gdLst/>
              <a:ahLst/>
              <a:cxnLst/>
              <a:rect l="0" t="0" r="0" b="0"/>
              <a:pathLst>
                <a:path w="260351" h="171451">
                  <a:moveTo>
                    <a:pt x="0" y="171450"/>
                  </a:moveTo>
                  <a:lnTo>
                    <a:pt x="0" y="171450"/>
                  </a:lnTo>
                  <a:lnTo>
                    <a:pt x="3371" y="171450"/>
                  </a:lnTo>
                  <a:lnTo>
                    <a:pt x="4364" y="170744"/>
                  </a:lnTo>
                  <a:lnTo>
                    <a:pt x="5026" y="169569"/>
                  </a:lnTo>
                  <a:lnTo>
                    <a:pt x="5467" y="168079"/>
                  </a:lnTo>
                  <a:lnTo>
                    <a:pt x="9721" y="164542"/>
                  </a:lnTo>
                  <a:lnTo>
                    <a:pt x="16314" y="159208"/>
                  </a:lnTo>
                  <a:lnTo>
                    <a:pt x="45418" y="131552"/>
                  </a:lnTo>
                  <a:lnTo>
                    <a:pt x="87704" y="105861"/>
                  </a:lnTo>
                  <a:lnTo>
                    <a:pt x="129237" y="81299"/>
                  </a:lnTo>
                  <a:lnTo>
                    <a:pt x="174459" y="53179"/>
                  </a:lnTo>
                  <a:lnTo>
                    <a:pt x="209110" y="34929"/>
                  </a:lnTo>
                  <a:lnTo>
                    <a:pt x="228469" y="21873"/>
                  </a:lnTo>
                  <a:lnTo>
                    <a:pt x="245729" y="11655"/>
                  </a:lnTo>
                  <a:lnTo>
                    <a:pt x="260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1600">
              <a:extLst>
                <a:ext uri="{FF2B5EF4-FFF2-40B4-BE49-F238E27FC236}">
                  <a16:creationId xmlns:a16="http://schemas.microsoft.com/office/drawing/2014/main" id="{30C0CEBD-74CB-42C7-B850-868151D5046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117835" y="2692400"/>
              <a:ext cx="297379" cy="285751"/>
            </a:xfrm>
            <a:custGeom>
              <a:avLst/>
              <a:gdLst/>
              <a:ahLst/>
              <a:cxnLst/>
              <a:rect l="0" t="0" r="0" b="0"/>
              <a:pathLst>
                <a:path w="297379" h="285751">
                  <a:moveTo>
                    <a:pt x="119578" y="0"/>
                  </a:moveTo>
                  <a:lnTo>
                    <a:pt x="119578" y="0"/>
                  </a:lnTo>
                  <a:lnTo>
                    <a:pt x="122949" y="3371"/>
                  </a:lnTo>
                  <a:lnTo>
                    <a:pt x="128367" y="5026"/>
                  </a:lnTo>
                  <a:lnTo>
                    <a:pt x="134773" y="6467"/>
                  </a:lnTo>
                  <a:lnTo>
                    <a:pt x="156252" y="17299"/>
                  </a:lnTo>
                  <a:lnTo>
                    <a:pt x="158843" y="17883"/>
                  </a:lnTo>
                  <a:lnTo>
                    <a:pt x="163605" y="22294"/>
                  </a:lnTo>
                  <a:lnTo>
                    <a:pt x="180239" y="42918"/>
                  </a:lnTo>
                  <a:lnTo>
                    <a:pt x="182517" y="57684"/>
                  </a:lnTo>
                  <a:lnTo>
                    <a:pt x="182298" y="79092"/>
                  </a:lnTo>
                  <a:lnTo>
                    <a:pt x="177281" y="96107"/>
                  </a:lnTo>
                  <a:lnTo>
                    <a:pt x="154532" y="133425"/>
                  </a:lnTo>
                  <a:lnTo>
                    <a:pt x="118070" y="177804"/>
                  </a:lnTo>
                  <a:lnTo>
                    <a:pt x="73788" y="217769"/>
                  </a:lnTo>
                  <a:lnTo>
                    <a:pt x="39175" y="248503"/>
                  </a:lnTo>
                  <a:lnTo>
                    <a:pt x="19639" y="258042"/>
                  </a:lnTo>
                  <a:lnTo>
                    <a:pt x="0" y="260323"/>
                  </a:lnTo>
                  <a:lnTo>
                    <a:pt x="1286" y="258457"/>
                  </a:lnTo>
                  <a:lnTo>
                    <a:pt x="2616" y="256971"/>
                  </a:lnTo>
                  <a:lnTo>
                    <a:pt x="4095" y="253439"/>
                  </a:lnTo>
                  <a:lnTo>
                    <a:pt x="4489" y="251509"/>
                  </a:lnTo>
                  <a:lnTo>
                    <a:pt x="8690" y="247484"/>
                  </a:lnTo>
                  <a:lnTo>
                    <a:pt x="14555" y="242637"/>
                  </a:lnTo>
                  <a:lnTo>
                    <a:pt x="23235" y="232681"/>
                  </a:lnTo>
                  <a:lnTo>
                    <a:pt x="70585" y="203626"/>
                  </a:lnTo>
                  <a:lnTo>
                    <a:pt x="100128" y="192419"/>
                  </a:lnTo>
                  <a:lnTo>
                    <a:pt x="130137" y="190612"/>
                  </a:lnTo>
                  <a:lnTo>
                    <a:pt x="147090" y="195592"/>
                  </a:lnTo>
                  <a:lnTo>
                    <a:pt x="174846" y="209600"/>
                  </a:lnTo>
                  <a:lnTo>
                    <a:pt x="221212" y="246210"/>
                  </a:lnTo>
                  <a:lnTo>
                    <a:pt x="268834" y="278997"/>
                  </a:lnTo>
                  <a:lnTo>
                    <a:pt x="283746" y="283749"/>
                  </a:lnTo>
                  <a:lnTo>
                    <a:pt x="297378" y="285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601">
              <a:extLst>
                <a:ext uri="{FF2B5EF4-FFF2-40B4-BE49-F238E27FC236}">
                  <a16:creationId xmlns:a16="http://schemas.microsoft.com/office/drawing/2014/main" id="{9C6F3932-946B-45F8-9316-0CA79329E49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996113" y="274320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6350" y="0"/>
                  </a:moveTo>
                  <a:lnTo>
                    <a:pt x="6350" y="0"/>
                  </a:lnTo>
                  <a:lnTo>
                    <a:pt x="2978" y="3371"/>
                  </a:lnTo>
                  <a:lnTo>
                    <a:pt x="1323" y="6908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602">
              <a:extLst>
                <a:ext uri="{FF2B5EF4-FFF2-40B4-BE49-F238E27FC236}">
                  <a16:creationId xmlns:a16="http://schemas.microsoft.com/office/drawing/2014/main" id="{5E9933AB-FB84-4A8A-B414-EE423439C80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570663" y="2590800"/>
              <a:ext cx="95251" cy="304801"/>
            </a:xfrm>
            <a:custGeom>
              <a:avLst/>
              <a:gdLst/>
              <a:ahLst/>
              <a:cxnLst/>
              <a:rect l="0" t="0" r="0" b="0"/>
              <a:pathLst>
                <a:path w="95251" h="304801">
                  <a:moveTo>
                    <a:pt x="95250" y="0"/>
                  </a:moveTo>
                  <a:lnTo>
                    <a:pt x="95250" y="0"/>
                  </a:lnTo>
                  <a:lnTo>
                    <a:pt x="91878" y="0"/>
                  </a:lnTo>
                  <a:lnTo>
                    <a:pt x="88342" y="1882"/>
                  </a:lnTo>
                  <a:lnTo>
                    <a:pt x="86411" y="3371"/>
                  </a:lnTo>
                  <a:lnTo>
                    <a:pt x="84266" y="8789"/>
                  </a:lnTo>
                  <a:lnTo>
                    <a:pt x="81177" y="19773"/>
                  </a:lnTo>
                  <a:lnTo>
                    <a:pt x="65563" y="63776"/>
                  </a:lnTo>
                  <a:lnTo>
                    <a:pt x="52912" y="106694"/>
                  </a:lnTo>
                  <a:lnTo>
                    <a:pt x="42332" y="148280"/>
                  </a:lnTo>
                  <a:lnTo>
                    <a:pt x="26723" y="190515"/>
                  </a:lnTo>
                  <a:lnTo>
                    <a:pt x="12816" y="236275"/>
                  </a:lnTo>
                  <a:lnTo>
                    <a:pt x="1261" y="279989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1603">
              <a:extLst>
                <a:ext uri="{FF2B5EF4-FFF2-40B4-BE49-F238E27FC236}">
                  <a16:creationId xmlns:a16="http://schemas.microsoft.com/office/drawing/2014/main" id="{9B88B18F-B373-4F8F-B688-F07B71F14B2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393179" y="2540000"/>
              <a:ext cx="406085" cy="227228"/>
            </a:xfrm>
            <a:custGeom>
              <a:avLst/>
              <a:gdLst/>
              <a:ahLst/>
              <a:cxnLst/>
              <a:rect l="0" t="0" r="0" b="0"/>
              <a:pathLst>
                <a:path w="406085" h="227228">
                  <a:moveTo>
                    <a:pt x="25084" y="0"/>
                  </a:moveTo>
                  <a:lnTo>
                    <a:pt x="25084" y="0"/>
                  </a:lnTo>
                  <a:lnTo>
                    <a:pt x="25084" y="3371"/>
                  </a:lnTo>
                  <a:lnTo>
                    <a:pt x="25789" y="4364"/>
                  </a:lnTo>
                  <a:lnTo>
                    <a:pt x="26965" y="5026"/>
                  </a:lnTo>
                  <a:lnTo>
                    <a:pt x="28455" y="5467"/>
                  </a:lnTo>
                  <a:lnTo>
                    <a:pt x="29448" y="6467"/>
                  </a:lnTo>
                  <a:lnTo>
                    <a:pt x="32923" y="13141"/>
                  </a:lnTo>
                  <a:lnTo>
                    <a:pt x="34543" y="15111"/>
                  </a:lnTo>
                  <a:lnTo>
                    <a:pt x="36343" y="21062"/>
                  </a:lnTo>
                  <a:lnTo>
                    <a:pt x="37776" y="61733"/>
                  </a:lnTo>
                  <a:lnTo>
                    <a:pt x="28324" y="99493"/>
                  </a:lnTo>
                  <a:lnTo>
                    <a:pt x="6735" y="146873"/>
                  </a:lnTo>
                  <a:lnTo>
                    <a:pt x="2086" y="156328"/>
                  </a:lnTo>
                  <a:lnTo>
                    <a:pt x="0" y="172551"/>
                  </a:lnTo>
                  <a:lnTo>
                    <a:pt x="3148" y="182987"/>
                  </a:lnTo>
                  <a:lnTo>
                    <a:pt x="8550" y="191645"/>
                  </a:lnTo>
                  <a:lnTo>
                    <a:pt x="21765" y="200891"/>
                  </a:lnTo>
                  <a:lnTo>
                    <a:pt x="63591" y="218009"/>
                  </a:lnTo>
                  <a:lnTo>
                    <a:pt x="91843" y="221692"/>
                  </a:lnTo>
                  <a:lnTo>
                    <a:pt x="111186" y="223966"/>
                  </a:lnTo>
                  <a:lnTo>
                    <a:pt x="131499" y="227227"/>
                  </a:lnTo>
                  <a:lnTo>
                    <a:pt x="156097" y="226312"/>
                  </a:lnTo>
                  <a:lnTo>
                    <a:pt x="199309" y="222079"/>
                  </a:lnTo>
                  <a:lnTo>
                    <a:pt x="238108" y="217330"/>
                  </a:lnTo>
                  <a:lnTo>
                    <a:pt x="279378" y="212811"/>
                  </a:lnTo>
                  <a:lnTo>
                    <a:pt x="326438" y="204953"/>
                  </a:lnTo>
                  <a:lnTo>
                    <a:pt x="360475" y="198361"/>
                  </a:lnTo>
                  <a:lnTo>
                    <a:pt x="406084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604">
              <a:extLst>
                <a:ext uri="{FF2B5EF4-FFF2-40B4-BE49-F238E27FC236}">
                  <a16:creationId xmlns:a16="http://schemas.microsoft.com/office/drawing/2014/main" id="{23E4D5AF-DEFA-4AD4-BC50-8D0D83E8C6A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354763" y="25844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7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B79-CA15-439B-BB22-EE53AC8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Every Finite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36F-1406-41B0-9F0A-D188B12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Next we'll show </a:t>
            </a:r>
            <a:r>
              <a:rPr lang="en-US">
                <a:cs typeface="Calibri"/>
              </a:rPr>
              <a:t>that NAND is </a:t>
            </a:r>
            <a:r>
              <a:rPr lang="en-US" dirty="0">
                <a:cs typeface="Calibri"/>
              </a:rPr>
              <a:t>universal</a:t>
            </a:r>
          </a:p>
          <a:p>
            <a:pPr marL="456565" indent="-456565"/>
            <a:r>
              <a:rPr lang="en-US" dirty="0">
                <a:cs typeface="Calibri"/>
              </a:rPr>
              <a:t>Any finite function can be computed by </a:t>
            </a:r>
            <a:r>
              <a:rPr lang="en-US">
                <a:cs typeface="Calibri"/>
              </a:rPr>
              <a:t>some NAND-straightline </a:t>
            </a:r>
            <a:r>
              <a:rPr lang="en-US" dirty="0">
                <a:cs typeface="Calibri"/>
              </a:rPr>
              <a:t>program (equivalently, </a:t>
            </a:r>
            <a:r>
              <a:rPr lang="en-US">
                <a:cs typeface="Calibri"/>
              </a:rPr>
              <a:t>a NAND-circuit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51D1D-DFC9-44C1-8362-04CBEA9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sp>
        <p:nvSpPr>
          <p:cNvPr id="5" name="SMARTInkShape-1605">
            <a:extLst>
              <a:ext uri="{FF2B5EF4-FFF2-40B4-BE49-F238E27FC236}">
                <a16:creationId xmlns:a16="http://schemas.microsoft.com/office/drawing/2014/main" id="{9BD6CC1A-0CA2-42D2-A36A-65785826406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12071" y="2255549"/>
            <a:ext cx="2133589" cy="106650"/>
          </a:xfrm>
          <a:custGeom>
            <a:avLst/>
            <a:gdLst/>
            <a:ahLst/>
            <a:cxnLst/>
            <a:rect l="0" t="0" r="0" b="0"/>
            <a:pathLst>
              <a:path w="2133589" h="106650">
                <a:moveTo>
                  <a:pt x="234942" y="24101"/>
                </a:moveTo>
                <a:lnTo>
                  <a:pt x="234942" y="24101"/>
                </a:lnTo>
                <a:lnTo>
                  <a:pt x="234942" y="27472"/>
                </a:lnTo>
                <a:lnTo>
                  <a:pt x="235647" y="28465"/>
                </a:lnTo>
                <a:lnTo>
                  <a:pt x="236823" y="29127"/>
                </a:lnTo>
                <a:lnTo>
                  <a:pt x="243780" y="30190"/>
                </a:lnTo>
                <a:lnTo>
                  <a:pt x="287109" y="30449"/>
                </a:lnTo>
                <a:lnTo>
                  <a:pt x="330271" y="30451"/>
                </a:lnTo>
                <a:lnTo>
                  <a:pt x="372663" y="34815"/>
                </a:lnTo>
                <a:lnTo>
                  <a:pt x="417637" y="36627"/>
                </a:lnTo>
                <a:lnTo>
                  <a:pt x="459395" y="36778"/>
                </a:lnTo>
                <a:lnTo>
                  <a:pt x="506679" y="36798"/>
                </a:lnTo>
                <a:lnTo>
                  <a:pt x="548341" y="40171"/>
                </a:lnTo>
                <a:lnTo>
                  <a:pt x="592972" y="42562"/>
                </a:lnTo>
                <a:lnTo>
                  <a:pt x="629362" y="42977"/>
                </a:lnTo>
                <a:lnTo>
                  <a:pt x="667661" y="43099"/>
                </a:lnTo>
                <a:lnTo>
                  <a:pt x="709975" y="43841"/>
                </a:lnTo>
                <a:lnTo>
                  <a:pt x="754497" y="47510"/>
                </a:lnTo>
                <a:lnTo>
                  <a:pt x="786647" y="48616"/>
                </a:lnTo>
                <a:lnTo>
                  <a:pt x="833110" y="52610"/>
                </a:lnTo>
                <a:lnTo>
                  <a:pt x="878157" y="54891"/>
                </a:lnTo>
                <a:lnTo>
                  <a:pt x="922784" y="58937"/>
                </a:lnTo>
                <a:lnTo>
                  <a:pt x="967286" y="61234"/>
                </a:lnTo>
                <a:lnTo>
                  <a:pt x="1011751" y="61915"/>
                </a:lnTo>
                <a:lnTo>
                  <a:pt x="1052835" y="65487"/>
                </a:lnTo>
                <a:lnTo>
                  <a:pt x="1091819" y="71014"/>
                </a:lnTo>
                <a:lnTo>
                  <a:pt x="1133552" y="73749"/>
                </a:lnTo>
                <a:lnTo>
                  <a:pt x="1173826" y="77931"/>
                </a:lnTo>
                <a:lnTo>
                  <a:pt x="1215941" y="80267"/>
                </a:lnTo>
                <a:lnTo>
                  <a:pt x="1256328" y="80960"/>
                </a:lnTo>
                <a:lnTo>
                  <a:pt x="1301848" y="81165"/>
                </a:lnTo>
                <a:lnTo>
                  <a:pt x="1344341" y="84596"/>
                </a:lnTo>
                <a:lnTo>
                  <a:pt x="1390485" y="86711"/>
                </a:lnTo>
                <a:lnTo>
                  <a:pt x="1423263" y="87205"/>
                </a:lnTo>
                <a:lnTo>
                  <a:pt x="1455940" y="87425"/>
                </a:lnTo>
                <a:lnTo>
                  <a:pt x="1502809" y="87549"/>
                </a:lnTo>
                <a:lnTo>
                  <a:pt x="1535509" y="87578"/>
                </a:lnTo>
                <a:lnTo>
                  <a:pt x="1582280" y="87594"/>
                </a:lnTo>
                <a:lnTo>
                  <a:pt x="1624047" y="90970"/>
                </a:lnTo>
                <a:lnTo>
                  <a:pt x="1666605" y="93068"/>
                </a:lnTo>
                <a:lnTo>
                  <a:pt x="1710495" y="93689"/>
                </a:lnTo>
                <a:lnTo>
                  <a:pt x="1751407" y="93873"/>
                </a:lnTo>
                <a:lnTo>
                  <a:pt x="1790341" y="93928"/>
                </a:lnTo>
                <a:lnTo>
                  <a:pt x="1828688" y="93944"/>
                </a:lnTo>
                <a:lnTo>
                  <a:pt x="1866860" y="93949"/>
                </a:lnTo>
                <a:lnTo>
                  <a:pt x="1912616" y="93951"/>
                </a:lnTo>
                <a:lnTo>
                  <a:pt x="1959522" y="93951"/>
                </a:lnTo>
                <a:lnTo>
                  <a:pt x="2005479" y="98977"/>
                </a:lnTo>
                <a:lnTo>
                  <a:pt x="2050387" y="100185"/>
                </a:lnTo>
                <a:lnTo>
                  <a:pt x="2096746" y="106058"/>
                </a:lnTo>
                <a:lnTo>
                  <a:pt x="2133107" y="106649"/>
                </a:lnTo>
                <a:lnTo>
                  <a:pt x="2133588" y="94911"/>
                </a:lnTo>
                <a:lnTo>
                  <a:pt x="2124753" y="85197"/>
                </a:lnTo>
                <a:lnTo>
                  <a:pt x="2118845" y="83005"/>
                </a:lnTo>
                <a:lnTo>
                  <a:pt x="2107585" y="79889"/>
                </a:lnTo>
                <a:lnTo>
                  <a:pt x="2095312" y="76379"/>
                </a:lnTo>
                <a:lnTo>
                  <a:pt x="2050786" y="64833"/>
                </a:lnTo>
                <a:lnTo>
                  <a:pt x="2007850" y="58068"/>
                </a:lnTo>
                <a:lnTo>
                  <a:pt x="1962890" y="52772"/>
                </a:lnTo>
                <a:lnTo>
                  <a:pt x="1922360" y="50147"/>
                </a:lnTo>
                <a:lnTo>
                  <a:pt x="1884564" y="47747"/>
                </a:lnTo>
                <a:lnTo>
                  <a:pt x="1839965" y="44059"/>
                </a:lnTo>
                <a:lnTo>
                  <a:pt x="1794754" y="43330"/>
                </a:lnTo>
                <a:lnTo>
                  <a:pt x="1758263" y="43204"/>
                </a:lnTo>
                <a:lnTo>
                  <a:pt x="1720641" y="42461"/>
                </a:lnTo>
                <a:lnTo>
                  <a:pt x="1682683" y="38792"/>
                </a:lnTo>
                <a:lnTo>
                  <a:pt x="1644624" y="37391"/>
                </a:lnTo>
                <a:lnTo>
                  <a:pt x="1605831" y="36976"/>
                </a:lnTo>
                <a:lnTo>
                  <a:pt x="1563370" y="36853"/>
                </a:lnTo>
                <a:lnTo>
                  <a:pt x="1518805" y="36817"/>
                </a:lnTo>
                <a:lnTo>
                  <a:pt x="1486644" y="36808"/>
                </a:lnTo>
                <a:lnTo>
                  <a:pt x="1440175" y="36803"/>
                </a:lnTo>
                <a:lnTo>
                  <a:pt x="1395127" y="36802"/>
                </a:lnTo>
                <a:lnTo>
                  <a:pt x="1350499" y="36801"/>
                </a:lnTo>
                <a:lnTo>
                  <a:pt x="1305997" y="36801"/>
                </a:lnTo>
                <a:lnTo>
                  <a:pt x="1274470" y="36801"/>
                </a:lnTo>
                <a:lnTo>
                  <a:pt x="1226869" y="36801"/>
                </a:lnTo>
                <a:lnTo>
                  <a:pt x="1181484" y="36801"/>
                </a:lnTo>
                <a:lnTo>
                  <a:pt x="1134876" y="34920"/>
                </a:lnTo>
                <a:lnTo>
                  <a:pt x="1102696" y="32437"/>
                </a:lnTo>
                <a:lnTo>
                  <a:pt x="1056811" y="31040"/>
                </a:lnTo>
                <a:lnTo>
                  <a:pt x="1011937" y="30625"/>
                </a:lnTo>
                <a:lnTo>
                  <a:pt x="967361" y="30503"/>
                </a:lnTo>
                <a:lnTo>
                  <a:pt x="922169" y="30466"/>
                </a:lnTo>
                <a:lnTo>
                  <a:pt x="889860" y="30458"/>
                </a:lnTo>
                <a:lnTo>
                  <a:pt x="856687" y="30454"/>
                </a:lnTo>
                <a:lnTo>
                  <a:pt x="823128" y="30452"/>
                </a:lnTo>
                <a:lnTo>
                  <a:pt x="789398" y="30452"/>
                </a:lnTo>
                <a:lnTo>
                  <a:pt x="753711" y="30451"/>
                </a:lnTo>
                <a:lnTo>
                  <a:pt x="717390" y="31157"/>
                </a:lnTo>
                <a:lnTo>
                  <a:pt x="682431" y="33822"/>
                </a:lnTo>
                <a:lnTo>
                  <a:pt x="646198" y="35477"/>
                </a:lnTo>
                <a:lnTo>
                  <a:pt x="608928" y="36213"/>
                </a:lnTo>
                <a:lnTo>
                  <a:pt x="571197" y="36540"/>
                </a:lnTo>
                <a:lnTo>
                  <a:pt x="535142" y="36685"/>
                </a:lnTo>
                <a:lnTo>
                  <a:pt x="501008" y="36749"/>
                </a:lnTo>
                <a:lnTo>
                  <a:pt x="469374" y="36778"/>
                </a:lnTo>
                <a:lnTo>
                  <a:pt x="436971" y="36791"/>
                </a:lnTo>
                <a:lnTo>
                  <a:pt x="404460" y="37502"/>
                </a:lnTo>
                <a:lnTo>
                  <a:pt x="358391" y="40458"/>
                </a:lnTo>
                <a:lnTo>
                  <a:pt x="314166" y="38198"/>
                </a:lnTo>
                <a:lnTo>
                  <a:pt x="273938" y="37921"/>
                </a:lnTo>
                <a:lnTo>
                  <a:pt x="235207" y="41288"/>
                </a:lnTo>
                <a:lnTo>
                  <a:pt x="197626" y="42599"/>
                </a:lnTo>
                <a:lnTo>
                  <a:pt x="154846" y="43042"/>
                </a:lnTo>
                <a:lnTo>
                  <a:pt x="115639" y="39759"/>
                </a:lnTo>
                <a:lnTo>
                  <a:pt x="75324" y="37191"/>
                </a:lnTo>
                <a:lnTo>
                  <a:pt x="30792" y="36111"/>
                </a:lnTo>
                <a:lnTo>
                  <a:pt x="17808" y="31778"/>
                </a:lnTo>
                <a:lnTo>
                  <a:pt x="0" y="30451"/>
                </a:lnTo>
                <a:lnTo>
                  <a:pt x="22068" y="29745"/>
                </a:lnTo>
                <a:lnTo>
                  <a:pt x="42445" y="24984"/>
                </a:lnTo>
                <a:lnTo>
                  <a:pt x="85412" y="24179"/>
                </a:lnTo>
                <a:lnTo>
                  <a:pt x="128972" y="24111"/>
                </a:lnTo>
                <a:lnTo>
                  <a:pt x="176511" y="19738"/>
                </a:lnTo>
                <a:lnTo>
                  <a:pt x="219480" y="18144"/>
                </a:lnTo>
                <a:lnTo>
                  <a:pt x="265675" y="17829"/>
                </a:lnTo>
                <a:lnTo>
                  <a:pt x="312927" y="17766"/>
                </a:lnTo>
                <a:lnTo>
                  <a:pt x="349770" y="17050"/>
                </a:lnTo>
                <a:lnTo>
                  <a:pt x="388203" y="13388"/>
                </a:lnTo>
                <a:lnTo>
                  <a:pt x="430557" y="11990"/>
                </a:lnTo>
                <a:lnTo>
                  <a:pt x="474387" y="11575"/>
                </a:lnTo>
                <a:lnTo>
                  <a:pt x="518652" y="10747"/>
                </a:lnTo>
                <a:lnTo>
                  <a:pt x="563753" y="7052"/>
                </a:lnTo>
                <a:lnTo>
                  <a:pt x="596040" y="5940"/>
                </a:lnTo>
                <a:lnTo>
                  <a:pt x="642579" y="5315"/>
                </a:lnTo>
                <a:lnTo>
                  <a:pt x="674582" y="5168"/>
                </a:lnTo>
                <a:lnTo>
                  <a:pt x="707620" y="4398"/>
                </a:lnTo>
                <a:lnTo>
                  <a:pt x="741119" y="1703"/>
                </a:lnTo>
                <a:lnTo>
                  <a:pt x="774822" y="35"/>
                </a:lnTo>
                <a:lnTo>
                  <a:pt x="808617" y="0"/>
                </a:lnTo>
                <a:lnTo>
                  <a:pt x="842451" y="2336"/>
                </a:lnTo>
                <a:lnTo>
                  <a:pt x="878184" y="1963"/>
                </a:lnTo>
                <a:lnTo>
                  <a:pt x="914527" y="856"/>
                </a:lnTo>
                <a:lnTo>
                  <a:pt x="949494" y="2716"/>
                </a:lnTo>
                <a:lnTo>
                  <a:pt x="985732" y="4013"/>
                </a:lnTo>
                <a:lnTo>
                  <a:pt x="1022298" y="4590"/>
                </a:lnTo>
                <a:lnTo>
                  <a:pt x="1057365" y="4846"/>
                </a:lnTo>
                <a:lnTo>
                  <a:pt x="1091764" y="4960"/>
                </a:lnTo>
                <a:lnTo>
                  <a:pt x="1125869" y="5716"/>
                </a:lnTo>
                <a:lnTo>
                  <a:pt x="1159841" y="8404"/>
                </a:lnTo>
                <a:lnTo>
                  <a:pt x="1193754" y="10069"/>
                </a:lnTo>
                <a:lnTo>
                  <a:pt x="1226936" y="10809"/>
                </a:lnTo>
                <a:lnTo>
                  <a:pt x="1274090" y="11226"/>
                </a:lnTo>
                <a:lnTo>
                  <a:pt x="1306855" y="11323"/>
                </a:lnTo>
                <a:lnTo>
                  <a:pt x="1340233" y="13248"/>
                </a:lnTo>
                <a:lnTo>
                  <a:pt x="1373882" y="15750"/>
                </a:lnTo>
                <a:lnTo>
                  <a:pt x="1407652" y="16862"/>
                </a:lnTo>
                <a:lnTo>
                  <a:pt x="1441476" y="19237"/>
                </a:lnTo>
                <a:lnTo>
                  <a:pt x="1476029" y="21939"/>
                </a:lnTo>
                <a:lnTo>
                  <a:pt x="1512553" y="23140"/>
                </a:lnTo>
                <a:lnTo>
                  <a:pt x="1548071" y="23674"/>
                </a:lnTo>
                <a:lnTo>
                  <a:pt x="1582671" y="24617"/>
                </a:lnTo>
                <a:lnTo>
                  <a:pt x="1616864" y="27388"/>
                </a:lnTo>
                <a:lnTo>
                  <a:pt x="1664477" y="29543"/>
                </a:lnTo>
                <a:lnTo>
                  <a:pt x="1709863" y="33553"/>
                </a:lnTo>
                <a:lnTo>
                  <a:pt x="1754591" y="35839"/>
                </a:lnTo>
                <a:lnTo>
                  <a:pt x="1799124" y="39887"/>
                </a:lnTo>
                <a:lnTo>
                  <a:pt x="1840227" y="45555"/>
                </a:lnTo>
                <a:lnTo>
                  <a:pt x="1879217" y="48332"/>
                </a:lnTo>
                <a:lnTo>
                  <a:pt x="1924542" y="53634"/>
                </a:lnTo>
                <a:lnTo>
                  <a:pt x="1970117" y="55559"/>
                </a:lnTo>
                <a:lnTo>
                  <a:pt x="2013945" y="55834"/>
                </a:lnTo>
                <a:lnTo>
                  <a:pt x="2038195" y="55851"/>
                </a:lnTo>
                <a:lnTo>
                  <a:pt x="2038298" y="52480"/>
                </a:lnTo>
                <a:lnTo>
                  <a:pt x="2036441" y="48943"/>
                </a:lnTo>
                <a:lnTo>
                  <a:pt x="2032558" y="45020"/>
                </a:lnTo>
                <a:lnTo>
                  <a:pt x="2006592" y="3045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606">
            <a:extLst>
              <a:ext uri="{FF2B5EF4-FFF2-40B4-BE49-F238E27FC236}">
                <a16:creationId xmlns:a16="http://schemas.microsoft.com/office/drawing/2014/main" id="{44146A1E-A00C-4303-93C8-075BED332B8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815263" y="2222500"/>
            <a:ext cx="1962151" cy="139701"/>
          </a:xfrm>
          <a:custGeom>
            <a:avLst/>
            <a:gdLst/>
            <a:ahLst/>
            <a:cxnLst/>
            <a:rect l="0" t="0" r="0" b="0"/>
            <a:pathLst>
              <a:path w="1962151" h="139701">
                <a:moveTo>
                  <a:pt x="0" y="31750"/>
                </a:moveTo>
                <a:lnTo>
                  <a:pt x="0" y="31750"/>
                </a:lnTo>
                <a:lnTo>
                  <a:pt x="0" y="19150"/>
                </a:lnTo>
                <a:lnTo>
                  <a:pt x="14926" y="19053"/>
                </a:lnTo>
                <a:lnTo>
                  <a:pt x="19098" y="20933"/>
                </a:lnTo>
                <a:lnTo>
                  <a:pt x="21199" y="22422"/>
                </a:lnTo>
                <a:lnTo>
                  <a:pt x="52847" y="30310"/>
                </a:lnTo>
                <a:lnTo>
                  <a:pt x="87198" y="33505"/>
                </a:lnTo>
                <a:lnTo>
                  <a:pt x="91999" y="35037"/>
                </a:lnTo>
                <a:lnTo>
                  <a:pt x="132739" y="35735"/>
                </a:lnTo>
                <a:lnTo>
                  <a:pt x="176863" y="37892"/>
                </a:lnTo>
                <a:lnTo>
                  <a:pt x="219478" y="38073"/>
                </a:lnTo>
                <a:lnTo>
                  <a:pt x="263774" y="38097"/>
                </a:lnTo>
                <a:lnTo>
                  <a:pt x="305058" y="38099"/>
                </a:lnTo>
                <a:lnTo>
                  <a:pt x="347184" y="41471"/>
                </a:lnTo>
                <a:lnTo>
                  <a:pt x="393841" y="43862"/>
                </a:lnTo>
                <a:lnTo>
                  <a:pt x="437760" y="46215"/>
                </a:lnTo>
                <a:lnTo>
                  <a:pt x="483777" y="53265"/>
                </a:lnTo>
                <a:lnTo>
                  <a:pt x="529268" y="61452"/>
                </a:lnTo>
                <a:lnTo>
                  <a:pt x="565807" y="67754"/>
                </a:lnTo>
                <a:lnTo>
                  <a:pt x="603444" y="74089"/>
                </a:lnTo>
                <a:lnTo>
                  <a:pt x="642113" y="80435"/>
                </a:lnTo>
                <a:lnTo>
                  <a:pt x="684536" y="86784"/>
                </a:lnTo>
                <a:lnTo>
                  <a:pt x="728386" y="93133"/>
                </a:lnTo>
                <a:lnTo>
                  <a:pt x="773363" y="99483"/>
                </a:lnTo>
                <a:lnTo>
                  <a:pt x="805620" y="103717"/>
                </a:lnTo>
                <a:lnTo>
                  <a:pt x="838772" y="106069"/>
                </a:lnTo>
                <a:lnTo>
                  <a:pt x="872321" y="107114"/>
                </a:lnTo>
                <a:lnTo>
                  <a:pt x="906046" y="107578"/>
                </a:lnTo>
                <a:lnTo>
                  <a:pt x="939850" y="107785"/>
                </a:lnTo>
                <a:lnTo>
                  <a:pt x="974394" y="107877"/>
                </a:lnTo>
                <a:lnTo>
                  <a:pt x="1010914" y="107917"/>
                </a:lnTo>
                <a:lnTo>
                  <a:pt x="1048311" y="107936"/>
                </a:lnTo>
                <a:lnTo>
                  <a:pt x="1085394" y="108649"/>
                </a:lnTo>
                <a:lnTo>
                  <a:pt x="1120690" y="111318"/>
                </a:lnTo>
                <a:lnTo>
                  <a:pt x="1157073" y="112975"/>
                </a:lnTo>
                <a:lnTo>
                  <a:pt x="1193704" y="113711"/>
                </a:lnTo>
                <a:lnTo>
                  <a:pt x="1228800" y="114038"/>
                </a:lnTo>
                <a:lnTo>
                  <a:pt x="1263212" y="114184"/>
                </a:lnTo>
                <a:lnTo>
                  <a:pt x="1297322" y="114248"/>
                </a:lnTo>
                <a:lnTo>
                  <a:pt x="1331297" y="114277"/>
                </a:lnTo>
                <a:lnTo>
                  <a:pt x="1378787" y="117664"/>
                </a:lnTo>
                <a:lnTo>
                  <a:pt x="1411012" y="119323"/>
                </a:lnTo>
                <a:lnTo>
                  <a:pt x="1457125" y="120257"/>
                </a:lnTo>
                <a:lnTo>
                  <a:pt x="1499481" y="120534"/>
                </a:lnTo>
                <a:lnTo>
                  <a:pt x="1541429" y="122497"/>
                </a:lnTo>
                <a:lnTo>
                  <a:pt x="1580669" y="125666"/>
                </a:lnTo>
                <a:lnTo>
                  <a:pt x="1619107" y="128486"/>
                </a:lnTo>
                <a:lnTo>
                  <a:pt x="1666650" y="129018"/>
                </a:lnTo>
                <a:lnTo>
                  <a:pt x="1713773" y="134173"/>
                </a:lnTo>
                <a:lnTo>
                  <a:pt x="1756447" y="139215"/>
                </a:lnTo>
                <a:lnTo>
                  <a:pt x="1796929" y="139700"/>
                </a:lnTo>
                <a:lnTo>
                  <a:pt x="1786917" y="128869"/>
                </a:lnTo>
                <a:lnTo>
                  <a:pt x="1785491" y="124773"/>
                </a:lnTo>
                <a:lnTo>
                  <a:pt x="1783699" y="123399"/>
                </a:lnTo>
                <a:lnTo>
                  <a:pt x="1739258" y="104688"/>
                </a:lnTo>
                <a:lnTo>
                  <a:pt x="1692041" y="92943"/>
                </a:lnTo>
                <a:lnTo>
                  <a:pt x="1648948" y="82525"/>
                </a:lnTo>
                <a:lnTo>
                  <a:pt x="1602177" y="68305"/>
                </a:lnTo>
                <a:lnTo>
                  <a:pt x="1561654" y="62567"/>
                </a:lnTo>
                <a:lnTo>
                  <a:pt x="1523049" y="54849"/>
                </a:lnTo>
                <a:lnTo>
                  <a:pt x="1486716" y="48629"/>
                </a:lnTo>
                <a:lnTo>
                  <a:pt x="1448041" y="42317"/>
                </a:lnTo>
                <a:lnTo>
                  <a:pt x="1409772" y="35979"/>
                </a:lnTo>
                <a:lnTo>
                  <a:pt x="1371621" y="33003"/>
                </a:lnTo>
                <a:lnTo>
                  <a:pt x="1333506" y="28750"/>
                </a:lnTo>
                <a:lnTo>
                  <a:pt x="1295402" y="26393"/>
                </a:lnTo>
                <a:lnTo>
                  <a:pt x="1257300" y="22323"/>
                </a:lnTo>
                <a:lnTo>
                  <a:pt x="1215829" y="16649"/>
                </a:lnTo>
                <a:lnTo>
                  <a:pt x="1172261" y="13870"/>
                </a:lnTo>
                <a:lnTo>
                  <a:pt x="1131444" y="9676"/>
                </a:lnTo>
                <a:lnTo>
                  <a:pt x="1089168" y="7336"/>
                </a:lnTo>
                <a:lnTo>
                  <a:pt x="1045362" y="3271"/>
                </a:lnTo>
                <a:lnTo>
                  <a:pt x="1001103" y="969"/>
                </a:lnTo>
                <a:lnTo>
                  <a:pt x="956709" y="287"/>
                </a:lnTo>
                <a:lnTo>
                  <a:pt x="912276" y="85"/>
                </a:lnTo>
                <a:lnTo>
                  <a:pt x="880765" y="38"/>
                </a:lnTo>
                <a:lnTo>
                  <a:pt x="833173" y="11"/>
                </a:lnTo>
                <a:lnTo>
                  <a:pt x="787792" y="3"/>
                </a:lnTo>
                <a:lnTo>
                  <a:pt x="744947" y="1"/>
                </a:lnTo>
                <a:lnTo>
                  <a:pt x="703560" y="0"/>
                </a:lnTo>
                <a:lnTo>
                  <a:pt x="660017" y="1882"/>
                </a:lnTo>
                <a:lnTo>
                  <a:pt x="619600" y="5026"/>
                </a:lnTo>
                <a:lnTo>
                  <a:pt x="574337" y="9460"/>
                </a:lnTo>
                <a:lnTo>
                  <a:pt x="527061" y="12060"/>
                </a:lnTo>
                <a:lnTo>
                  <a:pt x="484902" y="14455"/>
                </a:lnTo>
                <a:lnTo>
                  <a:pt x="441275" y="19151"/>
                </a:lnTo>
                <a:lnTo>
                  <a:pt x="396310" y="25115"/>
                </a:lnTo>
                <a:lnTo>
                  <a:pt x="381043" y="25399"/>
                </a:lnTo>
                <a:lnTo>
                  <a:pt x="384383" y="25400"/>
                </a:lnTo>
                <a:lnTo>
                  <a:pt x="404765" y="30867"/>
                </a:lnTo>
                <a:lnTo>
                  <a:pt x="446187" y="36062"/>
                </a:lnTo>
                <a:lnTo>
                  <a:pt x="490591" y="41203"/>
                </a:lnTo>
                <a:lnTo>
                  <a:pt x="534272" y="48173"/>
                </a:lnTo>
                <a:lnTo>
                  <a:pt x="581367" y="50281"/>
                </a:lnTo>
                <a:lnTo>
                  <a:pt x="623342" y="52528"/>
                </a:lnTo>
                <a:lnTo>
                  <a:pt x="667059" y="57662"/>
                </a:lnTo>
                <a:lnTo>
                  <a:pt x="697931" y="60905"/>
                </a:lnTo>
                <a:lnTo>
                  <a:pt x="732819" y="62347"/>
                </a:lnTo>
                <a:lnTo>
                  <a:pt x="771373" y="62987"/>
                </a:lnTo>
                <a:lnTo>
                  <a:pt x="812027" y="63272"/>
                </a:lnTo>
                <a:lnTo>
                  <a:pt x="853613" y="63399"/>
                </a:lnTo>
                <a:lnTo>
                  <a:pt x="895615" y="63455"/>
                </a:lnTo>
                <a:lnTo>
                  <a:pt x="938507" y="63480"/>
                </a:lnTo>
                <a:lnTo>
                  <a:pt x="983440" y="63491"/>
                </a:lnTo>
                <a:lnTo>
                  <a:pt x="1029280" y="63496"/>
                </a:lnTo>
                <a:lnTo>
                  <a:pt x="1075525" y="63498"/>
                </a:lnTo>
                <a:lnTo>
                  <a:pt x="1121948" y="63499"/>
                </a:lnTo>
                <a:lnTo>
                  <a:pt x="1166569" y="63500"/>
                </a:lnTo>
                <a:lnTo>
                  <a:pt x="1210625" y="64206"/>
                </a:lnTo>
                <a:lnTo>
                  <a:pt x="1256076" y="66871"/>
                </a:lnTo>
                <a:lnTo>
                  <a:pt x="1302146" y="68526"/>
                </a:lnTo>
                <a:lnTo>
                  <a:pt x="1347787" y="69967"/>
                </a:lnTo>
                <a:lnTo>
                  <a:pt x="1391590" y="72960"/>
                </a:lnTo>
                <a:lnTo>
                  <a:pt x="1434576" y="74760"/>
                </a:lnTo>
                <a:lnTo>
                  <a:pt x="1477201" y="75560"/>
                </a:lnTo>
                <a:lnTo>
                  <a:pt x="1519663" y="75916"/>
                </a:lnTo>
                <a:lnTo>
                  <a:pt x="1560172" y="77955"/>
                </a:lnTo>
                <a:lnTo>
                  <a:pt x="1599343" y="81213"/>
                </a:lnTo>
                <a:lnTo>
                  <a:pt x="1637919" y="85013"/>
                </a:lnTo>
                <a:lnTo>
                  <a:pt x="1676230" y="89054"/>
                </a:lnTo>
                <a:lnTo>
                  <a:pt x="1713719" y="92496"/>
                </a:lnTo>
                <a:lnTo>
                  <a:pt x="1749195" y="94026"/>
                </a:lnTo>
                <a:lnTo>
                  <a:pt x="1781896" y="94706"/>
                </a:lnTo>
                <a:lnTo>
                  <a:pt x="1826191" y="96970"/>
                </a:lnTo>
                <a:lnTo>
                  <a:pt x="1864245" y="100228"/>
                </a:lnTo>
                <a:lnTo>
                  <a:pt x="1905338" y="101329"/>
                </a:lnTo>
                <a:lnTo>
                  <a:pt x="1949673" y="107346"/>
                </a:lnTo>
                <a:lnTo>
                  <a:pt x="1962150" y="1079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SMARTInkShape-Group596">
            <a:extLst>
              <a:ext uri="{FF2B5EF4-FFF2-40B4-BE49-F238E27FC236}">
                <a16:creationId xmlns:a16="http://schemas.microsoft.com/office/drawing/2014/main" id="{C5248234-04DC-4133-9F31-F6300A15BA27}"/>
              </a:ext>
            </a:extLst>
          </p:cNvPr>
          <p:cNvGrpSpPr/>
          <p:nvPr/>
        </p:nvGrpSpPr>
        <p:grpSpPr>
          <a:xfrm>
            <a:off x="7694613" y="1619250"/>
            <a:ext cx="158751" cy="120651"/>
            <a:chOff x="7694613" y="1619250"/>
            <a:chExt cx="158751" cy="120651"/>
          </a:xfrm>
        </p:grpSpPr>
        <p:sp>
          <p:nvSpPr>
            <p:cNvPr id="7" name="SMARTInkShape-1607">
              <a:extLst>
                <a:ext uri="{FF2B5EF4-FFF2-40B4-BE49-F238E27FC236}">
                  <a16:creationId xmlns:a16="http://schemas.microsoft.com/office/drawing/2014/main" id="{BE278D14-3721-4F93-82EC-EAA25299488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808913" y="1625600"/>
              <a:ext cx="44451" cy="114301"/>
            </a:xfrm>
            <a:custGeom>
              <a:avLst/>
              <a:gdLst/>
              <a:ahLst/>
              <a:cxnLst/>
              <a:rect l="0" t="0" r="0" b="0"/>
              <a:pathLst>
                <a:path w="44451" h="114301">
                  <a:moveTo>
                    <a:pt x="44450" y="0"/>
                  </a:moveTo>
                  <a:lnTo>
                    <a:pt x="44450" y="0"/>
                  </a:lnTo>
                  <a:lnTo>
                    <a:pt x="41078" y="0"/>
                  </a:lnTo>
                  <a:lnTo>
                    <a:pt x="40085" y="706"/>
                  </a:lnTo>
                  <a:lnTo>
                    <a:pt x="39423" y="1881"/>
                  </a:lnTo>
                  <a:lnTo>
                    <a:pt x="37569" y="10831"/>
                  </a:lnTo>
                  <a:lnTo>
                    <a:pt x="6346" y="57592"/>
                  </a:lnTo>
                  <a:lnTo>
                    <a:pt x="1880" y="68099"/>
                  </a:lnTo>
                  <a:lnTo>
                    <a:pt x="21" y="99289"/>
                  </a:lnTo>
                  <a:lnTo>
                    <a:pt x="0" y="110942"/>
                  </a:lnTo>
                  <a:lnTo>
                    <a:pt x="706" y="112061"/>
                  </a:lnTo>
                  <a:lnTo>
                    <a:pt x="1881" y="112807"/>
                  </a:lnTo>
                  <a:lnTo>
                    <a:pt x="635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1608">
              <a:extLst>
                <a:ext uri="{FF2B5EF4-FFF2-40B4-BE49-F238E27FC236}">
                  <a16:creationId xmlns:a16="http://schemas.microsoft.com/office/drawing/2014/main" id="{F88A9637-9144-4466-9A19-B59A9999633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694613" y="1619250"/>
              <a:ext cx="38101" cy="57151"/>
            </a:xfrm>
            <a:custGeom>
              <a:avLst/>
              <a:gdLst/>
              <a:ahLst/>
              <a:cxnLst/>
              <a:rect l="0" t="0" r="0" b="0"/>
              <a:pathLst>
                <a:path w="38101" h="57151">
                  <a:moveTo>
                    <a:pt x="38100" y="0"/>
                  </a:moveTo>
                  <a:lnTo>
                    <a:pt x="38100" y="0"/>
                  </a:lnTo>
                  <a:lnTo>
                    <a:pt x="26360" y="0"/>
                  </a:lnTo>
                  <a:lnTo>
                    <a:pt x="10297" y="15111"/>
                  </a:lnTo>
                  <a:lnTo>
                    <a:pt x="8104" y="19181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SMARTInkShape-Group597">
            <a:extLst>
              <a:ext uri="{FF2B5EF4-FFF2-40B4-BE49-F238E27FC236}">
                <a16:creationId xmlns:a16="http://schemas.microsoft.com/office/drawing/2014/main" id="{03C14F04-419D-4774-9694-6D0B03C56FEB}"/>
              </a:ext>
            </a:extLst>
          </p:cNvPr>
          <p:cNvGrpSpPr/>
          <p:nvPr/>
        </p:nvGrpSpPr>
        <p:grpSpPr>
          <a:xfrm>
            <a:off x="9720263" y="1536700"/>
            <a:ext cx="247651" cy="209551"/>
            <a:chOff x="9720263" y="1536700"/>
            <a:chExt cx="247651" cy="209551"/>
          </a:xfrm>
        </p:grpSpPr>
        <p:sp>
          <p:nvSpPr>
            <p:cNvPr id="10" name="SMARTInkShape-1609">
              <a:extLst>
                <a:ext uri="{FF2B5EF4-FFF2-40B4-BE49-F238E27FC236}">
                  <a16:creationId xmlns:a16="http://schemas.microsoft.com/office/drawing/2014/main" id="{73EEA709-2B11-46F2-927C-75A9BBEB163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720263" y="1663700"/>
              <a:ext cx="139701" cy="82551"/>
            </a:xfrm>
            <a:custGeom>
              <a:avLst/>
              <a:gdLst/>
              <a:ahLst/>
              <a:cxnLst/>
              <a:rect l="0" t="0" r="0" b="0"/>
              <a:pathLst>
                <a:path w="139701" h="825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30082" y="7839"/>
                  </a:lnTo>
                  <a:lnTo>
                    <a:pt x="32755" y="9460"/>
                  </a:lnTo>
                  <a:lnTo>
                    <a:pt x="73903" y="21454"/>
                  </a:lnTo>
                  <a:lnTo>
                    <a:pt x="87322" y="28984"/>
                  </a:lnTo>
                  <a:lnTo>
                    <a:pt x="102308" y="32342"/>
                  </a:lnTo>
                  <a:lnTo>
                    <a:pt x="123923" y="48271"/>
                  </a:lnTo>
                  <a:lnTo>
                    <a:pt x="130243" y="54911"/>
                  </a:lnTo>
                  <a:lnTo>
                    <a:pt x="134618" y="63476"/>
                  </a:lnTo>
                  <a:lnTo>
                    <a:pt x="137441" y="67723"/>
                  </a:lnTo>
                  <a:lnTo>
                    <a:pt x="139031" y="74080"/>
                  </a:lnTo>
                  <a:lnTo>
                    <a:pt x="13970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610">
              <a:extLst>
                <a:ext uri="{FF2B5EF4-FFF2-40B4-BE49-F238E27FC236}">
                  <a16:creationId xmlns:a16="http://schemas.microsoft.com/office/drawing/2014/main" id="{1845DF77-221A-4722-861A-26EBA8F7032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904413" y="1536700"/>
              <a:ext cx="63501" cy="76201"/>
            </a:xfrm>
            <a:custGeom>
              <a:avLst/>
              <a:gdLst/>
              <a:ahLst/>
              <a:cxnLst/>
              <a:rect l="0" t="0" r="0" b="0"/>
              <a:pathLst>
                <a:path w="63501" h="762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33430" y="22076"/>
                  </a:lnTo>
                  <a:lnTo>
                    <a:pt x="60022" y="69402"/>
                  </a:lnTo>
                  <a:lnTo>
                    <a:pt x="635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1611">
            <a:extLst>
              <a:ext uri="{FF2B5EF4-FFF2-40B4-BE49-F238E27FC236}">
                <a16:creationId xmlns:a16="http://schemas.microsoft.com/office/drawing/2014/main" id="{DCF78FA3-54A9-43FA-98A5-8B896E55E6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33576" y="2984585"/>
            <a:ext cx="4336926" cy="158666"/>
          </a:xfrm>
          <a:custGeom>
            <a:avLst/>
            <a:gdLst/>
            <a:ahLst/>
            <a:cxnLst/>
            <a:rect l="0" t="0" r="0" b="0"/>
            <a:pathLst>
              <a:path w="4336926" h="158666">
                <a:moveTo>
                  <a:pt x="57036" y="12615"/>
                </a:moveTo>
                <a:lnTo>
                  <a:pt x="57036" y="12615"/>
                </a:lnTo>
                <a:lnTo>
                  <a:pt x="57036" y="6288"/>
                </a:lnTo>
                <a:lnTo>
                  <a:pt x="102977" y="6265"/>
                </a:lnTo>
                <a:lnTo>
                  <a:pt x="118485" y="5559"/>
                </a:lnTo>
                <a:lnTo>
                  <a:pt x="137757" y="798"/>
                </a:lnTo>
                <a:lnTo>
                  <a:pt x="165722" y="672"/>
                </a:lnTo>
                <a:lnTo>
                  <a:pt x="213125" y="11473"/>
                </a:lnTo>
                <a:lnTo>
                  <a:pt x="260395" y="12515"/>
                </a:lnTo>
                <a:lnTo>
                  <a:pt x="306310" y="14483"/>
                </a:lnTo>
                <a:lnTo>
                  <a:pt x="347340" y="18080"/>
                </a:lnTo>
                <a:lnTo>
                  <a:pt x="394486" y="18790"/>
                </a:lnTo>
                <a:lnTo>
                  <a:pt x="432659" y="18913"/>
                </a:lnTo>
                <a:lnTo>
                  <a:pt x="474935" y="18244"/>
                </a:lnTo>
                <a:lnTo>
                  <a:pt x="519446" y="14596"/>
                </a:lnTo>
                <a:lnTo>
                  <a:pt x="551595" y="13496"/>
                </a:lnTo>
                <a:lnTo>
                  <a:pt x="584698" y="11125"/>
                </a:lnTo>
                <a:lnTo>
                  <a:pt x="618930" y="8425"/>
                </a:lnTo>
                <a:lnTo>
                  <a:pt x="655311" y="7225"/>
                </a:lnTo>
                <a:lnTo>
                  <a:pt x="690766" y="4810"/>
                </a:lnTo>
                <a:lnTo>
                  <a:pt x="725339" y="2091"/>
                </a:lnTo>
                <a:lnTo>
                  <a:pt x="759519" y="882"/>
                </a:lnTo>
                <a:lnTo>
                  <a:pt x="795406" y="345"/>
                </a:lnTo>
                <a:lnTo>
                  <a:pt x="833229" y="106"/>
                </a:lnTo>
                <a:lnTo>
                  <a:pt x="873557" y="0"/>
                </a:lnTo>
                <a:lnTo>
                  <a:pt x="913118" y="1834"/>
                </a:lnTo>
                <a:lnTo>
                  <a:pt x="952573" y="4296"/>
                </a:lnTo>
                <a:lnTo>
                  <a:pt x="993627" y="5390"/>
                </a:lnTo>
                <a:lnTo>
                  <a:pt x="1037273" y="5876"/>
                </a:lnTo>
                <a:lnTo>
                  <a:pt x="1081836" y="6798"/>
                </a:lnTo>
                <a:lnTo>
                  <a:pt x="1125160" y="9559"/>
                </a:lnTo>
                <a:lnTo>
                  <a:pt x="1169815" y="11257"/>
                </a:lnTo>
                <a:lnTo>
                  <a:pt x="1215533" y="12717"/>
                </a:lnTo>
                <a:lnTo>
                  <a:pt x="1261722" y="15718"/>
                </a:lnTo>
                <a:lnTo>
                  <a:pt x="1285610" y="17506"/>
                </a:lnTo>
                <a:lnTo>
                  <a:pt x="1310002" y="19403"/>
                </a:lnTo>
                <a:lnTo>
                  <a:pt x="1334730" y="21374"/>
                </a:lnTo>
                <a:lnTo>
                  <a:pt x="1358977" y="23393"/>
                </a:lnTo>
                <a:lnTo>
                  <a:pt x="1382902" y="25445"/>
                </a:lnTo>
                <a:lnTo>
                  <a:pt x="1406614" y="27518"/>
                </a:lnTo>
                <a:lnTo>
                  <a:pt x="1430888" y="29606"/>
                </a:lnTo>
                <a:lnTo>
                  <a:pt x="1455537" y="31704"/>
                </a:lnTo>
                <a:lnTo>
                  <a:pt x="1480437" y="33807"/>
                </a:lnTo>
                <a:lnTo>
                  <a:pt x="1505504" y="35916"/>
                </a:lnTo>
                <a:lnTo>
                  <a:pt x="1530681" y="38026"/>
                </a:lnTo>
                <a:lnTo>
                  <a:pt x="1555933" y="40139"/>
                </a:lnTo>
                <a:lnTo>
                  <a:pt x="1581234" y="42254"/>
                </a:lnTo>
                <a:lnTo>
                  <a:pt x="1606568" y="44368"/>
                </a:lnTo>
                <a:lnTo>
                  <a:pt x="1631924" y="46484"/>
                </a:lnTo>
                <a:lnTo>
                  <a:pt x="1657295" y="48600"/>
                </a:lnTo>
                <a:lnTo>
                  <a:pt x="1682675" y="50716"/>
                </a:lnTo>
                <a:lnTo>
                  <a:pt x="1708062" y="52833"/>
                </a:lnTo>
                <a:lnTo>
                  <a:pt x="1734159" y="54949"/>
                </a:lnTo>
                <a:lnTo>
                  <a:pt x="1760730" y="57065"/>
                </a:lnTo>
                <a:lnTo>
                  <a:pt x="1787615" y="59182"/>
                </a:lnTo>
                <a:lnTo>
                  <a:pt x="1814006" y="61298"/>
                </a:lnTo>
                <a:lnTo>
                  <a:pt x="1840066" y="63415"/>
                </a:lnTo>
                <a:lnTo>
                  <a:pt x="1865906" y="65532"/>
                </a:lnTo>
                <a:lnTo>
                  <a:pt x="1892305" y="66943"/>
                </a:lnTo>
                <a:lnTo>
                  <a:pt x="1919077" y="67884"/>
                </a:lnTo>
                <a:lnTo>
                  <a:pt x="1946097" y="68511"/>
                </a:lnTo>
                <a:lnTo>
                  <a:pt x="1973282" y="69634"/>
                </a:lnTo>
                <a:lnTo>
                  <a:pt x="2000578" y="71089"/>
                </a:lnTo>
                <a:lnTo>
                  <a:pt x="2027947" y="72764"/>
                </a:lnTo>
                <a:lnTo>
                  <a:pt x="2055366" y="74587"/>
                </a:lnTo>
                <a:lnTo>
                  <a:pt x="2082817" y="76507"/>
                </a:lnTo>
                <a:lnTo>
                  <a:pt x="2110290" y="78493"/>
                </a:lnTo>
                <a:lnTo>
                  <a:pt x="2137778" y="79817"/>
                </a:lnTo>
                <a:lnTo>
                  <a:pt x="2165275" y="80700"/>
                </a:lnTo>
                <a:lnTo>
                  <a:pt x="2192779" y="81288"/>
                </a:lnTo>
                <a:lnTo>
                  <a:pt x="2220287" y="82386"/>
                </a:lnTo>
                <a:lnTo>
                  <a:pt x="2247798" y="83823"/>
                </a:lnTo>
                <a:lnTo>
                  <a:pt x="2275311" y="85487"/>
                </a:lnTo>
                <a:lnTo>
                  <a:pt x="2302825" y="86597"/>
                </a:lnTo>
                <a:lnTo>
                  <a:pt x="2330340" y="87336"/>
                </a:lnTo>
                <a:lnTo>
                  <a:pt x="2357855" y="87829"/>
                </a:lnTo>
                <a:lnTo>
                  <a:pt x="2384666" y="88158"/>
                </a:lnTo>
                <a:lnTo>
                  <a:pt x="2411006" y="88377"/>
                </a:lnTo>
                <a:lnTo>
                  <a:pt x="2437033" y="88523"/>
                </a:lnTo>
                <a:lnTo>
                  <a:pt x="2464262" y="88620"/>
                </a:lnTo>
                <a:lnTo>
                  <a:pt x="2492292" y="88685"/>
                </a:lnTo>
                <a:lnTo>
                  <a:pt x="2520857" y="88728"/>
                </a:lnTo>
                <a:lnTo>
                  <a:pt x="2549072" y="88757"/>
                </a:lnTo>
                <a:lnTo>
                  <a:pt x="2577055" y="88777"/>
                </a:lnTo>
                <a:lnTo>
                  <a:pt x="2604882" y="88789"/>
                </a:lnTo>
                <a:lnTo>
                  <a:pt x="2632606" y="88798"/>
                </a:lnTo>
                <a:lnTo>
                  <a:pt x="2660261" y="88804"/>
                </a:lnTo>
                <a:lnTo>
                  <a:pt x="2687869" y="88807"/>
                </a:lnTo>
                <a:lnTo>
                  <a:pt x="2716153" y="89516"/>
                </a:lnTo>
                <a:lnTo>
                  <a:pt x="2744886" y="90693"/>
                </a:lnTo>
                <a:lnTo>
                  <a:pt x="2773920" y="92184"/>
                </a:lnTo>
                <a:lnTo>
                  <a:pt x="2802447" y="93178"/>
                </a:lnTo>
                <a:lnTo>
                  <a:pt x="2830638" y="93840"/>
                </a:lnTo>
                <a:lnTo>
                  <a:pt x="2858604" y="94282"/>
                </a:lnTo>
                <a:lnTo>
                  <a:pt x="2886420" y="94576"/>
                </a:lnTo>
                <a:lnTo>
                  <a:pt x="2914137" y="94773"/>
                </a:lnTo>
                <a:lnTo>
                  <a:pt x="2941787" y="94903"/>
                </a:lnTo>
                <a:lnTo>
                  <a:pt x="2968687" y="95696"/>
                </a:lnTo>
                <a:lnTo>
                  <a:pt x="2995087" y="96930"/>
                </a:lnTo>
                <a:lnTo>
                  <a:pt x="3021153" y="98459"/>
                </a:lnTo>
                <a:lnTo>
                  <a:pt x="3047703" y="99477"/>
                </a:lnTo>
                <a:lnTo>
                  <a:pt x="3074575" y="100157"/>
                </a:lnTo>
                <a:lnTo>
                  <a:pt x="3101662" y="100609"/>
                </a:lnTo>
                <a:lnTo>
                  <a:pt x="3128893" y="101617"/>
                </a:lnTo>
                <a:lnTo>
                  <a:pt x="3156218" y="102994"/>
                </a:lnTo>
                <a:lnTo>
                  <a:pt x="3183608" y="104618"/>
                </a:lnTo>
                <a:lnTo>
                  <a:pt x="3209629" y="106406"/>
                </a:lnTo>
                <a:lnTo>
                  <a:pt x="3234737" y="108303"/>
                </a:lnTo>
                <a:lnTo>
                  <a:pt x="3259236" y="110274"/>
                </a:lnTo>
                <a:lnTo>
                  <a:pt x="3284742" y="111588"/>
                </a:lnTo>
                <a:lnTo>
                  <a:pt x="3310918" y="112464"/>
                </a:lnTo>
                <a:lnTo>
                  <a:pt x="3337541" y="113047"/>
                </a:lnTo>
                <a:lnTo>
                  <a:pt x="3363051" y="114142"/>
                </a:lnTo>
                <a:lnTo>
                  <a:pt x="3387818" y="115578"/>
                </a:lnTo>
                <a:lnTo>
                  <a:pt x="3412091" y="117240"/>
                </a:lnTo>
                <a:lnTo>
                  <a:pt x="3436740" y="118348"/>
                </a:lnTo>
                <a:lnTo>
                  <a:pt x="3461638" y="119087"/>
                </a:lnTo>
                <a:lnTo>
                  <a:pt x="3486704" y="119580"/>
                </a:lnTo>
                <a:lnTo>
                  <a:pt x="3511176" y="120614"/>
                </a:lnTo>
                <a:lnTo>
                  <a:pt x="3535252" y="122009"/>
                </a:lnTo>
                <a:lnTo>
                  <a:pt x="3582699" y="124735"/>
                </a:lnTo>
                <a:lnTo>
                  <a:pt x="3629657" y="125946"/>
                </a:lnTo>
                <a:lnTo>
                  <a:pt x="3674516" y="126484"/>
                </a:lnTo>
                <a:lnTo>
                  <a:pt x="3717972" y="127429"/>
                </a:lnTo>
                <a:lnTo>
                  <a:pt x="3760804" y="130201"/>
                </a:lnTo>
                <a:lnTo>
                  <a:pt x="3803359" y="131903"/>
                </a:lnTo>
                <a:lnTo>
                  <a:pt x="3845791" y="133365"/>
                </a:lnTo>
                <a:lnTo>
                  <a:pt x="3888168" y="136367"/>
                </a:lnTo>
                <a:lnTo>
                  <a:pt x="3928639" y="140053"/>
                </a:lnTo>
                <a:lnTo>
                  <a:pt x="3967794" y="143337"/>
                </a:lnTo>
                <a:lnTo>
                  <a:pt x="4006362" y="144797"/>
                </a:lnTo>
                <a:lnTo>
                  <a:pt x="4040907" y="145446"/>
                </a:lnTo>
                <a:lnTo>
                  <a:pt x="4088122" y="147693"/>
                </a:lnTo>
                <a:lnTo>
                  <a:pt x="4133391" y="150946"/>
                </a:lnTo>
                <a:lnTo>
                  <a:pt x="4174321" y="151909"/>
                </a:lnTo>
                <a:lnTo>
                  <a:pt x="4219756" y="155606"/>
                </a:lnTo>
                <a:lnTo>
                  <a:pt x="4266429" y="158262"/>
                </a:lnTo>
                <a:lnTo>
                  <a:pt x="4312009" y="158642"/>
                </a:lnTo>
                <a:lnTo>
                  <a:pt x="4336808" y="158665"/>
                </a:lnTo>
                <a:lnTo>
                  <a:pt x="4336925" y="153198"/>
                </a:lnTo>
                <a:lnTo>
                  <a:pt x="4314568" y="141536"/>
                </a:lnTo>
                <a:lnTo>
                  <a:pt x="4275131" y="129720"/>
                </a:lnTo>
                <a:lnTo>
                  <a:pt x="4235168" y="123913"/>
                </a:lnTo>
                <a:lnTo>
                  <a:pt x="4193963" y="116157"/>
                </a:lnTo>
                <a:lnTo>
                  <a:pt x="4158166" y="110636"/>
                </a:lnTo>
                <a:lnTo>
                  <a:pt x="4119338" y="107980"/>
                </a:lnTo>
                <a:lnTo>
                  <a:pt x="4073418" y="103039"/>
                </a:lnTo>
                <a:lnTo>
                  <a:pt x="4027513" y="97812"/>
                </a:lnTo>
                <a:lnTo>
                  <a:pt x="3995039" y="96341"/>
                </a:lnTo>
                <a:lnTo>
                  <a:pt x="3948394" y="92143"/>
                </a:lnTo>
                <a:lnTo>
                  <a:pt x="3916366" y="88413"/>
                </a:lnTo>
                <a:lnTo>
                  <a:pt x="3882611" y="85108"/>
                </a:lnTo>
                <a:lnTo>
                  <a:pt x="3846442" y="83640"/>
                </a:lnTo>
                <a:lnTo>
                  <a:pt x="3811081" y="81106"/>
                </a:lnTo>
                <a:lnTo>
                  <a:pt x="3775845" y="77628"/>
                </a:lnTo>
                <a:lnTo>
                  <a:pt x="3739018" y="73730"/>
                </a:lnTo>
                <a:lnTo>
                  <a:pt x="3701484" y="71527"/>
                </a:lnTo>
                <a:lnTo>
                  <a:pt x="3663635" y="69843"/>
                </a:lnTo>
                <a:lnTo>
                  <a:pt x="3625647" y="66742"/>
                </a:lnTo>
                <a:lnTo>
                  <a:pt x="3585715" y="64894"/>
                </a:lnTo>
                <a:lnTo>
                  <a:pt x="3544449" y="64072"/>
                </a:lnTo>
                <a:lnTo>
                  <a:pt x="3502590" y="63707"/>
                </a:lnTo>
                <a:lnTo>
                  <a:pt x="3458587" y="63545"/>
                </a:lnTo>
                <a:lnTo>
                  <a:pt x="3413864" y="63473"/>
                </a:lnTo>
                <a:lnTo>
                  <a:pt x="3370469" y="63441"/>
                </a:lnTo>
                <a:lnTo>
                  <a:pt x="3325782" y="63426"/>
                </a:lnTo>
                <a:lnTo>
                  <a:pt x="3280757" y="62714"/>
                </a:lnTo>
                <a:lnTo>
                  <a:pt x="3237227" y="60046"/>
                </a:lnTo>
                <a:lnTo>
                  <a:pt x="3192480" y="58390"/>
                </a:lnTo>
                <a:lnTo>
                  <a:pt x="3146723" y="57654"/>
                </a:lnTo>
                <a:lnTo>
                  <a:pt x="3100515" y="57327"/>
                </a:lnTo>
                <a:lnTo>
                  <a:pt x="3076622" y="57239"/>
                </a:lnTo>
                <a:lnTo>
                  <a:pt x="3052227" y="57181"/>
                </a:lnTo>
                <a:lnTo>
                  <a:pt x="3027497" y="57143"/>
                </a:lnTo>
                <a:lnTo>
                  <a:pt x="2981204" y="57099"/>
                </a:lnTo>
                <a:lnTo>
                  <a:pt x="2935700" y="57786"/>
                </a:lnTo>
                <a:lnTo>
                  <a:pt x="2911712" y="58957"/>
                </a:lnTo>
                <a:lnTo>
                  <a:pt x="2887254" y="60443"/>
                </a:lnTo>
                <a:lnTo>
                  <a:pt x="2863187" y="61434"/>
                </a:lnTo>
                <a:lnTo>
                  <a:pt x="2815750" y="62534"/>
                </a:lnTo>
                <a:lnTo>
                  <a:pt x="2791529" y="62828"/>
                </a:lnTo>
                <a:lnTo>
                  <a:pt x="2766915" y="63024"/>
                </a:lnTo>
                <a:lnTo>
                  <a:pt x="2742039" y="63154"/>
                </a:lnTo>
                <a:lnTo>
                  <a:pt x="2717693" y="63241"/>
                </a:lnTo>
                <a:lnTo>
                  <a:pt x="2693702" y="63299"/>
                </a:lnTo>
                <a:lnTo>
                  <a:pt x="2646349" y="64069"/>
                </a:lnTo>
                <a:lnTo>
                  <a:pt x="2599433" y="66763"/>
                </a:lnTo>
                <a:lnTo>
                  <a:pt x="2552711" y="68431"/>
                </a:lnTo>
                <a:lnTo>
                  <a:pt x="2506075" y="68466"/>
                </a:lnTo>
                <a:lnTo>
                  <a:pt x="2459478" y="66131"/>
                </a:lnTo>
                <a:lnTo>
                  <a:pt x="2412897" y="66504"/>
                </a:lnTo>
                <a:lnTo>
                  <a:pt x="2367030" y="67610"/>
                </a:lnTo>
                <a:lnTo>
                  <a:pt x="2323126" y="65750"/>
                </a:lnTo>
                <a:lnTo>
                  <a:pt x="2278213" y="66334"/>
                </a:lnTo>
                <a:lnTo>
                  <a:pt x="2232382" y="68240"/>
                </a:lnTo>
                <a:lnTo>
                  <a:pt x="2186142" y="69087"/>
                </a:lnTo>
                <a:lnTo>
                  <a:pt x="2141602" y="69464"/>
                </a:lnTo>
                <a:lnTo>
                  <a:pt x="2097582" y="69631"/>
                </a:lnTo>
                <a:lnTo>
                  <a:pt x="2052147" y="69706"/>
                </a:lnTo>
                <a:lnTo>
                  <a:pt x="2006084" y="69739"/>
                </a:lnTo>
                <a:lnTo>
                  <a:pt x="1959741" y="69753"/>
                </a:lnTo>
                <a:lnTo>
                  <a:pt x="1913274" y="69760"/>
                </a:lnTo>
                <a:lnTo>
                  <a:pt x="1868633" y="69763"/>
                </a:lnTo>
                <a:lnTo>
                  <a:pt x="1824568" y="69764"/>
                </a:lnTo>
                <a:lnTo>
                  <a:pt x="1779113" y="69765"/>
                </a:lnTo>
                <a:lnTo>
                  <a:pt x="1734922" y="69765"/>
                </a:lnTo>
                <a:lnTo>
                  <a:pt x="1691763" y="69765"/>
                </a:lnTo>
                <a:lnTo>
                  <a:pt x="1649063" y="69765"/>
                </a:lnTo>
                <a:lnTo>
                  <a:pt x="1604685" y="71647"/>
                </a:lnTo>
                <a:lnTo>
                  <a:pt x="1559797" y="73423"/>
                </a:lnTo>
                <a:lnTo>
                  <a:pt x="1516328" y="71861"/>
                </a:lnTo>
                <a:lnTo>
                  <a:pt x="1475372" y="70697"/>
                </a:lnTo>
                <a:lnTo>
                  <a:pt x="1435297" y="70179"/>
                </a:lnTo>
                <a:lnTo>
                  <a:pt x="1393967" y="69949"/>
                </a:lnTo>
                <a:lnTo>
                  <a:pt x="1353961" y="69847"/>
                </a:lnTo>
                <a:lnTo>
                  <a:pt x="1315014" y="69801"/>
                </a:lnTo>
                <a:lnTo>
                  <a:pt x="1276537" y="69781"/>
                </a:lnTo>
                <a:lnTo>
                  <a:pt x="1238270" y="71654"/>
                </a:lnTo>
                <a:lnTo>
                  <a:pt x="1200096" y="73427"/>
                </a:lnTo>
                <a:lnTo>
                  <a:pt x="1161963" y="71863"/>
                </a:lnTo>
                <a:lnTo>
                  <a:pt x="1123848" y="74460"/>
                </a:lnTo>
                <a:lnTo>
                  <a:pt x="1085742" y="78907"/>
                </a:lnTo>
                <a:lnTo>
                  <a:pt x="1047639" y="80884"/>
                </a:lnTo>
                <a:lnTo>
                  <a:pt x="1009537" y="81762"/>
                </a:lnTo>
                <a:lnTo>
                  <a:pt x="971437" y="82858"/>
                </a:lnTo>
                <a:lnTo>
                  <a:pt x="933337" y="85697"/>
                </a:lnTo>
                <a:lnTo>
                  <a:pt x="897118" y="87429"/>
                </a:lnTo>
                <a:lnTo>
                  <a:pt x="861500" y="88905"/>
                </a:lnTo>
                <a:lnTo>
                  <a:pt x="824504" y="91912"/>
                </a:lnTo>
                <a:lnTo>
                  <a:pt x="788776" y="93719"/>
                </a:lnTo>
                <a:lnTo>
                  <a:pt x="754082" y="95228"/>
                </a:lnTo>
                <a:lnTo>
                  <a:pt x="719847" y="98250"/>
                </a:lnTo>
                <a:lnTo>
                  <a:pt x="685817" y="100064"/>
                </a:lnTo>
                <a:lnTo>
                  <a:pt x="651878" y="101576"/>
                </a:lnTo>
                <a:lnTo>
                  <a:pt x="617979" y="104600"/>
                </a:lnTo>
                <a:lnTo>
                  <a:pt x="570532" y="106897"/>
                </a:lnTo>
                <a:lnTo>
                  <a:pt x="525194" y="107578"/>
                </a:lnTo>
                <a:lnTo>
                  <a:pt x="480481" y="107780"/>
                </a:lnTo>
                <a:lnTo>
                  <a:pt x="435953" y="107840"/>
                </a:lnTo>
                <a:lnTo>
                  <a:pt x="394850" y="111229"/>
                </a:lnTo>
                <a:lnTo>
                  <a:pt x="347400" y="110672"/>
                </a:lnTo>
                <a:lnTo>
                  <a:pt x="309816" y="116301"/>
                </a:lnTo>
                <a:lnTo>
                  <a:pt x="269126" y="115852"/>
                </a:lnTo>
                <a:lnTo>
                  <a:pt x="223056" y="119425"/>
                </a:lnTo>
                <a:lnTo>
                  <a:pt x="179985" y="120340"/>
                </a:lnTo>
                <a:lnTo>
                  <a:pt x="133818" y="122417"/>
                </a:lnTo>
                <a:lnTo>
                  <a:pt x="91685" y="126323"/>
                </a:lnTo>
                <a:lnTo>
                  <a:pt x="46388" y="126881"/>
                </a:lnTo>
                <a:lnTo>
                  <a:pt x="18194" y="126913"/>
                </a:lnTo>
                <a:lnTo>
                  <a:pt x="13197" y="128796"/>
                </a:lnTo>
                <a:lnTo>
                  <a:pt x="8625" y="131279"/>
                </a:lnTo>
                <a:lnTo>
                  <a:pt x="0" y="133242"/>
                </a:lnTo>
                <a:lnTo>
                  <a:pt x="14202" y="133263"/>
                </a:lnTo>
                <a:lnTo>
                  <a:pt x="57937" y="139441"/>
                </a:lnTo>
                <a:lnTo>
                  <a:pt x="100285" y="139600"/>
                </a:lnTo>
                <a:lnTo>
                  <a:pt x="141824" y="139613"/>
                </a:lnTo>
                <a:lnTo>
                  <a:pt x="185027" y="139615"/>
                </a:lnTo>
                <a:lnTo>
                  <a:pt x="228264" y="139615"/>
                </a:lnTo>
                <a:lnTo>
                  <a:pt x="274147" y="136244"/>
                </a:lnTo>
                <a:lnTo>
                  <a:pt x="311395" y="137519"/>
                </a:lnTo>
                <a:lnTo>
                  <a:pt x="352614" y="138994"/>
                </a:lnTo>
                <a:lnTo>
                  <a:pt x="396106" y="136060"/>
                </a:lnTo>
                <a:lnTo>
                  <a:pt x="440273" y="137464"/>
                </a:lnTo>
                <a:lnTo>
                  <a:pt x="471721" y="136778"/>
                </a:lnTo>
                <a:lnTo>
                  <a:pt x="504513" y="134826"/>
                </a:lnTo>
                <a:lnTo>
                  <a:pt x="537902" y="133959"/>
                </a:lnTo>
                <a:lnTo>
                  <a:pt x="573438" y="131692"/>
                </a:lnTo>
                <a:lnTo>
                  <a:pt x="609692" y="129038"/>
                </a:lnTo>
                <a:lnTo>
                  <a:pt x="644621" y="127859"/>
                </a:lnTo>
                <a:lnTo>
                  <a:pt x="680840" y="127334"/>
                </a:lnTo>
                <a:lnTo>
                  <a:pt x="718810" y="127101"/>
                </a:lnTo>
                <a:lnTo>
                  <a:pt x="759204" y="126998"/>
                </a:lnTo>
                <a:lnTo>
                  <a:pt x="798795" y="126952"/>
                </a:lnTo>
                <a:lnTo>
                  <a:pt x="838262" y="126226"/>
                </a:lnTo>
                <a:lnTo>
                  <a:pt x="879322" y="123551"/>
                </a:lnTo>
                <a:lnTo>
                  <a:pt x="919208" y="121892"/>
                </a:lnTo>
                <a:lnTo>
                  <a:pt x="959513" y="121155"/>
                </a:lnTo>
                <a:lnTo>
                  <a:pt x="1003296" y="120827"/>
                </a:lnTo>
                <a:lnTo>
                  <a:pt x="1044863" y="120682"/>
                </a:lnTo>
                <a:lnTo>
                  <a:pt x="1085915" y="120617"/>
                </a:lnTo>
                <a:lnTo>
                  <a:pt x="1130031" y="120588"/>
                </a:lnTo>
                <a:lnTo>
                  <a:pt x="1173626" y="120575"/>
                </a:lnTo>
                <a:lnTo>
                  <a:pt x="1217226" y="120570"/>
                </a:lnTo>
                <a:lnTo>
                  <a:pt x="1262475" y="120567"/>
                </a:lnTo>
                <a:lnTo>
                  <a:pt x="1308455" y="120566"/>
                </a:lnTo>
                <a:lnTo>
                  <a:pt x="1354762" y="119860"/>
                </a:lnTo>
                <a:lnTo>
                  <a:pt x="1401212" y="117194"/>
                </a:lnTo>
                <a:lnTo>
                  <a:pt x="1425170" y="116201"/>
                </a:lnTo>
                <a:lnTo>
                  <a:pt x="1449609" y="115539"/>
                </a:lnTo>
                <a:lnTo>
                  <a:pt x="1474368" y="115098"/>
                </a:lnTo>
                <a:lnTo>
                  <a:pt x="1498635" y="114098"/>
                </a:lnTo>
                <a:lnTo>
                  <a:pt x="1522575" y="112726"/>
                </a:lnTo>
                <a:lnTo>
                  <a:pt x="1546295" y="111105"/>
                </a:lnTo>
                <a:lnTo>
                  <a:pt x="1570576" y="110025"/>
                </a:lnTo>
                <a:lnTo>
                  <a:pt x="1595229" y="109305"/>
                </a:lnTo>
                <a:lnTo>
                  <a:pt x="1620132" y="108825"/>
                </a:lnTo>
                <a:lnTo>
                  <a:pt x="1644494" y="108505"/>
                </a:lnTo>
                <a:lnTo>
                  <a:pt x="1668497" y="108292"/>
                </a:lnTo>
                <a:lnTo>
                  <a:pt x="1692260" y="108150"/>
                </a:lnTo>
                <a:lnTo>
                  <a:pt x="1716569" y="107349"/>
                </a:lnTo>
                <a:lnTo>
                  <a:pt x="1741241" y="106110"/>
                </a:lnTo>
                <a:lnTo>
                  <a:pt x="1766156" y="104578"/>
                </a:lnTo>
                <a:lnTo>
                  <a:pt x="1790528" y="103557"/>
                </a:lnTo>
                <a:lnTo>
                  <a:pt x="1814536" y="102877"/>
                </a:lnTo>
                <a:lnTo>
                  <a:pt x="1838303" y="102423"/>
                </a:lnTo>
                <a:lnTo>
                  <a:pt x="1862614" y="102120"/>
                </a:lnTo>
                <a:lnTo>
                  <a:pt x="1887288" y="101918"/>
                </a:lnTo>
                <a:lnTo>
                  <a:pt x="1912204" y="101784"/>
                </a:lnTo>
                <a:lnTo>
                  <a:pt x="1936576" y="101694"/>
                </a:lnTo>
                <a:lnTo>
                  <a:pt x="1960585" y="101635"/>
                </a:lnTo>
                <a:lnTo>
                  <a:pt x="2007958" y="101568"/>
                </a:lnTo>
                <a:lnTo>
                  <a:pt x="2054883" y="101539"/>
                </a:lnTo>
                <a:lnTo>
                  <a:pt x="2101609" y="101526"/>
                </a:lnTo>
                <a:lnTo>
                  <a:pt x="2148246" y="101520"/>
                </a:lnTo>
                <a:lnTo>
                  <a:pt x="2194845" y="101517"/>
                </a:lnTo>
                <a:lnTo>
                  <a:pt x="2239544" y="101516"/>
                </a:lnTo>
                <a:lnTo>
                  <a:pt x="2283634" y="102221"/>
                </a:lnTo>
                <a:lnTo>
                  <a:pt x="2329100" y="104886"/>
                </a:lnTo>
                <a:lnTo>
                  <a:pt x="2375178" y="106541"/>
                </a:lnTo>
                <a:lnTo>
                  <a:pt x="2422232" y="107277"/>
                </a:lnTo>
                <a:lnTo>
                  <a:pt x="2446634" y="107473"/>
                </a:lnTo>
                <a:lnTo>
                  <a:pt x="2471368" y="107604"/>
                </a:lnTo>
                <a:lnTo>
                  <a:pt x="2517665" y="107749"/>
                </a:lnTo>
                <a:lnTo>
                  <a:pt x="2563172" y="107813"/>
                </a:lnTo>
                <a:lnTo>
                  <a:pt x="2587160" y="107831"/>
                </a:lnTo>
                <a:lnTo>
                  <a:pt x="2611619" y="107842"/>
                </a:lnTo>
                <a:lnTo>
                  <a:pt x="2635686" y="107850"/>
                </a:lnTo>
                <a:lnTo>
                  <a:pt x="2683123" y="107858"/>
                </a:lnTo>
                <a:lnTo>
                  <a:pt x="2707344" y="107861"/>
                </a:lnTo>
                <a:lnTo>
                  <a:pt x="2731958" y="107862"/>
                </a:lnTo>
                <a:lnTo>
                  <a:pt x="2756834" y="107863"/>
                </a:lnTo>
                <a:lnTo>
                  <a:pt x="2781180" y="107864"/>
                </a:lnTo>
                <a:lnTo>
                  <a:pt x="2805171" y="107864"/>
                </a:lnTo>
                <a:lnTo>
                  <a:pt x="2828926" y="107864"/>
                </a:lnTo>
                <a:lnTo>
                  <a:pt x="2853229" y="107865"/>
                </a:lnTo>
                <a:lnTo>
                  <a:pt x="2877898" y="107865"/>
                </a:lnTo>
                <a:lnTo>
                  <a:pt x="2902811" y="107865"/>
                </a:lnTo>
                <a:lnTo>
                  <a:pt x="2927181" y="107865"/>
                </a:lnTo>
                <a:lnTo>
                  <a:pt x="2951188" y="107865"/>
                </a:lnTo>
                <a:lnTo>
                  <a:pt x="2998559" y="107865"/>
                </a:lnTo>
                <a:lnTo>
                  <a:pt x="3045484" y="107865"/>
                </a:lnTo>
                <a:lnTo>
                  <a:pt x="3092209" y="107865"/>
                </a:lnTo>
                <a:lnTo>
                  <a:pt x="3138846" y="107865"/>
                </a:lnTo>
                <a:lnTo>
                  <a:pt x="3185445" y="107865"/>
                </a:lnTo>
                <a:lnTo>
                  <a:pt x="3230144" y="107865"/>
                </a:lnTo>
                <a:lnTo>
                  <a:pt x="3274234" y="107865"/>
                </a:lnTo>
                <a:lnTo>
                  <a:pt x="3319700" y="107865"/>
                </a:lnTo>
                <a:lnTo>
                  <a:pt x="3365778" y="107865"/>
                </a:lnTo>
                <a:lnTo>
                  <a:pt x="3410716" y="107865"/>
                </a:lnTo>
                <a:lnTo>
                  <a:pt x="3451855" y="107865"/>
                </a:lnTo>
                <a:lnTo>
                  <a:pt x="3493188" y="107865"/>
                </a:lnTo>
                <a:lnTo>
                  <a:pt x="3535076" y="107865"/>
                </a:lnTo>
                <a:lnTo>
                  <a:pt x="3577211" y="107865"/>
                </a:lnTo>
                <a:lnTo>
                  <a:pt x="3617575" y="107865"/>
                </a:lnTo>
                <a:lnTo>
                  <a:pt x="3656682" y="108571"/>
                </a:lnTo>
                <a:lnTo>
                  <a:pt x="3695228" y="111236"/>
                </a:lnTo>
                <a:lnTo>
                  <a:pt x="3731646" y="112891"/>
                </a:lnTo>
                <a:lnTo>
                  <a:pt x="3765235" y="114332"/>
                </a:lnTo>
                <a:lnTo>
                  <a:pt x="3822587" y="12056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093-32FA-41D0-BF89-1E8033D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Idea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5A93D2-7CC9-44D9-B9BA-5BE2F176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57" y="1714791"/>
            <a:ext cx="6994020" cy="567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89311-00BF-4CA5-997D-7414D91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B8A5DC-A4C8-4E19-BCDB-37258A6F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58013"/>
              </p:ext>
            </p:extLst>
          </p:nvPr>
        </p:nvGraphicFramePr>
        <p:xfrm>
          <a:off x="955077" y="2493362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75A9D1-2DE5-4135-8A36-3C2225A30B8E}"/>
              </a:ext>
            </a:extLst>
          </p:cNvPr>
          <p:cNvSpPr txBox="1"/>
          <p:nvPr/>
        </p:nvSpPr>
        <p:spPr>
          <a:xfrm>
            <a:off x="4936988" y="2871911"/>
            <a:ext cx="66384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will have one variable to represent each possible input. We'll do a lookup with the actual input to select the proper output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34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F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5206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6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4C91-62E6-487E-A61B-AEBBB740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2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any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Make a variable to represent each possible input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Assign its value to match the correct output</a:t>
            </a:r>
          </a:p>
          <a:p>
            <a:pPr marL="456565" indent="-456565"/>
            <a:r>
              <a:rPr lang="en-US" dirty="0">
                <a:cs typeface="Calibri"/>
              </a:rPr>
              <a:t>Use LOOKUP to select the proper output for the given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BDA-3EBE-4183-BFA7-3C7993E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5004D-0AB3-4629-99D6-A5223AF47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92500" lnSpcReduction="20000"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How many gates does this construction </a:t>
                </a:r>
                <a:r>
                  <a:rPr lang="en-US">
                    <a:cs typeface="Calibri"/>
                  </a:rPr>
                  <a:t>take?</a:t>
                </a: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You can compute any finite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 with a NAND Circuit using no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Calibri"/>
                  </a:rPr>
                  <a:t> gates</a:t>
                </a: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Note: This can be imporved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>
                    <a:cs typeface="Calibri"/>
                  </a:rPr>
                  <a:t> (theorem 4.16 in TCS)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015004D-0AB3-4629-99D6-A5223AF4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A9BFB-4392-41CE-A2FC-D7829AE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1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Create variables for each input</a:t>
            </a:r>
          </a:p>
          <a:p>
            <a:pPr marL="742950" indent="-742950">
              <a:buFont typeface="+mj-lt"/>
              <a:buAutoNum type="arabicPeriod"/>
            </a:pPr>
            <a:endParaRPr lang="en-US"/>
          </a:p>
          <a:p>
            <a:pPr marL="742950" indent="-742950">
              <a:buFont typeface="+mj-lt"/>
              <a:buAutoNum type="arabicPeriod"/>
            </a:pPr>
            <a:r>
              <a:rPr lang="en-US"/>
              <a:t>Assign 0,1 to each input</a:t>
            </a:r>
          </a:p>
          <a:p>
            <a:pPr marL="742950" indent="-742950">
              <a:buFont typeface="+mj-lt"/>
              <a:buAutoNum type="arabicPeriod"/>
            </a:pPr>
            <a:endParaRPr lang="en-US"/>
          </a:p>
          <a:p>
            <a:pPr marL="742950" indent="-742950">
              <a:buFont typeface="+mj-lt"/>
              <a:buAutoNum type="arabicPeriod"/>
            </a:pPr>
            <a:r>
              <a:rPr lang="en-US"/>
              <a:t>Do the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/>
              <a:t>Exercise 1 due this afternoon</a:t>
            </a:r>
          </a:p>
          <a:p>
            <a:pPr lvl="1"/>
            <a:r>
              <a:rPr lang="en-US"/>
              <a:t>Didn’t submit? You have 48 hours to do so with a 25% penalty</a:t>
            </a:r>
          </a:p>
          <a:p>
            <a:r>
              <a:rPr lang="en-US"/>
              <a:t>Quiz 2 due today</a:t>
            </a:r>
          </a:p>
          <a:p>
            <a:r>
              <a:rPr lang="en-US"/>
              <a:t>Exercise 2 is out. </a:t>
            </a:r>
          </a:p>
          <a:p>
            <a:pPr lvl="1"/>
            <a:r>
              <a:rPr lang="en-US"/>
              <a:t>Some stuff due Thursday, the rest due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5" name="SMARTInkShape-276">
            <a:extLst>
              <a:ext uri="{FF2B5EF4-FFF2-40B4-BE49-F238E27FC236}">
                <a16:creationId xmlns:a16="http://schemas.microsoft.com/office/drawing/2014/main" id="{EF63D6ED-966B-46B6-B404-CBFF5655C89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38863" y="2736853"/>
            <a:ext cx="584201" cy="50798"/>
          </a:xfrm>
          <a:custGeom>
            <a:avLst/>
            <a:gdLst/>
            <a:ahLst/>
            <a:cxnLst/>
            <a:rect l="0" t="0" r="0" b="0"/>
            <a:pathLst>
              <a:path w="584201" h="50798">
                <a:moveTo>
                  <a:pt x="0" y="25397"/>
                </a:moveTo>
                <a:lnTo>
                  <a:pt x="0" y="25397"/>
                </a:lnTo>
                <a:lnTo>
                  <a:pt x="11933" y="20371"/>
                </a:lnTo>
                <a:lnTo>
                  <a:pt x="59074" y="11218"/>
                </a:lnTo>
                <a:lnTo>
                  <a:pt x="84084" y="6988"/>
                </a:lnTo>
                <a:lnTo>
                  <a:pt x="127348" y="905"/>
                </a:lnTo>
                <a:lnTo>
                  <a:pt x="173737" y="32"/>
                </a:lnTo>
                <a:lnTo>
                  <a:pt x="215543" y="0"/>
                </a:lnTo>
                <a:lnTo>
                  <a:pt x="255849" y="1879"/>
                </a:lnTo>
                <a:lnTo>
                  <a:pt x="299936" y="5955"/>
                </a:lnTo>
                <a:lnTo>
                  <a:pt x="320527" y="8112"/>
                </a:lnTo>
                <a:lnTo>
                  <a:pt x="343498" y="11791"/>
                </a:lnTo>
                <a:lnTo>
                  <a:pt x="389130" y="12673"/>
                </a:lnTo>
                <a:lnTo>
                  <a:pt x="407327" y="13398"/>
                </a:lnTo>
                <a:lnTo>
                  <a:pt x="413397" y="16066"/>
                </a:lnTo>
                <a:lnTo>
                  <a:pt x="416003" y="16354"/>
                </a:lnTo>
                <a:lnTo>
                  <a:pt x="427437" y="13318"/>
                </a:lnTo>
                <a:lnTo>
                  <a:pt x="431742" y="14855"/>
                </a:lnTo>
                <a:lnTo>
                  <a:pt x="438116" y="19025"/>
                </a:lnTo>
                <a:lnTo>
                  <a:pt x="432679" y="13578"/>
                </a:lnTo>
                <a:lnTo>
                  <a:pt x="425319" y="9587"/>
                </a:lnTo>
                <a:lnTo>
                  <a:pt x="414201" y="7307"/>
                </a:lnTo>
                <a:lnTo>
                  <a:pt x="367896" y="6403"/>
                </a:lnTo>
                <a:lnTo>
                  <a:pt x="327751" y="6354"/>
                </a:lnTo>
                <a:lnTo>
                  <a:pt x="285706" y="6348"/>
                </a:lnTo>
                <a:lnTo>
                  <a:pt x="243411" y="6347"/>
                </a:lnTo>
                <a:lnTo>
                  <a:pt x="201082" y="9718"/>
                </a:lnTo>
                <a:lnTo>
                  <a:pt x="153654" y="6968"/>
                </a:lnTo>
                <a:lnTo>
                  <a:pt x="108729" y="12145"/>
                </a:lnTo>
                <a:lnTo>
                  <a:pt x="63241" y="12675"/>
                </a:lnTo>
                <a:lnTo>
                  <a:pt x="54447" y="10806"/>
                </a:lnTo>
                <a:lnTo>
                  <a:pt x="51115" y="9320"/>
                </a:lnTo>
                <a:lnTo>
                  <a:pt x="43649" y="9550"/>
                </a:lnTo>
                <a:lnTo>
                  <a:pt x="39682" y="10599"/>
                </a:lnTo>
                <a:lnTo>
                  <a:pt x="36333" y="10593"/>
                </a:lnTo>
                <a:lnTo>
                  <a:pt x="6674" y="6388"/>
                </a:lnTo>
                <a:lnTo>
                  <a:pt x="301" y="6349"/>
                </a:lnTo>
                <a:lnTo>
                  <a:pt x="9467" y="15807"/>
                </a:lnTo>
                <a:lnTo>
                  <a:pt x="15026" y="17607"/>
                </a:lnTo>
                <a:lnTo>
                  <a:pt x="57823" y="24489"/>
                </a:lnTo>
                <a:lnTo>
                  <a:pt x="104147" y="25317"/>
                </a:lnTo>
                <a:lnTo>
                  <a:pt x="142737" y="25381"/>
                </a:lnTo>
                <a:lnTo>
                  <a:pt x="184331" y="25394"/>
                </a:lnTo>
                <a:lnTo>
                  <a:pt x="226519" y="25396"/>
                </a:lnTo>
                <a:lnTo>
                  <a:pt x="273187" y="21033"/>
                </a:lnTo>
                <a:lnTo>
                  <a:pt x="318990" y="19439"/>
                </a:lnTo>
                <a:lnTo>
                  <a:pt x="365223" y="19125"/>
                </a:lnTo>
                <a:lnTo>
                  <a:pt x="401019" y="19070"/>
                </a:lnTo>
                <a:lnTo>
                  <a:pt x="438437" y="22425"/>
                </a:lnTo>
                <a:lnTo>
                  <a:pt x="479573" y="24810"/>
                </a:lnTo>
                <a:lnTo>
                  <a:pt x="519056" y="27163"/>
                </a:lnTo>
                <a:lnTo>
                  <a:pt x="562566" y="33226"/>
                </a:lnTo>
                <a:lnTo>
                  <a:pt x="575202" y="38535"/>
                </a:lnTo>
                <a:lnTo>
                  <a:pt x="580201" y="42525"/>
                </a:lnTo>
                <a:lnTo>
                  <a:pt x="584200" y="5079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277">
            <a:extLst>
              <a:ext uri="{FF2B5EF4-FFF2-40B4-BE49-F238E27FC236}">
                <a16:creationId xmlns:a16="http://schemas.microsoft.com/office/drawing/2014/main" id="{265D44E6-5A92-4BE6-AE26-EACF651CD22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71612" y="3232341"/>
            <a:ext cx="901702" cy="63310"/>
          </a:xfrm>
          <a:custGeom>
            <a:avLst/>
            <a:gdLst/>
            <a:ahLst/>
            <a:cxnLst/>
            <a:rect l="0" t="0" r="0" b="0"/>
            <a:pathLst>
              <a:path w="901702" h="63310">
                <a:moveTo>
                  <a:pt x="0" y="63309"/>
                </a:moveTo>
                <a:lnTo>
                  <a:pt x="0" y="63309"/>
                </a:lnTo>
                <a:lnTo>
                  <a:pt x="20723" y="61427"/>
                </a:lnTo>
                <a:lnTo>
                  <a:pt x="66969" y="48382"/>
                </a:lnTo>
                <a:lnTo>
                  <a:pt x="110010" y="41039"/>
                </a:lnTo>
                <a:lnTo>
                  <a:pt x="152410" y="28443"/>
                </a:lnTo>
                <a:lnTo>
                  <a:pt x="198272" y="22264"/>
                </a:lnTo>
                <a:lnTo>
                  <a:pt x="241209" y="17426"/>
                </a:lnTo>
                <a:lnTo>
                  <a:pt x="288691" y="12451"/>
                </a:lnTo>
                <a:lnTo>
                  <a:pt x="330363" y="7611"/>
                </a:lnTo>
                <a:lnTo>
                  <a:pt x="375937" y="3075"/>
                </a:lnTo>
                <a:lnTo>
                  <a:pt x="421340" y="454"/>
                </a:lnTo>
                <a:lnTo>
                  <a:pt x="457864" y="0"/>
                </a:lnTo>
                <a:lnTo>
                  <a:pt x="495497" y="571"/>
                </a:lnTo>
                <a:lnTo>
                  <a:pt x="534164" y="4190"/>
                </a:lnTo>
                <a:lnTo>
                  <a:pt x="575882" y="5576"/>
                </a:lnTo>
                <a:lnTo>
                  <a:pt x="616073" y="6692"/>
                </a:lnTo>
                <a:lnTo>
                  <a:pt x="658242" y="11177"/>
                </a:lnTo>
                <a:lnTo>
                  <a:pt x="698566" y="16975"/>
                </a:lnTo>
                <a:lnTo>
                  <a:pt x="740775" y="22456"/>
                </a:lnTo>
                <a:lnTo>
                  <a:pt x="780406" y="25099"/>
                </a:lnTo>
                <a:lnTo>
                  <a:pt x="818254" y="30742"/>
                </a:lnTo>
                <a:lnTo>
                  <a:pt x="864887" y="43052"/>
                </a:lnTo>
                <a:lnTo>
                  <a:pt x="901701" y="5060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278">
            <a:extLst>
              <a:ext uri="{FF2B5EF4-FFF2-40B4-BE49-F238E27FC236}">
                <a16:creationId xmlns:a16="http://schemas.microsoft.com/office/drawing/2014/main" id="{10A1F286-A761-4ADF-9A48-E7B36397EE9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780713" y="2762328"/>
            <a:ext cx="533401" cy="133273"/>
          </a:xfrm>
          <a:custGeom>
            <a:avLst/>
            <a:gdLst/>
            <a:ahLst/>
            <a:cxnLst/>
            <a:rect l="0" t="0" r="0" b="0"/>
            <a:pathLst>
              <a:path w="533401" h="133273">
                <a:moveTo>
                  <a:pt x="0" y="6272"/>
                </a:moveTo>
                <a:lnTo>
                  <a:pt x="0" y="6272"/>
                </a:lnTo>
                <a:lnTo>
                  <a:pt x="0" y="805"/>
                </a:lnTo>
                <a:lnTo>
                  <a:pt x="705" y="511"/>
                </a:lnTo>
                <a:lnTo>
                  <a:pt x="8838" y="0"/>
                </a:lnTo>
                <a:lnTo>
                  <a:pt x="12865" y="1838"/>
                </a:lnTo>
                <a:lnTo>
                  <a:pt x="18418" y="5007"/>
                </a:lnTo>
                <a:lnTo>
                  <a:pt x="61248" y="20903"/>
                </a:lnTo>
                <a:lnTo>
                  <a:pt x="100293" y="32916"/>
                </a:lnTo>
                <a:lnTo>
                  <a:pt x="138215" y="39880"/>
                </a:lnTo>
                <a:lnTo>
                  <a:pt x="180730" y="49783"/>
                </a:lnTo>
                <a:lnTo>
                  <a:pt x="227979" y="58283"/>
                </a:lnTo>
                <a:lnTo>
                  <a:pt x="261014" y="64901"/>
                </a:lnTo>
                <a:lnTo>
                  <a:pt x="294512" y="71840"/>
                </a:lnTo>
                <a:lnTo>
                  <a:pt x="328214" y="77277"/>
                </a:lnTo>
                <a:lnTo>
                  <a:pt x="375551" y="87675"/>
                </a:lnTo>
                <a:lnTo>
                  <a:pt x="420856" y="99692"/>
                </a:lnTo>
                <a:lnTo>
                  <a:pt x="465559" y="112191"/>
                </a:lnTo>
                <a:lnTo>
                  <a:pt x="506714" y="124830"/>
                </a:lnTo>
                <a:lnTo>
                  <a:pt x="533400" y="13327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279">
            <a:extLst>
              <a:ext uri="{FF2B5EF4-FFF2-40B4-BE49-F238E27FC236}">
                <a16:creationId xmlns:a16="http://schemas.microsoft.com/office/drawing/2014/main" id="{3D069BA6-CE82-449F-8089-E28BA92A83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33563" y="4044950"/>
            <a:ext cx="374651" cy="69851"/>
          </a:xfrm>
          <a:custGeom>
            <a:avLst/>
            <a:gdLst/>
            <a:ahLst/>
            <a:cxnLst/>
            <a:rect l="0" t="0" r="0" b="0"/>
            <a:pathLst>
              <a:path w="374651" h="69851">
                <a:moveTo>
                  <a:pt x="0" y="69850"/>
                </a:moveTo>
                <a:lnTo>
                  <a:pt x="0" y="69850"/>
                </a:lnTo>
                <a:lnTo>
                  <a:pt x="44275" y="69850"/>
                </a:lnTo>
                <a:lnTo>
                  <a:pt x="91664" y="66479"/>
                </a:lnTo>
                <a:lnTo>
                  <a:pt x="127818" y="61012"/>
                </a:lnTo>
                <a:lnTo>
                  <a:pt x="165342" y="54923"/>
                </a:lnTo>
                <a:lnTo>
                  <a:pt x="206642" y="48651"/>
                </a:lnTo>
                <a:lnTo>
                  <a:pt x="253530" y="35582"/>
                </a:lnTo>
                <a:lnTo>
                  <a:pt x="299800" y="21675"/>
                </a:lnTo>
                <a:lnTo>
                  <a:pt x="344789" y="8617"/>
                </a:lnTo>
                <a:lnTo>
                  <a:pt x="3746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280">
            <a:extLst>
              <a:ext uri="{FF2B5EF4-FFF2-40B4-BE49-F238E27FC236}">
                <a16:creationId xmlns:a16="http://schemas.microsoft.com/office/drawing/2014/main" id="{99A8C782-CE1E-4D99-AB7B-B254725A658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87328" y="4826000"/>
            <a:ext cx="619436" cy="69851"/>
          </a:xfrm>
          <a:custGeom>
            <a:avLst/>
            <a:gdLst/>
            <a:ahLst/>
            <a:cxnLst/>
            <a:rect l="0" t="0" r="0" b="0"/>
            <a:pathLst>
              <a:path w="619436" h="69851">
                <a:moveTo>
                  <a:pt x="9835" y="6350"/>
                </a:moveTo>
                <a:lnTo>
                  <a:pt x="9835" y="6350"/>
                </a:lnTo>
                <a:lnTo>
                  <a:pt x="6463" y="6350"/>
                </a:lnTo>
                <a:lnTo>
                  <a:pt x="5470" y="5645"/>
                </a:lnTo>
                <a:lnTo>
                  <a:pt x="4808" y="4469"/>
                </a:lnTo>
                <a:lnTo>
                  <a:pt x="4367" y="2979"/>
                </a:lnTo>
                <a:lnTo>
                  <a:pt x="3367" y="1986"/>
                </a:lnTo>
                <a:lnTo>
                  <a:pt x="0" y="588"/>
                </a:lnTo>
                <a:lnTo>
                  <a:pt x="456" y="392"/>
                </a:lnTo>
                <a:lnTo>
                  <a:pt x="6855" y="0"/>
                </a:lnTo>
                <a:lnTo>
                  <a:pt x="7848" y="706"/>
                </a:lnTo>
                <a:lnTo>
                  <a:pt x="8511" y="1882"/>
                </a:lnTo>
                <a:lnTo>
                  <a:pt x="8952" y="3371"/>
                </a:lnTo>
                <a:lnTo>
                  <a:pt x="15224" y="11556"/>
                </a:lnTo>
                <a:lnTo>
                  <a:pt x="37148" y="21438"/>
                </a:lnTo>
                <a:lnTo>
                  <a:pt x="79104" y="30238"/>
                </a:lnTo>
                <a:lnTo>
                  <a:pt x="120104" y="36925"/>
                </a:lnTo>
                <a:lnTo>
                  <a:pt x="159583" y="37868"/>
                </a:lnTo>
                <a:lnTo>
                  <a:pt x="195080" y="38737"/>
                </a:lnTo>
                <a:lnTo>
                  <a:pt x="231704" y="41738"/>
                </a:lnTo>
                <a:lnTo>
                  <a:pt x="276041" y="40909"/>
                </a:lnTo>
                <a:lnTo>
                  <a:pt x="322141" y="40380"/>
                </a:lnTo>
                <a:lnTo>
                  <a:pt x="359427" y="42146"/>
                </a:lnTo>
                <a:lnTo>
                  <a:pt x="404883" y="43995"/>
                </a:lnTo>
                <a:lnTo>
                  <a:pt x="447833" y="46242"/>
                </a:lnTo>
                <a:lnTo>
                  <a:pt x="490288" y="49900"/>
                </a:lnTo>
                <a:lnTo>
                  <a:pt x="531940" y="54986"/>
                </a:lnTo>
                <a:lnTo>
                  <a:pt x="576729" y="60236"/>
                </a:lnTo>
                <a:lnTo>
                  <a:pt x="619435" y="698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281">
            <a:extLst>
              <a:ext uri="{FF2B5EF4-FFF2-40B4-BE49-F238E27FC236}">
                <a16:creationId xmlns:a16="http://schemas.microsoft.com/office/drawing/2014/main" id="{5F2D375E-AA82-4F33-B8FA-E82C15992E0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51913" y="5486400"/>
            <a:ext cx="768351" cy="190501"/>
          </a:xfrm>
          <a:custGeom>
            <a:avLst/>
            <a:gdLst/>
            <a:ahLst/>
            <a:cxnLst/>
            <a:rect l="0" t="0" r="0" b="0"/>
            <a:pathLst>
              <a:path w="768351" h="190501">
                <a:moveTo>
                  <a:pt x="0" y="0"/>
                </a:moveTo>
                <a:lnTo>
                  <a:pt x="0" y="0"/>
                </a:lnTo>
                <a:lnTo>
                  <a:pt x="6480" y="706"/>
                </a:lnTo>
                <a:lnTo>
                  <a:pt x="46711" y="10984"/>
                </a:lnTo>
                <a:lnTo>
                  <a:pt x="92856" y="18249"/>
                </a:lnTo>
                <a:lnTo>
                  <a:pt x="140481" y="32428"/>
                </a:lnTo>
                <a:lnTo>
                  <a:pt x="181794" y="46533"/>
                </a:lnTo>
                <a:lnTo>
                  <a:pt x="214147" y="57370"/>
                </a:lnTo>
                <a:lnTo>
                  <a:pt x="249694" y="66890"/>
                </a:lnTo>
                <a:lnTo>
                  <a:pt x="286658" y="77707"/>
                </a:lnTo>
                <a:lnTo>
                  <a:pt x="324959" y="89570"/>
                </a:lnTo>
                <a:lnTo>
                  <a:pt x="365500" y="101898"/>
                </a:lnTo>
                <a:lnTo>
                  <a:pt x="408918" y="114433"/>
                </a:lnTo>
                <a:lnTo>
                  <a:pt x="454086" y="126354"/>
                </a:lnTo>
                <a:lnTo>
                  <a:pt x="500030" y="136355"/>
                </a:lnTo>
                <a:lnTo>
                  <a:pt x="546320" y="145504"/>
                </a:lnTo>
                <a:lnTo>
                  <a:pt x="569531" y="149920"/>
                </a:lnTo>
                <a:lnTo>
                  <a:pt x="594176" y="154980"/>
                </a:lnTo>
                <a:lnTo>
                  <a:pt x="619778" y="160470"/>
                </a:lnTo>
                <a:lnTo>
                  <a:pt x="646018" y="166246"/>
                </a:lnTo>
                <a:lnTo>
                  <a:pt x="671273" y="171509"/>
                </a:lnTo>
                <a:lnTo>
                  <a:pt x="695871" y="176428"/>
                </a:lnTo>
                <a:lnTo>
                  <a:pt x="736137" y="184246"/>
                </a:lnTo>
                <a:lnTo>
                  <a:pt x="768350" y="1905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203">
            <a:extLst>
              <a:ext uri="{FF2B5EF4-FFF2-40B4-BE49-F238E27FC236}">
                <a16:creationId xmlns:a16="http://schemas.microsoft.com/office/drawing/2014/main" id="{81636388-318D-4C7D-8306-8B4F2971D61A}"/>
              </a:ext>
            </a:extLst>
          </p:cNvPr>
          <p:cNvGrpSpPr/>
          <p:nvPr/>
        </p:nvGrpSpPr>
        <p:grpSpPr>
          <a:xfrm>
            <a:off x="1916113" y="3346451"/>
            <a:ext cx="3600163" cy="742892"/>
            <a:chOff x="1916113" y="3346451"/>
            <a:chExt cx="3600163" cy="742892"/>
          </a:xfrm>
        </p:grpSpPr>
        <p:sp>
          <p:nvSpPr>
            <p:cNvPr id="11" name="SMARTInkShape-672">
              <a:extLst>
                <a:ext uri="{FF2B5EF4-FFF2-40B4-BE49-F238E27FC236}">
                  <a16:creationId xmlns:a16="http://schemas.microsoft.com/office/drawing/2014/main" id="{D3A2FAA8-50AC-4A97-B0D6-9EC34493B15C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916113" y="3822700"/>
              <a:ext cx="2489201" cy="136331"/>
            </a:xfrm>
            <a:custGeom>
              <a:avLst/>
              <a:gdLst/>
              <a:ahLst/>
              <a:cxnLst/>
              <a:rect l="0" t="0" r="0" b="0"/>
              <a:pathLst>
                <a:path w="2489201" h="136331">
                  <a:moveTo>
                    <a:pt x="0" y="0"/>
                  </a:moveTo>
                  <a:lnTo>
                    <a:pt x="0" y="0"/>
                  </a:lnTo>
                  <a:lnTo>
                    <a:pt x="25748" y="1882"/>
                  </a:lnTo>
                  <a:lnTo>
                    <a:pt x="68556" y="10984"/>
                  </a:lnTo>
                  <a:lnTo>
                    <a:pt x="107204" y="13180"/>
                  </a:lnTo>
                  <a:lnTo>
                    <a:pt x="153721" y="18138"/>
                  </a:lnTo>
                  <a:lnTo>
                    <a:pt x="193295" y="23939"/>
                  </a:lnTo>
                  <a:lnTo>
                    <a:pt x="236965" y="29998"/>
                  </a:lnTo>
                  <a:lnTo>
                    <a:pt x="273647" y="29349"/>
                  </a:lnTo>
                  <a:lnTo>
                    <a:pt x="311326" y="26570"/>
                  </a:lnTo>
                  <a:lnTo>
                    <a:pt x="351183" y="23865"/>
                  </a:lnTo>
                  <a:lnTo>
                    <a:pt x="394273" y="20477"/>
                  </a:lnTo>
                  <a:lnTo>
                    <a:pt x="440201" y="19473"/>
                  </a:lnTo>
                  <a:lnTo>
                    <a:pt x="487676" y="17294"/>
                  </a:lnTo>
                  <a:lnTo>
                    <a:pt x="534903" y="14061"/>
                  </a:lnTo>
                  <a:lnTo>
                    <a:pt x="567229" y="12600"/>
                  </a:lnTo>
                  <a:lnTo>
                    <a:pt x="613900" y="8515"/>
                  </a:lnTo>
                  <a:lnTo>
                    <a:pt x="646553" y="7312"/>
                  </a:lnTo>
                  <a:lnTo>
                    <a:pt x="679881" y="6778"/>
                  </a:lnTo>
                  <a:lnTo>
                    <a:pt x="713508" y="6540"/>
                  </a:lnTo>
                  <a:lnTo>
                    <a:pt x="747268" y="6434"/>
                  </a:lnTo>
                  <a:lnTo>
                    <a:pt x="782969" y="6388"/>
                  </a:lnTo>
                  <a:lnTo>
                    <a:pt x="819297" y="6367"/>
                  </a:lnTo>
                  <a:lnTo>
                    <a:pt x="854258" y="6357"/>
                  </a:lnTo>
                  <a:lnTo>
                    <a:pt x="888611" y="8235"/>
                  </a:lnTo>
                  <a:lnTo>
                    <a:pt x="923399" y="11421"/>
                  </a:lnTo>
                  <a:lnTo>
                    <a:pt x="960027" y="15189"/>
                  </a:lnTo>
                  <a:lnTo>
                    <a:pt x="997473" y="17334"/>
                  </a:lnTo>
                  <a:lnTo>
                    <a:pt x="1035282" y="18993"/>
                  </a:lnTo>
                  <a:lnTo>
                    <a:pt x="1073253" y="22082"/>
                  </a:lnTo>
                  <a:lnTo>
                    <a:pt x="1111295" y="27688"/>
                  </a:lnTo>
                  <a:lnTo>
                    <a:pt x="1150075" y="33473"/>
                  </a:lnTo>
                  <a:lnTo>
                    <a:pt x="1190830" y="36044"/>
                  </a:lnTo>
                  <a:lnTo>
                    <a:pt x="1230580" y="39067"/>
                  </a:lnTo>
                  <a:lnTo>
                    <a:pt x="1270118" y="42058"/>
                  </a:lnTo>
                  <a:lnTo>
                    <a:pt x="1311210" y="43387"/>
                  </a:lnTo>
                  <a:lnTo>
                    <a:pt x="1352991" y="43978"/>
                  </a:lnTo>
                  <a:lnTo>
                    <a:pt x="1395784" y="44946"/>
                  </a:lnTo>
                  <a:lnTo>
                    <a:pt x="1440674" y="47728"/>
                  </a:lnTo>
                  <a:lnTo>
                    <a:pt x="1484614" y="49435"/>
                  </a:lnTo>
                  <a:lnTo>
                    <a:pt x="1527662" y="50899"/>
                  </a:lnTo>
                  <a:lnTo>
                    <a:pt x="1570312" y="53901"/>
                  </a:lnTo>
                  <a:lnTo>
                    <a:pt x="1612787" y="55706"/>
                  </a:lnTo>
                  <a:lnTo>
                    <a:pt x="1655183" y="56508"/>
                  </a:lnTo>
                  <a:lnTo>
                    <a:pt x="1697544" y="56865"/>
                  </a:lnTo>
                  <a:lnTo>
                    <a:pt x="1738008" y="58905"/>
                  </a:lnTo>
                  <a:lnTo>
                    <a:pt x="1777159" y="62163"/>
                  </a:lnTo>
                  <a:lnTo>
                    <a:pt x="1815726" y="65963"/>
                  </a:lnTo>
                  <a:lnTo>
                    <a:pt x="1855915" y="70004"/>
                  </a:lnTo>
                  <a:lnTo>
                    <a:pt x="1896590" y="74152"/>
                  </a:lnTo>
                  <a:lnTo>
                    <a:pt x="1935834" y="78347"/>
                  </a:lnTo>
                  <a:lnTo>
                    <a:pt x="1972561" y="82564"/>
                  </a:lnTo>
                  <a:lnTo>
                    <a:pt x="2008404" y="86789"/>
                  </a:lnTo>
                  <a:lnTo>
                    <a:pt x="2045502" y="91019"/>
                  </a:lnTo>
                  <a:lnTo>
                    <a:pt x="2079393" y="95251"/>
                  </a:lnTo>
                  <a:lnTo>
                    <a:pt x="2111624" y="99484"/>
                  </a:lnTo>
                  <a:lnTo>
                    <a:pt x="2144764" y="103717"/>
                  </a:lnTo>
                  <a:lnTo>
                    <a:pt x="2191784" y="110067"/>
                  </a:lnTo>
                  <a:lnTo>
                    <a:pt x="2233624" y="116417"/>
                  </a:lnTo>
                  <a:lnTo>
                    <a:pt x="2272833" y="122767"/>
                  </a:lnTo>
                  <a:lnTo>
                    <a:pt x="2311261" y="129117"/>
                  </a:lnTo>
                  <a:lnTo>
                    <a:pt x="2357808" y="133219"/>
                  </a:lnTo>
                  <a:lnTo>
                    <a:pt x="2403273" y="136330"/>
                  </a:lnTo>
                  <a:lnTo>
                    <a:pt x="2443220" y="133939"/>
                  </a:lnTo>
                  <a:lnTo>
                    <a:pt x="248920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673">
              <a:extLst>
                <a:ext uri="{FF2B5EF4-FFF2-40B4-BE49-F238E27FC236}">
                  <a16:creationId xmlns:a16="http://schemas.microsoft.com/office/drawing/2014/main" id="{CA9A118C-E044-44B6-86EB-891C1107236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379913" y="3390903"/>
              <a:ext cx="863601" cy="698440"/>
            </a:xfrm>
            <a:custGeom>
              <a:avLst/>
              <a:gdLst/>
              <a:ahLst/>
              <a:cxnLst/>
              <a:rect l="0" t="0" r="0" b="0"/>
              <a:pathLst>
                <a:path w="863601" h="698440">
                  <a:moveTo>
                    <a:pt x="0" y="622297"/>
                  </a:moveTo>
                  <a:lnTo>
                    <a:pt x="0" y="622297"/>
                  </a:lnTo>
                  <a:lnTo>
                    <a:pt x="0" y="627764"/>
                  </a:lnTo>
                  <a:lnTo>
                    <a:pt x="6741" y="631757"/>
                  </a:lnTo>
                  <a:lnTo>
                    <a:pt x="28251" y="640582"/>
                  </a:lnTo>
                  <a:lnTo>
                    <a:pt x="40434" y="649430"/>
                  </a:lnTo>
                  <a:lnTo>
                    <a:pt x="87579" y="664951"/>
                  </a:lnTo>
                  <a:lnTo>
                    <a:pt x="97485" y="667360"/>
                  </a:lnTo>
                  <a:lnTo>
                    <a:pt x="121091" y="676641"/>
                  </a:lnTo>
                  <a:lnTo>
                    <a:pt x="168496" y="688121"/>
                  </a:lnTo>
                  <a:lnTo>
                    <a:pt x="212661" y="695165"/>
                  </a:lnTo>
                  <a:lnTo>
                    <a:pt x="256012" y="698058"/>
                  </a:lnTo>
                  <a:lnTo>
                    <a:pt x="298453" y="698439"/>
                  </a:lnTo>
                  <a:lnTo>
                    <a:pt x="337387" y="696604"/>
                  </a:lnTo>
                  <a:lnTo>
                    <a:pt x="375677" y="689656"/>
                  </a:lnTo>
                  <a:lnTo>
                    <a:pt x="415487" y="681490"/>
                  </a:lnTo>
                  <a:lnTo>
                    <a:pt x="455440" y="673082"/>
                  </a:lnTo>
                  <a:lnTo>
                    <a:pt x="499301" y="661806"/>
                  </a:lnTo>
                  <a:lnTo>
                    <a:pt x="541835" y="643092"/>
                  </a:lnTo>
                  <a:lnTo>
                    <a:pt x="587196" y="618031"/>
                  </a:lnTo>
                  <a:lnTo>
                    <a:pt x="631726" y="580451"/>
                  </a:lnTo>
                  <a:lnTo>
                    <a:pt x="678279" y="536605"/>
                  </a:lnTo>
                  <a:lnTo>
                    <a:pt x="711046" y="493281"/>
                  </a:lnTo>
                  <a:lnTo>
                    <a:pt x="742224" y="446479"/>
                  </a:lnTo>
                  <a:lnTo>
                    <a:pt x="769229" y="398888"/>
                  </a:lnTo>
                  <a:lnTo>
                    <a:pt x="788854" y="359889"/>
                  </a:lnTo>
                  <a:lnTo>
                    <a:pt x="800609" y="332253"/>
                  </a:lnTo>
                  <a:lnTo>
                    <a:pt x="809059" y="293548"/>
                  </a:lnTo>
                  <a:lnTo>
                    <a:pt x="822185" y="249955"/>
                  </a:lnTo>
                  <a:lnTo>
                    <a:pt x="828434" y="207456"/>
                  </a:lnTo>
                  <a:lnTo>
                    <a:pt x="837017" y="162100"/>
                  </a:lnTo>
                  <a:lnTo>
                    <a:pt x="842494" y="114493"/>
                  </a:lnTo>
                  <a:lnTo>
                    <a:pt x="850258" y="67983"/>
                  </a:lnTo>
                  <a:lnTo>
                    <a:pt x="851588" y="30342"/>
                  </a:lnTo>
                  <a:lnTo>
                    <a:pt x="856364" y="17303"/>
                  </a:lnTo>
                  <a:lnTo>
                    <a:pt x="857250" y="0"/>
                  </a:lnTo>
                  <a:lnTo>
                    <a:pt x="857250" y="8836"/>
                  </a:lnTo>
                  <a:lnTo>
                    <a:pt x="859131" y="12862"/>
                  </a:lnTo>
                  <a:lnTo>
                    <a:pt x="861614" y="17004"/>
                  </a:lnTo>
                  <a:lnTo>
                    <a:pt x="863600" y="253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674">
              <a:extLst>
                <a:ext uri="{FF2B5EF4-FFF2-40B4-BE49-F238E27FC236}">
                  <a16:creationId xmlns:a16="http://schemas.microsoft.com/office/drawing/2014/main" id="{FA9459FB-5CFB-44EE-9722-5527881E80F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123770" y="3371853"/>
              <a:ext cx="380094" cy="298424"/>
            </a:xfrm>
            <a:custGeom>
              <a:avLst/>
              <a:gdLst/>
              <a:ahLst/>
              <a:cxnLst/>
              <a:rect l="0" t="0" r="0" b="0"/>
              <a:pathLst>
                <a:path w="380094" h="298424">
                  <a:moveTo>
                    <a:pt x="56243" y="253997"/>
                  </a:moveTo>
                  <a:lnTo>
                    <a:pt x="56243" y="253997"/>
                  </a:lnTo>
                  <a:lnTo>
                    <a:pt x="46117" y="264828"/>
                  </a:lnTo>
                  <a:lnTo>
                    <a:pt x="42169" y="273096"/>
                  </a:lnTo>
                  <a:lnTo>
                    <a:pt x="28646" y="287867"/>
                  </a:lnTo>
                  <a:lnTo>
                    <a:pt x="24457" y="290217"/>
                  </a:lnTo>
                  <a:lnTo>
                    <a:pt x="19390" y="291726"/>
                  </a:lnTo>
                  <a:lnTo>
                    <a:pt x="12785" y="297532"/>
                  </a:lnTo>
                  <a:lnTo>
                    <a:pt x="5730" y="298423"/>
                  </a:lnTo>
                  <a:lnTo>
                    <a:pt x="2157" y="295069"/>
                  </a:lnTo>
                  <a:lnTo>
                    <a:pt x="454" y="289655"/>
                  </a:lnTo>
                  <a:lnTo>
                    <a:pt x="0" y="286236"/>
                  </a:lnTo>
                  <a:lnTo>
                    <a:pt x="10353" y="239035"/>
                  </a:lnTo>
                  <a:lnTo>
                    <a:pt x="21168" y="195876"/>
                  </a:lnTo>
                  <a:lnTo>
                    <a:pt x="31270" y="151035"/>
                  </a:lnTo>
                  <a:lnTo>
                    <a:pt x="46549" y="103800"/>
                  </a:lnTo>
                  <a:lnTo>
                    <a:pt x="51334" y="79414"/>
                  </a:lnTo>
                  <a:lnTo>
                    <a:pt x="59960" y="60262"/>
                  </a:lnTo>
                  <a:lnTo>
                    <a:pt x="63954" y="41221"/>
                  </a:lnTo>
                  <a:lnTo>
                    <a:pt x="77489" y="17996"/>
                  </a:lnTo>
                  <a:lnTo>
                    <a:pt x="81678" y="15052"/>
                  </a:lnTo>
                  <a:lnTo>
                    <a:pt x="85891" y="13038"/>
                  </a:lnTo>
                  <a:lnTo>
                    <a:pt x="90116" y="9791"/>
                  </a:lnTo>
                  <a:lnTo>
                    <a:pt x="92464" y="5996"/>
                  </a:lnTo>
                  <a:lnTo>
                    <a:pt x="93090" y="3997"/>
                  </a:lnTo>
                  <a:lnTo>
                    <a:pt x="94213" y="2664"/>
                  </a:lnTo>
                  <a:lnTo>
                    <a:pt x="97342" y="1182"/>
                  </a:lnTo>
                  <a:lnTo>
                    <a:pt x="128211" y="0"/>
                  </a:lnTo>
                  <a:lnTo>
                    <a:pt x="172473" y="14070"/>
                  </a:lnTo>
                  <a:lnTo>
                    <a:pt x="215106" y="27594"/>
                  </a:lnTo>
                  <a:lnTo>
                    <a:pt x="259449" y="42335"/>
                  </a:lnTo>
                  <a:lnTo>
                    <a:pt x="306872" y="55893"/>
                  </a:lnTo>
                  <a:lnTo>
                    <a:pt x="317916" y="62234"/>
                  </a:lnTo>
                  <a:lnTo>
                    <a:pt x="329175" y="69991"/>
                  </a:lnTo>
                  <a:lnTo>
                    <a:pt x="365938" y="84622"/>
                  </a:lnTo>
                  <a:lnTo>
                    <a:pt x="380093" y="952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675">
              <a:extLst>
                <a:ext uri="{FF2B5EF4-FFF2-40B4-BE49-F238E27FC236}">
                  <a16:creationId xmlns:a16="http://schemas.microsoft.com/office/drawing/2014/main" id="{81489E53-5570-4881-B1B0-60D42A880CA6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976813" y="3346451"/>
              <a:ext cx="539463" cy="228600"/>
            </a:xfrm>
            <a:custGeom>
              <a:avLst/>
              <a:gdLst/>
              <a:ahLst/>
              <a:cxnLst/>
              <a:rect l="0" t="0" r="0" b="0"/>
              <a:pathLst>
                <a:path w="539463" h="228600">
                  <a:moveTo>
                    <a:pt x="0" y="209549"/>
                  </a:moveTo>
                  <a:lnTo>
                    <a:pt x="0" y="209549"/>
                  </a:lnTo>
                  <a:lnTo>
                    <a:pt x="27596" y="209549"/>
                  </a:lnTo>
                  <a:lnTo>
                    <a:pt x="75053" y="193763"/>
                  </a:lnTo>
                  <a:lnTo>
                    <a:pt x="115247" y="169325"/>
                  </a:lnTo>
                  <a:lnTo>
                    <a:pt x="154252" y="121796"/>
                  </a:lnTo>
                  <a:lnTo>
                    <a:pt x="163183" y="108379"/>
                  </a:lnTo>
                  <a:lnTo>
                    <a:pt x="164953" y="103907"/>
                  </a:lnTo>
                  <a:lnTo>
                    <a:pt x="176561" y="86669"/>
                  </a:lnTo>
                  <a:lnTo>
                    <a:pt x="189210" y="74713"/>
                  </a:lnTo>
                  <a:lnTo>
                    <a:pt x="218009" y="42357"/>
                  </a:lnTo>
                  <a:lnTo>
                    <a:pt x="222246" y="39992"/>
                  </a:lnTo>
                  <a:lnTo>
                    <a:pt x="224364" y="39361"/>
                  </a:lnTo>
                  <a:lnTo>
                    <a:pt x="225776" y="38235"/>
                  </a:lnTo>
                  <a:lnTo>
                    <a:pt x="228469" y="33985"/>
                  </a:lnTo>
                  <a:lnTo>
                    <a:pt x="241220" y="26046"/>
                  </a:lnTo>
                  <a:lnTo>
                    <a:pt x="244322" y="25686"/>
                  </a:lnTo>
                  <a:lnTo>
                    <a:pt x="248052" y="23645"/>
                  </a:lnTo>
                  <a:lnTo>
                    <a:pt x="252825" y="19957"/>
                  </a:lnTo>
                  <a:lnTo>
                    <a:pt x="257023" y="19318"/>
                  </a:lnTo>
                  <a:lnTo>
                    <a:pt x="258131" y="18523"/>
                  </a:lnTo>
                  <a:lnTo>
                    <a:pt x="258871" y="17287"/>
                  </a:lnTo>
                  <a:lnTo>
                    <a:pt x="260263" y="12968"/>
                  </a:lnTo>
                  <a:lnTo>
                    <a:pt x="263695" y="12778"/>
                  </a:lnTo>
                  <a:lnTo>
                    <a:pt x="264697" y="12047"/>
                  </a:lnTo>
                  <a:lnTo>
                    <a:pt x="266684" y="6401"/>
                  </a:lnTo>
                  <a:lnTo>
                    <a:pt x="266699" y="6351"/>
                  </a:lnTo>
                  <a:lnTo>
                    <a:pt x="266699" y="2979"/>
                  </a:lnTo>
                  <a:lnTo>
                    <a:pt x="267405" y="1985"/>
                  </a:lnTo>
                  <a:lnTo>
                    <a:pt x="268581" y="1323"/>
                  </a:lnTo>
                  <a:lnTo>
                    <a:pt x="273167" y="173"/>
                  </a:lnTo>
                  <a:lnTo>
                    <a:pt x="295106" y="0"/>
                  </a:lnTo>
                  <a:lnTo>
                    <a:pt x="298845" y="1881"/>
                  </a:lnTo>
                  <a:lnTo>
                    <a:pt x="302859" y="4363"/>
                  </a:lnTo>
                  <a:lnTo>
                    <a:pt x="306994" y="5466"/>
                  </a:lnTo>
                  <a:lnTo>
                    <a:pt x="308380" y="6466"/>
                  </a:lnTo>
                  <a:lnTo>
                    <a:pt x="309303" y="7838"/>
                  </a:lnTo>
                  <a:lnTo>
                    <a:pt x="311034" y="11244"/>
                  </a:lnTo>
                  <a:lnTo>
                    <a:pt x="314156" y="15110"/>
                  </a:lnTo>
                  <a:lnTo>
                    <a:pt x="338428" y="33873"/>
                  </a:lnTo>
                  <a:lnTo>
                    <a:pt x="370546" y="78926"/>
                  </a:lnTo>
                  <a:lnTo>
                    <a:pt x="386226" y="99563"/>
                  </a:lnTo>
                  <a:lnTo>
                    <a:pt x="415630" y="122653"/>
                  </a:lnTo>
                  <a:lnTo>
                    <a:pt x="459143" y="149636"/>
                  </a:lnTo>
                  <a:lnTo>
                    <a:pt x="505751" y="177075"/>
                  </a:lnTo>
                  <a:lnTo>
                    <a:pt x="519210" y="184424"/>
                  </a:lnTo>
                  <a:lnTo>
                    <a:pt x="523565" y="188505"/>
                  </a:lnTo>
                  <a:lnTo>
                    <a:pt x="526723" y="194063"/>
                  </a:lnTo>
                  <a:lnTo>
                    <a:pt x="529962" y="195611"/>
                  </a:lnTo>
                  <a:lnTo>
                    <a:pt x="531107" y="196729"/>
                  </a:lnTo>
                  <a:lnTo>
                    <a:pt x="532381" y="199853"/>
                  </a:lnTo>
                  <a:lnTo>
                    <a:pt x="533426" y="200969"/>
                  </a:lnTo>
                  <a:lnTo>
                    <a:pt x="536469" y="202208"/>
                  </a:lnTo>
                  <a:lnTo>
                    <a:pt x="537562" y="203244"/>
                  </a:lnTo>
                  <a:lnTo>
                    <a:pt x="538777" y="206276"/>
                  </a:lnTo>
                  <a:lnTo>
                    <a:pt x="539462" y="211950"/>
                  </a:lnTo>
                  <a:lnTo>
                    <a:pt x="538146" y="213972"/>
                  </a:lnTo>
                  <a:lnTo>
                    <a:pt x="530965" y="220189"/>
                  </a:lnTo>
                  <a:lnTo>
                    <a:pt x="527050" y="2285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MARTInkShape-676">
            <a:extLst>
              <a:ext uri="{FF2B5EF4-FFF2-40B4-BE49-F238E27FC236}">
                <a16:creationId xmlns:a16="http://schemas.microsoft.com/office/drawing/2014/main" id="{AE8D9206-252E-48FB-8B7D-728707EECDC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81112" y="3213689"/>
            <a:ext cx="4432302" cy="170862"/>
          </a:xfrm>
          <a:custGeom>
            <a:avLst/>
            <a:gdLst/>
            <a:ahLst/>
            <a:cxnLst/>
            <a:rect l="0" t="0" r="0" b="0"/>
            <a:pathLst>
              <a:path w="4432302" h="170862">
                <a:moveTo>
                  <a:pt x="0" y="50211"/>
                </a:moveTo>
                <a:lnTo>
                  <a:pt x="0" y="50211"/>
                </a:lnTo>
                <a:lnTo>
                  <a:pt x="46670" y="50211"/>
                </a:lnTo>
                <a:lnTo>
                  <a:pt x="49577" y="50211"/>
                </a:lnTo>
                <a:lnTo>
                  <a:pt x="55628" y="45847"/>
                </a:lnTo>
                <a:lnTo>
                  <a:pt x="61560" y="44449"/>
                </a:lnTo>
                <a:lnTo>
                  <a:pt x="78463" y="43207"/>
                </a:lnTo>
                <a:lnTo>
                  <a:pt x="90758" y="38400"/>
                </a:lnTo>
                <a:lnTo>
                  <a:pt x="135539" y="37516"/>
                </a:lnTo>
                <a:lnTo>
                  <a:pt x="182035" y="37511"/>
                </a:lnTo>
                <a:lnTo>
                  <a:pt x="226884" y="37511"/>
                </a:lnTo>
                <a:lnTo>
                  <a:pt x="272439" y="34140"/>
                </a:lnTo>
                <a:lnTo>
                  <a:pt x="319935" y="28051"/>
                </a:lnTo>
                <a:lnTo>
                  <a:pt x="367074" y="19628"/>
                </a:lnTo>
                <a:lnTo>
                  <a:pt x="406796" y="16733"/>
                </a:lnTo>
                <a:lnTo>
                  <a:pt x="448080" y="8356"/>
                </a:lnTo>
                <a:lnTo>
                  <a:pt x="488978" y="6103"/>
                </a:lnTo>
                <a:lnTo>
                  <a:pt x="536216" y="5791"/>
                </a:lnTo>
                <a:lnTo>
                  <a:pt x="577943" y="3884"/>
                </a:lnTo>
                <a:lnTo>
                  <a:pt x="620196" y="0"/>
                </a:lnTo>
                <a:lnTo>
                  <a:pt x="662519" y="2860"/>
                </a:lnTo>
                <a:lnTo>
                  <a:pt x="704851" y="5379"/>
                </a:lnTo>
                <a:lnTo>
                  <a:pt x="747889" y="5711"/>
                </a:lnTo>
                <a:lnTo>
                  <a:pt x="794985" y="5754"/>
                </a:lnTo>
                <a:lnTo>
                  <a:pt x="839966" y="5760"/>
                </a:lnTo>
                <a:lnTo>
                  <a:pt x="886280" y="6467"/>
                </a:lnTo>
                <a:lnTo>
                  <a:pt x="922513" y="8906"/>
                </a:lnTo>
                <a:lnTo>
                  <a:pt x="968830" y="6881"/>
                </a:lnTo>
                <a:lnTo>
                  <a:pt x="1011688" y="11283"/>
                </a:lnTo>
                <a:lnTo>
                  <a:pt x="1054090" y="17028"/>
                </a:lnTo>
                <a:lnTo>
                  <a:pt x="1100796" y="18978"/>
                </a:lnTo>
                <a:lnTo>
                  <a:pt x="1144855" y="27274"/>
                </a:lnTo>
                <a:lnTo>
                  <a:pt x="1189297" y="35675"/>
                </a:lnTo>
                <a:lnTo>
                  <a:pt x="1236246" y="37269"/>
                </a:lnTo>
                <a:lnTo>
                  <a:pt x="1276791" y="39345"/>
                </a:lnTo>
                <a:lnTo>
                  <a:pt x="1318771" y="42969"/>
                </a:lnTo>
                <a:lnTo>
                  <a:pt x="1361034" y="43685"/>
                </a:lnTo>
                <a:lnTo>
                  <a:pt x="1403354" y="43826"/>
                </a:lnTo>
                <a:lnTo>
                  <a:pt x="1445685" y="43854"/>
                </a:lnTo>
                <a:lnTo>
                  <a:pt x="1488017" y="43860"/>
                </a:lnTo>
                <a:lnTo>
                  <a:pt x="1530351" y="43861"/>
                </a:lnTo>
                <a:lnTo>
                  <a:pt x="1572684" y="47232"/>
                </a:lnTo>
                <a:lnTo>
                  <a:pt x="1611359" y="53986"/>
                </a:lnTo>
                <a:lnTo>
                  <a:pt x="1654537" y="57934"/>
                </a:lnTo>
                <a:lnTo>
                  <a:pt x="1694032" y="61928"/>
                </a:lnTo>
                <a:lnTo>
                  <a:pt x="1741316" y="69689"/>
                </a:lnTo>
                <a:lnTo>
                  <a:pt x="1782514" y="74441"/>
                </a:lnTo>
                <a:lnTo>
                  <a:pt x="1823917" y="76085"/>
                </a:lnTo>
                <a:lnTo>
                  <a:pt x="1861885" y="80591"/>
                </a:lnTo>
                <a:lnTo>
                  <a:pt x="1903148" y="81690"/>
                </a:lnTo>
                <a:lnTo>
                  <a:pt x="1945975" y="81908"/>
                </a:lnTo>
                <a:lnTo>
                  <a:pt x="1990705" y="81951"/>
                </a:lnTo>
                <a:lnTo>
                  <a:pt x="2033878" y="81959"/>
                </a:lnTo>
                <a:lnTo>
                  <a:pt x="2078102" y="81255"/>
                </a:lnTo>
                <a:lnTo>
                  <a:pt x="2120809" y="76935"/>
                </a:lnTo>
                <a:lnTo>
                  <a:pt x="2166586" y="75873"/>
                </a:lnTo>
                <a:lnTo>
                  <a:pt x="2206961" y="75663"/>
                </a:lnTo>
                <a:lnTo>
                  <a:pt x="2250057" y="75621"/>
                </a:lnTo>
                <a:lnTo>
                  <a:pt x="2295756" y="75613"/>
                </a:lnTo>
                <a:lnTo>
                  <a:pt x="2339459" y="74906"/>
                </a:lnTo>
                <a:lnTo>
                  <a:pt x="2386244" y="70585"/>
                </a:lnTo>
                <a:lnTo>
                  <a:pt x="2429666" y="69523"/>
                </a:lnTo>
                <a:lnTo>
                  <a:pt x="2476578" y="69313"/>
                </a:lnTo>
                <a:lnTo>
                  <a:pt x="2520548" y="69271"/>
                </a:lnTo>
                <a:lnTo>
                  <a:pt x="2563204" y="69263"/>
                </a:lnTo>
                <a:lnTo>
                  <a:pt x="2606307" y="69261"/>
                </a:lnTo>
                <a:lnTo>
                  <a:pt x="2652973" y="69261"/>
                </a:lnTo>
                <a:lnTo>
                  <a:pt x="2696372" y="69261"/>
                </a:lnTo>
                <a:lnTo>
                  <a:pt x="2739621" y="68556"/>
                </a:lnTo>
                <a:lnTo>
                  <a:pt x="2786316" y="64235"/>
                </a:lnTo>
                <a:lnTo>
                  <a:pt x="2829720" y="63173"/>
                </a:lnTo>
                <a:lnTo>
                  <a:pt x="2872265" y="62963"/>
                </a:lnTo>
                <a:lnTo>
                  <a:pt x="2914640" y="62921"/>
                </a:lnTo>
                <a:lnTo>
                  <a:pt x="2956982" y="62913"/>
                </a:lnTo>
                <a:lnTo>
                  <a:pt x="2999317" y="63617"/>
                </a:lnTo>
                <a:lnTo>
                  <a:pt x="3041651" y="67937"/>
                </a:lnTo>
                <a:lnTo>
                  <a:pt x="3080613" y="72371"/>
                </a:lnTo>
                <a:lnTo>
                  <a:pt x="3120555" y="75676"/>
                </a:lnTo>
                <a:lnTo>
                  <a:pt x="3162417" y="82392"/>
                </a:lnTo>
                <a:lnTo>
                  <a:pt x="3208028" y="90513"/>
                </a:lnTo>
                <a:lnTo>
                  <a:pt x="3252733" y="94547"/>
                </a:lnTo>
                <a:lnTo>
                  <a:pt x="3295535" y="101407"/>
                </a:lnTo>
                <a:lnTo>
                  <a:pt x="3341332" y="106185"/>
                </a:lnTo>
                <a:lnTo>
                  <a:pt x="3378565" y="107013"/>
                </a:lnTo>
                <a:lnTo>
                  <a:pt x="3416409" y="110629"/>
                </a:lnTo>
                <a:lnTo>
                  <a:pt x="3454433" y="112798"/>
                </a:lnTo>
                <a:lnTo>
                  <a:pt x="3492510" y="113440"/>
                </a:lnTo>
                <a:lnTo>
                  <a:pt x="3530603" y="113631"/>
                </a:lnTo>
                <a:lnTo>
                  <a:pt x="3568701" y="113687"/>
                </a:lnTo>
                <a:lnTo>
                  <a:pt x="3606801" y="113704"/>
                </a:lnTo>
                <a:lnTo>
                  <a:pt x="3644901" y="113709"/>
                </a:lnTo>
                <a:lnTo>
                  <a:pt x="3691336" y="113711"/>
                </a:lnTo>
                <a:lnTo>
                  <a:pt x="3728039" y="113711"/>
                </a:lnTo>
                <a:lnTo>
                  <a:pt x="3765019" y="114417"/>
                </a:lnTo>
                <a:lnTo>
                  <a:pt x="3800044" y="118075"/>
                </a:lnTo>
                <a:lnTo>
                  <a:pt x="3839663" y="120178"/>
                </a:lnTo>
                <a:lnTo>
                  <a:pt x="3885370" y="124971"/>
                </a:lnTo>
                <a:lnTo>
                  <a:pt x="3931741" y="126127"/>
                </a:lnTo>
                <a:lnTo>
                  <a:pt x="3977302" y="130719"/>
                </a:lnTo>
                <a:lnTo>
                  <a:pt x="4022572" y="134239"/>
                </a:lnTo>
                <a:lnTo>
                  <a:pt x="4065852" y="138149"/>
                </a:lnTo>
                <a:lnTo>
                  <a:pt x="4105733" y="143285"/>
                </a:lnTo>
                <a:lnTo>
                  <a:pt x="4146850" y="146912"/>
                </a:lnTo>
                <a:lnTo>
                  <a:pt x="4185572" y="154214"/>
                </a:lnTo>
                <a:lnTo>
                  <a:pt x="4224762" y="157382"/>
                </a:lnTo>
                <a:lnTo>
                  <a:pt x="4262293" y="158007"/>
                </a:lnTo>
                <a:lnTo>
                  <a:pt x="4303469" y="158130"/>
                </a:lnTo>
                <a:lnTo>
                  <a:pt x="4347349" y="160038"/>
                </a:lnTo>
                <a:lnTo>
                  <a:pt x="4394060" y="164249"/>
                </a:lnTo>
                <a:lnTo>
                  <a:pt x="4414503" y="165165"/>
                </a:lnTo>
                <a:lnTo>
                  <a:pt x="4432301" y="17086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SMARTInkShape-Group205">
            <a:extLst>
              <a:ext uri="{FF2B5EF4-FFF2-40B4-BE49-F238E27FC236}">
                <a16:creationId xmlns:a16="http://schemas.microsoft.com/office/drawing/2014/main" id="{48AA8080-2ADA-4A9B-B264-B93DF39BAB10}"/>
              </a:ext>
            </a:extLst>
          </p:cNvPr>
          <p:cNvGrpSpPr/>
          <p:nvPr/>
        </p:nvGrpSpPr>
        <p:grpSpPr>
          <a:xfrm>
            <a:off x="9951823" y="1530351"/>
            <a:ext cx="600290" cy="323850"/>
            <a:chOff x="9951823" y="1530351"/>
            <a:chExt cx="600290" cy="323850"/>
          </a:xfrm>
        </p:grpSpPr>
        <p:sp>
          <p:nvSpPr>
            <p:cNvPr id="17" name="SMARTInkShape-677">
              <a:extLst>
                <a:ext uri="{FF2B5EF4-FFF2-40B4-BE49-F238E27FC236}">
                  <a16:creationId xmlns:a16="http://schemas.microsoft.com/office/drawing/2014/main" id="{DF517144-0870-42CA-864A-74AF4035C71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069513" y="1612900"/>
              <a:ext cx="482600" cy="241301"/>
            </a:xfrm>
            <a:custGeom>
              <a:avLst/>
              <a:gdLst/>
              <a:ahLst/>
              <a:cxnLst/>
              <a:rect l="0" t="0" r="0" b="0"/>
              <a:pathLst>
                <a:path w="482600" h="241301">
                  <a:moveTo>
                    <a:pt x="476250" y="241300"/>
                  </a:moveTo>
                  <a:lnTo>
                    <a:pt x="476250" y="241300"/>
                  </a:lnTo>
                  <a:lnTo>
                    <a:pt x="476250" y="235833"/>
                  </a:lnTo>
                  <a:lnTo>
                    <a:pt x="476955" y="235539"/>
                  </a:lnTo>
                  <a:lnTo>
                    <a:pt x="479908" y="235124"/>
                  </a:lnTo>
                  <a:lnTo>
                    <a:pt x="478345" y="235028"/>
                  </a:lnTo>
                  <a:lnTo>
                    <a:pt x="478352" y="235002"/>
                  </a:lnTo>
                  <a:lnTo>
                    <a:pt x="482393" y="234952"/>
                  </a:lnTo>
                  <a:lnTo>
                    <a:pt x="482599" y="219164"/>
                  </a:lnTo>
                  <a:lnTo>
                    <a:pt x="480717" y="215469"/>
                  </a:lnTo>
                  <a:lnTo>
                    <a:pt x="472474" y="205260"/>
                  </a:lnTo>
                  <a:lnTo>
                    <a:pt x="468526" y="196839"/>
                  </a:lnTo>
                  <a:lnTo>
                    <a:pt x="464350" y="192612"/>
                  </a:lnTo>
                  <a:lnTo>
                    <a:pt x="454772" y="185560"/>
                  </a:lnTo>
                  <a:lnTo>
                    <a:pt x="442974" y="172774"/>
                  </a:lnTo>
                  <a:lnTo>
                    <a:pt x="433229" y="167374"/>
                  </a:lnTo>
                  <a:lnTo>
                    <a:pt x="430636" y="166616"/>
                  </a:lnTo>
                  <a:lnTo>
                    <a:pt x="420244" y="158807"/>
                  </a:lnTo>
                  <a:lnTo>
                    <a:pt x="385042" y="124965"/>
                  </a:lnTo>
                  <a:lnTo>
                    <a:pt x="339487" y="93020"/>
                  </a:lnTo>
                  <a:lnTo>
                    <a:pt x="292128" y="67655"/>
                  </a:lnTo>
                  <a:lnTo>
                    <a:pt x="247362" y="48763"/>
                  </a:lnTo>
                  <a:lnTo>
                    <a:pt x="206154" y="32619"/>
                  </a:lnTo>
                  <a:lnTo>
                    <a:pt x="158922" y="20753"/>
                  </a:lnTo>
                  <a:lnTo>
                    <a:pt x="114310" y="11352"/>
                  </a:lnTo>
                  <a:lnTo>
                    <a:pt x="68570" y="784"/>
                  </a:lnTo>
                  <a:lnTo>
                    <a:pt x="21364" y="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678">
              <a:extLst>
                <a:ext uri="{FF2B5EF4-FFF2-40B4-BE49-F238E27FC236}">
                  <a16:creationId xmlns:a16="http://schemas.microsoft.com/office/drawing/2014/main" id="{A1225DF4-EB60-4F8C-8B4E-0FA56C03F44C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951823" y="1530351"/>
              <a:ext cx="251041" cy="222250"/>
            </a:xfrm>
            <a:custGeom>
              <a:avLst/>
              <a:gdLst/>
              <a:ahLst/>
              <a:cxnLst/>
              <a:rect l="0" t="0" r="0" b="0"/>
              <a:pathLst>
                <a:path w="251041" h="222250">
                  <a:moveTo>
                    <a:pt x="155790" y="44449"/>
                  </a:moveTo>
                  <a:lnTo>
                    <a:pt x="155790" y="44449"/>
                  </a:lnTo>
                  <a:lnTo>
                    <a:pt x="155790" y="23250"/>
                  </a:lnTo>
                  <a:lnTo>
                    <a:pt x="157671" y="19035"/>
                  </a:lnTo>
                  <a:lnTo>
                    <a:pt x="160154" y="14809"/>
                  </a:lnTo>
                  <a:lnTo>
                    <a:pt x="161878" y="7603"/>
                  </a:lnTo>
                  <a:lnTo>
                    <a:pt x="162140" y="7"/>
                  </a:lnTo>
                  <a:lnTo>
                    <a:pt x="156672" y="0"/>
                  </a:lnTo>
                  <a:lnTo>
                    <a:pt x="144559" y="10539"/>
                  </a:lnTo>
                  <a:lnTo>
                    <a:pt x="138665" y="12764"/>
                  </a:lnTo>
                  <a:lnTo>
                    <a:pt x="132449" y="16873"/>
                  </a:lnTo>
                  <a:lnTo>
                    <a:pt x="126139" y="19110"/>
                  </a:lnTo>
                  <a:lnTo>
                    <a:pt x="112749" y="29118"/>
                  </a:lnTo>
                  <a:lnTo>
                    <a:pt x="94034" y="34774"/>
                  </a:lnTo>
                  <a:lnTo>
                    <a:pt x="81058" y="41806"/>
                  </a:lnTo>
                  <a:lnTo>
                    <a:pt x="36427" y="50507"/>
                  </a:lnTo>
                  <a:lnTo>
                    <a:pt x="20865" y="51447"/>
                  </a:lnTo>
                  <a:lnTo>
                    <a:pt x="6445" y="57261"/>
                  </a:lnTo>
                  <a:lnTo>
                    <a:pt x="5427" y="58635"/>
                  </a:lnTo>
                  <a:lnTo>
                    <a:pt x="4748" y="60256"/>
                  </a:lnTo>
                  <a:lnTo>
                    <a:pt x="3589" y="61337"/>
                  </a:lnTo>
                  <a:lnTo>
                    <a:pt x="421" y="62538"/>
                  </a:lnTo>
                  <a:lnTo>
                    <a:pt x="0" y="63564"/>
                  </a:lnTo>
                  <a:lnTo>
                    <a:pt x="425" y="64953"/>
                  </a:lnTo>
                  <a:lnTo>
                    <a:pt x="2072" y="68379"/>
                  </a:lnTo>
                  <a:lnTo>
                    <a:pt x="3705" y="74274"/>
                  </a:lnTo>
                  <a:lnTo>
                    <a:pt x="15548" y="88062"/>
                  </a:lnTo>
                  <a:lnTo>
                    <a:pt x="58856" y="118827"/>
                  </a:lnTo>
                  <a:lnTo>
                    <a:pt x="104891" y="141716"/>
                  </a:lnTo>
                  <a:lnTo>
                    <a:pt x="147444" y="165166"/>
                  </a:lnTo>
                  <a:lnTo>
                    <a:pt x="193772" y="188931"/>
                  </a:lnTo>
                  <a:lnTo>
                    <a:pt x="220555" y="201581"/>
                  </a:lnTo>
                  <a:lnTo>
                    <a:pt x="244082" y="219963"/>
                  </a:lnTo>
                  <a:lnTo>
                    <a:pt x="251040" y="2222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MARTInkShape-679">
            <a:extLst>
              <a:ext uri="{FF2B5EF4-FFF2-40B4-BE49-F238E27FC236}">
                <a16:creationId xmlns:a16="http://schemas.microsoft.com/office/drawing/2014/main" id="{9DACF8C1-CA5A-4663-B0A7-7820120A417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634663" y="425450"/>
            <a:ext cx="412748" cy="1026461"/>
          </a:xfrm>
          <a:custGeom>
            <a:avLst/>
            <a:gdLst/>
            <a:ahLst/>
            <a:cxnLst/>
            <a:rect l="0" t="0" r="0" b="0"/>
            <a:pathLst>
              <a:path w="412748" h="1026461">
                <a:moveTo>
                  <a:pt x="171450" y="6350"/>
                </a:moveTo>
                <a:lnTo>
                  <a:pt x="171450" y="6350"/>
                </a:lnTo>
                <a:lnTo>
                  <a:pt x="171450" y="2979"/>
                </a:lnTo>
                <a:lnTo>
                  <a:pt x="172155" y="1986"/>
                </a:lnTo>
                <a:lnTo>
                  <a:pt x="173331" y="1324"/>
                </a:lnTo>
                <a:lnTo>
                  <a:pt x="177917" y="174"/>
                </a:lnTo>
                <a:lnTo>
                  <a:pt x="205342" y="0"/>
                </a:lnTo>
                <a:lnTo>
                  <a:pt x="206744" y="706"/>
                </a:lnTo>
                <a:lnTo>
                  <a:pt x="207680" y="1882"/>
                </a:lnTo>
                <a:lnTo>
                  <a:pt x="208303" y="3371"/>
                </a:lnTo>
                <a:lnTo>
                  <a:pt x="210130" y="3658"/>
                </a:lnTo>
                <a:lnTo>
                  <a:pt x="250727" y="0"/>
                </a:lnTo>
                <a:lnTo>
                  <a:pt x="254427" y="1882"/>
                </a:lnTo>
                <a:lnTo>
                  <a:pt x="258422" y="4364"/>
                </a:lnTo>
                <a:lnTo>
                  <a:pt x="264639" y="6467"/>
                </a:lnTo>
                <a:lnTo>
                  <a:pt x="270950" y="10540"/>
                </a:lnTo>
                <a:lnTo>
                  <a:pt x="277288" y="12765"/>
                </a:lnTo>
                <a:lnTo>
                  <a:pt x="284495" y="18083"/>
                </a:lnTo>
                <a:lnTo>
                  <a:pt x="291107" y="18965"/>
                </a:lnTo>
                <a:lnTo>
                  <a:pt x="297480" y="24510"/>
                </a:lnTo>
                <a:lnTo>
                  <a:pt x="303327" y="25930"/>
                </a:lnTo>
                <a:lnTo>
                  <a:pt x="317537" y="36373"/>
                </a:lnTo>
                <a:lnTo>
                  <a:pt x="319641" y="36949"/>
                </a:lnTo>
                <a:lnTo>
                  <a:pt x="321044" y="38038"/>
                </a:lnTo>
                <a:lnTo>
                  <a:pt x="322602" y="41130"/>
                </a:lnTo>
                <a:lnTo>
                  <a:pt x="323481" y="46837"/>
                </a:lnTo>
                <a:lnTo>
                  <a:pt x="324309" y="48158"/>
                </a:lnTo>
                <a:lnTo>
                  <a:pt x="325567" y="49039"/>
                </a:lnTo>
                <a:lnTo>
                  <a:pt x="327111" y="49626"/>
                </a:lnTo>
                <a:lnTo>
                  <a:pt x="328141" y="50723"/>
                </a:lnTo>
                <a:lnTo>
                  <a:pt x="329285" y="53823"/>
                </a:lnTo>
                <a:lnTo>
                  <a:pt x="330295" y="54932"/>
                </a:lnTo>
                <a:lnTo>
                  <a:pt x="338958" y="60229"/>
                </a:lnTo>
                <a:lnTo>
                  <a:pt x="341148" y="63928"/>
                </a:lnTo>
                <a:lnTo>
                  <a:pt x="342827" y="67923"/>
                </a:lnTo>
                <a:lnTo>
                  <a:pt x="347033" y="74140"/>
                </a:lnTo>
                <a:lnTo>
                  <a:pt x="348957" y="81303"/>
                </a:lnTo>
                <a:lnTo>
                  <a:pt x="349224" y="91279"/>
                </a:lnTo>
                <a:lnTo>
                  <a:pt x="347357" y="95367"/>
                </a:lnTo>
                <a:lnTo>
                  <a:pt x="343780" y="100369"/>
                </a:lnTo>
                <a:lnTo>
                  <a:pt x="344192" y="101485"/>
                </a:lnTo>
                <a:lnTo>
                  <a:pt x="346531" y="104606"/>
                </a:lnTo>
                <a:lnTo>
                  <a:pt x="346732" y="106426"/>
                </a:lnTo>
                <a:lnTo>
                  <a:pt x="343329" y="119291"/>
                </a:lnTo>
                <a:lnTo>
                  <a:pt x="342321" y="129263"/>
                </a:lnTo>
                <a:lnTo>
                  <a:pt x="336443" y="143055"/>
                </a:lnTo>
                <a:lnTo>
                  <a:pt x="335067" y="144053"/>
                </a:lnTo>
                <a:lnTo>
                  <a:pt x="333445" y="144719"/>
                </a:lnTo>
                <a:lnTo>
                  <a:pt x="313955" y="169209"/>
                </a:lnTo>
                <a:lnTo>
                  <a:pt x="309822" y="177776"/>
                </a:lnTo>
                <a:lnTo>
                  <a:pt x="296255" y="201454"/>
                </a:lnTo>
                <a:lnTo>
                  <a:pt x="290765" y="215391"/>
                </a:lnTo>
                <a:lnTo>
                  <a:pt x="275820" y="239281"/>
                </a:lnTo>
                <a:lnTo>
                  <a:pt x="266993" y="283659"/>
                </a:lnTo>
                <a:lnTo>
                  <a:pt x="267463" y="296913"/>
                </a:lnTo>
                <a:lnTo>
                  <a:pt x="274542" y="328043"/>
                </a:lnTo>
                <a:lnTo>
                  <a:pt x="277241" y="334180"/>
                </a:lnTo>
                <a:lnTo>
                  <a:pt x="284280" y="357880"/>
                </a:lnTo>
                <a:lnTo>
                  <a:pt x="288153" y="366256"/>
                </a:lnTo>
                <a:lnTo>
                  <a:pt x="294109" y="372801"/>
                </a:lnTo>
                <a:lnTo>
                  <a:pt x="300754" y="378767"/>
                </a:lnTo>
                <a:lnTo>
                  <a:pt x="317387" y="402754"/>
                </a:lnTo>
                <a:lnTo>
                  <a:pt x="361710" y="430385"/>
                </a:lnTo>
                <a:lnTo>
                  <a:pt x="370894" y="432086"/>
                </a:lnTo>
                <a:lnTo>
                  <a:pt x="378397" y="436745"/>
                </a:lnTo>
                <a:lnTo>
                  <a:pt x="385089" y="441889"/>
                </a:lnTo>
                <a:lnTo>
                  <a:pt x="389402" y="443339"/>
                </a:lnTo>
                <a:lnTo>
                  <a:pt x="412722" y="444500"/>
                </a:lnTo>
                <a:lnTo>
                  <a:pt x="412747" y="435662"/>
                </a:lnTo>
                <a:lnTo>
                  <a:pt x="410867" y="431635"/>
                </a:lnTo>
                <a:lnTo>
                  <a:pt x="403911" y="423301"/>
                </a:lnTo>
                <a:lnTo>
                  <a:pt x="399884" y="420967"/>
                </a:lnTo>
                <a:lnTo>
                  <a:pt x="391551" y="419469"/>
                </a:lnTo>
                <a:lnTo>
                  <a:pt x="372533" y="419110"/>
                </a:lnTo>
                <a:lnTo>
                  <a:pt x="368300" y="417223"/>
                </a:lnTo>
                <a:lnTo>
                  <a:pt x="364066" y="414738"/>
                </a:lnTo>
                <a:lnTo>
                  <a:pt x="359833" y="413633"/>
                </a:lnTo>
                <a:lnTo>
                  <a:pt x="338549" y="419269"/>
                </a:lnTo>
                <a:lnTo>
                  <a:pt x="291972" y="438278"/>
                </a:lnTo>
                <a:lnTo>
                  <a:pt x="281244" y="442656"/>
                </a:lnTo>
                <a:lnTo>
                  <a:pt x="278512" y="443271"/>
                </a:lnTo>
                <a:lnTo>
                  <a:pt x="273596" y="447717"/>
                </a:lnTo>
                <a:lnTo>
                  <a:pt x="250478" y="478461"/>
                </a:lnTo>
                <a:lnTo>
                  <a:pt x="247782" y="486234"/>
                </a:lnTo>
                <a:lnTo>
                  <a:pt x="243533" y="493711"/>
                </a:lnTo>
                <a:lnTo>
                  <a:pt x="241317" y="540767"/>
                </a:lnTo>
                <a:lnTo>
                  <a:pt x="242010" y="550086"/>
                </a:lnTo>
                <a:lnTo>
                  <a:pt x="246326" y="567401"/>
                </a:lnTo>
                <a:lnTo>
                  <a:pt x="247767" y="577439"/>
                </a:lnTo>
                <a:lnTo>
                  <a:pt x="252560" y="593396"/>
                </a:lnTo>
                <a:lnTo>
                  <a:pt x="259919" y="637722"/>
                </a:lnTo>
                <a:lnTo>
                  <a:pt x="260864" y="648204"/>
                </a:lnTo>
                <a:lnTo>
                  <a:pt x="266296" y="681237"/>
                </a:lnTo>
                <a:lnTo>
                  <a:pt x="267389" y="725250"/>
                </a:lnTo>
                <a:lnTo>
                  <a:pt x="278255" y="768692"/>
                </a:lnTo>
                <a:lnTo>
                  <a:pt x="285458" y="816049"/>
                </a:lnTo>
                <a:lnTo>
                  <a:pt x="291696" y="862777"/>
                </a:lnTo>
                <a:lnTo>
                  <a:pt x="291379" y="903196"/>
                </a:lnTo>
                <a:lnTo>
                  <a:pt x="280854" y="947662"/>
                </a:lnTo>
                <a:lnTo>
                  <a:pt x="268052" y="973614"/>
                </a:lnTo>
                <a:lnTo>
                  <a:pt x="246157" y="1001415"/>
                </a:lnTo>
                <a:lnTo>
                  <a:pt x="225581" y="1013635"/>
                </a:lnTo>
                <a:lnTo>
                  <a:pt x="208655" y="1019454"/>
                </a:lnTo>
                <a:lnTo>
                  <a:pt x="166302" y="1026460"/>
                </a:lnTo>
                <a:lnTo>
                  <a:pt x="133169" y="1026376"/>
                </a:lnTo>
                <a:lnTo>
                  <a:pt x="96077" y="1019774"/>
                </a:lnTo>
                <a:lnTo>
                  <a:pt x="49709" y="1011676"/>
                </a:lnTo>
                <a:lnTo>
                  <a:pt x="0" y="1003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SMARTInkShape-Group207">
            <a:extLst>
              <a:ext uri="{FF2B5EF4-FFF2-40B4-BE49-F238E27FC236}">
                <a16:creationId xmlns:a16="http://schemas.microsoft.com/office/drawing/2014/main" id="{92F3F284-98E5-44DF-B9CB-DB391701221B}"/>
              </a:ext>
            </a:extLst>
          </p:cNvPr>
          <p:cNvGrpSpPr/>
          <p:nvPr/>
        </p:nvGrpSpPr>
        <p:grpSpPr>
          <a:xfrm>
            <a:off x="8141794" y="1117600"/>
            <a:ext cx="1616452" cy="609601"/>
            <a:chOff x="8141794" y="1117600"/>
            <a:chExt cx="1616452" cy="609601"/>
          </a:xfrm>
        </p:grpSpPr>
        <p:sp>
          <p:nvSpPr>
            <p:cNvPr id="21" name="SMARTInkShape-680">
              <a:extLst>
                <a:ext uri="{FF2B5EF4-FFF2-40B4-BE49-F238E27FC236}">
                  <a16:creationId xmlns:a16="http://schemas.microsoft.com/office/drawing/2014/main" id="{0787BF13-0B7C-40BE-BD02-FB82350FAAE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141794" y="1117600"/>
              <a:ext cx="162420" cy="393701"/>
            </a:xfrm>
            <a:custGeom>
              <a:avLst/>
              <a:gdLst/>
              <a:ahLst/>
              <a:cxnLst/>
              <a:rect l="0" t="0" r="0" b="0"/>
              <a:pathLst>
                <a:path w="162420" h="393701">
                  <a:moveTo>
                    <a:pt x="60819" y="0"/>
                  </a:moveTo>
                  <a:lnTo>
                    <a:pt x="60819" y="0"/>
                  </a:lnTo>
                  <a:lnTo>
                    <a:pt x="54546" y="0"/>
                  </a:lnTo>
                  <a:lnTo>
                    <a:pt x="54475" y="5467"/>
                  </a:lnTo>
                  <a:lnTo>
                    <a:pt x="50106" y="11245"/>
                  </a:lnTo>
                  <a:lnTo>
                    <a:pt x="49002" y="15111"/>
                  </a:lnTo>
                  <a:lnTo>
                    <a:pt x="41656" y="61567"/>
                  </a:lnTo>
                  <a:lnTo>
                    <a:pt x="32332" y="104751"/>
                  </a:lnTo>
                  <a:lnTo>
                    <a:pt x="22288" y="150641"/>
                  </a:lnTo>
                  <a:lnTo>
                    <a:pt x="18999" y="160791"/>
                  </a:lnTo>
                  <a:lnTo>
                    <a:pt x="13100" y="200791"/>
                  </a:lnTo>
                  <a:lnTo>
                    <a:pt x="5398" y="217186"/>
                  </a:lnTo>
                  <a:lnTo>
                    <a:pt x="2300" y="228981"/>
                  </a:lnTo>
                  <a:lnTo>
                    <a:pt x="639" y="233087"/>
                  </a:lnTo>
                  <a:lnTo>
                    <a:pt x="238" y="236530"/>
                  </a:lnTo>
                  <a:lnTo>
                    <a:pt x="3617" y="259065"/>
                  </a:lnTo>
                  <a:lnTo>
                    <a:pt x="282" y="263340"/>
                  </a:lnTo>
                  <a:lnTo>
                    <a:pt x="0" y="264460"/>
                  </a:lnTo>
                  <a:lnTo>
                    <a:pt x="518" y="265207"/>
                  </a:lnTo>
                  <a:lnTo>
                    <a:pt x="2973" y="266742"/>
                  </a:lnTo>
                  <a:lnTo>
                    <a:pt x="8952" y="272080"/>
                  </a:lnTo>
                  <a:lnTo>
                    <a:pt x="13073" y="272763"/>
                  </a:lnTo>
                  <a:lnTo>
                    <a:pt x="31209" y="273043"/>
                  </a:lnTo>
                  <a:lnTo>
                    <a:pt x="35429" y="271165"/>
                  </a:lnTo>
                  <a:lnTo>
                    <a:pt x="74753" y="239181"/>
                  </a:lnTo>
                  <a:lnTo>
                    <a:pt x="77595" y="234949"/>
                  </a:lnTo>
                  <a:lnTo>
                    <a:pt x="78352" y="232832"/>
                  </a:lnTo>
                  <a:lnTo>
                    <a:pt x="82957" y="228600"/>
                  </a:lnTo>
                  <a:lnTo>
                    <a:pt x="88297" y="224367"/>
                  </a:lnTo>
                  <a:lnTo>
                    <a:pt x="92008" y="218722"/>
                  </a:lnTo>
                  <a:lnTo>
                    <a:pt x="108145" y="211609"/>
                  </a:lnTo>
                  <a:lnTo>
                    <a:pt x="113132" y="210465"/>
                  </a:lnTo>
                  <a:lnTo>
                    <a:pt x="114744" y="210866"/>
                  </a:lnTo>
                  <a:lnTo>
                    <a:pt x="115819" y="211838"/>
                  </a:lnTo>
                  <a:lnTo>
                    <a:pt x="116535" y="213192"/>
                  </a:lnTo>
                  <a:lnTo>
                    <a:pt x="117719" y="214095"/>
                  </a:lnTo>
                  <a:lnTo>
                    <a:pt x="122755" y="216071"/>
                  </a:lnTo>
                  <a:lnTo>
                    <a:pt x="132858" y="224668"/>
                  </a:lnTo>
                  <a:lnTo>
                    <a:pt x="139157" y="234177"/>
                  </a:lnTo>
                  <a:lnTo>
                    <a:pt x="147486" y="256784"/>
                  </a:lnTo>
                  <a:lnTo>
                    <a:pt x="154730" y="294234"/>
                  </a:lnTo>
                  <a:lnTo>
                    <a:pt x="158531" y="302691"/>
                  </a:lnTo>
                  <a:lnTo>
                    <a:pt x="158809" y="311153"/>
                  </a:lnTo>
                  <a:lnTo>
                    <a:pt x="156100" y="357011"/>
                  </a:lnTo>
                  <a:lnTo>
                    <a:pt x="156069" y="383084"/>
                  </a:lnTo>
                  <a:lnTo>
                    <a:pt x="156775" y="384506"/>
                  </a:lnTo>
                  <a:lnTo>
                    <a:pt x="157950" y="385454"/>
                  </a:lnTo>
                  <a:lnTo>
                    <a:pt x="159440" y="386086"/>
                  </a:lnTo>
                  <a:lnTo>
                    <a:pt x="160433" y="387213"/>
                  </a:lnTo>
                  <a:lnTo>
                    <a:pt x="162419" y="393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681">
              <a:extLst>
                <a:ext uri="{FF2B5EF4-FFF2-40B4-BE49-F238E27FC236}">
                  <a16:creationId xmlns:a16="http://schemas.microsoft.com/office/drawing/2014/main" id="{E5150774-A97A-449D-B658-AA053609D12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399490" y="1441529"/>
              <a:ext cx="234924" cy="152322"/>
            </a:xfrm>
            <a:custGeom>
              <a:avLst/>
              <a:gdLst/>
              <a:ahLst/>
              <a:cxnLst/>
              <a:rect l="0" t="0" r="0" b="0"/>
              <a:pathLst>
                <a:path w="234924" h="152322">
                  <a:moveTo>
                    <a:pt x="57123" y="6271"/>
                  </a:moveTo>
                  <a:lnTo>
                    <a:pt x="57123" y="6271"/>
                  </a:lnTo>
                  <a:lnTo>
                    <a:pt x="57123" y="9642"/>
                  </a:lnTo>
                  <a:lnTo>
                    <a:pt x="56417" y="10635"/>
                  </a:lnTo>
                  <a:lnTo>
                    <a:pt x="55241" y="11297"/>
                  </a:lnTo>
                  <a:lnTo>
                    <a:pt x="53751" y="11738"/>
                  </a:lnTo>
                  <a:lnTo>
                    <a:pt x="44257" y="17531"/>
                  </a:lnTo>
                  <a:lnTo>
                    <a:pt x="42196" y="18011"/>
                  </a:lnTo>
                  <a:lnTo>
                    <a:pt x="40821" y="19036"/>
                  </a:lnTo>
                  <a:lnTo>
                    <a:pt x="39905" y="20426"/>
                  </a:lnTo>
                  <a:lnTo>
                    <a:pt x="39294" y="22057"/>
                  </a:lnTo>
                  <a:lnTo>
                    <a:pt x="28182" y="31799"/>
                  </a:lnTo>
                  <a:lnTo>
                    <a:pt x="25915" y="35961"/>
                  </a:lnTo>
                  <a:lnTo>
                    <a:pt x="22556" y="40163"/>
                  </a:lnTo>
                  <a:lnTo>
                    <a:pt x="10993" y="48609"/>
                  </a:lnTo>
                  <a:lnTo>
                    <a:pt x="3566" y="62559"/>
                  </a:lnTo>
                  <a:lnTo>
                    <a:pt x="683" y="73416"/>
                  </a:lnTo>
                  <a:lnTo>
                    <a:pt x="0" y="90915"/>
                  </a:lnTo>
                  <a:lnTo>
                    <a:pt x="1866" y="95161"/>
                  </a:lnTo>
                  <a:lnTo>
                    <a:pt x="10100" y="105753"/>
                  </a:lnTo>
                  <a:lnTo>
                    <a:pt x="11529" y="109987"/>
                  </a:lnTo>
                  <a:lnTo>
                    <a:pt x="15927" y="114221"/>
                  </a:lnTo>
                  <a:lnTo>
                    <a:pt x="21880" y="117749"/>
                  </a:lnTo>
                  <a:lnTo>
                    <a:pt x="29198" y="119735"/>
                  </a:lnTo>
                  <a:lnTo>
                    <a:pt x="60829" y="120538"/>
                  </a:lnTo>
                  <a:lnTo>
                    <a:pt x="95322" y="109738"/>
                  </a:lnTo>
                  <a:lnTo>
                    <a:pt x="122562" y="96560"/>
                  </a:lnTo>
                  <a:lnTo>
                    <a:pt x="163188" y="62048"/>
                  </a:lnTo>
                  <a:lnTo>
                    <a:pt x="169174" y="55050"/>
                  </a:lnTo>
                  <a:lnTo>
                    <a:pt x="182633" y="42926"/>
                  </a:lnTo>
                  <a:lnTo>
                    <a:pt x="205263" y="11472"/>
                  </a:lnTo>
                  <a:lnTo>
                    <a:pt x="209511" y="8583"/>
                  </a:lnTo>
                  <a:lnTo>
                    <a:pt x="215500" y="6406"/>
                  </a:lnTo>
                  <a:lnTo>
                    <a:pt x="215870" y="0"/>
                  </a:lnTo>
                  <a:lnTo>
                    <a:pt x="215873" y="15032"/>
                  </a:lnTo>
                  <a:lnTo>
                    <a:pt x="221340" y="32931"/>
                  </a:lnTo>
                  <a:lnTo>
                    <a:pt x="215943" y="80380"/>
                  </a:lnTo>
                  <a:lnTo>
                    <a:pt x="215873" y="126756"/>
                  </a:lnTo>
                  <a:lnTo>
                    <a:pt x="215873" y="128928"/>
                  </a:lnTo>
                  <a:lnTo>
                    <a:pt x="219244" y="138726"/>
                  </a:lnTo>
                  <a:lnTo>
                    <a:pt x="224711" y="147195"/>
                  </a:lnTo>
                  <a:lnTo>
                    <a:pt x="228738" y="150043"/>
                  </a:lnTo>
                  <a:lnTo>
                    <a:pt x="234923" y="15232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682">
              <a:extLst>
                <a:ext uri="{FF2B5EF4-FFF2-40B4-BE49-F238E27FC236}">
                  <a16:creationId xmlns:a16="http://schemas.microsoft.com/office/drawing/2014/main" id="{E5B3A4CB-9CC9-4678-81BD-EAF8D15AAA9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761438" y="1404344"/>
              <a:ext cx="373662" cy="142344"/>
            </a:xfrm>
            <a:custGeom>
              <a:avLst/>
              <a:gdLst/>
              <a:ahLst/>
              <a:cxnLst/>
              <a:rect l="0" t="0" r="0" b="0"/>
              <a:pathLst>
                <a:path w="373662" h="142344">
                  <a:moveTo>
                    <a:pt x="25375" y="30756"/>
                  </a:moveTo>
                  <a:lnTo>
                    <a:pt x="25375" y="30756"/>
                  </a:lnTo>
                  <a:lnTo>
                    <a:pt x="25375" y="52215"/>
                  </a:lnTo>
                  <a:lnTo>
                    <a:pt x="14007" y="96984"/>
                  </a:lnTo>
                  <a:lnTo>
                    <a:pt x="958" y="128020"/>
                  </a:lnTo>
                  <a:lnTo>
                    <a:pt x="0" y="138332"/>
                  </a:lnTo>
                  <a:lnTo>
                    <a:pt x="3353" y="138595"/>
                  </a:lnTo>
                  <a:lnTo>
                    <a:pt x="4343" y="139338"/>
                  </a:lnTo>
                  <a:lnTo>
                    <a:pt x="5444" y="142044"/>
                  </a:lnTo>
                  <a:lnTo>
                    <a:pt x="5738" y="142343"/>
                  </a:lnTo>
                  <a:lnTo>
                    <a:pt x="5933" y="141836"/>
                  </a:lnTo>
                  <a:lnTo>
                    <a:pt x="6063" y="140793"/>
                  </a:lnTo>
                  <a:lnTo>
                    <a:pt x="7562" y="140097"/>
                  </a:lnTo>
                  <a:lnTo>
                    <a:pt x="15707" y="138413"/>
                  </a:lnTo>
                  <a:lnTo>
                    <a:pt x="25137" y="131880"/>
                  </a:lnTo>
                  <a:lnTo>
                    <a:pt x="29502" y="127206"/>
                  </a:lnTo>
                  <a:lnTo>
                    <a:pt x="36632" y="117346"/>
                  </a:lnTo>
                  <a:lnTo>
                    <a:pt x="80440" y="77235"/>
                  </a:lnTo>
                  <a:lnTo>
                    <a:pt x="123976" y="39220"/>
                  </a:lnTo>
                  <a:lnTo>
                    <a:pt x="171414" y="11755"/>
                  </a:lnTo>
                  <a:lnTo>
                    <a:pt x="182240" y="7252"/>
                  </a:lnTo>
                  <a:lnTo>
                    <a:pt x="187520" y="5493"/>
                  </a:lnTo>
                  <a:lnTo>
                    <a:pt x="195460" y="0"/>
                  </a:lnTo>
                  <a:lnTo>
                    <a:pt x="196621" y="374"/>
                  </a:lnTo>
                  <a:lnTo>
                    <a:pt x="201625" y="3566"/>
                  </a:lnTo>
                  <a:lnTo>
                    <a:pt x="205543" y="4561"/>
                  </a:lnTo>
                  <a:lnTo>
                    <a:pt x="206870" y="5531"/>
                  </a:lnTo>
                  <a:lnTo>
                    <a:pt x="207755" y="6884"/>
                  </a:lnTo>
                  <a:lnTo>
                    <a:pt x="209175" y="10754"/>
                  </a:lnTo>
                  <a:lnTo>
                    <a:pt x="209494" y="23832"/>
                  </a:lnTo>
                  <a:lnTo>
                    <a:pt x="207630" y="29560"/>
                  </a:lnTo>
                  <a:lnTo>
                    <a:pt x="199397" y="45546"/>
                  </a:lnTo>
                  <a:lnTo>
                    <a:pt x="190424" y="72445"/>
                  </a:lnTo>
                  <a:lnTo>
                    <a:pt x="179529" y="87868"/>
                  </a:lnTo>
                  <a:lnTo>
                    <a:pt x="177805" y="100234"/>
                  </a:lnTo>
                  <a:lnTo>
                    <a:pt x="183245" y="106041"/>
                  </a:lnTo>
                  <a:lnTo>
                    <a:pt x="189515" y="106876"/>
                  </a:lnTo>
                  <a:lnTo>
                    <a:pt x="199718" y="101871"/>
                  </a:lnTo>
                  <a:lnTo>
                    <a:pt x="244522" y="75202"/>
                  </a:lnTo>
                  <a:lnTo>
                    <a:pt x="254712" y="70265"/>
                  </a:lnTo>
                  <a:lnTo>
                    <a:pt x="268383" y="60964"/>
                  </a:lnTo>
                  <a:lnTo>
                    <a:pt x="283763" y="55224"/>
                  </a:lnTo>
                  <a:lnTo>
                    <a:pt x="309265" y="41285"/>
                  </a:lnTo>
                  <a:lnTo>
                    <a:pt x="328327" y="35775"/>
                  </a:lnTo>
                  <a:lnTo>
                    <a:pt x="334292" y="32987"/>
                  </a:lnTo>
                  <a:lnTo>
                    <a:pt x="344879" y="30711"/>
                  </a:lnTo>
                  <a:lnTo>
                    <a:pt x="355134" y="25861"/>
                  </a:lnTo>
                  <a:lnTo>
                    <a:pt x="357398" y="25376"/>
                  </a:lnTo>
                  <a:lnTo>
                    <a:pt x="358907" y="25758"/>
                  </a:lnTo>
                  <a:lnTo>
                    <a:pt x="359912" y="26719"/>
                  </a:lnTo>
                  <a:lnTo>
                    <a:pt x="361527" y="29958"/>
                  </a:lnTo>
                  <a:lnTo>
                    <a:pt x="371374" y="40195"/>
                  </a:lnTo>
                  <a:lnTo>
                    <a:pt x="373180" y="45770"/>
                  </a:lnTo>
                  <a:lnTo>
                    <a:pt x="373661" y="49232"/>
                  </a:lnTo>
                  <a:lnTo>
                    <a:pt x="370433" y="56842"/>
                  </a:lnTo>
                  <a:lnTo>
                    <a:pt x="364445" y="67178"/>
                  </a:lnTo>
                  <a:lnTo>
                    <a:pt x="349311" y="104057"/>
                  </a:lnTo>
                  <a:lnTo>
                    <a:pt x="344354" y="113152"/>
                  </a:lnTo>
                  <a:lnTo>
                    <a:pt x="342875" y="1260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683">
              <a:extLst>
                <a:ext uri="{FF2B5EF4-FFF2-40B4-BE49-F238E27FC236}">
                  <a16:creationId xmlns:a16="http://schemas.microsoft.com/office/drawing/2014/main" id="{1F5DF895-30A9-4C7F-A8BA-CCF20BDC16E3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155123" y="1422434"/>
              <a:ext cx="184140" cy="209517"/>
            </a:xfrm>
            <a:custGeom>
              <a:avLst/>
              <a:gdLst/>
              <a:ahLst/>
              <a:cxnLst/>
              <a:rect l="0" t="0" r="0" b="0"/>
              <a:pathLst>
                <a:path w="184140" h="209517">
                  <a:moveTo>
                    <a:pt x="126990" y="31716"/>
                  </a:moveTo>
                  <a:lnTo>
                    <a:pt x="126990" y="31716"/>
                  </a:lnTo>
                  <a:lnTo>
                    <a:pt x="106033" y="32422"/>
                  </a:lnTo>
                  <a:lnTo>
                    <a:pt x="93817" y="36742"/>
                  </a:lnTo>
                  <a:lnTo>
                    <a:pt x="90058" y="37183"/>
                  </a:lnTo>
                  <a:lnTo>
                    <a:pt x="48000" y="56854"/>
                  </a:lnTo>
                  <a:lnTo>
                    <a:pt x="6382" y="86984"/>
                  </a:lnTo>
                  <a:lnTo>
                    <a:pt x="4251" y="87611"/>
                  </a:lnTo>
                  <a:lnTo>
                    <a:pt x="2830" y="88735"/>
                  </a:lnTo>
                  <a:lnTo>
                    <a:pt x="1252" y="91865"/>
                  </a:lnTo>
                  <a:lnTo>
                    <a:pt x="0" y="106930"/>
                  </a:lnTo>
                  <a:lnTo>
                    <a:pt x="5457" y="113297"/>
                  </a:lnTo>
                  <a:lnTo>
                    <a:pt x="42643" y="114259"/>
                  </a:lnTo>
                  <a:lnTo>
                    <a:pt x="68558" y="107358"/>
                  </a:lnTo>
                  <a:lnTo>
                    <a:pt x="77737" y="102729"/>
                  </a:lnTo>
                  <a:lnTo>
                    <a:pt x="120755" y="73381"/>
                  </a:lnTo>
                  <a:lnTo>
                    <a:pt x="160099" y="35932"/>
                  </a:lnTo>
                  <a:lnTo>
                    <a:pt x="182208" y="6481"/>
                  </a:lnTo>
                  <a:lnTo>
                    <a:pt x="184129" y="0"/>
                  </a:lnTo>
                  <a:lnTo>
                    <a:pt x="184139" y="5436"/>
                  </a:lnTo>
                  <a:lnTo>
                    <a:pt x="178672" y="20544"/>
                  </a:lnTo>
                  <a:lnTo>
                    <a:pt x="176024" y="38546"/>
                  </a:lnTo>
                  <a:lnTo>
                    <a:pt x="160575" y="81204"/>
                  </a:lnTo>
                  <a:lnTo>
                    <a:pt x="158144" y="91105"/>
                  </a:lnTo>
                  <a:lnTo>
                    <a:pt x="142924" y="122799"/>
                  </a:lnTo>
                  <a:lnTo>
                    <a:pt x="133788" y="169407"/>
                  </a:lnTo>
                  <a:lnTo>
                    <a:pt x="133429" y="179486"/>
                  </a:lnTo>
                  <a:lnTo>
                    <a:pt x="139431" y="201640"/>
                  </a:lnTo>
                  <a:lnTo>
                    <a:pt x="146040" y="2095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684">
              <a:extLst>
                <a:ext uri="{FF2B5EF4-FFF2-40B4-BE49-F238E27FC236}">
                  <a16:creationId xmlns:a16="http://schemas.microsoft.com/office/drawing/2014/main" id="{622D4791-F7C7-4A4A-A9DD-CE1B6405F2D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428163" y="1422494"/>
              <a:ext cx="330083" cy="304707"/>
            </a:xfrm>
            <a:custGeom>
              <a:avLst/>
              <a:gdLst/>
              <a:ahLst/>
              <a:cxnLst/>
              <a:rect l="0" t="0" r="0" b="0"/>
              <a:pathLst>
                <a:path w="330083" h="304707">
                  <a:moveTo>
                    <a:pt x="82550" y="18956"/>
                  </a:moveTo>
                  <a:lnTo>
                    <a:pt x="82550" y="18956"/>
                  </a:lnTo>
                  <a:lnTo>
                    <a:pt x="76461" y="18956"/>
                  </a:lnTo>
                  <a:lnTo>
                    <a:pt x="76278" y="22327"/>
                  </a:lnTo>
                  <a:lnTo>
                    <a:pt x="74352" y="25864"/>
                  </a:lnTo>
                  <a:lnTo>
                    <a:pt x="48673" y="64565"/>
                  </a:lnTo>
                  <a:lnTo>
                    <a:pt x="46326" y="71212"/>
                  </a:lnTo>
                  <a:lnTo>
                    <a:pt x="45701" y="74960"/>
                  </a:lnTo>
                  <a:lnTo>
                    <a:pt x="31588" y="99316"/>
                  </a:lnTo>
                  <a:lnTo>
                    <a:pt x="1272" y="131976"/>
                  </a:lnTo>
                  <a:lnTo>
                    <a:pt x="565" y="134569"/>
                  </a:lnTo>
                  <a:lnTo>
                    <a:pt x="3" y="139580"/>
                  </a:lnTo>
                  <a:lnTo>
                    <a:pt x="0" y="136227"/>
                  </a:lnTo>
                  <a:lnTo>
                    <a:pt x="3763" y="132695"/>
                  </a:lnTo>
                  <a:lnTo>
                    <a:pt x="47315" y="104897"/>
                  </a:lnTo>
                  <a:lnTo>
                    <a:pt x="89067" y="81083"/>
                  </a:lnTo>
                  <a:lnTo>
                    <a:pt x="132040" y="56935"/>
                  </a:lnTo>
                  <a:lnTo>
                    <a:pt x="177723" y="30787"/>
                  </a:lnTo>
                  <a:lnTo>
                    <a:pt x="219264" y="13578"/>
                  </a:lnTo>
                  <a:lnTo>
                    <a:pt x="260763" y="2321"/>
                  </a:lnTo>
                  <a:lnTo>
                    <a:pt x="298956" y="0"/>
                  </a:lnTo>
                  <a:lnTo>
                    <a:pt x="309810" y="3305"/>
                  </a:lnTo>
                  <a:lnTo>
                    <a:pt x="318592" y="8753"/>
                  </a:lnTo>
                  <a:lnTo>
                    <a:pt x="325663" y="18206"/>
                  </a:lnTo>
                  <a:lnTo>
                    <a:pt x="328855" y="26573"/>
                  </a:lnTo>
                  <a:lnTo>
                    <a:pt x="330082" y="55628"/>
                  </a:lnTo>
                  <a:lnTo>
                    <a:pt x="324722" y="98402"/>
                  </a:lnTo>
                  <a:lnTo>
                    <a:pt x="312031" y="139755"/>
                  </a:lnTo>
                  <a:lnTo>
                    <a:pt x="295612" y="182665"/>
                  </a:lnTo>
                  <a:lnTo>
                    <a:pt x="278442" y="226372"/>
                  </a:lnTo>
                  <a:lnTo>
                    <a:pt x="261314" y="271886"/>
                  </a:lnTo>
                  <a:lnTo>
                    <a:pt x="247650" y="3047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SMARTInkShape-Group208">
            <a:extLst>
              <a:ext uri="{FF2B5EF4-FFF2-40B4-BE49-F238E27FC236}">
                <a16:creationId xmlns:a16="http://schemas.microsoft.com/office/drawing/2014/main" id="{003CE535-840D-4736-86AB-ECC5CC133E07}"/>
              </a:ext>
            </a:extLst>
          </p:cNvPr>
          <p:cNvGrpSpPr/>
          <p:nvPr/>
        </p:nvGrpSpPr>
        <p:grpSpPr>
          <a:xfrm>
            <a:off x="8450400" y="749927"/>
            <a:ext cx="2216014" cy="628024"/>
            <a:chOff x="8450400" y="749927"/>
            <a:chExt cx="2216014" cy="628024"/>
          </a:xfrm>
        </p:grpSpPr>
        <p:sp>
          <p:nvSpPr>
            <p:cNvPr id="27" name="SMARTInkShape-685">
              <a:extLst>
                <a:ext uri="{FF2B5EF4-FFF2-40B4-BE49-F238E27FC236}">
                  <a16:creationId xmlns:a16="http://schemas.microsoft.com/office/drawing/2014/main" id="{92E1A11F-0A03-47A1-94AD-8A741DFCE85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450400" y="749927"/>
              <a:ext cx="266564" cy="195317"/>
            </a:xfrm>
            <a:custGeom>
              <a:avLst/>
              <a:gdLst/>
              <a:ahLst/>
              <a:cxnLst/>
              <a:rect l="0" t="0" r="0" b="0"/>
              <a:pathLst>
                <a:path w="266564" h="195317">
                  <a:moveTo>
                    <a:pt x="25263" y="88273"/>
                  </a:moveTo>
                  <a:lnTo>
                    <a:pt x="25263" y="88273"/>
                  </a:lnTo>
                  <a:lnTo>
                    <a:pt x="21891" y="88273"/>
                  </a:lnTo>
                  <a:lnTo>
                    <a:pt x="18355" y="86392"/>
                  </a:lnTo>
                  <a:lnTo>
                    <a:pt x="12593" y="81946"/>
                  </a:lnTo>
                  <a:lnTo>
                    <a:pt x="15943" y="81930"/>
                  </a:lnTo>
                  <a:lnTo>
                    <a:pt x="19474" y="80045"/>
                  </a:lnTo>
                  <a:lnTo>
                    <a:pt x="21404" y="78554"/>
                  </a:lnTo>
                  <a:lnTo>
                    <a:pt x="27310" y="76898"/>
                  </a:lnTo>
                  <a:lnTo>
                    <a:pt x="38569" y="74084"/>
                  </a:lnTo>
                  <a:lnTo>
                    <a:pt x="50842" y="70663"/>
                  </a:lnTo>
                  <a:lnTo>
                    <a:pt x="95230" y="69234"/>
                  </a:lnTo>
                  <a:lnTo>
                    <a:pt x="115914" y="69224"/>
                  </a:lnTo>
                  <a:lnTo>
                    <a:pt x="120350" y="71105"/>
                  </a:lnTo>
                  <a:lnTo>
                    <a:pt x="124673" y="73587"/>
                  </a:lnTo>
                  <a:lnTo>
                    <a:pt x="133198" y="75181"/>
                  </a:lnTo>
                  <a:lnTo>
                    <a:pt x="141676" y="75496"/>
                  </a:lnTo>
                  <a:lnTo>
                    <a:pt x="145912" y="77420"/>
                  </a:lnTo>
                  <a:lnTo>
                    <a:pt x="150146" y="79922"/>
                  </a:lnTo>
                  <a:lnTo>
                    <a:pt x="157358" y="81659"/>
                  </a:lnTo>
                  <a:lnTo>
                    <a:pt x="163970" y="76433"/>
                  </a:lnTo>
                  <a:lnTo>
                    <a:pt x="164521" y="74074"/>
                  </a:lnTo>
                  <a:lnTo>
                    <a:pt x="165610" y="64087"/>
                  </a:lnTo>
                  <a:lnTo>
                    <a:pt x="168308" y="57298"/>
                  </a:lnTo>
                  <a:lnTo>
                    <a:pt x="168604" y="54217"/>
                  </a:lnTo>
                  <a:lnTo>
                    <a:pt x="164379" y="28926"/>
                  </a:lnTo>
                  <a:lnTo>
                    <a:pt x="156141" y="13204"/>
                  </a:lnTo>
                  <a:lnTo>
                    <a:pt x="152104" y="9048"/>
                  </a:lnTo>
                  <a:lnTo>
                    <a:pt x="150040" y="7939"/>
                  </a:lnTo>
                  <a:lnTo>
                    <a:pt x="106209" y="0"/>
                  </a:lnTo>
                  <a:lnTo>
                    <a:pt x="92442" y="264"/>
                  </a:lnTo>
                  <a:lnTo>
                    <a:pt x="75977" y="5203"/>
                  </a:lnTo>
                  <a:lnTo>
                    <a:pt x="32240" y="33925"/>
                  </a:lnTo>
                  <a:lnTo>
                    <a:pt x="5168" y="63762"/>
                  </a:lnTo>
                  <a:lnTo>
                    <a:pt x="2220" y="72440"/>
                  </a:lnTo>
                  <a:lnTo>
                    <a:pt x="0" y="110490"/>
                  </a:lnTo>
                  <a:lnTo>
                    <a:pt x="4959" y="132643"/>
                  </a:lnTo>
                  <a:lnTo>
                    <a:pt x="11408" y="146889"/>
                  </a:lnTo>
                  <a:lnTo>
                    <a:pt x="21941" y="159341"/>
                  </a:lnTo>
                  <a:lnTo>
                    <a:pt x="52285" y="179156"/>
                  </a:lnTo>
                  <a:lnTo>
                    <a:pt x="81269" y="187547"/>
                  </a:lnTo>
                  <a:lnTo>
                    <a:pt x="127319" y="194695"/>
                  </a:lnTo>
                  <a:lnTo>
                    <a:pt x="169256" y="195316"/>
                  </a:lnTo>
                  <a:lnTo>
                    <a:pt x="215637" y="190444"/>
                  </a:lnTo>
                  <a:lnTo>
                    <a:pt x="266563" y="1835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686">
              <a:extLst>
                <a:ext uri="{FF2B5EF4-FFF2-40B4-BE49-F238E27FC236}">
                  <a16:creationId xmlns:a16="http://schemas.microsoft.com/office/drawing/2014/main" id="{3C9E69C0-7A00-4B7E-95D1-50BEDE9BE55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748713" y="768350"/>
              <a:ext cx="215901" cy="228601"/>
            </a:xfrm>
            <a:custGeom>
              <a:avLst/>
              <a:gdLst/>
              <a:ahLst/>
              <a:cxnLst/>
              <a:rect l="0" t="0" r="0" b="0"/>
              <a:pathLst>
                <a:path w="215901" h="228601">
                  <a:moveTo>
                    <a:pt x="0" y="228600"/>
                  </a:moveTo>
                  <a:lnTo>
                    <a:pt x="0" y="228600"/>
                  </a:lnTo>
                  <a:lnTo>
                    <a:pt x="5467" y="228600"/>
                  </a:lnTo>
                  <a:lnTo>
                    <a:pt x="11245" y="224236"/>
                  </a:lnTo>
                  <a:lnTo>
                    <a:pt x="17129" y="222133"/>
                  </a:lnTo>
                  <a:lnTo>
                    <a:pt x="24047" y="218060"/>
                  </a:lnTo>
                  <a:lnTo>
                    <a:pt x="34720" y="215129"/>
                  </a:lnTo>
                  <a:lnTo>
                    <a:pt x="67766" y="186071"/>
                  </a:lnTo>
                  <a:lnTo>
                    <a:pt x="105833" y="138702"/>
                  </a:lnTo>
                  <a:lnTo>
                    <a:pt x="128881" y="114726"/>
                  </a:lnTo>
                  <a:lnTo>
                    <a:pt x="139124" y="105317"/>
                  </a:lnTo>
                  <a:lnTo>
                    <a:pt x="169517" y="62515"/>
                  </a:lnTo>
                  <a:lnTo>
                    <a:pt x="201476" y="15081"/>
                  </a:lnTo>
                  <a:lnTo>
                    <a:pt x="215900" y="0"/>
                  </a:lnTo>
                  <a:lnTo>
                    <a:pt x="215900" y="3371"/>
                  </a:lnTo>
                  <a:lnTo>
                    <a:pt x="214018" y="6908"/>
                  </a:lnTo>
                  <a:lnTo>
                    <a:pt x="211535" y="10831"/>
                  </a:lnTo>
                  <a:lnTo>
                    <a:pt x="209942" y="19099"/>
                  </a:lnTo>
                  <a:lnTo>
                    <a:pt x="209550" y="60225"/>
                  </a:lnTo>
                  <a:lnTo>
                    <a:pt x="210255" y="61317"/>
                  </a:lnTo>
                  <a:lnTo>
                    <a:pt x="211431" y="62044"/>
                  </a:lnTo>
                  <a:lnTo>
                    <a:pt x="215638" y="63415"/>
                  </a:lnTo>
                  <a:lnTo>
                    <a:pt x="2095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687">
              <a:extLst>
                <a:ext uri="{FF2B5EF4-FFF2-40B4-BE49-F238E27FC236}">
                  <a16:creationId xmlns:a16="http://schemas.microsoft.com/office/drawing/2014/main" id="{F56C975E-DE1E-4894-A5D8-D75472BACDF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780485" y="819150"/>
              <a:ext cx="215879" cy="101601"/>
            </a:xfrm>
            <a:custGeom>
              <a:avLst/>
              <a:gdLst/>
              <a:ahLst/>
              <a:cxnLst/>
              <a:rect l="0" t="0" r="0" b="0"/>
              <a:pathLst>
                <a:path w="215879" h="101601">
                  <a:moveTo>
                    <a:pt x="6328" y="0"/>
                  </a:moveTo>
                  <a:lnTo>
                    <a:pt x="6328" y="0"/>
                  </a:lnTo>
                  <a:lnTo>
                    <a:pt x="2957" y="3371"/>
                  </a:lnTo>
                  <a:lnTo>
                    <a:pt x="1301" y="6907"/>
                  </a:lnTo>
                  <a:lnTo>
                    <a:pt x="0" y="26905"/>
                  </a:lnTo>
                  <a:lnTo>
                    <a:pt x="1869" y="31478"/>
                  </a:lnTo>
                  <a:lnTo>
                    <a:pt x="20372" y="55389"/>
                  </a:lnTo>
                  <a:lnTo>
                    <a:pt x="28797" y="61777"/>
                  </a:lnTo>
                  <a:lnTo>
                    <a:pt x="73399" y="78216"/>
                  </a:lnTo>
                  <a:lnTo>
                    <a:pt x="119501" y="87637"/>
                  </a:lnTo>
                  <a:lnTo>
                    <a:pt x="164095" y="94256"/>
                  </a:lnTo>
                  <a:lnTo>
                    <a:pt x="215878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688">
              <a:extLst>
                <a:ext uri="{FF2B5EF4-FFF2-40B4-BE49-F238E27FC236}">
                  <a16:creationId xmlns:a16="http://schemas.microsoft.com/office/drawing/2014/main" id="{54FC2E6E-E1DA-4CC4-B3E1-F4BD00BCA67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002713" y="755944"/>
              <a:ext cx="260324" cy="241007"/>
            </a:xfrm>
            <a:custGeom>
              <a:avLst/>
              <a:gdLst/>
              <a:ahLst/>
              <a:cxnLst/>
              <a:rect l="0" t="0" r="0" b="0"/>
              <a:pathLst>
                <a:path w="260324" h="241007">
                  <a:moveTo>
                    <a:pt x="0" y="241006"/>
                  </a:moveTo>
                  <a:lnTo>
                    <a:pt x="0" y="241006"/>
                  </a:lnTo>
                  <a:lnTo>
                    <a:pt x="9459" y="241006"/>
                  </a:lnTo>
                  <a:lnTo>
                    <a:pt x="37001" y="231547"/>
                  </a:lnTo>
                  <a:lnTo>
                    <a:pt x="48985" y="222524"/>
                  </a:lnTo>
                  <a:lnTo>
                    <a:pt x="94977" y="175607"/>
                  </a:lnTo>
                  <a:lnTo>
                    <a:pt x="117086" y="150575"/>
                  </a:lnTo>
                  <a:lnTo>
                    <a:pt x="161397" y="111199"/>
                  </a:lnTo>
                  <a:lnTo>
                    <a:pt x="191306" y="80024"/>
                  </a:lnTo>
                  <a:lnTo>
                    <a:pt x="216256" y="44583"/>
                  </a:lnTo>
                  <a:lnTo>
                    <a:pt x="260056" y="0"/>
                  </a:lnTo>
                  <a:lnTo>
                    <a:pt x="260323" y="5199"/>
                  </a:lnTo>
                  <a:lnTo>
                    <a:pt x="256971" y="9173"/>
                  </a:lnTo>
                  <a:lnTo>
                    <a:pt x="255320" y="14732"/>
                  </a:lnTo>
                  <a:lnTo>
                    <a:pt x="252234" y="32984"/>
                  </a:lnTo>
                  <a:lnTo>
                    <a:pt x="241144" y="55109"/>
                  </a:lnTo>
                  <a:lnTo>
                    <a:pt x="236997" y="61724"/>
                  </a:lnTo>
                  <a:lnTo>
                    <a:pt x="229844" y="82505"/>
                  </a:lnTo>
                  <a:lnTo>
                    <a:pt x="227967" y="104842"/>
                  </a:lnTo>
                  <a:lnTo>
                    <a:pt x="223588" y="113868"/>
                  </a:lnTo>
                  <a:lnTo>
                    <a:pt x="222250" y="1203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689">
              <a:extLst>
                <a:ext uri="{FF2B5EF4-FFF2-40B4-BE49-F238E27FC236}">
                  <a16:creationId xmlns:a16="http://schemas.microsoft.com/office/drawing/2014/main" id="{D1567F0C-960B-413E-87FC-689185229E8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047163" y="863600"/>
              <a:ext cx="146051" cy="120651"/>
            </a:xfrm>
            <a:custGeom>
              <a:avLst/>
              <a:gdLst/>
              <a:ahLst/>
              <a:cxnLst/>
              <a:rect l="0" t="0" r="0" b="0"/>
              <a:pathLst>
                <a:path w="146051" h="120651">
                  <a:moveTo>
                    <a:pt x="0" y="0"/>
                  </a:moveTo>
                  <a:lnTo>
                    <a:pt x="0" y="0"/>
                  </a:lnTo>
                  <a:lnTo>
                    <a:pt x="0" y="18298"/>
                  </a:lnTo>
                  <a:lnTo>
                    <a:pt x="1881" y="24125"/>
                  </a:lnTo>
                  <a:lnTo>
                    <a:pt x="24179" y="58876"/>
                  </a:lnTo>
                  <a:lnTo>
                    <a:pt x="70572" y="96651"/>
                  </a:lnTo>
                  <a:lnTo>
                    <a:pt x="89113" y="104289"/>
                  </a:lnTo>
                  <a:lnTo>
                    <a:pt x="114342" y="110990"/>
                  </a:lnTo>
                  <a:lnTo>
                    <a:pt x="131481" y="117788"/>
                  </a:lnTo>
                  <a:lnTo>
                    <a:pt x="14605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690">
              <a:extLst>
                <a:ext uri="{FF2B5EF4-FFF2-40B4-BE49-F238E27FC236}">
                  <a16:creationId xmlns:a16="http://schemas.microsoft.com/office/drawing/2014/main" id="{DE7C8E50-47A1-4BD0-A577-00D954AB4AEB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313863" y="952500"/>
              <a:ext cx="19051" cy="57151"/>
            </a:xfrm>
            <a:custGeom>
              <a:avLst/>
              <a:gdLst/>
              <a:ahLst/>
              <a:cxnLst/>
              <a:rect l="0" t="0" r="0" b="0"/>
              <a:pathLst>
                <a:path w="19051" h="57151">
                  <a:moveTo>
                    <a:pt x="19050" y="0"/>
                  </a:moveTo>
                  <a:lnTo>
                    <a:pt x="19050" y="0"/>
                  </a:lnTo>
                  <a:lnTo>
                    <a:pt x="19050" y="8838"/>
                  </a:lnTo>
                  <a:lnTo>
                    <a:pt x="17168" y="12865"/>
                  </a:lnTo>
                  <a:lnTo>
                    <a:pt x="15679" y="14927"/>
                  </a:lnTo>
                  <a:lnTo>
                    <a:pt x="13582" y="24570"/>
                  </a:lnTo>
                  <a:lnTo>
                    <a:pt x="12778" y="36587"/>
                  </a:lnTo>
                  <a:lnTo>
                    <a:pt x="5803" y="44808"/>
                  </a:lnTo>
                  <a:lnTo>
                    <a:pt x="2578" y="48843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691">
              <a:extLst>
                <a:ext uri="{FF2B5EF4-FFF2-40B4-BE49-F238E27FC236}">
                  <a16:creationId xmlns:a16="http://schemas.microsoft.com/office/drawing/2014/main" id="{454DCDE9-8750-408F-BC79-A36C46C730F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396674" y="857250"/>
              <a:ext cx="25140" cy="31751"/>
            </a:xfrm>
            <a:custGeom>
              <a:avLst/>
              <a:gdLst/>
              <a:ahLst/>
              <a:cxnLst/>
              <a:rect l="0" t="0" r="0" b="0"/>
              <a:pathLst>
                <a:path w="25140" h="31751">
                  <a:moveTo>
                    <a:pt x="6089" y="0"/>
                  </a:moveTo>
                  <a:lnTo>
                    <a:pt x="6089" y="0"/>
                  </a:lnTo>
                  <a:lnTo>
                    <a:pt x="621" y="0"/>
                  </a:lnTo>
                  <a:lnTo>
                    <a:pt x="327" y="706"/>
                  </a:lnTo>
                  <a:lnTo>
                    <a:pt x="0" y="3371"/>
                  </a:lnTo>
                  <a:lnTo>
                    <a:pt x="618" y="4364"/>
                  </a:lnTo>
                  <a:lnTo>
                    <a:pt x="1736" y="5026"/>
                  </a:lnTo>
                  <a:lnTo>
                    <a:pt x="3187" y="5467"/>
                  </a:lnTo>
                  <a:lnTo>
                    <a:pt x="8600" y="9460"/>
                  </a:lnTo>
                  <a:lnTo>
                    <a:pt x="10732" y="13141"/>
                  </a:lnTo>
                  <a:lnTo>
                    <a:pt x="12386" y="17129"/>
                  </a:lnTo>
                  <a:lnTo>
                    <a:pt x="16578" y="23342"/>
                  </a:lnTo>
                  <a:lnTo>
                    <a:pt x="17806" y="27543"/>
                  </a:lnTo>
                  <a:lnTo>
                    <a:pt x="18839" y="28945"/>
                  </a:lnTo>
                  <a:lnTo>
                    <a:pt x="20233" y="29880"/>
                  </a:lnTo>
                  <a:lnTo>
                    <a:pt x="25139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692">
              <a:extLst>
                <a:ext uri="{FF2B5EF4-FFF2-40B4-BE49-F238E27FC236}">
                  <a16:creationId xmlns:a16="http://schemas.microsoft.com/office/drawing/2014/main" id="{8B3C1B75-5AF7-4C57-B854-35D3D47AEDA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437457" y="908050"/>
              <a:ext cx="117707" cy="145389"/>
            </a:xfrm>
            <a:custGeom>
              <a:avLst/>
              <a:gdLst/>
              <a:ahLst/>
              <a:cxnLst/>
              <a:rect l="0" t="0" r="0" b="0"/>
              <a:pathLst>
                <a:path w="117707" h="145389">
                  <a:moveTo>
                    <a:pt x="98656" y="0"/>
                  </a:moveTo>
                  <a:lnTo>
                    <a:pt x="98656" y="0"/>
                  </a:lnTo>
                  <a:lnTo>
                    <a:pt x="95285" y="0"/>
                  </a:lnTo>
                  <a:lnTo>
                    <a:pt x="74890" y="8838"/>
                  </a:lnTo>
                  <a:lnTo>
                    <a:pt x="47814" y="28375"/>
                  </a:lnTo>
                  <a:lnTo>
                    <a:pt x="16571" y="69865"/>
                  </a:lnTo>
                  <a:lnTo>
                    <a:pt x="5328" y="93370"/>
                  </a:lnTo>
                  <a:lnTo>
                    <a:pt x="0" y="109950"/>
                  </a:lnTo>
                  <a:lnTo>
                    <a:pt x="1422" y="115424"/>
                  </a:lnTo>
                  <a:lnTo>
                    <a:pt x="8083" y="124687"/>
                  </a:lnTo>
                  <a:lnTo>
                    <a:pt x="18281" y="135441"/>
                  </a:lnTo>
                  <a:lnTo>
                    <a:pt x="22481" y="137807"/>
                  </a:lnTo>
                  <a:lnTo>
                    <a:pt x="50927" y="145388"/>
                  </a:lnTo>
                  <a:lnTo>
                    <a:pt x="67110" y="145148"/>
                  </a:lnTo>
                  <a:lnTo>
                    <a:pt x="117706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693">
              <a:extLst>
                <a:ext uri="{FF2B5EF4-FFF2-40B4-BE49-F238E27FC236}">
                  <a16:creationId xmlns:a16="http://schemas.microsoft.com/office/drawing/2014/main" id="{D12DD173-CF9B-497D-AA21-7FDE41ABC3C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637713" y="984250"/>
              <a:ext cx="38101" cy="69851"/>
            </a:xfrm>
            <a:custGeom>
              <a:avLst/>
              <a:gdLst/>
              <a:ahLst/>
              <a:cxnLst/>
              <a:rect l="0" t="0" r="0" b="0"/>
              <a:pathLst>
                <a:path w="38101" h="69851">
                  <a:moveTo>
                    <a:pt x="38100" y="0"/>
                  </a:moveTo>
                  <a:lnTo>
                    <a:pt x="38100" y="0"/>
                  </a:lnTo>
                  <a:lnTo>
                    <a:pt x="38100" y="8838"/>
                  </a:lnTo>
                  <a:lnTo>
                    <a:pt x="36218" y="12865"/>
                  </a:lnTo>
                  <a:lnTo>
                    <a:pt x="6346" y="58523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694">
              <a:extLst>
                <a:ext uri="{FF2B5EF4-FFF2-40B4-BE49-F238E27FC236}">
                  <a16:creationId xmlns:a16="http://schemas.microsoft.com/office/drawing/2014/main" id="{8049FDD2-1AC5-4F49-8D91-04EE005268B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764713" y="920750"/>
              <a:ext cx="1" cy="31751"/>
            </a:xfrm>
            <a:custGeom>
              <a:avLst/>
              <a:gdLst/>
              <a:ahLst/>
              <a:cxnLst/>
              <a:rect l="0" t="0" r="0" b="0"/>
              <a:pathLst>
                <a:path w="1" h="31751">
                  <a:moveTo>
                    <a:pt x="0" y="0"/>
                  </a:moveTo>
                  <a:lnTo>
                    <a:pt x="0" y="0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695">
              <a:extLst>
                <a:ext uri="{FF2B5EF4-FFF2-40B4-BE49-F238E27FC236}">
                  <a16:creationId xmlns:a16="http://schemas.microsoft.com/office/drawing/2014/main" id="{B88BEB73-A3FA-41E6-A3D8-29EDF9E09A1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859963" y="946150"/>
              <a:ext cx="88901" cy="38101"/>
            </a:xfrm>
            <a:custGeom>
              <a:avLst/>
              <a:gdLst/>
              <a:ahLst/>
              <a:cxnLst/>
              <a:rect l="0" t="0" r="0" b="0"/>
              <a:pathLst>
                <a:path w="88901" h="38101">
                  <a:moveTo>
                    <a:pt x="0" y="31750"/>
                  </a:moveTo>
                  <a:lnTo>
                    <a:pt x="0" y="31750"/>
                  </a:lnTo>
                  <a:lnTo>
                    <a:pt x="3371" y="31750"/>
                  </a:lnTo>
                  <a:lnTo>
                    <a:pt x="4364" y="32456"/>
                  </a:lnTo>
                  <a:lnTo>
                    <a:pt x="5026" y="33631"/>
                  </a:lnTo>
                  <a:lnTo>
                    <a:pt x="5467" y="35121"/>
                  </a:lnTo>
                  <a:lnTo>
                    <a:pt x="6467" y="36114"/>
                  </a:lnTo>
                  <a:lnTo>
                    <a:pt x="11740" y="37838"/>
                  </a:lnTo>
                  <a:lnTo>
                    <a:pt x="52841" y="38100"/>
                  </a:lnTo>
                  <a:lnTo>
                    <a:pt x="57116" y="36219"/>
                  </a:lnTo>
                  <a:lnTo>
                    <a:pt x="78316" y="16901"/>
                  </a:lnTo>
                  <a:lnTo>
                    <a:pt x="80667" y="12685"/>
                  </a:lnTo>
                  <a:lnTo>
                    <a:pt x="82419" y="8460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696">
              <a:extLst>
                <a:ext uri="{FF2B5EF4-FFF2-40B4-BE49-F238E27FC236}">
                  <a16:creationId xmlns:a16="http://schemas.microsoft.com/office/drawing/2014/main" id="{05563AF5-8534-4F6D-A7A8-27C36C093E8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840938" y="908312"/>
              <a:ext cx="88876" cy="164839"/>
            </a:xfrm>
            <a:custGeom>
              <a:avLst/>
              <a:gdLst/>
              <a:ahLst/>
              <a:cxnLst/>
              <a:rect l="0" t="0" r="0" b="0"/>
              <a:pathLst>
                <a:path w="88876" h="164839">
                  <a:moveTo>
                    <a:pt x="88875" y="6088"/>
                  </a:moveTo>
                  <a:lnTo>
                    <a:pt x="88875" y="6088"/>
                  </a:lnTo>
                  <a:lnTo>
                    <a:pt x="76941" y="1062"/>
                  </a:lnTo>
                  <a:lnTo>
                    <a:pt x="67860" y="0"/>
                  </a:lnTo>
                  <a:lnTo>
                    <a:pt x="63542" y="1736"/>
                  </a:lnTo>
                  <a:lnTo>
                    <a:pt x="59271" y="4154"/>
                  </a:lnTo>
                  <a:lnTo>
                    <a:pt x="45290" y="9204"/>
                  </a:lnTo>
                  <a:lnTo>
                    <a:pt x="23302" y="23785"/>
                  </a:lnTo>
                  <a:lnTo>
                    <a:pt x="17869" y="30652"/>
                  </a:lnTo>
                  <a:lnTo>
                    <a:pt x="14982" y="38407"/>
                  </a:lnTo>
                  <a:lnTo>
                    <a:pt x="2161" y="85117"/>
                  </a:lnTo>
                  <a:lnTo>
                    <a:pt x="12" y="131090"/>
                  </a:lnTo>
                  <a:lnTo>
                    <a:pt x="0" y="133873"/>
                  </a:lnTo>
                  <a:lnTo>
                    <a:pt x="1402" y="136434"/>
                  </a:lnTo>
                  <a:lnTo>
                    <a:pt x="20990" y="159687"/>
                  </a:lnTo>
                  <a:lnTo>
                    <a:pt x="27189" y="162549"/>
                  </a:lnTo>
                  <a:lnTo>
                    <a:pt x="38075" y="1648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697">
              <a:extLst>
                <a:ext uri="{FF2B5EF4-FFF2-40B4-BE49-F238E27FC236}">
                  <a16:creationId xmlns:a16="http://schemas.microsoft.com/office/drawing/2014/main" id="{2C900124-34E5-4511-BA50-9667E6003473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999665" y="971550"/>
              <a:ext cx="184117" cy="120651"/>
            </a:xfrm>
            <a:custGeom>
              <a:avLst/>
              <a:gdLst/>
              <a:ahLst/>
              <a:cxnLst/>
              <a:rect l="0" t="0" r="0" b="0"/>
              <a:pathLst>
                <a:path w="184117" h="120651">
                  <a:moveTo>
                    <a:pt x="50798" y="0"/>
                  </a:moveTo>
                  <a:lnTo>
                    <a:pt x="50798" y="0"/>
                  </a:lnTo>
                  <a:lnTo>
                    <a:pt x="47427" y="0"/>
                  </a:lnTo>
                  <a:lnTo>
                    <a:pt x="46433" y="706"/>
                  </a:lnTo>
                  <a:lnTo>
                    <a:pt x="45771" y="1881"/>
                  </a:lnTo>
                  <a:lnTo>
                    <a:pt x="45330" y="3371"/>
                  </a:lnTo>
                  <a:lnTo>
                    <a:pt x="41338" y="8838"/>
                  </a:lnTo>
                  <a:lnTo>
                    <a:pt x="37656" y="10984"/>
                  </a:lnTo>
                  <a:lnTo>
                    <a:pt x="33668" y="12643"/>
                  </a:lnTo>
                  <a:lnTo>
                    <a:pt x="23255" y="21438"/>
                  </a:lnTo>
                  <a:lnTo>
                    <a:pt x="20917" y="27402"/>
                  </a:lnTo>
                  <a:lnTo>
                    <a:pt x="19173" y="34051"/>
                  </a:lnTo>
                  <a:lnTo>
                    <a:pt x="8113" y="55713"/>
                  </a:lnTo>
                  <a:lnTo>
                    <a:pt x="6427" y="60745"/>
                  </a:lnTo>
                  <a:lnTo>
                    <a:pt x="2216" y="67544"/>
                  </a:lnTo>
                  <a:lnTo>
                    <a:pt x="84" y="75821"/>
                  </a:lnTo>
                  <a:lnTo>
                    <a:pt x="0" y="85650"/>
                  </a:lnTo>
                  <a:lnTo>
                    <a:pt x="704" y="86733"/>
                  </a:lnTo>
                  <a:lnTo>
                    <a:pt x="1880" y="87455"/>
                  </a:lnTo>
                  <a:lnTo>
                    <a:pt x="3369" y="87937"/>
                  </a:lnTo>
                  <a:lnTo>
                    <a:pt x="5068" y="87552"/>
                  </a:lnTo>
                  <a:lnTo>
                    <a:pt x="12863" y="83747"/>
                  </a:lnTo>
                  <a:lnTo>
                    <a:pt x="20978" y="81023"/>
                  </a:lnTo>
                  <a:lnTo>
                    <a:pt x="42735" y="69716"/>
                  </a:lnTo>
                  <a:lnTo>
                    <a:pt x="88934" y="44449"/>
                  </a:lnTo>
                  <a:lnTo>
                    <a:pt x="125116" y="27281"/>
                  </a:lnTo>
                  <a:lnTo>
                    <a:pt x="144558" y="23684"/>
                  </a:lnTo>
                  <a:lnTo>
                    <a:pt x="149619" y="21109"/>
                  </a:lnTo>
                  <a:lnTo>
                    <a:pt x="157141" y="19660"/>
                  </a:lnTo>
                  <a:lnTo>
                    <a:pt x="169285" y="19130"/>
                  </a:lnTo>
                  <a:lnTo>
                    <a:pt x="172368" y="20967"/>
                  </a:lnTo>
                  <a:lnTo>
                    <a:pt x="176090" y="23430"/>
                  </a:lnTo>
                  <a:lnTo>
                    <a:pt x="180096" y="24524"/>
                  </a:lnTo>
                  <a:lnTo>
                    <a:pt x="181447" y="25522"/>
                  </a:lnTo>
                  <a:lnTo>
                    <a:pt x="182347" y="26892"/>
                  </a:lnTo>
                  <a:lnTo>
                    <a:pt x="183614" y="32192"/>
                  </a:lnTo>
                  <a:lnTo>
                    <a:pt x="184116" y="46593"/>
                  </a:lnTo>
                  <a:lnTo>
                    <a:pt x="182252" y="50812"/>
                  </a:lnTo>
                  <a:lnTo>
                    <a:pt x="154507" y="97271"/>
                  </a:lnTo>
                  <a:lnTo>
                    <a:pt x="148868" y="105178"/>
                  </a:lnTo>
                  <a:lnTo>
                    <a:pt x="146883" y="111989"/>
                  </a:lnTo>
                  <a:lnTo>
                    <a:pt x="146419" y="116330"/>
                  </a:lnTo>
                  <a:lnTo>
                    <a:pt x="145589" y="117770"/>
                  </a:lnTo>
                  <a:lnTo>
                    <a:pt x="144331" y="118730"/>
                  </a:lnTo>
                  <a:lnTo>
                    <a:pt x="139698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698">
              <a:extLst>
                <a:ext uri="{FF2B5EF4-FFF2-40B4-BE49-F238E27FC236}">
                  <a16:creationId xmlns:a16="http://schemas.microsoft.com/office/drawing/2014/main" id="{6031D644-C322-4787-85AC-72EC8000BB0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254656" y="939800"/>
              <a:ext cx="94258" cy="184151"/>
            </a:xfrm>
            <a:custGeom>
              <a:avLst/>
              <a:gdLst/>
              <a:ahLst/>
              <a:cxnLst/>
              <a:rect l="0" t="0" r="0" b="0"/>
              <a:pathLst>
                <a:path w="94258" h="184151">
                  <a:moveTo>
                    <a:pt x="94257" y="0"/>
                  </a:moveTo>
                  <a:lnTo>
                    <a:pt x="94257" y="0"/>
                  </a:lnTo>
                  <a:lnTo>
                    <a:pt x="90886" y="0"/>
                  </a:lnTo>
                  <a:lnTo>
                    <a:pt x="70491" y="8838"/>
                  </a:lnTo>
                  <a:lnTo>
                    <a:pt x="35513" y="30345"/>
                  </a:lnTo>
                  <a:lnTo>
                    <a:pt x="16043" y="56026"/>
                  </a:lnTo>
                  <a:lnTo>
                    <a:pt x="8199" y="72163"/>
                  </a:lnTo>
                  <a:lnTo>
                    <a:pt x="0" y="105841"/>
                  </a:lnTo>
                  <a:lnTo>
                    <a:pt x="5121" y="138466"/>
                  </a:lnTo>
                  <a:lnTo>
                    <a:pt x="6611" y="141700"/>
                  </a:lnTo>
                  <a:lnTo>
                    <a:pt x="21935" y="160096"/>
                  </a:lnTo>
                  <a:lnTo>
                    <a:pt x="54407" y="179969"/>
                  </a:lnTo>
                  <a:lnTo>
                    <a:pt x="66849" y="182911"/>
                  </a:lnTo>
                  <a:lnTo>
                    <a:pt x="87907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699">
              <a:extLst>
                <a:ext uri="{FF2B5EF4-FFF2-40B4-BE49-F238E27FC236}">
                  <a16:creationId xmlns:a16="http://schemas.microsoft.com/office/drawing/2014/main" id="{D6A074DD-FFB6-471D-81D3-3E4A87B9EA59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494963" y="1028700"/>
              <a:ext cx="76201" cy="101601"/>
            </a:xfrm>
            <a:custGeom>
              <a:avLst/>
              <a:gdLst/>
              <a:ahLst/>
              <a:cxnLst/>
              <a:rect l="0" t="0" r="0" b="0"/>
              <a:pathLst>
                <a:path w="76201" h="101601">
                  <a:moveTo>
                    <a:pt x="0" y="0"/>
                  </a:moveTo>
                  <a:lnTo>
                    <a:pt x="0" y="0"/>
                  </a:lnTo>
                  <a:lnTo>
                    <a:pt x="0" y="21438"/>
                  </a:lnTo>
                  <a:lnTo>
                    <a:pt x="3371" y="30968"/>
                  </a:lnTo>
                  <a:lnTo>
                    <a:pt x="10983" y="44068"/>
                  </a:lnTo>
                  <a:lnTo>
                    <a:pt x="12642" y="48514"/>
                  </a:lnTo>
                  <a:lnTo>
                    <a:pt x="40223" y="84405"/>
                  </a:lnTo>
                  <a:lnTo>
                    <a:pt x="44453" y="86902"/>
                  </a:lnTo>
                  <a:lnTo>
                    <a:pt x="56288" y="91876"/>
                  </a:lnTo>
                  <a:lnTo>
                    <a:pt x="69457" y="99832"/>
                  </a:lnTo>
                  <a:lnTo>
                    <a:pt x="7620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700">
              <a:extLst>
                <a:ext uri="{FF2B5EF4-FFF2-40B4-BE49-F238E27FC236}">
                  <a16:creationId xmlns:a16="http://schemas.microsoft.com/office/drawing/2014/main" id="{9BFE63B5-5AC6-4F1A-AEA4-7E657D4296EE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380663" y="1054100"/>
              <a:ext cx="285751" cy="323851"/>
            </a:xfrm>
            <a:custGeom>
              <a:avLst/>
              <a:gdLst/>
              <a:ahLst/>
              <a:cxnLst/>
              <a:rect l="0" t="0" r="0" b="0"/>
              <a:pathLst>
                <a:path w="285751" h="323851">
                  <a:moveTo>
                    <a:pt x="285750" y="0"/>
                  </a:moveTo>
                  <a:lnTo>
                    <a:pt x="285750" y="0"/>
                  </a:lnTo>
                  <a:lnTo>
                    <a:pt x="282379" y="0"/>
                  </a:lnTo>
                  <a:lnTo>
                    <a:pt x="281385" y="706"/>
                  </a:lnTo>
                  <a:lnTo>
                    <a:pt x="280723" y="1881"/>
                  </a:lnTo>
                  <a:lnTo>
                    <a:pt x="280282" y="3371"/>
                  </a:lnTo>
                  <a:lnTo>
                    <a:pt x="273799" y="11537"/>
                  </a:lnTo>
                  <a:lnTo>
                    <a:pt x="233008" y="58692"/>
                  </a:lnTo>
                  <a:lnTo>
                    <a:pt x="193535" y="100412"/>
                  </a:lnTo>
                  <a:lnTo>
                    <a:pt x="155935" y="142627"/>
                  </a:lnTo>
                  <a:lnTo>
                    <a:pt x="114373" y="186095"/>
                  </a:lnTo>
                  <a:lnTo>
                    <a:pt x="70138" y="233603"/>
                  </a:lnTo>
                  <a:lnTo>
                    <a:pt x="25982" y="280606"/>
                  </a:lnTo>
                  <a:lnTo>
                    <a:pt x="0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SMARTInkShape-Group209">
            <a:extLst>
              <a:ext uri="{FF2B5EF4-FFF2-40B4-BE49-F238E27FC236}">
                <a16:creationId xmlns:a16="http://schemas.microsoft.com/office/drawing/2014/main" id="{763018AB-FE18-408C-BD56-A4B4BD1A9DE3}"/>
              </a:ext>
            </a:extLst>
          </p:cNvPr>
          <p:cNvGrpSpPr/>
          <p:nvPr/>
        </p:nvGrpSpPr>
        <p:grpSpPr>
          <a:xfrm>
            <a:off x="8508677" y="210212"/>
            <a:ext cx="2240287" cy="558139"/>
            <a:chOff x="8508677" y="210212"/>
            <a:chExt cx="2240287" cy="558139"/>
          </a:xfrm>
        </p:grpSpPr>
        <p:sp>
          <p:nvSpPr>
            <p:cNvPr id="44" name="SMARTInkShape-701">
              <a:extLst>
                <a:ext uri="{FF2B5EF4-FFF2-40B4-BE49-F238E27FC236}">
                  <a16:creationId xmlns:a16="http://schemas.microsoft.com/office/drawing/2014/main" id="{3350D29F-0CA9-4E88-BB5F-17FA98DBA64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508677" y="210212"/>
              <a:ext cx="271787" cy="354508"/>
            </a:xfrm>
            <a:custGeom>
              <a:avLst/>
              <a:gdLst/>
              <a:ahLst/>
              <a:cxnLst/>
              <a:rect l="0" t="0" r="0" b="0"/>
              <a:pathLst>
                <a:path w="271787" h="354508">
                  <a:moveTo>
                    <a:pt x="43186" y="119988"/>
                  </a:moveTo>
                  <a:lnTo>
                    <a:pt x="43186" y="119988"/>
                  </a:lnTo>
                  <a:lnTo>
                    <a:pt x="90416" y="119988"/>
                  </a:lnTo>
                  <a:lnTo>
                    <a:pt x="102649" y="119282"/>
                  </a:lnTo>
                  <a:lnTo>
                    <a:pt x="149815" y="105915"/>
                  </a:lnTo>
                  <a:lnTo>
                    <a:pt x="196982" y="83989"/>
                  </a:lnTo>
                  <a:lnTo>
                    <a:pt x="217602" y="66188"/>
                  </a:lnTo>
                  <a:lnTo>
                    <a:pt x="219482" y="62446"/>
                  </a:lnTo>
                  <a:lnTo>
                    <a:pt x="220788" y="51497"/>
                  </a:lnTo>
                  <a:lnTo>
                    <a:pt x="220897" y="44627"/>
                  </a:lnTo>
                  <a:lnTo>
                    <a:pt x="219065" y="38752"/>
                  </a:lnTo>
                  <a:lnTo>
                    <a:pt x="216604" y="33789"/>
                  </a:lnTo>
                  <a:lnTo>
                    <a:pt x="214513" y="27028"/>
                  </a:lnTo>
                  <a:lnTo>
                    <a:pt x="211524" y="22698"/>
                  </a:lnTo>
                  <a:lnTo>
                    <a:pt x="185415" y="8515"/>
                  </a:lnTo>
                  <a:lnTo>
                    <a:pt x="140246" y="0"/>
                  </a:lnTo>
                  <a:lnTo>
                    <a:pt x="124783" y="240"/>
                  </a:lnTo>
                  <a:lnTo>
                    <a:pt x="80959" y="5434"/>
                  </a:lnTo>
                  <a:lnTo>
                    <a:pt x="72203" y="7457"/>
                  </a:lnTo>
                  <a:lnTo>
                    <a:pt x="40962" y="23396"/>
                  </a:lnTo>
                  <a:lnTo>
                    <a:pt x="29043" y="34061"/>
                  </a:lnTo>
                  <a:lnTo>
                    <a:pt x="20729" y="46864"/>
                  </a:lnTo>
                  <a:lnTo>
                    <a:pt x="5134" y="90300"/>
                  </a:lnTo>
                  <a:lnTo>
                    <a:pt x="0" y="122512"/>
                  </a:lnTo>
                  <a:lnTo>
                    <a:pt x="3928" y="164492"/>
                  </a:lnTo>
                  <a:lnTo>
                    <a:pt x="10002" y="210437"/>
                  </a:lnTo>
                  <a:lnTo>
                    <a:pt x="23490" y="257986"/>
                  </a:lnTo>
                  <a:lnTo>
                    <a:pt x="51317" y="302633"/>
                  </a:lnTo>
                  <a:lnTo>
                    <a:pt x="76146" y="330315"/>
                  </a:lnTo>
                  <a:lnTo>
                    <a:pt x="94344" y="342076"/>
                  </a:lnTo>
                  <a:lnTo>
                    <a:pt x="124525" y="351666"/>
                  </a:lnTo>
                  <a:lnTo>
                    <a:pt x="166072" y="354507"/>
                  </a:lnTo>
                  <a:lnTo>
                    <a:pt x="199843" y="353442"/>
                  </a:lnTo>
                  <a:lnTo>
                    <a:pt x="245551" y="337632"/>
                  </a:lnTo>
                  <a:lnTo>
                    <a:pt x="271786" y="3231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702">
              <a:extLst>
                <a:ext uri="{FF2B5EF4-FFF2-40B4-BE49-F238E27FC236}">
                  <a16:creationId xmlns:a16="http://schemas.microsoft.com/office/drawing/2014/main" id="{6FB68E5D-557F-4294-8219-B45EE6C3645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812213" y="273050"/>
              <a:ext cx="190501" cy="171451"/>
            </a:xfrm>
            <a:custGeom>
              <a:avLst/>
              <a:gdLst/>
              <a:ahLst/>
              <a:cxnLst/>
              <a:rect l="0" t="0" r="0" b="0"/>
              <a:pathLst>
                <a:path w="190501" h="17145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21493" y="10126"/>
                  </a:lnTo>
                  <a:lnTo>
                    <a:pt x="26720" y="11556"/>
                  </a:lnTo>
                  <a:lnTo>
                    <a:pt x="31396" y="15954"/>
                  </a:lnTo>
                  <a:lnTo>
                    <a:pt x="37237" y="22613"/>
                  </a:lnTo>
                  <a:lnTo>
                    <a:pt x="82479" y="59449"/>
                  </a:lnTo>
                  <a:lnTo>
                    <a:pt x="122175" y="102970"/>
                  </a:lnTo>
                  <a:lnTo>
                    <a:pt x="166681" y="150147"/>
                  </a:lnTo>
                  <a:lnTo>
                    <a:pt x="179157" y="163610"/>
                  </a:lnTo>
                  <a:lnTo>
                    <a:pt x="19050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703">
              <a:extLst>
                <a:ext uri="{FF2B5EF4-FFF2-40B4-BE49-F238E27FC236}">
                  <a16:creationId xmlns:a16="http://schemas.microsoft.com/office/drawing/2014/main" id="{0082A4B1-0F2C-445B-9A70-5989B4053D9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885716" y="298450"/>
              <a:ext cx="142398" cy="228601"/>
            </a:xfrm>
            <a:custGeom>
              <a:avLst/>
              <a:gdLst/>
              <a:ahLst/>
              <a:cxnLst/>
              <a:rect l="0" t="0" r="0" b="0"/>
              <a:pathLst>
                <a:path w="142398" h="228601">
                  <a:moveTo>
                    <a:pt x="142397" y="0"/>
                  </a:moveTo>
                  <a:lnTo>
                    <a:pt x="142397" y="0"/>
                  </a:lnTo>
                  <a:lnTo>
                    <a:pt x="136125" y="0"/>
                  </a:lnTo>
                  <a:lnTo>
                    <a:pt x="119041" y="17712"/>
                  </a:lnTo>
                  <a:lnTo>
                    <a:pt x="84274" y="64788"/>
                  </a:lnTo>
                  <a:lnTo>
                    <a:pt x="53376" y="108393"/>
                  </a:lnTo>
                  <a:lnTo>
                    <a:pt x="21760" y="152426"/>
                  </a:lnTo>
                  <a:lnTo>
                    <a:pt x="12290" y="173441"/>
                  </a:lnTo>
                  <a:lnTo>
                    <a:pt x="7805" y="193480"/>
                  </a:lnTo>
                  <a:lnTo>
                    <a:pt x="335" y="211393"/>
                  </a:lnTo>
                  <a:lnTo>
                    <a:pt x="0" y="219306"/>
                  </a:lnTo>
                  <a:lnTo>
                    <a:pt x="2697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704">
              <a:extLst>
                <a:ext uri="{FF2B5EF4-FFF2-40B4-BE49-F238E27FC236}">
                  <a16:creationId xmlns:a16="http://schemas.microsoft.com/office/drawing/2014/main" id="{79D4F191-ACEA-4DEF-A4FB-BC6B8D14C90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990023" y="374770"/>
              <a:ext cx="310766" cy="285597"/>
            </a:xfrm>
            <a:custGeom>
              <a:avLst/>
              <a:gdLst/>
              <a:ahLst/>
              <a:cxnLst/>
              <a:rect l="0" t="0" r="0" b="0"/>
              <a:pathLst>
                <a:path w="310766" h="285597">
                  <a:moveTo>
                    <a:pt x="152390" y="63380"/>
                  </a:moveTo>
                  <a:lnTo>
                    <a:pt x="152390" y="63380"/>
                  </a:lnTo>
                  <a:lnTo>
                    <a:pt x="152390" y="66751"/>
                  </a:lnTo>
                  <a:lnTo>
                    <a:pt x="143551" y="87145"/>
                  </a:lnTo>
                  <a:lnTo>
                    <a:pt x="131725" y="104397"/>
                  </a:lnTo>
                  <a:lnTo>
                    <a:pt x="117266" y="143495"/>
                  </a:lnTo>
                  <a:lnTo>
                    <a:pt x="90075" y="190574"/>
                  </a:lnTo>
                  <a:lnTo>
                    <a:pt x="61318" y="234136"/>
                  </a:lnTo>
                  <a:lnTo>
                    <a:pt x="40199" y="257743"/>
                  </a:lnTo>
                  <a:lnTo>
                    <a:pt x="27" y="285596"/>
                  </a:lnTo>
                  <a:lnTo>
                    <a:pt x="0" y="282249"/>
                  </a:lnTo>
                  <a:lnTo>
                    <a:pt x="1875" y="278718"/>
                  </a:lnTo>
                  <a:lnTo>
                    <a:pt x="3364" y="276789"/>
                  </a:lnTo>
                  <a:lnTo>
                    <a:pt x="5016" y="270882"/>
                  </a:lnTo>
                  <a:lnTo>
                    <a:pt x="5457" y="267331"/>
                  </a:lnTo>
                  <a:lnTo>
                    <a:pt x="23939" y="234338"/>
                  </a:lnTo>
                  <a:lnTo>
                    <a:pt x="57570" y="193316"/>
                  </a:lnTo>
                  <a:lnTo>
                    <a:pt x="88946" y="152109"/>
                  </a:lnTo>
                  <a:lnTo>
                    <a:pt x="125011" y="110630"/>
                  </a:lnTo>
                  <a:lnTo>
                    <a:pt x="169280" y="70681"/>
                  </a:lnTo>
                  <a:lnTo>
                    <a:pt x="215763" y="38160"/>
                  </a:lnTo>
                  <a:lnTo>
                    <a:pt x="260171" y="6792"/>
                  </a:lnTo>
                  <a:lnTo>
                    <a:pt x="268731" y="2952"/>
                  </a:lnTo>
                  <a:lnTo>
                    <a:pt x="293831" y="0"/>
                  </a:lnTo>
                  <a:lnTo>
                    <a:pt x="298273" y="1815"/>
                  </a:lnTo>
                  <a:lnTo>
                    <a:pt x="306873" y="8729"/>
                  </a:lnTo>
                  <a:lnTo>
                    <a:pt x="309243" y="12750"/>
                  </a:lnTo>
                  <a:lnTo>
                    <a:pt x="310765" y="21080"/>
                  </a:lnTo>
                  <a:lnTo>
                    <a:pt x="309091" y="25295"/>
                  </a:lnTo>
                  <a:lnTo>
                    <a:pt x="304183" y="35397"/>
                  </a:lnTo>
                  <a:lnTo>
                    <a:pt x="287127" y="76110"/>
                  </a:lnTo>
                  <a:lnTo>
                    <a:pt x="247590" y="120494"/>
                  </a:lnTo>
                  <a:lnTo>
                    <a:pt x="218079" y="149384"/>
                  </a:lnTo>
                  <a:lnTo>
                    <a:pt x="197560" y="157966"/>
                  </a:lnTo>
                  <a:lnTo>
                    <a:pt x="191560" y="158543"/>
                  </a:lnTo>
                  <a:lnTo>
                    <a:pt x="184140" y="15228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705">
              <a:extLst>
                <a:ext uri="{FF2B5EF4-FFF2-40B4-BE49-F238E27FC236}">
                  <a16:creationId xmlns:a16="http://schemas.microsoft.com/office/drawing/2014/main" id="{B4CAE37F-8CFA-456B-BCFA-8DD0B57CC3F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294813" y="419178"/>
              <a:ext cx="196851" cy="126923"/>
            </a:xfrm>
            <a:custGeom>
              <a:avLst/>
              <a:gdLst/>
              <a:ahLst/>
              <a:cxnLst/>
              <a:rect l="0" t="0" r="0" b="0"/>
              <a:pathLst>
                <a:path w="196851" h="126923">
                  <a:moveTo>
                    <a:pt x="0" y="126922"/>
                  </a:moveTo>
                  <a:lnTo>
                    <a:pt x="0" y="126922"/>
                  </a:lnTo>
                  <a:lnTo>
                    <a:pt x="0" y="123551"/>
                  </a:lnTo>
                  <a:lnTo>
                    <a:pt x="3763" y="120015"/>
                  </a:lnTo>
                  <a:lnTo>
                    <a:pt x="33853" y="93052"/>
                  </a:lnTo>
                  <a:lnTo>
                    <a:pt x="36212" y="86939"/>
                  </a:lnTo>
                  <a:lnTo>
                    <a:pt x="37966" y="80224"/>
                  </a:lnTo>
                  <a:lnTo>
                    <a:pt x="44841" y="70164"/>
                  </a:lnTo>
                  <a:lnTo>
                    <a:pt x="54379" y="59240"/>
                  </a:lnTo>
                  <a:lnTo>
                    <a:pt x="58484" y="50732"/>
                  </a:lnTo>
                  <a:lnTo>
                    <a:pt x="85556" y="22316"/>
                  </a:lnTo>
                  <a:lnTo>
                    <a:pt x="89296" y="20458"/>
                  </a:lnTo>
                  <a:lnTo>
                    <a:pt x="99535" y="18462"/>
                  </a:lnTo>
                  <a:lnTo>
                    <a:pt x="107960" y="13985"/>
                  </a:lnTo>
                  <a:lnTo>
                    <a:pt x="110073" y="13530"/>
                  </a:lnTo>
                  <a:lnTo>
                    <a:pt x="119240" y="8437"/>
                  </a:lnTo>
                  <a:lnTo>
                    <a:pt x="166578" y="4394"/>
                  </a:lnTo>
                  <a:lnTo>
                    <a:pt x="177027" y="511"/>
                  </a:lnTo>
                  <a:lnTo>
                    <a:pt x="186443" y="0"/>
                  </a:lnTo>
                  <a:lnTo>
                    <a:pt x="190578" y="1838"/>
                  </a:lnTo>
                  <a:lnTo>
                    <a:pt x="196850" y="62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706">
              <a:extLst>
                <a:ext uri="{FF2B5EF4-FFF2-40B4-BE49-F238E27FC236}">
                  <a16:creationId xmlns:a16="http://schemas.microsoft.com/office/drawing/2014/main" id="{02F61A29-C421-43F5-A035-69A3919E2E1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517063" y="419208"/>
              <a:ext cx="139597" cy="139593"/>
            </a:xfrm>
            <a:custGeom>
              <a:avLst/>
              <a:gdLst/>
              <a:ahLst/>
              <a:cxnLst/>
              <a:rect l="0" t="0" r="0" b="0"/>
              <a:pathLst>
                <a:path w="139597" h="139593">
                  <a:moveTo>
                    <a:pt x="0" y="31642"/>
                  </a:moveTo>
                  <a:lnTo>
                    <a:pt x="0" y="31642"/>
                  </a:lnTo>
                  <a:lnTo>
                    <a:pt x="3371" y="35013"/>
                  </a:lnTo>
                  <a:lnTo>
                    <a:pt x="5026" y="38549"/>
                  </a:lnTo>
                  <a:lnTo>
                    <a:pt x="5467" y="40480"/>
                  </a:lnTo>
                  <a:lnTo>
                    <a:pt x="6467" y="41768"/>
                  </a:lnTo>
                  <a:lnTo>
                    <a:pt x="19180" y="49217"/>
                  </a:lnTo>
                  <a:lnTo>
                    <a:pt x="24171" y="50401"/>
                  </a:lnTo>
                  <a:lnTo>
                    <a:pt x="30226" y="54998"/>
                  </a:lnTo>
                  <a:lnTo>
                    <a:pt x="34130" y="56134"/>
                  </a:lnTo>
                  <a:lnTo>
                    <a:pt x="80800" y="57039"/>
                  </a:lnTo>
                  <a:lnTo>
                    <a:pt x="90671" y="57041"/>
                  </a:lnTo>
                  <a:lnTo>
                    <a:pt x="95095" y="55160"/>
                  </a:lnTo>
                  <a:lnTo>
                    <a:pt x="100314" y="51575"/>
                  </a:lnTo>
                  <a:lnTo>
                    <a:pt x="106415" y="50161"/>
                  </a:lnTo>
                  <a:lnTo>
                    <a:pt x="112355" y="46380"/>
                  </a:lnTo>
                  <a:lnTo>
                    <a:pt x="118584" y="44240"/>
                  </a:lnTo>
                  <a:lnTo>
                    <a:pt x="133742" y="33093"/>
                  </a:lnTo>
                  <a:lnTo>
                    <a:pt x="135728" y="32609"/>
                  </a:lnTo>
                  <a:lnTo>
                    <a:pt x="137052" y="31581"/>
                  </a:lnTo>
                  <a:lnTo>
                    <a:pt x="138523" y="28558"/>
                  </a:lnTo>
                  <a:lnTo>
                    <a:pt x="139596" y="20111"/>
                  </a:lnTo>
                  <a:lnTo>
                    <a:pt x="130852" y="10206"/>
                  </a:lnTo>
                  <a:lnTo>
                    <a:pt x="118327" y="2661"/>
                  </a:lnTo>
                  <a:lnTo>
                    <a:pt x="108248" y="135"/>
                  </a:lnTo>
                  <a:lnTo>
                    <a:pt x="105025" y="0"/>
                  </a:lnTo>
                  <a:lnTo>
                    <a:pt x="77303" y="9354"/>
                  </a:lnTo>
                  <a:lnTo>
                    <a:pt x="65547" y="17728"/>
                  </a:lnTo>
                  <a:lnTo>
                    <a:pt x="25830" y="52540"/>
                  </a:lnTo>
                  <a:lnTo>
                    <a:pt x="17018" y="64619"/>
                  </a:lnTo>
                  <a:lnTo>
                    <a:pt x="16284" y="67738"/>
                  </a:lnTo>
                  <a:lnTo>
                    <a:pt x="17350" y="74966"/>
                  </a:lnTo>
                  <a:lnTo>
                    <a:pt x="28465" y="112101"/>
                  </a:lnTo>
                  <a:lnTo>
                    <a:pt x="40889" y="124783"/>
                  </a:lnTo>
                  <a:lnTo>
                    <a:pt x="51234" y="130736"/>
                  </a:lnTo>
                  <a:lnTo>
                    <a:pt x="76200" y="1395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707">
              <a:extLst>
                <a:ext uri="{FF2B5EF4-FFF2-40B4-BE49-F238E27FC236}">
                  <a16:creationId xmlns:a16="http://schemas.microsoft.com/office/drawing/2014/main" id="{827CEFFC-EB34-4986-82D3-8BFDFC8EB3F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790113" y="323873"/>
              <a:ext cx="88901" cy="57128"/>
            </a:xfrm>
            <a:custGeom>
              <a:avLst/>
              <a:gdLst/>
              <a:ahLst/>
              <a:cxnLst/>
              <a:rect l="0" t="0" r="0" b="0"/>
              <a:pathLst>
                <a:path w="88901" h="57128">
                  <a:moveTo>
                    <a:pt x="88900" y="6327"/>
                  </a:moveTo>
                  <a:lnTo>
                    <a:pt x="88900" y="6327"/>
                  </a:lnTo>
                  <a:lnTo>
                    <a:pt x="76966" y="1301"/>
                  </a:lnTo>
                  <a:lnTo>
                    <a:pt x="48958" y="0"/>
                  </a:lnTo>
                  <a:lnTo>
                    <a:pt x="30539" y="5446"/>
                  </a:lnTo>
                  <a:lnTo>
                    <a:pt x="25803" y="9699"/>
                  </a:lnTo>
                  <a:lnTo>
                    <a:pt x="2826" y="36631"/>
                  </a:lnTo>
                  <a:lnTo>
                    <a:pt x="0" y="571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708">
              <a:extLst>
                <a:ext uri="{FF2B5EF4-FFF2-40B4-BE49-F238E27FC236}">
                  <a16:creationId xmlns:a16="http://schemas.microsoft.com/office/drawing/2014/main" id="{48E40F27-9998-4D3E-ABD6-5E3DF1DF2D4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777413" y="457200"/>
              <a:ext cx="158638" cy="139701"/>
            </a:xfrm>
            <a:custGeom>
              <a:avLst/>
              <a:gdLst/>
              <a:ahLst/>
              <a:cxnLst/>
              <a:rect l="0" t="0" r="0" b="0"/>
              <a:pathLst>
                <a:path w="158638" h="139701">
                  <a:moveTo>
                    <a:pt x="107950" y="0"/>
                  </a:moveTo>
                  <a:lnTo>
                    <a:pt x="107950" y="0"/>
                  </a:lnTo>
                  <a:lnTo>
                    <a:pt x="140889" y="21199"/>
                  </a:lnTo>
                  <a:lnTo>
                    <a:pt x="155873" y="41747"/>
                  </a:lnTo>
                  <a:lnTo>
                    <a:pt x="157898" y="48510"/>
                  </a:lnTo>
                  <a:lnTo>
                    <a:pt x="158637" y="62615"/>
                  </a:lnTo>
                  <a:lnTo>
                    <a:pt x="155345" y="74448"/>
                  </a:lnTo>
                  <a:lnTo>
                    <a:pt x="149946" y="80831"/>
                  </a:lnTo>
                  <a:lnTo>
                    <a:pt x="110860" y="111989"/>
                  </a:lnTo>
                  <a:lnTo>
                    <a:pt x="80261" y="124161"/>
                  </a:lnTo>
                  <a:lnTo>
                    <a:pt x="35031" y="132357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709">
              <a:extLst>
                <a:ext uri="{FF2B5EF4-FFF2-40B4-BE49-F238E27FC236}">
                  <a16:creationId xmlns:a16="http://schemas.microsoft.com/office/drawing/2014/main" id="{FC4775C5-AB86-4A8F-8335-9AA9D389DB4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031439" y="349250"/>
              <a:ext cx="132975" cy="285751"/>
            </a:xfrm>
            <a:custGeom>
              <a:avLst/>
              <a:gdLst/>
              <a:ahLst/>
              <a:cxnLst/>
              <a:rect l="0" t="0" r="0" b="0"/>
              <a:pathLst>
                <a:path w="132975" h="285751">
                  <a:moveTo>
                    <a:pt x="101574" y="0"/>
                  </a:moveTo>
                  <a:lnTo>
                    <a:pt x="101574" y="0"/>
                  </a:lnTo>
                  <a:lnTo>
                    <a:pt x="85764" y="0"/>
                  </a:lnTo>
                  <a:lnTo>
                    <a:pt x="82082" y="1881"/>
                  </a:lnTo>
                  <a:lnTo>
                    <a:pt x="35841" y="40349"/>
                  </a:lnTo>
                  <a:lnTo>
                    <a:pt x="9161" y="67718"/>
                  </a:lnTo>
                  <a:lnTo>
                    <a:pt x="5003" y="76197"/>
                  </a:lnTo>
                  <a:lnTo>
                    <a:pt x="2209" y="80432"/>
                  </a:lnTo>
                  <a:lnTo>
                    <a:pt x="636" y="86783"/>
                  </a:lnTo>
                  <a:lnTo>
                    <a:pt x="0" y="98249"/>
                  </a:lnTo>
                  <a:lnTo>
                    <a:pt x="1867" y="101992"/>
                  </a:lnTo>
                  <a:lnTo>
                    <a:pt x="8814" y="110144"/>
                  </a:lnTo>
                  <a:lnTo>
                    <a:pt x="29041" y="124182"/>
                  </a:lnTo>
                  <a:lnTo>
                    <a:pt x="51297" y="131861"/>
                  </a:lnTo>
                  <a:lnTo>
                    <a:pt x="58768" y="133394"/>
                  </a:lnTo>
                  <a:lnTo>
                    <a:pt x="106078" y="158761"/>
                  </a:lnTo>
                  <a:lnTo>
                    <a:pt x="116026" y="167219"/>
                  </a:lnTo>
                  <a:lnTo>
                    <a:pt x="118580" y="171451"/>
                  </a:lnTo>
                  <a:lnTo>
                    <a:pt x="120421" y="175684"/>
                  </a:lnTo>
                  <a:lnTo>
                    <a:pt x="130669" y="189089"/>
                  </a:lnTo>
                  <a:lnTo>
                    <a:pt x="132974" y="204434"/>
                  </a:lnTo>
                  <a:lnTo>
                    <a:pt x="132385" y="206139"/>
                  </a:lnTo>
                  <a:lnTo>
                    <a:pt x="131286" y="207276"/>
                  </a:lnTo>
                  <a:lnTo>
                    <a:pt x="129849" y="208034"/>
                  </a:lnTo>
                  <a:lnTo>
                    <a:pt x="93341" y="255482"/>
                  </a:lnTo>
                  <a:lnTo>
                    <a:pt x="81965" y="265258"/>
                  </a:lnTo>
                  <a:lnTo>
                    <a:pt x="71539" y="270741"/>
                  </a:lnTo>
                  <a:lnTo>
                    <a:pt x="29955" y="285399"/>
                  </a:lnTo>
                  <a:lnTo>
                    <a:pt x="12674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710">
              <a:extLst>
                <a:ext uri="{FF2B5EF4-FFF2-40B4-BE49-F238E27FC236}">
                  <a16:creationId xmlns:a16="http://schemas.microsoft.com/office/drawing/2014/main" id="{2BCE51EB-2FA2-4808-B26B-3C4E6F9C587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209213" y="565150"/>
              <a:ext cx="31489" cy="95251"/>
            </a:xfrm>
            <a:custGeom>
              <a:avLst/>
              <a:gdLst/>
              <a:ahLst/>
              <a:cxnLst/>
              <a:rect l="0" t="0" r="0" b="0"/>
              <a:pathLst>
                <a:path w="31489" h="9525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7281" y="6907"/>
                  </a:lnTo>
                  <a:lnTo>
                    <a:pt x="29764" y="10831"/>
                  </a:lnTo>
                  <a:lnTo>
                    <a:pt x="31161" y="17712"/>
                  </a:lnTo>
                  <a:lnTo>
                    <a:pt x="31488" y="24570"/>
                  </a:lnTo>
                  <a:lnTo>
                    <a:pt x="29752" y="30441"/>
                  </a:lnTo>
                  <a:lnTo>
                    <a:pt x="8216" y="68400"/>
                  </a:lnTo>
                  <a:lnTo>
                    <a:pt x="5890" y="80242"/>
                  </a:lnTo>
                  <a:lnTo>
                    <a:pt x="1372" y="88862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711">
              <a:extLst>
                <a:ext uri="{FF2B5EF4-FFF2-40B4-BE49-F238E27FC236}">
                  <a16:creationId xmlns:a16="http://schemas.microsoft.com/office/drawing/2014/main" id="{50F4C10E-7BCE-493E-A8F9-EB6944EF414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342563" y="425450"/>
              <a:ext cx="19051" cy="50801"/>
            </a:xfrm>
            <a:custGeom>
              <a:avLst/>
              <a:gdLst/>
              <a:ahLst/>
              <a:cxnLst/>
              <a:rect l="0" t="0" r="0" b="0"/>
              <a:pathLst>
                <a:path w="19051" h="5080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8344" y="4364"/>
                  </a:lnTo>
                  <a:lnTo>
                    <a:pt x="17168" y="5026"/>
                  </a:lnTo>
                  <a:lnTo>
                    <a:pt x="15679" y="5467"/>
                  </a:lnTo>
                  <a:lnTo>
                    <a:pt x="10211" y="9459"/>
                  </a:lnTo>
                  <a:lnTo>
                    <a:pt x="8066" y="13141"/>
                  </a:lnTo>
                  <a:lnTo>
                    <a:pt x="6407" y="17129"/>
                  </a:lnTo>
                  <a:lnTo>
                    <a:pt x="3318" y="21254"/>
                  </a:lnTo>
                  <a:lnTo>
                    <a:pt x="1475" y="27320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712">
              <a:extLst>
                <a:ext uri="{FF2B5EF4-FFF2-40B4-BE49-F238E27FC236}">
                  <a16:creationId xmlns:a16="http://schemas.microsoft.com/office/drawing/2014/main" id="{E45D7F55-82B2-4462-9114-A69452139F7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356154" y="520700"/>
              <a:ext cx="215010" cy="138715"/>
            </a:xfrm>
            <a:custGeom>
              <a:avLst/>
              <a:gdLst/>
              <a:ahLst/>
              <a:cxnLst/>
              <a:rect l="0" t="0" r="0" b="0"/>
              <a:pathLst>
                <a:path w="215010" h="138715">
                  <a:moveTo>
                    <a:pt x="30859" y="0"/>
                  </a:moveTo>
                  <a:lnTo>
                    <a:pt x="30859" y="0"/>
                  </a:lnTo>
                  <a:lnTo>
                    <a:pt x="30859" y="3371"/>
                  </a:lnTo>
                  <a:lnTo>
                    <a:pt x="30153" y="4364"/>
                  </a:lnTo>
                  <a:lnTo>
                    <a:pt x="28977" y="5026"/>
                  </a:lnTo>
                  <a:lnTo>
                    <a:pt x="27488" y="5467"/>
                  </a:lnTo>
                  <a:lnTo>
                    <a:pt x="26494" y="6467"/>
                  </a:lnTo>
                  <a:lnTo>
                    <a:pt x="25391" y="9459"/>
                  </a:lnTo>
                  <a:lnTo>
                    <a:pt x="23855" y="33467"/>
                  </a:lnTo>
                  <a:lnTo>
                    <a:pt x="19493" y="45834"/>
                  </a:lnTo>
                  <a:lnTo>
                    <a:pt x="18046" y="52826"/>
                  </a:lnTo>
                  <a:lnTo>
                    <a:pt x="8085" y="72609"/>
                  </a:lnTo>
                  <a:lnTo>
                    <a:pt x="4821" y="105014"/>
                  </a:lnTo>
                  <a:lnTo>
                    <a:pt x="446" y="114138"/>
                  </a:lnTo>
                  <a:lnTo>
                    <a:pt x="0" y="116309"/>
                  </a:lnTo>
                  <a:lnTo>
                    <a:pt x="408" y="117756"/>
                  </a:lnTo>
                  <a:lnTo>
                    <a:pt x="1387" y="118721"/>
                  </a:lnTo>
                  <a:lnTo>
                    <a:pt x="2744" y="119364"/>
                  </a:lnTo>
                  <a:lnTo>
                    <a:pt x="3649" y="120498"/>
                  </a:lnTo>
                  <a:lnTo>
                    <a:pt x="6983" y="127388"/>
                  </a:lnTo>
                  <a:lnTo>
                    <a:pt x="8592" y="129375"/>
                  </a:lnTo>
                  <a:lnTo>
                    <a:pt x="12260" y="131584"/>
                  </a:lnTo>
                  <a:lnTo>
                    <a:pt x="16242" y="133270"/>
                  </a:lnTo>
                  <a:lnTo>
                    <a:pt x="22451" y="137481"/>
                  </a:lnTo>
                  <a:lnTo>
                    <a:pt x="26652" y="138714"/>
                  </a:lnTo>
                  <a:lnTo>
                    <a:pt x="36354" y="136037"/>
                  </a:lnTo>
                  <a:lnTo>
                    <a:pt x="56425" y="128678"/>
                  </a:lnTo>
                  <a:lnTo>
                    <a:pt x="65504" y="126335"/>
                  </a:lnTo>
                  <a:lnTo>
                    <a:pt x="107228" y="106339"/>
                  </a:lnTo>
                  <a:lnTo>
                    <a:pt x="151398" y="84852"/>
                  </a:lnTo>
                  <a:lnTo>
                    <a:pt x="181246" y="69861"/>
                  </a:lnTo>
                  <a:lnTo>
                    <a:pt x="184034" y="67741"/>
                  </a:lnTo>
                  <a:lnTo>
                    <a:pt x="190894" y="65385"/>
                  </a:lnTo>
                  <a:lnTo>
                    <a:pt x="207107" y="63610"/>
                  </a:lnTo>
                  <a:lnTo>
                    <a:pt x="215009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713">
              <a:extLst>
                <a:ext uri="{FF2B5EF4-FFF2-40B4-BE49-F238E27FC236}">
                  <a16:creationId xmlns:a16="http://schemas.microsoft.com/office/drawing/2014/main" id="{F3669327-6454-42E7-8DF8-F49D0D599A7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539413" y="533692"/>
              <a:ext cx="209551" cy="234659"/>
            </a:xfrm>
            <a:custGeom>
              <a:avLst/>
              <a:gdLst/>
              <a:ahLst/>
              <a:cxnLst/>
              <a:rect l="0" t="0" r="0" b="0"/>
              <a:pathLst>
                <a:path w="209551" h="234659">
                  <a:moveTo>
                    <a:pt x="0" y="50508"/>
                  </a:moveTo>
                  <a:lnTo>
                    <a:pt x="0" y="50508"/>
                  </a:lnTo>
                  <a:lnTo>
                    <a:pt x="3371" y="50508"/>
                  </a:lnTo>
                  <a:lnTo>
                    <a:pt x="6907" y="52389"/>
                  </a:lnTo>
                  <a:lnTo>
                    <a:pt x="10831" y="54872"/>
                  </a:lnTo>
                  <a:lnTo>
                    <a:pt x="19098" y="56466"/>
                  </a:lnTo>
                  <a:lnTo>
                    <a:pt x="65416" y="56858"/>
                  </a:lnTo>
                  <a:lnTo>
                    <a:pt x="71907" y="56858"/>
                  </a:lnTo>
                  <a:lnTo>
                    <a:pt x="107440" y="50624"/>
                  </a:lnTo>
                  <a:lnTo>
                    <a:pt x="109727" y="50585"/>
                  </a:lnTo>
                  <a:lnTo>
                    <a:pt x="119686" y="47160"/>
                  </a:lnTo>
                  <a:lnTo>
                    <a:pt x="150954" y="26282"/>
                  </a:lnTo>
                  <a:lnTo>
                    <a:pt x="151757" y="23748"/>
                  </a:lnTo>
                  <a:lnTo>
                    <a:pt x="151971" y="22085"/>
                  </a:lnTo>
                  <a:lnTo>
                    <a:pt x="152820" y="20976"/>
                  </a:lnTo>
                  <a:lnTo>
                    <a:pt x="157829" y="19050"/>
                  </a:lnTo>
                  <a:lnTo>
                    <a:pt x="158340" y="17006"/>
                  </a:lnTo>
                  <a:lnTo>
                    <a:pt x="158477" y="15474"/>
                  </a:lnTo>
                  <a:lnTo>
                    <a:pt x="156747" y="11889"/>
                  </a:lnTo>
                  <a:lnTo>
                    <a:pt x="153258" y="7210"/>
                  </a:lnTo>
                  <a:lnTo>
                    <a:pt x="152654" y="3028"/>
                  </a:lnTo>
                  <a:lnTo>
                    <a:pt x="151864" y="1922"/>
                  </a:lnTo>
                  <a:lnTo>
                    <a:pt x="150631" y="1184"/>
                  </a:lnTo>
                  <a:lnTo>
                    <a:pt x="145526" y="145"/>
                  </a:lnTo>
                  <a:lnTo>
                    <a:pt x="143584" y="0"/>
                  </a:lnTo>
                  <a:lnTo>
                    <a:pt x="100597" y="12853"/>
                  </a:lnTo>
                  <a:lnTo>
                    <a:pt x="76002" y="24334"/>
                  </a:lnTo>
                  <a:lnTo>
                    <a:pt x="31681" y="63340"/>
                  </a:lnTo>
                  <a:lnTo>
                    <a:pt x="18174" y="80167"/>
                  </a:lnTo>
                  <a:lnTo>
                    <a:pt x="14322" y="99591"/>
                  </a:lnTo>
                  <a:lnTo>
                    <a:pt x="12842" y="130419"/>
                  </a:lnTo>
                  <a:lnTo>
                    <a:pt x="27017" y="167230"/>
                  </a:lnTo>
                  <a:lnTo>
                    <a:pt x="43832" y="184576"/>
                  </a:lnTo>
                  <a:lnTo>
                    <a:pt x="89933" y="208795"/>
                  </a:lnTo>
                  <a:lnTo>
                    <a:pt x="124718" y="221821"/>
                  </a:lnTo>
                  <a:lnTo>
                    <a:pt x="166306" y="230854"/>
                  </a:lnTo>
                  <a:lnTo>
                    <a:pt x="209550" y="2346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SMARTInkShape-714">
            <a:extLst>
              <a:ext uri="{FF2B5EF4-FFF2-40B4-BE49-F238E27FC236}">
                <a16:creationId xmlns:a16="http://schemas.microsoft.com/office/drawing/2014/main" id="{C4C9D854-377A-4138-BFD4-9B86E7C5EAA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7383" y="5499100"/>
            <a:ext cx="799831" cy="139700"/>
          </a:xfrm>
          <a:custGeom>
            <a:avLst/>
            <a:gdLst/>
            <a:ahLst/>
            <a:cxnLst/>
            <a:rect l="0" t="0" r="0" b="0"/>
            <a:pathLst>
              <a:path w="799831" h="139700">
                <a:moveTo>
                  <a:pt x="50529" y="0"/>
                </a:moveTo>
                <a:lnTo>
                  <a:pt x="50529" y="0"/>
                </a:lnTo>
                <a:lnTo>
                  <a:pt x="47158" y="0"/>
                </a:lnTo>
                <a:lnTo>
                  <a:pt x="43622" y="1882"/>
                </a:lnTo>
                <a:lnTo>
                  <a:pt x="23003" y="21199"/>
                </a:lnTo>
                <a:lnTo>
                  <a:pt x="20657" y="25415"/>
                </a:lnTo>
                <a:lnTo>
                  <a:pt x="19150" y="30499"/>
                </a:lnTo>
                <a:lnTo>
                  <a:pt x="8676" y="42508"/>
                </a:lnTo>
                <a:lnTo>
                  <a:pt x="6421" y="49569"/>
                </a:lnTo>
                <a:lnTo>
                  <a:pt x="642" y="56159"/>
                </a:lnTo>
                <a:lnTo>
                  <a:pt x="0" y="60228"/>
                </a:lnTo>
                <a:lnTo>
                  <a:pt x="615" y="61318"/>
                </a:lnTo>
                <a:lnTo>
                  <a:pt x="1731" y="62045"/>
                </a:lnTo>
                <a:lnTo>
                  <a:pt x="3181" y="62530"/>
                </a:lnTo>
                <a:lnTo>
                  <a:pt x="4147" y="63559"/>
                </a:lnTo>
                <a:lnTo>
                  <a:pt x="7579" y="70280"/>
                </a:lnTo>
                <a:lnTo>
                  <a:pt x="24222" y="87992"/>
                </a:lnTo>
                <a:lnTo>
                  <a:pt x="30020" y="89426"/>
                </a:lnTo>
                <a:lnTo>
                  <a:pt x="33888" y="92191"/>
                </a:lnTo>
                <a:lnTo>
                  <a:pt x="42120" y="103374"/>
                </a:lnTo>
                <a:lnTo>
                  <a:pt x="54768" y="111913"/>
                </a:lnTo>
                <a:lnTo>
                  <a:pt x="61114" y="113593"/>
                </a:lnTo>
                <a:lnTo>
                  <a:pt x="68169" y="114796"/>
                </a:lnTo>
                <a:lnTo>
                  <a:pt x="82837" y="119285"/>
                </a:lnTo>
                <a:lnTo>
                  <a:pt x="95145" y="122127"/>
                </a:lnTo>
                <a:lnTo>
                  <a:pt x="108574" y="126038"/>
                </a:lnTo>
                <a:lnTo>
                  <a:pt x="155309" y="126989"/>
                </a:lnTo>
                <a:lnTo>
                  <a:pt x="162715" y="127701"/>
                </a:lnTo>
                <a:lnTo>
                  <a:pt x="205614" y="133176"/>
                </a:lnTo>
                <a:lnTo>
                  <a:pt x="242511" y="135221"/>
                </a:lnTo>
                <a:lnTo>
                  <a:pt x="274233" y="139307"/>
                </a:lnTo>
                <a:lnTo>
                  <a:pt x="317875" y="139685"/>
                </a:lnTo>
                <a:lnTo>
                  <a:pt x="361717" y="139699"/>
                </a:lnTo>
                <a:lnTo>
                  <a:pt x="380741" y="137819"/>
                </a:lnTo>
                <a:lnTo>
                  <a:pt x="425180" y="124773"/>
                </a:lnTo>
                <a:lnTo>
                  <a:pt x="469630" y="120891"/>
                </a:lnTo>
                <a:lnTo>
                  <a:pt x="493148" y="118816"/>
                </a:lnTo>
                <a:lnTo>
                  <a:pt x="509053" y="115638"/>
                </a:lnTo>
                <a:lnTo>
                  <a:pt x="552819" y="109988"/>
                </a:lnTo>
                <a:lnTo>
                  <a:pt x="571419" y="109260"/>
                </a:lnTo>
                <a:lnTo>
                  <a:pt x="589630" y="111787"/>
                </a:lnTo>
                <a:lnTo>
                  <a:pt x="636891" y="108078"/>
                </a:lnTo>
                <a:lnTo>
                  <a:pt x="680146" y="107955"/>
                </a:lnTo>
                <a:lnTo>
                  <a:pt x="699701" y="107245"/>
                </a:lnTo>
                <a:lnTo>
                  <a:pt x="728060" y="100111"/>
                </a:lnTo>
                <a:lnTo>
                  <a:pt x="734065" y="97410"/>
                </a:lnTo>
                <a:lnTo>
                  <a:pt x="763759" y="95275"/>
                </a:lnTo>
                <a:lnTo>
                  <a:pt x="768041" y="97143"/>
                </a:lnTo>
                <a:lnTo>
                  <a:pt x="772296" y="99619"/>
                </a:lnTo>
                <a:lnTo>
                  <a:pt x="780407" y="101523"/>
                </a:lnTo>
                <a:lnTo>
                  <a:pt x="784040" y="101578"/>
                </a:lnTo>
                <a:lnTo>
                  <a:pt x="787638" y="103471"/>
                </a:lnTo>
                <a:lnTo>
                  <a:pt x="793449" y="107927"/>
                </a:lnTo>
                <a:lnTo>
                  <a:pt x="799830" y="107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ARTInkShape-715">
            <a:extLst>
              <a:ext uri="{FF2B5EF4-FFF2-40B4-BE49-F238E27FC236}">
                <a16:creationId xmlns:a16="http://schemas.microsoft.com/office/drawing/2014/main" id="{1122BBAB-597D-4829-9091-10314E7EF3E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615113" y="5530888"/>
            <a:ext cx="508001" cy="31068"/>
          </a:xfrm>
          <a:custGeom>
            <a:avLst/>
            <a:gdLst/>
            <a:ahLst/>
            <a:cxnLst/>
            <a:rect l="0" t="0" r="0" b="0"/>
            <a:pathLst>
              <a:path w="508001" h="31068">
                <a:moveTo>
                  <a:pt x="0" y="12662"/>
                </a:moveTo>
                <a:lnTo>
                  <a:pt x="0" y="12662"/>
                </a:lnTo>
                <a:lnTo>
                  <a:pt x="0" y="7195"/>
                </a:lnTo>
                <a:lnTo>
                  <a:pt x="705" y="6900"/>
                </a:lnTo>
                <a:lnTo>
                  <a:pt x="9643" y="6319"/>
                </a:lnTo>
                <a:lnTo>
                  <a:pt x="13223" y="8197"/>
                </a:lnTo>
                <a:lnTo>
                  <a:pt x="17165" y="10678"/>
                </a:lnTo>
                <a:lnTo>
                  <a:pt x="23352" y="12780"/>
                </a:lnTo>
                <a:lnTo>
                  <a:pt x="29654" y="16852"/>
                </a:lnTo>
                <a:lnTo>
                  <a:pt x="35989" y="19077"/>
                </a:lnTo>
                <a:lnTo>
                  <a:pt x="43040" y="23187"/>
                </a:lnTo>
                <a:lnTo>
                  <a:pt x="87117" y="31067"/>
                </a:lnTo>
                <a:lnTo>
                  <a:pt x="134236" y="29793"/>
                </a:lnTo>
                <a:lnTo>
                  <a:pt x="175094" y="25240"/>
                </a:lnTo>
                <a:lnTo>
                  <a:pt x="215935" y="16601"/>
                </a:lnTo>
                <a:lnTo>
                  <a:pt x="260076" y="11299"/>
                </a:lnTo>
                <a:lnTo>
                  <a:pt x="301942" y="6264"/>
                </a:lnTo>
                <a:lnTo>
                  <a:pt x="347012" y="608"/>
                </a:lnTo>
                <a:lnTo>
                  <a:pt x="393569" y="0"/>
                </a:lnTo>
                <a:lnTo>
                  <a:pt x="440780" y="668"/>
                </a:lnTo>
                <a:lnTo>
                  <a:pt x="468048" y="5920"/>
                </a:lnTo>
                <a:lnTo>
                  <a:pt x="470782" y="6051"/>
                </a:lnTo>
                <a:lnTo>
                  <a:pt x="475701" y="8077"/>
                </a:lnTo>
                <a:lnTo>
                  <a:pt x="480239" y="10625"/>
                </a:lnTo>
                <a:lnTo>
                  <a:pt x="488901" y="12260"/>
                </a:lnTo>
                <a:lnTo>
                  <a:pt x="500392" y="12639"/>
                </a:lnTo>
                <a:lnTo>
                  <a:pt x="507995" y="19007"/>
                </a:lnTo>
                <a:lnTo>
                  <a:pt x="508000" y="19012"/>
                </a:lnTo>
                <a:lnTo>
                  <a:pt x="492889" y="19012"/>
                </a:lnTo>
                <a:lnTo>
                  <a:pt x="491576" y="19718"/>
                </a:lnTo>
                <a:lnTo>
                  <a:pt x="490701" y="20894"/>
                </a:lnTo>
                <a:lnTo>
                  <a:pt x="490117" y="22383"/>
                </a:lnTo>
                <a:lnTo>
                  <a:pt x="488316" y="23376"/>
                </a:lnTo>
                <a:lnTo>
                  <a:pt x="476084" y="25188"/>
                </a:lnTo>
                <a:lnTo>
                  <a:pt x="463550" y="2536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ARTInkShape-716">
            <a:extLst>
              <a:ext uri="{FF2B5EF4-FFF2-40B4-BE49-F238E27FC236}">
                <a16:creationId xmlns:a16="http://schemas.microsoft.com/office/drawing/2014/main" id="{89BB65D1-1F77-490A-8DAC-8A7E53C23EF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980118" y="4362462"/>
            <a:ext cx="1511086" cy="1555736"/>
          </a:xfrm>
          <a:custGeom>
            <a:avLst/>
            <a:gdLst/>
            <a:ahLst/>
            <a:cxnLst/>
            <a:rect l="0" t="0" r="0" b="0"/>
            <a:pathLst>
              <a:path w="1511086" h="1555736">
                <a:moveTo>
                  <a:pt x="317495" y="146038"/>
                </a:moveTo>
                <a:lnTo>
                  <a:pt x="317495" y="146038"/>
                </a:lnTo>
                <a:lnTo>
                  <a:pt x="323845" y="146038"/>
                </a:lnTo>
                <a:lnTo>
                  <a:pt x="323845" y="140571"/>
                </a:lnTo>
                <a:lnTo>
                  <a:pt x="323139" y="140276"/>
                </a:lnTo>
                <a:lnTo>
                  <a:pt x="308058" y="139690"/>
                </a:lnTo>
                <a:lnTo>
                  <a:pt x="306970" y="140395"/>
                </a:lnTo>
                <a:lnTo>
                  <a:pt x="306245" y="141571"/>
                </a:lnTo>
                <a:lnTo>
                  <a:pt x="305761" y="143060"/>
                </a:lnTo>
                <a:lnTo>
                  <a:pt x="304734" y="144052"/>
                </a:lnTo>
                <a:lnTo>
                  <a:pt x="298015" y="147527"/>
                </a:lnTo>
                <a:lnTo>
                  <a:pt x="294020" y="150228"/>
                </a:lnTo>
                <a:lnTo>
                  <a:pt x="287099" y="151748"/>
                </a:lnTo>
                <a:lnTo>
                  <a:pt x="277130" y="152904"/>
                </a:lnTo>
                <a:lnTo>
                  <a:pt x="255434" y="165242"/>
                </a:lnTo>
                <a:lnTo>
                  <a:pt x="248990" y="169390"/>
                </a:lnTo>
                <a:lnTo>
                  <a:pt x="201392" y="192371"/>
                </a:lnTo>
                <a:lnTo>
                  <a:pt x="157394" y="217256"/>
                </a:lnTo>
                <a:lnTo>
                  <a:pt x="144155" y="222173"/>
                </a:lnTo>
                <a:lnTo>
                  <a:pt x="131295" y="232645"/>
                </a:lnTo>
                <a:lnTo>
                  <a:pt x="90777" y="279293"/>
                </a:lnTo>
                <a:lnTo>
                  <a:pt x="58910" y="322512"/>
                </a:lnTo>
                <a:lnTo>
                  <a:pt x="30301" y="368811"/>
                </a:lnTo>
                <a:lnTo>
                  <a:pt x="10865" y="412769"/>
                </a:lnTo>
                <a:lnTo>
                  <a:pt x="1495" y="458513"/>
                </a:lnTo>
                <a:lnTo>
                  <a:pt x="82" y="501716"/>
                </a:lnTo>
                <a:lnTo>
                  <a:pt x="0" y="546093"/>
                </a:lnTo>
                <a:lnTo>
                  <a:pt x="1877" y="571489"/>
                </a:lnTo>
                <a:lnTo>
                  <a:pt x="5952" y="611470"/>
                </a:lnTo>
                <a:lnTo>
                  <a:pt x="9638" y="640455"/>
                </a:lnTo>
                <a:lnTo>
                  <a:pt x="18983" y="685736"/>
                </a:lnTo>
                <a:lnTo>
                  <a:pt x="29808" y="728247"/>
                </a:lnTo>
                <a:lnTo>
                  <a:pt x="42344" y="772527"/>
                </a:lnTo>
                <a:lnTo>
                  <a:pt x="55029" y="813304"/>
                </a:lnTo>
                <a:lnTo>
                  <a:pt x="67728" y="857338"/>
                </a:lnTo>
                <a:lnTo>
                  <a:pt x="84792" y="901752"/>
                </a:lnTo>
                <a:lnTo>
                  <a:pt x="100009" y="945493"/>
                </a:lnTo>
                <a:lnTo>
                  <a:pt x="120242" y="990550"/>
                </a:lnTo>
                <a:lnTo>
                  <a:pt x="140217" y="1028685"/>
                </a:lnTo>
                <a:lnTo>
                  <a:pt x="163456" y="1074419"/>
                </a:lnTo>
                <a:lnTo>
                  <a:pt x="192561" y="1119094"/>
                </a:lnTo>
                <a:lnTo>
                  <a:pt x="221357" y="1166264"/>
                </a:lnTo>
                <a:lnTo>
                  <a:pt x="241456" y="1185556"/>
                </a:lnTo>
                <a:lnTo>
                  <a:pt x="245636" y="1188300"/>
                </a:lnTo>
                <a:lnTo>
                  <a:pt x="252161" y="1196993"/>
                </a:lnTo>
                <a:lnTo>
                  <a:pt x="258119" y="1206502"/>
                </a:lnTo>
                <a:lnTo>
                  <a:pt x="273441" y="1218355"/>
                </a:lnTo>
                <a:lnTo>
                  <a:pt x="290056" y="1230861"/>
                </a:lnTo>
                <a:lnTo>
                  <a:pt x="309917" y="1251896"/>
                </a:lnTo>
                <a:lnTo>
                  <a:pt x="353240" y="1277542"/>
                </a:lnTo>
                <a:lnTo>
                  <a:pt x="395175" y="1300378"/>
                </a:lnTo>
                <a:lnTo>
                  <a:pt x="438085" y="1322982"/>
                </a:lnTo>
                <a:lnTo>
                  <a:pt x="482881" y="1347343"/>
                </a:lnTo>
                <a:lnTo>
                  <a:pt x="527448" y="1373040"/>
                </a:lnTo>
                <a:lnTo>
                  <a:pt x="571518" y="1401306"/>
                </a:lnTo>
                <a:lnTo>
                  <a:pt x="612968" y="1424533"/>
                </a:lnTo>
                <a:lnTo>
                  <a:pt x="657154" y="1446371"/>
                </a:lnTo>
                <a:lnTo>
                  <a:pt x="698625" y="1461904"/>
                </a:lnTo>
                <a:lnTo>
                  <a:pt x="744280" y="1479105"/>
                </a:lnTo>
                <a:lnTo>
                  <a:pt x="785454" y="1494429"/>
                </a:lnTo>
                <a:lnTo>
                  <a:pt x="831729" y="1508992"/>
                </a:lnTo>
                <a:lnTo>
                  <a:pt x="875696" y="1519731"/>
                </a:lnTo>
                <a:lnTo>
                  <a:pt x="915361" y="1528454"/>
                </a:lnTo>
                <a:lnTo>
                  <a:pt x="956149" y="1535159"/>
                </a:lnTo>
                <a:lnTo>
                  <a:pt x="1001072" y="1546618"/>
                </a:lnTo>
                <a:lnTo>
                  <a:pt x="1041905" y="1549145"/>
                </a:lnTo>
                <a:lnTo>
                  <a:pt x="1069901" y="1551222"/>
                </a:lnTo>
                <a:lnTo>
                  <a:pt x="1096179" y="1554846"/>
                </a:lnTo>
                <a:lnTo>
                  <a:pt x="1142856" y="1555686"/>
                </a:lnTo>
                <a:lnTo>
                  <a:pt x="1187436" y="1555735"/>
                </a:lnTo>
                <a:lnTo>
                  <a:pt x="1206492" y="1553856"/>
                </a:lnTo>
                <a:lnTo>
                  <a:pt x="1250827" y="1545198"/>
                </a:lnTo>
                <a:lnTo>
                  <a:pt x="1294761" y="1536627"/>
                </a:lnTo>
                <a:lnTo>
                  <a:pt x="1328677" y="1519698"/>
                </a:lnTo>
                <a:lnTo>
                  <a:pt x="1373784" y="1483641"/>
                </a:lnTo>
                <a:lnTo>
                  <a:pt x="1383891" y="1471699"/>
                </a:lnTo>
                <a:lnTo>
                  <a:pt x="1417276" y="1424236"/>
                </a:lnTo>
                <a:lnTo>
                  <a:pt x="1447392" y="1377935"/>
                </a:lnTo>
                <a:lnTo>
                  <a:pt x="1451143" y="1369470"/>
                </a:lnTo>
                <a:lnTo>
                  <a:pt x="1461932" y="1322112"/>
                </a:lnTo>
                <a:lnTo>
                  <a:pt x="1476218" y="1275107"/>
                </a:lnTo>
                <a:lnTo>
                  <a:pt x="1491014" y="1234083"/>
                </a:lnTo>
                <a:lnTo>
                  <a:pt x="1493964" y="1207822"/>
                </a:lnTo>
                <a:lnTo>
                  <a:pt x="1497222" y="1192302"/>
                </a:lnTo>
                <a:lnTo>
                  <a:pt x="1505008" y="1147294"/>
                </a:lnTo>
                <a:lnTo>
                  <a:pt x="1508413" y="1130388"/>
                </a:lnTo>
                <a:lnTo>
                  <a:pt x="1506992" y="1116128"/>
                </a:lnTo>
                <a:lnTo>
                  <a:pt x="1511085" y="1072792"/>
                </a:lnTo>
                <a:lnTo>
                  <a:pt x="1509385" y="1046369"/>
                </a:lnTo>
                <a:lnTo>
                  <a:pt x="1504412" y="1003352"/>
                </a:lnTo>
                <a:lnTo>
                  <a:pt x="1493396" y="958552"/>
                </a:lnTo>
                <a:lnTo>
                  <a:pt x="1490514" y="928932"/>
                </a:lnTo>
                <a:lnTo>
                  <a:pt x="1480728" y="901800"/>
                </a:lnTo>
                <a:lnTo>
                  <a:pt x="1471585" y="886826"/>
                </a:lnTo>
                <a:lnTo>
                  <a:pt x="1461486" y="855063"/>
                </a:lnTo>
                <a:lnTo>
                  <a:pt x="1436202" y="811820"/>
                </a:lnTo>
                <a:lnTo>
                  <a:pt x="1423737" y="787903"/>
                </a:lnTo>
                <a:lnTo>
                  <a:pt x="1388057" y="742170"/>
                </a:lnTo>
                <a:lnTo>
                  <a:pt x="1349710" y="695894"/>
                </a:lnTo>
                <a:lnTo>
                  <a:pt x="1310473" y="653054"/>
                </a:lnTo>
                <a:lnTo>
                  <a:pt x="1266030" y="606322"/>
                </a:lnTo>
                <a:lnTo>
                  <a:pt x="1219040" y="569644"/>
                </a:lnTo>
                <a:lnTo>
                  <a:pt x="1174735" y="535768"/>
                </a:lnTo>
                <a:lnTo>
                  <a:pt x="1129902" y="495691"/>
                </a:lnTo>
                <a:lnTo>
                  <a:pt x="1083843" y="455676"/>
                </a:lnTo>
                <a:lnTo>
                  <a:pt x="1038337" y="421228"/>
                </a:lnTo>
                <a:lnTo>
                  <a:pt x="996433" y="381381"/>
                </a:lnTo>
                <a:lnTo>
                  <a:pt x="951886" y="347137"/>
                </a:lnTo>
                <a:lnTo>
                  <a:pt x="909977" y="317359"/>
                </a:lnTo>
                <a:lnTo>
                  <a:pt x="862788" y="281582"/>
                </a:lnTo>
                <a:lnTo>
                  <a:pt x="815883" y="249495"/>
                </a:lnTo>
                <a:lnTo>
                  <a:pt x="774504" y="220812"/>
                </a:lnTo>
                <a:lnTo>
                  <a:pt x="746290" y="204420"/>
                </a:lnTo>
                <a:lnTo>
                  <a:pt x="702749" y="168718"/>
                </a:lnTo>
                <a:lnTo>
                  <a:pt x="656161" y="128836"/>
                </a:lnTo>
                <a:lnTo>
                  <a:pt x="612594" y="97086"/>
                </a:lnTo>
                <a:lnTo>
                  <a:pt x="568688" y="66262"/>
                </a:lnTo>
                <a:lnTo>
                  <a:pt x="547422" y="55386"/>
                </a:lnTo>
                <a:lnTo>
                  <a:pt x="524397" y="40810"/>
                </a:lnTo>
                <a:lnTo>
                  <a:pt x="479512" y="23295"/>
                </a:lnTo>
                <a:lnTo>
                  <a:pt x="444539" y="8221"/>
                </a:lnTo>
                <a:lnTo>
                  <a:pt x="431808" y="5015"/>
                </a:lnTo>
                <a:lnTo>
                  <a:pt x="418235" y="981"/>
                </a:lnTo>
                <a:lnTo>
                  <a:pt x="374610" y="0"/>
                </a:lnTo>
                <a:lnTo>
                  <a:pt x="366162" y="699"/>
                </a:lnTo>
                <a:lnTo>
                  <a:pt x="323472" y="14915"/>
                </a:lnTo>
                <a:lnTo>
                  <a:pt x="282341" y="32982"/>
                </a:lnTo>
                <a:lnTo>
                  <a:pt x="238182" y="60784"/>
                </a:lnTo>
                <a:lnTo>
                  <a:pt x="193758" y="95558"/>
                </a:lnTo>
                <a:lnTo>
                  <a:pt x="149310" y="136737"/>
                </a:lnTo>
                <a:lnTo>
                  <a:pt x="133345" y="15238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SMARTInkShape-Group213">
            <a:extLst>
              <a:ext uri="{FF2B5EF4-FFF2-40B4-BE49-F238E27FC236}">
                <a16:creationId xmlns:a16="http://schemas.microsoft.com/office/drawing/2014/main" id="{C123E8E1-2277-4D3D-970D-D037E2A85A48}"/>
              </a:ext>
            </a:extLst>
          </p:cNvPr>
          <p:cNvGrpSpPr/>
          <p:nvPr/>
        </p:nvGrpSpPr>
        <p:grpSpPr>
          <a:xfrm>
            <a:off x="9015413" y="3480944"/>
            <a:ext cx="2520951" cy="2284857"/>
            <a:chOff x="9015413" y="3480944"/>
            <a:chExt cx="2520951" cy="2284857"/>
          </a:xfrm>
        </p:grpSpPr>
        <p:sp>
          <p:nvSpPr>
            <p:cNvPr id="61" name="SMARTInkShape-717">
              <a:extLst>
                <a:ext uri="{FF2B5EF4-FFF2-40B4-BE49-F238E27FC236}">
                  <a16:creationId xmlns:a16="http://schemas.microsoft.com/office/drawing/2014/main" id="{D70F5A17-85BF-44DC-8208-5B7A29E9C2D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340145" y="3480944"/>
              <a:ext cx="2024769" cy="2284857"/>
            </a:xfrm>
            <a:custGeom>
              <a:avLst/>
              <a:gdLst/>
              <a:ahLst/>
              <a:cxnLst/>
              <a:rect l="0" t="0" r="0" b="0"/>
              <a:pathLst>
                <a:path w="2024769" h="2284857">
                  <a:moveTo>
                    <a:pt x="5468" y="11556"/>
                  </a:moveTo>
                  <a:lnTo>
                    <a:pt x="5468" y="11556"/>
                  </a:lnTo>
                  <a:lnTo>
                    <a:pt x="5468" y="8185"/>
                  </a:lnTo>
                  <a:lnTo>
                    <a:pt x="3586" y="4648"/>
                  </a:lnTo>
                  <a:lnTo>
                    <a:pt x="0" y="0"/>
                  </a:lnTo>
                  <a:lnTo>
                    <a:pt x="28298" y="14996"/>
                  </a:lnTo>
                  <a:lnTo>
                    <a:pt x="74396" y="59246"/>
                  </a:lnTo>
                  <a:lnTo>
                    <a:pt x="117485" y="101092"/>
                  </a:lnTo>
                  <a:lnTo>
                    <a:pt x="156286" y="144284"/>
                  </a:lnTo>
                  <a:lnTo>
                    <a:pt x="191605" y="188606"/>
                  </a:lnTo>
                  <a:lnTo>
                    <a:pt x="232344" y="234912"/>
                  </a:lnTo>
                  <a:lnTo>
                    <a:pt x="263818" y="272234"/>
                  </a:lnTo>
                  <a:lnTo>
                    <a:pt x="298857" y="310103"/>
                  </a:lnTo>
                  <a:lnTo>
                    <a:pt x="339421" y="351506"/>
                  </a:lnTo>
                  <a:lnTo>
                    <a:pt x="379348" y="398424"/>
                  </a:lnTo>
                  <a:lnTo>
                    <a:pt x="424732" y="444703"/>
                  </a:lnTo>
                  <a:lnTo>
                    <a:pt x="457331" y="474764"/>
                  </a:lnTo>
                  <a:lnTo>
                    <a:pt x="489929" y="505293"/>
                  </a:lnTo>
                  <a:lnTo>
                    <a:pt x="520880" y="537676"/>
                  </a:lnTo>
                  <a:lnTo>
                    <a:pt x="551099" y="572765"/>
                  </a:lnTo>
                  <a:lnTo>
                    <a:pt x="580993" y="608821"/>
                  </a:lnTo>
                  <a:lnTo>
                    <a:pt x="610742" y="643661"/>
                  </a:lnTo>
                  <a:lnTo>
                    <a:pt x="640426" y="677960"/>
                  </a:lnTo>
                  <a:lnTo>
                    <a:pt x="670083" y="713430"/>
                  </a:lnTo>
                  <a:lnTo>
                    <a:pt x="699726" y="752713"/>
                  </a:lnTo>
                  <a:lnTo>
                    <a:pt x="727482" y="789928"/>
                  </a:lnTo>
                  <a:lnTo>
                    <a:pt x="753930" y="826693"/>
                  </a:lnTo>
                  <a:lnTo>
                    <a:pt x="779795" y="866552"/>
                  </a:lnTo>
                  <a:lnTo>
                    <a:pt x="805402" y="905905"/>
                  </a:lnTo>
                  <a:lnTo>
                    <a:pt x="830894" y="944561"/>
                  </a:lnTo>
                  <a:lnTo>
                    <a:pt x="856335" y="982908"/>
                  </a:lnTo>
                  <a:lnTo>
                    <a:pt x="881753" y="1021118"/>
                  </a:lnTo>
                  <a:lnTo>
                    <a:pt x="906456" y="1059267"/>
                  </a:lnTo>
                  <a:lnTo>
                    <a:pt x="929193" y="1097389"/>
                  </a:lnTo>
                  <a:lnTo>
                    <a:pt x="952941" y="1135498"/>
                  </a:lnTo>
                  <a:lnTo>
                    <a:pt x="977606" y="1174308"/>
                  </a:lnTo>
                  <a:lnTo>
                    <a:pt x="1002679" y="1215076"/>
                  </a:lnTo>
                  <a:lnTo>
                    <a:pt x="1027933" y="1252950"/>
                  </a:lnTo>
                  <a:lnTo>
                    <a:pt x="1053269" y="1289304"/>
                  </a:lnTo>
                  <a:lnTo>
                    <a:pt x="1078640" y="1326627"/>
                  </a:lnTo>
                  <a:lnTo>
                    <a:pt x="1102146" y="1364382"/>
                  </a:lnTo>
                  <a:lnTo>
                    <a:pt x="1125763" y="1401623"/>
                  </a:lnTo>
                  <a:lnTo>
                    <a:pt x="1152723" y="1436990"/>
                  </a:lnTo>
                  <a:lnTo>
                    <a:pt x="1177405" y="1473404"/>
                  </a:lnTo>
                  <a:lnTo>
                    <a:pt x="1200840" y="1510050"/>
                  </a:lnTo>
                  <a:lnTo>
                    <a:pt x="1225366" y="1545152"/>
                  </a:lnTo>
                  <a:lnTo>
                    <a:pt x="1250378" y="1577685"/>
                  </a:lnTo>
                  <a:lnTo>
                    <a:pt x="1275605" y="1609314"/>
                  </a:lnTo>
                  <a:lnTo>
                    <a:pt x="1300929" y="1642185"/>
                  </a:lnTo>
                  <a:lnTo>
                    <a:pt x="1338985" y="1685683"/>
                  </a:lnTo>
                  <a:lnTo>
                    <a:pt x="1377073" y="1728754"/>
                  </a:lnTo>
                  <a:lnTo>
                    <a:pt x="1411798" y="1769424"/>
                  </a:lnTo>
                  <a:lnTo>
                    <a:pt x="1447801" y="1811656"/>
                  </a:lnTo>
                  <a:lnTo>
                    <a:pt x="1485279" y="1848707"/>
                  </a:lnTo>
                  <a:lnTo>
                    <a:pt x="1519824" y="1885399"/>
                  </a:lnTo>
                  <a:lnTo>
                    <a:pt x="1555773" y="1919711"/>
                  </a:lnTo>
                  <a:lnTo>
                    <a:pt x="1600777" y="1963615"/>
                  </a:lnTo>
                  <a:lnTo>
                    <a:pt x="1643637" y="2008559"/>
                  </a:lnTo>
                  <a:lnTo>
                    <a:pt x="1686076" y="2045031"/>
                  </a:lnTo>
                  <a:lnTo>
                    <a:pt x="1727018" y="2079413"/>
                  </a:lnTo>
                  <a:lnTo>
                    <a:pt x="1767044" y="2118485"/>
                  </a:lnTo>
                  <a:lnTo>
                    <a:pt x="1814008" y="2154373"/>
                  </a:lnTo>
                  <a:lnTo>
                    <a:pt x="1858892" y="2185293"/>
                  </a:lnTo>
                  <a:lnTo>
                    <a:pt x="1904999" y="2222678"/>
                  </a:lnTo>
                  <a:lnTo>
                    <a:pt x="1921225" y="2235180"/>
                  </a:lnTo>
                  <a:lnTo>
                    <a:pt x="1937313" y="2245149"/>
                  </a:lnTo>
                  <a:lnTo>
                    <a:pt x="1945625" y="2254590"/>
                  </a:lnTo>
                  <a:lnTo>
                    <a:pt x="1978799" y="2277268"/>
                  </a:lnTo>
                  <a:lnTo>
                    <a:pt x="1985651" y="2278397"/>
                  </a:lnTo>
                  <a:lnTo>
                    <a:pt x="1992045" y="2283964"/>
                  </a:lnTo>
                  <a:lnTo>
                    <a:pt x="1998399" y="2284778"/>
                  </a:lnTo>
                  <a:lnTo>
                    <a:pt x="2023538" y="2284856"/>
                  </a:lnTo>
                  <a:lnTo>
                    <a:pt x="2023948" y="2284151"/>
                  </a:lnTo>
                  <a:lnTo>
                    <a:pt x="2024768" y="22785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718">
              <a:extLst>
                <a:ext uri="{FF2B5EF4-FFF2-40B4-BE49-F238E27FC236}">
                  <a16:creationId xmlns:a16="http://schemas.microsoft.com/office/drawing/2014/main" id="{E7D0E613-98AD-4E25-94A8-B30CCCE21FD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015413" y="3632200"/>
              <a:ext cx="2520951" cy="2025651"/>
            </a:xfrm>
            <a:custGeom>
              <a:avLst/>
              <a:gdLst/>
              <a:ahLst/>
              <a:cxnLst/>
              <a:rect l="0" t="0" r="0" b="0"/>
              <a:pathLst>
                <a:path w="2520951" h="2025651">
                  <a:moveTo>
                    <a:pt x="298450" y="1987550"/>
                  </a:moveTo>
                  <a:lnTo>
                    <a:pt x="298450" y="1987550"/>
                  </a:lnTo>
                  <a:lnTo>
                    <a:pt x="288337" y="1984179"/>
                  </a:lnTo>
                  <a:lnTo>
                    <a:pt x="241668" y="1986430"/>
                  </a:lnTo>
                  <a:lnTo>
                    <a:pt x="222359" y="1983769"/>
                  </a:lnTo>
                  <a:lnTo>
                    <a:pt x="180501" y="1987125"/>
                  </a:lnTo>
                  <a:lnTo>
                    <a:pt x="134398" y="1992551"/>
                  </a:lnTo>
                  <a:lnTo>
                    <a:pt x="95342" y="2000690"/>
                  </a:lnTo>
                  <a:lnTo>
                    <a:pt x="50967" y="2011472"/>
                  </a:lnTo>
                  <a:lnTo>
                    <a:pt x="43113" y="2012999"/>
                  </a:lnTo>
                  <a:lnTo>
                    <a:pt x="34018" y="2017120"/>
                  </a:lnTo>
                  <a:lnTo>
                    <a:pt x="23407" y="2019360"/>
                  </a:lnTo>
                  <a:lnTo>
                    <a:pt x="13142" y="2024199"/>
                  </a:lnTo>
                  <a:lnTo>
                    <a:pt x="6" y="2025650"/>
                  </a:lnTo>
                  <a:lnTo>
                    <a:pt x="0" y="2025650"/>
                  </a:lnTo>
                  <a:lnTo>
                    <a:pt x="8838" y="2025650"/>
                  </a:lnTo>
                  <a:lnTo>
                    <a:pt x="12865" y="2023769"/>
                  </a:lnTo>
                  <a:lnTo>
                    <a:pt x="41176" y="2008643"/>
                  </a:lnTo>
                  <a:lnTo>
                    <a:pt x="82729" y="1986988"/>
                  </a:lnTo>
                  <a:lnTo>
                    <a:pt x="127573" y="1955193"/>
                  </a:lnTo>
                  <a:lnTo>
                    <a:pt x="170114" y="1918901"/>
                  </a:lnTo>
                  <a:lnTo>
                    <a:pt x="210122" y="1885769"/>
                  </a:lnTo>
                  <a:lnTo>
                    <a:pt x="255368" y="1848677"/>
                  </a:lnTo>
                  <a:lnTo>
                    <a:pt x="292505" y="1814463"/>
                  </a:lnTo>
                  <a:lnTo>
                    <a:pt x="338616" y="1769341"/>
                  </a:lnTo>
                  <a:lnTo>
                    <a:pt x="375967" y="1732866"/>
                  </a:lnTo>
                  <a:lnTo>
                    <a:pt x="417295" y="1695247"/>
                  </a:lnTo>
                  <a:lnTo>
                    <a:pt x="457371" y="1657290"/>
                  </a:lnTo>
                  <a:lnTo>
                    <a:pt x="500211" y="1619232"/>
                  </a:lnTo>
                  <a:lnTo>
                    <a:pt x="544183" y="1580439"/>
                  </a:lnTo>
                  <a:lnTo>
                    <a:pt x="588492" y="1538684"/>
                  </a:lnTo>
                  <a:lnTo>
                    <a:pt x="633606" y="1497777"/>
                  </a:lnTo>
                  <a:lnTo>
                    <a:pt x="665895" y="1466719"/>
                  </a:lnTo>
                  <a:lnTo>
                    <a:pt x="700942" y="1435983"/>
                  </a:lnTo>
                  <a:lnTo>
                    <a:pt x="736979" y="1405859"/>
                  </a:lnTo>
                  <a:lnTo>
                    <a:pt x="771811" y="1376008"/>
                  </a:lnTo>
                  <a:lnTo>
                    <a:pt x="807988" y="1346278"/>
                  </a:lnTo>
                  <a:lnTo>
                    <a:pt x="845233" y="1315896"/>
                  </a:lnTo>
                  <a:lnTo>
                    <a:pt x="882953" y="1283578"/>
                  </a:lnTo>
                  <a:lnTo>
                    <a:pt x="920885" y="1248518"/>
                  </a:lnTo>
                  <a:lnTo>
                    <a:pt x="959615" y="1212475"/>
                  </a:lnTo>
                  <a:lnTo>
                    <a:pt x="1000347" y="1177641"/>
                  </a:lnTo>
                  <a:lnTo>
                    <a:pt x="1040087" y="1143344"/>
                  </a:lnTo>
                  <a:lnTo>
                    <a:pt x="1079622" y="1109287"/>
                  </a:lnTo>
                  <a:lnTo>
                    <a:pt x="1120711" y="1075335"/>
                  </a:lnTo>
                  <a:lnTo>
                    <a:pt x="1160610" y="1039549"/>
                  </a:lnTo>
                  <a:lnTo>
                    <a:pt x="1200215" y="1003888"/>
                  </a:lnTo>
                  <a:lnTo>
                    <a:pt x="1241336" y="971576"/>
                  </a:lnTo>
                  <a:lnTo>
                    <a:pt x="1283130" y="938871"/>
                  </a:lnTo>
                  <a:lnTo>
                    <a:pt x="1324519" y="905520"/>
                  </a:lnTo>
                  <a:lnTo>
                    <a:pt x="1364081" y="871883"/>
                  </a:lnTo>
                  <a:lnTo>
                    <a:pt x="1404711" y="840000"/>
                  </a:lnTo>
                  <a:lnTo>
                    <a:pt x="1446288" y="807956"/>
                  </a:lnTo>
                  <a:lnTo>
                    <a:pt x="1488285" y="772547"/>
                  </a:lnTo>
                  <a:lnTo>
                    <a:pt x="1528588" y="739406"/>
                  </a:lnTo>
                  <a:lnTo>
                    <a:pt x="1567667" y="708214"/>
                  </a:lnTo>
                  <a:lnTo>
                    <a:pt x="1606201" y="677888"/>
                  </a:lnTo>
                  <a:lnTo>
                    <a:pt x="1644494" y="647946"/>
                  </a:lnTo>
                  <a:lnTo>
                    <a:pt x="1682681" y="618176"/>
                  </a:lnTo>
                  <a:lnTo>
                    <a:pt x="1720819" y="588482"/>
                  </a:lnTo>
                  <a:lnTo>
                    <a:pt x="1758936" y="558822"/>
                  </a:lnTo>
                  <a:lnTo>
                    <a:pt x="1796338" y="530587"/>
                  </a:lnTo>
                  <a:lnTo>
                    <a:pt x="1831776" y="506280"/>
                  </a:lnTo>
                  <a:lnTo>
                    <a:pt x="1868223" y="479954"/>
                  </a:lnTo>
                  <a:lnTo>
                    <a:pt x="1904176" y="452496"/>
                  </a:lnTo>
                  <a:lnTo>
                    <a:pt x="1936619" y="426182"/>
                  </a:lnTo>
                  <a:lnTo>
                    <a:pt x="1969382" y="402257"/>
                  </a:lnTo>
                  <a:lnTo>
                    <a:pt x="2002759" y="379159"/>
                  </a:lnTo>
                  <a:lnTo>
                    <a:pt x="2036407" y="354782"/>
                  </a:lnTo>
                  <a:lnTo>
                    <a:pt x="2083714" y="320628"/>
                  </a:lnTo>
                  <a:lnTo>
                    <a:pt x="2129010" y="288167"/>
                  </a:lnTo>
                  <a:lnTo>
                    <a:pt x="2173711" y="256206"/>
                  </a:lnTo>
                  <a:lnTo>
                    <a:pt x="2218235" y="224393"/>
                  </a:lnTo>
                  <a:lnTo>
                    <a:pt x="2259336" y="195995"/>
                  </a:lnTo>
                  <a:lnTo>
                    <a:pt x="2298325" y="166336"/>
                  </a:lnTo>
                  <a:lnTo>
                    <a:pt x="2336689" y="141948"/>
                  </a:lnTo>
                  <a:lnTo>
                    <a:pt x="2377438" y="114744"/>
                  </a:lnTo>
                  <a:lnTo>
                    <a:pt x="2421243" y="79237"/>
                  </a:lnTo>
                  <a:lnTo>
                    <a:pt x="2463408" y="52672"/>
                  </a:lnTo>
                  <a:lnTo>
                    <a:pt x="2500545" y="20278"/>
                  </a:lnTo>
                  <a:lnTo>
                    <a:pt x="2504826" y="14187"/>
                  </a:lnTo>
                  <a:lnTo>
                    <a:pt x="2509117" y="6791"/>
                  </a:lnTo>
                  <a:lnTo>
                    <a:pt x="2510945" y="4527"/>
                  </a:lnTo>
                  <a:lnTo>
                    <a:pt x="2514857" y="2012"/>
                  </a:lnTo>
                  <a:lnTo>
                    <a:pt x="2520950" y="0"/>
                  </a:lnTo>
                  <a:lnTo>
                    <a:pt x="2514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Your laptop is a 64-bit machine. Given enough transistors, it can compute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Boolean Circuits as a model of computing</a:t>
            </a:r>
          </a:p>
          <a:p>
            <a:r>
              <a:rPr lang="en-US"/>
              <a:t>Straightline Programs as a model of computing</a:t>
            </a:r>
          </a:p>
          <a:p>
            <a:r>
              <a:rPr lang="en-US"/>
              <a:t>Proved NAND-Straightline = NAND-Circ = AON-Circ = AON-straightline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1320-79FA-4588-B83A-EB36C872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Majority with Boolean Circuits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0473-0482-437F-8A4E-4100CEA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13" descr="A close up of a basketball hoop&#10;&#10;Description generated with very high confidence">
            <a:extLst>
              <a:ext uri="{FF2B5EF4-FFF2-40B4-BE49-F238E27FC236}">
                <a16:creationId xmlns:a16="http://schemas.microsoft.com/office/drawing/2014/main" id="{BDFAB16E-3F30-45BE-8A36-66D094EC9ED2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7366" r="8864" b="-820"/>
          <a:stretch/>
        </p:blipFill>
        <p:spPr>
          <a:xfrm>
            <a:off x="8314273" y="2232636"/>
            <a:ext cx="2297372" cy="1774549"/>
          </a:xfrm>
          <a:prstGeom prst="rect">
            <a:avLst/>
          </a:prstGeom>
        </p:spPr>
      </p:pic>
      <p:pic>
        <p:nvPicPr>
          <p:cNvPr id="10" name="Picture 13" descr="A close up of a basketball hoop&#10;&#10;Description generated with very high confidence">
            <a:extLst>
              <a:ext uri="{FF2B5EF4-FFF2-40B4-BE49-F238E27FC236}">
                <a16:creationId xmlns:a16="http://schemas.microsoft.com/office/drawing/2014/main" id="{AD70D962-FCA8-42EF-9108-01525E60D977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7366" r="8864" b="-820"/>
          <a:stretch/>
        </p:blipFill>
        <p:spPr>
          <a:xfrm>
            <a:off x="6145661" y="2591862"/>
            <a:ext cx="2297372" cy="1774549"/>
          </a:xfrm>
          <a:prstGeom prst="rect">
            <a:avLst/>
          </a:prstGeom>
        </p:spPr>
      </p:pic>
      <p:pic>
        <p:nvPicPr>
          <p:cNvPr id="12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5C5161B-F5A4-4FA0-9EE8-D1813C330135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7330" r="8901"/>
          <a:stretch/>
        </p:blipFill>
        <p:spPr>
          <a:xfrm>
            <a:off x="2678823" y="1631828"/>
            <a:ext cx="2297373" cy="1495245"/>
          </a:xfrm>
          <a:prstGeom prst="rect">
            <a:avLst/>
          </a:prstGeom>
        </p:spPr>
      </p:pic>
      <p:pic>
        <p:nvPicPr>
          <p:cNvPr id="14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18AB72E-0B12-41B6-AF45-2FBF62C10EB1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7330" r="8901"/>
          <a:stretch/>
        </p:blipFill>
        <p:spPr>
          <a:xfrm>
            <a:off x="2678749" y="3126962"/>
            <a:ext cx="2297373" cy="1495245"/>
          </a:xfrm>
          <a:prstGeom prst="rect">
            <a:avLst/>
          </a:prstGeom>
        </p:spPr>
      </p:pic>
      <p:pic>
        <p:nvPicPr>
          <p:cNvPr id="16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9D295E7-0F04-4D12-B006-8EE6BE2E1D07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7330" r="8901"/>
          <a:stretch/>
        </p:blipFill>
        <p:spPr>
          <a:xfrm>
            <a:off x="2678674" y="4550208"/>
            <a:ext cx="2297373" cy="14952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83B251-E8B4-44B6-801B-7702632FF344}"/>
              </a:ext>
            </a:extLst>
          </p:cNvPr>
          <p:cNvCxnSpPr/>
          <p:nvPr/>
        </p:nvCxnSpPr>
        <p:spPr>
          <a:xfrm>
            <a:off x="4918532" y="2382328"/>
            <a:ext cx="3516023" cy="39681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671A0-F0B9-4DF7-AB46-EBE870F4D3A0}"/>
              </a:ext>
            </a:extLst>
          </p:cNvPr>
          <p:cNvCxnSpPr>
            <a:cxnSpLocks/>
          </p:cNvCxnSpPr>
          <p:nvPr/>
        </p:nvCxnSpPr>
        <p:spPr>
          <a:xfrm flipV="1">
            <a:off x="4948485" y="3138464"/>
            <a:ext cx="1158751" cy="75337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B3CA83-92B9-4C80-B844-79EAB8708993}"/>
              </a:ext>
            </a:extLst>
          </p:cNvPr>
          <p:cNvCxnSpPr>
            <a:cxnSpLocks/>
          </p:cNvCxnSpPr>
          <p:nvPr/>
        </p:nvCxnSpPr>
        <p:spPr>
          <a:xfrm flipV="1">
            <a:off x="4964073" y="3828464"/>
            <a:ext cx="1173125" cy="1472241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74600F-A4BB-4E2A-9859-7C9974C964FD}"/>
              </a:ext>
            </a:extLst>
          </p:cNvPr>
          <p:cNvSpPr/>
          <p:nvPr/>
        </p:nvSpPr>
        <p:spPr>
          <a:xfrm>
            <a:off x="188752" y="2381431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CFDF1-7BD1-4532-B708-2218BA8334C9}"/>
              </a:ext>
            </a:extLst>
          </p:cNvPr>
          <p:cNvSpPr/>
          <p:nvPr/>
        </p:nvSpPr>
        <p:spPr>
          <a:xfrm>
            <a:off x="188741" y="3287092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7D884-4FB2-4055-BDEC-BF2ACDAC8021}"/>
              </a:ext>
            </a:extLst>
          </p:cNvPr>
          <p:cNvSpPr/>
          <p:nvPr/>
        </p:nvSpPr>
        <p:spPr>
          <a:xfrm>
            <a:off x="188730" y="4192753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x[2]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A1724-8E79-4B9A-A5E8-FF6DBD1D219E}"/>
              </a:ext>
            </a:extLst>
          </p:cNvPr>
          <p:cNvCxnSpPr>
            <a:cxnSpLocks/>
          </p:cNvCxnSpPr>
          <p:nvPr/>
        </p:nvCxnSpPr>
        <p:spPr>
          <a:xfrm flipV="1">
            <a:off x="1139478" y="2031408"/>
            <a:ext cx="1589958" cy="86839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A3084F-B39E-45BD-9708-F234645326B7}"/>
              </a:ext>
            </a:extLst>
          </p:cNvPr>
          <p:cNvCxnSpPr>
            <a:cxnSpLocks/>
          </p:cNvCxnSpPr>
          <p:nvPr/>
        </p:nvCxnSpPr>
        <p:spPr>
          <a:xfrm>
            <a:off x="1125327" y="2885311"/>
            <a:ext cx="1604331" cy="66998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5E4BAA-27A0-45BB-A998-25ACFBBF6031}"/>
              </a:ext>
            </a:extLst>
          </p:cNvPr>
          <p:cNvCxnSpPr>
            <a:cxnSpLocks/>
          </p:cNvCxnSpPr>
          <p:nvPr/>
        </p:nvCxnSpPr>
        <p:spPr>
          <a:xfrm flipV="1">
            <a:off x="1096504" y="2721296"/>
            <a:ext cx="1633079" cy="109842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FD2A27-507A-4B07-916B-E62C692C0192}"/>
              </a:ext>
            </a:extLst>
          </p:cNvPr>
          <p:cNvCxnSpPr>
            <a:cxnSpLocks/>
          </p:cNvCxnSpPr>
          <p:nvPr/>
        </p:nvCxnSpPr>
        <p:spPr>
          <a:xfrm flipV="1">
            <a:off x="1125462" y="4216428"/>
            <a:ext cx="1618706" cy="4083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A977D2-72D0-4E89-993F-3B50000E11AD}"/>
              </a:ext>
            </a:extLst>
          </p:cNvPr>
          <p:cNvCxnSpPr>
            <a:cxnSpLocks/>
          </p:cNvCxnSpPr>
          <p:nvPr/>
        </p:nvCxnSpPr>
        <p:spPr>
          <a:xfrm>
            <a:off x="1096640" y="3790746"/>
            <a:ext cx="1575585" cy="118757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48A6E-7642-4900-95DA-B33A402BF06B}"/>
              </a:ext>
            </a:extLst>
          </p:cNvPr>
          <p:cNvCxnSpPr>
            <a:cxnSpLocks/>
          </p:cNvCxnSpPr>
          <p:nvPr/>
        </p:nvCxnSpPr>
        <p:spPr>
          <a:xfrm>
            <a:off x="1139686" y="4624520"/>
            <a:ext cx="1575585" cy="105817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3A08EB6-46AA-4F1E-9035-CEFD21F84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9"/>
          <a:srcRect l="11408" t="65496" r="75728" b="17207"/>
          <a:stretch/>
        </p:blipFill>
        <p:spPr>
          <a:xfrm>
            <a:off x="6823744" y="3289867"/>
            <a:ext cx="762550" cy="37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60E1DC-C620-400B-BF2D-3FA46AD8023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2165" t="16762" r="59683" b="67061"/>
          <a:stretch/>
        </p:blipFill>
        <p:spPr>
          <a:xfrm>
            <a:off x="2612169" y="2210786"/>
            <a:ext cx="1668731" cy="34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00FCB5-E187-4539-AEE6-924D0206B0BA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2349" t="32954" r="62712" b="49664"/>
          <a:stretch/>
        </p:blipFill>
        <p:spPr>
          <a:xfrm>
            <a:off x="2713812" y="5109151"/>
            <a:ext cx="1478298" cy="372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8AED3BB-1C15-4B2A-B0D3-48EE0436110F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1458" t="49333" r="57884" b="33333"/>
          <a:stretch/>
        </p:blipFill>
        <p:spPr>
          <a:xfrm>
            <a:off x="2379854" y="3692286"/>
            <a:ext cx="1817385" cy="371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8BFA1C6-3758-4954-8E09-499DED3FCA1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0437" t="82361" r="69903" b="957"/>
          <a:stretch/>
        </p:blipFill>
        <p:spPr>
          <a:xfrm>
            <a:off x="8535716" y="2964731"/>
            <a:ext cx="1165477" cy="357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4848D3-2FEE-4759-BE7A-5426D4C3915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60486" y="4462417"/>
            <a:ext cx="5128505" cy="1812388"/>
          </a:xfrm>
          <a:prstGeom prst="rect">
            <a:avLst/>
          </a:prstGeom>
        </p:spPr>
      </p:pic>
      <p:pic>
        <p:nvPicPr>
          <p:cNvPr id="38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0F6763D-ACA1-4C58-8B9B-6DC791CB1CA0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3058" t="-676" r="73301" b="82798"/>
          <a:stretch/>
        </p:blipFill>
        <p:spPr>
          <a:xfrm>
            <a:off x="543143" y="2637081"/>
            <a:ext cx="215839" cy="383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033957-0F74-4E69-98A0-247F9500BD42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31553" t="-1342" r="64806" b="83221"/>
          <a:stretch/>
        </p:blipFill>
        <p:spPr>
          <a:xfrm>
            <a:off x="544321" y="3537696"/>
            <a:ext cx="215831" cy="38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69FB2D7-32A4-47B5-A887-0B8E95FB4B0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40777" t="-2685" r="55583" b="85235"/>
          <a:stretch/>
        </p:blipFill>
        <p:spPr>
          <a:xfrm>
            <a:off x="545322" y="4452592"/>
            <a:ext cx="215825" cy="374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542212" y="13716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# Gates = # Lines</a:t>
            </a:r>
          </a:p>
        </p:txBody>
      </p:sp>
      <p:sp>
        <p:nvSpPr>
          <p:cNvPr id="6" name="SMARTInkShape-309">
            <a:extLst>
              <a:ext uri="{FF2B5EF4-FFF2-40B4-BE49-F238E27FC236}">
                <a16:creationId xmlns:a16="http://schemas.microsoft.com/office/drawing/2014/main" id="{F0AF38F4-7B22-4647-9F31-79CE73FC12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97731" y="4400550"/>
            <a:ext cx="488833" cy="1924051"/>
          </a:xfrm>
          <a:custGeom>
            <a:avLst/>
            <a:gdLst/>
            <a:ahLst/>
            <a:cxnLst/>
            <a:rect l="0" t="0" r="0" b="0"/>
            <a:pathLst>
              <a:path w="488833" h="1924051">
                <a:moveTo>
                  <a:pt x="374532" y="0"/>
                </a:moveTo>
                <a:lnTo>
                  <a:pt x="374532" y="0"/>
                </a:lnTo>
                <a:lnTo>
                  <a:pt x="371160" y="3371"/>
                </a:lnTo>
                <a:lnTo>
                  <a:pt x="365742" y="5026"/>
                </a:lnTo>
                <a:lnTo>
                  <a:pt x="359336" y="6467"/>
                </a:lnTo>
                <a:lnTo>
                  <a:pt x="351058" y="10540"/>
                </a:lnTo>
                <a:lnTo>
                  <a:pt x="331895" y="15787"/>
                </a:lnTo>
                <a:lnTo>
                  <a:pt x="284954" y="45019"/>
                </a:lnTo>
                <a:lnTo>
                  <a:pt x="243238" y="74117"/>
                </a:lnTo>
                <a:lnTo>
                  <a:pt x="198301" y="107952"/>
                </a:lnTo>
                <a:lnTo>
                  <a:pt x="157857" y="152648"/>
                </a:lnTo>
                <a:lnTo>
                  <a:pt x="121043" y="196865"/>
                </a:lnTo>
                <a:lnTo>
                  <a:pt x="95176" y="236833"/>
                </a:lnTo>
                <a:lnTo>
                  <a:pt x="71617" y="280889"/>
                </a:lnTo>
                <a:lnTo>
                  <a:pt x="57197" y="328449"/>
                </a:lnTo>
                <a:lnTo>
                  <a:pt x="46228" y="373172"/>
                </a:lnTo>
                <a:lnTo>
                  <a:pt x="44442" y="419014"/>
                </a:lnTo>
                <a:lnTo>
                  <a:pt x="55169" y="463545"/>
                </a:lnTo>
                <a:lnTo>
                  <a:pt x="62751" y="482598"/>
                </a:lnTo>
                <a:lnTo>
                  <a:pt x="91764" y="527050"/>
                </a:lnTo>
                <a:lnTo>
                  <a:pt x="136039" y="572088"/>
                </a:lnTo>
                <a:lnTo>
                  <a:pt x="180618" y="610959"/>
                </a:lnTo>
                <a:lnTo>
                  <a:pt x="221832" y="647819"/>
                </a:lnTo>
                <a:lnTo>
                  <a:pt x="265747" y="694846"/>
                </a:lnTo>
                <a:lnTo>
                  <a:pt x="288140" y="736186"/>
                </a:lnTo>
                <a:lnTo>
                  <a:pt x="313641" y="779144"/>
                </a:lnTo>
                <a:lnTo>
                  <a:pt x="322997" y="821310"/>
                </a:lnTo>
                <a:lnTo>
                  <a:pt x="322962" y="853076"/>
                </a:lnTo>
                <a:lnTo>
                  <a:pt x="314885" y="879566"/>
                </a:lnTo>
                <a:lnTo>
                  <a:pt x="305431" y="892947"/>
                </a:lnTo>
                <a:lnTo>
                  <a:pt x="258132" y="932115"/>
                </a:lnTo>
                <a:lnTo>
                  <a:pt x="217622" y="958099"/>
                </a:lnTo>
                <a:lnTo>
                  <a:pt x="172143" y="980415"/>
                </a:lnTo>
                <a:lnTo>
                  <a:pt x="136317" y="997865"/>
                </a:lnTo>
                <a:lnTo>
                  <a:pt x="90391" y="1009995"/>
                </a:lnTo>
                <a:lnTo>
                  <a:pt x="76559" y="1014221"/>
                </a:lnTo>
                <a:lnTo>
                  <a:pt x="42595" y="1015969"/>
                </a:lnTo>
                <a:lnTo>
                  <a:pt x="38150" y="1014105"/>
                </a:lnTo>
                <a:lnTo>
                  <a:pt x="31632" y="1009650"/>
                </a:lnTo>
                <a:lnTo>
                  <a:pt x="67738" y="1010356"/>
                </a:lnTo>
                <a:lnTo>
                  <a:pt x="74961" y="1013021"/>
                </a:lnTo>
                <a:lnTo>
                  <a:pt x="77451" y="1014720"/>
                </a:lnTo>
                <a:lnTo>
                  <a:pt x="80218" y="1018489"/>
                </a:lnTo>
                <a:lnTo>
                  <a:pt x="82367" y="1019776"/>
                </a:lnTo>
                <a:lnTo>
                  <a:pt x="94074" y="1023723"/>
                </a:lnTo>
                <a:lnTo>
                  <a:pt x="116388" y="1040042"/>
                </a:lnTo>
                <a:lnTo>
                  <a:pt x="135269" y="1067775"/>
                </a:lnTo>
                <a:lnTo>
                  <a:pt x="137665" y="1074524"/>
                </a:lnTo>
                <a:lnTo>
                  <a:pt x="145489" y="1121007"/>
                </a:lnTo>
                <a:lnTo>
                  <a:pt x="142535" y="1166132"/>
                </a:lnTo>
                <a:lnTo>
                  <a:pt x="131003" y="1211768"/>
                </a:lnTo>
                <a:lnTo>
                  <a:pt x="113609" y="1251365"/>
                </a:lnTo>
                <a:lnTo>
                  <a:pt x="93645" y="1294043"/>
                </a:lnTo>
                <a:lnTo>
                  <a:pt x="79211" y="1332187"/>
                </a:lnTo>
                <a:lnTo>
                  <a:pt x="59766" y="1370478"/>
                </a:lnTo>
                <a:lnTo>
                  <a:pt x="38679" y="1412013"/>
                </a:lnTo>
                <a:lnTo>
                  <a:pt x="24374" y="1454189"/>
                </a:lnTo>
                <a:lnTo>
                  <a:pt x="11540" y="1493120"/>
                </a:lnTo>
                <a:lnTo>
                  <a:pt x="2916" y="1533762"/>
                </a:lnTo>
                <a:lnTo>
                  <a:pt x="481" y="1578061"/>
                </a:lnTo>
                <a:lnTo>
                  <a:pt x="0" y="1621149"/>
                </a:lnTo>
                <a:lnTo>
                  <a:pt x="3287" y="1651171"/>
                </a:lnTo>
                <a:lnTo>
                  <a:pt x="20153" y="1691668"/>
                </a:lnTo>
                <a:lnTo>
                  <a:pt x="41568" y="1733640"/>
                </a:lnTo>
                <a:lnTo>
                  <a:pt x="72557" y="1775901"/>
                </a:lnTo>
                <a:lnTo>
                  <a:pt x="111630" y="1813151"/>
                </a:lnTo>
                <a:lnTo>
                  <a:pt x="148468" y="1838431"/>
                </a:lnTo>
                <a:lnTo>
                  <a:pt x="193799" y="1859641"/>
                </a:lnTo>
                <a:lnTo>
                  <a:pt x="240234" y="1878625"/>
                </a:lnTo>
                <a:lnTo>
                  <a:pt x="275333" y="1888810"/>
                </a:lnTo>
                <a:lnTo>
                  <a:pt x="312099" y="1898039"/>
                </a:lnTo>
                <a:lnTo>
                  <a:pt x="348901" y="1906845"/>
                </a:lnTo>
                <a:lnTo>
                  <a:pt x="384071" y="1915463"/>
                </a:lnTo>
                <a:lnTo>
                  <a:pt x="424162" y="1920234"/>
                </a:lnTo>
                <a:lnTo>
                  <a:pt x="488832" y="1924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SMARTInkShape-Group64">
            <a:extLst>
              <a:ext uri="{FF2B5EF4-FFF2-40B4-BE49-F238E27FC236}">
                <a16:creationId xmlns:a16="http://schemas.microsoft.com/office/drawing/2014/main" id="{D83C0EC5-5131-4347-AF73-666F5D5D3A2D}"/>
              </a:ext>
            </a:extLst>
          </p:cNvPr>
          <p:cNvGrpSpPr/>
          <p:nvPr/>
        </p:nvGrpSpPr>
        <p:grpSpPr>
          <a:xfrm>
            <a:off x="5440655" y="5023122"/>
            <a:ext cx="844259" cy="552177"/>
            <a:chOff x="5440655" y="5023122"/>
            <a:chExt cx="844259" cy="552177"/>
          </a:xfrm>
        </p:grpSpPr>
        <p:sp>
          <p:nvSpPr>
            <p:cNvPr id="29" name="SMARTInkShape-310">
              <a:extLst>
                <a:ext uri="{FF2B5EF4-FFF2-40B4-BE49-F238E27FC236}">
                  <a16:creationId xmlns:a16="http://schemas.microsoft.com/office/drawing/2014/main" id="{838362DA-761C-4DD4-84A2-7E8EBC3E052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497513" y="5207000"/>
              <a:ext cx="787401" cy="272082"/>
            </a:xfrm>
            <a:custGeom>
              <a:avLst/>
              <a:gdLst/>
              <a:ahLst/>
              <a:cxnLst/>
              <a:rect l="0" t="0" r="0" b="0"/>
              <a:pathLst>
                <a:path w="787401" h="272082">
                  <a:moveTo>
                    <a:pt x="787400" y="196850"/>
                  </a:moveTo>
                  <a:lnTo>
                    <a:pt x="787400" y="196850"/>
                  </a:lnTo>
                  <a:lnTo>
                    <a:pt x="772289" y="196850"/>
                  </a:lnTo>
                  <a:lnTo>
                    <a:pt x="768219" y="198732"/>
                  </a:lnTo>
                  <a:lnTo>
                    <a:pt x="764058" y="201214"/>
                  </a:lnTo>
                  <a:lnTo>
                    <a:pt x="755638" y="202808"/>
                  </a:lnTo>
                  <a:lnTo>
                    <a:pt x="753525" y="202939"/>
                  </a:lnTo>
                  <a:lnTo>
                    <a:pt x="749296" y="204965"/>
                  </a:lnTo>
                  <a:lnTo>
                    <a:pt x="738716" y="213310"/>
                  </a:lnTo>
                  <a:lnTo>
                    <a:pt x="734483" y="214749"/>
                  </a:lnTo>
                  <a:lnTo>
                    <a:pt x="721652" y="216378"/>
                  </a:lnTo>
                  <a:lnTo>
                    <a:pt x="693508" y="227156"/>
                  </a:lnTo>
                  <a:lnTo>
                    <a:pt x="684321" y="230054"/>
                  </a:lnTo>
                  <a:lnTo>
                    <a:pt x="675970" y="232774"/>
                  </a:lnTo>
                  <a:lnTo>
                    <a:pt x="628676" y="245019"/>
                  </a:lnTo>
                  <a:lnTo>
                    <a:pt x="585091" y="254404"/>
                  </a:lnTo>
                  <a:lnTo>
                    <a:pt x="544297" y="261710"/>
                  </a:lnTo>
                  <a:lnTo>
                    <a:pt x="503529" y="266748"/>
                  </a:lnTo>
                  <a:lnTo>
                    <a:pt x="461402" y="272081"/>
                  </a:lnTo>
                  <a:lnTo>
                    <a:pt x="414001" y="267498"/>
                  </a:lnTo>
                  <a:lnTo>
                    <a:pt x="374257" y="259897"/>
                  </a:lnTo>
                  <a:lnTo>
                    <a:pt x="332264" y="249001"/>
                  </a:lnTo>
                  <a:lnTo>
                    <a:pt x="285875" y="231300"/>
                  </a:lnTo>
                  <a:lnTo>
                    <a:pt x="262582" y="223128"/>
                  </a:lnTo>
                  <a:lnTo>
                    <a:pt x="218082" y="198748"/>
                  </a:lnTo>
                  <a:lnTo>
                    <a:pt x="171577" y="165397"/>
                  </a:lnTo>
                  <a:lnTo>
                    <a:pt x="125019" y="125483"/>
                  </a:lnTo>
                  <a:lnTo>
                    <a:pt x="89341" y="93404"/>
                  </a:lnTo>
                  <a:lnTo>
                    <a:pt x="56033" y="50016"/>
                  </a:lnTo>
                  <a:lnTo>
                    <a:pt x="34513" y="33239"/>
                  </a:lnTo>
                  <a:lnTo>
                    <a:pt x="16958" y="10848"/>
                  </a:lnTo>
                  <a:lnTo>
                    <a:pt x="12711" y="8349"/>
                  </a:lnTo>
                  <a:lnTo>
                    <a:pt x="8471" y="653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311">
              <a:extLst>
                <a:ext uri="{FF2B5EF4-FFF2-40B4-BE49-F238E27FC236}">
                  <a16:creationId xmlns:a16="http://schemas.microsoft.com/office/drawing/2014/main" id="{9D09BC4B-C1AE-4AED-BBBE-F0CAA5CDD0F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440655" y="5023122"/>
              <a:ext cx="291809" cy="552177"/>
            </a:xfrm>
            <a:custGeom>
              <a:avLst/>
              <a:gdLst/>
              <a:ahLst/>
              <a:cxnLst/>
              <a:rect l="0" t="0" r="0" b="0"/>
              <a:pathLst>
                <a:path w="291809" h="552177">
                  <a:moveTo>
                    <a:pt x="101308" y="533128"/>
                  </a:moveTo>
                  <a:lnTo>
                    <a:pt x="101308" y="533128"/>
                  </a:lnTo>
                  <a:lnTo>
                    <a:pt x="101308" y="544684"/>
                  </a:lnTo>
                  <a:lnTo>
                    <a:pt x="95219" y="551887"/>
                  </a:lnTo>
                  <a:lnTo>
                    <a:pt x="75856" y="552176"/>
                  </a:lnTo>
                  <a:lnTo>
                    <a:pt x="70476" y="550296"/>
                  </a:lnTo>
                  <a:lnTo>
                    <a:pt x="54794" y="537251"/>
                  </a:lnTo>
                  <a:lnTo>
                    <a:pt x="42283" y="521738"/>
                  </a:lnTo>
                  <a:lnTo>
                    <a:pt x="38675" y="519184"/>
                  </a:lnTo>
                  <a:lnTo>
                    <a:pt x="32783" y="510703"/>
                  </a:lnTo>
                  <a:lnTo>
                    <a:pt x="21754" y="481884"/>
                  </a:lnTo>
                  <a:lnTo>
                    <a:pt x="13951" y="439119"/>
                  </a:lnTo>
                  <a:lnTo>
                    <a:pt x="7236" y="394175"/>
                  </a:lnTo>
                  <a:lnTo>
                    <a:pt x="1187" y="347474"/>
                  </a:lnTo>
                  <a:lnTo>
                    <a:pt x="0" y="306347"/>
                  </a:lnTo>
                  <a:lnTo>
                    <a:pt x="4129" y="268617"/>
                  </a:lnTo>
                  <a:lnTo>
                    <a:pt x="5677" y="229805"/>
                  </a:lnTo>
                  <a:lnTo>
                    <a:pt x="6713" y="186189"/>
                  </a:lnTo>
                  <a:lnTo>
                    <a:pt x="11518" y="143687"/>
                  </a:lnTo>
                  <a:lnTo>
                    <a:pt x="17797" y="96235"/>
                  </a:lnTo>
                  <a:lnTo>
                    <a:pt x="25168" y="51307"/>
                  </a:lnTo>
                  <a:lnTo>
                    <a:pt x="33211" y="13036"/>
                  </a:lnTo>
                  <a:lnTo>
                    <a:pt x="37539" y="6485"/>
                  </a:lnTo>
                  <a:lnTo>
                    <a:pt x="37801" y="0"/>
                  </a:lnTo>
                  <a:lnTo>
                    <a:pt x="37807" y="5823"/>
                  </a:lnTo>
                  <a:lnTo>
                    <a:pt x="46646" y="14894"/>
                  </a:lnTo>
                  <a:lnTo>
                    <a:pt x="48791" y="20815"/>
                  </a:lnTo>
                  <a:lnTo>
                    <a:pt x="49363" y="24369"/>
                  </a:lnTo>
                  <a:lnTo>
                    <a:pt x="56911" y="36114"/>
                  </a:lnTo>
                  <a:lnTo>
                    <a:pt x="67033" y="49066"/>
                  </a:lnTo>
                  <a:lnTo>
                    <a:pt x="74375" y="63265"/>
                  </a:lnTo>
                  <a:lnTo>
                    <a:pt x="109017" y="93070"/>
                  </a:lnTo>
                  <a:lnTo>
                    <a:pt x="156551" y="116040"/>
                  </a:lnTo>
                  <a:lnTo>
                    <a:pt x="177648" y="123248"/>
                  </a:lnTo>
                  <a:lnTo>
                    <a:pt x="218021" y="129641"/>
                  </a:lnTo>
                  <a:lnTo>
                    <a:pt x="261978" y="132625"/>
                  </a:lnTo>
                  <a:lnTo>
                    <a:pt x="291808" y="13307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MARTInkShape-312">
            <a:extLst>
              <a:ext uri="{FF2B5EF4-FFF2-40B4-BE49-F238E27FC236}">
                <a16:creationId xmlns:a16="http://schemas.microsoft.com/office/drawing/2014/main" id="{9AEE886B-DB8F-4096-BE7A-010C890DEBA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27913" y="4965701"/>
            <a:ext cx="939801" cy="69850"/>
          </a:xfrm>
          <a:custGeom>
            <a:avLst/>
            <a:gdLst/>
            <a:ahLst/>
            <a:cxnLst/>
            <a:rect l="0" t="0" r="0" b="0"/>
            <a:pathLst>
              <a:path w="939801" h="69850">
                <a:moveTo>
                  <a:pt x="0" y="6349"/>
                </a:moveTo>
                <a:lnTo>
                  <a:pt x="0" y="6349"/>
                </a:lnTo>
                <a:lnTo>
                  <a:pt x="0" y="22"/>
                </a:lnTo>
                <a:lnTo>
                  <a:pt x="9459" y="0"/>
                </a:lnTo>
                <a:lnTo>
                  <a:pt x="13141" y="1881"/>
                </a:lnTo>
                <a:lnTo>
                  <a:pt x="17129" y="4363"/>
                </a:lnTo>
                <a:lnTo>
                  <a:pt x="25438" y="5957"/>
                </a:lnTo>
                <a:lnTo>
                  <a:pt x="40352" y="7003"/>
                </a:lnTo>
                <a:lnTo>
                  <a:pt x="52290" y="11365"/>
                </a:lnTo>
                <a:lnTo>
                  <a:pt x="63941" y="14185"/>
                </a:lnTo>
                <a:lnTo>
                  <a:pt x="72868" y="16888"/>
                </a:lnTo>
                <a:lnTo>
                  <a:pt x="118671" y="24432"/>
                </a:lnTo>
                <a:lnTo>
                  <a:pt x="159850" y="28685"/>
                </a:lnTo>
                <a:lnTo>
                  <a:pt x="206109" y="31480"/>
                </a:lnTo>
                <a:lnTo>
                  <a:pt x="247754" y="36739"/>
                </a:lnTo>
                <a:lnTo>
                  <a:pt x="290702" y="37920"/>
                </a:lnTo>
                <a:lnTo>
                  <a:pt x="334414" y="41446"/>
                </a:lnTo>
                <a:lnTo>
                  <a:pt x="379952" y="44054"/>
                </a:lnTo>
                <a:lnTo>
                  <a:pt x="423901" y="45102"/>
                </a:lnTo>
                <a:lnTo>
                  <a:pt x="467745" y="53281"/>
                </a:lnTo>
                <a:lnTo>
                  <a:pt x="513299" y="53495"/>
                </a:lnTo>
                <a:lnTo>
                  <a:pt x="560909" y="56668"/>
                </a:lnTo>
                <a:lnTo>
                  <a:pt x="608458" y="57086"/>
                </a:lnTo>
                <a:lnTo>
                  <a:pt x="655501" y="57141"/>
                </a:lnTo>
                <a:lnTo>
                  <a:pt x="702794" y="57148"/>
                </a:lnTo>
                <a:lnTo>
                  <a:pt x="743380" y="57149"/>
                </a:lnTo>
                <a:lnTo>
                  <a:pt x="790854" y="57149"/>
                </a:lnTo>
                <a:lnTo>
                  <a:pt x="833863" y="57149"/>
                </a:lnTo>
                <a:lnTo>
                  <a:pt x="875919" y="60520"/>
                </a:lnTo>
                <a:lnTo>
                  <a:pt x="922059" y="65264"/>
                </a:lnTo>
                <a:lnTo>
                  <a:pt x="939800" y="698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Shape-313">
            <a:extLst>
              <a:ext uri="{FF2B5EF4-FFF2-40B4-BE49-F238E27FC236}">
                <a16:creationId xmlns:a16="http://schemas.microsoft.com/office/drawing/2014/main" id="{36FD9F18-02BC-418A-8880-FEA09E85D6A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96363" y="4997450"/>
            <a:ext cx="1073151" cy="76201"/>
          </a:xfrm>
          <a:custGeom>
            <a:avLst/>
            <a:gdLst/>
            <a:ahLst/>
            <a:cxnLst/>
            <a:rect l="0" t="0" r="0" b="0"/>
            <a:pathLst>
              <a:path w="1073151" h="76201">
                <a:moveTo>
                  <a:pt x="0" y="12700"/>
                </a:moveTo>
                <a:lnTo>
                  <a:pt x="0" y="12700"/>
                </a:lnTo>
                <a:lnTo>
                  <a:pt x="0" y="6350"/>
                </a:lnTo>
                <a:lnTo>
                  <a:pt x="15900" y="5645"/>
                </a:lnTo>
                <a:lnTo>
                  <a:pt x="39606" y="588"/>
                </a:lnTo>
                <a:lnTo>
                  <a:pt x="85979" y="7"/>
                </a:lnTo>
                <a:lnTo>
                  <a:pt x="129808" y="0"/>
                </a:lnTo>
                <a:lnTo>
                  <a:pt x="171614" y="0"/>
                </a:lnTo>
                <a:lnTo>
                  <a:pt x="211445" y="0"/>
                </a:lnTo>
                <a:lnTo>
                  <a:pt x="255490" y="0"/>
                </a:lnTo>
                <a:lnTo>
                  <a:pt x="297235" y="0"/>
                </a:lnTo>
                <a:lnTo>
                  <a:pt x="344159" y="0"/>
                </a:lnTo>
                <a:lnTo>
                  <a:pt x="383783" y="706"/>
                </a:lnTo>
                <a:lnTo>
                  <a:pt x="425580" y="5026"/>
                </a:lnTo>
                <a:lnTo>
                  <a:pt x="467809" y="9460"/>
                </a:lnTo>
                <a:lnTo>
                  <a:pt x="514485" y="12060"/>
                </a:lnTo>
                <a:lnTo>
                  <a:pt x="560290" y="14455"/>
                </a:lnTo>
                <a:lnTo>
                  <a:pt x="606523" y="21513"/>
                </a:lnTo>
                <a:lnTo>
                  <a:pt x="653991" y="28996"/>
                </a:lnTo>
                <a:lnTo>
                  <a:pt x="698069" y="31206"/>
                </a:lnTo>
                <a:lnTo>
                  <a:pt x="744119" y="35014"/>
                </a:lnTo>
                <a:lnTo>
                  <a:pt x="784767" y="40556"/>
                </a:lnTo>
                <a:lnTo>
                  <a:pt x="821349" y="46667"/>
                </a:lnTo>
                <a:lnTo>
                  <a:pt x="866020" y="50690"/>
                </a:lnTo>
                <a:lnTo>
                  <a:pt x="912996" y="57546"/>
                </a:lnTo>
                <a:lnTo>
                  <a:pt x="953085" y="65695"/>
                </a:lnTo>
                <a:lnTo>
                  <a:pt x="992544" y="69029"/>
                </a:lnTo>
                <a:lnTo>
                  <a:pt x="1033494" y="73113"/>
                </a:lnTo>
                <a:lnTo>
                  <a:pt x="1073150" y="762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Shape-314">
            <a:extLst>
              <a:ext uri="{FF2B5EF4-FFF2-40B4-BE49-F238E27FC236}">
                <a16:creationId xmlns:a16="http://schemas.microsoft.com/office/drawing/2014/main" id="{730987CE-F3B8-4EBF-A556-10067528DBF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70363" y="1581438"/>
            <a:ext cx="244223" cy="374360"/>
          </a:xfrm>
          <a:custGeom>
            <a:avLst/>
            <a:gdLst/>
            <a:ahLst/>
            <a:cxnLst/>
            <a:rect l="0" t="0" r="0" b="0"/>
            <a:pathLst>
              <a:path w="244223" h="374360">
                <a:moveTo>
                  <a:pt x="0" y="120362"/>
                </a:moveTo>
                <a:lnTo>
                  <a:pt x="0" y="120362"/>
                </a:lnTo>
                <a:lnTo>
                  <a:pt x="0" y="107741"/>
                </a:lnTo>
                <a:lnTo>
                  <a:pt x="15195" y="106961"/>
                </a:lnTo>
                <a:lnTo>
                  <a:pt x="24179" y="103299"/>
                </a:lnTo>
                <a:lnTo>
                  <a:pt x="70571" y="97000"/>
                </a:lnTo>
                <a:lnTo>
                  <a:pt x="117307" y="95041"/>
                </a:lnTo>
                <a:lnTo>
                  <a:pt x="160323" y="94967"/>
                </a:lnTo>
                <a:lnTo>
                  <a:pt x="191918" y="95668"/>
                </a:lnTo>
                <a:lnTo>
                  <a:pt x="239522" y="108178"/>
                </a:lnTo>
                <a:lnTo>
                  <a:pt x="243567" y="110949"/>
                </a:lnTo>
                <a:lnTo>
                  <a:pt x="244222" y="112675"/>
                </a:lnTo>
                <a:lnTo>
                  <a:pt x="243954" y="114532"/>
                </a:lnTo>
                <a:lnTo>
                  <a:pt x="242479" y="118476"/>
                </a:lnTo>
                <a:lnTo>
                  <a:pt x="238084" y="132230"/>
                </a:lnTo>
                <a:lnTo>
                  <a:pt x="232579" y="138101"/>
                </a:lnTo>
                <a:lnTo>
                  <a:pt x="225430" y="144474"/>
                </a:lnTo>
                <a:lnTo>
                  <a:pt x="201806" y="168458"/>
                </a:lnTo>
                <a:lnTo>
                  <a:pt x="158668" y="203714"/>
                </a:lnTo>
                <a:lnTo>
                  <a:pt x="114295" y="247409"/>
                </a:lnTo>
                <a:lnTo>
                  <a:pt x="74330" y="291697"/>
                </a:lnTo>
                <a:lnTo>
                  <a:pt x="39593" y="336223"/>
                </a:lnTo>
                <a:lnTo>
                  <a:pt x="34073" y="347069"/>
                </a:lnTo>
                <a:lnTo>
                  <a:pt x="31350" y="359296"/>
                </a:lnTo>
                <a:lnTo>
                  <a:pt x="25673" y="367631"/>
                </a:lnTo>
                <a:lnTo>
                  <a:pt x="30891" y="367978"/>
                </a:lnTo>
                <a:lnTo>
                  <a:pt x="26207" y="368009"/>
                </a:lnTo>
                <a:lnTo>
                  <a:pt x="29923" y="362236"/>
                </a:lnTo>
                <a:lnTo>
                  <a:pt x="30938" y="355802"/>
                </a:lnTo>
                <a:lnTo>
                  <a:pt x="35152" y="348239"/>
                </a:lnTo>
                <a:lnTo>
                  <a:pt x="41023" y="338763"/>
                </a:lnTo>
                <a:lnTo>
                  <a:pt x="55623" y="297769"/>
                </a:lnTo>
                <a:lnTo>
                  <a:pt x="77810" y="254244"/>
                </a:lnTo>
                <a:lnTo>
                  <a:pt x="96848" y="213888"/>
                </a:lnTo>
                <a:lnTo>
                  <a:pt x="117960" y="176126"/>
                </a:lnTo>
                <a:lnTo>
                  <a:pt x="145518" y="134905"/>
                </a:lnTo>
                <a:lnTo>
                  <a:pt x="170822" y="94160"/>
                </a:lnTo>
                <a:lnTo>
                  <a:pt x="197675" y="47858"/>
                </a:lnTo>
                <a:lnTo>
                  <a:pt x="207498" y="27201"/>
                </a:lnTo>
                <a:lnTo>
                  <a:pt x="209496" y="11142"/>
                </a:lnTo>
                <a:lnTo>
                  <a:pt x="209548" y="683"/>
                </a:lnTo>
                <a:lnTo>
                  <a:pt x="208843" y="359"/>
                </a:lnTo>
                <a:lnTo>
                  <a:pt x="206178" y="0"/>
                </a:lnTo>
                <a:lnTo>
                  <a:pt x="205185" y="609"/>
                </a:lnTo>
                <a:lnTo>
                  <a:pt x="204523" y="1721"/>
                </a:lnTo>
                <a:lnTo>
                  <a:pt x="203592" y="6657"/>
                </a:lnTo>
                <a:lnTo>
                  <a:pt x="202668" y="11265"/>
                </a:lnTo>
                <a:lnTo>
                  <a:pt x="192226" y="39874"/>
                </a:lnTo>
                <a:lnTo>
                  <a:pt x="181762" y="82383"/>
                </a:lnTo>
                <a:lnTo>
                  <a:pt x="172680" y="125840"/>
                </a:lnTo>
                <a:lnTo>
                  <a:pt x="166586" y="165255"/>
                </a:lnTo>
                <a:lnTo>
                  <a:pt x="165230" y="210625"/>
                </a:lnTo>
                <a:lnTo>
                  <a:pt x="165111" y="253274"/>
                </a:lnTo>
                <a:lnTo>
                  <a:pt x="165806" y="300131"/>
                </a:lnTo>
                <a:lnTo>
                  <a:pt x="173215" y="346950"/>
                </a:lnTo>
                <a:lnTo>
                  <a:pt x="174743" y="349737"/>
                </a:lnTo>
                <a:lnTo>
                  <a:pt x="175056" y="352301"/>
                </a:lnTo>
                <a:lnTo>
                  <a:pt x="173537" y="359280"/>
                </a:lnTo>
                <a:lnTo>
                  <a:pt x="177799" y="374359"/>
                </a:lnTo>
                <a:lnTo>
                  <a:pt x="174428" y="370990"/>
                </a:lnTo>
                <a:lnTo>
                  <a:pt x="172773" y="365573"/>
                </a:lnTo>
                <a:lnTo>
                  <a:pt x="169960" y="354589"/>
                </a:lnTo>
                <a:lnTo>
                  <a:pt x="167260" y="345819"/>
                </a:lnTo>
                <a:lnTo>
                  <a:pt x="160925" y="305517"/>
                </a:lnTo>
                <a:lnTo>
                  <a:pt x="155665" y="264149"/>
                </a:lnTo>
                <a:lnTo>
                  <a:pt x="138381" y="216853"/>
                </a:lnTo>
                <a:lnTo>
                  <a:pt x="116346" y="171940"/>
                </a:lnTo>
                <a:lnTo>
                  <a:pt x="87952" y="138663"/>
                </a:lnTo>
                <a:lnTo>
                  <a:pt x="66273" y="123264"/>
                </a:lnTo>
                <a:lnTo>
                  <a:pt x="57279" y="119054"/>
                </a:lnTo>
                <a:lnTo>
                  <a:pt x="50800" y="11401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Shape-315">
            <a:extLst>
              <a:ext uri="{FF2B5EF4-FFF2-40B4-BE49-F238E27FC236}">
                <a16:creationId xmlns:a16="http://schemas.microsoft.com/office/drawing/2014/main" id="{46F5F9A7-C2F9-4394-977E-5AB3E4B3F5D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643813" y="5314950"/>
            <a:ext cx="412751" cy="12701"/>
          </a:xfrm>
          <a:custGeom>
            <a:avLst/>
            <a:gdLst/>
            <a:ahLst/>
            <a:cxnLst/>
            <a:rect l="0" t="0" r="0" b="0"/>
            <a:pathLst>
              <a:path w="412751" h="12701">
                <a:moveTo>
                  <a:pt x="0" y="0"/>
                </a:moveTo>
                <a:lnTo>
                  <a:pt x="0" y="0"/>
                </a:lnTo>
                <a:lnTo>
                  <a:pt x="10138" y="4364"/>
                </a:lnTo>
                <a:lnTo>
                  <a:pt x="53333" y="6272"/>
                </a:lnTo>
                <a:lnTo>
                  <a:pt x="99762" y="6345"/>
                </a:lnTo>
                <a:lnTo>
                  <a:pt x="140244" y="6350"/>
                </a:lnTo>
                <a:lnTo>
                  <a:pt x="180267" y="9721"/>
                </a:lnTo>
                <a:lnTo>
                  <a:pt x="222295" y="9163"/>
                </a:lnTo>
                <a:lnTo>
                  <a:pt x="268953" y="12234"/>
                </a:lnTo>
                <a:lnTo>
                  <a:pt x="313005" y="12639"/>
                </a:lnTo>
                <a:lnTo>
                  <a:pt x="355565" y="12692"/>
                </a:lnTo>
                <a:lnTo>
                  <a:pt x="399470" y="12699"/>
                </a:lnTo>
                <a:lnTo>
                  <a:pt x="41275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ARTInkShape-316">
            <a:extLst>
              <a:ext uri="{FF2B5EF4-FFF2-40B4-BE49-F238E27FC236}">
                <a16:creationId xmlns:a16="http://schemas.microsoft.com/office/drawing/2014/main" id="{A35C2886-A384-4B58-A00F-F69FB015A4B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96363" y="5283200"/>
            <a:ext cx="330201" cy="6351"/>
          </a:xfrm>
          <a:custGeom>
            <a:avLst/>
            <a:gdLst/>
            <a:ahLst/>
            <a:cxnLst/>
            <a:rect l="0" t="0" r="0" b="0"/>
            <a:pathLst>
              <a:path w="330201" h="6351">
                <a:moveTo>
                  <a:pt x="0" y="6350"/>
                </a:moveTo>
                <a:lnTo>
                  <a:pt x="0" y="6350"/>
                </a:lnTo>
                <a:lnTo>
                  <a:pt x="13797" y="5645"/>
                </a:lnTo>
                <a:lnTo>
                  <a:pt x="26661" y="1324"/>
                </a:lnTo>
                <a:lnTo>
                  <a:pt x="72132" y="10"/>
                </a:lnTo>
                <a:lnTo>
                  <a:pt x="114434" y="1"/>
                </a:lnTo>
                <a:lnTo>
                  <a:pt x="159463" y="0"/>
                </a:lnTo>
                <a:lnTo>
                  <a:pt x="204023" y="3659"/>
                </a:lnTo>
                <a:lnTo>
                  <a:pt x="245807" y="621"/>
                </a:lnTo>
                <a:lnTo>
                  <a:pt x="291055" y="5522"/>
                </a:lnTo>
                <a:lnTo>
                  <a:pt x="330200" y="6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SMARTInkShape-Group70">
            <a:extLst>
              <a:ext uri="{FF2B5EF4-FFF2-40B4-BE49-F238E27FC236}">
                <a16:creationId xmlns:a16="http://schemas.microsoft.com/office/drawing/2014/main" id="{023CFE48-E6A2-4E17-A0EE-8B19466CE1AA}"/>
              </a:ext>
            </a:extLst>
          </p:cNvPr>
          <p:cNvGrpSpPr/>
          <p:nvPr/>
        </p:nvGrpSpPr>
        <p:grpSpPr>
          <a:xfrm>
            <a:off x="7015434" y="4851400"/>
            <a:ext cx="298180" cy="1320801"/>
            <a:chOff x="7015434" y="4851400"/>
            <a:chExt cx="298180" cy="1320801"/>
          </a:xfrm>
        </p:grpSpPr>
        <p:sp>
          <p:nvSpPr>
            <p:cNvPr id="37" name="SMARTInkShape-317">
              <a:extLst>
                <a:ext uri="{FF2B5EF4-FFF2-40B4-BE49-F238E27FC236}">
                  <a16:creationId xmlns:a16="http://schemas.microsoft.com/office/drawing/2014/main" id="{6A4907BE-B9F4-4A95-BAD3-E1A105048BA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91363" y="4851400"/>
              <a:ext cx="19050" cy="95251"/>
            </a:xfrm>
            <a:custGeom>
              <a:avLst/>
              <a:gdLst/>
              <a:ahLst/>
              <a:cxnLst/>
              <a:rect l="0" t="0" r="0" b="0"/>
              <a:pathLst>
                <a:path w="19050" h="95251">
                  <a:moveTo>
                    <a:pt x="0" y="0"/>
                  </a:moveTo>
                  <a:lnTo>
                    <a:pt x="0" y="0"/>
                  </a:lnTo>
                  <a:lnTo>
                    <a:pt x="15786" y="15787"/>
                  </a:lnTo>
                  <a:lnTo>
                    <a:pt x="17599" y="19481"/>
                  </a:lnTo>
                  <a:lnTo>
                    <a:pt x="18964" y="33892"/>
                  </a:lnTo>
                  <a:lnTo>
                    <a:pt x="19049" y="65539"/>
                  </a:lnTo>
                  <a:lnTo>
                    <a:pt x="1270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318">
              <a:extLst>
                <a:ext uri="{FF2B5EF4-FFF2-40B4-BE49-F238E27FC236}">
                  <a16:creationId xmlns:a16="http://schemas.microsoft.com/office/drawing/2014/main" id="{82738A69-E730-47A1-92F2-8932B5D7C32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015434" y="5099050"/>
              <a:ext cx="126644" cy="127001"/>
            </a:xfrm>
            <a:custGeom>
              <a:avLst/>
              <a:gdLst/>
              <a:ahLst/>
              <a:cxnLst/>
              <a:rect l="0" t="0" r="0" b="0"/>
              <a:pathLst>
                <a:path w="126644" h="127001">
                  <a:moveTo>
                    <a:pt x="101329" y="0"/>
                  </a:moveTo>
                  <a:lnTo>
                    <a:pt x="101329" y="0"/>
                  </a:lnTo>
                  <a:lnTo>
                    <a:pt x="104700" y="0"/>
                  </a:lnTo>
                  <a:lnTo>
                    <a:pt x="108236" y="1882"/>
                  </a:lnTo>
                  <a:lnTo>
                    <a:pt x="112884" y="5467"/>
                  </a:lnTo>
                  <a:lnTo>
                    <a:pt x="119396" y="6272"/>
                  </a:lnTo>
                  <a:lnTo>
                    <a:pt x="123458" y="9698"/>
                  </a:lnTo>
                  <a:lnTo>
                    <a:pt x="125275" y="13247"/>
                  </a:lnTo>
                  <a:lnTo>
                    <a:pt x="126601" y="25448"/>
                  </a:lnTo>
                  <a:lnTo>
                    <a:pt x="126643" y="27549"/>
                  </a:lnTo>
                  <a:lnTo>
                    <a:pt x="124809" y="31765"/>
                  </a:lnTo>
                  <a:lnTo>
                    <a:pt x="123333" y="33876"/>
                  </a:lnTo>
                  <a:lnTo>
                    <a:pt x="118886" y="49477"/>
                  </a:lnTo>
                  <a:lnTo>
                    <a:pt x="86509" y="97080"/>
                  </a:lnTo>
                  <a:lnTo>
                    <a:pt x="70989" y="112167"/>
                  </a:lnTo>
                  <a:lnTo>
                    <a:pt x="60981" y="117823"/>
                  </a:lnTo>
                  <a:lnTo>
                    <a:pt x="52528" y="119812"/>
                  </a:lnTo>
                  <a:lnTo>
                    <a:pt x="42106" y="121107"/>
                  </a:lnTo>
                  <a:lnTo>
                    <a:pt x="36672" y="123911"/>
                  </a:lnTo>
                  <a:lnTo>
                    <a:pt x="34235" y="124235"/>
                  </a:lnTo>
                  <a:lnTo>
                    <a:pt x="14562" y="120066"/>
                  </a:lnTo>
                  <a:lnTo>
                    <a:pt x="7335" y="115198"/>
                  </a:lnTo>
                  <a:lnTo>
                    <a:pt x="6637" y="112818"/>
                  </a:lnTo>
                  <a:lnTo>
                    <a:pt x="6451" y="111196"/>
                  </a:lnTo>
                  <a:lnTo>
                    <a:pt x="5621" y="110113"/>
                  </a:lnTo>
                  <a:lnTo>
                    <a:pt x="2817" y="108912"/>
                  </a:lnTo>
                  <a:lnTo>
                    <a:pt x="1788" y="107886"/>
                  </a:lnTo>
                  <a:lnTo>
                    <a:pt x="644" y="104864"/>
                  </a:lnTo>
                  <a:lnTo>
                    <a:pt x="0" y="99196"/>
                  </a:lnTo>
                  <a:lnTo>
                    <a:pt x="1731" y="95122"/>
                  </a:lnTo>
                  <a:lnTo>
                    <a:pt x="12145" y="82844"/>
                  </a:lnTo>
                  <a:lnTo>
                    <a:pt x="12345" y="79266"/>
                  </a:lnTo>
                  <a:lnTo>
                    <a:pt x="13078" y="78244"/>
                  </a:lnTo>
                  <a:lnTo>
                    <a:pt x="14273" y="77563"/>
                  </a:lnTo>
                  <a:lnTo>
                    <a:pt x="18891" y="76379"/>
                  </a:lnTo>
                  <a:lnTo>
                    <a:pt x="21886" y="76280"/>
                  </a:lnTo>
                  <a:lnTo>
                    <a:pt x="22967" y="76959"/>
                  </a:lnTo>
                  <a:lnTo>
                    <a:pt x="23688" y="78117"/>
                  </a:lnTo>
                  <a:lnTo>
                    <a:pt x="24167" y="79594"/>
                  </a:lnTo>
                  <a:lnTo>
                    <a:pt x="25194" y="80580"/>
                  </a:lnTo>
                  <a:lnTo>
                    <a:pt x="28215" y="81674"/>
                  </a:lnTo>
                  <a:lnTo>
                    <a:pt x="29303" y="82672"/>
                  </a:lnTo>
                  <a:lnTo>
                    <a:pt x="34563" y="91311"/>
                  </a:lnTo>
                  <a:lnTo>
                    <a:pt x="41548" y="99542"/>
                  </a:lnTo>
                  <a:lnTo>
                    <a:pt x="45540" y="107962"/>
                  </a:lnTo>
                  <a:lnTo>
                    <a:pt x="54236" y="118535"/>
                  </a:lnTo>
                  <a:lnTo>
                    <a:pt x="56879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319">
              <a:extLst>
                <a:ext uri="{FF2B5EF4-FFF2-40B4-BE49-F238E27FC236}">
                  <a16:creationId xmlns:a16="http://schemas.microsoft.com/office/drawing/2014/main" id="{6A2A11CE-5909-41D7-8F4F-68E0B308C91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027863" y="5340350"/>
              <a:ext cx="133063" cy="222251"/>
            </a:xfrm>
            <a:custGeom>
              <a:avLst/>
              <a:gdLst/>
              <a:ahLst/>
              <a:cxnLst/>
              <a:rect l="0" t="0" r="0" b="0"/>
              <a:pathLst>
                <a:path w="133063" h="222251">
                  <a:moveTo>
                    <a:pt x="44450" y="0"/>
                  </a:moveTo>
                  <a:lnTo>
                    <a:pt x="44450" y="0"/>
                  </a:lnTo>
                  <a:lnTo>
                    <a:pt x="61657" y="0"/>
                  </a:lnTo>
                  <a:lnTo>
                    <a:pt x="68911" y="4364"/>
                  </a:lnTo>
                  <a:lnTo>
                    <a:pt x="105196" y="7040"/>
                  </a:lnTo>
                  <a:lnTo>
                    <a:pt x="111994" y="11415"/>
                  </a:lnTo>
                  <a:lnTo>
                    <a:pt x="130075" y="28480"/>
                  </a:lnTo>
                  <a:lnTo>
                    <a:pt x="131895" y="32178"/>
                  </a:lnTo>
                  <a:lnTo>
                    <a:pt x="133062" y="36930"/>
                  </a:lnTo>
                  <a:lnTo>
                    <a:pt x="128285" y="44854"/>
                  </a:lnTo>
                  <a:lnTo>
                    <a:pt x="127857" y="46836"/>
                  </a:lnTo>
                  <a:lnTo>
                    <a:pt x="123883" y="52996"/>
                  </a:lnTo>
                  <a:lnTo>
                    <a:pt x="96656" y="80434"/>
                  </a:lnTo>
                  <a:lnTo>
                    <a:pt x="86651" y="86078"/>
                  </a:lnTo>
                  <a:lnTo>
                    <a:pt x="81315" y="87646"/>
                  </a:lnTo>
                  <a:lnTo>
                    <a:pt x="79609" y="88769"/>
                  </a:lnTo>
                  <a:lnTo>
                    <a:pt x="78473" y="90224"/>
                  </a:lnTo>
                  <a:lnTo>
                    <a:pt x="77715" y="91899"/>
                  </a:lnTo>
                  <a:lnTo>
                    <a:pt x="76504" y="93016"/>
                  </a:lnTo>
                  <a:lnTo>
                    <a:pt x="73278" y="94257"/>
                  </a:lnTo>
                  <a:lnTo>
                    <a:pt x="64683" y="95163"/>
                  </a:lnTo>
                  <a:lnTo>
                    <a:pt x="64289" y="95898"/>
                  </a:lnTo>
                  <a:lnTo>
                    <a:pt x="63500" y="101595"/>
                  </a:lnTo>
                  <a:lnTo>
                    <a:pt x="63500" y="101599"/>
                  </a:lnTo>
                  <a:lnTo>
                    <a:pt x="84937" y="101600"/>
                  </a:lnTo>
                  <a:lnTo>
                    <a:pt x="89020" y="103482"/>
                  </a:lnTo>
                  <a:lnTo>
                    <a:pt x="93186" y="105964"/>
                  </a:lnTo>
                  <a:lnTo>
                    <a:pt x="97390" y="107067"/>
                  </a:lnTo>
                  <a:lnTo>
                    <a:pt x="98793" y="108067"/>
                  </a:lnTo>
                  <a:lnTo>
                    <a:pt x="99729" y="109439"/>
                  </a:lnTo>
                  <a:lnTo>
                    <a:pt x="100352" y="111060"/>
                  </a:lnTo>
                  <a:lnTo>
                    <a:pt x="101474" y="112140"/>
                  </a:lnTo>
                  <a:lnTo>
                    <a:pt x="106957" y="114016"/>
                  </a:lnTo>
                  <a:lnTo>
                    <a:pt x="107508" y="116055"/>
                  </a:lnTo>
                  <a:lnTo>
                    <a:pt x="107942" y="132126"/>
                  </a:lnTo>
                  <a:lnTo>
                    <a:pt x="102482" y="144177"/>
                  </a:lnTo>
                  <a:lnTo>
                    <a:pt x="84353" y="162533"/>
                  </a:lnTo>
                  <a:lnTo>
                    <a:pt x="37362" y="198920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320">
              <a:extLst>
                <a:ext uri="{FF2B5EF4-FFF2-40B4-BE49-F238E27FC236}">
                  <a16:creationId xmlns:a16="http://schemas.microsoft.com/office/drawing/2014/main" id="{2B113C25-E742-4BB8-9FAA-0DF44D09813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104065" y="5632450"/>
              <a:ext cx="120649" cy="88637"/>
            </a:xfrm>
            <a:custGeom>
              <a:avLst/>
              <a:gdLst/>
              <a:ahLst/>
              <a:cxnLst/>
              <a:rect l="0" t="0" r="0" b="0"/>
              <a:pathLst>
                <a:path w="120649" h="88637">
                  <a:moveTo>
                    <a:pt x="57148" y="0"/>
                  </a:moveTo>
                  <a:lnTo>
                    <a:pt x="57148" y="0"/>
                  </a:lnTo>
                  <a:lnTo>
                    <a:pt x="57148" y="5467"/>
                  </a:lnTo>
                  <a:lnTo>
                    <a:pt x="39930" y="25439"/>
                  </a:lnTo>
                  <a:lnTo>
                    <a:pt x="38206" y="29651"/>
                  </a:lnTo>
                  <a:lnTo>
                    <a:pt x="23202" y="46567"/>
                  </a:lnTo>
                  <a:lnTo>
                    <a:pt x="19013" y="48919"/>
                  </a:lnTo>
                  <a:lnTo>
                    <a:pt x="14799" y="50670"/>
                  </a:lnTo>
                  <a:lnTo>
                    <a:pt x="10574" y="53799"/>
                  </a:lnTo>
                  <a:lnTo>
                    <a:pt x="8226" y="57542"/>
                  </a:lnTo>
                  <a:lnTo>
                    <a:pt x="7600" y="59528"/>
                  </a:lnTo>
                  <a:lnTo>
                    <a:pt x="6477" y="60852"/>
                  </a:lnTo>
                  <a:lnTo>
                    <a:pt x="3348" y="62323"/>
                  </a:lnTo>
                  <a:lnTo>
                    <a:pt x="2231" y="63421"/>
                  </a:lnTo>
                  <a:lnTo>
                    <a:pt x="5" y="69824"/>
                  </a:lnTo>
                  <a:lnTo>
                    <a:pt x="0" y="73213"/>
                  </a:lnTo>
                  <a:lnTo>
                    <a:pt x="704" y="74209"/>
                  </a:lnTo>
                  <a:lnTo>
                    <a:pt x="1880" y="74873"/>
                  </a:lnTo>
                  <a:lnTo>
                    <a:pt x="10829" y="76731"/>
                  </a:lnTo>
                  <a:lnTo>
                    <a:pt x="17710" y="80512"/>
                  </a:lnTo>
                  <a:lnTo>
                    <a:pt x="54384" y="84396"/>
                  </a:lnTo>
                  <a:lnTo>
                    <a:pt x="60858" y="86898"/>
                  </a:lnTo>
                  <a:lnTo>
                    <a:pt x="80641" y="88636"/>
                  </a:lnTo>
                  <a:lnTo>
                    <a:pt x="120648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321">
              <a:extLst>
                <a:ext uri="{FF2B5EF4-FFF2-40B4-BE49-F238E27FC236}">
                  <a16:creationId xmlns:a16="http://schemas.microsoft.com/office/drawing/2014/main" id="{41BF216F-C2CF-4217-BD35-3D0407903D4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148513" y="5664200"/>
              <a:ext cx="25401" cy="101601"/>
            </a:xfrm>
            <a:custGeom>
              <a:avLst/>
              <a:gdLst/>
              <a:ahLst/>
              <a:cxnLst/>
              <a:rect l="0" t="0" r="0" b="0"/>
              <a:pathLst>
                <a:path w="25401" h="101601">
                  <a:moveTo>
                    <a:pt x="25400" y="0"/>
                  </a:moveTo>
                  <a:lnTo>
                    <a:pt x="25400" y="0"/>
                  </a:lnTo>
                  <a:lnTo>
                    <a:pt x="19932" y="0"/>
                  </a:lnTo>
                  <a:lnTo>
                    <a:pt x="19638" y="706"/>
                  </a:lnTo>
                  <a:lnTo>
                    <a:pt x="19311" y="3371"/>
                  </a:lnTo>
                  <a:lnTo>
                    <a:pt x="18519" y="4364"/>
                  </a:lnTo>
                  <a:lnTo>
                    <a:pt x="15756" y="5467"/>
                  </a:lnTo>
                  <a:lnTo>
                    <a:pt x="14737" y="6467"/>
                  </a:lnTo>
                  <a:lnTo>
                    <a:pt x="11221" y="13141"/>
                  </a:lnTo>
                  <a:lnTo>
                    <a:pt x="9597" y="15111"/>
                  </a:lnTo>
                  <a:lnTo>
                    <a:pt x="7793" y="21062"/>
                  </a:lnTo>
                  <a:lnTo>
                    <a:pt x="5834" y="39776"/>
                  </a:lnTo>
                  <a:lnTo>
                    <a:pt x="1361" y="52176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322">
              <a:extLst>
                <a:ext uri="{FF2B5EF4-FFF2-40B4-BE49-F238E27FC236}">
                  <a16:creationId xmlns:a16="http://schemas.microsoft.com/office/drawing/2014/main" id="{F24F1FC3-1E4F-429F-95B5-869B15D6B8A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091363" y="5962650"/>
              <a:ext cx="63501" cy="76201"/>
            </a:xfrm>
            <a:custGeom>
              <a:avLst/>
              <a:gdLst/>
              <a:ahLst/>
              <a:cxnLst/>
              <a:rect l="0" t="0" r="0" b="0"/>
              <a:pathLst>
                <a:path w="63501" h="7620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9135" y="706"/>
                  </a:lnTo>
                  <a:lnTo>
                    <a:pt x="58473" y="1882"/>
                  </a:lnTo>
                  <a:lnTo>
                    <a:pt x="58032" y="3371"/>
                  </a:lnTo>
                  <a:lnTo>
                    <a:pt x="57032" y="4364"/>
                  </a:lnTo>
                  <a:lnTo>
                    <a:pt x="54040" y="5467"/>
                  </a:lnTo>
                  <a:lnTo>
                    <a:pt x="52960" y="6467"/>
                  </a:lnTo>
                  <a:lnTo>
                    <a:pt x="45900" y="19181"/>
                  </a:lnTo>
                  <a:lnTo>
                    <a:pt x="45417" y="21254"/>
                  </a:lnTo>
                  <a:lnTo>
                    <a:pt x="41116" y="25439"/>
                  </a:lnTo>
                  <a:lnTo>
                    <a:pt x="16985" y="46567"/>
                  </a:lnTo>
                  <a:lnTo>
                    <a:pt x="8477" y="58692"/>
                  </a:lnTo>
                  <a:lnTo>
                    <a:pt x="2825" y="62781"/>
                  </a:lnTo>
                  <a:lnTo>
                    <a:pt x="1255" y="66238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323">
              <a:extLst>
                <a:ext uri="{FF2B5EF4-FFF2-40B4-BE49-F238E27FC236}">
                  <a16:creationId xmlns:a16="http://schemas.microsoft.com/office/drawing/2014/main" id="{92891102-2BDF-4210-AE94-66A471943FF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116763" y="6057900"/>
              <a:ext cx="101283" cy="114301"/>
            </a:xfrm>
            <a:custGeom>
              <a:avLst/>
              <a:gdLst/>
              <a:ahLst/>
              <a:cxnLst/>
              <a:rect l="0" t="0" r="0" b="0"/>
              <a:pathLst>
                <a:path w="101283" h="114301">
                  <a:moveTo>
                    <a:pt x="0" y="0"/>
                  </a:moveTo>
                  <a:lnTo>
                    <a:pt x="0" y="0"/>
                  </a:lnTo>
                  <a:lnTo>
                    <a:pt x="14306" y="0"/>
                  </a:lnTo>
                  <a:lnTo>
                    <a:pt x="18822" y="1882"/>
                  </a:lnTo>
                  <a:lnTo>
                    <a:pt x="21015" y="3371"/>
                  </a:lnTo>
                  <a:lnTo>
                    <a:pt x="30843" y="5467"/>
                  </a:lnTo>
                  <a:lnTo>
                    <a:pt x="50958" y="8115"/>
                  </a:lnTo>
                  <a:lnTo>
                    <a:pt x="69306" y="14179"/>
                  </a:lnTo>
                  <a:lnTo>
                    <a:pt x="73842" y="16885"/>
                  </a:lnTo>
                  <a:lnTo>
                    <a:pt x="88005" y="22136"/>
                  </a:lnTo>
                  <a:lnTo>
                    <a:pt x="90420" y="23930"/>
                  </a:lnTo>
                  <a:lnTo>
                    <a:pt x="99190" y="36040"/>
                  </a:lnTo>
                  <a:lnTo>
                    <a:pt x="100886" y="42350"/>
                  </a:lnTo>
                  <a:lnTo>
                    <a:pt x="101282" y="46574"/>
                  </a:lnTo>
                  <a:lnTo>
                    <a:pt x="95503" y="71705"/>
                  </a:lnTo>
                  <a:lnTo>
                    <a:pt x="88582" y="81610"/>
                  </a:lnTo>
                  <a:lnTo>
                    <a:pt x="68038" y="106507"/>
                  </a:lnTo>
                  <a:lnTo>
                    <a:pt x="61283" y="110836"/>
                  </a:lnTo>
                  <a:lnTo>
                    <a:pt x="5080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324">
              <a:extLst>
                <a:ext uri="{FF2B5EF4-FFF2-40B4-BE49-F238E27FC236}">
                  <a16:creationId xmlns:a16="http://schemas.microsoft.com/office/drawing/2014/main" id="{3F1BC9AB-CF78-4DFE-973F-7FBDA87F6F8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186613" y="5911850"/>
              <a:ext cx="127001" cy="50801"/>
            </a:xfrm>
            <a:custGeom>
              <a:avLst/>
              <a:gdLst/>
              <a:ahLst/>
              <a:cxnLst/>
              <a:rect l="0" t="0" r="0" b="0"/>
              <a:pathLst>
                <a:path w="127001" h="508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410" y="4364"/>
                  </a:lnTo>
                  <a:lnTo>
                    <a:pt x="38377" y="17835"/>
                  </a:lnTo>
                  <a:lnTo>
                    <a:pt x="66866" y="35412"/>
                  </a:lnTo>
                  <a:lnTo>
                    <a:pt x="109037" y="45741"/>
                  </a:lnTo>
                  <a:lnTo>
                    <a:pt x="12700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MARTInkShape-325">
            <a:extLst>
              <a:ext uri="{FF2B5EF4-FFF2-40B4-BE49-F238E27FC236}">
                <a16:creationId xmlns:a16="http://schemas.microsoft.com/office/drawing/2014/main" id="{4FA98A16-E491-4204-888F-ECEB2ED7894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41663" y="1447800"/>
            <a:ext cx="12701" cy="241301"/>
          </a:xfrm>
          <a:custGeom>
            <a:avLst/>
            <a:gdLst/>
            <a:ahLst/>
            <a:cxnLst/>
            <a:rect l="0" t="0" r="0" b="0"/>
            <a:pathLst>
              <a:path w="12701" h="241301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1881" y="6908"/>
                </a:lnTo>
                <a:lnTo>
                  <a:pt x="3370" y="8838"/>
                </a:lnTo>
                <a:lnTo>
                  <a:pt x="5026" y="14747"/>
                </a:lnTo>
                <a:lnTo>
                  <a:pt x="9460" y="57761"/>
                </a:lnTo>
                <a:lnTo>
                  <a:pt x="6623" y="102211"/>
                </a:lnTo>
                <a:lnTo>
                  <a:pt x="6385" y="149083"/>
                </a:lnTo>
                <a:lnTo>
                  <a:pt x="6357" y="188800"/>
                </a:lnTo>
                <a:lnTo>
                  <a:pt x="12700" y="2413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SMARTInkShape-Group72">
            <a:extLst>
              <a:ext uri="{FF2B5EF4-FFF2-40B4-BE49-F238E27FC236}">
                <a16:creationId xmlns:a16="http://schemas.microsoft.com/office/drawing/2014/main" id="{9EED5E97-D158-4544-A995-16D74A47DA00}"/>
              </a:ext>
            </a:extLst>
          </p:cNvPr>
          <p:cNvGrpSpPr/>
          <p:nvPr/>
        </p:nvGrpSpPr>
        <p:grpSpPr>
          <a:xfrm>
            <a:off x="3090863" y="3124226"/>
            <a:ext cx="171451" cy="273025"/>
            <a:chOff x="3090863" y="3124226"/>
            <a:chExt cx="171451" cy="273025"/>
          </a:xfrm>
        </p:grpSpPr>
        <p:sp>
          <p:nvSpPr>
            <p:cNvPr id="50" name="SMARTInkShape-326">
              <a:extLst>
                <a:ext uri="{FF2B5EF4-FFF2-40B4-BE49-F238E27FC236}">
                  <a16:creationId xmlns:a16="http://schemas.microsoft.com/office/drawing/2014/main" id="{A26F971C-7C30-4D83-B8A9-1C8B67E2B89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090863" y="3124226"/>
              <a:ext cx="132622" cy="222225"/>
            </a:xfrm>
            <a:custGeom>
              <a:avLst/>
              <a:gdLst/>
              <a:ahLst/>
              <a:cxnLst/>
              <a:rect l="0" t="0" r="0" b="0"/>
              <a:pathLst>
                <a:path w="132622" h="222225">
                  <a:moveTo>
                    <a:pt x="0" y="57124"/>
                  </a:moveTo>
                  <a:lnTo>
                    <a:pt x="0" y="57124"/>
                  </a:lnTo>
                  <a:lnTo>
                    <a:pt x="0" y="53753"/>
                  </a:lnTo>
                  <a:lnTo>
                    <a:pt x="1881" y="50216"/>
                  </a:lnTo>
                  <a:lnTo>
                    <a:pt x="4363" y="46293"/>
                  </a:lnTo>
                  <a:lnTo>
                    <a:pt x="11245" y="29455"/>
                  </a:lnTo>
                  <a:lnTo>
                    <a:pt x="15110" y="24130"/>
                  </a:lnTo>
                  <a:lnTo>
                    <a:pt x="19180" y="21293"/>
                  </a:lnTo>
                  <a:lnTo>
                    <a:pt x="21253" y="20537"/>
                  </a:lnTo>
                  <a:lnTo>
                    <a:pt x="22635" y="19327"/>
                  </a:lnTo>
                  <a:lnTo>
                    <a:pt x="24171" y="16102"/>
                  </a:lnTo>
                  <a:lnTo>
                    <a:pt x="28616" y="12316"/>
                  </a:lnTo>
                  <a:lnTo>
                    <a:pt x="34590" y="8987"/>
                  </a:lnTo>
                  <a:lnTo>
                    <a:pt x="41920" y="6408"/>
                  </a:lnTo>
                  <a:lnTo>
                    <a:pt x="48560" y="2194"/>
                  </a:lnTo>
                  <a:lnTo>
                    <a:pt x="54997" y="632"/>
                  </a:lnTo>
                  <a:lnTo>
                    <a:pt x="71965" y="0"/>
                  </a:lnTo>
                  <a:lnTo>
                    <a:pt x="76199" y="1867"/>
                  </a:lnTo>
                  <a:lnTo>
                    <a:pt x="113360" y="30871"/>
                  </a:lnTo>
                  <a:lnTo>
                    <a:pt x="128848" y="55118"/>
                  </a:lnTo>
                  <a:lnTo>
                    <a:pt x="132460" y="76327"/>
                  </a:lnTo>
                  <a:lnTo>
                    <a:pt x="132621" y="120704"/>
                  </a:lnTo>
                  <a:lnTo>
                    <a:pt x="127567" y="135543"/>
                  </a:lnTo>
                  <a:lnTo>
                    <a:pt x="100594" y="178743"/>
                  </a:lnTo>
                  <a:lnTo>
                    <a:pt x="86720" y="193740"/>
                  </a:lnTo>
                  <a:lnTo>
                    <a:pt x="38100" y="2222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327">
              <a:extLst>
                <a:ext uri="{FF2B5EF4-FFF2-40B4-BE49-F238E27FC236}">
                  <a16:creationId xmlns:a16="http://schemas.microsoft.com/office/drawing/2014/main" id="{3F8F1201-A78F-41C9-80AF-48AF0EB3F01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103563" y="3302025"/>
              <a:ext cx="158751" cy="95226"/>
            </a:xfrm>
            <a:custGeom>
              <a:avLst/>
              <a:gdLst/>
              <a:ahLst/>
              <a:cxnLst/>
              <a:rect l="0" t="0" r="0" b="0"/>
              <a:pathLst>
                <a:path w="158751" h="95226">
                  <a:moveTo>
                    <a:pt x="0" y="12675"/>
                  </a:moveTo>
                  <a:lnTo>
                    <a:pt x="0" y="12675"/>
                  </a:lnTo>
                  <a:lnTo>
                    <a:pt x="0" y="9304"/>
                  </a:lnTo>
                  <a:lnTo>
                    <a:pt x="705" y="8311"/>
                  </a:lnTo>
                  <a:lnTo>
                    <a:pt x="1881" y="7649"/>
                  </a:lnTo>
                  <a:lnTo>
                    <a:pt x="3370" y="7208"/>
                  </a:lnTo>
                  <a:lnTo>
                    <a:pt x="4363" y="6208"/>
                  </a:lnTo>
                  <a:lnTo>
                    <a:pt x="5467" y="3215"/>
                  </a:lnTo>
                  <a:lnTo>
                    <a:pt x="6467" y="2135"/>
                  </a:lnTo>
                  <a:lnTo>
                    <a:pt x="9459" y="935"/>
                  </a:lnTo>
                  <a:lnTo>
                    <a:pt x="33009" y="0"/>
                  </a:lnTo>
                  <a:lnTo>
                    <a:pt x="58700" y="8816"/>
                  </a:lnTo>
                  <a:lnTo>
                    <a:pt x="86547" y="26642"/>
                  </a:lnTo>
                  <a:lnTo>
                    <a:pt x="130344" y="67535"/>
                  </a:lnTo>
                  <a:lnTo>
                    <a:pt x="158750" y="952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SMARTInkShape-328">
            <a:extLst>
              <a:ext uri="{FF2B5EF4-FFF2-40B4-BE49-F238E27FC236}">
                <a16:creationId xmlns:a16="http://schemas.microsoft.com/office/drawing/2014/main" id="{D823050C-4729-400C-AE3E-12F9722E2BC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976585" y="4511248"/>
            <a:ext cx="196527" cy="384603"/>
          </a:xfrm>
          <a:custGeom>
            <a:avLst/>
            <a:gdLst/>
            <a:ahLst/>
            <a:cxnLst/>
            <a:rect l="0" t="0" r="0" b="0"/>
            <a:pathLst>
              <a:path w="196527" h="384603">
                <a:moveTo>
                  <a:pt x="6328" y="35352"/>
                </a:moveTo>
                <a:lnTo>
                  <a:pt x="6328" y="35352"/>
                </a:lnTo>
                <a:lnTo>
                  <a:pt x="860" y="35352"/>
                </a:lnTo>
                <a:lnTo>
                  <a:pt x="566" y="34647"/>
                </a:lnTo>
                <a:lnTo>
                  <a:pt x="0" y="25892"/>
                </a:lnTo>
                <a:lnTo>
                  <a:pt x="1869" y="22211"/>
                </a:lnTo>
                <a:lnTo>
                  <a:pt x="3355" y="20241"/>
                </a:lnTo>
                <a:lnTo>
                  <a:pt x="6888" y="18053"/>
                </a:lnTo>
                <a:lnTo>
                  <a:pt x="10810" y="16374"/>
                </a:lnTo>
                <a:lnTo>
                  <a:pt x="16985" y="12169"/>
                </a:lnTo>
                <a:lnTo>
                  <a:pt x="23283" y="9904"/>
                </a:lnTo>
                <a:lnTo>
                  <a:pt x="30323" y="5783"/>
                </a:lnTo>
                <a:lnTo>
                  <a:pt x="59201" y="0"/>
                </a:lnTo>
                <a:lnTo>
                  <a:pt x="78235" y="3898"/>
                </a:lnTo>
                <a:lnTo>
                  <a:pt x="88448" y="8547"/>
                </a:lnTo>
                <a:lnTo>
                  <a:pt x="90708" y="9015"/>
                </a:lnTo>
                <a:lnTo>
                  <a:pt x="107040" y="18708"/>
                </a:lnTo>
                <a:lnTo>
                  <a:pt x="111061" y="22781"/>
                </a:lnTo>
                <a:lnTo>
                  <a:pt x="115206" y="29040"/>
                </a:lnTo>
                <a:lnTo>
                  <a:pt x="119556" y="34105"/>
                </a:lnTo>
                <a:lnTo>
                  <a:pt x="120310" y="38354"/>
                </a:lnTo>
                <a:lnTo>
                  <a:pt x="120619" y="62630"/>
                </a:lnTo>
                <a:lnTo>
                  <a:pt x="112788" y="90777"/>
                </a:lnTo>
                <a:lnTo>
                  <a:pt x="88482" y="130840"/>
                </a:lnTo>
                <a:lnTo>
                  <a:pt x="85174" y="134941"/>
                </a:lnTo>
                <a:lnTo>
                  <a:pt x="82558" y="143193"/>
                </a:lnTo>
                <a:lnTo>
                  <a:pt x="85907" y="146641"/>
                </a:lnTo>
                <a:lnTo>
                  <a:pt x="89439" y="148314"/>
                </a:lnTo>
                <a:lnTo>
                  <a:pt x="107336" y="149629"/>
                </a:lnTo>
                <a:lnTo>
                  <a:pt x="154446" y="149652"/>
                </a:lnTo>
                <a:lnTo>
                  <a:pt x="166909" y="149652"/>
                </a:lnTo>
                <a:lnTo>
                  <a:pt x="176830" y="153023"/>
                </a:lnTo>
                <a:lnTo>
                  <a:pt x="188954" y="161208"/>
                </a:lnTo>
                <a:lnTo>
                  <a:pt x="193397" y="168755"/>
                </a:lnTo>
                <a:lnTo>
                  <a:pt x="195811" y="179928"/>
                </a:lnTo>
                <a:lnTo>
                  <a:pt x="196526" y="192176"/>
                </a:lnTo>
                <a:lnTo>
                  <a:pt x="187963" y="224144"/>
                </a:lnTo>
                <a:lnTo>
                  <a:pt x="167054" y="265146"/>
                </a:lnTo>
                <a:lnTo>
                  <a:pt x="150050" y="294475"/>
                </a:lnTo>
                <a:lnTo>
                  <a:pt x="116629" y="340080"/>
                </a:lnTo>
                <a:lnTo>
                  <a:pt x="93377" y="370011"/>
                </a:lnTo>
                <a:lnTo>
                  <a:pt x="76178" y="38460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SMARTInkShape-Group74">
            <a:extLst>
              <a:ext uri="{FF2B5EF4-FFF2-40B4-BE49-F238E27FC236}">
                <a16:creationId xmlns:a16="http://schemas.microsoft.com/office/drawing/2014/main" id="{E40960A4-EB60-45B2-907C-777B8DB94C25}"/>
              </a:ext>
            </a:extLst>
          </p:cNvPr>
          <p:cNvGrpSpPr/>
          <p:nvPr/>
        </p:nvGrpSpPr>
        <p:grpSpPr>
          <a:xfrm>
            <a:off x="6202758" y="2762250"/>
            <a:ext cx="228206" cy="330201"/>
            <a:chOff x="6202758" y="2762250"/>
            <a:chExt cx="228206" cy="330201"/>
          </a:xfrm>
        </p:grpSpPr>
        <p:sp>
          <p:nvSpPr>
            <p:cNvPr id="54" name="SMARTInkShape-329">
              <a:extLst>
                <a:ext uri="{FF2B5EF4-FFF2-40B4-BE49-F238E27FC236}">
                  <a16:creationId xmlns:a16="http://schemas.microsoft.com/office/drawing/2014/main" id="{71DBE5AC-A7AB-41D2-B94B-168814CA977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202758" y="2762250"/>
              <a:ext cx="228206" cy="196851"/>
            </a:xfrm>
            <a:custGeom>
              <a:avLst/>
              <a:gdLst/>
              <a:ahLst/>
              <a:cxnLst/>
              <a:rect l="0" t="0" r="0" b="0"/>
              <a:pathLst>
                <a:path w="228206" h="196851">
                  <a:moveTo>
                    <a:pt x="107555" y="0"/>
                  </a:moveTo>
                  <a:lnTo>
                    <a:pt x="107555" y="0"/>
                  </a:lnTo>
                  <a:lnTo>
                    <a:pt x="101282" y="0"/>
                  </a:lnTo>
                  <a:lnTo>
                    <a:pt x="104598" y="0"/>
                  </a:lnTo>
                  <a:lnTo>
                    <a:pt x="104878" y="706"/>
                  </a:lnTo>
                  <a:lnTo>
                    <a:pt x="101828" y="5467"/>
                  </a:lnTo>
                  <a:lnTo>
                    <a:pt x="95553" y="11245"/>
                  </a:lnTo>
                  <a:lnTo>
                    <a:pt x="86046" y="17835"/>
                  </a:lnTo>
                  <a:lnTo>
                    <a:pt x="54436" y="52290"/>
                  </a:lnTo>
                  <a:lnTo>
                    <a:pt x="42584" y="61276"/>
                  </a:lnTo>
                  <a:lnTo>
                    <a:pt x="16479" y="98124"/>
                  </a:lnTo>
                  <a:lnTo>
                    <a:pt x="1606" y="127935"/>
                  </a:lnTo>
                  <a:lnTo>
                    <a:pt x="0" y="140747"/>
                  </a:lnTo>
                  <a:lnTo>
                    <a:pt x="3093" y="151221"/>
                  </a:lnTo>
                  <a:lnTo>
                    <a:pt x="10459" y="162332"/>
                  </a:lnTo>
                  <a:lnTo>
                    <a:pt x="23617" y="175626"/>
                  </a:lnTo>
                  <a:lnTo>
                    <a:pt x="42313" y="186259"/>
                  </a:lnTo>
                  <a:lnTo>
                    <a:pt x="82727" y="195361"/>
                  </a:lnTo>
                  <a:lnTo>
                    <a:pt x="126638" y="196763"/>
                  </a:lnTo>
                  <a:lnTo>
                    <a:pt x="173160" y="196845"/>
                  </a:lnTo>
                  <a:lnTo>
                    <a:pt x="219159" y="196850"/>
                  </a:lnTo>
                  <a:lnTo>
                    <a:pt x="228205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330">
              <a:extLst>
                <a:ext uri="{FF2B5EF4-FFF2-40B4-BE49-F238E27FC236}">
                  <a16:creationId xmlns:a16="http://schemas.microsoft.com/office/drawing/2014/main" id="{D0BDA1EE-00B6-47B0-AFE6-DBBCC1FC967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320033" y="2851150"/>
              <a:ext cx="53781" cy="241301"/>
            </a:xfrm>
            <a:custGeom>
              <a:avLst/>
              <a:gdLst/>
              <a:ahLst/>
              <a:cxnLst/>
              <a:rect l="0" t="0" r="0" b="0"/>
              <a:pathLst>
                <a:path w="53781" h="241301">
                  <a:moveTo>
                    <a:pt x="53780" y="0"/>
                  </a:moveTo>
                  <a:lnTo>
                    <a:pt x="53780" y="0"/>
                  </a:lnTo>
                  <a:lnTo>
                    <a:pt x="50408" y="0"/>
                  </a:lnTo>
                  <a:lnTo>
                    <a:pt x="46872" y="3763"/>
                  </a:lnTo>
                  <a:lnTo>
                    <a:pt x="43654" y="10139"/>
                  </a:lnTo>
                  <a:lnTo>
                    <a:pt x="32342" y="51237"/>
                  </a:lnTo>
                  <a:lnTo>
                    <a:pt x="19889" y="97777"/>
                  </a:lnTo>
                  <a:lnTo>
                    <a:pt x="9326" y="139754"/>
                  </a:lnTo>
                  <a:lnTo>
                    <a:pt x="3110" y="182040"/>
                  </a:lnTo>
                  <a:lnTo>
                    <a:pt x="0" y="215901"/>
                  </a:lnTo>
                  <a:lnTo>
                    <a:pt x="298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75">
            <a:extLst>
              <a:ext uri="{FF2B5EF4-FFF2-40B4-BE49-F238E27FC236}">
                <a16:creationId xmlns:a16="http://schemas.microsoft.com/office/drawing/2014/main" id="{DF761586-8088-46A3-A826-EE40F529BDBD}"/>
              </a:ext>
            </a:extLst>
          </p:cNvPr>
          <p:cNvGrpSpPr/>
          <p:nvPr/>
        </p:nvGrpSpPr>
        <p:grpSpPr>
          <a:xfrm>
            <a:off x="8444310" y="2336800"/>
            <a:ext cx="279004" cy="330201"/>
            <a:chOff x="8444310" y="2336800"/>
            <a:chExt cx="279004" cy="330201"/>
          </a:xfrm>
        </p:grpSpPr>
        <p:sp>
          <p:nvSpPr>
            <p:cNvPr id="57" name="SMARTInkShape-331">
              <a:extLst>
                <a:ext uri="{FF2B5EF4-FFF2-40B4-BE49-F238E27FC236}">
                  <a16:creationId xmlns:a16="http://schemas.microsoft.com/office/drawing/2014/main" id="{8491BE8D-B4BE-49B9-9198-BD13815D207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586304" y="2336800"/>
              <a:ext cx="137010" cy="82551"/>
            </a:xfrm>
            <a:custGeom>
              <a:avLst/>
              <a:gdLst/>
              <a:ahLst/>
              <a:cxnLst/>
              <a:rect l="0" t="0" r="0" b="0"/>
              <a:pathLst>
                <a:path w="137010" h="82551">
                  <a:moveTo>
                    <a:pt x="3659" y="0"/>
                  </a:moveTo>
                  <a:lnTo>
                    <a:pt x="3659" y="0"/>
                  </a:lnTo>
                  <a:lnTo>
                    <a:pt x="0" y="0"/>
                  </a:lnTo>
                  <a:lnTo>
                    <a:pt x="3642" y="0"/>
                  </a:lnTo>
                  <a:lnTo>
                    <a:pt x="33696" y="26667"/>
                  </a:lnTo>
                  <a:lnTo>
                    <a:pt x="80247" y="53115"/>
                  </a:lnTo>
                  <a:lnTo>
                    <a:pt x="125939" y="76923"/>
                  </a:lnTo>
                  <a:lnTo>
                    <a:pt x="137009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332">
              <a:extLst>
                <a:ext uri="{FF2B5EF4-FFF2-40B4-BE49-F238E27FC236}">
                  <a16:creationId xmlns:a16="http://schemas.microsoft.com/office/drawing/2014/main" id="{9384E882-C989-44CB-9339-96362E9432A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444310" y="2343150"/>
              <a:ext cx="170679" cy="323851"/>
            </a:xfrm>
            <a:custGeom>
              <a:avLst/>
              <a:gdLst/>
              <a:ahLst/>
              <a:cxnLst/>
              <a:rect l="0" t="0" r="0" b="0"/>
              <a:pathLst>
                <a:path w="170679" h="323851">
                  <a:moveTo>
                    <a:pt x="126603" y="0"/>
                  </a:moveTo>
                  <a:lnTo>
                    <a:pt x="126603" y="0"/>
                  </a:lnTo>
                  <a:lnTo>
                    <a:pt x="126603" y="15111"/>
                  </a:lnTo>
                  <a:lnTo>
                    <a:pt x="124721" y="19181"/>
                  </a:lnTo>
                  <a:lnTo>
                    <a:pt x="98227" y="52461"/>
                  </a:lnTo>
                  <a:lnTo>
                    <a:pt x="52509" y="87746"/>
                  </a:lnTo>
                  <a:lnTo>
                    <a:pt x="6394" y="126597"/>
                  </a:lnTo>
                  <a:lnTo>
                    <a:pt x="944" y="132016"/>
                  </a:lnTo>
                  <a:lnTo>
                    <a:pt x="199" y="134639"/>
                  </a:lnTo>
                  <a:lnTo>
                    <a:pt x="0" y="136326"/>
                  </a:lnTo>
                  <a:lnTo>
                    <a:pt x="1661" y="140082"/>
                  </a:lnTo>
                  <a:lnTo>
                    <a:pt x="14716" y="154785"/>
                  </a:lnTo>
                  <a:lnTo>
                    <a:pt x="20666" y="156988"/>
                  </a:lnTo>
                  <a:lnTo>
                    <a:pt x="31949" y="160109"/>
                  </a:lnTo>
                  <a:lnTo>
                    <a:pt x="44229" y="163621"/>
                  </a:lnTo>
                  <a:lnTo>
                    <a:pt x="88051" y="169406"/>
                  </a:lnTo>
                  <a:lnTo>
                    <a:pt x="132908" y="179254"/>
                  </a:lnTo>
                  <a:lnTo>
                    <a:pt x="143758" y="184581"/>
                  </a:lnTo>
                  <a:lnTo>
                    <a:pt x="153745" y="192702"/>
                  </a:lnTo>
                  <a:lnTo>
                    <a:pt x="168208" y="213200"/>
                  </a:lnTo>
                  <a:lnTo>
                    <a:pt x="169788" y="217757"/>
                  </a:lnTo>
                  <a:lnTo>
                    <a:pt x="170678" y="227661"/>
                  </a:lnTo>
                  <a:lnTo>
                    <a:pt x="167571" y="239532"/>
                  </a:lnTo>
                  <a:lnTo>
                    <a:pt x="162182" y="251987"/>
                  </a:lnTo>
                  <a:lnTo>
                    <a:pt x="156291" y="258514"/>
                  </a:lnTo>
                  <a:lnTo>
                    <a:pt x="112613" y="293041"/>
                  </a:lnTo>
                  <a:lnTo>
                    <a:pt x="88890" y="307790"/>
                  </a:lnTo>
                  <a:lnTo>
                    <a:pt x="80208" y="311068"/>
                  </a:lnTo>
                  <a:lnTo>
                    <a:pt x="66681" y="319436"/>
                  </a:lnTo>
                  <a:lnTo>
                    <a:pt x="44053" y="323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SMARTInkShape-333">
            <a:extLst>
              <a:ext uri="{FF2B5EF4-FFF2-40B4-BE49-F238E27FC236}">
                <a16:creationId xmlns:a16="http://schemas.microsoft.com/office/drawing/2014/main" id="{216035C9-4129-46BF-97AA-A4193CFB11D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37413" y="1416050"/>
            <a:ext cx="3212209" cy="603251"/>
          </a:xfrm>
          <a:custGeom>
            <a:avLst/>
            <a:gdLst/>
            <a:ahLst/>
            <a:cxnLst/>
            <a:rect l="0" t="0" r="0" b="0"/>
            <a:pathLst>
              <a:path w="3212209" h="603251">
                <a:moveTo>
                  <a:pt x="203200" y="6350"/>
                </a:moveTo>
                <a:lnTo>
                  <a:pt x="203200" y="6350"/>
                </a:lnTo>
                <a:lnTo>
                  <a:pt x="206858" y="6350"/>
                </a:lnTo>
                <a:lnTo>
                  <a:pt x="203254" y="6350"/>
                </a:lnTo>
                <a:lnTo>
                  <a:pt x="208672" y="6350"/>
                </a:lnTo>
                <a:lnTo>
                  <a:pt x="204408" y="13258"/>
                </a:lnTo>
                <a:lnTo>
                  <a:pt x="194367" y="60614"/>
                </a:lnTo>
                <a:lnTo>
                  <a:pt x="187246" y="89356"/>
                </a:lnTo>
                <a:lnTo>
                  <a:pt x="160676" y="136748"/>
                </a:lnTo>
                <a:lnTo>
                  <a:pt x="139674" y="177969"/>
                </a:lnTo>
                <a:lnTo>
                  <a:pt x="121205" y="221707"/>
                </a:lnTo>
                <a:lnTo>
                  <a:pt x="108101" y="267254"/>
                </a:lnTo>
                <a:lnTo>
                  <a:pt x="103093" y="280555"/>
                </a:lnTo>
                <a:lnTo>
                  <a:pt x="101894" y="293190"/>
                </a:lnTo>
                <a:lnTo>
                  <a:pt x="107093" y="312294"/>
                </a:lnTo>
                <a:lnTo>
                  <a:pt x="106673" y="314735"/>
                </a:lnTo>
                <a:lnTo>
                  <a:pt x="104325" y="319328"/>
                </a:lnTo>
                <a:lnTo>
                  <a:pt x="104122" y="321541"/>
                </a:lnTo>
                <a:lnTo>
                  <a:pt x="108528" y="340778"/>
                </a:lnTo>
                <a:lnTo>
                  <a:pt x="112950" y="349249"/>
                </a:lnTo>
                <a:lnTo>
                  <a:pt x="113400" y="351366"/>
                </a:lnTo>
                <a:lnTo>
                  <a:pt x="117404" y="357717"/>
                </a:lnTo>
                <a:lnTo>
                  <a:pt x="121088" y="360069"/>
                </a:lnTo>
                <a:lnTo>
                  <a:pt x="125078" y="361819"/>
                </a:lnTo>
                <a:lnTo>
                  <a:pt x="138306" y="372002"/>
                </a:lnTo>
                <a:lnTo>
                  <a:pt x="180812" y="380343"/>
                </a:lnTo>
                <a:lnTo>
                  <a:pt x="228342" y="379080"/>
                </a:lnTo>
                <a:lnTo>
                  <a:pt x="273584" y="375039"/>
                </a:lnTo>
                <a:lnTo>
                  <a:pt x="318871" y="372803"/>
                </a:lnTo>
                <a:lnTo>
                  <a:pt x="360719" y="368893"/>
                </a:lnTo>
                <a:lnTo>
                  <a:pt x="407658" y="365007"/>
                </a:lnTo>
                <a:lnTo>
                  <a:pt x="447283" y="362554"/>
                </a:lnTo>
                <a:lnTo>
                  <a:pt x="489081" y="360188"/>
                </a:lnTo>
                <a:lnTo>
                  <a:pt x="531309" y="356506"/>
                </a:lnTo>
                <a:lnTo>
                  <a:pt x="569963" y="356485"/>
                </a:lnTo>
                <a:lnTo>
                  <a:pt x="613137" y="360661"/>
                </a:lnTo>
                <a:lnTo>
                  <a:pt x="652632" y="361695"/>
                </a:lnTo>
                <a:lnTo>
                  <a:pt x="694404" y="366969"/>
                </a:lnTo>
                <a:lnTo>
                  <a:pt x="736627" y="372924"/>
                </a:lnTo>
                <a:lnTo>
                  <a:pt x="778938" y="377680"/>
                </a:lnTo>
                <a:lnTo>
                  <a:pt x="821267" y="389072"/>
                </a:lnTo>
                <a:lnTo>
                  <a:pt x="865481" y="396549"/>
                </a:lnTo>
                <a:lnTo>
                  <a:pt x="911400" y="404454"/>
                </a:lnTo>
                <a:lnTo>
                  <a:pt x="955853" y="411085"/>
                </a:lnTo>
                <a:lnTo>
                  <a:pt x="995043" y="417117"/>
                </a:lnTo>
                <a:lnTo>
                  <a:pt x="1042486" y="425477"/>
                </a:lnTo>
                <a:lnTo>
                  <a:pt x="1079821" y="429926"/>
                </a:lnTo>
                <a:lnTo>
                  <a:pt x="1119576" y="433126"/>
                </a:lnTo>
                <a:lnTo>
                  <a:pt x="1158872" y="438543"/>
                </a:lnTo>
                <a:lnTo>
                  <a:pt x="1196621" y="442735"/>
                </a:lnTo>
                <a:lnTo>
                  <a:pt x="1239086" y="447740"/>
                </a:lnTo>
                <a:lnTo>
                  <a:pt x="1279184" y="454397"/>
                </a:lnTo>
                <a:lnTo>
                  <a:pt x="1317171" y="456370"/>
                </a:lnTo>
                <a:lnTo>
                  <a:pt x="1357824" y="458836"/>
                </a:lnTo>
                <a:lnTo>
                  <a:pt x="1396681" y="464035"/>
                </a:lnTo>
                <a:lnTo>
                  <a:pt x="1435006" y="468162"/>
                </a:lnTo>
                <a:lnTo>
                  <a:pt x="1476935" y="469385"/>
                </a:lnTo>
                <a:lnTo>
                  <a:pt x="1523224" y="471629"/>
                </a:lnTo>
                <a:lnTo>
                  <a:pt x="1568220" y="474881"/>
                </a:lnTo>
                <a:lnTo>
                  <a:pt x="1614713" y="477726"/>
                </a:lnTo>
                <a:lnTo>
                  <a:pt x="1647573" y="480434"/>
                </a:lnTo>
                <a:lnTo>
                  <a:pt x="1680991" y="481637"/>
                </a:lnTo>
                <a:lnTo>
                  <a:pt x="1728168" y="482315"/>
                </a:lnTo>
                <a:lnTo>
                  <a:pt x="1760321" y="484355"/>
                </a:lnTo>
                <a:lnTo>
                  <a:pt x="1794131" y="487613"/>
                </a:lnTo>
                <a:lnTo>
                  <a:pt x="1830325" y="491413"/>
                </a:lnTo>
                <a:lnTo>
                  <a:pt x="1867578" y="493573"/>
                </a:lnTo>
                <a:lnTo>
                  <a:pt x="1904596" y="494532"/>
                </a:lnTo>
                <a:lnTo>
                  <a:pt x="1939862" y="494959"/>
                </a:lnTo>
                <a:lnTo>
                  <a:pt x="1976233" y="497030"/>
                </a:lnTo>
                <a:lnTo>
                  <a:pt x="2012859" y="499597"/>
                </a:lnTo>
                <a:lnTo>
                  <a:pt x="2047952" y="500737"/>
                </a:lnTo>
                <a:lnTo>
                  <a:pt x="2084245" y="503126"/>
                </a:lnTo>
                <a:lnTo>
                  <a:pt x="2120837" y="506539"/>
                </a:lnTo>
                <a:lnTo>
                  <a:pt x="2155914" y="510408"/>
                </a:lnTo>
                <a:lnTo>
                  <a:pt x="2190319" y="512598"/>
                </a:lnTo>
                <a:lnTo>
                  <a:pt x="2225130" y="514277"/>
                </a:lnTo>
                <a:lnTo>
                  <a:pt x="2261769" y="517375"/>
                </a:lnTo>
                <a:lnTo>
                  <a:pt x="2297338" y="519222"/>
                </a:lnTo>
                <a:lnTo>
                  <a:pt x="2332666" y="520749"/>
                </a:lnTo>
                <a:lnTo>
                  <a:pt x="2369535" y="523779"/>
                </a:lnTo>
                <a:lnTo>
                  <a:pt x="2405205" y="527478"/>
                </a:lnTo>
                <a:lnTo>
                  <a:pt x="2439875" y="530768"/>
                </a:lnTo>
                <a:lnTo>
                  <a:pt x="2474097" y="532230"/>
                </a:lnTo>
                <a:lnTo>
                  <a:pt x="2510004" y="534762"/>
                </a:lnTo>
                <a:lnTo>
                  <a:pt x="2546424" y="538238"/>
                </a:lnTo>
                <a:lnTo>
                  <a:pt x="2581426" y="542136"/>
                </a:lnTo>
                <a:lnTo>
                  <a:pt x="2615796" y="544338"/>
                </a:lnTo>
                <a:lnTo>
                  <a:pt x="2649181" y="545317"/>
                </a:lnTo>
                <a:lnTo>
                  <a:pt x="2696449" y="547279"/>
                </a:lnTo>
                <a:lnTo>
                  <a:pt x="2729242" y="552739"/>
                </a:lnTo>
                <a:lnTo>
                  <a:pt x="2776066" y="557004"/>
                </a:lnTo>
                <a:lnTo>
                  <a:pt x="2808137" y="558002"/>
                </a:lnTo>
                <a:lnTo>
                  <a:pt x="2840500" y="559151"/>
                </a:lnTo>
                <a:lnTo>
                  <a:pt x="2885075" y="563059"/>
                </a:lnTo>
                <a:lnTo>
                  <a:pt x="2921958" y="565236"/>
                </a:lnTo>
                <a:lnTo>
                  <a:pt x="2968225" y="571935"/>
                </a:lnTo>
                <a:lnTo>
                  <a:pt x="3013662" y="577777"/>
                </a:lnTo>
                <a:lnTo>
                  <a:pt x="3059558" y="588788"/>
                </a:lnTo>
                <a:lnTo>
                  <a:pt x="3086896" y="590447"/>
                </a:lnTo>
                <a:lnTo>
                  <a:pt x="3088747" y="591187"/>
                </a:lnTo>
                <a:lnTo>
                  <a:pt x="3089981" y="592386"/>
                </a:lnTo>
                <a:lnTo>
                  <a:pt x="3090804" y="593890"/>
                </a:lnTo>
                <a:lnTo>
                  <a:pt x="3092058" y="594894"/>
                </a:lnTo>
                <a:lnTo>
                  <a:pt x="3095333" y="596008"/>
                </a:lnTo>
                <a:lnTo>
                  <a:pt x="3103185" y="597429"/>
                </a:lnTo>
                <a:lnTo>
                  <a:pt x="3111500" y="603250"/>
                </a:lnTo>
                <a:lnTo>
                  <a:pt x="3111500" y="599879"/>
                </a:lnTo>
                <a:lnTo>
                  <a:pt x="3109618" y="596343"/>
                </a:lnTo>
                <a:lnTo>
                  <a:pt x="3107135" y="592419"/>
                </a:lnTo>
                <a:lnTo>
                  <a:pt x="3105738" y="585538"/>
                </a:lnTo>
                <a:lnTo>
                  <a:pt x="3105156" y="538462"/>
                </a:lnTo>
                <a:lnTo>
                  <a:pt x="3105856" y="494519"/>
                </a:lnTo>
                <a:lnTo>
                  <a:pt x="3110617" y="454702"/>
                </a:lnTo>
                <a:lnTo>
                  <a:pt x="3118291" y="412700"/>
                </a:lnTo>
                <a:lnTo>
                  <a:pt x="3128491" y="370410"/>
                </a:lnTo>
                <a:lnTo>
                  <a:pt x="3139024" y="328082"/>
                </a:lnTo>
                <a:lnTo>
                  <a:pt x="3149600" y="280724"/>
                </a:lnTo>
                <a:lnTo>
                  <a:pt x="3164547" y="237241"/>
                </a:lnTo>
                <a:lnTo>
                  <a:pt x="3176854" y="194756"/>
                </a:lnTo>
                <a:lnTo>
                  <a:pt x="3185783" y="152403"/>
                </a:lnTo>
                <a:lnTo>
                  <a:pt x="3191811" y="110773"/>
                </a:lnTo>
                <a:lnTo>
                  <a:pt x="3197126" y="79943"/>
                </a:lnTo>
                <a:lnTo>
                  <a:pt x="3204995" y="55483"/>
                </a:lnTo>
                <a:lnTo>
                  <a:pt x="3207387" y="27242"/>
                </a:lnTo>
                <a:lnTo>
                  <a:pt x="3212208" y="11523"/>
                </a:lnTo>
                <a:lnTo>
                  <a:pt x="3211800" y="9799"/>
                </a:lnTo>
                <a:lnTo>
                  <a:pt x="3210821" y="8649"/>
                </a:lnTo>
                <a:lnTo>
                  <a:pt x="3209464" y="7883"/>
                </a:lnTo>
                <a:lnTo>
                  <a:pt x="3208559" y="6666"/>
                </a:lnTo>
                <a:lnTo>
                  <a:pt x="3206750" y="0"/>
                </a:lnTo>
                <a:lnTo>
                  <a:pt x="3196625" y="10831"/>
                </a:lnTo>
                <a:lnTo>
                  <a:pt x="3192677" y="19099"/>
                </a:lnTo>
                <a:lnTo>
                  <a:pt x="3166526" y="46567"/>
                </a:lnTo>
                <a:lnTo>
                  <a:pt x="3162296" y="48919"/>
                </a:lnTo>
                <a:lnTo>
                  <a:pt x="3158065" y="50669"/>
                </a:lnTo>
                <a:lnTo>
                  <a:pt x="3151716" y="54916"/>
                </a:lnTo>
                <a:lnTo>
                  <a:pt x="3144661" y="56488"/>
                </a:lnTo>
                <a:lnTo>
                  <a:pt x="3134652" y="57659"/>
                </a:lnTo>
                <a:lnTo>
                  <a:pt x="3125493" y="61456"/>
                </a:lnTo>
                <a:lnTo>
                  <a:pt x="3078324" y="63447"/>
                </a:lnTo>
                <a:lnTo>
                  <a:pt x="3034414" y="62790"/>
                </a:lnTo>
                <a:lnTo>
                  <a:pt x="2994307" y="58473"/>
                </a:lnTo>
                <a:lnTo>
                  <a:pt x="2958243" y="55661"/>
                </a:lnTo>
                <a:lnTo>
                  <a:pt x="2920745" y="52240"/>
                </a:lnTo>
                <a:lnTo>
                  <a:pt x="2879061" y="49345"/>
                </a:lnTo>
                <a:lnTo>
                  <a:pt x="2832844" y="45900"/>
                </a:lnTo>
                <a:lnTo>
                  <a:pt x="2785988" y="42998"/>
                </a:lnTo>
                <a:lnTo>
                  <a:pt x="2752339" y="40277"/>
                </a:lnTo>
                <a:lnTo>
                  <a:pt x="2716217" y="39068"/>
                </a:lnTo>
                <a:lnTo>
                  <a:pt x="2680878" y="36649"/>
                </a:lnTo>
                <a:lnTo>
                  <a:pt x="2645651" y="33222"/>
                </a:lnTo>
                <a:lnTo>
                  <a:pt x="2608828" y="29347"/>
                </a:lnTo>
                <a:lnTo>
                  <a:pt x="2571296" y="27154"/>
                </a:lnTo>
                <a:lnTo>
                  <a:pt x="2532743" y="25474"/>
                </a:lnTo>
                <a:lnTo>
                  <a:pt x="2492088" y="22375"/>
                </a:lnTo>
                <a:lnTo>
                  <a:pt x="2448620" y="20528"/>
                </a:lnTo>
                <a:lnTo>
                  <a:pt x="2404136" y="19001"/>
                </a:lnTo>
                <a:lnTo>
                  <a:pt x="2360848" y="15971"/>
                </a:lnTo>
                <a:lnTo>
                  <a:pt x="2316208" y="14154"/>
                </a:lnTo>
                <a:lnTo>
                  <a:pt x="2270497" y="12641"/>
                </a:lnTo>
                <a:lnTo>
                  <a:pt x="2224312" y="9616"/>
                </a:lnTo>
                <a:lnTo>
                  <a:pt x="2177914" y="7802"/>
                </a:lnTo>
                <a:lnTo>
                  <a:pt x="2131423" y="6995"/>
                </a:lnTo>
                <a:lnTo>
                  <a:pt x="2084889" y="6637"/>
                </a:lnTo>
                <a:lnTo>
                  <a:pt x="2060909" y="6541"/>
                </a:lnTo>
                <a:lnTo>
                  <a:pt x="2036456" y="6477"/>
                </a:lnTo>
                <a:lnTo>
                  <a:pt x="2011688" y="6435"/>
                </a:lnTo>
                <a:lnTo>
                  <a:pt x="1986708" y="6407"/>
                </a:lnTo>
                <a:lnTo>
                  <a:pt x="1961588" y="6388"/>
                </a:lnTo>
                <a:lnTo>
                  <a:pt x="1936375" y="6375"/>
                </a:lnTo>
                <a:lnTo>
                  <a:pt x="1911100" y="6367"/>
                </a:lnTo>
                <a:lnTo>
                  <a:pt x="1885783" y="6361"/>
                </a:lnTo>
                <a:lnTo>
                  <a:pt x="1860439" y="6358"/>
                </a:lnTo>
                <a:lnTo>
                  <a:pt x="1835076" y="7061"/>
                </a:lnTo>
                <a:lnTo>
                  <a:pt x="1809700" y="8235"/>
                </a:lnTo>
                <a:lnTo>
                  <a:pt x="1784316" y="9723"/>
                </a:lnTo>
                <a:lnTo>
                  <a:pt x="1758928" y="10715"/>
                </a:lnTo>
                <a:lnTo>
                  <a:pt x="1733535" y="11377"/>
                </a:lnTo>
                <a:lnTo>
                  <a:pt x="1708140" y="11818"/>
                </a:lnTo>
                <a:lnTo>
                  <a:pt x="1682743" y="12112"/>
                </a:lnTo>
                <a:lnTo>
                  <a:pt x="1657346" y="12308"/>
                </a:lnTo>
                <a:lnTo>
                  <a:pt x="1631947" y="12439"/>
                </a:lnTo>
                <a:lnTo>
                  <a:pt x="1605842" y="12526"/>
                </a:lnTo>
                <a:lnTo>
                  <a:pt x="1579267" y="12584"/>
                </a:lnTo>
                <a:lnTo>
                  <a:pt x="1552378" y="12623"/>
                </a:lnTo>
                <a:lnTo>
                  <a:pt x="1525985" y="12648"/>
                </a:lnTo>
                <a:lnTo>
                  <a:pt x="1499923" y="12666"/>
                </a:lnTo>
                <a:lnTo>
                  <a:pt x="1474082" y="12677"/>
                </a:lnTo>
                <a:lnTo>
                  <a:pt x="1447682" y="13390"/>
                </a:lnTo>
                <a:lnTo>
                  <a:pt x="1420910" y="14571"/>
                </a:lnTo>
                <a:lnTo>
                  <a:pt x="1393890" y="16064"/>
                </a:lnTo>
                <a:lnTo>
                  <a:pt x="1366704" y="17060"/>
                </a:lnTo>
                <a:lnTo>
                  <a:pt x="1339408" y="17723"/>
                </a:lnTo>
                <a:lnTo>
                  <a:pt x="1312039" y="18165"/>
                </a:lnTo>
                <a:lnTo>
                  <a:pt x="1285326" y="19166"/>
                </a:lnTo>
                <a:lnTo>
                  <a:pt x="1259051" y="20538"/>
                </a:lnTo>
                <a:lnTo>
                  <a:pt x="1233067" y="22159"/>
                </a:lnTo>
                <a:lnTo>
                  <a:pt x="1205866" y="23239"/>
                </a:lnTo>
                <a:lnTo>
                  <a:pt x="1177856" y="23960"/>
                </a:lnTo>
                <a:lnTo>
                  <a:pt x="1149303" y="24440"/>
                </a:lnTo>
                <a:lnTo>
                  <a:pt x="1121802" y="24760"/>
                </a:lnTo>
                <a:lnTo>
                  <a:pt x="1095002" y="24973"/>
                </a:lnTo>
                <a:lnTo>
                  <a:pt x="1068668" y="25115"/>
                </a:lnTo>
                <a:lnTo>
                  <a:pt x="1042645" y="25916"/>
                </a:lnTo>
                <a:lnTo>
                  <a:pt x="1016830" y="27155"/>
                </a:lnTo>
                <a:lnTo>
                  <a:pt x="991153" y="28687"/>
                </a:lnTo>
                <a:lnTo>
                  <a:pt x="965568" y="29708"/>
                </a:lnTo>
                <a:lnTo>
                  <a:pt x="940045" y="30389"/>
                </a:lnTo>
                <a:lnTo>
                  <a:pt x="914564" y="30842"/>
                </a:lnTo>
                <a:lnTo>
                  <a:pt x="889814" y="31145"/>
                </a:lnTo>
                <a:lnTo>
                  <a:pt x="865554" y="31347"/>
                </a:lnTo>
                <a:lnTo>
                  <a:pt x="841619" y="31481"/>
                </a:lnTo>
                <a:lnTo>
                  <a:pt x="817196" y="32276"/>
                </a:lnTo>
                <a:lnTo>
                  <a:pt x="792447" y="33512"/>
                </a:lnTo>
                <a:lnTo>
                  <a:pt x="767481" y="35041"/>
                </a:lnTo>
                <a:lnTo>
                  <a:pt x="743077" y="36061"/>
                </a:lnTo>
                <a:lnTo>
                  <a:pt x="719045" y="36741"/>
                </a:lnTo>
                <a:lnTo>
                  <a:pt x="671648" y="37496"/>
                </a:lnTo>
                <a:lnTo>
                  <a:pt x="624712" y="37832"/>
                </a:lnTo>
                <a:lnTo>
                  <a:pt x="579863" y="37981"/>
                </a:lnTo>
                <a:lnTo>
                  <a:pt x="536411" y="38752"/>
                </a:lnTo>
                <a:lnTo>
                  <a:pt x="493580" y="41447"/>
                </a:lnTo>
                <a:lnTo>
                  <a:pt x="451026" y="43116"/>
                </a:lnTo>
                <a:lnTo>
                  <a:pt x="409300" y="43857"/>
                </a:lnTo>
                <a:lnTo>
                  <a:pt x="369589" y="44186"/>
                </a:lnTo>
                <a:lnTo>
                  <a:pt x="330772" y="44333"/>
                </a:lnTo>
                <a:lnTo>
                  <a:pt x="292355" y="45104"/>
                </a:lnTo>
                <a:lnTo>
                  <a:pt x="254113" y="47798"/>
                </a:lnTo>
                <a:lnTo>
                  <a:pt x="217831" y="51347"/>
                </a:lnTo>
                <a:lnTo>
                  <a:pt x="182186" y="54571"/>
                </a:lnTo>
                <a:lnTo>
                  <a:pt x="145177" y="56004"/>
                </a:lnTo>
                <a:lnTo>
                  <a:pt x="109443" y="60404"/>
                </a:lnTo>
                <a:lnTo>
                  <a:pt x="74041" y="67063"/>
                </a:lnTo>
                <a:lnTo>
                  <a:pt x="37140" y="74726"/>
                </a:lnTo>
                <a:lnTo>
                  <a:pt x="0" y="825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A948-597B-45CF-8EFC-7B02FC4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NAND Straightline = AON Straightline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6E2A-AF52-47D8-8652-2A588AB5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NAND -&gt; AON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FA14B-2B62-4FDA-AFFC-63C94BF87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temp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NOT(temp)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6A1C-6F5C-4026-A941-AEF24904C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AON -&gt; NAND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6EB71-8DDA-47F9-8D5E-DFD1AEB1F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x = NOT(a)</a:t>
            </a:r>
          </a:p>
          <a:p>
            <a:pPr marL="0" indent="0">
              <a:buNone/>
            </a:pPr>
            <a:r>
              <a:rPr lang="en-US" sz="2400" i="1" dirty="0">
                <a:cs typeface="Calibri"/>
              </a:rPr>
              <a:t>Becomes</a:t>
            </a:r>
          </a:p>
          <a:p>
            <a:pPr marL="456565" indent="-456565">
              <a:buNone/>
            </a:pPr>
            <a:r>
              <a:rPr lang="en-US" dirty="0">
                <a:ea typeface="+mn-lt"/>
                <a:cs typeface="+mn-lt"/>
              </a:rPr>
              <a:t>x= NAND(</a:t>
            </a:r>
            <a:r>
              <a:rPr lang="en-US" dirty="0" err="1">
                <a:ea typeface="+mn-lt"/>
                <a:cs typeface="+mn-lt"/>
              </a:rPr>
              <a:t>a,a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  <a:endParaRPr lang="en-US" sz="2400" dirty="0">
              <a:ea typeface="+mn-lt"/>
              <a:cs typeface="+mn-lt"/>
            </a:endParaRPr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temp= NAND(</a:t>
            </a:r>
            <a:r>
              <a:rPr lang="en-US" dirty="0" err="1">
                <a:cs typeface="Calibri"/>
              </a:rPr>
              <a:t>a,b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x=NAND(</a:t>
            </a:r>
            <a:r>
              <a:rPr lang="en-US" dirty="0" err="1">
                <a:cs typeface="Calibri"/>
              </a:rPr>
              <a:t>temp,temp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B743-19F7-4DCE-80AA-B268397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E535D-A441-4BD5-A42E-71DB7DC09E2C}"/>
              </a:ext>
            </a:extLst>
          </p:cNvPr>
          <p:cNvSpPr txBox="1"/>
          <p:nvPr/>
        </p:nvSpPr>
        <p:spPr>
          <a:xfrm>
            <a:off x="9331792" y="2084488"/>
            <a:ext cx="318878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x = OR(</a:t>
            </a:r>
            <a:r>
              <a:rPr lang="en-US" sz="3200" err="1">
                <a:cs typeface="Segoe UI"/>
              </a:rPr>
              <a:t>a,b</a:t>
            </a:r>
            <a:r>
              <a:rPr lang="en-US" sz="3200" dirty="0">
                <a:cs typeface="Segoe UI"/>
              </a:rPr>
              <a:t>)​</a:t>
            </a:r>
          </a:p>
          <a:p>
            <a:r>
              <a:rPr lang="en-US" i="1" dirty="0">
                <a:cs typeface="Segoe UI"/>
              </a:rPr>
              <a:t>Becomes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t1 = NAND(</a:t>
            </a:r>
            <a:r>
              <a:rPr lang="en-US" sz="3200" dirty="0" err="1">
                <a:cs typeface="Segoe UI"/>
              </a:rPr>
              <a:t>a,a</a:t>
            </a:r>
            <a:r>
              <a:rPr lang="en-US" sz="3200" dirty="0">
                <a:cs typeface="Segoe UI"/>
              </a:rPr>
              <a:t>)</a:t>
            </a:r>
          </a:p>
          <a:p>
            <a:r>
              <a:rPr lang="en-US" sz="3200" dirty="0">
                <a:ea typeface="+mn-lt"/>
                <a:cs typeface="+mn-lt"/>
              </a:rPr>
              <a:t>t2 = NAND(</a:t>
            </a:r>
            <a:r>
              <a:rPr lang="en-US" sz="3200" dirty="0" err="1">
                <a:ea typeface="+mn-lt"/>
                <a:cs typeface="+mn-lt"/>
              </a:rPr>
              <a:t>b,b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r>
              <a:rPr lang="en-US" sz="3200" dirty="0">
                <a:cs typeface="Segoe UI"/>
              </a:rPr>
              <a:t>x= NAND(t1,t2)</a:t>
            </a:r>
          </a:p>
          <a:p>
            <a:endParaRPr lang="en-US" dirty="0">
              <a:cs typeface="Segoe UI"/>
            </a:endParaRPr>
          </a:p>
        </p:txBody>
      </p:sp>
      <p:sp>
        <p:nvSpPr>
          <p:cNvPr id="9" name="SMARTInkShape-334">
            <a:extLst>
              <a:ext uri="{FF2B5EF4-FFF2-40B4-BE49-F238E27FC236}">
                <a16:creationId xmlns:a16="http://schemas.microsoft.com/office/drawing/2014/main" id="{83F1AB10-9683-4CFA-9DEA-EBBAC9BE6A5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66812" y="2143201"/>
            <a:ext cx="2184394" cy="688017"/>
          </a:xfrm>
          <a:custGeom>
            <a:avLst/>
            <a:gdLst/>
            <a:ahLst/>
            <a:cxnLst/>
            <a:rect l="0" t="0" r="0" b="0"/>
            <a:pathLst>
              <a:path w="2184394" h="688017">
                <a:moveTo>
                  <a:pt x="57150" y="231699"/>
                </a:moveTo>
                <a:lnTo>
                  <a:pt x="57150" y="231699"/>
                </a:lnTo>
                <a:lnTo>
                  <a:pt x="55269" y="270295"/>
                </a:lnTo>
                <a:lnTo>
                  <a:pt x="47691" y="314278"/>
                </a:lnTo>
                <a:lnTo>
                  <a:pt x="44577" y="359093"/>
                </a:lnTo>
                <a:lnTo>
                  <a:pt x="44454" y="402994"/>
                </a:lnTo>
                <a:lnTo>
                  <a:pt x="44451" y="449008"/>
                </a:lnTo>
                <a:lnTo>
                  <a:pt x="44450" y="494140"/>
                </a:lnTo>
                <a:lnTo>
                  <a:pt x="46332" y="498388"/>
                </a:lnTo>
                <a:lnTo>
                  <a:pt x="56190" y="510106"/>
                </a:lnTo>
                <a:lnTo>
                  <a:pt x="62534" y="511012"/>
                </a:lnTo>
                <a:lnTo>
                  <a:pt x="68883" y="516559"/>
                </a:lnTo>
                <a:lnTo>
                  <a:pt x="72935" y="517185"/>
                </a:lnTo>
                <a:lnTo>
                  <a:pt x="91042" y="517442"/>
                </a:lnTo>
                <a:lnTo>
                  <a:pt x="92445" y="516739"/>
                </a:lnTo>
                <a:lnTo>
                  <a:pt x="93380" y="515564"/>
                </a:lnTo>
                <a:lnTo>
                  <a:pt x="94004" y="514076"/>
                </a:lnTo>
                <a:lnTo>
                  <a:pt x="95830" y="513084"/>
                </a:lnTo>
                <a:lnTo>
                  <a:pt x="111065" y="510568"/>
                </a:lnTo>
                <a:lnTo>
                  <a:pt x="112143" y="509334"/>
                </a:lnTo>
                <a:lnTo>
                  <a:pt x="112862" y="507806"/>
                </a:lnTo>
                <a:lnTo>
                  <a:pt x="114047" y="506787"/>
                </a:lnTo>
                <a:lnTo>
                  <a:pt x="117245" y="505655"/>
                </a:lnTo>
                <a:lnTo>
                  <a:pt x="150822" y="504045"/>
                </a:lnTo>
                <a:lnTo>
                  <a:pt x="154756" y="501379"/>
                </a:lnTo>
                <a:lnTo>
                  <a:pt x="156793" y="501091"/>
                </a:lnTo>
                <a:lnTo>
                  <a:pt x="160938" y="502653"/>
                </a:lnTo>
                <a:lnTo>
                  <a:pt x="162325" y="502646"/>
                </a:lnTo>
                <a:lnTo>
                  <a:pt x="163250" y="501936"/>
                </a:lnTo>
                <a:lnTo>
                  <a:pt x="164735" y="499098"/>
                </a:lnTo>
                <a:lnTo>
                  <a:pt x="170536" y="498460"/>
                </a:lnTo>
                <a:lnTo>
                  <a:pt x="183183" y="498400"/>
                </a:lnTo>
                <a:lnTo>
                  <a:pt x="189029" y="502763"/>
                </a:lnTo>
                <a:lnTo>
                  <a:pt x="194925" y="504161"/>
                </a:lnTo>
                <a:lnTo>
                  <a:pt x="205342" y="504671"/>
                </a:lnTo>
                <a:lnTo>
                  <a:pt x="209562" y="506596"/>
                </a:lnTo>
                <a:lnTo>
                  <a:pt x="213789" y="509098"/>
                </a:lnTo>
                <a:lnTo>
                  <a:pt x="220841" y="510506"/>
                </a:lnTo>
                <a:lnTo>
                  <a:pt x="231554" y="511629"/>
                </a:lnTo>
                <a:lnTo>
                  <a:pt x="242959" y="516117"/>
                </a:lnTo>
                <a:lnTo>
                  <a:pt x="253492" y="522073"/>
                </a:lnTo>
                <a:lnTo>
                  <a:pt x="298649" y="534319"/>
                </a:lnTo>
                <a:lnTo>
                  <a:pt x="342981" y="547274"/>
                </a:lnTo>
                <a:lnTo>
                  <a:pt x="387643" y="564023"/>
                </a:lnTo>
                <a:lnTo>
                  <a:pt x="409150" y="571778"/>
                </a:lnTo>
                <a:lnTo>
                  <a:pt x="440516" y="577598"/>
                </a:lnTo>
                <a:lnTo>
                  <a:pt x="475238" y="590560"/>
                </a:lnTo>
                <a:lnTo>
                  <a:pt x="516143" y="598404"/>
                </a:lnTo>
                <a:lnTo>
                  <a:pt x="560282" y="604885"/>
                </a:lnTo>
                <a:lnTo>
                  <a:pt x="604704" y="611246"/>
                </a:lnTo>
                <a:lnTo>
                  <a:pt x="645775" y="617577"/>
                </a:lnTo>
                <a:lnTo>
                  <a:pt x="692742" y="624619"/>
                </a:lnTo>
                <a:lnTo>
                  <a:pt x="734727" y="625296"/>
                </a:lnTo>
                <a:lnTo>
                  <a:pt x="775011" y="630411"/>
                </a:lnTo>
                <a:lnTo>
                  <a:pt x="817075" y="636642"/>
                </a:lnTo>
                <a:lnTo>
                  <a:pt x="842446" y="641117"/>
                </a:lnTo>
                <a:lnTo>
                  <a:pt x="884769" y="642007"/>
                </a:lnTo>
                <a:lnTo>
                  <a:pt x="928982" y="649153"/>
                </a:lnTo>
                <a:lnTo>
                  <a:pt x="975901" y="650582"/>
                </a:lnTo>
                <a:lnTo>
                  <a:pt x="1023507" y="654141"/>
                </a:lnTo>
                <a:lnTo>
                  <a:pt x="1068555" y="654871"/>
                </a:lnTo>
                <a:lnTo>
                  <a:pt x="1097189" y="653887"/>
                </a:lnTo>
                <a:lnTo>
                  <a:pt x="1141410" y="656720"/>
                </a:lnTo>
                <a:lnTo>
                  <a:pt x="1188661" y="657093"/>
                </a:lnTo>
                <a:lnTo>
                  <a:pt x="1231781" y="657142"/>
                </a:lnTo>
                <a:lnTo>
                  <a:pt x="1278582" y="653490"/>
                </a:lnTo>
                <a:lnTo>
                  <a:pt x="1326024" y="653157"/>
                </a:lnTo>
                <a:lnTo>
                  <a:pt x="1371173" y="651110"/>
                </a:lnTo>
                <a:lnTo>
                  <a:pt x="1414583" y="650840"/>
                </a:lnTo>
                <a:lnTo>
                  <a:pt x="1461727" y="650804"/>
                </a:lnTo>
                <a:lnTo>
                  <a:pt x="1504833" y="650800"/>
                </a:lnTo>
                <a:lnTo>
                  <a:pt x="1550714" y="650799"/>
                </a:lnTo>
                <a:lnTo>
                  <a:pt x="1591907" y="650093"/>
                </a:lnTo>
                <a:lnTo>
                  <a:pt x="1623753" y="647655"/>
                </a:lnTo>
                <a:lnTo>
                  <a:pt x="1669942" y="650615"/>
                </a:lnTo>
                <a:lnTo>
                  <a:pt x="1711512" y="650783"/>
                </a:lnTo>
                <a:lnTo>
                  <a:pt x="1740831" y="652678"/>
                </a:lnTo>
                <a:lnTo>
                  <a:pt x="1784405" y="660259"/>
                </a:lnTo>
                <a:lnTo>
                  <a:pt x="1830126" y="665254"/>
                </a:lnTo>
                <a:lnTo>
                  <a:pt x="1874583" y="674034"/>
                </a:lnTo>
                <a:lnTo>
                  <a:pt x="1915805" y="678043"/>
                </a:lnTo>
                <a:lnTo>
                  <a:pt x="1921797" y="680546"/>
                </a:lnTo>
                <a:lnTo>
                  <a:pt x="1968958" y="682549"/>
                </a:lnTo>
                <a:lnTo>
                  <a:pt x="1974579" y="682549"/>
                </a:lnTo>
                <a:lnTo>
                  <a:pt x="1974827" y="688016"/>
                </a:lnTo>
                <a:lnTo>
                  <a:pt x="1974851" y="673717"/>
                </a:lnTo>
                <a:lnTo>
                  <a:pt x="1976732" y="669687"/>
                </a:lnTo>
                <a:lnTo>
                  <a:pt x="1978221" y="667624"/>
                </a:lnTo>
                <a:lnTo>
                  <a:pt x="1980318" y="657979"/>
                </a:lnTo>
                <a:lnTo>
                  <a:pt x="1983047" y="631306"/>
                </a:lnTo>
                <a:lnTo>
                  <a:pt x="1986216" y="618918"/>
                </a:lnTo>
                <a:lnTo>
                  <a:pt x="1986661" y="614728"/>
                </a:lnTo>
                <a:lnTo>
                  <a:pt x="2008220" y="573106"/>
                </a:lnTo>
                <a:lnTo>
                  <a:pt x="2030861" y="526691"/>
                </a:lnTo>
                <a:lnTo>
                  <a:pt x="2055370" y="482582"/>
                </a:lnTo>
                <a:lnTo>
                  <a:pt x="2075224" y="441533"/>
                </a:lnTo>
                <a:lnTo>
                  <a:pt x="2099812" y="394336"/>
                </a:lnTo>
                <a:lnTo>
                  <a:pt x="2119029" y="352303"/>
                </a:lnTo>
                <a:lnTo>
                  <a:pt x="2135318" y="306571"/>
                </a:lnTo>
                <a:lnTo>
                  <a:pt x="2152244" y="262009"/>
                </a:lnTo>
                <a:lnTo>
                  <a:pt x="2165315" y="217549"/>
                </a:lnTo>
                <a:lnTo>
                  <a:pt x="2174698" y="173953"/>
                </a:lnTo>
                <a:lnTo>
                  <a:pt x="2182946" y="128752"/>
                </a:lnTo>
                <a:lnTo>
                  <a:pt x="2184375" y="81503"/>
                </a:lnTo>
                <a:lnTo>
                  <a:pt x="2184393" y="72112"/>
                </a:lnTo>
                <a:lnTo>
                  <a:pt x="2182516" y="67168"/>
                </a:lnTo>
                <a:lnTo>
                  <a:pt x="2181027" y="64862"/>
                </a:lnTo>
                <a:lnTo>
                  <a:pt x="2178932" y="54874"/>
                </a:lnTo>
                <a:lnTo>
                  <a:pt x="2178073" y="38280"/>
                </a:lnTo>
                <a:lnTo>
                  <a:pt x="2176179" y="34492"/>
                </a:lnTo>
                <a:lnTo>
                  <a:pt x="2172585" y="29683"/>
                </a:lnTo>
                <a:lnTo>
                  <a:pt x="2171962" y="25479"/>
                </a:lnTo>
                <a:lnTo>
                  <a:pt x="2171170" y="24369"/>
                </a:lnTo>
                <a:lnTo>
                  <a:pt x="2169935" y="23629"/>
                </a:lnTo>
                <a:lnTo>
                  <a:pt x="2165430" y="22175"/>
                </a:lnTo>
                <a:lnTo>
                  <a:pt x="2155893" y="22150"/>
                </a:lnTo>
                <a:lnTo>
                  <a:pt x="2146869" y="25520"/>
                </a:lnTo>
                <a:lnTo>
                  <a:pt x="2133954" y="33133"/>
                </a:lnTo>
                <a:lnTo>
                  <a:pt x="2129524" y="34792"/>
                </a:lnTo>
                <a:lnTo>
                  <a:pt x="2085897" y="60260"/>
                </a:lnTo>
                <a:lnTo>
                  <a:pt x="2042899" y="81181"/>
                </a:lnTo>
                <a:lnTo>
                  <a:pt x="2022316" y="93233"/>
                </a:lnTo>
                <a:lnTo>
                  <a:pt x="1974720" y="108201"/>
                </a:lnTo>
                <a:lnTo>
                  <a:pt x="1930393" y="119721"/>
                </a:lnTo>
                <a:lnTo>
                  <a:pt x="1885950" y="127877"/>
                </a:lnTo>
                <a:lnTo>
                  <a:pt x="1843486" y="129904"/>
                </a:lnTo>
                <a:lnTo>
                  <a:pt x="1799211" y="129376"/>
                </a:lnTo>
                <a:lnTo>
                  <a:pt x="1758435" y="123630"/>
                </a:lnTo>
                <a:lnTo>
                  <a:pt x="1718387" y="114988"/>
                </a:lnTo>
                <a:lnTo>
                  <a:pt x="1673371" y="108024"/>
                </a:lnTo>
                <a:lnTo>
                  <a:pt x="1631830" y="98229"/>
                </a:lnTo>
                <a:lnTo>
                  <a:pt x="1588896" y="87750"/>
                </a:lnTo>
                <a:lnTo>
                  <a:pt x="1541814" y="80551"/>
                </a:lnTo>
                <a:lnTo>
                  <a:pt x="1496835" y="67531"/>
                </a:lnTo>
                <a:lnTo>
                  <a:pt x="1455918" y="58316"/>
                </a:lnTo>
                <a:lnTo>
                  <a:pt x="1408330" y="52599"/>
                </a:lnTo>
                <a:lnTo>
                  <a:pt x="1370467" y="45176"/>
                </a:lnTo>
                <a:lnTo>
                  <a:pt x="1327083" y="37621"/>
                </a:lnTo>
                <a:lnTo>
                  <a:pt x="1287992" y="33515"/>
                </a:lnTo>
                <a:lnTo>
                  <a:pt x="1246508" y="26119"/>
                </a:lnTo>
                <a:lnTo>
                  <a:pt x="1208001" y="18569"/>
                </a:lnTo>
                <a:lnTo>
                  <a:pt x="1164855" y="14465"/>
                </a:lnTo>
                <a:lnTo>
                  <a:pt x="1125367" y="7069"/>
                </a:lnTo>
                <a:lnTo>
                  <a:pt x="1082890" y="3883"/>
                </a:lnTo>
                <a:lnTo>
                  <a:pt x="1036347" y="1373"/>
                </a:lnTo>
                <a:lnTo>
                  <a:pt x="1003685" y="0"/>
                </a:lnTo>
                <a:lnTo>
                  <a:pt x="957672" y="2487"/>
                </a:lnTo>
                <a:lnTo>
                  <a:pt x="912887" y="3684"/>
                </a:lnTo>
                <a:lnTo>
                  <a:pt x="868188" y="6220"/>
                </a:lnTo>
                <a:lnTo>
                  <a:pt x="831328" y="5905"/>
                </a:lnTo>
                <a:lnTo>
                  <a:pt x="784318" y="12120"/>
                </a:lnTo>
                <a:lnTo>
                  <a:pt x="741061" y="19436"/>
                </a:lnTo>
                <a:lnTo>
                  <a:pt x="698545" y="23495"/>
                </a:lnTo>
                <a:lnTo>
                  <a:pt x="656176" y="27510"/>
                </a:lnTo>
                <a:lnTo>
                  <a:pt x="613836" y="33373"/>
                </a:lnTo>
                <a:lnTo>
                  <a:pt x="571501" y="39444"/>
                </a:lnTo>
                <a:lnTo>
                  <a:pt x="525796" y="44223"/>
                </a:lnTo>
                <a:lnTo>
                  <a:pt x="485436" y="47598"/>
                </a:lnTo>
                <a:lnTo>
                  <a:pt x="444224" y="52445"/>
                </a:lnTo>
                <a:lnTo>
                  <a:pt x="402113" y="56983"/>
                </a:lnTo>
                <a:lnTo>
                  <a:pt x="356151" y="64845"/>
                </a:lnTo>
                <a:lnTo>
                  <a:pt x="308976" y="67074"/>
                </a:lnTo>
                <a:lnTo>
                  <a:pt x="268226" y="72036"/>
                </a:lnTo>
                <a:lnTo>
                  <a:pt x="223267" y="81707"/>
                </a:lnTo>
                <a:lnTo>
                  <a:pt x="178772" y="85303"/>
                </a:lnTo>
                <a:lnTo>
                  <a:pt x="146178" y="82459"/>
                </a:lnTo>
                <a:lnTo>
                  <a:pt x="101723" y="89183"/>
                </a:lnTo>
                <a:lnTo>
                  <a:pt x="74986" y="85347"/>
                </a:lnTo>
                <a:lnTo>
                  <a:pt x="62215" y="80703"/>
                </a:lnTo>
                <a:lnTo>
                  <a:pt x="33926" y="78610"/>
                </a:lnTo>
                <a:lnTo>
                  <a:pt x="26662" y="73834"/>
                </a:lnTo>
                <a:lnTo>
                  <a:pt x="22403" y="73211"/>
                </a:lnTo>
                <a:lnTo>
                  <a:pt x="21286" y="72418"/>
                </a:lnTo>
                <a:lnTo>
                  <a:pt x="20541" y="71184"/>
                </a:lnTo>
                <a:lnTo>
                  <a:pt x="19076" y="66679"/>
                </a:lnTo>
                <a:lnTo>
                  <a:pt x="12702" y="66599"/>
                </a:lnTo>
                <a:lnTo>
                  <a:pt x="19027" y="66599"/>
                </a:lnTo>
                <a:lnTo>
                  <a:pt x="19044" y="69970"/>
                </a:lnTo>
                <a:lnTo>
                  <a:pt x="19751" y="70963"/>
                </a:lnTo>
                <a:lnTo>
                  <a:pt x="20929" y="71625"/>
                </a:lnTo>
                <a:lnTo>
                  <a:pt x="22419" y="72066"/>
                </a:lnTo>
                <a:lnTo>
                  <a:pt x="23413" y="73066"/>
                </a:lnTo>
                <a:lnTo>
                  <a:pt x="24517" y="76059"/>
                </a:lnTo>
                <a:lnTo>
                  <a:pt x="25517" y="77139"/>
                </a:lnTo>
                <a:lnTo>
                  <a:pt x="28510" y="78339"/>
                </a:lnTo>
                <a:lnTo>
                  <a:pt x="29590" y="80070"/>
                </a:lnTo>
                <a:lnTo>
                  <a:pt x="31466" y="93520"/>
                </a:lnTo>
                <a:lnTo>
                  <a:pt x="32400" y="107534"/>
                </a:lnTo>
                <a:lnTo>
                  <a:pt x="35096" y="115602"/>
                </a:lnTo>
                <a:lnTo>
                  <a:pt x="34884" y="125773"/>
                </a:lnTo>
                <a:lnTo>
                  <a:pt x="28563" y="171688"/>
                </a:lnTo>
                <a:lnTo>
                  <a:pt x="20211" y="219140"/>
                </a:lnTo>
                <a:lnTo>
                  <a:pt x="14210" y="258956"/>
                </a:lnTo>
                <a:lnTo>
                  <a:pt x="4154" y="303353"/>
                </a:lnTo>
                <a:lnTo>
                  <a:pt x="821" y="341835"/>
                </a:lnTo>
                <a:lnTo>
                  <a:pt x="0" y="3777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335">
            <a:extLst>
              <a:ext uri="{FF2B5EF4-FFF2-40B4-BE49-F238E27FC236}">
                <a16:creationId xmlns:a16="http://schemas.microsoft.com/office/drawing/2014/main" id="{5A764BEC-7EC9-4143-A0F4-37B3820399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38293" y="3105421"/>
            <a:ext cx="3263732" cy="1390380"/>
          </a:xfrm>
          <a:custGeom>
            <a:avLst/>
            <a:gdLst/>
            <a:ahLst/>
            <a:cxnLst/>
            <a:rect l="0" t="0" r="0" b="0"/>
            <a:pathLst>
              <a:path w="3263732" h="1390380">
                <a:moveTo>
                  <a:pt x="177669" y="69579"/>
                </a:moveTo>
                <a:lnTo>
                  <a:pt x="177669" y="69579"/>
                </a:lnTo>
                <a:lnTo>
                  <a:pt x="174298" y="76321"/>
                </a:lnTo>
                <a:lnTo>
                  <a:pt x="172600" y="78307"/>
                </a:lnTo>
                <a:lnTo>
                  <a:pt x="162743" y="85127"/>
                </a:lnTo>
                <a:lnTo>
                  <a:pt x="156470" y="94333"/>
                </a:lnTo>
                <a:lnTo>
                  <a:pt x="148151" y="123993"/>
                </a:lnTo>
                <a:lnTo>
                  <a:pt x="145410" y="165907"/>
                </a:lnTo>
                <a:lnTo>
                  <a:pt x="139051" y="203978"/>
                </a:lnTo>
                <a:lnTo>
                  <a:pt x="134371" y="245469"/>
                </a:lnTo>
                <a:lnTo>
                  <a:pt x="128377" y="292706"/>
                </a:lnTo>
                <a:lnTo>
                  <a:pt x="122456" y="330894"/>
                </a:lnTo>
                <a:lnTo>
                  <a:pt x="115527" y="373881"/>
                </a:lnTo>
                <a:lnTo>
                  <a:pt x="108658" y="405672"/>
                </a:lnTo>
                <a:lnTo>
                  <a:pt x="102783" y="438617"/>
                </a:lnTo>
                <a:lnTo>
                  <a:pt x="97114" y="472779"/>
                </a:lnTo>
                <a:lnTo>
                  <a:pt x="89891" y="509129"/>
                </a:lnTo>
                <a:lnTo>
                  <a:pt x="83859" y="544570"/>
                </a:lnTo>
                <a:lnTo>
                  <a:pt x="78120" y="579136"/>
                </a:lnTo>
                <a:lnTo>
                  <a:pt x="70866" y="613314"/>
                </a:lnTo>
                <a:lnTo>
                  <a:pt x="64820" y="647319"/>
                </a:lnTo>
                <a:lnTo>
                  <a:pt x="59075" y="681247"/>
                </a:lnTo>
                <a:lnTo>
                  <a:pt x="51818" y="715140"/>
                </a:lnTo>
                <a:lnTo>
                  <a:pt x="45771" y="749019"/>
                </a:lnTo>
                <a:lnTo>
                  <a:pt x="40731" y="782186"/>
                </a:lnTo>
                <a:lnTo>
                  <a:pt x="33927" y="828625"/>
                </a:lnTo>
                <a:lnTo>
                  <a:pt x="27443" y="873664"/>
                </a:lnTo>
                <a:lnTo>
                  <a:pt x="21053" y="917583"/>
                </a:lnTo>
                <a:lnTo>
                  <a:pt x="14691" y="958427"/>
                </a:lnTo>
                <a:lnTo>
                  <a:pt x="9043" y="1000083"/>
                </a:lnTo>
                <a:lnTo>
                  <a:pt x="4896" y="1046479"/>
                </a:lnTo>
                <a:lnTo>
                  <a:pt x="862" y="1086244"/>
                </a:lnTo>
                <a:lnTo>
                  <a:pt x="0" y="1132982"/>
                </a:lnTo>
                <a:lnTo>
                  <a:pt x="3266" y="1164479"/>
                </a:lnTo>
                <a:lnTo>
                  <a:pt x="15602" y="1210257"/>
                </a:lnTo>
                <a:lnTo>
                  <a:pt x="24678" y="1223102"/>
                </a:lnTo>
                <a:lnTo>
                  <a:pt x="30416" y="1227839"/>
                </a:lnTo>
                <a:lnTo>
                  <a:pt x="36023" y="1231356"/>
                </a:lnTo>
                <a:lnTo>
                  <a:pt x="67692" y="1252579"/>
                </a:lnTo>
                <a:lnTo>
                  <a:pt x="89623" y="1260514"/>
                </a:lnTo>
                <a:lnTo>
                  <a:pt x="135151" y="1265093"/>
                </a:lnTo>
                <a:lnTo>
                  <a:pt x="181044" y="1269322"/>
                </a:lnTo>
                <a:lnTo>
                  <a:pt x="226667" y="1269676"/>
                </a:lnTo>
                <a:lnTo>
                  <a:pt x="267049" y="1269719"/>
                </a:lnTo>
                <a:lnTo>
                  <a:pt x="308998" y="1266356"/>
                </a:lnTo>
                <a:lnTo>
                  <a:pt x="352666" y="1264673"/>
                </a:lnTo>
                <a:lnTo>
                  <a:pt x="391720" y="1267212"/>
                </a:lnTo>
                <a:lnTo>
                  <a:pt x="427672" y="1264828"/>
                </a:lnTo>
                <a:lnTo>
                  <a:pt x="468271" y="1263808"/>
                </a:lnTo>
                <a:lnTo>
                  <a:pt x="507426" y="1263507"/>
                </a:lnTo>
                <a:lnTo>
                  <a:pt x="546543" y="1264122"/>
                </a:lnTo>
                <a:lnTo>
                  <a:pt x="589100" y="1267049"/>
                </a:lnTo>
                <a:lnTo>
                  <a:pt x="633694" y="1265485"/>
                </a:lnTo>
                <a:lnTo>
                  <a:pt x="665862" y="1267373"/>
                </a:lnTo>
                <a:lnTo>
                  <a:pt x="712335" y="1272402"/>
                </a:lnTo>
                <a:lnTo>
                  <a:pt x="744322" y="1274445"/>
                </a:lnTo>
                <a:lnTo>
                  <a:pt x="776649" y="1276058"/>
                </a:lnTo>
                <a:lnTo>
                  <a:pt x="824026" y="1280228"/>
                </a:lnTo>
                <a:lnTo>
                  <a:pt x="859344" y="1281451"/>
                </a:lnTo>
                <a:lnTo>
                  <a:pt x="894327" y="1281995"/>
                </a:lnTo>
                <a:lnTo>
                  <a:pt x="928689" y="1282941"/>
                </a:lnTo>
                <a:lnTo>
                  <a:pt x="962776" y="1285714"/>
                </a:lnTo>
                <a:lnTo>
                  <a:pt x="998622" y="1287417"/>
                </a:lnTo>
                <a:lnTo>
                  <a:pt x="1035721" y="1288174"/>
                </a:lnTo>
                <a:lnTo>
                  <a:pt x="1073376" y="1288510"/>
                </a:lnTo>
                <a:lnTo>
                  <a:pt x="1111278" y="1288660"/>
                </a:lnTo>
                <a:lnTo>
                  <a:pt x="1149290" y="1288021"/>
                </a:lnTo>
                <a:lnTo>
                  <a:pt x="1187351" y="1285385"/>
                </a:lnTo>
                <a:lnTo>
                  <a:pt x="1227315" y="1283743"/>
                </a:lnTo>
                <a:lnTo>
                  <a:pt x="1268595" y="1282307"/>
                </a:lnTo>
                <a:lnTo>
                  <a:pt x="1310460" y="1279318"/>
                </a:lnTo>
                <a:lnTo>
                  <a:pt x="1350704" y="1277518"/>
                </a:lnTo>
                <a:lnTo>
                  <a:pt x="1390463" y="1275308"/>
                </a:lnTo>
                <a:lnTo>
                  <a:pt x="1431652" y="1269621"/>
                </a:lnTo>
                <a:lnTo>
                  <a:pt x="1473476" y="1268035"/>
                </a:lnTo>
                <a:lnTo>
                  <a:pt x="1514878" y="1268271"/>
                </a:lnTo>
                <a:lnTo>
                  <a:pt x="1554446" y="1266023"/>
                </a:lnTo>
                <a:lnTo>
                  <a:pt x="1595079" y="1264554"/>
                </a:lnTo>
                <a:lnTo>
                  <a:pt x="1635952" y="1263901"/>
                </a:lnTo>
                <a:lnTo>
                  <a:pt x="1675284" y="1263611"/>
                </a:lnTo>
                <a:lnTo>
                  <a:pt x="1715813" y="1263482"/>
                </a:lnTo>
                <a:lnTo>
                  <a:pt x="1756639" y="1264131"/>
                </a:lnTo>
                <a:lnTo>
                  <a:pt x="1795950" y="1266770"/>
                </a:lnTo>
                <a:lnTo>
                  <a:pt x="1834589" y="1270296"/>
                </a:lnTo>
                <a:lnTo>
                  <a:pt x="1873634" y="1273509"/>
                </a:lnTo>
                <a:lnTo>
                  <a:pt x="1914505" y="1274937"/>
                </a:lnTo>
                <a:lnTo>
                  <a:pt x="1954308" y="1275571"/>
                </a:lnTo>
                <a:lnTo>
                  <a:pt x="1993870" y="1276559"/>
                </a:lnTo>
                <a:lnTo>
                  <a:pt x="2034971" y="1279350"/>
                </a:lnTo>
                <a:lnTo>
                  <a:pt x="2074876" y="1282942"/>
                </a:lnTo>
                <a:lnTo>
                  <a:pt x="2113778" y="1286185"/>
                </a:lnTo>
                <a:lnTo>
                  <a:pt x="2152234" y="1287626"/>
                </a:lnTo>
                <a:lnTo>
                  <a:pt x="2190493" y="1288267"/>
                </a:lnTo>
                <a:lnTo>
                  <a:pt x="2227958" y="1289257"/>
                </a:lnTo>
                <a:lnTo>
                  <a:pt x="2263423" y="1292049"/>
                </a:lnTo>
                <a:lnTo>
                  <a:pt x="2299882" y="1293760"/>
                </a:lnTo>
                <a:lnTo>
                  <a:pt x="2335842" y="1294521"/>
                </a:lnTo>
                <a:lnTo>
                  <a:pt x="2368287" y="1294858"/>
                </a:lnTo>
                <a:lnTo>
                  <a:pt x="2401051" y="1295009"/>
                </a:lnTo>
                <a:lnTo>
                  <a:pt x="2433722" y="1295076"/>
                </a:lnTo>
                <a:lnTo>
                  <a:pt x="2479883" y="1295113"/>
                </a:lnTo>
                <a:lnTo>
                  <a:pt x="2524134" y="1295830"/>
                </a:lnTo>
                <a:lnTo>
                  <a:pt x="2564370" y="1299492"/>
                </a:lnTo>
                <a:lnTo>
                  <a:pt x="2603808" y="1301596"/>
                </a:lnTo>
                <a:lnTo>
                  <a:pt x="2645049" y="1305669"/>
                </a:lnTo>
                <a:lnTo>
                  <a:pt x="2691304" y="1309284"/>
                </a:lnTo>
                <a:lnTo>
                  <a:pt x="2731041" y="1316583"/>
                </a:lnTo>
                <a:lnTo>
                  <a:pt x="2772748" y="1325035"/>
                </a:lnTo>
                <a:lnTo>
                  <a:pt x="2787304" y="1327471"/>
                </a:lnTo>
                <a:lnTo>
                  <a:pt x="2830595" y="1343400"/>
                </a:lnTo>
                <a:lnTo>
                  <a:pt x="2877291" y="1364972"/>
                </a:lnTo>
                <a:lnTo>
                  <a:pt x="2883862" y="1369209"/>
                </a:lnTo>
                <a:lnTo>
                  <a:pt x="2891798" y="1379796"/>
                </a:lnTo>
                <a:lnTo>
                  <a:pt x="2895719" y="1382148"/>
                </a:lnTo>
                <a:lnTo>
                  <a:pt x="2900615" y="1383657"/>
                </a:lnTo>
                <a:lnTo>
                  <a:pt x="2908169" y="1390379"/>
                </a:lnTo>
                <a:lnTo>
                  <a:pt x="2911540" y="1387008"/>
                </a:lnTo>
                <a:lnTo>
                  <a:pt x="2913196" y="1383472"/>
                </a:lnTo>
                <a:lnTo>
                  <a:pt x="2913637" y="1381541"/>
                </a:lnTo>
                <a:lnTo>
                  <a:pt x="2929423" y="1345176"/>
                </a:lnTo>
                <a:lnTo>
                  <a:pt x="2936577" y="1304392"/>
                </a:lnTo>
                <a:lnTo>
                  <a:pt x="2948268" y="1258179"/>
                </a:lnTo>
                <a:lnTo>
                  <a:pt x="2960226" y="1220018"/>
                </a:lnTo>
                <a:lnTo>
                  <a:pt x="2973438" y="1173020"/>
                </a:lnTo>
                <a:lnTo>
                  <a:pt x="2985581" y="1131858"/>
                </a:lnTo>
                <a:lnTo>
                  <a:pt x="2995939" y="1096940"/>
                </a:lnTo>
                <a:lnTo>
                  <a:pt x="3004574" y="1056411"/>
                </a:lnTo>
                <a:lnTo>
                  <a:pt x="3018343" y="1016494"/>
                </a:lnTo>
                <a:lnTo>
                  <a:pt x="3029086" y="977856"/>
                </a:lnTo>
                <a:lnTo>
                  <a:pt x="3040109" y="939596"/>
                </a:lnTo>
                <a:lnTo>
                  <a:pt x="3055683" y="898078"/>
                </a:lnTo>
                <a:lnTo>
                  <a:pt x="3070332" y="857868"/>
                </a:lnTo>
                <a:lnTo>
                  <a:pt x="3083610" y="815771"/>
                </a:lnTo>
                <a:lnTo>
                  <a:pt x="3096481" y="775390"/>
                </a:lnTo>
                <a:lnTo>
                  <a:pt x="3109231" y="736613"/>
                </a:lnTo>
                <a:lnTo>
                  <a:pt x="3118575" y="694942"/>
                </a:lnTo>
                <a:lnTo>
                  <a:pt x="3129184" y="654687"/>
                </a:lnTo>
                <a:lnTo>
                  <a:pt x="3141264" y="612577"/>
                </a:lnTo>
                <a:lnTo>
                  <a:pt x="3153780" y="572191"/>
                </a:lnTo>
                <a:lnTo>
                  <a:pt x="3166426" y="533414"/>
                </a:lnTo>
                <a:lnTo>
                  <a:pt x="3179110" y="491743"/>
                </a:lnTo>
                <a:lnTo>
                  <a:pt x="3191805" y="451487"/>
                </a:lnTo>
                <a:lnTo>
                  <a:pt x="3201133" y="412748"/>
                </a:lnTo>
                <a:lnTo>
                  <a:pt x="3214969" y="366802"/>
                </a:lnTo>
                <a:lnTo>
                  <a:pt x="3225228" y="323755"/>
                </a:lnTo>
                <a:lnTo>
                  <a:pt x="3234049" y="284652"/>
                </a:lnTo>
                <a:lnTo>
                  <a:pt x="3241880" y="245386"/>
                </a:lnTo>
                <a:lnTo>
                  <a:pt x="3247717" y="201107"/>
                </a:lnTo>
                <a:lnTo>
                  <a:pt x="3255654" y="155373"/>
                </a:lnTo>
                <a:lnTo>
                  <a:pt x="3262784" y="107869"/>
                </a:lnTo>
                <a:lnTo>
                  <a:pt x="3263731" y="64726"/>
                </a:lnTo>
                <a:lnTo>
                  <a:pt x="3263047" y="56133"/>
                </a:lnTo>
                <a:lnTo>
                  <a:pt x="3258740" y="42986"/>
                </a:lnTo>
                <a:lnTo>
                  <a:pt x="3256888" y="27925"/>
                </a:lnTo>
                <a:lnTo>
                  <a:pt x="3251975" y="20123"/>
                </a:lnTo>
                <a:lnTo>
                  <a:pt x="3242311" y="10059"/>
                </a:lnTo>
                <a:lnTo>
                  <a:pt x="3238240" y="7848"/>
                </a:lnTo>
                <a:lnTo>
                  <a:pt x="3233248" y="6428"/>
                </a:lnTo>
                <a:lnTo>
                  <a:pt x="3227193" y="1784"/>
                </a:lnTo>
                <a:lnTo>
                  <a:pt x="3220496" y="0"/>
                </a:lnTo>
                <a:lnTo>
                  <a:pt x="3212567" y="4791"/>
                </a:lnTo>
                <a:lnTo>
                  <a:pt x="3194758" y="9375"/>
                </a:lnTo>
                <a:lnTo>
                  <a:pt x="3181609" y="17053"/>
                </a:lnTo>
                <a:lnTo>
                  <a:pt x="3136723" y="32839"/>
                </a:lnTo>
                <a:lnTo>
                  <a:pt x="3125937" y="38232"/>
                </a:lnTo>
                <a:lnTo>
                  <a:pt x="3123198" y="40214"/>
                </a:lnTo>
                <a:lnTo>
                  <a:pt x="3081920" y="49543"/>
                </a:lnTo>
                <a:lnTo>
                  <a:pt x="3035011" y="50491"/>
                </a:lnTo>
                <a:lnTo>
                  <a:pt x="2992030" y="50526"/>
                </a:lnTo>
                <a:lnTo>
                  <a:pt x="2945827" y="48647"/>
                </a:lnTo>
                <a:lnTo>
                  <a:pt x="2903878" y="44768"/>
                </a:lnTo>
                <a:lnTo>
                  <a:pt x="2858224" y="40886"/>
                </a:lnTo>
                <a:lnTo>
                  <a:pt x="2811429" y="38232"/>
                </a:lnTo>
                <a:lnTo>
                  <a:pt x="2770292" y="37909"/>
                </a:lnTo>
                <a:lnTo>
                  <a:pt x="2727489" y="33481"/>
                </a:lnTo>
                <a:lnTo>
                  <a:pt x="2680882" y="31874"/>
                </a:lnTo>
                <a:lnTo>
                  <a:pt x="2644445" y="33478"/>
                </a:lnTo>
                <a:lnTo>
                  <a:pt x="2604251" y="36540"/>
                </a:lnTo>
                <a:lnTo>
                  <a:pt x="2563649" y="37447"/>
                </a:lnTo>
                <a:lnTo>
                  <a:pt x="2522221" y="37716"/>
                </a:lnTo>
                <a:lnTo>
                  <a:pt x="2479372" y="39677"/>
                </a:lnTo>
                <a:lnTo>
                  <a:pt x="2434691" y="44727"/>
                </a:lnTo>
                <a:lnTo>
                  <a:pt x="2390877" y="48810"/>
                </a:lnTo>
                <a:lnTo>
                  <a:pt x="2344029" y="51901"/>
                </a:lnTo>
                <a:lnTo>
                  <a:pt x="2298869" y="57286"/>
                </a:lnTo>
                <a:lnTo>
                  <a:pt x="2252327" y="61468"/>
                </a:lnTo>
                <a:lnTo>
                  <a:pt x="2219456" y="63152"/>
                </a:lnTo>
                <a:lnTo>
                  <a:pt x="2186032" y="66252"/>
                </a:lnTo>
                <a:lnTo>
                  <a:pt x="2138852" y="71964"/>
                </a:lnTo>
                <a:lnTo>
                  <a:pt x="2106699" y="76048"/>
                </a:lnTo>
                <a:lnTo>
                  <a:pt x="2073594" y="79510"/>
                </a:lnTo>
                <a:lnTo>
                  <a:pt x="2040065" y="81048"/>
                </a:lnTo>
                <a:lnTo>
                  <a:pt x="1992827" y="85285"/>
                </a:lnTo>
                <a:lnTo>
                  <a:pt x="1958778" y="89024"/>
                </a:lnTo>
                <a:lnTo>
                  <a:pt x="1923184" y="93038"/>
                </a:lnTo>
                <a:lnTo>
                  <a:pt x="1888550" y="97174"/>
                </a:lnTo>
                <a:lnTo>
                  <a:pt x="1854342" y="101364"/>
                </a:lnTo>
                <a:lnTo>
                  <a:pt x="1820324" y="105578"/>
                </a:lnTo>
                <a:lnTo>
                  <a:pt x="1786390" y="109803"/>
                </a:lnTo>
                <a:lnTo>
                  <a:pt x="1752494" y="112151"/>
                </a:lnTo>
                <a:lnTo>
                  <a:pt x="1718613" y="113900"/>
                </a:lnTo>
                <a:lnTo>
                  <a:pt x="1684741" y="117029"/>
                </a:lnTo>
                <a:lnTo>
                  <a:pt x="1650871" y="118890"/>
                </a:lnTo>
                <a:lnTo>
                  <a:pt x="1617004" y="119717"/>
                </a:lnTo>
                <a:lnTo>
                  <a:pt x="1583137" y="120085"/>
                </a:lnTo>
                <a:lnTo>
                  <a:pt x="1547388" y="122130"/>
                </a:lnTo>
                <a:lnTo>
                  <a:pt x="1511039" y="124685"/>
                </a:lnTo>
                <a:lnTo>
                  <a:pt x="1476069" y="125821"/>
                </a:lnTo>
                <a:lnTo>
                  <a:pt x="1439830" y="128207"/>
                </a:lnTo>
                <a:lnTo>
                  <a:pt x="1403263" y="130208"/>
                </a:lnTo>
                <a:lnTo>
                  <a:pt x="1368196" y="128746"/>
                </a:lnTo>
                <a:lnTo>
                  <a:pt x="1333796" y="129507"/>
                </a:lnTo>
                <a:lnTo>
                  <a:pt x="1299692" y="131492"/>
                </a:lnTo>
                <a:lnTo>
                  <a:pt x="1265720" y="132373"/>
                </a:lnTo>
                <a:lnTo>
                  <a:pt x="1231807" y="134647"/>
                </a:lnTo>
                <a:lnTo>
                  <a:pt x="1197919" y="136598"/>
                </a:lnTo>
                <a:lnTo>
                  <a:pt x="1164043" y="135113"/>
                </a:lnTo>
                <a:lnTo>
                  <a:pt x="1130173" y="137746"/>
                </a:lnTo>
                <a:lnTo>
                  <a:pt x="1096304" y="142209"/>
                </a:lnTo>
                <a:lnTo>
                  <a:pt x="1062437" y="144192"/>
                </a:lnTo>
                <a:lnTo>
                  <a:pt x="1028570" y="145074"/>
                </a:lnTo>
                <a:lnTo>
                  <a:pt x="994703" y="146171"/>
                </a:lnTo>
                <a:lnTo>
                  <a:pt x="960836" y="149011"/>
                </a:lnTo>
                <a:lnTo>
                  <a:pt x="926969" y="152625"/>
                </a:lnTo>
                <a:lnTo>
                  <a:pt x="892397" y="155877"/>
                </a:lnTo>
                <a:lnTo>
                  <a:pt x="855865" y="157323"/>
                </a:lnTo>
                <a:lnTo>
                  <a:pt x="822225" y="159847"/>
                </a:lnTo>
                <a:lnTo>
                  <a:pt x="790105" y="163320"/>
                </a:lnTo>
                <a:lnTo>
                  <a:pt x="757015" y="167216"/>
                </a:lnTo>
                <a:lnTo>
                  <a:pt x="723493" y="171299"/>
                </a:lnTo>
                <a:lnTo>
                  <a:pt x="689780" y="174760"/>
                </a:lnTo>
                <a:lnTo>
                  <a:pt x="655982" y="176298"/>
                </a:lnTo>
                <a:lnTo>
                  <a:pt x="608591" y="180535"/>
                </a:lnTo>
                <a:lnTo>
                  <a:pt x="563270" y="186259"/>
                </a:lnTo>
                <a:lnTo>
                  <a:pt x="518561" y="189053"/>
                </a:lnTo>
                <a:lnTo>
                  <a:pt x="477406" y="189881"/>
                </a:lnTo>
                <a:lnTo>
                  <a:pt x="438401" y="190126"/>
                </a:lnTo>
                <a:lnTo>
                  <a:pt x="400032" y="193569"/>
                </a:lnTo>
                <a:lnTo>
                  <a:pt x="361853" y="195687"/>
                </a:lnTo>
                <a:lnTo>
                  <a:pt x="316096" y="200767"/>
                </a:lnTo>
                <a:lnTo>
                  <a:pt x="274967" y="202502"/>
                </a:lnTo>
                <a:lnTo>
                  <a:pt x="239457" y="206216"/>
                </a:lnTo>
                <a:lnTo>
                  <a:pt x="196719" y="22197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SMARTInkShape-Group79">
            <a:extLst>
              <a:ext uri="{FF2B5EF4-FFF2-40B4-BE49-F238E27FC236}">
                <a16:creationId xmlns:a16="http://schemas.microsoft.com/office/drawing/2014/main" id="{E2BE34D5-6C46-45D4-B7C8-D656765E9365}"/>
              </a:ext>
            </a:extLst>
          </p:cNvPr>
          <p:cNvGrpSpPr/>
          <p:nvPr/>
        </p:nvGrpSpPr>
        <p:grpSpPr>
          <a:xfrm>
            <a:off x="239712" y="3118492"/>
            <a:ext cx="615951" cy="234309"/>
            <a:chOff x="239712" y="3118492"/>
            <a:chExt cx="615951" cy="234309"/>
          </a:xfrm>
        </p:grpSpPr>
        <p:sp>
          <p:nvSpPr>
            <p:cNvPr id="11" name="SMARTInkShape-336">
              <a:extLst>
                <a:ext uri="{FF2B5EF4-FFF2-40B4-BE49-F238E27FC236}">
                  <a16:creationId xmlns:a16="http://schemas.microsoft.com/office/drawing/2014/main" id="{2FB96824-4FE4-476F-990C-C7BB11A55773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39712" y="3118492"/>
              <a:ext cx="469901" cy="164459"/>
            </a:xfrm>
            <a:custGeom>
              <a:avLst/>
              <a:gdLst/>
              <a:ahLst/>
              <a:cxnLst/>
              <a:rect l="0" t="0" r="0" b="0"/>
              <a:pathLst>
                <a:path w="469901" h="164459">
                  <a:moveTo>
                    <a:pt x="0" y="75558"/>
                  </a:moveTo>
                  <a:lnTo>
                    <a:pt x="0" y="75558"/>
                  </a:lnTo>
                  <a:lnTo>
                    <a:pt x="0" y="66098"/>
                  </a:lnTo>
                  <a:lnTo>
                    <a:pt x="706" y="65018"/>
                  </a:lnTo>
                  <a:lnTo>
                    <a:pt x="1882" y="64298"/>
                  </a:lnTo>
                  <a:lnTo>
                    <a:pt x="5468" y="63143"/>
                  </a:lnTo>
                  <a:lnTo>
                    <a:pt x="5958" y="61103"/>
                  </a:lnTo>
                  <a:lnTo>
                    <a:pt x="6089" y="59571"/>
                  </a:lnTo>
                  <a:lnTo>
                    <a:pt x="6882" y="58550"/>
                  </a:lnTo>
                  <a:lnTo>
                    <a:pt x="9644" y="57416"/>
                  </a:lnTo>
                  <a:lnTo>
                    <a:pt x="10663" y="56408"/>
                  </a:lnTo>
                  <a:lnTo>
                    <a:pt x="13227" y="50094"/>
                  </a:lnTo>
                  <a:lnTo>
                    <a:pt x="24221" y="39383"/>
                  </a:lnTo>
                  <a:lnTo>
                    <a:pt x="34066" y="33874"/>
                  </a:lnTo>
                  <a:lnTo>
                    <a:pt x="41766" y="31222"/>
                  </a:lnTo>
                  <a:lnTo>
                    <a:pt x="49221" y="26987"/>
                  </a:lnTo>
                  <a:lnTo>
                    <a:pt x="94904" y="13813"/>
                  </a:lnTo>
                  <a:lnTo>
                    <a:pt x="141181" y="7078"/>
                  </a:lnTo>
                  <a:lnTo>
                    <a:pt x="186194" y="0"/>
                  </a:lnTo>
                  <a:lnTo>
                    <a:pt x="209954" y="1366"/>
                  </a:lnTo>
                  <a:lnTo>
                    <a:pt x="254605" y="9903"/>
                  </a:lnTo>
                  <a:lnTo>
                    <a:pt x="299357" y="20812"/>
                  </a:lnTo>
                  <a:lnTo>
                    <a:pt x="344959" y="41697"/>
                  </a:lnTo>
                  <a:lnTo>
                    <a:pt x="361939" y="52041"/>
                  </a:lnTo>
                  <a:lnTo>
                    <a:pt x="392211" y="77323"/>
                  </a:lnTo>
                  <a:lnTo>
                    <a:pt x="405244" y="92840"/>
                  </a:lnTo>
                  <a:lnTo>
                    <a:pt x="411296" y="97350"/>
                  </a:lnTo>
                  <a:lnTo>
                    <a:pt x="413897" y="98553"/>
                  </a:lnTo>
                  <a:lnTo>
                    <a:pt x="418669" y="103652"/>
                  </a:lnTo>
                  <a:lnTo>
                    <a:pt x="452966" y="150813"/>
                  </a:lnTo>
                  <a:lnTo>
                    <a:pt x="457200" y="154866"/>
                  </a:lnTo>
                  <a:lnTo>
                    <a:pt x="459317" y="155947"/>
                  </a:lnTo>
                  <a:lnTo>
                    <a:pt x="460728" y="157372"/>
                  </a:lnTo>
                  <a:lnTo>
                    <a:pt x="462296" y="160838"/>
                  </a:lnTo>
                  <a:lnTo>
                    <a:pt x="463420" y="162045"/>
                  </a:lnTo>
                  <a:lnTo>
                    <a:pt x="469900" y="1644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37">
              <a:extLst>
                <a:ext uri="{FF2B5EF4-FFF2-40B4-BE49-F238E27FC236}">
                  <a16:creationId xmlns:a16="http://schemas.microsoft.com/office/drawing/2014/main" id="{EAD964DA-ABD3-482C-8283-2D0A8E2ECA01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03262" y="3181350"/>
              <a:ext cx="152401" cy="171451"/>
            </a:xfrm>
            <a:custGeom>
              <a:avLst/>
              <a:gdLst/>
              <a:ahLst/>
              <a:cxnLst/>
              <a:rect l="0" t="0" r="0" b="0"/>
              <a:pathLst>
                <a:path w="152401" h="171451">
                  <a:moveTo>
                    <a:pt x="0" y="0"/>
                  </a:moveTo>
                  <a:lnTo>
                    <a:pt x="0" y="0"/>
                  </a:lnTo>
                  <a:lnTo>
                    <a:pt x="15111" y="0"/>
                  </a:lnTo>
                  <a:lnTo>
                    <a:pt x="19181" y="1882"/>
                  </a:lnTo>
                  <a:lnTo>
                    <a:pt x="23342" y="4364"/>
                  </a:lnTo>
                  <a:lnTo>
                    <a:pt x="48097" y="12765"/>
                  </a:lnTo>
                  <a:lnTo>
                    <a:pt x="61332" y="23475"/>
                  </a:lnTo>
                  <a:lnTo>
                    <a:pt x="71722" y="31788"/>
                  </a:lnTo>
                  <a:lnTo>
                    <a:pt x="81223" y="36230"/>
                  </a:lnTo>
                  <a:lnTo>
                    <a:pt x="86194" y="37974"/>
                  </a:lnTo>
                  <a:lnTo>
                    <a:pt x="103694" y="52994"/>
                  </a:lnTo>
                  <a:lnTo>
                    <a:pt x="136878" y="93118"/>
                  </a:lnTo>
                  <a:lnTo>
                    <a:pt x="138446" y="97360"/>
                  </a:lnTo>
                  <a:lnTo>
                    <a:pt x="139570" y="98773"/>
                  </a:lnTo>
                  <a:lnTo>
                    <a:pt x="142700" y="100344"/>
                  </a:lnTo>
                  <a:lnTo>
                    <a:pt x="151224" y="101490"/>
                  </a:lnTo>
                  <a:lnTo>
                    <a:pt x="151616" y="102232"/>
                  </a:lnTo>
                  <a:lnTo>
                    <a:pt x="152400" y="107943"/>
                  </a:lnTo>
                  <a:lnTo>
                    <a:pt x="139570" y="107950"/>
                  </a:lnTo>
                  <a:lnTo>
                    <a:pt x="134233" y="109831"/>
                  </a:lnTo>
                  <a:lnTo>
                    <a:pt x="131822" y="111321"/>
                  </a:lnTo>
                  <a:lnTo>
                    <a:pt x="117814" y="115123"/>
                  </a:lnTo>
                  <a:lnTo>
                    <a:pt x="105620" y="122854"/>
                  </a:lnTo>
                  <a:lnTo>
                    <a:pt x="71959" y="135677"/>
                  </a:lnTo>
                  <a:lnTo>
                    <a:pt x="42333" y="155352"/>
                  </a:lnTo>
                  <a:lnTo>
                    <a:pt x="29634" y="159154"/>
                  </a:lnTo>
                  <a:lnTo>
                    <a:pt x="1270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MARTInkShape-338">
            <a:extLst>
              <a:ext uri="{FF2B5EF4-FFF2-40B4-BE49-F238E27FC236}">
                <a16:creationId xmlns:a16="http://schemas.microsoft.com/office/drawing/2014/main" id="{E40E358D-ED22-43A1-BA2C-D6EB12ECBC6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61205" y="4572009"/>
            <a:ext cx="698009" cy="82542"/>
          </a:xfrm>
          <a:custGeom>
            <a:avLst/>
            <a:gdLst/>
            <a:ahLst/>
            <a:cxnLst/>
            <a:rect l="0" t="0" r="0" b="0"/>
            <a:pathLst>
              <a:path w="698009" h="82542">
                <a:moveTo>
                  <a:pt x="37608" y="69841"/>
                </a:moveTo>
                <a:lnTo>
                  <a:pt x="37608" y="69841"/>
                </a:lnTo>
                <a:lnTo>
                  <a:pt x="58002" y="69841"/>
                </a:lnTo>
                <a:lnTo>
                  <a:pt x="104940" y="63753"/>
                </a:lnTo>
                <a:lnTo>
                  <a:pt x="150804" y="60143"/>
                </a:lnTo>
                <a:lnTo>
                  <a:pt x="192301" y="52510"/>
                </a:lnTo>
                <a:lnTo>
                  <a:pt x="236165" y="47760"/>
                </a:lnTo>
                <a:lnTo>
                  <a:pt x="280525" y="40733"/>
                </a:lnTo>
                <a:lnTo>
                  <a:pt x="325140" y="36731"/>
                </a:lnTo>
                <a:lnTo>
                  <a:pt x="371139" y="29356"/>
                </a:lnTo>
                <a:lnTo>
                  <a:pt x="418560" y="24763"/>
                </a:lnTo>
                <a:lnTo>
                  <a:pt x="462630" y="15494"/>
                </a:lnTo>
                <a:lnTo>
                  <a:pt x="505306" y="9874"/>
                </a:lnTo>
                <a:lnTo>
                  <a:pt x="551389" y="1780"/>
                </a:lnTo>
                <a:lnTo>
                  <a:pt x="595800" y="148"/>
                </a:lnTo>
                <a:lnTo>
                  <a:pt x="623145" y="0"/>
                </a:lnTo>
                <a:lnTo>
                  <a:pt x="624816" y="703"/>
                </a:lnTo>
                <a:lnTo>
                  <a:pt x="625930" y="1877"/>
                </a:lnTo>
                <a:lnTo>
                  <a:pt x="628119" y="6263"/>
                </a:lnTo>
                <a:lnTo>
                  <a:pt x="583312" y="23347"/>
                </a:lnTo>
                <a:lnTo>
                  <a:pt x="554466" y="29874"/>
                </a:lnTo>
                <a:lnTo>
                  <a:pt x="515215" y="34743"/>
                </a:lnTo>
                <a:lnTo>
                  <a:pt x="472785" y="42499"/>
                </a:lnTo>
                <a:lnTo>
                  <a:pt x="436777" y="48726"/>
                </a:lnTo>
                <a:lnTo>
                  <a:pt x="400002" y="55040"/>
                </a:lnTo>
                <a:lnTo>
                  <a:pt x="365039" y="60673"/>
                </a:lnTo>
                <a:lnTo>
                  <a:pt x="324732" y="63362"/>
                </a:lnTo>
                <a:lnTo>
                  <a:pt x="285665" y="67608"/>
                </a:lnTo>
                <a:lnTo>
                  <a:pt x="247278" y="69885"/>
                </a:lnTo>
                <a:lnTo>
                  <a:pt x="209799" y="74009"/>
                </a:lnTo>
                <a:lnTo>
                  <a:pt x="163291" y="75760"/>
                </a:lnTo>
                <a:lnTo>
                  <a:pt x="120289" y="79477"/>
                </a:lnTo>
                <a:lnTo>
                  <a:pt x="72859" y="82138"/>
                </a:lnTo>
                <a:lnTo>
                  <a:pt x="28483" y="82518"/>
                </a:lnTo>
                <a:lnTo>
                  <a:pt x="0" y="82541"/>
                </a:lnTo>
                <a:lnTo>
                  <a:pt x="40266" y="80660"/>
                </a:lnTo>
                <a:lnTo>
                  <a:pt x="78044" y="71710"/>
                </a:lnTo>
                <a:lnTo>
                  <a:pt x="114892" y="65534"/>
                </a:lnTo>
                <a:lnTo>
                  <a:pt x="156384" y="58530"/>
                </a:lnTo>
                <a:lnTo>
                  <a:pt x="196508" y="48537"/>
                </a:lnTo>
                <a:lnTo>
                  <a:pt x="239363" y="40794"/>
                </a:lnTo>
                <a:lnTo>
                  <a:pt x="283340" y="34737"/>
                </a:lnTo>
                <a:lnTo>
                  <a:pt x="326944" y="31923"/>
                </a:lnTo>
                <a:lnTo>
                  <a:pt x="368400" y="27640"/>
                </a:lnTo>
                <a:lnTo>
                  <a:pt x="414393" y="25352"/>
                </a:lnTo>
                <a:lnTo>
                  <a:pt x="456164" y="21225"/>
                </a:lnTo>
                <a:lnTo>
                  <a:pt x="498801" y="18982"/>
                </a:lnTo>
                <a:lnTo>
                  <a:pt x="539265" y="15575"/>
                </a:lnTo>
                <a:lnTo>
                  <a:pt x="580809" y="17700"/>
                </a:lnTo>
                <a:lnTo>
                  <a:pt x="625285" y="20658"/>
                </a:lnTo>
                <a:lnTo>
                  <a:pt x="664828" y="27827"/>
                </a:lnTo>
                <a:lnTo>
                  <a:pt x="698008" y="3809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339">
            <a:extLst>
              <a:ext uri="{FF2B5EF4-FFF2-40B4-BE49-F238E27FC236}">
                <a16:creationId xmlns:a16="http://schemas.microsoft.com/office/drawing/2014/main" id="{3FBD515C-D2C3-4FAB-B19A-E3C30B48B63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80163" y="2058727"/>
            <a:ext cx="482601" cy="24074"/>
          </a:xfrm>
          <a:custGeom>
            <a:avLst/>
            <a:gdLst/>
            <a:ahLst/>
            <a:cxnLst/>
            <a:rect l="0" t="0" r="0" b="0"/>
            <a:pathLst>
              <a:path w="482601" h="24074">
                <a:moveTo>
                  <a:pt x="0" y="24073"/>
                </a:moveTo>
                <a:lnTo>
                  <a:pt x="0" y="24073"/>
                </a:lnTo>
                <a:lnTo>
                  <a:pt x="46865" y="24073"/>
                </a:lnTo>
                <a:lnTo>
                  <a:pt x="86945" y="24073"/>
                </a:lnTo>
                <a:lnTo>
                  <a:pt x="132295" y="15235"/>
                </a:lnTo>
                <a:lnTo>
                  <a:pt x="176824" y="8341"/>
                </a:lnTo>
                <a:lnTo>
                  <a:pt x="216328" y="5460"/>
                </a:lnTo>
                <a:lnTo>
                  <a:pt x="256685" y="5061"/>
                </a:lnTo>
                <a:lnTo>
                  <a:pt x="300009" y="0"/>
                </a:lnTo>
                <a:lnTo>
                  <a:pt x="347505" y="671"/>
                </a:lnTo>
                <a:lnTo>
                  <a:pt x="392223" y="4641"/>
                </a:lnTo>
                <a:lnTo>
                  <a:pt x="438063" y="5001"/>
                </a:lnTo>
                <a:lnTo>
                  <a:pt x="482600" y="1137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340">
            <a:extLst>
              <a:ext uri="{FF2B5EF4-FFF2-40B4-BE49-F238E27FC236}">
                <a16:creationId xmlns:a16="http://schemas.microsoft.com/office/drawing/2014/main" id="{6F726D4A-E8F5-4F23-B10A-E7B8A25BD96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42213" y="2070100"/>
            <a:ext cx="869951" cy="101601"/>
          </a:xfrm>
          <a:custGeom>
            <a:avLst/>
            <a:gdLst/>
            <a:ahLst/>
            <a:cxnLst/>
            <a:rect l="0" t="0" r="0" b="0"/>
            <a:pathLst>
              <a:path w="869951" h="101601">
                <a:moveTo>
                  <a:pt x="0" y="0"/>
                </a:moveTo>
                <a:lnTo>
                  <a:pt x="0" y="0"/>
                </a:lnTo>
                <a:lnTo>
                  <a:pt x="40161" y="1882"/>
                </a:lnTo>
                <a:lnTo>
                  <a:pt x="82670" y="9460"/>
                </a:lnTo>
                <a:lnTo>
                  <a:pt x="129499" y="12416"/>
                </a:lnTo>
                <a:lnTo>
                  <a:pt x="168128" y="17008"/>
                </a:lnTo>
                <a:lnTo>
                  <a:pt x="209729" y="18647"/>
                </a:lnTo>
                <a:lnTo>
                  <a:pt x="255289" y="22341"/>
                </a:lnTo>
                <a:lnTo>
                  <a:pt x="301396" y="25501"/>
                </a:lnTo>
                <a:lnTo>
                  <a:pt x="341578" y="30291"/>
                </a:lnTo>
                <a:lnTo>
                  <a:pt x="381313" y="36178"/>
                </a:lnTo>
                <a:lnTo>
                  <a:pt x="424053" y="42391"/>
                </a:lnTo>
                <a:lnTo>
                  <a:pt x="467997" y="47995"/>
                </a:lnTo>
                <a:lnTo>
                  <a:pt x="512296" y="50674"/>
                </a:lnTo>
                <a:lnTo>
                  <a:pt x="555996" y="54918"/>
                </a:lnTo>
                <a:lnTo>
                  <a:pt x="596775" y="57194"/>
                </a:lnTo>
                <a:lnTo>
                  <a:pt x="639117" y="62024"/>
                </a:lnTo>
                <a:lnTo>
                  <a:pt x="678788" y="67923"/>
                </a:lnTo>
                <a:lnTo>
                  <a:pt x="717353" y="73434"/>
                </a:lnTo>
                <a:lnTo>
                  <a:pt x="762666" y="77535"/>
                </a:lnTo>
                <a:lnTo>
                  <a:pt x="808079" y="86254"/>
                </a:lnTo>
                <a:lnTo>
                  <a:pt x="849779" y="93737"/>
                </a:lnTo>
                <a:lnTo>
                  <a:pt x="869950" y="1016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341">
            <a:extLst>
              <a:ext uri="{FF2B5EF4-FFF2-40B4-BE49-F238E27FC236}">
                <a16:creationId xmlns:a16="http://schemas.microsoft.com/office/drawing/2014/main" id="{6675878E-FCF1-442D-BE49-58797CBFF02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80213" y="2559052"/>
            <a:ext cx="971551" cy="57149"/>
          </a:xfrm>
          <a:custGeom>
            <a:avLst/>
            <a:gdLst/>
            <a:ahLst/>
            <a:cxnLst/>
            <a:rect l="0" t="0" r="0" b="0"/>
            <a:pathLst>
              <a:path w="971551" h="57149">
                <a:moveTo>
                  <a:pt x="0" y="19048"/>
                </a:moveTo>
                <a:lnTo>
                  <a:pt x="0" y="19048"/>
                </a:lnTo>
                <a:lnTo>
                  <a:pt x="14926" y="19048"/>
                </a:lnTo>
                <a:lnTo>
                  <a:pt x="19098" y="17167"/>
                </a:lnTo>
                <a:lnTo>
                  <a:pt x="21199" y="15677"/>
                </a:lnTo>
                <a:lnTo>
                  <a:pt x="50966" y="7788"/>
                </a:lnTo>
                <a:lnTo>
                  <a:pt x="63548" y="4893"/>
                </a:lnTo>
                <a:lnTo>
                  <a:pt x="72694" y="2174"/>
                </a:lnTo>
                <a:lnTo>
                  <a:pt x="119492" y="126"/>
                </a:lnTo>
                <a:lnTo>
                  <a:pt x="161680" y="15"/>
                </a:lnTo>
                <a:lnTo>
                  <a:pt x="208515" y="0"/>
                </a:lnTo>
                <a:lnTo>
                  <a:pt x="254344" y="5068"/>
                </a:lnTo>
                <a:lnTo>
                  <a:pt x="298100" y="10982"/>
                </a:lnTo>
                <a:lnTo>
                  <a:pt x="340714" y="15730"/>
                </a:lnTo>
                <a:lnTo>
                  <a:pt x="379254" y="18065"/>
                </a:lnTo>
                <a:lnTo>
                  <a:pt x="418582" y="18757"/>
                </a:lnTo>
                <a:lnTo>
                  <a:pt x="457046" y="22333"/>
                </a:lnTo>
                <a:lnTo>
                  <a:pt x="498625" y="24490"/>
                </a:lnTo>
                <a:lnTo>
                  <a:pt x="545596" y="25129"/>
                </a:lnTo>
                <a:lnTo>
                  <a:pt x="578567" y="27160"/>
                </a:lnTo>
                <a:lnTo>
                  <a:pt x="611329" y="29709"/>
                </a:lnTo>
                <a:lnTo>
                  <a:pt x="658247" y="31144"/>
                </a:lnTo>
                <a:lnTo>
                  <a:pt x="690957" y="31479"/>
                </a:lnTo>
                <a:lnTo>
                  <a:pt x="724310" y="33510"/>
                </a:lnTo>
                <a:lnTo>
                  <a:pt x="757949" y="36059"/>
                </a:lnTo>
                <a:lnTo>
                  <a:pt x="791714" y="37192"/>
                </a:lnTo>
                <a:lnTo>
                  <a:pt x="825536" y="39577"/>
                </a:lnTo>
                <a:lnTo>
                  <a:pt x="859382" y="42989"/>
                </a:lnTo>
                <a:lnTo>
                  <a:pt x="893240" y="46857"/>
                </a:lnTo>
                <a:lnTo>
                  <a:pt x="940664" y="53001"/>
                </a:lnTo>
                <a:lnTo>
                  <a:pt x="971550" y="571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342">
            <a:extLst>
              <a:ext uri="{FF2B5EF4-FFF2-40B4-BE49-F238E27FC236}">
                <a16:creationId xmlns:a16="http://schemas.microsoft.com/office/drawing/2014/main" id="{DA41D000-C7F7-48CA-9A11-EEE6F1D0285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38963" y="3486270"/>
            <a:ext cx="1562101" cy="63381"/>
          </a:xfrm>
          <a:custGeom>
            <a:avLst/>
            <a:gdLst/>
            <a:ahLst/>
            <a:cxnLst/>
            <a:rect l="0" t="0" r="0" b="0"/>
            <a:pathLst>
              <a:path w="1562101" h="63381">
                <a:moveTo>
                  <a:pt x="0" y="37980"/>
                </a:moveTo>
                <a:lnTo>
                  <a:pt x="0" y="37980"/>
                </a:lnTo>
                <a:lnTo>
                  <a:pt x="9459" y="28520"/>
                </a:lnTo>
                <a:lnTo>
                  <a:pt x="13141" y="26720"/>
                </a:lnTo>
                <a:lnTo>
                  <a:pt x="57592" y="14024"/>
                </a:lnTo>
                <a:lnTo>
                  <a:pt x="99490" y="12605"/>
                </a:lnTo>
                <a:lnTo>
                  <a:pt x="144312" y="18343"/>
                </a:lnTo>
                <a:lnTo>
                  <a:pt x="184312" y="22224"/>
                </a:lnTo>
                <a:lnTo>
                  <a:pt x="224817" y="24677"/>
                </a:lnTo>
                <a:lnTo>
                  <a:pt x="268670" y="25161"/>
                </a:lnTo>
                <a:lnTo>
                  <a:pt x="305383" y="25245"/>
                </a:lnTo>
                <a:lnTo>
                  <a:pt x="346836" y="25270"/>
                </a:lnTo>
                <a:lnTo>
                  <a:pt x="392984" y="25277"/>
                </a:lnTo>
                <a:lnTo>
                  <a:pt x="439819" y="25279"/>
                </a:lnTo>
                <a:lnTo>
                  <a:pt x="474169" y="24574"/>
                </a:lnTo>
                <a:lnTo>
                  <a:pt x="512954" y="21909"/>
                </a:lnTo>
                <a:lnTo>
                  <a:pt x="551829" y="20254"/>
                </a:lnTo>
                <a:lnTo>
                  <a:pt x="590274" y="18813"/>
                </a:lnTo>
                <a:lnTo>
                  <a:pt x="628527" y="15820"/>
                </a:lnTo>
                <a:lnTo>
                  <a:pt x="666695" y="12139"/>
                </a:lnTo>
                <a:lnTo>
                  <a:pt x="705531" y="8856"/>
                </a:lnTo>
                <a:lnTo>
                  <a:pt x="746310" y="7397"/>
                </a:lnTo>
                <a:lnTo>
                  <a:pt x="787952" y="6749"/>
                </a:lnTo>
                <a:lnTo>
                  <a:pt x="829978" y="5755"/>
                </a:lnTo>
                <a:lnTo>
                  <a:pt x="872176" y="2962"/>
                </a:lnTo>
                <a:lnTo>
                  <a:pt x="914448" y="1249"/>
                </a:lnTo>
                <a:lnTo>
                  <a:pt x="956754" y="489"/>
                </a:lnTo>
                <a:lnTo>
                  <a:pt x="999076" y="151"/>
                </a:lnTo>
                <a:lnTo>
                  <a:pt x="1041403" y="0"/>
                </a:lnTo>
                <a:lnTo>
                  <a:pt x="1082323" y="639"/>
                </a:lnTo>
                <a:lnTo>
                  <a:pt x="1119325" y="3275"/>
                </a:lnTo>
                <a:lnTo>
                  <a:pt x="1158348" y="4917"/>
                </a:lnTo>
                <a:lnTo>
                  <a:pt x="1197798" y="6352"/>
                </a:lnTo>
                <a:lnTo>
                  <a:pt x="1234147" y="9342"/>
                </a:lnTo>
                <a:lnTo>
                  <a:pt x="1269117" y="11141"/>
                </a:lnTo>
                <a:lnTo>
                  <a:pt x="1303474" y="12646"/>
                </a:lnTo>
                <a:lnTo>
                  <a:pt x="1337558" y="15667"/>
                </a:lnTo>
                <a:lnTo>
                  <a:pt x="1385110" y="21334"/>
                </a:lnTo>
                <a:lnTo>
                  <a:pt x="1427109" y="30853"/>
                </a:lnTo>
                <a:lnTo>
                  <a:pt x="1466363" y="39239"/>
                </a:lnTo>
                <a:lnTo>
                  <a:pt x="1504805" y="46193"/>
                </a:lnTo>
                <a:lnTo>
                  <a:pt x="1562100" y="6338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343">
            <a:extLst>
              <a:ext uri="{FF2B5EF4-FFF2-40B4-BE49-F238E27FC236}">
                <a16:creationId xmlns:a16="http://schemas.microsoft.com/office/drawing/2014/main" id="{7CEB659D-3C95-4793-ADEF-3EF6D0ABC5A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107613" y="2978174"/>
            <a:ext cx="698501" cy="25377"/>
          </a:xfrm>
          <a:custGeom>
            <a:avLst/>
            <a:gdLst/>
            <a:ahLst/>
            <a:cxnLst/>
            <a:rect l="0" t="0" r="0" b="0"/>
            <a:pathLst>
              <a:path w="698501" h="25377">
                <a:moveTo>
                  <a:pt x="0" y="25376"/>
                </a:moveTo>
                <a:lnTo>
                  <a:pt x="0" y="25376"/>
                </a:lnTo>
                <a:lnTo>
                  <a:pt x="14502" y="24670"/>
                </a:lnTo>
                <a:lnTo>
                  <a:pt x="58246" y="17537"/>
                </a:lnTo>
                <a:lnTo>
                  <a:pt x="104697" y="13316"/>
                </a:lnTo>
                <a:lnTo>
                  <a:pt x="146244" y="12802"/>
                </a:lnTo>
                <a:lnTo>
                  <a:pt x="191792" y="12701"/>
                </a:lnTo>
                <a:lnTo>
                  <a:pt x="228982" y="9312"/>
                </a:lnTo>
                <a:lnTo>
                  <a:pt x="266813" y="7211"/>
                </a:lnTo>
                <a:lnTo>
                  <a:pt x="304834" y="6588"/>
                </a:lnTo>
                <a:lnTo>
                  <a:pt x="342910" y="3033"/>
                </a:lnTo>
                <a:lnTo>
                  <a:pt x="381003" y="882"/>
                </a:lnTo>
                <a:lnTo>
                  <a:pt x="419100" y="244"/>
                </a:lnTo>
                <a:lnTo>
                  <a:pt x="460571" y="56"/>
                </a:lnTo>
                <a:lnTo>
                  <a:pt x="497396" y="0"/>
                </a:lnTo>
                <a:lnTo>
                  <a:pt x="534021" y="3354"/>
                </a:lnTo>
                <a:lnTo>
                  <a:pt x="571683" y="5445"/>
                </a:lnTo>
                <a:lnTo>
                  <a:pt x="609654" y="6065"/>
                </a:lnTo>
                <a:lnTo>
                  <a:pt x="655341" y="11344"/>
                </a:lnTo>
                <a:lnTo>
                  <a:pt x="698500" y="1902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SMARTInkShape-Group86">
            <a:extLst>
              <a:ext uri="{FF2B5EF4-FFF2-40B4-BE49-F238E27FC236}">
                <a16:creationId xmlns:a16="http://schemas.microsoft.com/office/drawing/2014/main" id="{07552914-EE63-4948-BDBD-C625A59A5780}"/>
              </a:ext>
            </a:extLst>
          </p:cNvPr>
          <p:cNvGrpSpPr/>
          <p:nvPr/>
        </p:nvGrpSpPr>
        <p:grpSpPr>
          <a:xfrm>
            <a:off x="5065974" y="1047838"/>
            <a:ext cx="1936362" cy="501563"/>
            <a:chOff x="5065974" y="1047838"/>
            <a:chExt cx="1936362" cy="501563"/>
          </a:xfrm>
        </p:grpSpPr>
        <p:sp>
          <p:nvSpPr>
            <p:cNvPr id="20" name="SMARTInkShape-344">
              <a:extLst>
                <a:ext uri="{FF2B5EF4-FFF2-40B4-BE49-F238E27FC236}">
                  <a16:creationId xmlns:a16="http://schemas.microsoft.com/office/drawing/2014/main" id="{B16C0225-2F82-406D-AA0A-F4601942CFB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065974" y="1047838"/>
              <a:ext cx="463290" cy="304712"/>
            </a:xfrm>
            <a:custGeom>
              <a:avLst/>
              <a:gdLst/>
              <a:ahLst/>
              <a:cxnLst/>
              <a:rect l="0" t="0" r="0" b="0"/>
              <a:pathLst>
                <a:path w="463290" h="304712">
                  <a:moveTo>
                    <a:pt x="6089" y="228512"/>
                  </a:moveTo>
                  <a:lnTo>
                    <a:pt x="6089" y="228512"/>
                  </a:lnTo>
                  <a:lnTo>
                    <a:pt x="621" y="233979"/>
                  </a:lnTo>
                  <a:lnTo>
                    <a:pt x="0" y="237972"/>
                  </a:lnTo>
                  <a:lnTo>
                    <a:pt x="1736" y="241653"/>
                  </a:lnTo>
                  <a:lnTo>
                    <a:pt x="3187" y="243623"/>
                  </a:lnTo>
                  <a:lnTo>
                    <a:pt x="3449" y="246347"/>
                  </a:lnTo>
                  <a:lnTo>
                    <a:pt x="1857" y="256217"/>
                  </a:lnTo>
                  <a:lnTo>
                    <a:pt x="12515" y="289292"/>
                  </a:lnTo>
                  <a:lnTo>
                    <a:pt x="24792" y="304333"/>
                  </a:lnTo>
                  <a:lnTo>
                    <a:pt x="31465" y="304711"/>
                  </a:lnTo>
                  <a:lnTo>
                    <a:pt x="32193" y="266334"/>
                  </a:lnTo>
                  <a:lnTo>
                    <a:pt x="37577" y="221862"/>
                  </a:lnTo>
                  <a:lnTo>
                    <a:pt x="41186" y="178568"/>
                  </a:lnTo>
                  <a:lnTo>
                    <a:pt x="42890" y="148117"/>
                  </a:lnTo>
                  <a:lnTo>
                    <a:pt x="36315" y="101638"/>
                  </a:lnTo>
                  <a:lnTo>
                    <a:pt x="26588" y="55349"/>
                  </a:lnTo>
                  <a:lnTo>
                    <a:pt x="25077" y="45012"/>
                  </a:lnTo>
                  <a:lnTo>
                    <a:pt x="11077" y="13089"/>
                  </a:lnTo>
                  <a:lnTo>
                    <a:pt x="7074" y="7611"/>
                  </a:lnTo>
                  <a:lnTo>
                    <a:pt x="6096" y="0"/>
                  </a:lnTo>
                  <a:lnTo>
                    <a:pt x="9462" y="3309"/>
                  </a:lnTo>
                  <a:lnTo>
                    <a:pt x="12997" y="4950"/>
                  </a:lnTo>
                  <a:lnTo>
                    <a:pt x="53157" y="19093"/>
                  </a:lnTo>
                  <a:lnTo>
                    <a:pt x="93922" y="29563"/>
                  </a:lnTo>
                  <a:lnTo>
                    <a:pt x="135596" y="38015"/>
                  </a:lnTo>
                  <a:lnTo>
                    <a:pt x="171931" y="44363"/>
                  </a:lnTo>
                  <a:lnTo>
                    <a:pt x="211390" y="52594"/>
                  </a:lnTo>
                  <a:lnTo>
                    <a:pt x="250598" y="62088"/>
                  </a:lnTo>
                  <a:lnTo>
                    <a:pt x="288321" y="71251"/>
                  </a:lnTo>
                  <a:lnTo>
                    <a:pt x="328896" y="81022"/>
                  </a:lnTo>
                  <a:lnTo>
                    <a:pt x="367730" y="90267"/>
                  </a:lnTo>
                  <a:lnTo>
                    <a:pt x="412035" y="106033"/>
                  </a:lnTo>
                  <a:lnTo>
                    <a:pt x="463289" y="1269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45">
              <a:extLst>
                <a:ext uri="{FF2B5EF4-FFF2-40B4-BE49-F238E27FC236}">
                  <a16:creationId xmlns:a16="http://schemas.microsoft.com/office/drawing/2014/main" id="{1A49924B-8F59-4E55-ACC3-A4EE9955CCB3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507196" y="1244600"/>
              <a:ext cx="495140" cy="304801"/>
            </a:xfrm>
            <a:custGeom>
              <a:avLst/>
              <a:gdLst/>
              <a:ahLst/>
              <a:cxnLst/>
              <a:rect l="0" t="0" r="0" b="0"/>
              <a:pathLst>
                <a:path w="495140" h="304801">
                  <a:moveTo>
                    <a:pt x="101567" y="19050"/>
                  </a:moveTo>
                  <a:lnTo>
                    <a:pt x="101567" y="19050"/>
                  </a:lnTo>
                  <a:lnTo>
                    <a:pt x="56165" y="9591"/>
                  </a:lnTo>
                  <a:lnTo>
                    <a:pt x="24147" y="778"/>
                  </a:lnTo>
                  <a:lnTo>
                    <a:pt x="0" y="0"/>
                  </a:lnTo>
                  <a:lnTo>
                    <a:pt x="8808" y="0"/>
                  </a:lnTo>
                  <a:lnTo>
                    <a:pt x="51258" y="11556"/>
                  </a:lnTo>
                  <a:lnTo>
                    <a:pt x="92280" y="15971"/>
                  </a:lnTo>
                  <a:lnTo>
                    <a:pt x="135369" y="18645"/>
                  </a:lnTo>
                  <a:lnTo>
                    <a:pt x="182139" y="18997"/>
                  </a:lnTo>
                  <a:lnTo>
                    <a:pt x="222662" y="20921"/>
                  </a:lnTo>
                  <a:lnTo>
                    <a:pt x="264638" y="24515"/>
                  </a:lnTo>
                  <a:lnTo>
                    <a:pt x="303242" y="21567"/>
                  </a:lnTo>
                  <a:lnTo>
                    <a:pt x="346407" y="24434"/>
                  </a:lnTo>
                  <a:lnTo>
                    <a:pt x="385900" y="25209"/>
                  </a:lnTo>
                  <a:lnTo>
                    <a:pt x="429420" y="25375"/>
                  </a:lnTo>
                  <a:lnTo>
                    <a:pt x="464635" y="27279"/>
                  </a:lnTo>
                  <a:lnTo>
                    <a:pt x="491992" y="32281"/>
                  </a:lnTo>
                  <a:lnTo>
                    <a:pt x="493084" y="33515"/>
                  </a:lnTo>
                  <a:lnTo>
                    <a:pt x="494296" y="36768"/>
                  </a:lnTo>
                  <a:lnTo>
                    <a:pt x="495139" y="46670"/>
                  </a:lnTo>
                  <a:lnTo>
                    <a:pt x="493328" y="50846"/>
                  </a:lnTo>
                  <a:lnTo>
                    <a:pt x="473594" y="72361"/>
                  </a:lnTo>
                  <a:lnTo>
                    <a:pt x="435332" y="95023"/>
                  </a:lnTo>
                  <a:lnTo>
                    <a:pt x="395233" y="115510"/>
                  </a:lnTo>
                  <a:lnTo>
                    <a:pt x="349702" y="146209"/>
                  </a:lnTo>
                  <a:lnTo>
                    <a:pt x="306947" y="177821"/>
                  </a:lnTo>
                  <a:lnTo>
                    <a:pt x="261158" y="220266"/>
                  </a:lnTo>
                  <a:lnTo>
                    <a:pt x="217797" y="266584"/>
                  </a:lnTo>
                  <a:lnTo>
                    <a:pt x="196817" y="304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346">
              <a:extLst>
                <a:ext uri="{FF2B5EF4-FFF2-40B4-BE49-F238E27FC236}">
                  <a16:creationId xmlns:a16="http://schemas.microsoft.com/office/drawing/2014/main" id="{E27D528B-CD60-4A2E-BE2F-6327D2C2FF5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141919" y="1076016"/>
              <a:ext cx="1682745" cy="320689"/>
            </a:xfrm>
            <a:custGeom>
              <a:avLst/>
              <a:gdLst/>
              <a:ahLst/>
              <a:cxnLst/>
              <a:rect l="0" t="0" r="0" b="0"/>
              <a:pathLst>
                <a:path w="1682745" h="320689">
                  <a:moveTo>
                    <a:pt x="19044" y="9834"/>
                  </a:moveTo>
                  <a:lnTo>
                    <a:pt x="19044" y="9834"/>
                  </a:lnTo>
                  <a:lnTo>
                    <a:pt x="19044" y="6463"/>
                  </a:lnTo>
                  <a:lnTo>
                    <a:pt x="18338" y="5470"/>
                  </a:lnTo>
                  <a:lnTo>
                    <a:pt x="17162" y="4808"/>
                  </a:lnTo>
                  <a:lnTo>
                    <a:pt x="15672" y="4367"/>
                  </a:lnTo>
                  <a:lnTo>
                    <a:pt x="10205" y="375"/>
                  </a:lnTo>
                  <a:lnTo>
                    <a:pt x="8918" y="0"/>
                  </a:lnTo>
                  <a:lnTo>
                    <a:pt x="8060" y="456"/>
                  </a:lnTo>
                  <a:lnTo>
                    <a:pt x="6683" y="2886"/>
                  </a:lnTo>
                  <a:lnTo>
                    <a:pt x="3073" y="3307"/>
                  </a:lnTo>
                  <a:lnTo>
                    <a:pt x="2046" y="4071"/>
                  </a:lnTo>
                  <a:lnTo>
                    <a:pt x="264" y="8936"/>
                  </a:lnTo>
                  <a:lnTo>
                    <a:pt x="0" y="28108"/>
                  </a:lnTo>
                  <a:lnTo>
                    <a:pt x="1878" y="33949"/>
                  </a:lnTo>
                  <a:lnTo>
                    <a:pt x="4359" y="39602"/>
                  </a:lnTo>
                  <a:lnTo>
                    <a:pt x="6461" y="50012"/>
                  </a:lnTo>
                  <a:lnTo>
                    <a:pt x="27314" y="86162"/>
                  </a:lnTo>
                  <a:lnTo>
                    <a:pt x="63543" y="129163"/>
                  </a:lnTo>
                  <a:lnTo>
                    <a:pt x="95805" y="155768"/>
                  </a:lnTo>
                  <a:lnTo>
                    <a:pt x="140300" y="186300"/>
                  </a:lnTo>
                  <a:lnTo>
                    <a:pt x="182812" y="208625"/>
                  </a:lnTo>
                  <a:lnTo>
                    <a:pt x="222817" y="223818"/>
                  </a:lnTo>
                  <a:lnTo>
                    <a:pt x="268061" y="237193"/>
                  </a:lnTo>
                  <a:lnTo>
                    <a:pt x="305199" y="249277"/>
                  </a:lnTo>
                  <a:lnTo>
                    <a:pt x="346384" y="258423"/>
                  </a:lnTo>
                  <a:lnTo>
                    <a:pt x="389867" y="268973"/>
                  </a:lnTo>
                  <a:lnTo>
                    <a:pt x="434031" y="277665"/>
                  </a:lnTo>
                  <a:lnTo>
                    <a:pt x="465479" y="282446"/>
                  </a:lnTo>
                  <a:lnTo>
                    <a:pt x="498976" y="287628"/>
                  </a:lnTo>
                  <a:lnTo>
                    <a:pt x="535030" y="294635"/>
                  </a:lnTo>
                  <a:lnTo>
                    <a:pt x="570340" y="300572"/>
                  </a:lnTo>
                  <a:lnTo>
                    <a:pt x="606258" y="305562"/>
                  </a:lnTo>
                  <a:lnTo>
                    <a:pt x="645741" y="310132"/>
                  </a:lnTo>
                  <a:lnTo>
                    <a:pt x="684926" y="312633"/>
                  </a:lnTo>
                  <a:lnTo>
                    <a:pt x="724213" y="314450"/>
                  </a:lnTo>
                  <a:lnTo>
                    <a:pt x="765193" y="317610"/>
                  </a:lnTo>
                  <a:lnTo>
                    <a:pt x="806924" y="319484"/>
                  </a:lnTo>
                  <a:lnTo>
                    <a:pt x="849696" y="320317"/>
                  </a:lnTo>
                  <a:lnTo>
                    <a:pt x="894576" y="320688"/>
                  </a:lnTo>
                  <a:lnTo>
                    <a:pt x="938512" y="318971"/>
                  </a:lnTo>
                  <a:lnTo>
                    <a:pt x="981557" y="317267"/>
                  </a:lnTo>
                  <a:lnTo>
                    <a:pt x="1024207" y="318862"/>
                  </a:lnTo>
                  <a:lnTo>
                    <a:pt x="1066681" y="318159"/>
                  </a:lnTo>
                  <a:lnTo>
                    <a:pt x="1109077" y="316201"/>
                  </a:lnTo>
                  <a:lnTo>
                    <a:pt x="1151438" y="315330"/>
                  </a:lnTo>
                  <a:lnTo>
                    <a:pt x="1191902" y="314944"/>
                  </a:lnTo>
                  <a:lnTo>
                    <a:pt x="1231053" y="314772"/>
                  </a:lnTo>
                  <a:lnTo>
                    <a:pt x="1269620" y="314695"/>
                  </a:lnTo>
                  <a:lnTo>
                    <a:pt x="1307928" y="312780"/>
                  </a:lnTo>
                  <a:lnTo>
                    <a:pt x="1345414" y="310282"/>
                  </a:lnTo>
                  <a:lnTo>
                    <a:pt x="1380890" y="309172"/>
                  </a:lnTo>
                  <a:lnTo>
                    <a:pt x="1415471" y="306797"/>
                  </a:lnTo>
                  <a:lnTo>
                    <a:pt x="1448950" y="304095"/>
                  </a:lnTo>
                  <a:lnTo>
                    <a:pt x="1494860" y="302574"/>
                  </a:lnTo>
                  <a:lnTo>
                    <a:pt x="1534882" y="301418"/>
                  </a:lnTo>
                  <a:lnTo>
                    <a:pt x="1580368" y="295064"/>
                  </a:lnTo>
                  <a:lnTo>
                    <a:pt x="1619953" y="290386"/>
                  </a:lnTo>
                  <a:lnTo>
                    <a:pt x="1663198" y="285964"/>
                  </a:lnTo>
                  <a:lnTo>
                    <a:pt x="1682744" y="27653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SMARTInkShape-Group214">
            <a:extLst>
              <a:ext uri="{FF2B5EF4-FFF2-40B4-BE49-F238E27FC236}">
                <a16:creationId xmlns:a16="http://schemas.microsoft.com/office/drawing/2014/main" id="{D2DE8BB0-144F-4006-A92E-CAA62D8B613B}"/>
              </a:ext>
            </a:extLst>
          </p:cNvPr>
          <p:cNvGrpSpPr/>
          <p:nvPr/>
        </p:nvGrpSpPr>
        <p:grpSpPr>
          <a:xfrm>
            <a:off x="5186363" y="5384914"/>
            <a:ext cx="2354853" cy="507887"/>
            <a:chOff x="5186363" y="5384914"/>
            <a:chExt cx="2354853" cy="507887"/>
          </a:xfrm>
        </p:grpSpPr>
        <p:sp>
          <p:nvSpPr>
            <p:cNvPr id="24" name="SMARTInkShape-719">
              <a:extLst>
                <a:ext uri="{FF2B5EF4-FFF2-40B4-BE49-F238E27FC236}">
                  <a16:creationId xmlns:a16="http://schemas.microsoft.com/office/drawing/2014/main" id="{872FCEE5-6BA7-4F25-9F93-7C0706DCFA0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186363" y="5384914"/>
              <a:ext cx="253300" cy="482487"/>
            </a:xfrm>
            <a:custGeom>
              <a:avLst/>
              <a:gdLst/>
              <a:ahLst/>
              <a:cxnLst/>
              <a:rect l="0" t="0" r="0" b="0"/>
              <a:pathLst>
                <a:path w="253300" h="482487">
                  <a:moveTo>
                    <a:pt x="0" y="482486"/>
                  </a:moveTo>
                  <a:lnTo>
                    <a:pt x="0" y="482486"/>
                  </a:lnTo>
                  <a:lnTo>
                    <a:pt x="6088" y="482486"/>
                  </a:lnTo>
                  <a:lnTo>
                    <a:pt x="18248" y="475579"/>
                  </a:lnTo>
                  <a:lnTo>
                    <a:pt x="22927" y="470949"/>
                  </a:lnTo>
                  <a:lnTo>
                    <a:pt x="30233" y="461115"/>
                  </a:lnTo>
                  <a:lnTo>
                    <a:pt x="39610" y="452714"/>
                  </a:lnTo>
                  <a:lnTo>
                    <a:pt x="57231" y="410716"/>
                  </a:lnTo>
                  <a:lnTo>
                    <a:pt x="71971" y="368074"/>
                  </a:lnTo>
                  <a:lnTo>
                    <a:pt x="85695" y="334540"/>
                  </a:lnTo>
                  <a:lnTo>
                    <a:pt x="94253" y="293853"/>
                  </a:lnTo>
                  <a:lnTo>
                    <a:pt x="109238" y="248366"/>
                  </a:lnTo>
                  <a:lnTo>
                    <a:pt x="119075" y="207065"/>
                  </a:lnTo>
                  <a:lnTo>
                    <a:pt x="133875" y="164936"/>
                  </a:lnTo>
                  <a:lnTo>
                    <a:pt x="147015" y="126014"/>
                  </a:lnTo>
                  <a:lnTo>
                    <a:pt x="165505" y="84482"/>
                  </a:lnTo>
                  <a:lnTo>
                    <a:pt x="194757" y="41476"/>
                  </a:lnTo>
                  <a:lnTo>
                    <a:pt x="224334" y="4240"/>
                  </a:lnTo>
                  <a:lnTo>
                    <a:pt x="228585" y="1822"/>
                  </a:lnTo>
                  <a:lnTo>
                    <a:pt x="234817" y="141"/>
                  </a:lnTo>
                  <a:lnTo>
                    <a:pt x="237948" y="0"/>
                  </a:lnTo>
                  <a:lnTo>
                    <a:pt x="239065" y="667"/>
                  </a:lnTo>
                  <a:lnTo>
                    <a:pt x="239810" y="1818"/>
                  </a:lnTo>
                  <a:lnTo>
                    <a:pt x="240858" y="6809"/>
                  </a:lnTo>
                  <a:lnTo>
                    <a:pt x="241809" y="11429"/>
                  </a:lnTo>
                  <a:lnTo>
                    <a:pt x="246287" y="25894"/>
                  </a:lnTo>
                  <a:lnTo>
                    <a:pt x="251255" y="69302"/>
                  </a:lnTo>
                  <a:lnTo>
                    <a:pt x="250452" y="90164"/>
                  </a:lnTo>
                  <a:lnTo>
                    <a:pt x="253299" y="111087"/>
                  </a:lnTo>
                  <a:lnTo>
                    <a:pt x="248903" y="140940"/>
                  </a:lnTo>
                  <a:lnTo>
                    <a:pt x="251264" y="146773"/>
                  </a:lnTo>
                  <a:lnTo>
                    <a:pt x="251470" y="149316"/>
                  </a:lnTo>
                  <a:lnTo>
                    <a:pt x="247706" y="173443"/>
                  </a:lnTo>
                  <a:lnTo>
                    <a:pt x="246982" y="174857"/>
                  </a:lnTo>
                  <a:lnTo>
                    <a:pt x="245793" y="175800"/>
                  </a:lnTo>
                  <a:lnTo>
                    <a:pt x="241300" y="1776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720">
              <a:extLst>
                <a:ext uri="{FF2B5EF4-FFF2-40B4-BE49-F238E27FC236}">
                  <a16:creationId xmlns:a16="http://schemas.microsoft.com/office/drawing/2014/main" id="{23B0615F-96DB-40CE-8CE5-1E68AB0C147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186363" y="5524500"/>
              <a:ext cx="209551" cy="146051"/>
            </a:xfrm>
            <a:custGeom>
              <a:avLst/>
              <a:gdLst/>
              <a:ahLst/>
              <a:cxnLst/>
              <a:rect l="0" t="0" r="0" b="0"/>
              <a:pathLst>
                <a:path w="209551" h="146051">
                  <a:moveTo>
                    <a:pt x="0" y="0"/>
                  </a:moveTo>
                  <a:lnTo>
                    <a:pt x="0" y="0"/>
                  </a:lnTo>
                  <a:lnTo>
                    <a:pt x="0" y="25191"/>
                  </a:lnTo>
                  <a:lnTo>
                    <a:pt x="1881" y="30717"/>
                  </a:lnTo>
                  <a:lnTo>
                    <a:pt x="28374" y="75686"/>
                  </a:lnTo>
                  <a:lnTo>
                    <a:pt x="69310" y="113850"/>
                  </a:lnTo>
                  <a:lnTo>
                    <a:pt x="116149" y="133076"/>
                  </a:lnTo>
                  <a:lnTo>
                    <a:pt x="162740" y="144780"/>
                  </a:lnTo>
                  <a:lnTo>
                    <a:pt x="20955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721">
              <a:extLst>
                <a:ext uri="{FF2B5EF4-FFF2-40B4-BE49-F238E27FC236}">
                  <a16:creationId xmlns:a16="http://schemas.microsoft.com/office/drawing/2014/main" id="{A63BCD4A-62B3-4078-B452-7384A99AD08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479369" y="5695952"/>
              <a:ext cx="214733" cy="126999"/>
            </a:xfrm>
            <a:custGeom>
              <a:avLst/>
              <a:gdLst/>
              <a:ahLst/>
              <a:cxnLst/>
              <a:rect l="0" t="0" r="0" b="0"/>
              <a:pathLst>
                <a:path w="214733" h="126999">
                  <a:moveTo>
                    <a:pt x="18144" y="6348"/>
                  </a:moveTo>
                  <a:lnTo>
                    <a:pt x="18144" y="6348"/>
                  </a:lnTo>
                  <a:lnTo>
                    <a:pt x="18144" y="9719"/>
                  </a:lnTo>
                  <a:lnTo>
                    <a:pt x="17438" y="10712"/>
                  </a:lnTo>
                  <a:lnTo>
                    <a:pt x="16262" y="11374"/>
                  </a:lnTo>
                  <a:lnTo>
                    <a:pt x="14772" y="11815"/>
                  </a:lnTo>
                  <a:lnTo>
                    <a:pt x="13779" y="12815"/>
                  </a:lnTo>
                  <a:lnTo>
                    <a:pt x="12055" y="18088"/>
                  </a:lnTo>
                  <a:lnTo>
                    <a:pt x="10028" y="18621"/>
                  </a:lnTo>
                  <a:lnTo>
                    <a:pt x="8500" y="18764"/>
                  </a:lnTo>
                  <a:lnTo>
                    <a:pt x="7481" y="19564"/>
                  </a:lnTo>
                  <a:lnTo>
                    <a:pt x="6349" y="22335"/>
                  </a:lnTo>
                  <a:lnTo>
                    <a:pt x="5712" y="27861"/>
                  </a:lnTo>
                  <a:lnTo>
                    <a:pt x="4917" y="29157"/>
                  </a:lnTo>
                  <a:lnTo>
                    <a:pt x="3681" y="30021"/>
                  </a:lnTo>
                  <a:lnTo>
                    <a:pt x="2152" y="30597"/>
                  </a:lnTo>
                  <a:lnTo>
                    <a:pt x="1133" y="31686"/>
                  </a:lnTo>
                  <a:lnTo>
                    <a:pt x="0" y="34778"/>
                  </a:lnTo>
                  <a:lnTo>
                    <a:pt x="403" y="36590"/>
                  </a:lnTo>
                  <a:lnTo>
                    <a:pt x="4239" y="44569"/>
                  </a:lnTo>
                  <a:lnTo>
                    <a:pt x="7293" y="68527"/>
                  </a:lnTo>
                  <a:lnTo>
                    <a:pt x="16424" y="82433"/>
                  </a:lnTo>
                  <a:lnTo>
                    <a:pt x="16997" y="84587"/>
                  </a:lnTo>
                  <a:lnTo>
                    <a:pt x="21397" y="88864"/>
                  </a:lnTo>
                  <a:lnTo>
                    <a:pt x="43463" y="106066"/>
                  </a:lnTo>
                  <a:lnTo>
                    <a:pt x="73575" y="113857"/>
                  </a:lnTo>
                  <a:lnTo>
                    <a:pt x="83421" y="114211"/>
                  </a:lnTo>
                  <a:lnTo>
                    <a:pt x="130357" y="99187"/>
                  </a:lnTo>
                  <a:lnTo>
                    <a:pt x="136925" y="93235"/>
                  </a:lnTo>
                  <a:lnTo>
                    <a:pt x="168522" y="48658"/>
                  </a:lnTo>
                  <a:lnTo>
                    <a:pt x="178255" y="35974"/>
                  </a:lnTo>
                  <a:lnTo>
                    <a:pt x="186021" y="19046"/>
                  </a:lnTo>
                  <a:lnTo>
                    <a:pt x="192239" y="11992"/>
                  </a:lnTo>
                  <a:lnTo>
                    <a:pt x="199001" y="7315"/>
                  </a:lnTo>
                  <a:lnTo>
                    <a:pt x="202023" y="2480"/>
                  </a:lnTo>
                  <a:lnTo>
                    <a:pt x="208636" y="0"/>
                  </a:lnTo>
                  <a:lnTo>
                    <a:pt x="213668" y="11932"/>
                  </a:lnTo>
                  <a:lnTo>
                    <a:pt x="214732" y="24384"/>
                  </a:lnTo>
                  <a:lnTo>
                    <a:pt x="206875" y="69861"/>
                  </a:lnTo>
                  <a:lnTo>
                    <a:pt x="203651" y="82552"/>
                  </a:lnTo>
                  <a:lnTo>
                    <a:pt x="202562" y="96111"/>
                  </a:lnTo>
                  <a:lnTo>
                    <a:pt x="208644" y="1269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722">
              <a:extLst>
                <a:ext uri="{FF2B5EF4-FFF2-40B4-BE49-F238E27FC236}">
                  <a16:creationId xmlns:a16="http://schemas.microsoft.com/office/drawing/2014/main" id="{05B9FDC6-862F-4475-98BE-9D11D43828F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859518" y="5645150"/>
              <a:ext cx="208128" cy="190501"/>
            </a:xfrm>
            <a:custGeom>
              <a:avLst/>
              <a:gdLst/>
              <a:ahLst/>
              <a:cxnLst/>
              <a:rect l="0" t="0" r="0" b="0"/>
              <a:pathLst>
                <a:path w="208128" h="190501">
                  <a:moveTo>
                    <a:pt x="18995" y="0"/>
                  </a:moveTo>
                  <a:lnTo>
                    <a:pt x="18995" y="0"/>
                  </a:lnTo>
                  <a:lnTo>
                    <a:pt x="18995" y="12831"/>
                  </a:lnTo>
                  <a:lnTo>
                    <a:pt x="20876" y="18167"/>
                  </a:lnTo>
                  <a:lnTo>
                    <a:pt x="22366" y="20578"/>
                  </a:lnTo>
                  <a:lnTo>
                    <a:pt x="22653" y="22891"/>
                  </a:lnTo>
                  <a:lnTo>
                    <a:pt x="11179" y="69897"/>
                  </a:lnTo>
                  <a:lnTo>
                    <a:pt x="7742" y="82564"/>
                  </a:lnTo>
                  <a:lnTo>
                    <a:pt x="4842" y="95254"/>
                  </a:lnTo>
                  <a:lnTo>
                    <a:pt x="912" y="108813"/>
                  </a:lnTo>
                  <a:lnTo>
                    <a:pt x="231" y="116045"/>
                  </a:lnTo>
                  <a:lnTo>
                    <a:pt x="1953" y="120485"/>
                  </a:lnTo>
                  <a:lnTo>
                    <a:pt x="3400" y="122657"/>
                  </a:lnTo>
                  <a:lnTo>
                    <a:pt x="3659" y="124810"/>
                  </a:lnTo>
                  <a:lnTo>
                    <a:pt x="27" y="141023"/>
                  </a:lnTo>
                  <a:lnTo>
                    <a:pt x="0" y="142699"/>
                  </a:lnTo>
                  <a:lnTo>
                    <a:pt x="687" y="143816"/>
                  </a:lnTo>
                  <a:lnTo>
                    <a:pt x="1850" y="144561"/>
                  </a:lnTo>
                  <a:lnTo>
                    <a:pt x="6859" y="145609"/>
                  </a:lnTo>
                  <a:lnTo>
                    <a:pt x="27471" y="146043"/>
                  </a:lnTo>
                  <a:lnTo>
                    <a:pt x="29584" y="144634"/>
                  </a:lnTo>
                  <a:lnTo>
                    <a:pt x="39927" y="134115"/>
                  </a:lnTo>
                  <a:lnTo>
                    <a:pt x="84633" y="99950"/>
                  </a:lnTo>
                  <a:lnTo>
                    <a:pt x="122712" y="74726"/>
                  </a:lnTo>
                  <a:lnTo>
                    <a:pt x="152345" y="65109"/>
                  </a:lnTo>
                  <a:lnTo>
                    <a:pt x="172806" y="63007"/>
                  </a:lnTo>
                  <a:lnTo>
                    <a:pt x="178607" y="60223"/>
                  </a:lnTo>
                  <a:lnTo>
                    <a:pt x="181142" y="59904"/>
                  </a:lnTo>
                  <a:lnTo>
                    <a:pt x="185839" y="61432"/>
                  </a:lnTo>
                  <a:lnTo>
                    <a:pt x="196745" y="68254"/>
                  </a:lnTo>
                  <a:lnTo>
                    <a:pt x="198878" y="68786"/>
                  </a:lnTo>
                  <a:lnTo>
                    <a:pt x="200300" y="69846"/>
                  </a:lnTo>
                  <a:lnTo>
                    <a:pt x="201248" y="71259"/>
                  </a:lnTo>
                  <a:lnTo>
                    <a:pt x="208004" y="89581"/>
                  </a:lnTo>
                  <a:lnTo>
                    <a:pt x="208127" y="97670"/>
                  </a:lnTo>
                  <a:lnTo>
                    <a:pt x="198937" y="141236"/>
                  </a:lnTo>
                  <a:lnTo>
                    <a:pt x="196724" y="153639"/>
                  </a:lnTo>
                  <a:lnTo>
                    <a:pt x="191894" y="166390"/>
                  </a:lnTo>
                  <a:lnTo>
                    <a:pt x="190731" y="178917"/>
                  </a:lnTo>
                  <a:lnTo>
                    <a:pt x="192453" y="183706"/>
                  </a:lnTo>
                  <a:lnTo>
                    <a:pt x="196795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723">
              <a:extLst>
                <a:ext uri="{FF2B5EF4-FFF2-40B4-BE49-F238E27FC236}">
                  <a16:creationId xmlns:a16="http://schemas.microsoft.com/office/drawing/2014/main" id="{1A3AACCE-E32A-461F-AB82-215018B7FE1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189665" y="5670550"/>
              <a:ext cx="63499" cy="177801"/>
            </a:xfrm>
            <a:custGeom>
              <a:avLst/>
              <a:gdLst/>
              <a:ahLst/>
              <a:cxnLst/>
              <a:rect l="0" t="0" r="0" b="0"/>
              <a:pathLst>
                <a:path w="63499" h="177801">
                  <a:moveTo>
                    <a:pt x="57148" y="0"/>
                  </a:moveTo>
                  <a:lnTo>
                    <a:pt x="57148" y="0"/>
                  </a:lnTo>
                  <a:lnTo>
                    <a:pt x="53776" y="3371"/>
                  </a:lnTo>
                  <a:lnTo>
                    <a:pt x="50240" y="5026"/>
                  </a:lnTo>
                  <a:lnTo>
                    <a:pt x="48309" y="5467"/>
                  </a:lnTo>
                  <a:lnTo>
                    <a:pt x="42221" y="9460"/>
                  </a:lnTo>
                  <a:lnTo>
                    <a:pt x="8515" y="42992"/>
                  </a:lnTo>
                  <a:lnTo>
                    <a:pt x="2835" y="53739"/>
                  </a:lnTo>
                  <a:lnTo>
                    <a:pt x="108" y="86816"/>
                  </a:lnTo>
                  <a:lnTo>
                    <a:pt x="0" y="130351"/>
                  </a:lnTo>
                  <a:lnTo>
                    <a:pt x="5067" y="147993"/>
                  </a:lnTo>
                  <a:lnTo>
                    <a:pt x="8836" y="156556"/>
                  </a:lnTo>
                  <a:lnTo>
                    <a:pt x="14744" y="163184"/>
                  </a:lnTo>
                  <a:lnTo>
                    <a:pt x="30035" y="173188"/>
                  </a:lnTo>
                  <a:lnTo>
                    <a:pt x="42451" y="176433"/>
                  </a:lnTo>
                  <a:lnTo>
                    <a:pt x="63498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724">
              <a:extLst>
                <a:ext uri="{FF2B5EF4-FFF2-40B4-BE49-F238E27FC236}">
                  <a16:creationId xmlns:a16="http://schemas.microsoft.com/office/drawing/2014/main" id="{DA8B69D1-EA4A-4047-AEB0-C49E368B623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469063" y="5575300"/>
              <a:ext cx="76201" cy="228601"/>
            </a:xfrm>
            <a:custGeom>
              <a:avLst/>
              <a:gdLst/>
              <a:ahLst/>
              <a:cxnLst/>
              <a:rect l="0" t="0" r="0" b="0"/>
              <a:pathLst>
                <a:path w="76201" h="228601">
                  <a:moveTo>
                    <a:pt x="76200" y="0"/>
                  </a:moveTo>
                  <a:lnTo>
                    <a:pt x="76200" y="0"/>
                  </a:lnTo>
                  <a:lnTo>
                    <a:pt x="72828" y="3371"/>
                  </a:lnTo>
                  <a:lnTo>
                    <a:pt x="71173" y="6908"/>
                  </a:lnTo>
                  <a:lnTo>
                    <a:pt x="54946" y="51292"/>
                  </a:lnTo>
                  <a:lnTo>
                    <a:pt x="36552" y="93881"/>
                  </a:lnTo>
                  <a:lnTo>
                    <a:pt x="28935" y="120380"/>
                  </a:lnTo>
                  <a:lnTo>
                    <a:pt x="15987" y="152364"/>
                  </a:lnTo>
                  <a:lnTo>
                    <a:pt x="7361" y="196457"/>
                  </a:lnTo>
                  <a:lnTo>
                    <a:pt x="5703" y="219398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725">
              <a:extLst>
                <a:ext uri="{FF2B5EF4-FFF2-40B4-BE49-F238E27FC236}">
                  <a16:creationId xmlns:a16="http://schemas.microsoft.com/office/drawing/2014/main" id="{7E812866-A5CD-4F06-9197-E19EC085767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430963" y="5638800"/>
              <a:ext cx="127001" cy="95251"/>
            </a:xfrm>
            <a:custGeom>
              <a:avLst/>
              <a:gdLst/>
              <a:ahLst/>
              <a:cxnLst/>
              <a:rect l="0" t="0" r="0" b="0"/>
              <a:pathLst>
                <a:path w="127001" h="952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8838" y="23765"/>
                  </a:lnTo>
                  <a:lnTo>
                    <a:pt x="45609" y="64628"/>
                  </a:lnTo>
                  <a:lnTo>
                    <a:pt x="80518" y="90108"/>
                  </a:lnTo>
                  <a:lnTo>
                    <a:pt x="93158" y="93727"/>
                  </a:lnTo>
                  <a:lnTo>
                    <a:pt x="12700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726">
              <a:extLst>
                <a:ext uri="{FF2B5EF4-FFF2-40B4-BE49-F238E27FC236}">
                  <a16:creationId xmlns:a16="http://schemas.microsoft.com/office/drawing/2014/main" id="{8F5AB5D2-E859-4A59-8078-C573D025E53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678613" y="5727700"/>
              <a:ext cx="19051" cy="69851"/>
            </a:xfrm>
            <a:custGeom>
              <a:avLst/>
              <a:gdLst/>
              <a:ahLst/>
              <a:cxnLst/>
              <a:rect l="0" t="0" r="0" b="0"/>
              <a:pathLst>
                <a:path w="19051" h="6985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7168" y="6908"/>
                  </a:lnTo>
                  <a:lnTo>
                    <a:pt x="14685" y="10831"/>
                  </a:lnTo>
                  <a:lnTo>
                    <a:pt x="9215" y="27669"/>
                  </a:lnTo>
                  <a:lnTo>
                    <a:pt x="12101" y="39958"/>
                  </a:lnTo>
                  <a:lnTo>
                    <a:pt x="10552" y="44335"/>
                  </a:lnTo>
                  <a:lnTo>
                    <a:pt x="8218" y="48632"/>
                  </a:lnTo>
                  <a:lnTo>
                    <a:pt x="6198" y="55018"/>
                  </a:lnTo>
                  <a:lnTo>
                    <a:pt x="2150" y="61379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727">
              <a:extLst>
                <a:ext uri="{FF2B5EF4-FFF2-40B4-BE49-F238E27FC236}">
                  <a16:creationId xmlns:a16="http://schemas.microsoft.com/office/drawing/2014/main" id="{1435EC15-CFAC-494F-978E-196DEE7144F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811963" y="5626100"/>
              <a:ext cx="6351" cy="38101"/>
            </a:xfrm>
            <a:custGeom>
              <a:avLst/>
              <a:gdLst/>
              <a:ahLst/>
              <a:cxnLst/>
              <a:rect l="0" t="0" r="0" b="0"/>
              <a:pathLst>
                <a:path w="6351" h="38101">
                  <a:moveTo>
                    <a:pt x="6350" y="0"/>
                  </a:moveTo>
                  <a:lnTo>
                    <a:pt x="6350" y="0"/>
                  </a:lnTo>
                  <a:lnTo>
                    <a:pt x="6350" y="15111"/>
                  </a:lnTo>
                  <a:lnTo>
                    <a:pt x="4468" y="19181"/>
                  </a:lnTo>
                  <a:lnTo>
                    <a:pt x="1985" y="23342"/>
                  </a:lnTo>
                  <a:lnTo>
                    <a:pt x="261" y="30503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728">
              <a:extLst>
                <a:ext uri="{FF2B5EF4-FFF2-40B4-BE49-F238E27FC236}">
                  <a16:creationId xmlns:a16="http://schemas.microsoft.com/office/drawing/2014/main" id="{4BCC5ACE-3EF8-48A0-AEF2-C1C08E5CB5B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802200" y="5651500"/>
              <a:ext cx="161789" cy="152392"/>
            </a:xfrm>
            <a:custGeom>
              <a:avLst/>
              <a:gdLst/>
              <a:ahLst/>
              <a:cxnLst/>
              <a:rect l="0" t="0" r="0" b="0"/>
              <a:pathLst>
                <a:path w="161789" h="152392">
                  <a:moveTo>
                    <a:pt x="28813" y="76200"/>
                  </a:moveTo>
                  <a:lnTo>
                    <a:pt x="28813" y="76200"/>
                  </a:lnTo>
                  <a:lnTo>
                    <a:pt x="19974" y="90506"/>
                  </a:lnTo>
                  <a:lnTo>
                    <a:pt x="7613" y="107043"/>
                  </a:lnTo>
                  <a:lnTo>
                    <a:pt x="0" y="124001"/>
                  </a:lnTo>
                  <a:lnTo>
                    <a:pt x="432" y="125001"/>
                  </a:lnTo>
                  <a:lnTo>
                    <a:pt x="1425" y="125667"/>
                  </a:lnTo>
                  <a:lnTo>
                    <a:pt x="2088" y="126817"/>
                  </a:lnTo>
                  <a:lnTo>
                    <a:pt x="3151" y="133732"/>
                  </a:lnTo>
                  <a:lnTo>
                    <a:pt x="3361" y="138521"/>
                  </a:lnTo>
                  <a:lnTo>
                    <a:pt x="20002" y="149757"/>
                  </a:lnTo>
                  <a:lnTo>
                    <a:pt x="24426" y="151225"/>
                  </a:lnTo>
                  <a:lnTo>
                    <a:pt x="71177" y="152391"/>
                  </a:lnTo>
                  <a:lnTo>
                    <a:pt x="88086" y="147329"/>
                  </a:lnTo>
                  <a:lnTo>
                    <a:pt x="112687" y="136446"/>
                  </a:lnTo>
                  <a:lnTo>
                    <a:pt x="134997" y="119040"/>
                  </a:lnTo>
                  <a:lnTo>
                    <a:pt x="159320" y="86707"/>
                  </a:lnTo>
                  <a:lnTo>
                    <a:pt x="161321" y="78216"/>
                  </a:lnTo>
                  <a:lnTo>
                    <a:pt x="161788" y="70981"/>
                  </a:lnTo>
                  <a:lnTo>
                    <a:pt x="155157" y="23810"/>
                  </a:lnTo>
                  <a:lnTo>
                    <a:pt x="150352" y="14302"/>
                  </a:lnTo>
                  <a:lnTo>
                    <a:pt x="140703" y="4002"/>
                  </a:lnTo>
                  <a:lnTo>
                    <a:pt x="136632" y="1779"/>
                  </a:lnTo>
                  <a:lnTo>
                    <a:pt x="13041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729">
              <a:extLst>
                <a:ext uri="{FF2B5EF4-FFF2-40B4-BE49-F238E27FC236}">
                  <a16:creationId xmlns:a16="http://schemas.microsoft.com/office/drawing/2014/main" id="{9207FC5F-3221-4D0F-B2D1-67CA18D0F46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027863" y="5670550"/>
              <a:ext cx="189484" cy="139701"/>
            </a:xfrm>
            <a:custGeom>
              <a:avLst/>
              <a:gdLst/>
              <a:ahLst/>
              <a:cxnLst/>
              <a:rect l="0" t="0" r="0" b="0"/>
              <a:pathLst>
                <a:path w="189484" h="1397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9"/>
                  </a:lnTo>
                  <a:lnTo>
                    <a:pt x="9459" y="14927"/>
                  </a:lnTo>
                  <a:lnTo>
                    <a:pt x="16423" y="23305"/>
                  </a:lnTo>
                  <a:lnTo>
                    <a:pt x="24414" y="45685"/>
                  </a:lnTo>
                  <a:lnTo>
                    <a:pt x="24037" y="48096"/>
                  </a:lnTo>
                  <a:lnTo>
                    <a:pt x="19846" y="59189"/>
                  </a:lnTo>
                  <a:lnTo>
                    <a:pt x="19285" y="65594"/>
                  </a:lnTo>
                  <a:lnTo>
                    <a:pt x="21036" y="69840"/>
                  </a:lnTo>
                  <a:lnTo>
                    <a:pt x="22490" y="71960"/>
                  </a:lnTo>
                  <a:lnTo>
                    <a:pt x="22755" y="74785"/>
                  </a:lnTo>
                  <a:lnTo>
                    <a:pt x="19236" y="91637"/>
                  </a:lnTo>
                  <a:lnTo>
                    <a:pt x="18468" y="92842"/>
                  </a:lnTo>
                  <a:lnTo>
                    <a:pt x="17250" y="93645"/>
                  </a:lnTo>
                  <a:lnTo>
                    <a:pt x="15733" y="94180"/>
                  </a:lnTo>
                  <a:lnTo>
                    <a:pt x="14723" y="95242"/>
                  </a:lnTo>
                  <a:lnTo>
                    <a:pt x="12779" y="101311"/>
                  </a:lnTo>
                  <a:lnTo>
                    <a:pt x="18790" y="101593"/>
                  </a:lnTo>
                  <a:lnTo>
                    <a:pt x="30949" y="96573"/>
                  </a:lnTo>
                  <a:lnTo>
                    <a:pt x="33332" y="96132"/>
                  </a:lnTo>
                  <a:lnTo>
                    <a:pt x="37862" y="93761"/>
                  </a:lnTo>
                  <a:lnTo>
                    <a:pt x="85276" y="65612"/>
                  </a:lnTo>
                  <a:lnTo>
                    <a:pt x="131240" y="36866"/>
                  </a:lnTo>
                  <a:lnTo>
                    <a:pt x="158192" y="20966"/>
                  </a:lnTo>
                  <a:lnTo>
                    <a:pt x="170477" y="19429"/>
                  </a:lnTo>
                  <a:lnTo>
                    <a:pt x="187069" y="19060"/>
                  </a:lnTo>
                  <a:lnTo>
                    <a:pt x="188212" y="19762"/>
                  </a:lnTo>
                  <a:lnTo>
                    <a:pt x="188975" y="20936"/>
                  </a:lnTo>
                  <a:lnTo>
                    <a:pt x="189483" y="22424"/>
                  </a:lnTo>
                  <a:lnTo>
                    <a:pt x="179127" y="66525"/>
                  </a:lnTo>
                  <a:lnTo>
                    <a:pt x="172627" y="82741"/>
                  </a:lnTo>
                  <a:lnTo>
                    <a:pt x="164194" y="96091"/>
                  </a:lnTo>
                  <a:lnTo>
                    <a:pt x="163790" y="99338"/>
                  </a:lnTo>
                  <a:lnTo>
                    <a:pt x="164227" y="102209"/>
                  </a:lnTo>
                  <a:lnTo>
                    <a:pt x="15875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730">
              <a:extLst>
                <a:ext uri="{FF2B5EF4-FFF2-40B4-BE49-F238E27FC236}">
                  <a16:creationId xmlns:a16="http://schemas.microsoft.com/office/drawing/2014/main" id="{F72376D5-2BF9-4F87-8B6A-94118A04BFB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377202" y="5626125"/>
              <a:ext cx="164014" cy="266676"/>
            </a:xfrm>
            <a:custGeom>
              <a:avLst/>
              <a:gdLst/>
              <a:ahLst/>
              <a:cxnLst/>
              <a:rect l="0" t="0" r="0" b="0"/>
              <a:pathLst>
                <a:path w="164014" h="266676">
                  <a:moveTo>
                    <a:pt x="120561" y="12675"/>
                  </a:moveTo>
                  <a:lnTo>
                    <a:pt x="120561" y="12675"/>
                  </a:lnTo>
                  <a:lnTo>
                    <a:pt x="116902" y="12675"/>
                  </a:lnTo>
                  <a:lnTo>
                    <a:pt x="118465" y="12675"/>
                  </a:lnTo>
                  <a:lnTo>
                    <a:pt x="114909" y="12675"/>
                  </a:lnTo>
                  <a:lnTo>
                    <a:pt x="114521" y="10794"/>
                  </a:lnTo>
                  <a:lnTo>
                    <a:pt x="114417" y="9304"/>
                  </a:lnTo>
                  <a:lnTo>
                    <a:pt x="112938" y="8311"/>
                  </a:lnTo>
                  <a:lnTo>
                    <a:pt x="105523" y="6208"/>
                  </a:lnTo>
                  <a:lnTo>
                    <a:pt x="104186" y="4836"/>
                  </a:lnTo>
                  <a:lnTo>
                    <a:pt x="103294" y="3215"/>
                  </a:lnTo>
                  <a:lnTo>
                    <a:pt x="101994" y="2135"/>
                  </a:lnTo>
                  <a:lnTo>
                    <a:pt x="98668" y="935"/>
                  </a:lnTo>
                  <a:lnTo>
                    <a:pt x="67495" y="0"/>
                  </a:lnTo>
                  <a:lnTo>
                    <a:pt x="36763" y="7816"/>
                  </a:lnTo>
                  <a:lnTo>
                    <a:pt x="9870" y="18953"/>
                  </a:lnTo>
                  <a:lnTo>
                    <a:pt x="8667" y="20388"/>
                  </a:lnTo>
                  <a:lnTo>
                    <a:pt x="6625" y="23864"/>
                  </a:lnTo>
                  <a:lnTo>
                    <a:pt x="2213" y="29788"/>
                  </a:lnTo>
                  <a:lnTo>
                    <a:pt x="214" y="36844"/>
                  </a:lnTo>
                  <a:lnTo>
                    <a:pt x="0" y="41082"/>
                  </a:lnTo>
                  <a:lnTo>
                    <a:pt x="6679" y="50176"/>
                  </a:lnTo>
                  <a:lnTo>
                    <a:pt x="17214" y="60822"/>
                  </a:lnTo>
                  <a:lnTo>
                    <a:pt x="58985" y="82516"/>
                  </a:lnTo>
                  <a:lnTo>
                    <a:pt x="102866" y="105220"/>
                  </a:lnTo>
                  <a:lnTo>
                    <a:pt x="132619" y="119162"/>
                  </a:lnTo>
                  <a:lnTo>
                    <a:pt x="142399" y="129913"/>
                  </a:lnTo>
                  <a:lnTo>
                    <a:pt x="155712" y="150200"/>
                  </a:lnTo>
                  <a:lnTo>
                    <a:pt x="164013" y="178718"/>
                  </a:lnTo>
                  <a:lnTo>
                    <a:pt x="162686" y="185485"/>
                  </a:lnTo>
                  <a:lnTo>
                    <a:pt x="150058" y="217209"/>
                  </a:lnTo>
                  <a:lnTo>
                    <a:pt x="142137" y="227286"/>
                  </a:lnTo>
                  <a:lnTo>
                    <a:pt x="95730" y="260980"/>
                  </a:lnTo>
                  <a:lnTo>
                    <a:pt x="88811" y="2666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SMARTInkShape-Group215">
            <a:extLst>
              <a:ext uri="{FF2B5EF4-FFF2-40B4-BE49-F238E27FC236}">
                <a16:creationId xmlns:a16="http://schemas.microsoft.com/office/drawing/2014/main" id="{6D885A94-8878-4C74-8557-D0828C40A563}"/>
              </a:ext>
            </a:extLst>
          </p:cNvPr>
          <p:cNvGrpSpPr/>
          <p:nvPr/>
        </p:nvGrpSpPr>
        <p:grpSpPr>
          <a:xfrm>
            <a:off x="3230698" y="5486400"/>
            <a:ext cx="1339716" cy="368301"/>
            <a:chOff x="3230698" y="5486400"/>
            <a:chExt cx="1339716" cy="368301"/>
          </a:xfrm>
        </p:grpSpPr>
        <p:sp>
          <p:nvSpPr>
            <p:cNvPr id="37" name="SMARTInkShape-731">
              <a:extLst>
                <a:ext uri="{FF2B5EF4-FFF2-40B4-BE49-F238E27FC236}">
                  <a16:creationId xmlns:a16="http://schemas.microsoft.com/office/drawing/2014/main" id="{B2F74841-CC6D-484F-9E0A-CC2CFC0E5C1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230698" y="5486400"/>
              <a:ext cx="190198" cy="368301"/>
            </a:xfrm>
            <a:custGeom>
              <a:avLst/>
              <a:gdLst/>
              <a:ahLst/>
              <a:cxnLst/>
              <a:rect l="0" t="0" r="0" b="0"/>
              <a:pathLst>
                <a:path w="190198" h="368301">
                  <a:moveTo>
                    <a:pt x="120515" y="0"/>
                  </a:moveTo>
                  <a:lnTo>
                    <a:pt x="120515" y="0"/>
                  </a:lnTo>
                  <a:lnTo>
                    <a:pt x="115047" y="0"/>
                  </a:lnTo>
                  <a:lnTo>
                    <a:pt x="109269" y="4364"/>
                  </a:lnTo>
                  <a:lnTo>
                    <a:pt x="102631" y="6089"/>
                  </a:lnTo>
                  <a:lnTo>
                    <a:pt x="78716" y="22647"/>
                  </a:lnTo>
                  <a:lnTo>
                    <a:pt x="69820" y="26738"/>
                  </a:lnTo>
                  <a:lnTo>
                    <a:pt x="57898" y="37502"/>
                  </a:lnTo>
                  <a:lnTo>
                    <a:pt x="53879" y="43243"/>
                  </a:lnTo>
                  <a:lnTo>
                    <a:pt x="50682" y="48853"/>
                  </a:lnTo>
                  <a:lnTo>
                    <a:pt x="26899" y="78215"/>
                  </a:lnTo>
                  <a:lnTo>
                    <a:pt x="21052" y="88385"/>
                  </a:lnTo>
                  <a:lnTo>
                    <a:pt x="5076" y="106462"/>
                  </a:lnTo>
                  <a:lnTo>
                    <a:pt x="1409" y="118720"/>
                  </a:lnTo>
                  <a:lnTo>
                    <a:pt x="0" y="131740"/>
                  </a:lnTo>
                  <a:lnTo>
                    <a:pt x="4908" y="140046"/>
                  </a:lnTo>
                  <a:lnTo>
                    <a:pt x="5956" y="144864"/>
                  </a:lnTo>
                  <a:lnTo>
                    <a:pt x="9509" y="149070"/>
                  </a:lnTo>
                  <a:lnTo>
                    <a:pt x="13088" y="150920"/>
                  </a:lnTo>
                  <a:lnTo>
                    <a:pt x="57068" y="163649"/>
                  </a:lnTo>
                  <a:lnTo>
                    <a:pt x="82552" y="169979"/>
                  </a:lnTo>
                  <a:lnTo>
                    <a:pt x="126944" y="187695"/>
                  </a:lnTo>
                  <a:lnTo>
                    <a:pt x="149879" y="193502"/>
                  </a:lnTo>
                  <a:lnTo>
                    <a:pt x="172153" y="207491"/>
                  </a:lnTo>
                  <a:lnTo>
                    <a:pt x="173990" y="209588"/>
                  </a:lnTo>
                  <a:lnTo>
                    <a:pt x="180702" y="223094"/>
                  </a:lnTo>
                  <a:lnTo>
                    <a:pt x="186070" y="231092"/>
                  </a:lnTo>
                  <a:lnTo>
                    <a:pt x="189092" y="243528"/>
                  </a:lnTo>
                  <a:lnTo>
                    <a:pt x="190197" y="264598"/>
                  </a:lnTo>
                  <a:lnTo>
                    <a:pt x="181512" y="293355"/>
                  </a:lnTo>
                  <a:lnTo>
                    <a:pt x="175612" y="301595"/>
                  </a:lnTo>
                  <a:lnTo>
                    <a:pt x="131925" y="340838"/>
                  </a:lnTo>
                  <a:lnTo>
                    <a:pt x="84869" y="363958"/>
                  </a:lnTo>
                  <a:lnTo>
                    <a:pt x="58383" y="367728"/>
                  </a:lnTo>
                  <a:lnTo>
                    <a:pt x="18915" y="368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732">
              <a:extLst>
                <a:ext uri="{FF2B5EF4-FFF2-40B4-BE49-F238E27FC236}">
                  <a16:creationId xmlns:a16="http://schemas.microsoft.com/office/drawing/2014/main" id="{6D56D9A8-DCA0-438D-BFD2-5F4D41B53A1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605500" y="5645150"/>
              <a:ext cx="120364" cy="95243"/>
            </a:xfrm>
            <a:custGeom>
              <a:avLst/>
              <a:gdLst/>
              <a:ahLst/>
              <a:cxnLst/>
              <a:rect l="0" t="0" r="0" b="0"/>
              <a:pathLst>
                <a:path w="120364" h="95243">
                  <a:moveTo>
                    <a:pt x="50513" y="0"/>
                  </a:moveTo>
                  <a:lnTo>
                    <a:pt x="50513" y="0"/>
                  </a:lnTo>
                  <a:lnTo>
                    <a:pt x="32629" y="0"/>
                  </a:lnTo>
                  <a:lnTo>
                    <a:pt x="26624" y="4364"/>
                  </a:lnTo>
                  <a:lnTo>
                    <a:pt x="22727" y="5467"/>
                  </a:lnTo>
                  <a:lnTo>
                    <a:pt x="18643" y="9721"/>
                  </a:lnTo>
                  <a:lnTo>
                    <a:pt x="15181" y="15610"/>
                  </a:lnTo>
                  <a:lnTo>
                    <a:pt x="12527" y="22891"/>
                  </a:lnTo>
                  <a:lnTo>
                    <a:pt x="8291" y="30223"/>
                  </a:lnTo>
                  <a:lnTo>
                    <a:pt x="6017" y="40313"/>
                  </a:lnTo>
                  <a:lnTo>
                    <a:pt x="1894" y="48790"/>
                  </a:lnTo>
                  <a:lnTo>
                    <a:pt x="0" y="64655"/>
                  </a:lnTo>
                  <a:lnTo>
                    <a:pt x="3168" y="75053"/>
                  </a:lnTo>
                  <a:lnTo>
                    <a:pt x="11655" y="88578"/>
                  </a:lnTo>
                  <a:lnTo>
                    <a:pt x="12076" y="91815"/>
                  </a:lnTo>
                  <a:lnTo>
                    <a:pt x="13599" y="92960"/>
                  </a:lnTo>
                  <a:lnTo>
                    <a:pt x="24302" y="94797"/>
                  </a:lnTo>
                  <a:lnTo>
                    <a:pt x="52353" y="95242"/>
                  </a:lnTo>
                  <a:lnTo>
                    <a:pt x="73191" y="88783"/>
                  </a:lnTo>
                  <a:lnTo>
                    <a:pt x="84300" y="80139"/>
                  </a:lnTo>
                  <a:lnTo>
                    <a:pt x="99978" y="62904"/>
                  </a:lnTo>
                  <a:lnTo>
                    <a:pt x="104247" y="54768"/>
                  </a:lnTo>
                  <a:lnTo>
                    <a:pt x="110751" y="36166"/>
                  </a:lnTo>
                  <a:lnTo>
                    <a:pt x="120363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733">
              <a:extLst>
                <a:ext uri="{FF2B5EF4-FFF2-40B4-BE49-F238E27FC236}">
                  <a16:creationId xmlns:a16="http://schemas.microsoft.com/office/drawing/2014/main" id="{CB130D70-260C-4503-ABBE-A5495A7620E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763963" y="5575300"/>
              <a:ext cx="19051" cy="171451"/>
            </a:xfrm>
            <a:custGeom>
              <a:avLst/>
              <a:gdLst/>
              <a:ahLst/>
              <a:cxnLst/>
              <a:rect l="0" t="0" r="0" b="0"/>
              <a:pathLst>
                <a:path w="19051" h="1714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9"/>
                  </a:lnTo>
                  <a:lnTo>
                    <a:pt x="804" y="30038"/>
                  </a:lnTo>
                  <a:lnTo>
                    <a:pt x="3250" y="52735"/>
                  </a:lnTo>
                  <a:lnTo>
                    <a:pt x="84" y="100161"/>
                  </a:lnTo>
                  <a:lnTo>
                    <a:pt x="716" y="122577"/>
                  </a:lnTo>
                  <a:lnTo>
                    <a:pt x="7839" y="150508"/>
                  </a:lnTo>
                  <a:lnTo>
                    <a:pt x="1905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734">
              <a:extLst>
                <a:ext uri="{FF2B5EF4-FFF2-40B4-BE49-F238E27FC236}">
                  <a16:creationId xmlns:a16="http://schemas.microsoft.com/office/drawing/2014/main" id="{B70E53AB-FC14-4699-9D88-17477A20A04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948113" y="5581650"/>
              <a:ext cx="317501" cy="177791"/>
            </a:xfrm>
            <a:custGeom>
              <a:avLst/>
              <a:gdLst/>
              <a:ahLst/>
              <a:cxnLst/>
              <a:rect l="0" t="0" r="0" b="0"/>
              <a:pathLst>
                <a:path w="317501" h="177791">
                  <a:moveTo>
                    <a:pt x="38100" y="0"/>
                  </a:moveTo>
                  <a:lnTo>
                    <a:pt x="38100" y="0"/>
                  </a:lnTo>
                  <a:lnTo>
                    <a:pt x="37394" y="21662"/>
                  </a:lnTo>
                  <a:lnTo>
                    <a:pt x="25456" y="64349"/>
                  </a:lnTo>
                  <a:lnTo>
                    <a:pt x="14460" y="108000"/>
                  </a:lnTo>
                  <a:lnTo>
                    <a:pt x="12071" y="119967"/>
                  </a:lnTo>
                  <a:lnTo>
                    <a:pt x="2802" y="139147"/>
                  </a:lnTo>
                  <a:lnTo>
                    <a:pt x="0" y="177689"/>
                  </a:lnTo>
                  <a:lnTo>
                    <a:pt x="5467" y="177790"/>
                  </a:lnTo>
                  <a:lnTo>
                    <a:pt x="9459" y="174426"/>
                  </a:lnTo>
                  <a:lnTo>
                    <a:pt x="11259" y="170892"/>
                  </a:lnTo>
                  <a:lnTo>
                    <a:pt x="11739" y="168961"/>
                  </a:lnTo>
                  <a:lnTo>
                    <a:pt x="17599" y="158701"/>
                  </a:lnTo>
                  <a:lnTo>
                    <a:pt x="23928" y="139432"/>
                  </a:lnTo>
                  <a:lnTo>
                    <a:pt x="47605" y="101503"/>
                  </a:lnTo>
                  <a:lnTo>
                    <a:pt x="50085" y="93796"/>
                  </a:lnTo>
                  <a:lnTo>
                    <a:pt x="56154" y="84785"/>
                  </a:lnTo>
                  <a:lnTo>
                    <a:pt x="78071" y="61677"/>
                  </a:lnTo>
                  <a:lnTo>
                    <a:pt x="82441" y="59162"/>
                  </a:lnTo>
                  <a:lnTo>
                    <a:pt x="86735" y="57339"/>
                  </a:lnTo>
                  <a:lnTo>
                    <a:pt x="93989" y="51801"/>
                  </a:lnTo>
                  <a:lnTo>
                    <a:pt x="98247" y="51096"/>
                  </a:lnTo>
                  <a:lnTo>
                    <a:pt x="107348" y="50888"/>
                  </a:lnTo>
                  <a:lnTo>
                    <a:pt x="109665" y="51564"/>
                  </a:lnTo>
                  <a:lnTo>
                    <a:pt x="111210" y="52720"/>
                  </a:lnTo>
                  <a:lnTo>
                    <a:pt x="112240" y="54197"/>
                  </a:lnTo>
                  <a:lnTo>
                    <a:pt x="113632" y="55182"/>
                  </a:lnTo>
                  <a:lnTo>
                    <a:pt x="117060" y="56275"/>
                  </a:lnTo>
                  <a:lnTo>
                    <a:pt x="118257" y="57272"/>
                  </a:lnTo>
                  <a:lnTo>
                    <a:pt x="124951" y="72744"/>
                  </a:lnTo>
                  <a:lnTo>
                    <a:pt x="133064" y="101343"/>
                  </a:lnTo>
                  <a:lnTo>
                    <a:pt x="133265" y="109363"/>
                  </a:lnTo>
                  <a:lnTo>
                    <a:pt x="135193" y="113988"/>
                  </a:lnTo>
                  <a:lnTo>
                    <a:pt x="137697" y="118394"/>
                  </a:lnTo>
                  <a:lnTo>
                    <a:pt x="139436" y="125728"/>
                  </a:lnTo>
                  <a:lnTo>
                    <a:pt x="140229" y="126152"/>
                  </a:lnTo>
                  <a:lnTo>
                    <a:pt x="142992" y="126623"/>
                  </a:lnTo>
                  <a:lnTo>
                    <a:pt x="144011" y="127454"/>
                  </a:lnTo>
                  <a:lnTo>
                    <a:pt x="146576" y="133445"/>
                  </a:lnTo>
                  <a:lnTo>
                    <a:pt x="149341" y="136450"/>
                  </a:lnTo>
                  <a:lnTo>
                    <a:pt x="152922" y="138255"/>
                  </a:lnTo>
                  <a:lnTo>
                    <a:pt x="154864" y="138737"/>
                  </a:lnTo>
                  <a:lnTo>
                    <a:pt x="175820" y="133177"/>
                  </a:lnTo>
                  <a:lnTo>
                    <a:pt x="199496" y="122119"/>
                  </a:lnTo>
                  <a:lnTo>
                    <a:pt x="244889" y="85422"/>
                  </a:lnTo>
                  <a:lnTo>
                    <a:pt x="253872" y="81236"/>
                  </a:lnTo>
                  <a:lnTo>
                    <a:pt x="258176" y="78438"/>
                  </a:lnTo>
                  <a:lnTo>
                    <a:pt x="264566" y="76158"/>
                  </a:lnTo>
                  <a:lnTo>
                    <a:pt x="270928" y="72033"/>
                  </a:lnTo>
                  <a:lnTo>
                    <a:pt x="275164" y="70820"/>
                  </a:lnTo>
                  <a:lnTo>
                    <a:pt x="277281" y="71202"/>
                  </a:lnTo>
                  <a:lnTo>
                    <a:pt x="284495" y="75402"/>
                  </a:lnTo>
                  <a:lnTo>
                    <a:pt x="303568" y="94022"/>
                  </a:lnTo>
                  <a:lnTo>
                    <a:pt x="311032" y="139577"/>
                  </a:lnTo>
                  <a:lnTo>
                    <a:pt x="311126" y="148142"/>
                  </a:lnTo>
                  <a:lnTo>
                    <a:pt x="311839" y="149561"/>
                  </a:lnTo>
                  <a:lnTo>
                    <a:pt x="313021" y="150508"/>
                  </a:lnTo>
                  <a:lnTo>
                    <a:pt x="314514" y="151138"/>
                  </a:lnTo>
                  <a:lnTo>
                    <a:pt x="315509" y="152265"/>
                  </a:lnTo>
                  <a:lnTo>
                    <a:pt x="31750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735">
              <a:extLst>
                <a:ext uri="{FF2B5EF4-FFF2-40B4-BE49-F238E27FC236}">
                  <a16:creationId xmlns:a16="http://schemas.microsoft.com/office/drawing/2014/main" id="{A0947A63-79B5-4514-BE1F-83A5EF2E2BE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424363" y="5603641"/>
              <a:ext cx="146051" cy="174860"/>
            </a:xfrm>
            <a:custGeom>
              <a:avLst/>
              <a:gdLst/>
              <a:ahLst/>
              <a:cxnLst/>
              <a:rect l="0" t="0" r="0" b="0"/>
              <a:pathLst>
                <a:path w="146051" h="174860">
                  <a:moveTo>
                    <a:pt x="0" y="73259"/>
                  </a:moveTo>
                  <a:lnTo>
                    <a:pt x="0" y="73259"/>
                  </a:lnTo>
                  <a:lnTo>
                    <a:pt x="3371" y="76630"/>
                  </a:lnTo>
                  <a:lnTo>
                    <a:pt x="8788" y="78285"/>
                  </a:lnTo>
                  <a:lnTo>
                    <a:pt x="12209" y="78726"/>
                  </a:lnTo>
                  <a:lnTo>
                    <a:pt x="15195" y="80432"/>
                  </a:lnTo>
                  <a:lnTo>
                    <a:pt x="23473" y="88163"/>
                  </a:lnTo>
                  <a:lnTo>
                    <a:pt x="33844" y="91080"/>
                  </a:lnTo>
                  <a:lnTo>
                    <a:pt x="41699" y="92650"/>
                  </a:lnTo>
                  <a:lnTo>
                    <a:pt x="49201" y="96565"/>
                  </a:lnTo>
                  <a:lnTo>
                    <a:pt x="84325" y="98635"/>
                  </a:lnTo>
                  <a:lnTo>
                    <a:pt x="88748" y="96767"/>
                  </a:lnTo>
                  <a:lnTo>
                    <a:pt x="93965" y="93190"/>
                  </a:lnTo>
                  <a:lnTo>
                    <a:pt x="98240" y="92570"/>
                  </a:lnTo>
                  <a:lnTo>
                    <a:pt x="99360" y="91777"/>
                  </a:lnTo>
                  <a:lnTo>
                    <a:pt x="100107" y="90543"/>
                  </a:lnTo>
                  <a:lnTo>
                    <a:pt x="100604" y="89015"/>
                  </a:lnTo>
                  <a:lnTo>
                    <a:pt x="110351" y="77389"/>
                  </a:lnTo>
                  <a:lnTo>
                    <a:pt x="114425" y="75095"/>
                  </a:lnTo>
                  <a:lnTo>
                    <a:pt x="116500" y="74483"/>
                  </a:lnTo>
                  <a:lnTo>
                    <a:pt x="117883" y="73369"/>
                  </a:lnTo>
                  <a:lnTo>
                    <a:pt x="119420" y="70251"/>
                  </a:lnTo>
                  <a:lnTo>
                    <a:pt x="120285" y="64528"/>
                  </a:lnTo>
                  <a:lnTo>
                    <a:pt x="111181" y="36276"/>
                  </a:lnTo>
                  <a:lnTo>
                    <a:pt x="101468" y="22885"/>
                  </a:lnTo>
                  <a:lnTo>
                    <a:pt x="91704" y="11932"/>
                  </a:lnTo>
                  <a:lnTo>
                    <a:pt x="90146" y="7667"/>
                  </a:lnTo>
                  <a:lnTo>
                    <a:pt x="87614" y="6248"/>
                  </a:lnTo>
                  <a:lnTo>
                    <a:pt x="62254" y="0"/>
                  </a:lnTo>
                  <a:lnTo>
                    <a:pt x="49076" y="2821"/>
                  </a:lnTo>
                  <a:lnTo>
                    <a:pt x="35930" y="12727"/>
                  </a:lnTo>
                  <a:lnTo>
                    <a:pt x="30550" y="17663"/>
                  </a:lnTo>
                  <a:lnTo>
                    <a:pt x="27689" y="25972"/>
                  </a:lnTo>
                  <a:lnTo>
                    <a:pt x="19727" y="67635"/>
                  </a:lnTo>
                  <a:lnTo>
                    <a:pt x="19139" y="95384"/>
                  </a:lnTo>
                  <a:lnTo>
                    <a:pt x="33363" y="127308"/>
                  </a:lnTo>
                  <a:lnTo>
                    <a:pt x="43438" y="140701"/>
                  </a:lnTo>
                  <a:lnTo>
                    <a:pt x="71201" y="160899"/>
                  </a:lnTo>
                  <a:lnTo>
                    <a:pt x="83150" y="165127"/>
                  </a:lnTo>
                  <a:lnTo>
                    <a:pt x="130405" y="173778"/>
                  </a:lnTo>
                  <a:lnTo>
                    <a:pt x="146050" y="17485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SMARTInkShape-Group216">
            <a:extLst>
              <a:ext uri="{FF2B5EF4-FFF2-40B4-BE49-F238E27FC236}">
                <a16:creationId xmlns:a16="http://schemas.microsoft.com/office/drawing/2014/main" id="{593BB371-86C8-4D2D-8E79-5386904B1B73}"/>
              </a:ext>
            </a:extLst>
          </p:cNvPr>
          <p:cNvGrpSpPr/>
          <p:nvPr/>
        </p:nvGrpSpPr>
        <p:grpSpPr>
          <a:xfrm>
            <a:off x="6475413" y="3486207"/>
            <a:ext cx="1568451" cy="476194"/>
            <a:chOff x="6475413" y="3486207"/>
            <a:chExt cx="1568451" cy="476194"/>
          </a:xfrm>
        </p:grpSpPr>
        <p:sp>
          <p:nvSpPr>
            <p:cNvPr id="43" name="SMARTInkShape-736">
              <a:extLst>
                <a:ext uri="{FF2B5EF4-FFF2-40B4-BE49-F238E27FC236}">
                  <a16:creationId xmlns:a16="http://schemas.microsoft.com/office/drawing/2014/main" id="{E6234828-3012-4851-8C17-F0CA5F90E98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475413" y="3486207"/>
              <a:ext cx="1466851" cy="476194"/>
            </a:xfrm>
            <a:custGeom>
              <a:avLst/>
              <a:gdLst/>
              <a:ahLst/>
              <a:cxnLst/>
              <a:rect l="0" t="0" r="0" b="0"/>
              <a:pathLst>
                <a:path w="1466851" h="476194">
                  <a:moveTo>
                    <a:pt x="12700" y="476193"/>
                  </a:moveTo>
                  <a:lnTo>
                    <a:pt x="12700" y="476193"/>
                  </a:lnTo>
                  <a:lnTo>
                    <a:pt x="6427" y="476193"/>
                  </a:lnTo>
                  <a:lnTo>
                    <a:pt x="6373" y="472822"/>
                  </a:lnTo>
                  <a:lnTo>
                    <a:pt x="5659" y="471829"/>
                  </a:lnTo>
                  <a:lnTo>
                    <a:pt x="261" y="469921"/>
                  </a:lnTo>
                  <a:lnTo>
                    <a:pt x="0" y="454678"/>
                  </a:lnTo>
                  <a:lnTo>
                    <a:pt x="706" y="453383"/>
                  </a:lnTo>
                  <a:lnTo>
                    <a:pt x="1881" y="452520"/>
                  </a:lnTo>
                  <a:lnTo>
                    <a:pt x="5069" y="450855"/>
                  </a:lnTo>
                  <a:lnTo>
                    <a:pt x="14926" y="442056"/>
                  </a:lnTo>
                  <a:lnTo>
                    <a:pt x="30345" y="421732"/>
                  </a:lnTo>
                  <a:lnTo>
                    <a:pt x="72868" y="384228"/>
                  </a:lnTo>
                  <a:lnTo>
                    <a:pt x="116953" y="340894"/>
                  </a:lnTo>
                  <a:lnTo>
                    <a:pt x="158905" y="309221"/>
                  </a:lnTo>
                  <a:lnTo>
                    <a:pt x="198745" y="277855"/>
                  </a:lnTo>
                  <a:lnTo>
                    <a:pt x="239432" y="248103"/>
                  </a:lnTo>
                  <a:lnTo>
                    <a:pt x="284920" y="221285"/>
                  </a:lnTo>
                  <a:lnTo>
                    <a:pt x="326221" y="196614"/>
                  </a:lnTo>
                  <a:lnTo>
                    <a:pt x="366468" y="173239"/>
                  </a:lnTo>
                  <a:lnTo>
                    <a:pt x="405176" y="151454"/>
                  </a:lnTo>
                  <a:lnTo>
                    <a:pt x="451156" y="131131"/>
                  </a:lnTo>
                  <a:lnTo>
                    <a:pt x="496823" y="109348"/>
                  </a:lnTo>
                  <a:lnTo>
                    <a:pt x="533851" y="95624"/>
                  </a:lnTo>
                  <a:lnTo>
                    <a:pt x="580918" y="74974"/>
                  </a:lnTo>
                  <a:lnTo>
                    <a:pt x="616859" y="60118"/>
                  </a:lnTo>
                  <a:lnTo>
                    <a:pt x="654319" y="46779"/>
                  </a:lnTo>
                  <a:lnTo>
                    <a:pt x="692229" y="37260"/>
                  </a:lnTo>
                  <a:lnTo>
                    <a:pt x="738602" y="27018"/>
                  </a:lnTo>
                  <a:lnTo>
                    <a:pt x="785914" y="15901"/>
                  </a:lnTo>
                  <a:lnTo>
                    <a:pt x="832811" y="9916"/>
                  </a:lnTo>
                  <a:lnTo>
                    <a:pt x="878475" y="6303"/>
                  </a:lnTo>
                  <a:lnTo>
                    <a:pt x="925648" y="1408"/>
                  </a:lnTo>
                  <a:lnTo>
                    <a:pt x="972517" y="233"/>
                  </a:lnTo>
                  <a:lnTo>
                    <a:pt x="1018177" y="0"/>
                  </a:lnTo>
                  <a:lnTo>
                    <a:pt x="1065348" y="1836"/>
                  </a:lnTo>
                  <a:lnTo>
                    <a:pt x="1112217" y="5413"/>
                  </a:lnTo>
                  <a:lnTo>
                    <a:pt x="1156465" y="10483"/>
                  </a:lnTo>
                  <a:lnTo>
                    <a:pt x="1194996" y="14098"/>
                  </a:lnTo>
                  <a:lnTo>
                    <a:pt x="1236369" y="21397"/>
                  </a:lnTo>
                  <a:lnTo>
                    <a:pt x="1282173" y="36757"/>
                  </a:lnTo>
                  <a:lnTo>
                    <a:pt x="1313091" y="49627"/>
                  </a:lnTo>
                  <a:lnTo>
                    <a:pt x="1358114" y="73954"/>
                  </a:lnTo>
                  <a:lnTo>
                    <a:pt x="1372857" y="85921"/>
                  </a:lnTo>
                  <a:lnTo>
                    <a:pt x="1391399" y="111323"/>
                  </a:lnTo>
                  <a:lnTo>
                    <a:pt x="1414672" y="153801"/>
                  </a:lnTo>
                  <a:lnTo>
                    <a:pt x="1426747" y="188690"/>
                  </a:lnTo>
                  <a:lnTo>
                    <a:pt x="1435138" y="230708"/>
                  </a:lnTo>
                  <a:lnTo>
                    <a:pt x="1442900" y="264331"/>
                  </a:lnTo>
                  <a:lnTo>
                    <a:pt x="1445622" y="270554"/>
                  </a:lnTo>
                  <a:lnTo>
                    <a:pt x="1447798" y="317292"/>
                  </a:lnTo>
                  <a:lnTo>
                    <a:pt x="1447800" y="323767"/>
                  </a:lnTo>
                  <a:lnTo>
                    <a:pt x="1453267" y="323791"/>
                  </a:lnTo>
                  <a:lnTo>
                    <a:pt x="1462910" y="314954"/>
                  </a:lnTo>
                  <a:lnTo>
                    <a:pt x="1465098" y="310928"/>
                  </a:lnTo>
                  <a:lnTo>
                    <a:pt x="1466850" y="3047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737">
              <a:extLst>
                <a:ext uri="{FF2B5EF4-FFF2-40B4-BE49-F238E27FC236}">
                  <a16:creationId xmlns:a16="http://schemas.microsoft.com/office/drawing/2014/main" id="{38757111-D3DF-4F50-8A79-989A9E65E30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815341" y="3708400"/>
              <a:ext cx="228523" cy="254000"/>
            </a:xfrm>
            <a:custGeom>
              <a:avLst/>
              <a:gdLst/>
              <a:ahLst/>
              <a:cxnLst/>
              <a:rect l="0" t="0" r="0" b="0"/>
              <a:pathLst>
                <a:path w="228523" h="254000">
                  <a:moveTo>
                    <a:pt x="12622" y="0"/>
                  </a:moveTo>
                  <a:lnTo>
                    <a:pt x="12622" y="0"/>
                  </a:lnTo>
                  <a:lnTo>
                    <a:pt x="7154" y="0"/>
                  </a:lnTo>
                  <a:lnTo>
                    <a:pt x="6860" y="706"/>
                  </a:lnTo>
                  <a:lnTo>
                    <a:pt x="5617" y="10831"/>
                  </a:lnTo>
                  <a:lnTo>
                    <a:pt x="1256" y="19099"/>
                  </a:lnTo>
                  <a:lnTo>
                    <a:pt x="0" y="39337"/>
                  </a:lnTo>
                  <a:lnTo>
                    <a:pt x="11662" y="86809"/>
                  </a:lnTo>
                  <a:lnTo>
                    <a:pt x="25248" y="131220"/>
                  </a:lnTo>
                  <a:lnTo>
                    <a:pt x="31234" y="159764"/>
                  </a:lnTo>
                  <a:lnTo>
                    <a:pt x="32360" y="192656"/>
                  </a:lnTo>
                  <a:lnTo>
                    <a:pt x="37629" y="217226"/>
                  </a:lnTo>
                  <a:lnTo>
                    <a:pt x="38022" y="253705"/>
                  </a:lnTo>
                  <a:lnTo>
                    <a:pt x="47719" y="253999"/>
                  </a:lnTo>
                  <a:lnTo>
                    <a:pt x="51269" y="252118"/>
                  </a:lnTo>
                  <a:lnTo>
                    <a:pt x="95225" y="215721"/>
                  </a:lnTo>
                  <a:lnTo>
                    <a:pt x="137375" y="170037"/>
                  </a:lnTo>
                  <a:lnTo>
                    <a:pt x="182593" y="125366"/>
                  </a:lnTo>
                  <a:lnTo>
                    <a:pt x="220176" y="78373"/>
                  </a:lnTo>
                  <a:lnTo>
                    <a:pt x="228522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MARTInkShape-738">
            <a:extLst>
              <a:ext uri="{FF2B5EF4-FFF2-40B4-BE49-F238E27FC236}">
                <a16:creationId xmlns:a16="http://schemas.microsoft.com/office/drawing/2014/main" id="{43C9B5EF-E1BB-4934-B470-C7965CBBA62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335463" y="5200650"/>
            <a:ext cx="2724151" cy="215901"/>
          </a:xfrm>
          <a:custGeom>
            <a:avLst/>
            <a:gdLst/>
            <a:ahLst/>
            <a:cxnLst/>
            <a:rect l="0" t="0" r="0" b="0"/>
            <a:pathLst>
              <a:path w="2724151" h="215901">
                <a:moveTo>
                  <a:pt x="0" y="0"/>
                </a:moveTo>
                <a:lnTo>
                  <a:pt x="0" y="0"/>
                </a:lnTo>
                <a:lnTo>
                  <a:pt x="41445" y="6908"/>
                </a:lnTo>
                <a:lnTo>
                  <a:pt x="77191" y="10984"/>
                </a:lnTo>
                <a:lnTo>
                  <a:pt x="116475" y="15955"/>
                </a:lnTo>
                <a:lnTo>
                  <a:pt x="159394" y="24483"/>
                </a:lnTo>
                <a:lnTo>
                  <a:pt x="203390" y="31478"/>
                </a:lnTo>
                <a:lnTo>
                  <a:pt x="249587" y="36138"/>
                </a:lnTo>
                <a:lnTo>
                  <a:pt x="283083" y="37934"/>
                </a:lnTo>
                <a:lnTo>
                  <a:pt x="319137" y="41084"/>
                </a:lnTo>
                <a:lnTo>
                  <a:pt x="356327" y="44835"/>
                </a:lnTo>
                <a:lnTo>
                  <a:pt x="394023" y="48854"/>
                </a:lnTo>
                <a:lnTo>
                  <a:pt x="431943" y="52993"/>
                </a:lnTo>
                <a:lnTo>
                  <a:pt x="471845" y="55303"/>
                </a:lnTo>
                <a:lnTo>
                  <a:pt x="513803" y="57035"/>
                </a:lnTo>
                <a:lnTo>
                  <a:pt x="558321" y="60156"/>
                </a:lnTo>
                <a:lnTo>
                  <a:pt x="602096" y="62014"/>
                </a:lnTo>
                <a:lnTo>
                  <a:pt x="646481" y="63545"/>
                </a:lnTo>
                <a:lnTo>
                  <a:pt x="670171" y="64941"/>
                </a:lnTo>
                <a:lnTo>
                  <a:pt x="694430" y="66578"/>
                </a:lnTo>
                <a:lnTo>
                  <a:pt x="718364" y="68374"/>
                </a:lnTo>
                <a:lnTo>
                  <a:pt x="765654" y="72251"/>
                </a:lnTo>
                <a:lnTo>
                  <a:pt x="789836" y="74273"/>
                </a:lnTo>
                <a:lnTo>
                  <a:pt x="814424" y="76327"/>
                </a:lnTo>
                <a:lnTo>
                  <a:pt x="839282" y="78401"/>
                </a:lnTo>
                <a:lnTo>
                  <a:pt x="864321" y="80490"/>
                </a:lnTo>
                <a:lnTo>
                  <a:pt x="889480" y="82588"/>
                </a:lnTo>
                <a:lnTo>
                  <a:pt x="914720" y="84692"/>
                </a:lnTo>
                <a:lnTo>
                  <a:pt x="939308" y="86095"/>
                </a:lnTo>
                <a:lnTo>
                  <a:pt x="963460" y="87030"/>
                </a:lnTo>
                <a:lnTo>
                  <a:pt x="987324" y="87653"/>
                </a:lnTo>
                <a:lnTo>
                  <a:pt x="1011699" y="89480"/>
                </a:lnTo>
                <a:lnTo>
                  <a:pt x="1036416" y="92109"/>
                </a:lnTo>
                <a:lnTo>
                  <a:pt x="1061360" y="95272"/>
                </a:lnTo>
                <a:lnTo>
                  <a:pt x="1087162" y="98087"/>
                </a:lnTo>
                <a:lnTo>
                  <a:pt x="1113536" y="100669"/>
                </a:lnTo>
                <a:lnTo>
                  <a:pt x="1140290" y="103096"/>
                </a:lnTo>
                <a:lnTo>
                  <a:pt x="1167299" y="104714"/>
                </a:lnTo>
                <a:lnTo>
                  <a:pt x="1194477" y="105793"/>
                </a:lnTo>
                <a:lnTo>
                  <a:pt x="1221768" y="106512"/>
                </a:lnTo>
                <a:lnTo>
                  <a:pt x="1249134" y="107697"/>
                </a:lnTo>
                <a:lnTo>
                  <a:pt x="1276550" y="109193"/>
                </a:lnTo>
                <a:lnTo>
                  <a:pt x="1304000" y="110895"/>
                </a:lnTo>
                <a:lnTo>
                  <a:pt x="1331472" y="112736"/>
                </a:lnTo>
                <a:lnTo>
                  <a:pt x="1358959" y="114668"/>
                </a:lnTo>
                <a:lnTo>
                  <a:pt x="1386456" y="116662"/>
                </a:lnTo>
                <a:lnTo>
                  <a:pt x="1414665" y="118697"/>
                </a:lnTo>
                <a:lnTo>
                  <a:pt x="1443349" y="120759"/>
                </a:lnTo>
                <a:lnTo>
                  <a:pt x="1472349" y="122839"/>
                </a:lnTo>
                <a:lnTo>
                  <a:pt x="1501560" y="124932"/>
                </a:lnTo>
                <a:lnTo>
                  <a:pt x="1530912" y="127033"/>
                </a:lnTo>
                <a:lnTo>
                  <a:pt x="1560358" y="129139"/>
                </a:lnTo>
                <a:lnTo>
                  <a:pt x="1590572" y="130542"/>
                </a:lnTo>
                <a:lnTo>
                  <a:pt x="1621298" y="131478"/>
                </a:lnTo>
                <a:lnTo>
                  <a:pt x="1652365" y="132102"/>
                </a:lnTo>
                <a:lnTo>
                  <a:pt x="1683660" y="132518"/>
                </a:lnTo>
                <a:lnTo>
                  <a:pt x="1715107" y="132796"/>
                </a:lnTo>
                <a:lnTo>
                  <a:pt x="1746654" y="132980"/>
                </a:lnTo>
                <a:lnTo>
                  <a:pt x="1778269" y="133809"/>
                </a:lnTo>
                <a:lnTo>
                  <a:pt x="1809929" y="135067"/>
                </a:lnTo>
                <a:lnTo>
                  <a:pt x="1841619" y="136611"/>
                </a:lnTo>
                <a:lnTo>
                  <a:pt x="1873329" y="137641"/>
                </a:lnTo>
                <a:lnTo>
                  <a:pt x="1905053" y="138328"/>
                </a:lnTo>
                <a:lnTo>
                  <a:pt x="1936785" y="138785"/>
                </a:lnTo>
                <a:lnTo>
                  <a:pt x="1968523" y="139796"/>
                </a:lnTo>
                <a:lnTo>
                  <a:pt x="2000265" y="141175"/>
                </a:lnTo>
                <a:lnTo>
                  <a:pt x="2032010" y="142800"/>
                </a:lnTo>
                <a:lnTo>
                  <a:pt x="2064462" y="144589"/>
                </a:lnTo>
                <a:lnTo>
                  <a:pt x="2097386" y="146487"/>
                </a:lnTo>
                <a:lnTo>
                  <a:pt x="2130624" y="148458"/>
                </a:lnTo>
                <a:lnTo>
                  <a:pt x="2163366" y="150478"/>
                </a:lnTo>
                <a:lnTo>
                  <a:pt x="2195777" y="152530"/>
                </a:lnTo>
                <a:lnTo>
                  <a:pt x="2227968" y="154603"/>
                </a:lnTo>
                <a:lnTo>
                  <a:pt x="2259307" y="156691"/>
                </a:lnTo>
                <a:lnTo>
                  <a:pt x="2290076" y="158788"/>
                </a:lnTo>
                <a:lnTo>
                  <a:pt x="2320467" y="160892"/>
                </a:lnTo>
                <a:lnTo>
                  <a:pt x="2350606" y="163706"/>
                </a:lnTo>
                <a:lnTo>
                  <a:pt x="2380576" y="166993"/>
                </a:lnTo>
                <a:lnTo>
                  <a:pt x="2410434" y="170595"/>
                </a:lnTo>
                <a:lnTo>
                  <a:pt x="2440923" y="174408"/>
                </a:lnTo>
                <a:lnTo>
                  <a:pt x="2471832" y="178361"/>
                </a:lnTo>
                <a:lnTo>
                  <a:pt x="2503021" y="182407"/>
                </a:lnTo>
                <a:lnTo>
                  <a:pt x="2532281" y="186516"/>
                </a:lnTo>
                <a:lnTo>
                  <a:pt x="2560253" y="190666"/>
                </a:lnTo>
                <a:lnTo>
                  <a:pt x="2587369" y="194844"/>
                </a:lnTo>
                <a:lnTo>
                  <a:pt x="2614618" y="199041"/>
                </a:lnTo>
                <a:lnTo>
                  <a:pt x="2641956" y="203249"/>
                </a:lnTo>
                <a:lnTo>
                  <a:pt x="2687619" y="210277"/>
                </a:lnTo>
                <a:lnTo>
                  <a:pt x="2724150" y="215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ARTInkShape-739">
            <a:extLst>
              <a:ext uri="{FF2B5EF4-FFF2-40B4-BE49-F238E27FC236}">
                <a16:creationId xmlns:a16="http://schemas.microsoft.com/office/drawing/2014/main" id="{88E44E22-04A5-42AD-BDEE-6366C249965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986213" y="5124450"/>
            <a:ext cx="69851" cy="31751"/>
          </a:xfrm>
          <a:custGeom>
            <a:avLst/>
            <a:gdLst/>
            <a:ahLst/>
            <a:cxnLst/>
            <a:rect l="0" t="0" r="0" b="0"/>
            <a:pathLst>
              <a:path w="69851" h="31751">
                <a:moveTo>
                  <a:pt x="0" y="6350"/>
                </a:moveTo>
                <a:lnTo>
                  <a:pt x="0" y="6350"/>
                </a:lnTo>
                <a:lnTo>
                  <a:pt x="0" y="1"/>
                </a:lnTo>
                <a:lnTo>
                  <a:pt x="3371" y="0"/>
                </a:lnTo>
                <a:lnTo>
                  <a:pt x="6907" y="1882"/>
                </a:lnTo>
                <a:lnTo>
                  <a:pt x="30636" y="17130"/>
                </a:lnTo>
                <a:lnTo>
                  <a:pt x="6985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ARTInkShape-740">
            <a:extLst>
              <a:ext uri="{FF2B5EF4-FFF2-40B4-BE49-F238E27FC236}">
                <a16:creationId xmlns:a16="http://schemas.microsoft.com/office/drawing/2014/main" id="{654A04BA-47AC-4001-AA68-772FF6EA24B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408112" y="5245180"/>
            <a:ext cx="1250952" cy="152321"/>
          </a:xfrm>
          <a:custGeom>
            <a:avLst/>
            <a:gdLst/>
            <a:ahLst/>
            <a:cxnLst/>
            <a:rect l="0" t="0" r="0" b="0"/>
            <a:pathLst>
              <a:path w="1250952" h="152321">
                <a:moveTo>
                  <a:pt x="0" y="38020"/>
                </a:moveTo>
                <a:lnTo>
                  <a:pt x="0" y="38020"/>
                </a:lnTo>
                <a:lnTo>
                  <a:pt x="14927" y="38020"/>
                </a:lnTo>
                <a:lnTo>
                  <a:pt x="19099" y="36139"/>
                </a:lnTo>
                <a:lnTo>
                  <a:pt x="23305" y="33656"/>
                </a:lnTo>
                <a:lnTo>
                  <a:pt x="27527" y="32553"/>
                </a:lnTo>
                <a:lnTo>
                  <a:pt x="29640" y="32964"/>
                </a:lnTo>
                <a:lnTo>
                  <a:pt x="36691" y="36208"/>
                </a:lnTo>
                <a:lnTo>
                  <a:pt x="55406" y="37782"/>
                </a:lnTo>
                <a:lnTo>
                  <a:pt x="61784" y="36033"/>
                </a:lnTo>
                <a:lnTo>
                  <a:pt x="67677" y="33609"/>
                </a:lnTo>
                <a:lnTo>
                  <a:pt x="110943" y="25959"/>
                </a:lnTo>
                <a:lnTo>
                  <a:pt x="152718" y="24670"/>
                </a:lnTo>
                <a:lnTo>
                  <a:pt x="192938" y="16489"/>
                </a:lnTo>
                <a:lnTo>
                  <a:pt x="234993" y="13130"/>
                </a:lnTo>
                <a:lnTo>
                  <a:pt x="281653" y="8323"/>
                </a:lnTo>
                <a:lnTo>
                  <a:pt x="329077" y="6541"/>
                </a:lnTo>
                <a:lnTo>
                  <a:pt x="374977" y="1959"/>
                </a:lnTo>
                <a:lnTo>
                  <a:pt x="418747" y="323"/>
                </a:lnTo>
                <a:lnTo>
                  <a:pt x="464735" y="0"/>
                </a:lnTo>
                <a:lnTo>
                  <a:pt x="502001" y="3314"/>
                </a:lnTo>
                <a:lnTo>
                  <a:pt x="548156" y="6392"/>
                </a:lnTo>
                <a:lnTo>
                  <a:pt x="585515" y="10461"/>
                </a:lnTo>
                <a:lnTo>
                  <a:pt x="627550" y="13392"/>
                </a:lnTo>
                <a:lnTo>
                  <a:pt x="669874" y="21864"/>
                </a:lnTo>
                <a:lnTo>
                  <a:pt x="706795" y="29157"/>
                </a:lnTo>
                <a:lnTo>
                  <a:pt x="747682" y="36491"/>
                </a:lnTo>
                <a:lnTo>
                  <a:pt x="786921" y="46583"/>
                </a:lnTo>
                <a:lnTo>
                  <a:pt x="826064" y="55060"/>
                </a:lnTo>
                <a:lnTo>
                  <a:pt x="867922" y="66195"/>
                </a:lnTo>
                <a:lnTo>
                  <a:pt x="908155" y="79138"/>
                </a:lnTo>
                <a:lnTo>
                  <a:pt x="951747" y="95359"/>
                </a:lnTo>
                <a:lnTo>
                  <a:pt x="983681" y="104897"/>
                </a:lnTo>
                <a:lnTo>
                  <a:pt x="1030021" y="118200"/>
                </a:lnTo>
                <a:lnTo>
                  <a:pt x="1075031" y="127707"/>
                </a:lnTo>
                <a:lnTo>
                  <a:pt x="1119647" y="134993"/>
                </a:lnTo>
                <a:lnTo>
                  <a:pt x="1151201" y="139445"/>
                </a:lnTo>
                <a:lnTo>
                  <a:pt x="1184039" y="143776"/>
                </a:lnTo>
                <a:lnTo>
                  <a:pt x="1228616" y="149475"/>
                </a:lnTo>
                <a:lnTo>
                  <a:pt x="1250951" y="15232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ARTInkShape-741">
            <a:extLst>
              <a:ext uri="{FF2B5EF4-FFF2-40B4-BE49-F238E27FC236}">
                <a16:creationId xmlns:a16="http://schemas.microsoft.com/office/drawing/2014/main" id="{BF8A95A4-17A8-4941-B2EF-D97ED9EC87B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15237" y="4451352"/>
            <a:ext cx="2171677" cy="57149"/>
          </a:xfrm>
          <a:custGeom>
            <a:avLst/>
            <a:gdLst/>
            <a:ahLst/>
            <a:cxnLst/>
            <a:rect l="0" t="0" r="0" b="0"/>
            <a:pathLst>
              <a:path w="2171677" h="57149">
                <a:moveTo>
                  <a:pt x="12676" y="57148"/>
                </a:moveTo>
                <a:lnTo>
                  <a:pt x="12676" y="57148"/>
                </a:lnTo>
                <a:lnTo>
                  <a:pt x="0" y="44473"/>
                </a:lnTo>
                <a:lnTo>
                  <a:pt x="3354" y="41085"/>
                </a:lnTo>
                <a:lnTo>
                  <a:pt x="6886" y="39426"/>
                </a:lnTo>
                <a:lnTo>
                  <a:pt x="8816" y="38983"/>
                </a:lnTo>
                <a:lnTo>
                  <a:pt x="10103" y="37983"/>
                </a:lnTo>
                <a:lnTo>
                  <a:pt x="11532" y="34989"/>
                </a:lnTo>
                <a:lnTo>
                  <a:pt x="13324" y="33909"/>
                </a:lnTo>
                <a:lnTo>
                  <a:pt x="60677" y="20520"/>
                </a:lnTo>
                <a:lnTo>
                  <a:pt x="89132" y="9114"/>
                </a:lnTo>
                <a:lnTo>
                  <a:pt x="133625" y="989"/>
                </a:lnTo>
                <a:lnTo>
                  <a:pt x="178306" y="24"/>
                </a:lnTo>
                <a:lnTo>
                  <a:pt x="222257" y="0"/>
                </a:lnTo>
                <a:lnTo>
                  <a:pt x="269056" y="704"/>
                </a:lnTo>
                <a:lnTo>
                  <a:pt x="310995" y="5465"/>
                </a:lnTo>
                <a:lnTo>
                  <a:pt x="357161" y="6232"/>
                </a:lnTo>
                <a:lnTo>
                  <a:pt x="398222" y="9696"/>
                </a:lnTo>
                <a:lnTo>
                  <a:pt x="436646" y="16469"/>
                </a:lnTo>
                <a:lnTo>
                  <a:pt x="481656" y="20420"/>
                </a:lnTo>
                <a:lnTo>
                  <a:pt x="517816" y="23923"/>
                </a:lnTo>
                <a:lnTo>
                  <a:pt x="556047" y="24961"/>
                </a:lnTo>
                <a:lnTo>
                  <a:pt x="593480" y="25269"/>
                </a:lnTo>
                <a:lnTo>
                  <a:pt x="635851" y="25360"/>
                </a:lnTo>
                <a:lnTo>
                  <a:pt x="677803" y="27268"/>
                </a:lnTo>
                <a:lnTo>
                  <a:pt x="720808" y="28540"/>
                </a:lnTo>
                <a:lnTo>
                  <a:pt x="767416" y="28210"/>
                </a:lnTo>
                <a:lnTo>
                  <a:pt x="814388" y="30700"/>
                </a:lnTo>
                <a:lnTo>
                  <a:pt x="847359" y="31282"/>
                </a:lnTo>
                <a:lnTo>
                  <a:pt x="880827" y="31541"/>
                </a:lnTo>
                <a:lnTo>
                  <a:pt x="914517" y="31656"/>
                </a:lnTo>
                <a:lnTo>
                  <a:pt x="947600" y="31707"/>
                </a:lnTo>
                <a:lnTo>
                  <a:pt x="994697" y="32441"/>
                </a:lnTo>
                <a:lnTo>
                  <a:pt x="1027450" y="35114"/>
                </a:lnTo>
                <a:lnTo>
                  <a:pt x="1060822" y="34890"/>
                </a:lnTo>
                <a:lnTo>
                  <a:pt x="1094468" y="33144"/>
                </a:lnTo>
                <a:lnTo>
                  <a:pt x="1128237" y="32369"/>
                </a:lnTo>
                <a:lnTo>
                  <a:pt x="1175611" y="31932"/>
                </a:lnTo>
                <a:lnTo>
                  <a:pt x="1220927" y="31803"/>
                </a:lnTo>
                <a:lnTo>
                  <a:pt x="1252645" y="31772"/>
                </a:lnTo>
                <a:lnTo>
                  <a:pt x="1284851" y="31759"/>
                </a:lnTo>
                <a:lnTo>
                  <a:pt x="1331455" y="31751"/>
                </a:lnTo>
                <a:lnTo>
                  <a:pt x="1364092" y="31750"/>
                </a:lnTo>
                <a:lnTo>
                  <a:pt x="1410829" y="31748"/>
                </a:lnTo>
                <a:lnTo>
                  <a:pt x="1442879" y="31748"/>
                </a:lnTo>
                <a:lnTo>
                  <a:pt x="1475938" y="31748"/>
                </a:lnTo>
                <a:lnTo>
                  <a:pt x="1509446" y="31748"/>
                </a:lnTo>
                <a:lnTo>
                  <a:pt x="1556673" y="31748"/>
                </a:lnTo>
                <a:lnTo>
                  <a:pt x="1601946" y="31748"/>
                </a:lnTo>
                <a:lnTo>
                  <a:pt x="1633653" y="29867"/>
                </a:lnTo>
                <a:lnTo>
                  <a:pt x="1666560" y="27384"/>
                </a:lnTo>
                <a:lnTo>
                  <a:pt x="1700000" y="26281"/>
                </a:lnTo>
                <a:lnTo>
                  <a:pt x="1747189" y="25660"/>
                </a:lnTo>
                <a:lnTo>
                  <a:pt x="1779344" y="23633"/>
                </a:lnTo>
                <a:lnTo>
                  <a:pt x="1811745" y="21086"/>
                </a:lnTo>
                <a:lnTo>
                  <a:pt x="1857753" y="19652"/>
                </a:lnTo>
                <a:lnTo>
                  <a:pt x="1902665" y="19227"/>
                </a:lnTo>
                <a:lnTo>
                  <a:pt x="1947251" y="19101"/>
                </a:lnTo>
                <a:lnTo>
                  <a:pt x="1990331" y="19064"/>
                </a:lnTo>
                <a:lnTo>
                  <a:pt x="2026770" y="19053"/>
                </a:lnTo>
                <a:lnTo>
                  <a:pt x="2063359" y="19050"/>
                </a:lnTo>
                <a:lnTo>
                  <a:pt x="2107685" y="17167"/>
                </a:lnTo>
                <a:lnTo>
                  <a:pt x="2139780" y="15904"/>
                </a:lnTo>
                <a:lnTo>
                  <a:pt x="2171676" y="190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ARTInkShape-742">
            <a:extLst>
              <a:ext uri="{FF2B5EF4-FFF2-40B4-BE49-F238E27FC236}">
                <a16:creationId xmlns:a16="http://schemas.microsoft.com/office/drawing/2014/main" id="{368D132D-F42C-4944-997C-EB6C94D5F11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408363" y="4492142"/>
            <a:ext cx="2527301" cy="86209"/>
          </a:xfrm>
          <a:custGeom>
            <a:avLst/>
            <a:gdLst/>
            <a:ahLst/>
            <a:cxnLst/>
            <a:rect l="0" t="0" r="0" b="0"/>
            <a:pathLst>
              <a:path w="2527301" h="86209">
                <a:moveTo>
                  <a:pt x="0" y="3658"/>
                </a:moveTo>
                <a:lnTo>
                  <a:pt x="0" y="3658"/>
                </a:lnTo>
                <a:lnTo>
                  <a:pt x="20722" y="1777"/>
                </a:lnTo>
                <a:lnTo>
                  <a:pt x="33198" y="0"/>
                </a:lnTo>
                <a:lnTo>
                  <a:pt x="75676" y="3244"/>
                </a:lnTo>
                <a:lnTo>
                  <a:pt x="119323" y="3622"/>
                </a:lnTo>
                <a:lnTo>
                  <a:pt x="164332" y="4360"/>
                </a:lnTo>
                <a:lnTo>
                  <a:pt x="208202" y="9419"/>
                </a:lnTo>
                <a:lnTo>
                  <a:pt x="249868" y="13302"/>
                </a:lnTo>
                <a:lnTo>
                  <a:pt x="292113" y="15956"/>
                </a:lnTo>
                <a:lnTo>
                  <a:pt x="338799" y="16305"/>
                </a:lnTo>
                <a:lnTo>
                  <a:pt x="382855" y="16351"/>
                </a:lnTo>
                <a:lnTo>
                  <a:pt x="430441" y="16357"/>
                </a:lnTo>
                <a:lnTo>
                  <a:pt x="468769" y="19729"/>
                </a:lnTo>
                <a:lnTo>
                  <a:pt x="515803" y="22316"/>
                </a:lnTo>
                <a:lnTo>
                  <a:pt x="556970" y="19259"/>
                </a:lnTo>
                <a:lnTo>
                  <a:pt x="603437" y="16225"/>
                </a:lnTo>
                <a:lnTo>
                  <a:pt x="637956" y="12164"/>
                </a:lnTo>
                <a:lnTo>
                  <a:pt x="678130" y="10647"/>
                </a:lnTo>
                <a:lnTo>
                  <a:pt x="717158" y="10198"/>
                </a:lnTo>
                <a:lnTo>
                  <a:pt x="755534" y="9358"/>
                </a:lnTo>
                <a:lnTo>
                  <a:pt x="793715" y="5661"/>
                </a:lnTo>
                <a:lnTo>
                  <a:pt x="832545" y="4957"/>
                </a:lnTo>
                <a:lnTo>
                  <a:pt x="875016" y="7492"/>
                </a:lnTo>
                <a:lnTo>
                  <a:pt x="918174" y="5813"/>
                </a:lnTo>
                <a:lnTo>
                  <a:pt x="958792" y="8452"/>
                </a:lnTo>
                <a:lnTo>
                  <a:pt x="1002499" y="9547"/>
                </a:lnTo>
                <a:lnTo>
                  <a:pt x="1034458" y="9803"/>
                </a:lnTo>
                <a:lnTo>
                  <a:pt x="1080814" y="9948"/>
                </a:lnTo>
                <a:lnTo>
                  <a:pt x="1125828" y="9990"/>
                </a:lnTo>
                <a:lnTo>
                  <a:pt x="1157475" y="10000"/>
                </a:lnTo>
                <a:lnTo>
                  <a:pt x="1190355" y="10710"/>
                </a:lnTo>
                <a:lnTo>
                  <a:pt x="1223783" y="13378"/>
                </a:lnTo>
                <a:lnTo>
                  <a:pt x="1270966" y="15475"/>
                </a:lnTo>
                <a:lnTo>
                  <a:pt x="1305001" y="17847"/>
                </a:lnTo>
                <a:lnTo>
                  <a:pt x="1340589" y="20548"/>
                </a:lnTo>
                <a:lnTo>
                  <a:pt x="1375221" y="21748"/>
                </a:lnTo>
                <a:lnTo>
                  <a:pt x="1411309" y="22281"/>
                </a:lnTo>
                <a:lnTo>
                  <a:pt x="1447809" y="23224"/>
                </a:lnTo>
                <a:lnTo>
                  <a:pt x="1482847" y="25995"/>
                </a:lnTo>
                <a:lnTo>
                  <a:pt x="1519115" y="27696"/>
                </a:lnTo>
                <a:lnTo>
                  <a:pt x="1556401" y="29158"/>
                </a:lnTo>
                <a:lnTo>
                  <a:pt x="1594139" y="32160"/>
                </a:lnTo>
                <a:lnTo>
                  <a:pt x="1630197" y="33965"/>
                </a:lnTo>
                <a:lnTo>
                  <a:pt x="1665743" y="34767"/>
                </a:lnTo>
                <a:lnTo>
                  <a:pt x="1702708" y="35123"/>
                </a:lnTo>
                <a:lnTo>
                  <a:pt x="1738422" y="37163"/>
                </a:lnTo>
                <a:lnTo>
                  <a:pt x="1773815" y="39716"/>
                </a:lnTo>
                <a:lnTo>
                  <a:pt x="1810712" y="40850"/>
                </a:lnTo>
                <a:lnTo>
                  <a:pt x="1846396" y="43236"/>
                </a:lnTo>
                <a:lnTo>
                  <a:pt x="1881776" y="45943"/>
                </a:lnTo>
                <a:lnTo>
                  <a:pt x="1918666" y="47146"/>
                </a:lnTo>
                <a:lnTo>
                  <a:pt x="1956229" y="49562"/>
                </a:lnTo>
                <a:lnTo>
                  <a:pt x="1994091" y="52282"/>
                </a:lnTo>
                <a:lnTo>
                  <a:pt x="2032085" y="53491"/>
                </a:lnTo>
                <a:lnTo>
                  <a:pt x="2072019" y="54028"/>
                </a:lnTo>
                <a:lnTo>
                  <a:pt x="2111875" y="54267"/>
                </a:lnTo>
                <a:lnTo>
                  <a:pt x="2148403" y="54373"/>
                </a:lnTo>
                <a:lnTo>
                  <a:pt x="2183453" y="56302"/>
                </a:lnTo>
                <a:lnTo>
                  <a:pt x="2217140" y="58805"/>
                </a:lnTo>
                <a:lnTo>
                  <a:pt x="2264578" y="60920"/>
                </a:lnTo>
                <a:lnTo>
                  <a:pt x="2297410" y="63915"/>
                </a:lnTo>
                <a:lnTo>
                  <a:pt x="2340886" y="69568"/>
                </a:lnTo>
                <a:lnTo>
                  <a:pt x="2383950" y="72341"/>
                </a:lnTo>
                <a:lnTo>
                  <a:pt x="2424618" y="76533"/>
                </a:lnTo>
                <a:lnTo>
                  <a:pt x="2463479" y="78873"/>
                </a:lnTo>
                <a:lnTo>
                  <a:pt x="2510303" y="84028"/>
                </a:lnTo>
                <a:lnTo>
                  <a:pt x="2527300" y="8620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ARTInkShape-743">
            <a:extLst>
              <a:ext uri="{FF2B5EF4-FFF2-40B4-BE49-F238E27FC236}">
                <a16:creationId xmlns:a16="http://schemas.microsoft.com/office/drawing/2014/main" id="{12EBEE79-FD6B-4672-BD44-753EF9A1B28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300164" y="2984518"/>
            <a:ext cx="4025900" cy="95233"/>
          </a:xfrm>
          <a:custGeom>
            <a:avLst/>
            <a:gdLst/>
            <a:ahLst/>
            <a:cxnLst/>
            <a:rect l="0" t="0" r="0" b="0"/>
            <a:pathLst>
              <a:path w="4025900" h="95233">
                <a:moveTo>
                  <a:pt x="38098" y="95232"/>
                </a:moveTo>
                <a:lnTo>
                  <a:pt x="38098" y="95232"/>
                </a:lnTo>
                <a:lnTo>
                  <a:pt x="34727" y="95232"/>
                </a:lnTo>
                <a:lnTo>
                  <a:pt x="33734" y="94526"/>
                </a:lnTo>
                <a:lnTo>
                  <a:pt x="33072" y="93351"/>
                </a:lnTo>
                <a:lnTo>
                  <a:pt x="32631" y="91861"/>
                </a:lnTo>
                <a:lnTo>
                  <a:pt x="31631" y="90868"/>
                </a:lnTo>
                <a:lnTo>
                  <a:pt x="28639" y="89765"/>
                </a:lnTo>
                <a:lnTo>
                  <a:pt x="27559" y="88765"/>
                </a:lnTo>
                <a:lnTo>
                  <a:pt x="25683" y="83492"/>
                </a:lnTo>
                <a:lnTo>
                  <a:pt x="23643" y="82959"/>
                </a:lnTo>
                <a:lnTo>
                  <a:pt x="19956" y="82616"/>
                </a:lnTo>
                <a:lnTo>
                  <a:pt x="0" y="63484"/>
                </a:lnTo>
                <a:lnTo>
                  <a:pt x="10830" y="53357"/>
                </a:lnTo>
                <a:lnTo>
                  <a:pt x="19097" y="49409"/>
                </a:lnTo>
                <a:lnTo>
                  <a:pt x="23303" y="46644"/>
                </a:lnTo>
                <a:lnTo>
                  <a:pt x="66959" y="29531"/>
                </a:lnTo>
                <a:lnTo>
                  <a:pt x="108476" y="18636"/>
                </a:lnTo>
                <a:lnTo>
                  <a:pt x="152429" y="7563"/>
                </a:lnTo>
                <a:lnTo>
                  <a:pt x="193872" y="6440"/>
                </a:lnTo>
                <a:lnTo>
                  <a:pt x="235114" y="3202"/>
                </a:lnTo>
                <a:lnTo>
                  <a:pt x="262279" y="3523"/>
                </a:lnTo>
                <a:lnTo>
                  <a:pt x="309861" y="448"/>
                </a:lnTo>
                <a:lnTo>
                  <a:pt x="354717" y="74"/>
                </a:lnTo>
                <a:lnTo>
                  <a:pt x="397758" y="0"/>
                </a:lnTo>
                <a:lnTo>
                  <a:pt x="444595" y="691"/>
                </a:lnTo>
                <a:lnTo>
                  <a:pt x="490431" y="5009"/>
                </a:lnTo>
                <a:lnTo>
                  <a:pt x="527488" y="5940"/>
                </a:lnTo>
                <a:lnTo>
                  <a:pt x="565279" y="6216"/>
                </a:lnTo>
                <a:lnTo>
                  <a:pt x="605169" y="6298"/>
                </a:lnTo>
                <a:lnTo>
                  <a:pt x="648267" y="6322"/>
                </a:lnTo>
                <a:lnTo>
                  <a:pt x="690435" y="8211"/>
                </a:lnTo>
                <a:lnTo>
                  <a:pt x="731622" y="11357"/>
                </a:lnTo>
                <a:lnTo>
                  <a:pt x="775105" y="14171"/>
                </a:lnTo>
                <a:lnTo>
                  <a:pt x="819269" y="17592"/>
                </a:lnTo>
                <a:lnTo>
                  <a:pt x="865516" y="18605"/>
                </a:lnTo>
                <a:lnTo>
                  <a:pt x="898317" y="19548"/>
                </a:lnTo>
                <a:lnTo>
                  <a:pt x="931711" y="22319"/>
                </a:lnTo>
                <a:lnTo>
                  <a:pt x="978873" y="24474"/>
                </a:lnTo>
                <a:lnTo>
                  <a:pt x="1012904" y="26860"/>
                </a:lnTo>
                <a:lnTo>
                  <a:pt x="1048490" y="30272"/>
                </a:lnTo>
                <a:lnTo>
                  <a:pt x="1083120" y="34141"/>
                </a:lnTo>
                <a:lnTo>
                  <a:pt x="1117327" y="36330"/>
                </a:lnTo>
                <a:lnTo>
                  <a:pt x="1151344" y="38009"/>
                </a:lnTo>
                <a:lnTo>
                  <a:pt x="1185278" y="41107"/>
                </a:lnTo>
                <a:lnTo>
                  <a:pt x="1219175" y="44836"/>
                </a:lnTo>
                <a:lnTo>
                  <a:pt x="1253055" y="48139"/>
                </a:lnTo>
                <a:lnTo>
                  <a:pt x="1286927" y="49607"/>
                </a:lnTo>
                <a:lnTo>
                  <a:pt x="1322678" y="52141"/>
                </a:lnTo>
                <a:lnTo>
                  <a:pt x="1360439" y="55619"/>
                </a:lnTo>
                <a:lnTo>
                  <a:pt x="1400741" y="59517"/>
                </a:lnTo>
                <a:lnTo>
                  <a:pt x="1442171" y="61720"/>
                </a:lnTo>
                <a:lnTo>
                  <a:pt x="1484103" y="62699"/>
                </a:lnTo>
                <a:lnTo>
                  <a:pt x="1526258" y="63134"/>
                </a:lnTo>
                <a:lnTo>
                  <a:pt x="1570393" y="63327"/>
                </a:lnTo>
                <a:lnTo>
                  <a:pt x="1615880" y="63413"/>
                </a:lnTo>
                <a:lnTo>
                  <a:pt x="1661966" y="63452"/>
                </a:lnTo>
                <a:lnTo>
                  <a:pt x="1685827" y="62756"/>
                </a:lnTo>
                <a:lnTo>
                  <a:pt x="1710201" y="61587"/>
                </a:lnTo>
                <a:lnTo>
                  <a:pt x="1734917" y="60102"/>
                </a:lnTo>
                <a:lnTo>
                  <a:pt x="1759861" y="59818"/>
                </a:lnTo>
                <a:lnTo>
                  <a:pt x="1784956" y="60334"/>
                </a:lnTo>
                <a:lnTo>
                  <a:pt x="1810154" y="61383"/>
                </a:lnTo>
                <a:lnTo>
                  <a:pt x="1835419" y="61377"/>
                </a:lnTo>
                <a:lnTo>
                  <a:pt x="1860729" y="60668"/>
                </a:lnTo>
                <a:lnTo>
                  <a:pt x="1886068" y="59489"/>
                </a:lnTo>
                <a:lnTo>
                  <a:pt x="1910723" y="58703"/>
                </a:lnTo>
                <a:lnTo>
                  <a:pt x="1934920" y="58180"/>
                </a:lnTo>
                <a:lnTo>
                  <a:pt x="1958813" y="57831"/>
                </a:lnTo>
                <a:lnTo>
                  <a:pt x="1983208" y="57598"/>
                </a:lnTo>
                <a:lnTo>
                  <a:pt x="2007938" y="57442"/>
                </a:lnTo>
                <a:lnTo>
                  <a:pt x="2032891" y="57339"/>
                </a:lnTo>
                <a:lnTo>
                  <a:pt x="2058700" y="57270"/>
                </a:lnTo>
                <a:lnTo>
                  <a:pt x="2085077" y="57224"/>
                </a:lnTo>
                <a:lnTo>
                  <a:pt x="2111834" y="57193"/>
                </a:lnTo>
                <a:lnTo>
                  <a:pt x="2138139" y="57173"/>
                </a:lnTo>
                <a:lnTo>
                  <a:pt x="2164142" y="57159"/>
                </a:lnTo>
                <a:lnTo>
                  <a:pt x="2189944" y="57150"/>
                </a:lnTo>
                <a:lnTo>
                  <a:pt x="2215612" y="57144"/>
                </a:lnTo>
                <a:lnTo>
                  <a:pt x="2241191" y="57140"/>
                </a:lnTo>
                <a:lnTo>
                  <a:pt x="2266710" y="57137"/>
                </a:lnTo>
                <a:lnTo>
                  <a:pt x="2292895" y="57136"/>
                </a:lnTo>
                <a:lnTo>
                  <a:pt x="2319524" y="57134"/>
                </a:lnTo>
                <a:lnTo>
                  <a:pt x="2346449" y="57134"/>
                </a:lnTo>
                <a:lnTo>
                  <a:pt x="2373571" y="57839"/>
                </a:lnTo>
                <a:lnTo>
                  <a:pt x="2400824" y="59014"/>
                </a:lnTo>
                <a:lnTo>
                  <a:pt x="2428166" y="60503"/>
                </a:lnTo>
                <a:lnTo>
                  <a:pt x="2455566" y="61496"/>
                </a:lnTo>
                <a:lnTo>
                  <a:pt x="2483004" y="62158"/>
                </a:lnTo>
                <a:lnTo>
                  <a:pt x="2510469" y="62599"/>
                </a:lnTo>
                <a:lnTo>
                  <a:pt x="2537951" y="62894"/>
                </a:lnTo>
                <a:lnTo>
                  <a:pt x="2565445" y="63090"/>
                </a:lnTo>
                <a:lnTo>
                  <a:pt x="2592946" y="63221"/>
                </a:lnTo>
                <a:lnTo>
                  <a:pt x="2619747" y="63308"/>
                </a:lnTo>
                <a:lnTo>
                  <a:pt x="2646081" y="63366"/>
                </a:lnTo>
                <a:lnTo>
                  <a:pt x="2672103" y="63404"/>
                </a:lnTo>
                <a:lnTo>
                  <a:pt x="2698624" y="64136"/>
                </a:lnTo>
                <a:lnTo>
                  <a:pt x="2725477" y="65329"/>
                </a:lnTo>
                <a:lnTo>
                  <a:pt x="2752551" y="66830"/>
                </a:lnTo>
                <a:lnTo>
                  <a:pt x="2779772" y="67831"/>
                </a:lnTo>
                <a:lnTo>
                  <a:pt x="2807092" y="68498"/>
                </a:lnTo>
                <a:lnTo>
                  <a:pt x="2834477" y="68943"/>
                </a:lnTo>
                <a:lnTo>
                  <a:pt x="2861907" y="69239"/>
                </a:lnTo>
                <a:lnTo>
                  <a:pt x="2889365" y="69437"/>
                </a:lnTo>
                <a:lnTo>
                  <a:pt x="2916843" y="69568"/>
                </a:lnTo>
                <a:lnTo>
                  <a:pt x="2944334" y="69656"/>
                </a:lnTo>
                <a:lnTo>
                  <a:pt x="2971833" y="69715"/>
                </a:lnTo>
                <a:lnTo>
                  <a:pt x="2999338" y="69754"/>
                </a:lnTo>
                <a:lnTo>
                  <a:pt x="3026142" y="69780"/>
                </a:lnTo>
                <a:lnTo>
                  <a:pt x="3052477" y="69798"/>
                </a:lnTo>
                <a:lnTo>
                  <a:pt x="3078501" y="69809"/>
                </a:lnTo>
                <a:lnTo>
                  <a:pt x="3105023" y="70522"/>
                </a:lnTo>
                <a:lnTo>
                  <a:pt x="3131876" y="71703"/>
                </a:lnTo>
                <a:lnTo>
                  <a:pt x="3158950" y="73196"/>
                </a:lnTo>
                <a:lnTo>
                  <a:pt x="3184760" y="74191"/>
                </a:lnTo>
                <a:lnTo>
                  <a:pt x="3209729" y="74855"/>
                </a:lnTo>
                <a:lnTo>
                  <a:pt x="3234135" y="75297"/>
                </a:lnTo>
                <a:lnTo>
                  <a:pt x="3259579" y="75592"/>
                </a:lnTo>
                <a:lnTo>
                  <a:pt x="3285713" y="75789"/>
                </a:lnTo>
                <a:lnTo>
                  <a:pt x="3312308" y="75920"/>
                </a:lnTo>
                <a:lnTo>
                  <a:pt x="3337094" y="76007"/>
                </a:lnTo>
                <a:lnTo>
                  <a:pt x="3383449" y="76104"/>
                </a:lnTo>
                <a:lnTo>
                  <a:pt x="3429450" y="76148"/>
                </a:lnTo>
                <a:lnTo>
                  <a:pt x="3475060" y="76872"/>
                </a:lnTo>
                <a:lnTo>
                  <a:pt x="3518850" y="79546"/>
                </a:lnTo>
                <a:lnTo>
                  <a:pt x="3561831" y="81205"/>
                </a:lnTo>
                <a:lnTo>
                  <a:pt x="3604452" y="81942"/>
                </a:lnTo>
                <a:lnTo>
                  <a:pt x="3646913" y="82270"/>
                </a:lnTo>
                <a:lnTo>
                  <a:pt x="3687421" y="82416"/>
                </a:lnTo>
                <a:lnTo>
                  <a:pt x="3725887" y="82480"/>
                </a:lnTo>
                <a:lnTo>
                  <a:pt x="3761797" y="82509"/>
                </a:lnTo>
                <a:lnTo>
                  <a:pt x="3796572" y="82522"/>
                </a:lnTo>
                <a:lnTo>
                  <a:pt x="3830137" y="82528"/>
                </a:lnTo>
                <a:lnTo>
                  <a:pt x="3876800" y="82531"/>
                </a:lnTo>
                <a:lnTo>
                  <a:pt x="3921906" y="83237"/>
                </a:lnTo>
                <a:lnTo>
                  <a:pt x="3966550" y="86896"/>
                </a:lnTo>
                <a:lnTo>
                  <a:pt x="4025899" y="8888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ARTInkShape-744">
            <a:extLst>
              <a:ext uri="{FF2B5EF4-FFF2-40B4-BE49-F238E27FC236}">
                <a16:creationId xmlns:a16="http://schemas.microsoft.com/office/drawing/2014/main" id="{9B8AD660-20D9-4D48-AA62-477EBDDF7D7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973763" y="2254275"/>
            <a:ext cx="3740151" cy="158726"/>
          </a:xfrm>
          <a:custGeom>
            <a:avLst/>
            <a:gdLst/>
            <a:ahLst/>
            <a:cxnLst/>
            <a:rect l="0" t="0" r="0" b="0"/>
            <a:pathLst>
              <a:path w="3740151" h="158726">
                <a:moveTo>
                  <a:pt x="0" y="6325"/>
                </a:moveTo>
                <a:lnTo>
                  <a:pt x="0" y="6325"/>
                </a:lnTo>
                <a:lnTo>
                  <a:pt x="46776" y="6325"/>
                </a:lnTo>
                <a:lnTo>
                  <a:pt x="93943" y="9983"/>
                </a:lnTo>
                <a:lnTo>
                  <a:pt x="138304" y="11103"/>
                </a:lnTo>
                <a:lnTo>
                  <a:pt x="183382" y="12468"/>
                </a:lnTo>
                <a:lnTo>
                  <a:pt x="225338" y="12634"/>
                </a:lnTo>
                <a:lnTo>
                  <a:pt x="261970" y="11957"/>
                </a:lnTo>
                <a:lnTo>
                  <a:pt x="303790" y="8307"/>
                </a:lnTo>
                <a:lnTo>
                  <a:pt x="348167" y="6207"/>
                </a:lnTo>
                <a:lnTo>
                  <a:pt x="380283" y="3215"/>
                </a:lnTo>
                <a:lnTo>
                  <a:pt x="415253" y="1415"/>
                </a:lnTo>
                <a:lnTo>
                  <a:pt x="451962" y="615"/>
                </a:lnTo>
                <a:lnTo>
                  <a:pt x="489444" y="259"/>
                </a:lnTo>
                <a:lnTo>
                  <a:pt x="527269" y="101"/>
                </a:lnTo>
                <a:lnTo>
                  <a:pt x="565247" y="31"/>
                </a:lnTo>
                <a:lnTo>
                  <a:pt x="603293" y="0"/>
                </a:lnTo>
                <a:lnTo>
                  <a:pt x="641369" y="1868"/>
                </a:lnTo>
                <a:lnTo>
                  <a:pt x="680163" y="4344"/>
                </a:lnTo>
                <a:lnTo>
                  <a:pt x="720924" y="5445"/>
                </a:lnTo>
                <a:lnTo>
                  <a:pt x="760677" y="7815"/>
                </a:lnTo>
                <a:lnTo>
                  <a:pt x="800217" y="10515"/>
                </a:lnTo>
                <a:lnTo>
                  <a:pt x="841309" y="11715"/>
                </a:lnTo>
                <a:lnTo>
                  <a:pt x="884973" y="14130"/>
                </a:lnTo>
                <a:lnTo>
                  <a:pt x="928837" y="17555"/>
                </a:lnTo>
                <a:lnTo>
                  <a:pt x="969500" y="21429"/>
                </a:lnTo>
                <a:lnTo>
                  <a:pt x="1012501" y="23621"/>
                </a:lnTo>
                <a:lnTo>
                  <a:pt x="1057484" y="25301"/>
                </a:lnTo>
                <a:lnTo>
                  <a:pt x="1103346" y="28400"/>
                </a:lnTo>
                <a:lnTo>
                  <a:pt x="1149600" y="32129"/>
                </a:lnTo>
                <a:lnTo>
                  <a:pt x="1196733" y="36138"/>
                </a:lnTo>
                <a:lnTo>
                  <a:pt x="1221155" y="38195"/>
                </a:lnTo>
                <a:lnTo>
                  <a:pt x="1245903" y="40271"/>
                </a:lnTo>
                <a:lnTo>
                  <a:pt x="1270163" y="42362"/>
                </a:lnTo>
                <a:lnTo>
                  <a:pt x="1294097" y="44460"/>
                </a:lnTo>
                <a:lnTo>
                  <a:pt x="1317814" y="46565"/>
                </a:lnTo>
                <a:lnTo>
                  <a:pt x="1342798" y="47969"/>
                </a:lnTo>
                <a:lnTo>
                  <a:pt x="1368627" y="48904"/>
                </a:lnTo>
                <a:lnTo>
                  <a:pt x="1395017" y="49528"/>
                </a:lnTo>
                <a:lnTo>
                  <a:pt x="1421078" y="50649"/>
                </a:lnTo>
                <a:lnTo>
                  <a:pt x="1446918" y="52102"/>
                </a:lnTo>
                <a:lnTo>
                  <a:pt x="1472612" y="53776"/>
                </a:lnTo>
                <a:lnTo>
                  <a:pt x="1498913" y="55598"/>
                </a:lnTo>
                <a:lnTo>
                  <a:pt x="1525620" y="57518"/>
                </a:lnTo>
                <a:lnTo>
                  <a:pt x="1552596" y="59504"/>
                </a:lnTo>
                <a:lnTo>
                  <a:pt x="1579047" y="61533"/>
                </a:lnTo>
                <a:lnTo>
                  <a:pt x="1605148" y="63592"/>
                </a:lnTo>
                <a:lnTo>
                  <a:pt x="1631015" y="65669"/>
                </a:lnTo>
                <a:lnTo>
                  <a:pt x="1657432" y="67760"/>
                </a:lnTo>
                <a:lnTo>
                  <a:pt x="1684215" y="69860"/>
                </a:lnTo>
                <a:lnTo>
                  <a:pt x="1711244" y="71965"/>
                </a:lnTo>
                <a:lnTo>
                  <a:pt x="1737024" y="74074"/>
                </a:lnTo>
                <a:lnTo>
                  <a:pt x="1761971" y="76185"/>
                </a:lnTo>
                <a:lnTo>
                  <a:pt x="1786364" y="78299"/>
                </a:lnTo>
                <a:lnTo>
                  <a:pt x="1812504" y="80413"/>
                </a:lnTo>
                <a:lnTo>
                  <a:pt x="1839807" y="82528"/>
                </a:lnTo>
                <a:lnTo>
                  <a:pt x="1867889" y="84644"/>
                </a:lnTo>
                <a:lnTo>
                  <a:pt x="1895075" y="86760"/>
                </a:lnTo>
                <a:lnTo>
                  <a:pt x="1921667" y="88876"/>
                </a:lnTo>
                <a:lnTo>
                  <a:pt x="1947861" y="90992"/>
                </a:lnTo>
                <a:lnTo>
                  <a:pt x="1974496" y="92403"/>
                </a:lnTo>
                <a:lnTo>
                  <a:pt x="2001425" y="93344"/>
                </a:lnTo>
                <a:lnTo>
                  <a:pt x="2028550" y="93971"/>
                </a:lnTo>
                <a:lnTo>
                  <a:pt x="2055805" y="95094"/>
                </a:lnTo>
                <a:lnTo>
                  <a:pt x="2083148" y="96549"/>
                </a:lnTo>
                <a:lnTo>
                  <a:pt x="2110548" y="98224"/>
                </a:lnTo>
                <a:lnTo>
                  <a:pt x="2137988" y="100047"/>
                </a:lnTo>
                <a:lnTo>
                  <a:pt x="2165453" y="101967"/>
                </a:lnTo>
                <a:lnTo>
                  <a:pt x="2192935" y="103953"/>
                </a:lnTo>
                <a:lnTo>
                  <a:pt x="2220429" y="105983"/>
                </a:lnTo>
                <a:lnTo>
                  <a:pt x="2247930" y="108041"/>
                </a:lnTo>
                <a:lnTo>
                  <a:pt x="2275437" y="110119"/>
                </a:lnTo>
                <a:lnTo>
                  <a:pt x="2303652" y="111504"/>
                </a:lnTo>
                <a:lnTo>
                  <a:pt x="2332340" y="112428"/>
                </a:lnTo>
                <a:lnTo>
                  <a:pt x="2361343" y="113044"/>
                </a:lnTo>
                <a:lnTo>
                  <a:pt x="2389851" y="114160"/>
                </a:lnTo>
                <a:lnTo>
                  <a:pt x="2418028" y="115609"/>
                </a:lnTo>
                <a:lnTo>
                  <a:pt x="2445985" y="117281"/>
                </a:lnTo>
                <a:lnTo>
                  <a:pt x="2474501" y="119101"/>
                </a:lnTo>
                <a:lnTo>
                  <a:pt x="2503389" y="121020"/>
                </a:lnTo>
                <a:lnTo>
                  <a:pt x="2532526" y="123005"/>
                </a:lnTo>
                <a:lnTo>
                  <a:pt x="2561828" y="124328"/>
                </a:lnTo>
                <a:lnTo>
                  <a:pt x="2591241" y="125211"/>
                </a:lnTo>
                <a:lnTo>
                  <a:pt x="2620727" y="125799"/>
                </a:lnTo>
                <a:lnTo>
                  <a:pt x="2648851" y="126191"/>
                </a:lnTo>
                <a:lnTo>
                  <a:pt x="2676067" y="126452"/>
                </a:lnTo>
                <a:lnTo>
                  <a:pt x="2702678" y="126627"/>
                </a:lnTo>
                <a:lnTo>
                  <a:pt x="2729591" y="127448"/>
                </a:lnTo>
                <a:lnTo>
                  <a:pt x="2756705" y="128702"/>
                </a:lnTo>
                <a:lnTo>
                  <a:pt x="2783953" y="130243"/>
                </a:lnTo>
                <a:lnTo>
                  <a:pt x="2811291" y="131270"/>
                </a:lnTo>
                <a:lnTo>
                  <a:pt x="2838688" y="131955"/>
                </a:lnTo>
                <a:lnTo>
                  <a:pt x="2866125" y="132412"/>
                </a:lnTo>
                <a:lnTo>
                  <a:pt x="2892178" y="132716"/>
                </a:lnTo>
                <a:lnTo>
                  <a:pt x="2917307" y="132919"/>
                </a:lnTo>
                <a:lnTo>
                  <a:pt x="2941821" y="133054"/>
                </a:lnTo>
                <a:lnTo>
                  <a:pt x="2966631" y="133145"/>
                </a:lnTo>
                <a:lnTo>
                  <a:pt x="2991637" y="133205"/>
                </a:lnTo>
                <a:lnTo>
                  <a:pt x="3016774" y="133245"/>
                </a:lnTo>
                <a:lnTo>
                  <a:pt x="3042000" y="133272"/>
                </a:lnTo>
                <a:lnTo>
                  <a:pt x="3067283" y="133289"/>
                </a:lnTo>
                <a:lnTo>
                  <a:pt x="3092605" y="133301"/>
                </a:lnTo>
                <a:lnTo>
                  <a:pt x="3117248" y="134015"/>
                </a:lnTo>
                <a:lnTo>
                  <a:pt x="3141438" y="135196"/>
                </a:lnTo>
                <a:lnTo>
                  <a:pt x="3165325" y="136689"/>
                </a:lnTo>
                <a:lnTo>
                  <a:pt x="3189716" y="136979"/>
                </a:lnTo>
                <a:lnTo>
                  <a:pt x="3214444" y="136466"/>
                </a:lnTo>
                <a:lnTo>
                  <a:pt x="3239396" y="135419"/>
                </a:lnTo>
                <a:lnTo>
                  <a:pt x="3263792" y="135427"/>
                </a:lnTo>
                <a:lnTo>
                  <a:pt x="3287817" y="136137"/>
                </a:lnTo>
                <a:lnTo>
                  <a:pt x="3335207" y="138103"/>
                </a:lnTo>
                <a:lnTo>
                  <a:pt x="3382140" y="138976"/>
                </a:lnTo>
                <a:lnTo>
                  <a:pt x="3426988" y="141246"/>
                </a:lnTo>
                <a:lnTo>
                  <a:pt x="3470439" y="143901"/>
                </a:lnTo>
                <a:lnTo>
                  <a:pt x="3513269" y="145081"/>
                </a:lnTo>
                <a:lnTo>
                  <a:pt x="3555823" y="147487"/>
                </a:lnTo>
                <a:lnTo>
                  <a:pt x="3598254" y="150203"/>
                </a:lnTo>
                <a:lnTo>
                  <a:pt x="3640631" y="151410"/>
                </a:lnTo>
                <a:lnTo>
                  <a:pt x="3681102" y="153827"/>
                </a:lnTo>
                <a:lnTo>
                  <a:pt x="3740150" y="15872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ARTInkShape-745">
            <a:extLst>
              <a:ext uri="{FF2B5EF4-FFF2-40B4-BE49-F238E27FC236}">
                <a16:creationId xmlns:a16="http://schemas.microsoft.com/office/drawing/2014/main" id="{B1BE5D9E-8FAD-41FF-88ED-17726E39E32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427162" y="2286084"/>
            <a:ext cx="2654302" cy="82464"/>
          </a:xfrm>
          <a:custGeom>
            <a:avLst/>
            <a:gdLst/>
            <a:ahLst/>
            <a:cxnLst/>
            <a:rect l="0" t="0" r="0" b="0"/>
            <a:pathLst>
              <a:path w="2654302" h="82464">
                <a:moveTo>
                  <a:pt x="0" y="12616"/>
                </a:moveTo>
                <a:lnTo>
                  <a:pt x="0" y="12616"/>
                </a:lnTo>
                <a:lnTo>
                  <a:pt x="6481" y="11910"/>
                </a:lnTo>
                <a:lnTo>
                  <a:pt x="50748" y="1356"/>
                </a:lnTo>
                <a:lnTo>
                  <a:pt x="83802" y="0"/>
                </a:lnTo>
                <a:lnTo>
                  <a:pt x="127442" y="7759"/>
                </a:lnTo>
                <a:lnTo>
                  <a:pt x="171476" y="15703"/>
                </a:lnTo>
                <a:lnTo>
                  <a:pt x="212924" y="27518"/>
                </a:lnTo>
                <a:lnTo>
                  <a:pt x="260481" y="43511"/>
                </a:lnTo>
                <a:lnTo>
                  <a:pt x="306420" y="51649"/>
                </a:lnTo>
                <a:lnTo>
                  <a:pt x="347454" y="59367"/>
                </a:lnTo>
                <a:lnTo>
                  <a:pt x="393894" y="66275"/>
                </a:lnTo>
                <a:lnTo>
                  <a:pt x="439652" y="64190"/>
                </a:lnTo>
                <a:lnTo>
                  <a:pt x="476695" y="65527"/>
                </a:lnTo>
                <a:lnTo>
                  <a:pt x="516364" y="66629"/>
                </a:lnTo>
                <a:lnTo>
                  <a:pt x="557516" y="66250"/>
                </a:lnTo>
                <a:lnTo>
                  <a:pt x="598401" y="68724"/>
                </a:lnTo>
                <a:lnTo>
                  <a:pt x="639914" y="69457"/>
                </a:lnTo>
                <a:lnTo>
                  <a:pt x="680906" y="69675"/>
                </a:lnTo>
                <a:lnTo>
                  <a:pt x="724332" y="69739"/>
                </a:lnTo>
                <a:lnTo>
                  <a:pt x="768478" y="71640"/>
                </a:lnTo>
                <a:lnTo>
                  <a:pt x="812838" y="74790"/>
                </a:lnTo>
                <a:lnTo>
                  <a:pt x="859143" y="77605"/>
                </a:lnTo>
                <a:lnTo>
                  <a:pt x="891958" y="80305"/>
                </a:lnTo>
                <a:lnTo>
                  <a:pt x="925358" y="81506"/>
                </a:lnTo>
                <a:lnTo>
                  <a:pt x="959017" y="82039"/>
                </a:lnTo>
                <a:lnTo>
                  <a:pt x="993496" y="82276"/>
                </a:lnTo>
                <a:lnTo>
                  <a:pt x="1029987" y="82382"/>
                </a:lnTo>
                <a:lnTo>
                  <a:pt x="1065491" y="82429"/>
                </a:lnTo>
                <a:lnTo>
                  <a:pt x="1100791" y="82449"/>
                </a:lnTo>
                <a:lnTo>
                  <a:pt x="1137646" y="82459"/>
                </a:lnTo>
                <a:lnTo>
                  <a:pt x="1175193" y="82463"/>
                </a:lnTo>
                <a:lnTo>
                  <a:pt x="1213047" y="81759"/>
                </a:lnTo>
                <a:lnTo>
                  <a:pt x="1251038" y="79094"/>
                </a:lnTo>
                <a:lnTo>
                  <a:pt x="1289089" y="77440"/>
                </a:lnTo>
                <a:lnTo>
                  <a:pt x="1327168" y="75999"/>
                </a:lnTo>
                <a:lnTo>
                  <a:pt x="1365258" y="73006"/>
                </a:lnTo>
                <a:lnTo>
                  <a:pt x="1405235" y="71206"/>
                </a:lnTo>
                <a:lnTo>
                  <a:pt x="1445816" y="69701"/>
                </a:lnTo>
                <a:lnTo>
                  <a:pt x="1485019" y="66680"/>
                </a:lnTo>
                <a:lnTo>
                  <a:pt x="1525490" y="64867"/>
                </a:lnTo>
                <a:lnTo>
                  <a:pt x="1566996" y="63355"/>
                </a:lnTo>
                <a:lnTo>
                  <a:pt x="1608961" y="60332"/>
                </a:lnTo>
                <a:lnTo>
                  <a:pt x="1649250" y="58517"/>
                </a:lnTo>
                <a:lnTo>
                  <a:pt x="1689028" y="57006"/>
                </a:lnTo>
                <a:lnTo>
                  <a:pt x="1730226" y="53982"/>
                </a:lnTo>
                <a:lnTo>
                  <a:pt x="1772054" y="52167"/>
                </a:lnTo>
                <a:lnTo>
                  <a:pt x="1814163" y="50656"/>
                </a:lnTo>
                <a:lnTo>
                  <a:pt x="1856397" y="47632"/>
                </a:lnTo>
                <a:lnTo>
                  <a:pt x="1896804" y="45817"/>
                </a:lnTo>
                <a:lnTo>
                  <a:pt x="1936635" y="44306"/>
                </a:lnTo>
                <a:lnTo>
                  <a:pt x="1977857" y="41282"/>
                </a:lnTo>
                <a:lnTo>
                  <a:pt x="2015933" y="39467"/>
                </a:lnTo>
                <a:lnTo>
                  <a:pt x="2052376" y="37956"/>
                </a:lnTo>
                <a:lnTo>
                  <a:pt x="2089740" y="34932"/>
                </a:lnTo>
                <a:lnTo>
                  <a:pt x="2125631" y="33117"/>
                </a:lnTo>
                <a:lnTo>
                  <a:pt x="2160397" y="32311"/>
                </a:lnTo>
                <a:lnTo>
                  <a:pt x="2194664" y="31953"/>
                </a:lnTo>
                <a:lnTo>
                  <a:pt x="2226827" y="31794"/>
                </a:lnTo>
                <a:lnTo>
                  <a:pt x="2272701" y="31704"/>
                </a:lnTo>
                <a:lnTo>
                  <a:pt x="2317573" y="31677"/>
                </a:lnTo>
                <a:lnTo>
                  <a:pt x="2362148" y="31669"/>
                </a:lnTo>
                <a:lnTo>
                  <a:pt x="2404753" y="33549"/>
                </a:lnTo>
                <a:lnTo>
                  <a:pt x="2442307" y="36692"/>
                </a:lnTo>
                <a:lnTo>
                  <a:pt x="2477658" y="39505"/>
                </a:lnTo>
                <a:lnTo>
                  <a:pt x="2524158" y="43406"/>
                </a:lnTo>
                <a:lnTo>
                  <a:pt x="2571058" y="49266"/>
                </a:lnTo>
                <a:lnTo>
                  <a:pt x="2615582" y="55615"/>
                </a:lnTo>
                <a:lnTo>
                  <a:pt x="2654301" y="6341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81F-7262-4817-909B-A8FB657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Syntactic Sugar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A0C6-FF9F-4DD0-90B4-9A99FB64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"Full-featured" programming languages are identical to simple ones</a:t>
            </a:r>
          </a:p>
          <a:p>
            <a:pPr marL="456565" indent="-456565"/>
            <a:r>
              <a:rPr lang="en-US" dirty="0">
                <a:cs typeface="Calibri"/>
              </a:rPr>
              <a:t>We can add new features without changing the underlying computing model</a:t>
            </a:r>
          </a:p>
          <a:p>
            <a:pPr marL="456565" indent="-456565"/>
            <a:r>
              <a:rPr lang="en-US" dirty="0">
                <a:cs typeface="Calibri"/>
              </a:rPr>
              <a:t>These features can make programs easier to reason about and more readable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5CDED-DF9C-4A79-9D6C-F51E6E2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5611-5832-45DE-A4EF-47A612C5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User-Defined 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EE99-13B1-4E22-A536-29D9246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1A8183-3A0C-432F-8231-8BDCD6930E35}"/>
              </a:ext>
            </a:extLst>
          </p:cNvPr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>
            <a:off x="912812" y="1416274"/>
            <a:ext cx="4395451" cy="5269142"/>
          </a:xfrm>
          <a:prstGeom prst="rect">
            <a:avLst/>
          </a:prstGeom>
        </p:spPr>
      </p:pic>
      <p:grpSp>
        <p:nvGrpSpPr>
          <p:cNvPr id="198" name="SMARTInkShape-Group158">
            <a:extLst>
              <a:ext uri="{FF2B5EF4-FFF2-40B4-BE49-F238E27FC236}">
                <a16:creationId xmlns:a16="http://schemas.microsoft.com/office/drawing/2014/main" id="{D0D51872-3257-4403-8DBD-20B59AA07EAF}"/>
              </a:ext>
            </a:extLst>
          </p:cNvPr>
          <p:cNvGrpSpPr/>
          <p:nvPr/>
        </p:nvGrpSpPr>
        <p:grpSpPr>
          <a:xfrm>
            <a:off x="8132763" y="3543300"/>
            <a:ext cx="2341782" cy="609601"/>
            <a:chOff x="8132763" y="3543300"/>
            <a:chExt cx="2341782" cy="609601"/>
          </a:xfrm>
        </p:grpSpPr>
        <p:sp>
          <p:nvSpPr>
            <p:cNvPr id="187" name="SMARTInkShape-530">
              <a:extLst>
                <a:ext uri="{FF2B5EF4-FFF2-40B4-BE49-F238E27FC236}">
                  <a16:creationId xmlns:a16="http://schemas.microsoft.com/office/drawing/2014/main" id="{B4B6808B-89E4-4716-A682-9688692BB02E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132763" y="3556031"/>
              <a:ext cx="400051" cy="234920"/>
            </a:xfrm>
            <a:custGeom>
              <a:avLst/>
              <a:gdLst/>
              <a:ahLst/>
              <a:cxnLst/>
              <a:rect l="0" t="0" r="0" b="0"/>
              <a:pathLst>
                <a:path w="400051" h="234920">
                  <a:moveTo>
                    <a:pt x="0" y="234919"/>
                  </a:moveTo>
                  <a:lnTo>
                    <a:pt x="0" y="234919"/>
                  </a:lnTo>
                  <a:lnTo>
                    <a:pt x="0" y="229452"/>
                  </a:lnTo>
                  <a:lnTo>
                    <a:pt x="4364" y="223674"/>
                  </a:lnTo>
                  <a:lnTo>
                    <a:pt x="7172" y="217084"/>
                  </a:lnTo>
                  <a:lnTo>
                    <a:pt x="16285" y="204454"/>
                  </a:lnTo>
                  <a:lnTo>
                    <a:pt x="17207" y="201909"/>
                  </a:lnTo>
                  <a:lnTo>
                    <a:pt x="59207" y="156013"/>
                  </a:lnTo>
                  <a:lnTo>
                    <a:pt x="98598" y="113281"/>
                  </a:lnTo>
                  <a:lnTo>
                    <a:pt x="143648" y="66553"/>
                  </a:lnTo>
                  <a:lnTo>
                    <a:pt x="188891" y="24056"/>
                  </a:lnTo>
                  <a:lnTo>
                    <a:pt x="194018" y="17730"/>
                  </a:lnTo>
                  <a:lnTo>
                    <a:pt x="219526" y="2675"/>
                  </a:lnTo>
                  <a:lnTo>
                    <a:pt x="227265" y="326"/>
                  </a:lnTo>
                  <a:lnTo>
                    <a:pt x="237321" y="0"/>
                  </a:lnTo>
                  <a:lnTo>
                    <a:pt x="238647" y="696"/>
                  </a:lnTo>
                  <a:lnTo>
                    <a:pt x="239531" y="1865"/>
                  </a:lnTo>
                  <a:lnTo>
                    <a:pt x="240514" y="5045"/>
                  </a:lnTo>
                  <a:lnTo>
                    <a:pt x="241268" y="24540"/>
                  </a:lnTo>
                  <a:lnTo>
                    <a:pt x="229761" y="58736"/>
                  </a:lnTo>
                  <a:lnTo>
                    <a:pt x="211527" y="101061"/>
                  </a:lnTo>
                  <a:lnTo>
                    <a:pt x="193960" y="135260"/>
                  </a:lnTo>
                  <a:lnTo>
                    <a:pt x="184451" y="182797"/>
                  </a:lnTo>
                  <a:lnTo>
                    <a:pt x="184239" y="191567"/>
                  </a:lnTo>
                  <a:lnTo>
                    <a:pt x="186071" y="196366"/>
                  </a:lnTo>
                  <a:lnTo>
                    <a:pt x="188531" y="200851"/>
                  </a:lnTo>
                  <a:lnTo>
                    <a:pt x="189625" y="205196"/>
                  </a:lnTo>
                  <a:lnTo>
                    <a:pt x="190622" y="206637"/>
                  </a:lnTo>
                  <a:lnTo>
                    <a:pt x="191992" y="207598"/>
                  </a:lnTo>
                  <a:lnTo>
                    <a:pt x="203307" y="212778"/>
                  </a:lnTo>
                  <a:lnTo>
                    <a:pt x="210538" y="212614"/>
                  </a:lnTo>
                  <a:lnTo>
                    <a:pt x="239241" y="200862"/>
                  </a:lnTo>
                  <a:lnTo>
                    <a:pt x="285917" y="171247"/>
                  </a:lnTo>
                  <a:lnTo>
                    <a:pt x="328890" y="139097"/>
                  </a:lnTo>
                  <a:lnTo>
                    <a:pt x="374573" y="100653"/>
                  </a:lnTo>
                  <a:lnTo>
                    <a:pt x="400050" y="7616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531">
              <a:extLst>
                <a:ext uri="{FF2B5EF4-FFF2-40B4-BE49-F238E27FC236}">
                  <a16:creationId xmlns:a16="http://schemas.microsoft.com/office/drawing/2014/main" id="{D053BBD1-B53B-4BDB-91EE-095474BAF760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642050" y="3626229"/>
              <a:ext cx="264021" cy="176860"/>
            </a:xfrm>
            <a:custGeom>
              <a:avLst/>
              <a:gdLst/>
              <a:ahLst/>
              <a:cxnLst/>
              <a:rect l="0" t="0" r="0" b="0"/>
              <a:pathLst>
                <a:path w="264021" h="176860">
                  <a:moveTo>
                    <a:pt x="125713" y="5971"/>
                  </a:moveTo>
                  <a:lnTo>
                    <a:pt x="125713" y="5971"/>
                  </a:lnTo>
                  <a:lnTo>
                    <a:pt x="122342" y="9342"/>
                  </a:lnTo>
                  <a:lnTo>
                    <a:pt x="74861" y="34346"/>
                  </a:lnTo>
                  <a:lnTo>
                    <a:pt x="30499" y="75836"/>
                  </a:lnTo>
                  <a:lnTo>
                    <a:pt x="16908" y="92757"/>
                  </a:lnTo>
                  <a:lnTo>
                    <a:pt x="1608" y="118730"/>
                  </a:lnTo>
                  <a:lnTo>
                    <a:pt x="0" y="128758"/>
                  </a:lnTo>
                  <a:lnTo>
                    <a:pt x="2465" y="142933"/>
                  </a:lnTo>
                  <a:lnTo>
                    <a:pt x="7664" y="152699"/>
                  </a:lnTo>
                  <a:lnTo>
                    <a:pt x="25389" y="166712"/>
                  </a:lnTo>
                  <a:lnTo>
                    <a:pt x="39073" y="173150"/>
                  </a:lnTo>
                  <a:lnTo>
                    <a:pt x="70741" y="176859"/>
                  </a:lnTo>
                  <a:lnTo>
                    <a:pt x="102860" y="173939"/>
                  </a:lnTo>
                  <a:lnTo>
                    <a:pt x="147800" y="159114"/>
                  </a:lnTo>
                  <a:lnTo>
                    <a:pt x="192292" y="134967"/>
                  </a:lnTo>
                  <a:lnTo>
                    <a:pt x="238396" y="101216"/>
                  </a:lnTo>
                  <a:lnTo>
                    <a:pt x="255897" y="84418"/>
                  </a:lnTo>
                  <a:lnTo>
                    <a:pt x="260713" y="77055"/>
                  </a:lnTo>
                  <a:lnTo>
                    <a:pt x="264020" y="64976"/>
                  </a:lnTo>
                  <a:lnTo>
                    <a:pt x="262913" y="58536"/>
                  </a:lnTo>
                  <a:lnTo>
                    <a:pt x="260773" y="52617"/>
                  </a:lnTo>
                  <a:lnTo>
                    <a:pt x="259823" y="45282"/>
                  </a:lnTo>
                  <a:lnTo>
                    <a:pt x="258159" y="42056"/>
                  </a:lnTo>
                  <a:lnTo>
                    <a:pt x="241453" y="26176"/>
                  </a:lnTo>
                  <a:lnTo>
                    <a:pt x="219993" y="15084"/>
                  </a:lnTo>
                  <a:lnTo>
                    <a:pt x="178413" y="2500"/>
                  </a:lnTo>
                  <a:lnTo>
                    <a:pt x="145013" y="0"/>
                  </a:lnTo>
                  <a:lnTo>
                    <a:pt x="129158" y="3105"/>
                  </a:lnTo>
                  <a:lnTo>
                    <a:pt x="81263" y="186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MARTInkShape-532">
              <a:extLst>
                <a:ext uri="{FF2B5EF4-FFF2-40B4-BE49-F238E27FC236}">
                  <a16:creationId xmlns:a16="http://schemas.microsoft.com/office/drawing/2014/main" id="{AD0E83E9-9BB1-4C5E-B0D4-4A6858912625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9028113" y="3632200"/>
              <a:ext cx="107951" cy="190501"/>
            </a:xfrm>
            <a:custGeom>
              <a:avLst/>
              <a:gdLst/>
              <a:ahLst/>
              <a:cxnLst/>
              <a:rect l="0" t="0" r="0" b="0"/>
              <a:pathLst>
                <a:path w="107951" h="190501">
                  <a:moveTo>
                    <a:pt x="107950" y="0"/>
                  </a:moveTo>
                  <a:lnTo>
                    <a:pt x="107950" y="0"/>
                  </a:lnTo>
                  <a:lnTo>
                    <a:pt x="107950" y="18482"/>
                  </a:lnTo>
                  <a:lnTo>
                    <a:pt x="106068" y="24207"/>
                  </a:lnTo>
                  <a:lnTo>
                    <a:pt x="83939" y="70040"/>
                  </a:lnTo>
                  <a:lnTo>
                    <a:pt x="52806" y="114596"/>
                  </a:lnTo>
                  <a:lnTo>
                    <a:pt x="22808" y="158204"/>
                  </a:lnTo>
                  <a:lnTo>
                    <a:pt x="20015" y="166269"/>
                  </a:lnTo>
                  <a:lnTo>
                    <a:pt x="10431" y="179513"/>
                  </a:lnTo>
                  <a:lnTo>
                    <a:pt x="6282" y="182089"/>
                  </a:lnTo>
                  <a:lnTo>
                    <a:pt x="4188" y="182776"/>
                  </a:lnTo>
                  <a:lnTo>
                    <a:pt x="2792" y="183940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533">
              <a:extLst>
                <a:ext uri="{FF2B5EF4-FFF2-40B4-BE49-F238E27FC236}">
                  <a16:creationId xmlns:a16="http://schemas.microsoft.com/office/drawing/2014/main" id="{9B409819-A008-45AB-A71A-5401707676C1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9034463" y="3562350"/>
              <a:ext cx="158751" cy="44451"/>
            </a:xfrm>
            <a:custGeom>
              <a:avLst/>
              <a:gdLst/>
              <a:ahLst/>
              <a:cxnLst/>
              <a:rect l="0" t="0" r="0" b="0"/>
              <a:pathLst>
                <a:path w="158751" h="4445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9433" y="6881"/>
                  </a:lnTo>
                  <a:lnTo>
                    <a:pt x="53686" y="28948"/>
                  </a:lnTo>
                  <a:lnTo>
                    <a:pt x="98342" y="37108"/>
                  </a:lnTo>
                  <a:lnTo>
                    <a:pt x="144288" y="43087"/>
                  </a:lnTo>
                  <a:lnTo>
                    <a:pt x="15875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534">
              <a:extLst>
                <a:ext uri="{FF2B5EF4-FFF2-40B4-BE49-F238E27FC236}">
                  <a16:creationId xmlns:a16="http://schemas.microsoft.com/office/drawing/2014/main" id="{8082FD05-2390-4331-8B3C-0C9957640FAA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9202738" y="3543300"/>
              <a:ext cx="187326" cy="389886"/>
            </a:xfrm>
            <a:custGeom>
              <a:avLst/>
              <a:gdLst/>
              <a:ahLst/>
              <a:cxnLst/>
              <a:rect l="0" t="0" r="0" b="0"/>
              <a:pathLst>
                <a:path w="187326" h="389886">
                  <a:moveTo>
                    <a:pt x="187325" y="0"/>
                  </a:moveTo>
                  <a:lnTo>
                    <a:pt x="187325" y="0"/>
                  </a:lnTo>
                  <a:lnTo>
                    <a:pt x="177865" y="0"/>
                  </a:lnTo>
                  <a:lnTo>
                    <a:pt x="174183" y="3763"/>
                  </a:lnTo>
                  <a:lnTo>
                    <a:pt x="169489" y="9434"/>
                  </a:lnTo>
                  <a:lnTo>
                    <a:pt x="125097" y="43664"/>
                  </a:lnTo>
                  <a:lnTo>
                    <a:pt x="79882" y="89823"/>
                  </a:lnTo>
                  <a:lnTo>
                    <a:pt x="53066" y="129517"/>
                  </a:lnTo>
                  <a:lnTo>
                    <a:pt x="34039" y="171503"/>
                  </a:lnTo>
                  <a:lnTo>
                    <a:pt x="18005" y="218154"/>
                  </a:lnTo>
                  <a:lnTo>
                    <a:pt x="5406" y="258835"/>
                  </a:lnTo>
                  <a:lnTo>
                    <a:pt x="0" y="303785"/>
                  </a:lnTo>
                  <a:lnTo>
                    <a:pt x="117" y="315167"/>
                  </a:lnTo>
                  <a:lnTo>
                    <a:pt x="5942" y="337344"/>
                  </a:lnTo>
                  <a:lnTo>
                    <a:pt x="15205" y="352464"/>
                  </a:lnTo>
                  <a:lnTo>
                    <a:pt x="35914" y="375423"/>
                  </a:lnTo>
                  <a:lnTo>
                    <a:pt x="63948" y="389349"/>
                  </a:lnTo>
                  <a:lnTo>
                    <a:pt x="74634" y="389885"/>
                  </a:lnTo>
                  <a:lnTo>
                    <a:pt x="111125" y="381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535">
              <a:extLst>
                <a:ext uri="{FF2B5EF4-FFF2-40B4-BE49-F238E27FC236}">
                  <a16:creationId xmlns:a16="http://schemas.microsoft.com/office/drawing/2014/main" id="{13F05774-0E3F-4BC9-8294-F5EB29DB64DB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9447213" y="3663950"/>
              <a:ext cx="133351" cy="222251"/>
            </a:xfrm>
            <a:custGeom>
              <a:avLst/>
              <a:gdLst/>
              <a:ahLst/>
              <a:cxnLst/>
              <a:rect l="0" t="0" r="0" b="0"/>
              <a:pathLst>
                <a:path w="133351" h="222251">
                  <a:moveTo>
                    <a:pt x="133350" y="0"/>
                  </a:moveTo>
                  <a:lnTo>
                    <a:pt x="133350" y="0"/>
                  </a:lnTo>
                  <a:lnTo>
                    <a:pt x="129979" y="0"/>
                  </a:lnTo>
                  <a:lnTo>
                    <a:pt x="126442" y="1882"/>
                  </a:lnTo>
                  <a:lnTo>
                    <a:pt x="98593" y="29117"/>
                  </a:lnTo>
                  <a:lnTo>
                    <a:pt x="79075" y="59462"/>
                  </a:lnTo>
                  <a:lnTo>
                    <a:pt x="53492" y="106761"/>
                  </a:lnTo>
                  <a:lnTo>
                    <a:pt x="30674" y="152331"/>
                  </a:lnTo>
                  <a:lnTo>
                    <a:pt x="9190" y="199584"/>
                  </a:lnTo>
                  <a:lnTo>
                    <a:pt x="6485" y="206989"/>
                  </a:lnTo>
                  <a:lnTo>
                    <a:pt x="2235" y="213652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536">
              <a:extLst>
                <a:ext uri="{FF2B5EF4-FFF2-40B4-BE49-F238E27FC236}">
                  <a16:creationId xmlns:a16="http://schemas.microsoft.com/office/drawing/2014/main" id="{B93CABB5-6A46-4FE1-8FD8-8A26EC19906D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9402763" y="3727450"/>
              <a:ext cx="158751" cy="44451"/>
            </a:xfrm>
            <a:custGeom>
              <a:avLst/>
              <a:gdLst/>
              <a:ahLst/>
              <a:cxnLst/>
              <a:rect l="0" t="0" r="0" b="0"/>
              <a:pathLst>
                <a:path w="158751" h="44451">
                  <a:moveTo>
                    <a:pt x="0" y="0"/>
                  </a:moveTo>
                  <a:lnTo>
                    <a:pt x="0" y="0"/>
                  </a:lnTo>
                  <a:lnTo>
                    <a:pt x="14746" y="12865"/>
                  </a:lnTo>
                  <a:lnTo>
                    <a:pt x="58439" y="33870"/>
                  </a:lnTo>
                  <a:lnTo>
                    <a:pt x="104874" y="43457"/>
                  </a:lnTo>
                  <a:lnTo>
                    <a:pt x="151103" y="44433"/>
                  </a:lnTo>
                  <a:lnTo>
                    <a:pt x="15875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537">
              <a:extLst>
                <a:ext uri="{FF2B5EF4-FFF2-40B4-BE49-F238E27FC236}">
                  <a16:creationId xmlns:a16="http://schemas.microsoft.com/office/drawing/2014/main" id="{1BD93A67-1FE1-4246-864B-456FBEF7CC4E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9663140" y="3708412"/>
              <a:ext cx="139325" cy="146039"/>
            </a:xfrm>
            <a:custGeom>
              <a:avLst/>
              <a:gdLst/>
              <a:ahLst/>
              <a:cxnLst/>
              <a:rect l="0" t="0" r="0" b="0"/>
              <a:pathLst>
                <a:path w="139325" h="146039">
                  <a:moveTo>
                    <a:pt x="31723" y="50788"/>
                  </a:moveTo>
                  <a:lnTo>
                    <a:pt x="31723" y="50788"/>
                  </a:lnTo>
                  <a:lnTo>
                    <a:pt x="37190" y="56255"/>
                  </a:lnTo>
                  <a:lnTo>
                    <a:pt x="41182" y="56877"/>
                  </a:lnTo>
                  <a:lnTo>
                    <a:pt x="42262" y="57669"/>
                  </a:lnTo>
                  <a:lnTo>
                    <a:pt x="42983" y="58903"/>
                  </a:lnTo>
                  <a:lnTo>
                    <a:pt x="43463" y="60432"/>
                  </a:lnTo>
                  <a:lnTo>
                    <a:pt x="44488" y="61451"/>
                  </a:lnTo>
                  <a:lnTo>
                    <a:pt x="47509" y="62583"/>
                  </a:lnTo>
                  <a:lnTo>
                    <a:pt x="61413" y="64141"/>
                  </a:lnTo>
                  <a:lnTo>
                    <a:pt x="68429" y="67836"/>
                  </a:lnTo>
                  <a:lnTo>
                    <a:pt x="103666" y="69831"/>
                  </a:lnTo>
                  <a:lnTo>
                    <a:pt x="107912" y="67954"/>
                  </a:lnTo>
                  <a:lnTo>
                    <a:pt x="112151" y="65473"/>
                  </a:lnTo>
                  <a:lnTo>
                    <a:pt x="120622" y="63880"/>
                  </a:lnTo>
                  <a:lnTo>
                    <a:pt x="125718" y="63566"/>
                  </a:lnTo>
                  <a:lnTo>
                    <a:pt x="135701" y="54657"/>
                  </a:lnTo>
                  <a:lnTo>
                    <a:pt x="137907" y="50626"/>
                  </a:lnTo>
                  <a:lnTo>
                    <a:pt x="139324" y="42289"/>
                  </a:lnTo>
                  <a:lnTo>
                    <a:pt x="137636" y="38074"/>
                  </a:lnTo>
                  <a:lnTo>
                    <a:pt x="135240" y="33848"/>
                  </a:lnTo>
                  <a:lnTo>
                    <a:pt x="133185" y="27503"/>
                  </a:lnTo>
                  <a:lnTo>
                    <a:pt x="121836" y="10440"/>
                  </a:lnTo>
                  <a:lnTo>
                    <a:pt x="111966" y="3399"/>
                  </a:lnTo>
                  <a:lnTo>
                    <a:pt x="104260" y="999"/>
                  </a:lnTo>
                  <a:lnTo>
                    <a:pt x="63390" y="0"/>
                  </a:lnTo>
                  <a:lnTo>
                    <a:pt x="58026" y="1875"/>
                  </a:lnTo>
                  <a:lnTo>
                    <a:pt x="35860" y="17700"/>
                  </a:lnTo>
                  <a:lnTo>
                    <a:pt x="23890" y="30429"/>
                  </a:lnTo>
                  <a:lnTo>
                    <a:pt x="20151" y="32982"/>
                  </a:lnTo>
                  <a:lnTo>
                    <a:pt x="14115" y="41463"/>
                  </a:lnTo>
                  <a:lnTo>
                    <a:pt x="3407" y="71801"/>
                  </a:lnTo>
                  <a:lnTo>
                    <a:pt x="0" y="118766"/>
                  </a:lnTo>
                  <a:lnTo>
                    <a:pt x="1866" y="125215"/>
                  </a:lnTo>
                  <a:lnTo>
                    <a:pt x="3351" y="127923"/>
                  </a:lnTo>
                  <a:lnTo>
                    <a:pt x="12184" y="135105"/>
                  </a:lnTo>
                  <a:lnTo>
                    <a:pt x="44485" y="144535"/>
                  </a:lnTo>
                  <a:lnTo>
                    <a:pt x="57123" y="14603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538">
              <a:extLst>
                <a:ext uri="{FF2B5EF4-FFF2-40B4-BE49-F238E27FC236}">
                  <a16:creationId xmlns:a16="http://schemas.microsoft.com/office/drawing/2014/main" id="{E3D445E2-071B-425B-9DB6-472B210AE993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9777506" y="3778250"/>
              <a:ext cx="241200" cy="82550"/>
            </a:xfrm>
            <a:custGeom>
              <a:avLst/>
              <a:gdLst/>
              <a:ahLst/>
              <a:cxnLst/>
              <a:rect l="0" t="0" r="0" b="0"/>
              <a:pathLst>
                <a:path w="241200" h="82550">
                  <a:moveTo>
                    <a:pt x="88807" y="0"/>
                  </a:moveTo>
                  <a:lnTo>
                    <a:pt x="88807" y="0"/>
                  </a:lnTo>
                  <a:lnTo>
                    <a:pt x="88807" y="3371"/>
                  </a:lnTo>
                  <a:lnTo>
                    <a:pt x="88101" y="4364"/>
                  </a:lnTo>
                  <a:lnTo>
                    <a:pt x="86925" y="5026"/>
                  </a:lnTo>
                  <a:lnTo>
                    <a:pt x="79968" y="6089"/>
                  </a:lnTo>
                  <a:lnTo>
                    <a:pt x="78682" y="6881"/>
                  </a:lnTo>
                  <a:lnTo>
                    <a:pt x="77823" y="8115"/>
                  </a:lnTo>
                  <a:lnTo>
                    <a:pt x="76164" y="11368"/>
                  </a:lnTo>
                  <a:lnTo>
                    <a:pt x="73075" y="15165"/>
                  </a:lnTo>
                  <a:lnTo>
                    <a:pt x="69350" y="17324"/>
                  </a:lnTo>
                  <a:lnTo>
                    <a:pt x="65343" y="18988"/>
                  </a:lnTo>
                  <a:lnTo>
                    <a:pt x="43115" y="33947"/>
                  </a:lnTo>
                  <a:lnTo>
                    <a:pt x="20383" y="61211"/>
                  </a:lnTo>
                  <a:lnTo>
                    <a:pt x="11069" y="67682"/>
                  </a:lnTo>
                  <a:lnTo>
                    <a:pt x="6977" y="73363"/>
                  </a:lnTo>
                  <a:lnTo>
                    <a:pt x="3519" y="74939"/>
                  </a:lnTo>
                  <a:lnTo>
                    <a:pt x="2315" y="76065"/>
                  </a:lnTo>
                  <a:lnTo>
                    <a:pt x="0" y="82256"/>
                  </a:lnTo>
                  <a:lnTo>
                    <a:pt x="15072" y="82549"/>
                  </a:lnTo>
                  <a:lnTo>
                    <a:pt x="19112" y="80668"/>
                  </a:lnTo>
                  <a:lnTo>
                    <a:pt x="63457" y="50902"/>
                  </a:lnTo>
                  <a:lnTo>
                    <a:pt x="71191" y="45907"/>
                  </a:lnTo>
                  <a:lnTo>
                    <a:pt x="83784" y="33083"/>
                  </a:lnTo>
                  <a:lnTo>
                    <a:pt x="125287" y="6990"/>
                  </a:lnTo>
                  <a:lnTo>
                    <a:pt x="129798" y="6540"/>
                  </a:lnTo>
                  <a:lnTo>
                    <a:pt x="130950" y="5771"/>
                  </a:lnTo>
                  <a:lnTo>
                    <a:pt x="131719" y="4553"/>
                  </a:lnTo>
                  <a:lnTo>
                    <a:pt x="132232" y="3035"/>
                  </a:lnTo>
                  <a:lnTo>
                    <a:pt x="133279" y="2024"/>
                  </a:lnTo>
                  <a:lnTo>
                    <a:pt x="139319" y="79"/>
                  </a:lnTo>
                  <a:lnTo>
                    <a:pt x="139521" y="3394"/>
                  </a:lnTo>
                  <a:lnTo>
                    <a:pt x="138844" y="4380"/>
                  </a:lnTo>
                  <a:lnTo>
                    <a:pt x="137687" y="5037"/>
                  </a:lnTo>
                  <a:lnTo>
                    <a:pt x="136211" y="5474"/>
                  </a:lnTo>
                  <a:lnTo>
                    <a:pt x="135226" y="6472"/>
                  </a:lnTo>
                  <a:lnTo>
                    <a:pt x="131764" y="13142"/>
                  </a:lnTo>
                  <a:lnTo>
                    <a:pt x="97977" y="60075"/>
                  </a:lnTo>
                  <a:lnTo>
                    <a:pt x="89799" y="68834"/>
                  </a:lnTo>
                  <a:lnTo>
                    <a:pt x="90174" y="69173"/>
                  </a:lnTo>
                  <a:lnTo>
                    <a:pt x="94921" y="69824"/>
                  </a:lnTo>
                  <a:lnTo>
                    <a:pt x="100179" y="74209"/>
                  </a:lnTo>
                  <a:lnTo>
                    <a:pt x="103974" y="75315"/>
                  </a:lnTo>
                  <a:lnTo>
                    <a:pt x="105974" y="74904"/>
                  </a:lnTo>
                  <a:lnTo>
                    <a:pt x="112865" y="71661"/>
                  </a:lnTo>
                  <a:lnTo>
                    <a:pt x="131521" y="66718"/>
                  </a:lnTo>
                  <a:lnTo>
                    <a:pt x="160796" y="52152"/>
                  </a:lnTo>
                  <a:lnTo>
                    <a:pt x="185470" y="35156"/>
                  </a:lnTo>
                  <a:lnTo>
                    <a:pt x="225605" y="19839"/>
                  </a:lnTo>
                  <a:lnTo>
                    <a:pt x="241118" y="19051"/>
                  </a:lnTo>
                  <a:lnTo>
                    <a:pt x="241199" y="27889"/>
                  </a:lnTo>
                  <a:lnTo>
                    <a:pt x="239321" y="31915"/>
                  </a:lnTo>
                  <a:lnTo>
                    <a:pt x="236841" y="36057"/>
                  </a:lnTo>
                  <a:lnTo>
                    <a:pt x="234739" y="42355"/>
                  </a:lnTo>
                  <a:lnTo>
                    <a:pt x="231747" y="46576"/>
                  </a:lnTo>
                  <a:lnTo>
                    <a:pt x="228065" y="48923"/>
                  </a:lnTo>
                  <a:lnTo>
                    <a:pt x="226096" y="49549"/>
                  </a:lnTo>
                  <a:lnTo>
                    <a:pt x="224783" y="50671"/>
                  </a:lnTo>
                  <a:lnTo>
                    <a:pt x="223324" y="53800"/>
                  </a:lnTo>
                  <a:lnTo>
                    <a:pt x="221681" y="61558"/>
                  </a:lnTo>
                  <a:lnTo>
                    <a:pt x="217861" y="67785"/>
                  </a:lnTo>
                  <a:lnTo>
                    <a:pt x="215807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539">
              <a:extLst>
                <a:ext uri="{FF2B5EF4-FFF2-40B4-BE49-F238E27FC236}">
                  <a16:creationId xmlns:a16="http://schemas.microsoft.com/office/drawing/2014/main" id="{6B47C446-D64B-4F27-8AF7-1B6A6B074879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917123" y="3753285"/>
              <a:ext cx="333197" cy="304362"/>
            </a:xfrm>
            <a:custGeom>
              <a:avLst/>
              <a:gdLst/>
              <a:ahLst/>
              <a:cxnLst/>
              <a:rect l="0" t="0" r="0" b="0"/>
              <a:pathLst>
                <a:path w="333197" h="304362">
                  <a:moveTo>
                    <a:pt x="171440" y="94815"/>
                  </a:moveTo>
                  <a:lnTo>
                    <a:pt x="171440" y="94815"/>
                  </a:lnTo>
                  <a:lnTo>
                    <a:pt x="176907" y="94815"/>
                  </a:lnTo>
                  <a:lnTo>
                    <a:pt x="177201" y="95521"/>
                  </a:lnTo>
                  <a:lnTo>
                    <a:pt x="177712" y="103654"/>
                  </a:lnTo>
                  <a:lnTo>
                    <a:pt x="175873" y="107680"/>
                  </a:lnTo>
                  <a:lnTo>
                    <a:pt x="137318" y="154156"/>
                  </a:lnTo>
                  <a:lnTo>
                    <a:pt x="94858" y="193419"/>
                  </a:lnTo>
                  <a:lnTo>
                    <a:pt x="52263" y="240996"/>
                  </a:lnTo>
                  <a:lnTo>
                    <a:pt x="14609" y="285153"/>
                  </a:lnTo>
                  <a:lnTo>
                    <a:pt x="0" y="304353"/>
                  </a:lnTo>
                  <a:lnTo>
                    <a:pt x="3364" y="304361"/>
                  </a:lnTo>
                  <a:lnTo>
                    <a:pt x="12200" y="300993"/>
                  </a:lnTo>
                  <a:lnTo>
                    <a:pt x="17881" y="295576"/>
                  </a:lnTo>
                  <a:lnTo>
                    <a:pt x="23463" y="289170"/>
                  </a:lnTo>
                  <a:lnTo>
                    <a:pt x="38545" y="275545"/>
                  </a:lnTo>
                  <a:lnTo>
                    <a:pt x="78441" y="228032"/>
                  </a:lnTo>
                  <a:lnTo>
                    <a:pt x="109418" y="185689"/>
                  </a:lnTo>
                  <a:lnTo>
                    <a:pt x="144834" y="141425"/>
                  </a:lnTo>
                  <a:lnTo>
                    <a:pt x="191325" y="94017"/>
                  </a:lnTo>
                  <a:lnTo>
                    <a:pt x="224863" y="56093"/>
                  </a:lnTo>
                  <a:lnTo>
                    <a:pt x="268627" y="24106"/>
                  </a:lnTo>
                  <a:lnTo>
                    <a:pt x="285705" y="15937"/>
                  </a:lnTo>
                  <a:lnTo>
                    <a:pt x="302538" y="2871"/>
                  </a:lnTo>
                  <a:lnTo>
                    <a:pt x="315242" y="0"/>
                  </a:lnTo>
                  <a:lnTo>
                    <a:pt x="318372" y="1640"/>
                  </a:lnTo>
                  <a:lnTo>
                    <a:pt x="332583" y="14679"/>
                  </a:lnTo>
                  <a:lnTo>
                    <a:pt x="333196" y="16697"/>
                  </a:lnTo>
                  <a:lnTo>
                    <a:pt x="332899" y="18748"/>
                  </a:lnTo>
                  <a:lnTo>
                    <a:pt x="330993" y="25005"/>
                  </a:lnTo>
                  <a:lnTo>
                    <a:pt x="329590" y="39918"/>
                  </a:lnTo>
                  <a:lnTo>
                    <a:pt x="317331" y="61625"/>
                  </a:lnTo>
                  <a:lnTo>
                    <a:pt x="308992" y="71247"/>
                  </a:lnTo>
                  <a:lnTo>
                    <a:pt x="275208" y="98342"/>
                  </a:lnTo>
                  <a:lnTo>
                    <a:pt x="268821" y="100328"/>
                  </a:lnTo>
                  <a:lnTo>
                    <a:pt x="264580" y="100793"/>
                  </a:lnTo>
                  <a:lnTo>
                    <a:pt x="260343" y="102881"/>
                  </a:lnTo>
                  <a:lnTo>
                    <a:pt x="258225" y="104426"/>
                  </a:lnTo>
                  <a:lnTo>
                    <a:pt x="248502" y="106600"/>
                  </a:lnTo>
                  <a:lnTo>
                    <a:pt x="242613" y="105227"/>
                  </a:lnTo>
                  <a:lnTo>
                    <a:pt x="223679" y="96496"/>
                  </a:lnTo>
                  <a:lnTo>
                    <a:pt x="215890" y="948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540">
              <a:extLst>
                <a:ext uri="{FF2B5EF4-FFF2-40B4-BE49-F238E27FC236}">
                  <a16:creationId xmlns:a16="http://schemas.microsoft.com/office/drawing/2014/main" id="{8E4B2FC3-CED3-4C4C-B1A0-2BF13AA783CC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10234613" y="3575050"/>
              <a:ext cx="239932" cy="577851"/>
            </a:xfrm>
            <a:custGeom>
              <a:avLst/>
              <a:gdLst/>
              <a:ahLst/>
              <a:cxnLst/>
              <a:rect l="0" t="0" r="0" b="0"/>
              <a:pathLst>
                <a:path w="239932" h="577851">
                  <a:moveTo>
                    <a:pt x="146050" y="0"/>
                  </a:moveTo>
                  <a:lnTo>
                    <a:pt x="146050" y="0"/>
                  </a:lnTo>
                  <a:lnTo>
                    <a:pt x="160976" y="0"/>
                  </a:lnTo>
                  <a:lnTo>
                    <a:pt x="170620" y="3371"/>
                  </a:lnTo>
                  <a:lnTo>
                    <a:pt x="183762" y="12865"/>
                  </a:lnTo>
                  <a:lnTo>
                    <a:pt x="188210" y="17712"/>
                  </a:lnTo>
                  <a:lnTo>
                    <a:pt x="217752" y="61417"/>
                  </a:lnTo>
                  <a:lnTo>
                    <a:pt x="232112" y="108317"/>
                  </a:lnTo>
                  <a:lnTo>
                    <a:pt x="237947" y="148494"/>
                  </a:lnTo>
                  <a:lnTo>
                    <a:pt x="239931" y="182804"/>
                  </a:lnTo>
                  <a:lnTo>
                    <a:pt x="234261" y="222821"/>
                  </a:lnTo>
                  <a:lnTo>
                    <a:pt x="226347" y="264696"/>
                  </a:lnTo>
                  <a:lnTo>
                    <a:pt x="217284" y="302575"/>
                  </a:lnTo>
                  <a:lnTo>
                    <a:pt x="202636" y="343297"/>
                  </a:lnTo>
                  <a:lnTo>
                    <a:pt x="186156" y="385312"/>
                  </a:lnTo>
                  <a:lnTo>
                    <a:pt x="160059" y="431253"/>
                  </a:lnTo>
                  <a:lnTo>
                    <a:pt x="131583" y="477526"/>
                  </a:lnTo>
                  <a:lnTo>
                    <a:pt x="97635" y="523382"/>
                  </a:lnTo>
                  <a:lnTo>
                    <a:pt x="68619" y="555665"/>
                  </a:lnTo>
                  <a:lnTo>
                    <a:pt x="58484" y="560934"/>
                  </a:lnTo>
                  <a:lnTo>
                    <a:pt x="13289" y="575838"/>
                  </a:lnTo>
                  <a:lnTo>
                    <a:pt x="0" y="577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SMARTInkShape-Group159">
            <a:extLst>
              <a:ext uri="{FF2B5EF4-FFF2-40B4-BE49-F238E27FC236}">
                <a16:creationId xmlns:a16="http://schemas.microsoft.com/office/drawing/2014/main" id="{581980C1-7A93-4951-AD85-93032AE5E69D}"/>
              </a:ext>
            </a:extLst>
          </p:cNvPr>
          <p:cNvGrpSpPr/>
          <p:nvPr/>
        </p:nvGrpSpPr>
        <p:grpSpPr>
          <a:xfrm>
            <a:off x="6286080" y="3619500"/>
            <a:ext cx="1395172" cy="234951"/>
            <a:chOff x="6286080" y="3619500"/>
            <a:chExt cx="1395172" cy="234951"/>
          </a:xfrm>
        </p:grpSpPr>
        <p:sp>
          <p:nvSpPr>
            <p:cNvPr id="199" name="SMARTInkShape-541">
              <a:extLst>
                <a:ext uri="{FF2B5EF4-FFF2-40B4-BE49-F238E27FC236}">
                  <a16:creationId xmlns:a16="http://schemas.microsoft.com/office/drawing/2014/main" id="{CAF7BFAB-704D-4F56-B1E3-EA508670EB26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6946305" y="3644900"/>
              <a:ext cx="183073" cy="146051"/>
            </a:xfrm>
            <a:custGeom>
              <a:avLst/>
              <a:gdLst/>
              <a:ahLst/>
              <a:cxnLst/>
              <a:rect l="0" t="0" r="0" b="0"/>
              <a:pathLst>
                <a:path w="183073" h="146051">
                  <a:moveTo>
                    <a:pt x="68858" y="0"/>
                  </a:moveTo>
                  <a:lnTo>
                    <a:pt x="68858" y="0"/>
                  </a:lnTo>
                  <a:lnTo>
                    <a:pt x="68858" y="3371"/>
                  </a:lnTo>
                  <a:lnTo>
                    <a:pt x="68152" y="4364"/>
                  </a:lnTo>
                  <a:lnTo>
                    <a:pt x="66976" y="5026"/>
                  </a:lnTo>
                  <a:lnTo>
                    <a:pt x="58026" y="6881"/>
                  </a:lnTo>
                  <a:lnTo>
                    <a:pt x="47658" y="15165"/>
                  </a:lnTo>
                  <a:lnTo>
                    <a:pt x="24407" y="48101"/>
                  </a:lnTo>
                  <a:lnTo>
                    <a:pt x="7239" y="82872"/>
                  </a:lnTo>
                  <a:lnTo>
                    <a:pt x="4034" y="95345"/>
                  </a:lnTo>
                  <a:lnTo>
                    <a:pt x="0" y="108831"/>
                  </a:lnTo>
                  <a:lnTo>
                    <a:pt x="375" y="111360"/>
                  </a:lnTo>
                  <a:lnTo>
                    <a:pt x="4562" y="122658"/>
                  </a:lnTo>
                  <a:lnTo>
                    <a:pt x="5288" y="132086"/>
                  </a:lnTo>
                  <a:lnTo>
                    <a:pt x="12079" y="132976"/>
                  </a:lnTo>
                  <a:lnTo>
                    <a:pt x="26371" y="133317"/>
                  </a:lnTo>
                  <a:lnTo>
                    <a:pt x="36200" y="129970"/>
                  </a:lnTo>
                  <a:lnTo>
                    <a:pt x="49409" y="120484"/>
                  </a:lnTo>
                  <a:lnTo>
                    <a:pt x="95235" y="89291"/>
                  </a:lnTo>
                  <a:lnTo>
                    <a:pt x="114848" y="74004"/>
                  </a:lnTo>
                  <a:lnTo>
                    <a:pt x="124504" y="66220"/>
                  </a:lnTo>
                  <a:lnTo>
                    <a:pt x="164035" y="45942"/>
                  </a:lnTo>
                  <a:lnTo>
                    <a:pt x="166176" y="45445"/>
                  </a:lnTo>
                  <a:lnTo>
                    <a:pt x="167603" y="45819"/>
                  </a:lnTo>
                  <a:lnTo>
                    <a:pt x="168555" y="46774"/>
                  </a:lnTo>
                  <a:lnTo>
                    <a:pt x="169189" y="48116"/>
                  </a:lnTo>
                  <a:lnTo>
                    <a:pt x="170317" y="49011"/>
                  </a:lnTo>
                  <a:lnTo>
                    <a:pt x="173453" y="50005"/>
                  </a:lnTo>
                  <a:lnTo>
                    <a:pt x="174571" y="50976"/>
                  </a:lnTo>
                  <a:lnTo>
                    <a:pt x="175814" y="53935"/>
                  </a:lnTo>
                  <a:lnTo>
                    <a:pt x="176850" y="55007"/>
                  </a:lnTo>
                  <a:lnTo>
                    <a:pt x="179884" y="56198"/>
                  </a:lnTo>
                  <a:lnTo>
                    <a:pt x="180975" y="57221"/>
                  </a:lnTo>
                  <a:lnTo>
                    <a:pt x="182188" y="60239"/>
                  </a:lnTo>
                  <a:lnTo>
                    <a:pt x="183072" y="77519"/>
                  </a:lnTo>
                  <a:lnTo>
                    <a:pt x="176842" y="122102"/>
                  </a:lnTo>
                  <a:lnTo>
                    <a:pt x="176808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542">
              <a:extLst>
                <a:ext uri="{FF2B5EF4-FFF2-40B4-BE49-F238E27FC236}">
                  <a16:creationId xmlns:a16="http://schemas.microsoft.com/office/drawing/2014/main" id="{B39875BA-106D-4FBA-BF5E-E743DD837718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173913" y="3708400"/>
              <a:ext cx="114301" cy="88901"/>
            </a:xfrm>
            <a:custGeom>
              <a:avLst/>
              <a:gdLst/>
              <a:ahLst/>
              <a:cxnLst/>
              <a:rect l="0" t="0" r="0" b="0"/>
              <a:pathLst>
                <a:path w="114301" h="88901">
                  <a:moveTo>
                    <a:pt x="0" y="88900"/>
                  </a:moveTo>
                  <a:lnTo>
                    <a:pt x="0" y="88900"/>
                  </a:lnTo>
                  <a:lnTo>
                    <a:pt x="3371" y="85529"/>
                  </a:lnTo>
                  <a:lnTo>
                    <a:pt x="6907" y="83874"/>
                  </a:lnTo>
                  <a:lnTo>
                    <a:pt x="8838" y="83433"/>
                  </a:lnTo>
                  <a:lnTo>
                    <a:pt x="44619" y="61580"/>
                  </a:lnTo>
                  <a:lnTo>
                    <a:pt x="60569" y="46444"/>
                  </a:lnTo>
                  <a:lnTo>
                    <a:pt x="68197" y="36026"/>
                  </a:lnTo>
                  <a:lnTo>
                    <a:pt x="106113" y="10856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543">
              <a:extLst>
                <a:ext uri="{FF2B5EF4-FFF2-40B4-BE49-F238E27FC236}">
                  <a16:creationId xmlns:a16="http://schemas.microsoft.com/office/drawing/2014/main" id="{4AC377E5-178D-4A62-9B82-BBCDB4773861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377113" y="3683000"/>
              <a:ext cx="44451" cy="19051"/>
            </a:xfrm>
            <a:custGeom>
              <a:avLst/>
              <a:gdLst/>
              <a:ahLst/>
              <a:cxnLst/>
              <a:rect l="0" t="0" r="0" b="0"/>
              <a:pathLst>
                <a:path w="44451" h="19051">
                  <a:moveTo>
                    <a:pt x="0" y="19050"/>
                  </a:moveTo>
                  <a:lnTo>
                    <a:pt x="0" y="19050"/>
                  </a:lnTo>
                  <a:lnTo>
                    <a:pt x="3371" y="15679"/>
                  </a:lnTo>
                  <a:lnTo>
                    <a:pt x="6907" y="14024"/>
                  </a:lnTo>
                  <a:lnTo>
                    <a:pt x="17006" y="12169"/>
                  </a:lnTo>
                  <a:lnTo>
                    <a:pt x="25414" y="7708"/>
                  </a:lnTo>
                  <a:lnTo>
                    <a:pt x="35985" y="5823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544">
              <a:extLst>
                <a:ext uri="{FF2B5EF4-FFF2-40B4-BE49-F238E27FC236}">
                  <a16:creationId xmlns:a16="http://schemas.microsoft.com/office/drawing/2014/main" id="{C2055344-4E9D-4F01-BA3F-3903238B6945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7466018" y="3663950"/>
              <a:ext cx="215234" cy="190501"/>
            </a:xfrm>
            <a:custGeom>
              <a:avLst/>
              <a:gdLst/>
              <a:ahLst/>
              <a:cxnLst/>
              <a:rect l="0" t="0" r="0" b="0"/>
              <a:pathLst>
                <a:path w="215234" h="190501">
                  <a:moveTo>
                    <a:pt x="12695" y="0"/>
                  </a:moveTo>
                  <a:lnTo>
                    <a:pt x="12695" y="0"/>
                  </a:lnTo>
                  <a:lnTo>
                    <a:pt x="16066" y="0"/>
                  </a:lnTo>
                  <a:lnTo>
                    <a:pt x="17059" y="706"/>
                  </a:lnTo>
                  <a:lnTo>
                    <a:pt x="17721" y="1882"/>
                  </a:lnTo>
                  <a:lnTo>
                    <a:pt x="18967" y="11556"/>
                  </a:lnTo>
                  <a:lnTo>
                    <a:pt x="19021" y="15732"/>
                  </a:lnTo>
                  <a:lnTo>
                    <a:pt x="6985" y="59468"/>
                  </a:lnTo>
                  <a:lnTo>
                    <a:pt x="5828" y="72026"/>
                  </a:lnTo>
                  <a:lnTo>
                    <a:pt x="2742" y="83979"/>
                  </a:lnTo>
                  <a:lnTo>
                    <a:pt x="4258" y="93008"/>
                  </a:lnTo>
                  <a:lnTo>
                    <a:pt x="0" y="129992"/>
                  </a:lnTo>
                  <a:lnTo>
                    <a:pt x="704" y="131111"/>
                  </a:lnTo>
                  <a:lnTo>
                    <a:pt x="1879" y="131857"/>
                  </a:lnTo>
                  <a:lnTo>
                    <a:pt x="5462" y="133055"/>
                  </a:lnTo>
                  <a:lnTo>
                    <a:pt x="39152" y="112095"/>
                  </a:lnTo>
                  <a:lnTo>
                    <a:pt x="52536" y="96562"/>
                  </a:lnTo>
                  <a:lnTo>
                    <a:pt x="97382" y="55681"/>
                  </a:lnTo>
                  <a:lnTo>
                    <a:pt x="143771" y="25840"/>
                  </a:lnTo>
                  <a:lnTo>
                    <a:pt x="146646" y="23577"/>
                  </a:lnTo>
                  <a:lnTo>
                    <a:pt x="153602" y="21062"/>
                  </a:lnTo>
                  <a:lnTo>
                    <a:pt x="192507" y="19060"/>
                  </a:lnTo>
                  <a:lnTo>
                    <a:pt x="196799" y="20936"/>
                  </a:lnTo>
                  <a:lnTo>
                    <a:pt x="201057" y="23416"/>
                  </a:lnTo>
                  <a:lnTo>
                    <a:pt x="205302" y="24518"/>
                  </a:lnTo>
                  <a:lnTo>
                    <a:pt x="206716" y="26223"/>
                  </a:lnTo>
                  <a:lnTo>
                    <a:pt x="210868" y="37217"/>
                  </a:lnTo>
                  <a:lnTo>
                    <a:pt x="213661" y="41941"/>
                  </a:lnTo>
                  <a:lnTo>
                    <a:pt x="215233" y="49273"/>
                  </a:lnTo>
                  <a:lnTo>
                    <a:pt x="215131" y="72910"/>
                  </a:lnTo>
                  <a:lnTo>
                    <a:pt x="209717" y="116248"/>
                  </a:lnTo>
                  <a:lnTo>
                    <a:pt x="208890" y="129067"/>
                  </a:lnTo>
                  <a:lnTo>
                    <a:pt x="203787" y="154512"/>
                  </a:lnTo>
                  <a:lnTo>
                    <a:pt x="203273" y="172312"/>
                  </a:lnTo>
                  <a:lnTo>
                    <a:pt x="205111" y="177242"/>
                  </a:lnTo>
                  <a:lnTo>
                    <a:pt x="207574" y="181785"/>
                  </a:lnTo>
                  <a:lnTo>
                    <a:pt x="209545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545">
              <a:extLst>
                <a:ext uri="{FF2B5EF4-FFF2-40B4-BE49-F238E27FC236}">
                  <a16:creationId xmlns:a16="http://schemas.microsoft.com/office/drawing/2014/main" id="{C3AE0CCE-AFFC-4537-83DF-1DAEAF452806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6773863" y="3663950"/>
              <a:ext cx="133351" cy="54248"/>
            </a:xfrm>
            <a:custGeom>
              <a:avLst/>
              <a:gdLst/>
              <a:ahLst/>
              <a:cxnLst/>
              <a:rect l="0" t="0" r="0" b="0"/>
              <a:pathLst>
                <a:path w="133351" h="54248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5467" y="6089"/>
                  </a:lnTo>
                  <a:lnTo>
                    <a:pt x="48985" y="37247"/>
                  </a:lnTo>
                  <a:lnTo>
                    <a:pt x="59165" y="41249"/>
                  </a:lnTo>
                  <a:lnTo>
                    <a:pt x="103368" y="52206"/>
                  </a:lnTo>
                  <a:lnTo>
                    <a:pt x="114380" y="54247"/>
                  </a:lnTo>
                  <a:lnTo>
                    <a:pt x="13335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546">
              <a:extLst>
                <a:ext uri="{FF2B5EF4-FFF2-40B4-BE49-F238E27FC236}">
                  <a16:creationId xmlns:a16="http://schemas.microsoft.com/office/drawing/2014/main" id="{DE24B2D4-3441-491B-A6CB-463D9D0CA0D7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6811963" y="3619500"/>
              <a:ext cx="50801" cy="171451"/>
            </a:xfrm>
            <a:custGeom>
              <a:avLst/>
              <a:gdLst/>
              <a:ahLst/>
              <a:cxnLst/>
              <a:rect l="0" t="0" r="0" b="0"/>
              <a:pathLst>
                <a:path w="50801" h="171451">
                  <a:moveTo>
                    <a:pt x="50800" y="0"/>
                  </a:moveTo>
                  <a:lnTo>
                    <a:pt x="50800" y="0"/>
                  </a:lnTo>
                  <a:lnTo>
                    <a:pt x="50094" y="22076"/>
                  </a:lnTo>
                  <a:lnTo>
                    <a:pt x="45038" y="46646"/>
                  </a:lnTo>
                  <a:lnTo>
                    <a:pt x="41156" y="71115"/>
                  </a:lnTo>
                  <a:lnTo>
                    <a:pt x="26742" y="113669"/>
                  </a:lnTo>
                  <a:lnTo>
                    <a:pt x="17488" y="129008"/>
                  </a:lnTo>
                  <a:lnTo>
                    <a:pt x="11764" y="149034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547">
              <a:extLst>
                <a:ext uri="{FF2B5EF4-FFF2-40B4-BE49-F238E27FC236}">
                  <a16:creationId xmlns:a16="http://schemas.microsoft.com/office/drawing/2014/main" id="{B6CA91DC-78D2-49A0-9BFF-EC8D8BC1B827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6540280" y="3638837"/>
              <a:ext cx="122867" cy="180907"/>
            </a:xfrm>
            <a:custGeom>
              <a:avLst/>
              <a:gdLst/>
              <a:ahLst/>
              <a:cxnLst/>
              <a:rect l="0" t="0" r="0" b="0"/>
              <a:pathLst>
                <a:path w="122867" h="180907">
                  <a:moveTo>
                    <a:pt x="4983" y="69563"/>
                  </a:moveTo>
                  <a:lnTo>
                    <a:pt x="4983" y="69563"/>
                  </a:lnTo>
                  <a:lnTo>
                    <a:pt x="4983" y="72934"/>
                  </a:lnTo>
                  <a:lnTo>
                    <a:pt x="5688" y="73927"/>
                  </a:lnTo>
                  <a:lnTo>
                    <a:pt x="6864" y="74589"/>
                  </a:lnTo>
                  <a:lnTo>
                    <a:pt x="13821" y="75652"/>
                  </a:lnTo>
                  <a:lnTo>
                    <a:pt x="32509" y="75906"/>
                  </a:lnTo>
                  <a:lnTo>
                    <a:pt x="67543" y="66269"/>
                  </a:lnTo>
                  <a:lnTo>
                    <a:pt x="80780" y="56708"/>
                  </a:lnTo>
                  <a:lnTo>
                    <a:pt x="92941" y="48366"/>
                  </a:lnTo>
                  <a:lnTo>
                    <a:pt x="108430" y="41161"/>
                  </a:lnTo>
                  <a:lnTo>
                    <a:pt x="114970" y="35434"/>
                  </a:lnTo>
                  <a:lnTo>
                    <a:pt x="117366" y="31347"/>
                  </a:lnTo>
                  <a:lnTo>
                    <a:pt x="118904" y="26344"/>
                  </a:lnTo>
                  <a:lnTo>
                    <a:pt x="122541" y="22107"/>
                  </a:lnTo>
                  <a:lnTo>
                    <a:pt x="122866" y="20287"/>
                  </a:lnTo>
                  <a:lnTo>
                    <a:pt x="122377" y="18368"/>
                  </a:lnTo>
                  <a:lnTo>
                    <a:pt x="118984" y="12492"/>
                  </a:lnTo>
                  <a:lnTo>
                    <a:pt x="116093" y="9391"/>
                  </a:lnTo>
                  <a:lnTo>
                    <a:pt x="112456" y="7542"/>
                  </a:lnTo>
                  <a:lnTo>
                    <a:pt x="76831" y="0"/>
                  </a:lnTo>
                  <a:lnTo>
                    <a:pt x="55628" y="4839"/>
                  </a:lnTo>
                  <a:lnTo>
                    <a:pt x="39001" y="12590"/>
                  </a:lnTo>
                  <a:lnTo>
                    <a:pt x="33508" y="16019"/>
                  </a:lnTo>
                  <a:lnTo>
                    <a:pt x="24232" y="20102"/>
                  </a:lnTo>
                  <a:lnTo>
                    <a:pt x="19888" y="24297"/>
                  </a:lnTo>
                  <a:lnTo>
                    <a:pt x="9227" y="39125"/>
                  </a:lnTo>
                  <a:lnTo>
                    <a:pt x="6869" y="47569"/>
                  </a:lnTo>
                  <a:lnTo>
                    <a:pt x="0" y="94391"/>
                  </a:lnTo>
                  <a:lnTo>
                    <a:pt x="8118" y="136309"/>
                  </a:lnTo>
                  <a:lnTo>
                    <a:pt x="13666" y="143443"/>
                  </a:lnTo>
                  <a:lnTo>
                    <a:pt x="20131" y="149671"/>
                  </a:lnTo>
                  <a:lnTo>
                    <a:pt x="32265" y="165911"/>
                  </a:lnTo>
                  <a:lnTo>
                    <a:pt x="45522" y="172978"/>
                  </a:lnTo>
                  <a:lnTo>
                    <a:pt x="83311" y="180906"/>
                  </a:lnTo>
                  <a:lnTo>
                    <a:pt x="106583" y="17751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548">
              <a:extLst>
                <a:ext uri="{FF2B5EF4-FFF2-40B4-BE49-F238E27FC236}">
                  <a16:creationId xmlns:a16="http://schemas.microsoft.com/office/drawing/2014/main" id="{898D469D-818F-4162-96B5-71681BF1A1F9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6386513" y="3625850"/>
              <a:ext cx="120651" cy="25401"/>
            </a:xfrm>
            <a:custGeom>
              <a:avLst/>
              <a:gdLst/>
              <a:ahLst/>
              <a:cxnLst/>
              <a:rect l="0" t="0" r="0" b="0"/>
              <a:pathLst>
                <a:path w="120651" h="25401">
                  <a:moveTo>
                    <a:pt x="0" y="0"/>
                  </a:moveTo>
                  <a:lnTo>
                    <a:pt x="0" y="0"/>
                  </a:lnTo>
                  <a:lnTo>
                    <a:pt x="15786" y="15787"/>
                  </a:lnTo>
                  <a:lnTo>
                    <a:pt x="19480" y="17600"/>
                  </a:lnTo>
                  <a:lnTo>
                    <a:pt x="29690" y="19565"/>
                  </a:lnTo>
                  <a:lnTo>
                    <a:pt x="38111" y="24038"/>
                  </a:lnTo>
                  <a:lnTo>
                    <a:pt x="85473" y="25399"/>
                  </a:lnTo>
                  <a:lnTo>
                    <a:pt x="1206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549">
              <a:extLst>
                <a:ext uri="{FF2B5EF4-FFF2-40B4-BE49-F238E27FC236}">
                  <a16:creationId xmlns:a16="http://schemas.microsoft.com/office/drawing/2014/main" id="{49217B8E-7B83-43F1-8F88-33E078A79C2B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6286080" y="3651250"/>
              <a:ext cx="87734" cy="177801"/>
            </a:xfrm>
            <a:custGeom>
              <a:avLst/>
              <a:gdLst/>
              <a:ahLst/>
              <a:cxnLst/>
              <a:rect l="0" t="0" r="0" b="0"/>
              <a:pathLst>
                <a:path w="87734" h="177801">
                  <a:moveTo>
                    <a:pt x="17883" y="177800"/>
                  </a:moveTo>
                  <a:lnTo>
                    <a:pt x="17883" y="177800"/>
                  </a:lnTo>
                  <a:lnTo>
                    <a:pt x="8423" y="168340"/>
                  </a:lnTo>
                  <a:lnTo>
                    <a:pt x="4741" y="166540"/>
                  </a:lnTo>
                  <a:lnTo>
                    <a:pt x="2772" y="166060"/>
                  </a:lnTo>
                  <a:lnTo>
                    <a:pt x="1459" y="165035"/>
                  </a:lnTo>
                  <a:lnTo>
                    <a:pt x="0" y="162014"/>
                  </a:lnTo>
                  <a:lnTo>
                    <a:pt x="1233" y="156438"/>
                  </a:lnTo>
                  <a:lnTo>
                    <a:pt x="4012" y="145365"/>
                  </a:lnTo>
                  <a:lnTo>
                    <a:pt x="6717" y="133147"/>
                  </a:lnTo>
                  <a:lnTo>
                    <a:pt x="29747" y="87642"/>
                  </a:lnTo>
                  <a:lnTo>
                    <a:pt x="60282" y="40282"/>
                  </a:lnTo>
                  <a:lnTo>
                    <a:pt x="8773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SMARTInkShape-Group160">
            <a:extLst>
              <a:ext uri="{FF2B5EF4-FFF2-40B4-BE49-F238E27FC236}">
                <a16:creationId xmlns:a16="http://schemas.microsoft.com/office/drawing/2014/main" id="{CE8E482A-4C45-4D14-ACAF-BF6D00A914DE}"/>
              </a:ext>
            </a:extLst>
          </p:cNvPr>
          <p:cNvGrpSpPr/>
          <p:nvPr/>
        </p:nvGrpSpPr>
        <p:grpSpPr>
          <a:xfrm>
            <a:off x="7771074" y="2952750"/>
            <a:ext cx="2491939" cy="558801"/>
            <a:chOff x="7771074" y="2952750"/>
            <a:chExt cx="2491939" cy="558801"/>
          </a:xfrm>
        </p:grpSpPr>
        <p:sp>
          <p:nvSpPr>
            <p:cNvPr id="209" name="SMARTInkShape-550">
              <a:extLst>
                <a:ext uri="{FF2B5EF4-FFF2-40B4-BE49-F238E27FC236}">
                  <a16:creationId xmlns:a16="http://schemas.microsoft.com/office/drawing/2014/main" id="{DA3892D5-C47B-4BEA-9EF1-E2BD187619AB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0069513" y="2952750"/>
              <a:ext cx="193500" cy="558801"/>
            </a:xfrm>
            <a:custGeom>
              <a:avLst/>
              <a:gdLst/>
              <a:ahLst/>
              <a:cxnLst/>
              <a:rect l="0" t="0" r="0" b="0"/>
              <a:pathLst>
                <a:path w="193500" h="558801">
                  <a:moveTo>
                    <a:pt x="88900" y="0"/>
                  </a:moveTo>
                  <a:lnTo>
                    <a:pt x="88900" y="0"/>
                  </a:lnTo>
                  <a:lnTo>
                    <a:pt x="92271" y="0"/>
                  </a:lnTo>
                  <a:lnTo>
                    <a:pt x="95807" y="1882"/>
                  </a:lnTo>
                  <a:lnTo>
                    <a:pt x="99731" y="4364"/>
                  </a:lnTo>
                  <a:lnTo>
                    <a:pt x="106728" y="6089"/>
                  </a:lnTo>
                  <a:lnTo>
                    <a:pt x="119415" y="16460"/>
                  </a:lnTo>
                  <a:lnTo>
                    <a:pt x="132060" y="20420"/>
                  </a:lnTo>
                  <a:lnTo>
                    <a:pt x="148127" y="30519"/>
                  </a:lnTo>
                  <a:lnTo>
                    <a:pt x="160583" y="49079"/>
                  </a:lnTo>
                  <a:lnTo>
                    <a:pt x="182028" y="96093"/>
                  </a:lnTo>
                  <a:lnTo>
                    <a:pt x="188617" y="122698"/>
                  </a:lnTo>
                  <a:lnTo>
                    <a:pt x="191823" y="142894"/>
                  </a:lnTo>
                  <a:lnTo>
                    <a:pt x="193499" y="148179"/>
                  </a:lnTo>
                  <a:lnTo>
                    <a:pt x="191088" y="195272"/>
                  </a:lnTo>
                  <a:lnTo>
                    <a:pt x="188696" y="235300"/>
                  </a:lnTo>
                  <a:lnTo>
                    <a:pt x="179678" y="277329"/>
                  </a:lnTo>
                  <a:lnTo>
                    <a:pt x="169302" y="319623"/>
                  </a:lnTo>
                  <a:lnTo>
                    <a:pt x="153720" y="361951"/>
                  </a:lnTo>
                  <a:lnTo>
                    <a:pt x="132908" y="407724"/>
                  </a:lnTo>
                  <a:lnTo>
                    <a:pt x="111419" y="448202"/>
                  </a:lnTo>
                  <a:lnTo>
                    <a:pt x="76588" y="495145"/>
                  </a:lnTo>
                  <a:lnTo>
                    <a:pt x="61733" y="512423"/>
                  </a:lnTo>
                  <a:lnTo>
                    <a:pt x="15575" y="549338"/>
                  </a:lnTo>
                  <a:lnTo>
                    <a:pt x="0" y="558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551">
              <a:extLst>
                <a:ext uri="{FF2B5EF4-FFF2-40B4-BE49-F238E27FC236}">
                  <a16:creationId xmlns:a16="http://schemas.microsoft.com/office/drawing/2014/main" id="{615E1C9C-4489-49A6-98A8-F0F89A3755B4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9790113" y="3092450"/>
              <a:ext cx="176805" cy="184048"/>
            </a:xfrm>
            <a:custGeom>
              <a:avLst/>
              <a:gdLst/>
              <a:ahLst/>
              <a:cxnLst/>
              <a:rect l="0" t="0" r="0" b="0"/>
              <a:pathLst>
                <a:path w="176805" h="184048">
                  <a:moveTo>
                    <a:pt x="120650" y="0"/>
                  </a:moveTo>
                  <a:lnTo>
                    <a:pt x="120650" y="0"/>
                  </a:lnTo>
                  <a:lnTo>
                    <a:pt x="108699" y="11245"/>
                  </a:lnTo>
                  <a:lnTo>
                    <a:pt x="67823" y="42870"/>
                  </a:lnTo>
                  <a:lnTo>
                    <a:pt x="55704" y="55793"/>
                  </a:lnTo>
                  <a:lnTo>
                    <a:pt x="24250" y="83761"/>
                  </a:lnTo>
                  <a:lnTo>
                    <a:pt x="21360" y="88497"/>
                  </a:lnTo>
                  <a:lnTo>
                    <a:pt x="20590" y="90748"/>
                  </a:lnTo>
                  <a:lnTo>
                    <a:pt x="9201" y="106591"/>
                  </a:lnTo>
                  <a:lnTo>
                    <a:pt x="8251" y="109161"/>
                  </a:lnTo>
                  <a:lnTo>
                    <a:pt x="6911" y="110874"/>
                  </a:lnTo>
                  <a:lnTo>
                    <a:pt x="1049" y="113849"/>
                  </a:lnTo>
                  <a:lnTo>
                    <a:pt x="465" y="115981"/>
                  </a:lnTo>
                  <a:lnTo>
                    <a:pt x="310" y="117537"/>
                  </a:lnTo>
                  <a:lnTo>
                    <a:pt x="913" y="118575"/>
                  </a:lnTo>
                  <a:lnTo>
                    <a:pt x="2019" y="119267"/>
                  </a:lnTo>
                  <a:lnTo>
                    <a:pt x="3463" y="119728"/>
                  </a:lnTo>
                  <a:lnTo>
                    <a:pt x="12877" y="125555"/>
                  </a:lnTo>
                  <a:lnTo>
                    <a:pt x="39736" y="126916"/>
                  </a:lnTo>
                  <a:lnTo>
                    <a:pt x="83736" y="126998"/>
                  </a:lnTo>
                  <a:lnTo>
                    <a:pt x="120601" y="127706"/>
                  </a:lnTo>
                  <a:lnTo>
                    <a:pt x="155740" y="133881"/>
                  </a:lnTo>
                  <a:lnTo>
                    <a:pt x="164923" y="138342"/>
                  </a:lnTo>
                  <a:lnTo>
                    <a:pt x="167099" y="138794"/>
                  </a:lnTo>
                  <a:lnTo>
                    <a:pt x="168549" y="139802"/>
                  </a:lnTo>
                  <a:lnTo>
                    <a:pt x="169516" y="141179"/>
                  </a:lnTo>
                  <a:lnTo>
                    <a:pt x="170160" y="142803"/>
                  </a:lnTo>
                  <a:lnTo>
                    <a:pt x="171296" y="143885"/>
                  </a:lnTo>
                  <a:lnTo>
                    <a:pt x="174438" y="145088"/>
                  </a:lnTo>
                  <a:lnTo>
                    <a:pt x="175559" y="146114"/>
                  </a:lnTo>
                  <a:lnTo>
                    <a:pt x="176804" y="149136"/>
                  </a:lnTo>
                  <a:lnTo>
                    <a:pt x="176431" y="150224"/>
                  </a:lnTo>
                  <a:lnTo>
                    <a:pt x="175475" y="150949"/>
                  </a:lnTo>
                  <a:lnTo>
                    <a:pt x="174133" y="151433"/>
                  </a:lnTo>
                  <a:lnTo>
                    <a:pt x="149420" y="168684"/>
                  </a:lnTo>
                  <a:lnTo>
                    <a:pt x="101977" y="182386"/>
                  </a:lnTo>
                  <a:lnTo>
                    <a:pt x="66521" y="184047"/>
                  </a:lnTo>
                  <a:lnTo>
                    <a:pt x="28368" y="177267"/>
                  </a:lnTo>
                  <a:lnTo>
                    <a:pt x="19218" y="172808"/>
                  </a:lnTo>
                  <a:lnTo>
                    <a:pt x="17045" y="172355"/>
                  </a:lnTo>
                  <a:lnTo>
                    <a:pt x="10616" y="168347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552">
              <a:extLst>
                <a:ext uri="{FF2B5EF4-FFF2-40B4-BE49-F238E27FC236}">
                  <a16:creationId xmlns:a16="http://schemas.microsoft.com/office/drawing/2014/main" id="{221B6CF5-40AB-42AD-8F6A-8788957DDA9A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9529763" y="3251200"/>
              <a:ext cx="152401" cy="127001"/>
            </a:xfrm>
            <a:custGeom>
              <a:avLst/>
              <a:gdLst/>
              <a:ahLst/>
              <a:cxnLst/>
              <a:rect l="0" t="0" r="0" b="0"/>
              <a:pathLst>
                <a:path w="152401" h="127001">
                  <a:moveTo>
                    <a:pt x="152400" y="0"/>
                  </a:moveTo>
                  <a:lnTo>
                    <a:pt x="152400" y="0"/>
                  </a:lnTo>
                  <a:lnTo>
                    <a:pt x="152400" y="3371"/>
                  </a:lnTo>
                  <a:lnTo>
                    <a:pt x="150518" y="6908"/>
                  </a:lnTo>
                  <a:lnTo>
                    <a:pt x="123222" y="44895"/>
                  </a:lnTo>
                  <a:lnTo>
                    <a:pt x="78361" y="80702"/>
                  </a:lnTo>
                  <a:lnTo>
                    <a:pt x="60686" y="96714"/>
                  </a:lnTo>
                  <a:lnTo>
                    <a:pt x="14632" y="122735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553">
              <a:extLst>
                <a:ext uri="{FF2B5EF4-FFF2-40B4-BE49-F238E27FC236}">
                  <a16:creationId xmlns:a16="http://schemas.microsoft.com/office/drawing/2014/main" id="{79091A96-0AB0-4192-A11E-62B844943B36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9371102" y="3067057"/>
              <a:ext cx="158659" cy="184144"/>
            </a:xfrm>
            <a:custGeom>
              <a:avLst/>
              <a:gdLst/>
              <a:ahLst/>
              <a:cxnLst/>
              <a:rect l="0" t="0" r="0" b="0"/>
              <a:pathLst>
                <a:path w="158659" h="184144">
                  <a:moveTo>
                    <a:pt x="126911" y="6343"/>
                  </a:moveTo>
                  <a:lnTo>
                    <a:pt x="126911" y="6343"/>
                  </a:lnTo>
                  <a:lnTo>
                    <a:pt x="123540" y="6343"/>
                  </a:lnTo>
                  <a:lnTo>
                    <a:pt x="122546" y="5637"/>
                  </a:lnTo>
                  <a:lnTo>
                    <a:pt x="121884" y="4462"/>
                  </a:lnTo>
                  <a:lnTo>
                    <a:pt x="121443" y="2972"/>
                  </a:lnTo>
                  <a:lnTo>
                    <a:pt x="120443" y="1979"/>
                  </a:lnTo>
                  <a:lnTo>
                    <a:pt x="117451" y="876"/>
                  </a:lnTo>
                  <a:lnTo>
                    <a:pt x="89665" y="0"/>
                  </a:lnTo>
                  <a:lnTo>
                    <a:pt x="73745" y="5064"/>
                  </a:lnTo>
                  <a:lnTo>
                    <a:pt x="33537" y="25408"/>
                  </a:lnTo>
                  <a:lnTo>
                    <a:pt x="7808" y="43189"/>
                  </a:lnTo>
                  <a:lnTo>
                    <a:pt x="929" y="55268"/>
                  </a:lnTo>
                  <a:lnTo>
                    <a:pt x="45" y="63804"/>
                  </a:lnTo>
                  <a:lnTo>
                    <a:pt x="0" y="65817"/>
                  </a:lnTo>
                  <a:lnTo>
                    <a:pt x="1832" y="69935"/>
                  </a:lnTo>
                  <a:lnTo>
                    <a:pt x="5385" y="74957"/>
                  </a:lnTo>
                  <a:lnTo>
                    <a:pt x="7753" y="75644"/>
                  </a:lnTo>
                  <a:lnTo>
                    <a:pt x="11862" y="76654"/>
                  </a:lnTo>
                  <a:lnTo>
                    <a:pt x="25999" y="81171"/>
                  </a:lnTo>
                  <a:lnTo>
                    <a:pt x="61567" y="82519"/>
                  </a:lnTo>
                  <a:lnTo>
                    <a:pt x="90238" y="76075"/>
                  </a:lnTo>
                  <a:lnTo>
                    <a:pt x="114603" y="65244"/>
                  </a:lnTo>
                  <a:lnTo>
                    <a:pt x="127028" y="62130"/>
                  </a:lnTo>
                  <a:lnTo>
                    <a:pt x="145414" y="55699"/>
                  </a:lnTo>
                  <a:lnTo>
                    <a:pt x="158572" y="44528"/>
                  </a:lnTo>
                  <a:lnTo>
                    <a:pt x="158658" y="53905"/>
                  </a:lnTo>
                  <a:lnTo>
                    <a:pt x="156778" y="57585"/>
                  </a:lnTo>
                  <a:lnTo>
                    <a:pt x="154296" y="61573"/>
                  </a:lnTo>
                  <a:lnTo>
                    <a:pt x="145519" y="86257"/>
                  </a:lnTo>
                  <a:lnTo>
                    <a:pt x="131118" y="112394"/>
                  </a:lnTo>
                  <a:lnTo>
                    <a:pt x="121553" y="150282"/>
                  </a:lnTo>
                  <a:lnTo>
                    <a:pt x="120587" y="178917"/>
                  </a:lnTo>
                  <a:lnTo>
                    <a:pt x="121284" y="180659"/>
                  </a:lnTo>
                  <a:lnTo>
                    <a:pt x="122454" y="181820"/>
                  </a:lnTo>
                  <a:lnTo>
                    <a:pt x="126911" y="1841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MARTInkShape-554">
              <a:extLst>
                <a:ext uri="{FF2B5EF4-FFF2-40B4-BE49-F238E27FC236}">
                  <a16:creationId xmlns:a16="http://schemas.microsoft.com/office/drawing/2014/main" id="{5F9C26B6-0CEC-4D1B-B9B9-CEAA2D6AF89F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9156192" y="2959100"/>
              <a:ext cx="113222" cy="279401"/>
            </a:xfrm>
            <a:custGeom>
              <a:avLst/>
              <a:gdLst/>
              <a:ahLst/>
              <a:cxnLst/>
              <a:rect l="0" t="0" r="0" b="0"/>
              <a:pathLst>
                <a:path w="113222" h="279401">
                  <a:moveTo>
                    <a:pt x="113221" y="0"/>
                  </a:moveTo>
                  <a:lnTo>
                    <a:pt x="113221" y="0"/>
                  </a:lnTo>
                  <a:lnTo>
                    <a:pt x="104382" y="0"/>
                  </a:lnTo>
                  <a:lnTo>
                    <a:pt x="100355" y="1882"/>
                  </a:lnTo>
                  <a:lnTo>
                    <a:pt x="96214" y="4364"/>
                  </a:lnTo>
                  <a:lnTo>
                    <a:pt x="89916" y="6467"/>
                  </a:lnTo>
                  <a:lnTo>
                    <a:pt x="60565" y="27543"/>
                  </a:lnTo>
                  <a:lnTo>
                    <a:pt x="35483" y="72572"/>
                  </a:lnTo>
                  <a:lnTo>
                    <a:pt x="19018" y="114459"/>
                  </a:lnTo>
                  <a:lnTo>
                    <a:pt x="13813" y="133397"/>
                  </a:lnTo>
                  <a:lnTo>
                    <a:pt x="11184" y="146071"/>
                  </a:lnTo>
                  <a:lnTo>
                    <a:pt x="1761" y="173336"/>
                  </a:lnTo>
                  <a:lnTo>
                    <a:pt x="0" y="204598"/>
                  </a:lnTo>
                  <a:lnTo>
                    <a:pt x="8394" y="245216"/>
                  </a:lnTo>
                  <a:lnTo>
                    <a:pt x="16053" y="257334"/>
                  </a:lnTo>
                  <a:lnTo>
                    <a:pt x="29277" y="270855"/>
                  </a:lnTo>
                  <a:lnTo>
                    <a:pt x="39978" y="276554"/>
                  </a:lnTo>
                  <a:lnTo>
                    <a:pt x="68771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555">
              <a:extLst>
                <a:ext uri="{FF2B5EF4-FFF2-40B4-BE49-F238E27FC236}">
                  <a16:creationId xmlns:a16="http://schemas.microsoft.com/office/drawing/2014/main" id="{30FDB09C-A9D6-4B71-94A3-864C43B3AC4B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723313" y="2991146"/>
              <a:ext cx="297672" cy="323419"/>
            </a:xfrm>
            <a:custGeom>
              <a:avLst/>
              <a:gdLst/>
              <a:ahLst/>
              <a:cxnLst/>
              <a:rect l="0" t="0" r="0" b="0"/>
              <a:pathLst>
                <a:path w="297672" h="323419">
                  <a:moveTo>
                    <a:pt x="82550" y="69554"/>
                  </a:moveTo>
                  <a:lnTo>
                    <a:pt x="82550" y="69554"/>
                  </a:lnTo>
                  <a:lnTo>
                    <a:pt x="82550" y="72925"/>
                  </a:lnTo>
                  <a:lnTo>
                    <a:pt x="80668" y="76462"/>
                  </a:lnTo>
                  <a:lnTo>
                    <a:pt x="78185" y="80385"/>
                  </a:lnTo>
                  <a:lnTo>
                    <a:pt x="59208" y="123252"/>
                  </a:lnTo>
                  <a:lnTo>
                    <a:pt x="48906" y="144445"/>
                  </a:lnTo>
                  <a:lnTo>
                    <a:pt x="45304" y="149115"/>
                  </a:lnTo>
                  <a:lnTo>
                    <a:pt x="41302" y="159948"/>
                  </a:lnTo>
                  <a:lnTo>
                    <a:pt x="27393" y="204948"/>
                  </a:lnTo>
                  <a:lnTo>
                    <a:pt x="19025" y="224945"/>
                  </a:lnTo>
                  <a:lnTo>
                    <a:pt x="9169" y="242809"/>
                  </a:lnTo>
                  <a:lnTo>
                    <a:pt x="196" y="266669"/>
                  </a:lnTo>
                  <a:lnTo>
                    <a:pt x="0" y="272752"/>
                  </a:lnTo>
                  <a:lnTo>
                    <a:pt x="0" y="269383"/>
                  </a:lnTo>
                  <a:lnTo>
                    <a:pt x="1881" y="265846"/>
                  </a:lnTo>
                  <a:lnTo>
                    <a:pt x="32032" y="221744"/>
                  </a:lnTo>
                  <a:lnTo>
                    <a:pt x="59357" y="178382"/>
                  </a:lnTo>
                  <a:lnTo>
                    <a:pt x="96261" y="131009"/>
                  </a:lnTo>
                  <a:lnTo>
                    <a:pt x="133291" y="88484"/>
                  </a:lnTo>
                  <a:lnTo>
                    <a:pt x="174715" y="46638"/>
                  </a:lnTo>
                  <a:lnTo>
                    <a:pt x="220357" y="12850"/>
                  </a:lnTo>
                  <a:lnTo>
                    <a:pt x="223104" y="10584"/>
                  </a:lnTo>
                  <a:lnTo>
                    <a:pt x="229920" y="8068"/>
                  </a:lnTo>
                  <a:lnTo>
                    <a:pt x="265488" y="0"/>
                  </a:lnTo>
                  <a:lnTo>
                    <a:pt x="268009" y="607"/>
                  </a:lnTo>
                  <a:lnTo>
                    <a:pt x="269688" y="1717"/>
                  </a:lnTo>
                  <a:lnTo>
                    <a:pt x="294231" y="36691"/>
                  </a:lnTo>
                  <a:lnTo>
                    <a:pt x="297200" y="52056"/>
                  </a:lnTo>
                  <a:lnTo>
                    <a:pt x="297671" y="99409"/>
                  </a:lnTo>
                  <a:lnTo>
                    <a:pt x="290606" y="145643"/>
                  </a:lnTo>
                  <a:lnTo>
                    <a:pt x="271728" y="192294"/>
                  </a:lnTo>
                  <a:lnTo>
                    <a:pt x="258573" y="225374"/>
                  </a:lnTo>
                  <a:lnTo>
                    <a:pt x="224085" y="271354"/>
                  </a:lnTo>
                  <a:lnTo>
                    <a:pt x="217421" y="280598"/>
                  </a:lnTo>
                  <a:lnTo>
                    <a:pt x="175100" y="312837"/>
                  </a:lnTo>
                  <a:lnTo>
                    <a:pt x="158655" y="320065"/>
                  </a:lnTo>
                  <a:lnTo>
                    <a:pt x="119474" y="323418"/>
                  </a:lnTo>
                  <a:lnTo>
                    <a:pt x="76836" y="316373"/>
                  </a:lnTo>
                  <a:lnTo>
                    <a:pt x="49908" y="299604"/>
                  </a:lnTo>
                  <a:lnTo>
                    <a:pt x="38227" y="287373"/>
                  </a:lnTo>
                  <a:lnTo>
                    <a:pt x="19050" y="26005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556">
              <a:extLst>
                <a:ext uri="{FF2B5EF4-FFF2-40B4-BE49-F238E27FC236}">
                  <a16:creationId xmlns:a16="http://schemas.microsoft.com/office/drawing/2014/main" id="{3F14B5F3-118F-428A-86E8-7C2FBCE8FF24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8380413" y="3117878"/>
              <a:ext cx="317501" cy="171423"/>
            </a:xfrm>
            <a:custGeom>
              <a:avLst/>
              <a:gdLst/>
              <a:ahLst/>
              <a:cxnLst/>
              <a:rect l="0" t="0" r="0" b="0"/>
              <a:pathLst>
                <a:path w="317501" h="171423">
                  <a:moveTo>
                    <a:pt x="0" y="165072"/>
                  </a:moveTo>
                  <a:lnTo>
                    <a:pt x="0" y="165072"/>
                  </a:lnTo>
                  <a:lnTo>
                    <a:pt x="0" y="171422"/>
                  </a:lnTo>
                  <a:lnTo>
                    <a:pt x="15110" y="171422"/>
                  </a:lnTo>
                  <a:lnTo>
                    <a:pt x="19180" y="169540"/>
                  </a:lnTo>
                  <a:lnTo>
                    <a:pt x="21253" y="168051"/>
                  </a:lnTo>
                  <a:lnTo>
                    <a:pt x="56757" y="120487"/>
                  </a:lnTo>
                  <a:lnTo>
                    <a:pt x="80535" y="83092"/>
                  </a:lnTo>
                  <a:lnTo>
                    <a:pt x="90968" y="71951"/>
                  </a:lnTo>
                  <a:lnTo>
                    <a:pt x="112832" y="36210"/>
                  </a:lnTo>
                  <a:lnTo>
                    <a:pt x="130640" y="20641"/>
                  </a:lnTo>
                  <a:lnTo>
                    <a:pt x="142676" y="3592"/>
                  </a:lnTo>
                  <a:lnTo>
                    <a:pt x="146432" y="1581"/>
                  </a:lnTo>
                  <a:lnTo>
                    <a:pt x="153757" y="113"/>
                  </a:lnTo>
                  <a:lnTo>
                    <a:pt x="157764" y="0"/>
                  </a:lnTo>
                  <a:lnTo>
                    <a:pt x="168385" y="9616"/>
                  </a:lnTo>
                  <a:lnTo>
                    <a:pt x="168702" y="12046"/>
                  </a:lnTo>
                  <a:lnTo>
                    <a:pt x="167186" y="22207"/>
                  </a:lnTo>
                  <a:lnTo>
                    <a:pt x="169167" y="34155"/>
                  </a:lnTo>
                  <a:lnTo>
                    <a:pt x="161788" y="81030"/>
                  </a:lnTo>
                  <a:lnTo>
                    <a:pt x="153549" y="102489"/>
                  </a:lnTo>
                  <a:lnTo>
                    <a:pt x="151921" y="111918"/>
                  </a:lnTo>
                  <a:lnTo>
                    <a:pt x="147418" y="120575"/>
                  </a:lnTo>
                  <a:lnTo>
                    <a:pt x="146130" y="132065"/>
                  </a:lnTo>
                  <a:lnTo>
                    <a:pt x="149445" y="136321"/>
                  </a:lnTo>
                  <a:lnTo>
                    <a:pt x="152968" y="138183"/>
                  </a:lnTo>
                  <a:lnTo>
                    <a:pt x="172955" y="145114"/>
                  </a:lnTo>
                  <a:lnTo>
                    <a:pt x="183106" y="142382"/>
                  </a:lnTo>
                  <a:lnTo>
                    <a:pt x="199178" y="134432"/>
                  </a:lnTo>
                  <a:lnTo>
                    <a:pt x="243185" y="93286"/>
                  </a:lnTo>
                  <a:lnTo>
                    <a:pt x="289800" y="47826"/>
                  </a:lnTo>
                  <a:lnTo>
                    <a:pt x="301139" y="32260"/>
                  </a:lnTo>
                  <a:lnTo>
                    <a:pt x="317500" y="190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557">
              <a:extLst>
                <a:ext uri="{FF2B5EF4-FFF2-40B4-BE49-F238E27FC236}">
                  <a16:creationId xmlns:a16="http://schemas.microsoft.com/office/drawing/2014/main" id="{40F476B3-4DBC-4499-87F0-808D91087056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8183563" y="3162300"/>
              <a:ext cx="171451" cy="16181"/>
            </a:xfrm>
            <a:custGeom>
              <a:avLst/>
              <a:gdLst/>
              <a:ahLst/>
              <a:cxnLst/>
              <a:rect l="0" t="0" r="0" b="0"/>
              <a:pathLst>
                <a:path w="171451" h="16181">
                  <a:moveTo>
                    <a:pt x="0" y="0"/>
                  </a:moveTo>
                  <a:lnTo>
                    <a:pt x="0" y="0"/>
                  </a:lnTo>
                  <a:lnTo>
                    <a:pt x="9459" y="0"/>
                  </a:lnTo>
                  <a:lnTo>
                    <a:pt x="34172" y="5762"/>
                  </a:lnTo>
                  <a:lnTo>
                    <a:pt x="46657" y="6881"/>
                  </a:lnTo>
                  <a:lnTo>
                    <a:pt x="89033" y="16180"/>
                  </a:lnTo>
                  <a:lnTo>
                    <a:pt x="133429" y="8454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558">
              <a:extLst>
                <a:ext uri="{FF2B5EF4-FFF2-40B4-BE49-F238E27FC236}">
                  <a16:creationId xmlns:a16="http://schemas.microsoft.com/office/drawing/2014/main" id="{A82B59BF-B79D-4624-970F-EA0BE5679A85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8120063" y="3029221"/>
              <a:ext cx="222251" cy="272683"/>
            </a:xfrm>
            <a:custGeom>
              <a:avLst/>
              <a:gdLst/>
              <a:ahLst/>
              <a:cxnLst/>
              <a:rect l="0" t="0" r="0" b="0"/>
              <a:pathLst>
                <a:path w="222251" h="272683">
                  <a:moveTo>
                    <a:pt x="0" y="228329"/>
                  </a:moveTo>
                  <a:lnTo>
                    <a:pt x="0" y="228329"/>
                  </a:lnTo>
                  <a:lnTo>
                    <a:pt x="6347" y="228329"/>
                  </a:lnTo>
                  <a:lnTo>
                    <a:pt x="6350" y="221986"/>
                  </a:lnTo>
                  <a:lnTo>
                    <a:pt x="9721" y="221981"/>
                  </a:lnTo>
                  <a:lnTo>
                    <a:pt x="10714" y="221275"/>
                  </a:lnTo>
                  <a:lnTo>
                    <a:pt x="11376" y="220098"/>
                  </a:lnTo>
                  <a:lnTo>
                    <a:pt x="11817" y="218609"/>
                  </a:lnTo>
                  <a:lnTo>
                    <a:pt x="16889" y="210442"/>
                  </a:lnTo>
                  <a:lnTo>
                    <a:pt x="19115" y="200608"/>
                  </a:lnTo>
                  <a:lnTo>
                    <a:pt x="24635" y="192207"/>
                  </a:lnTo>
                  <a:lnTo>
                    <a:pt x="58314" y="148491"/>
                  </a:lnTo>
                  <a:lnTo>
                    <a:pt x="93219" y="104344"/>
                  </a:lnTo>
                  <a:lnTo>
                    <a:pt x="128884" y="63656"/>
                  </a:lnTo>
                  <a:lnTo>
                    <a:pt x="142845" y="50656"/>
                  </a:lnTo>
                  <a:lnTo>
                    <a:pt x="166146" y="24274"/>
                  </a:lnTo>
                  <a:lnTo>
                    <a:pt x="187731" y="8975"/>
                  </a:lnTo>
                  <a:lnTo>
                    <a:pt x="194540" y="6937"/>
                  </a:lnTo>
                  <a:lnTo>
                    <a:pt x="198880" y="6460"/>
                  </a:lnTo>
                  <a:lnTo>
                    <a:pt x="200320" y="5628"/>
                  </a:lnTo>
                  <a:lnTo>
                    <a:pt x="201279" y="4367"/>
                  </a:lnTo>
                  <a:lnTo>
                    <a:pt x="201920" y="2821"/>
                  </a:lnTo>
                  <a:lnTo>
                    <a:pt x="203052" y="1790"/>
                  </a:lnTo>
                  <a:lnTo>
                    <a:pt x="208554" y="0"/>
                  </a:lnTo>
                  <a:lnTo>
                    <a:pt x="208886" y="616"/>
                  </a:lnTo>
                  <a:lnTo>
                    <a:pt x="209524" y="5825"/>
                  </a:lnTo>
                  <a:lnTo>
                    <a:pt x="213908" y="11098"/>
                  </a:lnTo>
                  <a:lnTo>
                    <a:pt x="215014" y="14895"/>
                  </a:lnTo>
                  <a:lnTo>
                    <a:pt x="214604" y="16895"/>
                  </a:lnTo>
                  <a:lnTo>
                    <a:pt x="211361" y="23787"/>
                  </a:lnTo>
                  <a:lnTo>
                    <a:pt x="209570" y="70867"/>
                  </a:lnTo>
                  <a:lnTo>
                    <a:pt x="201711" y="115403"/>
                  </a:lnTo>
                  <a:lnTo>
                    <a:pt x="191667" y="158559"/>
                  </a:lnTo>
                  <a:lnTo>
                    <a:pt x="184806" y="202934"/>
                  </a:lnTo>
                  <a:lnTo>
                    <a:pt x="184872" y="249248"/>
                  </a:lnTo>
                  <a:lnTo>
                    <a:pt x="187528" y="257852"/>
                  </a:lnTo>
                  <a:lnTo>
                    <a:pt x="189224" y="260711"/>
                  </a:lnTo>
                  <a:lnTo>
                    <a:pt x="199076" y="269047"/>
                  </a:lnTo>
                  <a:lnTo>
                    <a:pt x="203248" y="271121"/>
                  </a:lnTo>
                  <a:lnTo>
                    <a:pt x="210877" y="272633"/>
                  </a:lnTo>
                  <a:lnTo>
                    <a:pt x="212552" y="272682"/>
                  </a:lnTo>
                  <a:lnTo>
                    <a:pt x="214373" y="271303"/>
                  </a:lnTo>
                  <a:lnTo>
                    <a:pt x="218278" y="266008"/>
                  </a:lnTo>
                  <a:lnTo>
                    <a:pt x="221073" y="258465"/>
                  </a:lnTo>
                  <a:lnTo>
                    <a:pt x="222250" y="2283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559">
              <a:extLst>
                <a:ext uri="{FF2B5EF4-FFF2-40B4-BE49-F238E27FC236}">
                  <a16:creationId xmlns:a16="http://schemas.microsoft.com/office/drawing/2014/main" id="{775140F8-4520-4189-A8CD-7BAA963BCB9D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771074" y="3073400"/>
              <a:ext cx="361690" cy="209518"/>
            </a:xfrm>
            <a:custGeom>
              <a:avLst/>
              <a:gdLst/>
              <a:ahLst/>
              <a:cxnLst/>
              <a:rect l="0" t="0" r="0" b="0"/>
              <a:pathLst>
                <a:path w="361690" h="209518">
                  <a:moveTo>
                    <a:pt x="6089" y="177800"/>
                  </a:moveTo>
                  <a:lnTo>
                    <a:pt x="6089" y="177800"/>
                  </a:lnTo>
                  <a:lnTo>
                    <a:pt x="0" y="177800"/>
                  </a:lnTo>
                  <a:lnTo>
                    <a:pt x="3448" y="177800"/>
                  </a:lnTo>
                  <a:lnTo>
                    <a:pt x="1858" y="177800"/>
                  </a:lnTo>
                  <a:lnTo>
                    <a:pt x="1857" y="177094"/>
                  </a:lnTo>
                  <a:lnTo>
                    <a:pt x="6330" y="171333"/>
                  </a:lnTo>
                  <a:lnTo>
                    <a:pt x="32087" y="147335"/>
                  </a:lnTo>
                  <a:lnTo>
                    <a:pt x="40221" y="140977"/>
                  </a:lnTo>
                  <a:lnTo>
                    <a:pt x="84174" y="93446"/>
                  </a:lnTo>
                  <a:lnTo>
                    <a:pt x="127524" y="46646"/>
                  </a:lnTo>
                  <a:lnTo>
                    <a:pt x="147871" y="23395"/>
                  </a:lnTo>
                  <a:lnTo>
                    <a:pt x="152123" y="20981"/>
                  </a:lnTo>
                  <a:lnTo>
                    <a:pt x="158479" y="19053"/>
                  </a:lnTo>
                  <a:lnTo>
                    <a:pt x="158485" y="22422"/>
                  </a:lnTo>
                  <a:lnTo>
                    <a:pt x="145347" y="65445"/>
                  </a:lnTo>
                  <a:lnTo>
                    <a:pt x="130946" y="108064"/>
                  </a:lnTo>
                  <a:lnTo>
                    <a:pt x="114038" y="153728"/>
                  </a:lnTo>
                  <a:lnTo>
                    <a:pt x="102000" y="194428"/>
                  </a:lnTo>
                  <a:lnTo>
                    <a:pt x="101633" y="198831"/>
                  </a:lnTo>
                  <a:lnTo>
                    <a:pt x="103351" y="203140"/>
                  </a:lnTo>
                  <a:lnTo>
                    <a:pt x="106832" y="208284"/>
                  </a:lnTo>
                  <a:lnTo>
                    <a:pt x="109189" y="208987"/>
                  </a:lnTo>
                  <a:lnTo>
                    <a:pt x="125964" y="209517"/>
                  </a:lnTo>
                  <a:lnTo>
                    <a:pt x="153511" y="200709"/>
                  </a:lnTo>
                  <a:lnTo>
                    <a:pt x="193730" y="170674"/>
                  </a:lnTo>
                  <a:lnTo>
                    <a:pt x="234870" y="134572"/>
                  </a:lnTo>
                  <a:lnTo>
                    <a:pt x="278597" y="90331"/>
                  </a:lnTo>
                  <a:lnTo>
                    <a:pt x="313428" y="55952"/>
                  </a:lnTo>
                  <a:lnTo>
                    <a:pt x="320484" y="45329"/>
                  </a:lnTo>
                  <a:lnTo>
                    <a:pt x="36168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SMARTInkShape-560">
            <a:extLst>
              <a:ext uri="{FF2B5EF4-FFF2-40B4-BE49-F238E27FC236}">
                <a16:creationId xmlns:a16="http://schemas.microsoft.com/office/drawing/2014/main" id="{793F6E75-C4CA-4EF1-B6A8-A48B634F2D7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70763" y="3117850"/>
            <a:ext cx="114301" cy="12701"/>
          </a:xfrm>
          <a:custGeom>
            <a:avLst/>
            <a:gdLst/>
            <a:ahLst/>
            <a:cxnLst/>
            <a:rect l="0" t="0" r="0" b="0"/>
            <a:pathLst>
              <a:path w="114301" h="12701">
                <a:moveTo>
                  <a:pt x="0" y="0"/>
                </a:moveTo>
                <a:lnTo>
                  <a:pt x="0" y="0"/>
                </a:lnTo>
                <a:lnTo>
                  <a:pt x="18298" y="0"/>
                </a:lnTo>
                <a:lnTo>
                  <a:pt x="24124" y="1882"/>
                </a:lnTo>
                <a:lnTo>
                  <a:pt x="26666" y="3371"/>
                </a:lnTo>
                <a:lnTo>
                  <a:pt x="29772" y="3658"/>
                </a:lnTo>
                <a:lnTo>
                  <a:pt x="40885" y="2103"/>
                </a:lnTo>
                <a:lnTo>
                  <a:pt x="87138" y="8204"/>
                </a:lnTo>
                <a:lnTo>
                  <a:pt x="92350" y="10702"/>
                </a:lnTo>
                <a:lnTo>
                  <a:pt x="103613" y="12437"/>
                </a:lnTo>
                <a:lnTo>
                  <a:pt x="11430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SMARTInkShape-Group162">
            <a:extLst>
              <a:ext uri="{FF2B5EF4-FFF2-40B4-BE49-F238E27FC236}">
                <a16:creationId xmlns:a16="http://schemas.microsoft.com/office/drawing/2014/main" id="{68A53194-259E-41C6-A595-5A6348E17135}"/>
              </a:ext>
            </a:extLst>
          </p:cNvPr>
          <p:cNvGrpSpPr/>
          <p:nvPr/>
        </p:nvGrpSpPr>
        <p:grpSpPr>
          <a:xfrm>
            <a:off x="6189663" y="3035300"/>
            <a:ext cx="1339851" cy="327491"/>
            <a:chOff x="6189663" y="3035300"/>
            <a:chExt cx="1339851" cy="327491"/>
          </a:xfrm>
        </p:grpSpPr>
        <p:sp>
          <p:nvSpPr>
            <p:cNvPr id="221" name="SMARTInkShape-561">
              <a:extLst>
                <a:ext uri="{FF2B5EF4-FFF2-40B4-BE49-F238E27FC236}">
                  <a16:creationId xmlns:a16="http://schemas.microsoft.com/office/drawing/2014/main" id="{A2BB09CB-63CE-401F-96B9-6589AE9FD4C7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351713" y="3225800"/>
              <a:ext cx="177801" cy="9645"/>
            </a:xfrm>
            <a:custGeom>
              <a:avLst/>
              <a:gdLst/>
              <a:ahLst/>
              <a:cxnLst/>
              <a:rect l="0" t="0" r="0" b="0"/>
              <a:pathLst>
                <a:path w="177801" h="9645">
                  <a:moveTo>
                    <a:pt x="0" y="0"/>
                  </a:moveTo>
                  <a:lnTo>
                    <a:pt x="0" y="0"/>
                  </a:lnTo>
                  <a:lnTo>
                    <a:pt x="6480" y="706"/>
                  </a:lnTo>
                  <a:lnTo>
                    <a:pt x="32603" y="5467"/>
                  </a:lnTo>
                  <a:lnTo>
                    <a:pt x="78763" y="9644"/>
                  </a:lnTo>
                  <a:lnTo>
                    <a:pt x="120708" y="7272"/>
                  </a:lnTo>
                  <a:lnTo>
                    <a:pt x="164532" y="6472"/>
                  </a:lnTo>
                  <a:lnTo>
                    <a:pt x="17780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MARTInkShape-562">
              <a:extLst>
                <a:ext uri="{FF2B5EF4-FFF2-40B4-BE49-F238E27FC236}">
                  <a16:creationId xmlns:a16="http://schemas.microsoft.com/office/drawing/2014/main" id="{F4D337B7-56BD-479A-A080-9CBB61603C5C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6900865" y="3130656"/>
              <a:ext cx="241289" cy="232135"/>
            </a:xfrm>
            <a:custGeom>
              <a:avLst/>
              <a:gdLst/>
              <a:ahLst/>
              <a:cxnLst/>
              <a:rect l="0" t="0" r="0" b="0"/>
              <a:pathLst>
                <a:path w="241289" h="232135">
                  <a:moveTo>
                    <a:pt x="114298" y="12594"/>
                  </a:moveTo>
                  <a:lnTo>
                    <a:pt x="114298" y="12594"/>
                  </a:lnTo>
                  <a:lnTo>
                    <a:pt x="114298" y="33869"/>
                  </a:lnTo>
                  <a:lnTo>
                    <a:pt x="101156" y="78026"/>
                  </a:lnTo>
                  <a:lnTo>
                    <a:pt x="96462" y="88947"/>
                  </a:lnTo>
                  <a:lnTo>
                    <a:pt x="69671" y="132362"/>
                  </a:lnTo>
                  <a:lnTo>
                    <a:pt x="42441" y="179646"/>
                  </a:lnTo>
                  <a:lnTo>
                    <a:pt x="23367" y="216361"/>
                  </a:lnTo>
                  <a:lnTo>
                    <a:pt x="19086" y="219574"/>
                  </a:lnTo>
                  <a:lnTo>
                    <a:pt x="16957" y="220431"/>
                  </a:lnTo>
                  <a:lnTo>
                    <a:pt x="15537" y="221707"/>
                  </a:lnTo>
                  <a:lnTo>
                    <a:pt x="12833" y="226170"/>
                  </a:lnTo>
                  <a:lnTo>
                    <a:pt x="7341" y="228188"/>
                  </a:lnTo>
                  <a:lnTo>
                    <a:pt x="3271" y="228403"/>
                  </a:lnTo>
                  <a:lnTo>
                    <a:pt x="2180" y="229139"/>
                  </a:lnTo>
                  <a:lnTo>
                    <a:pt x="1452" y="230335"/>
                  </a:lnTo>
                  <a:lnTo>
                    <a:pt x="967" y="231838"/>
                  </a:lnTo>
                  <a:lnTo>
                    <a:pt x="644" y="232134"/>
                  </a:lnTo>
                  <a:lnTo>
                    <a:pt x="428" y="231627"/>
                  </a:lnTo>
                  <a:lnTo>
                    <a:pt x="0" y="213583"/>
                  </a:lnTo>
                  <a:lnTo>
                    <a:pt x="5773" y="195053"/>
                  </a:lnTo>
                  <a:lnTo>
                    <a:pt x="31962" y="152195"/>
                  </a:lnTo>
                  <a:lnTo>
                    <a:pt x="59047" y="109159"/>
                  </a:lnTo>
                  <a:lnTo>
                    <a:pt x="97191" y="62165"/>
                  </a:lnTo>
                  <a:lnTo>
                    <a:pt x="114263" y="46401"/>
                  </a:lnTo>
                  <a:lnTo>
                    <a:pt x="158355" y="16245"/>
                  </a:lnTo>
                  <a:lnTo>
                    <a:pt x="204518" y="431"/>
                  </a:lnTo>
                  <a:lnTo>
                    <a:pt x="217021" y="0"/>
                  </a:lnTo>
                  <a:lnTo>
                    <a:pt x="221806" y="1823"/>
                  </a:lnTo>
                  <a:lnTo>
                    <a:pt x="237038" y="14824"/>
                  </a:lnTo>
                  <a:lnTo>
                    <a:pt x="239405" y="20876"/>
                  </a:lnTo>
                  <a:lnTo>
                    <a:pt x="241288" y="67715"/>
                  </a:lnTo>
                  <a:lnTo>
                    <a:pt x="233458" y="96471"/>
                  </a:lnTo>
                  <a:lnTo>
                    <a:pt x="228156" y="106356"/>
                  </a:lnTo>
                  <a:lnTo>
                    <a:pt x="223462" y="111416"/>
                  </a:lnTo>
                  <a:lnTo>
                    <a:pt x="185574" y="143121"/>
                  </a:lnTo>
                  <a:lnTo>
                    <a:pt x="170216" y="145572"/>
                  </a:lnTo>
                  <a:lnTo>
                    <a:pt x="156708" y="145911"/>
                  </a:lnTo>
                  <a:lnTo>
                    <a:pt x="152432" y="144048"/>
                  </a:lnTo>
                  <a:lnTo>
                    <a:pt x="146048" y="1395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SMARTInkShape-563">
              <a:extLst>
                <a:ext uri="{FF2B5EF4-FFF2-40B4-BE49-F238E27FC236}">
                  <a16:creationId xmlns:a16="http://schemas.microsoft.com/office/drawing/2014/main" id="{BCCEDB85-6316-45C7-9044-4B97CC1464EC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6691313" y="3143275"/>
              <a:ext cx="120651" cy="145133"/>
            </a:xfrm>
            <a:custGeom>
              <a:avLst/>
              <a:gdLst/>
              <a:ahLst/>
              <a:cxnLst/>
              <a:rect l="0" t="0" r="0" b="0"/>
              <a:pathLst>
                <a:path w="120651" h="145133">
                  <a:moveTo>
                    <a:pt x="0" y="88875"/>
                  </a:moveTo>
                  <a:lnTo>
                    <a:pt x="0" y="88875"/>
                  </a:lnTo>
                  <a:lnTo>
                    <a:pt x="10831" y="78749"/>
                  </a:lnTo>
                  <a:lnTo>
                    <a:pt x="14926" y="77319"/>
                  </a:lnTo>
                  <a:lnTo>
                    <a:pt x="16301" y="76232"/>
                  </a:lnTo>
                  <a:lnTo>
                    <a:pt x="17828" y="73143"/>
                  </a:lnTo>
                  <a:lnTo>
                    <a:pt x="19514" y="65411"/>
                  </a:lnTo>
                  <a:lnTo>
                    <a:pt x="22313" y="61278"/>
                  </a:lnTo>
                  <a:lnTo>
                    <a:pt x="25909" y="58971"/>
                  </a:lnTo>
                  <a:lnTo>
                    <a:pt x="29859" y="57240"/>
                  </a:lnTo>
                  <a:lnTo>
                    <a:pt x="43617" y="45024"/>
                  </a:lnTo>
                  <a:lnTo>
                    <a:pt x="47607" y="39282"/>
                  </a:lnTo>
                  <a:lnTo>
                    <a:pt x="48672" y="36763"/>
                  </a:lnTo>
                  <a:lnTo>
                    <a:pt x="53617" y="32083"/>
                  </a:lnTo>
                  <a:lnTo>
                    <a:pt x="74631" y="14913"/>
                  </a:lnTo>
                  <a:lnTo>
                    <a:pt x="80595" y="12633"/>
                  </a:lnTo>
                  <a:lnTo>
                    <a:pt x="94956" y="262"/>
                  </a:lnTo>
                  <a:lnTo>
                    <a:pt x="100691" y="0"/>
                  </a:lnTo>
                  <a:lnTo>
                    <a:pt x="100994" y="697"/>
                  </a:lnTo>
                  <a:lnTo>
                    <a:pt x="101331" y="3353"/>
                  </a:lnTo>
                  <a:lnTo>
                    <a:pt x="102126" y="4344"/>
                  </a:lnTo>
                  <a:lnTo>
                    <a:pt x="107043" y="6064"/>
                  </a:lnTo>
                  <a:lnTo>
                    <a:pt x="107546" y="8091"/>
                  </a:lnTo>
                  <a:lnTo>
                    <a:pt x="107870" y="15141"/>
                  </a:lnTo>
                  <a:lnTo>
                    <a:pt x="109795" y="19180"/>
                  </a:lnTo>
                  <a:lnTo>
                    <a:pt x="112297" y="23327"/>
                  </a:lnTo>
                  <a:lnTo>
                    <a:pt x="113410" y="27522"/>
                  </a:lnTo>
                  <a:lnTo>
                    <a:pt x="104649" y="68003"/>
                  </a:lnTo>
                  <a:lnTo>
                    <a:pt x="95094" y="87032"/>
                  </a:lnTo>
                  <a:lnTo>
                    <a:pt x="86752" y="100349"/>
                  </a:lnTo>
                  <a:lnTo>
                    <a:pt x="83380" y="115862"/>
                  </a:lnTo>
                  <a:lnTo>
                    <a:pt x="82918" y="121566"/>
                  </a:lnTo>
                  <a:lnTo>
                    <a:pt x="80832" y="126452"/>
                  </a:lnTo>
                  <a:lnTo>
                    <a:pt x="78258" y="130976"/>
                  </a:lnTo>
                  <a:lnTo>
                    <a:pt x="76280" y="139294"/>
                  </a:lnTo>
                  <a:lnTo>
                    <a:pt x="79595" y="139562"/>
                  </a:lnTo>
                  <a:lnTo>
                    <a:pt x="80579" y="140306"/>
                  </a:lnTo>
                  <a:lnTo>
                    <a:pt x="81674" y="143013"/>
                  </a:lnTo>
                  <a:lnTo>
                    <a:pt x="82671" y="144017"/>
                  </a:lnTo>
                  <a:lnTo>
                    <a:pt x="85661" y="145132"/>
                  </a:lnTo>
                  <a:lnTo>
                    <a:pt x="102921" y="140479"/>
                  </a:lnTo>
                  <a:lnTo>
                    <a:pt x="107596" y="138151"/>
                  </a:lnTo>
                  <a:lnTo>
                    <a:pt x="109831" y="136542"/>
                  </a:lnTo>
                  <a:lnTo>
                    <a:pt x="112313" y="132873"/>
                  </a:lnTo>
                  <a:lnTo>
                    <a:pt x="114122" y="128891"/>
                  </a:lnTo>
                  <a:lnTo>
                    <a:pt x="120650" y="1206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MARTInkShape-564">
              <a:extLst>
                <a:ext uri="{FF2B5EF4-FFF2-40B4-BE49-F238E27FC236}">
                  <a16:creationId xmlns:a16="http://schemas.microsoft.com/office/drawing/2014/main" id="{0846D017-4B64-474A-B55C-0FA23223A3D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6577015" y="3117850"/>
              <a:ext cx="120649" cy="146051"/>
            </a:xfrm>
            <a:custGeom>
              <a:avLst/>
              <a:gdLst/>
              <a:ahLst/>
              <a:cxnLst/>
              <a:rect l="0" t="0" r="0" b="0"/>
              <a:pathLst>
                <a:path w="120649" h="146051">
                  <a:moveTo>
                    <a:pt x="57148" y="0"/>
                  </a:moveTo>
                  <a:lnTo>
                    <a:pt x="57148" y="0"/>
                  </a:lnTo>
                  <a:lnTo>
                    <a:pt x="51680" y="0"/>
                  </a:lnTo>
                  <a:lnTo>
                    <a:pt x="51386" y="706"/>
                  </a:lnTo>
                  <a:lnTo>
                    <a:pt x="51059" y="3371"/>
                  </a:lnTo>
                  <a:lnTo>
                    <a:pt x="50267" y="4364"/>
                  </a:lnTo>
                  <a:lnTo>
                    <a:pt x="45353" y="6089"/>
                  </a:lnTo>
                  <a:lnTo>
                    <a:pt x="44850" y="8115"/>
                  </a:lnTo>
                  <a:lnTo>
                    <a:pt x="44471" y="15803"/>
                  </a:lnTo>
                  <a:lnTo>
                    <a:pt x="42576" y="19488"/>
                  </a:lnTo>
                  <a:lnTo>
                    <a:pt x="41083" y="21459"/>
                  </a:lnTo>
                  <a:lnTo>
                    <a:pt x="39425" y="27411"/>
                  </a:lnTo>
                  <a:lnTo>
                    <a:pt x="36332" y="45951"/>
                  </a:lnTo>
                  <a:lnTo>
                    <a:pt x="33106" y="57595"/>
                  </a:lnTo>
                  <a:lnTo>
                    <a:pt x="32653" y="61680"/>
                  </a:lnTo>
                  <a:lnTo>
                    <a:pt x="30941" y="65109"/>
                  </a:lnTo>
                  <a:lnTo>
                    <a:pt x="23198" y="74011"/>
                  </a:lnTo>
                  <a:lnTo>
                    <a:pt x="18866" y="84567"/>
                  </a:lnTo>
                  <a:lnTo>
                    <a:pt x="9238" y="94812"/>
                  </a:lnTo>
                  <a:lnTo>
                    <a:pt x="6927" y="99289"/>
                  </a:lnTo>
                  <a:lnTo>
                    <a:pt x="2364" y="105776"/>
                  </a:lnTo>
                  <a:lnTo>
                    <a:pt x="0" y="114290"/>
                  </a:lnTo>
                  <a:lnTo>
                    <a:pt x="20978" y="95201"/>
                  </a:lnTo>
                  <a:lnTo>
                    <a:pt x="32991" y="86774"/>
                  </a:lnTo>
                  <a:lnTo>
                    <a:pt x="61483" y="53679"/>
                  </a:lnTo>
                  <a:lnTo>
                    <a:pt x="77352" y="42434"/>
                  </a:lnTo>
                  <a:lnTo>
                    <a:pt x="93075" y="22467"/>
                  </a:lnTo>
                  <a:lnTo>
                    <a:pt x="106691" y="13716"/>
                  </a:lnTo>
                  <a:lnTo>
                    <a:pt x="113305" y="7322"/>
                  </a:lnTo>
                  <a:lnTo>
                    <a:pt x="120644" y="6350"/>
                  </a:lnTo>
                  <a:lnTo>
                    <a:pt x="120647" y="6350"/>
                  </a:lnTo>
                  <a:lnTo>
                    <a:pt x="120648" y="16069"/>
                  </a:lnTo>
                  <a:lnTo>
                    <a:pt x="119942" y="17063"/>
                  </a:lnTo>
                  <a:lnTo>
                    <a:pt x="118766" y="17725"/>
                  </a:lnTo>
                  <a:lnTo>
                    <a:pt x="117276" y="18167"/>
                  </a:lnTo>
                  <a:lnTo>
                    <a:pt x="116283" y="19167"/>
                  </a:lnTo>
                  <a:lnTo>
                    <a:pt x="113767" y="25465"/>
                  </a:lnTo>
                  <a:lnTo>
                    <a:pt x="109985" y="30280"/>
                  </a:lnTo>
                  <a:lnTo>
                    <a:pt x="108551" y="36175"/>
                  </a:lnTo>
                  <a:lnTo>
                    <a:pt x="108216" y="40302"/>
                  </a:lnTo>
                  <a:lnTo>
                    <a:pt x="106186" y="44488"/>
                  </a:lnTo>
                  <a:lnTo>
                    <a:pt x="103637" y="48700"/>
                  </a:lnTo>
                  <a:lnTo>
                    <a:pt x="101866" y="55898"/>
                  </a:lnTo>
                  <a:lnTo>
                    <a:pt x="101598" y="102959"/>
                  </a:lnTo>
                  <a:lnTo>
                    <a:pt x="101598" y="104623"/>
                  </a:lnTo>
                  <a:lnTo>
                    <a:pt x="102303" y="105732"/>
                  </a:lnTo>
                  <a:lnTo>
                    <a:pt x="103479" y="106471"/>
                  </a:lnTo>
                  <a:lnTo>
                    <a:pt x="104969" y="106964"/>
                  </a:lnTo>
                  <a:lnTo>
                    <a:pt x="105962" y="107998"/>
                  </a:lnTo>
                  <a:lnTo>
                    <a:pt x="107686" y="113331"/>
                  </a:lnTo>
                  <a:lnTo>
                    <a:pt x="107870" y="117384"/>
                  </a:lnTo>
                  <a:lnTo>
                    <a:pt x="106031" y="121080"/>
                  </a:lnTo>
                  <a:lnTo>
                    <a:pt x="103568" y="125075"/>
                  </a:lnTo>
                  <a:lnTo>
                    <a:pt x="101857" y="132121"/>
                  </a:lnTo>
                  <a:lnTo>
                    <a:pt x="88898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SMARTInkShape-565">
              <a:extLst>
                <a:ext uri="{FF2B5EF4-FFF2-40B4-BE49-F238E27FC236}">
                  <a16:creationId xmlns:a16="http://schemas.microsoft.com/office/drawing/2014/main" id="{53174304-2744-4618-AB48-F0402555BD82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6432382" y="3048110"/>
              <a:ext cx="125549" cy="202971"/>
            </a:xfrm>
            <a:custGeom>
              <a:avLst/>
              <a:gdLst/>
              <a:ahLst/>
              <a:cxnLst/>
              <a:rect l="0" t="0" r="0" b="0"/>
              <a:pathLst>
                <a:path w="125549" h="202971">
                  <a:moveTo>
                    <a:pt x="30331" y="82440"/>
                  </a:moveTo>
                  <a:lnTo>
                    <a:pt x="30331" y="82440"/>
                  </a:lnTo>
                  <a:lnTo>
                    <a:pt x="33702" y="85811"/>
                  </a:lnTo>
                  <a:lnTo>
                    <a:pt x="37238" y="87466"/>
                  </a:lnTo>
                  <a:lnTo>
                    <a:pt x="70289" y="88783"/>
                  </a:lnTo>
                  <a:lnTo>
                    <a:pt x="97885" y="81909"/>
                  </a:lnTo>
                  <a:lnTo>
                    <a:pt x="106496" y="77448"/>
                  </a:lnTo>
                  <a:lnTo>
                    <a:pt x="108623" y="76996"/>
                  </a:lnTo>
                  <a:lnTo>
                    <a:pt x="122757" y="69676"/>
                  </a:lnTo>
                  <a:lnTo>
                    <a:pt x="123698" y="68286"/>
                  </a:lnTo>
                  <a:lnTo>
                    <a:pt x="125208" y="64357"/>
                  </a:lnTo>
                  <a:lnTo>
                    <a:pt x="125548" y="51266"/>
                  </a:lnTo>
                  <a:lnTo>
                    <a:pt x="123684" y="45537"/>
                  </a:lnTo>
                  <a:lnTo>
                    <a:pt x="121210" y="40638"/>
                  </a:lnTo>
                  <a:lnTo>
                    <a:pt x="119112" y="33914"/>
                  </a:lnTo>
                  <a:lnTo>
                    <a:pt x="116121" y="29593"/>
                  </a:lnTo>
                  <a:lnTo>
                    <a:pt x="83294" y="2713"/>
                  </a:lnTo>
                  <a:lnTo>
                    <a:pt x="76911" y="726"/>
                  </a:lnTo>
                  <a:lnTo>
                    <a:pt x="66316" y="0"/>
                  </a:lnTo>
                  <a:lnTo>
                    <a:pt x="62081" y="1821"/>
                  </a:lnTo>
                  <a:lnTo>
                    <a:pt x="59964" y="3294"/>
                  </a:lnTo>
                  <a:lnTo>
                    <a:pt x="47499" y="17786"/>
                  </a:lnTo>
                  <a:lnTo>
                    <a:pt x="43893" y="20287"/>
                  </a:lnTo>
                  <a:lnTo>
                    <a:pt x="38004" y="28711"/>
                  </a:lnTo>
                  <a:lnTo>
                    <a:pt x="19093" y="70462"/>
                  </a:lnTo>
                  <a:lnTo>
                    <a:pt x="9754" y="89004"/>
                  </a:lnTo>
                  <a:lnTo>
                    <a:pt x="187" y="133253"/>
                  </a:lnTo>
                  <a:lnTo>
                    <a:pt x="0" y="145240"/>
                  </a:lnTo>
                  <a:lnTo>
                    <a:pt x="5816" y="173209"/>
                  </a:lnTo>
                  <a:lnTo>
                    <a:pt x="19167" y="191220"/>
                  </a:lnTo>
                  <a:lnTo>
                    <a:pt x="29296" y="198475"/>
                  </a:lnTo>
                  <a:lnTo>
                    <a:pt x="37863" y="201723"/>
                  </a:lnTo>
                  <a:lnTo>
                    <a:pt x="65721" y="202970"/>
                  </a:lnTo>
                  <a:lnTo>
                    <a:pt x="74517" y="199274"/>
                  </a:lnTo>
                  <a:lnTo>
                    <a:pt x="100181" y="18404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SMARTInkShape-566">
              <a:extLst>
                <a:ext uri="{FF2B5EF4-FFF2-40B4-BE49-F238E27FC236}">
                  <a16:creationId xmlns:a16="http://schemas.microsoft.com/office/drawing/2014/main" id="{D5C3D3B3-BBB3-410E-8EE1-4523DADDF32A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6189663" y="3105150"/>
              <a:ext cx="120651" cy="69851"/>
            </a:xfrm>
            <a:custGeom>
              <a:avLst/>
              <a:gdLst/>
              <a:ahLst/>
              <a:cxnLst/>
              <a:rect l="0" t="0" r="0" b="0"/>
              <a:pathLst>
                <a:path w="120651" h="69851">
                  <a:moveTo>
                    <a:pt x="0" y="0"/>
                  </a:moveTo>
                  <a:lnTo>
                    <a:pt x="0" y="0"/>
                  </a:lnTo>
                  <a:lnTo>
                    <a:pt x="27296" y="25415"/>
                  </a:lnTo>
                  <a:lnTo>
                    <a:pt x="34003" y="30345"/>
                  </a:lnTo>
                  <a:lnTo>
                    <a:pt x="45940" y="43127"/>
                  </a:lnTo>
                  <a:lnTo>
                    <a:pt x="61678" y="52656"/>
                  </a:lnTo>
                  <a:lnTo>
                    <a:pt x="95261" y="62001"/>
                  </a:lnTo>
                  <a:lnTo>
                    <a:pt x="107953" y="64937"/>
                  </a:lnTo>
                  <a:lnTo>
                    <a:pt x="12065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567">
              <a:extLst>
                <a:ext uri="{FF2B5EF4-FFF2-40B4-BE49-F238E27FC236}">
                  <a16:creationId xmlns:a16="http://schemas.microsoft.com/office/drawing/2014/main" id="{7822E364-8B58-4879-9996-232DCF7912B2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6272213" y="3035300"/>
              <a:ext cx="57151" cy="196851"/>
            </a:xfrm>
            <a:custGeom>
              <a:avLst/>
              <a:gdLst/>
              <a:ahLst/>
              <a:cxnLst/>
              <a:rect l="0" t="0" r="0" b="0"/>
              <a:pathLst>
                <a:path w="57151" h="196851">
                  <a:moveTo>
                    <a:pt x="57150" y="0"/>
                  </a:moveTo>
                  <a:lnTo>
                    <a:pt x="57150" y="0"/>
                  </a:lnTo>
                  <a:lnTo>
                    <a:pt x="53778" y="3371"/>
                  </a:lnTo>
                  <a:lnTo>
                    <a:pt x="53491" y="5070"/>
                  </a:lnTo>
                  <a:lnTo>
                    <a:pt x="54005" y="6908"/>
                  </a:lnTo>
                  <a:lnTo>
                    <a:pt x="55053" y="8838"/>
                  </a:lnTo>
                  <a:lnTo>
                    <a:pt x="54336" y="14747"/>
                  </a:lnTo>
                  <a:lnTo>
                    <a:pt x="51847" y="26007"/>
                  </a:lnTo>
                  <a:lnTo>
                    <a:pt x="40009" y="70827"/>
                  </a:lnTo>
                  <a:lnTo>
                    <a:pt x="27498" y="113735"/>
                  </a:lnTo>
                  <a:lnTo>
                    <a:pt x="14580" y="156835"/>
                  </a:lnTo>
                  <a:lnTo>
                    <a:pt x="11375" y="170883"/>
                  </a:lnTo>
                  <a:lnTo>
                    <a:pt x="7838" y="183982"/>
                  </a:lnTo>
                  <a:lnTo>
                    <a:pt x="7342" y="188271"/>
                  </a:lnTo>
                  <a:lnTo>
                    <a:pt x="6306" y="191131"/>
                  </a:lnTo>
                  <a:lnTo>
                    <a:pt x="4909" y="193037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SMARTInkShape-Group163">
            <a:extLst>
              <a:ext uri="{FF2B5EF4-FFF2-40B4-BE49-F238E27FC236}">
                <a16:creationId xmlns:a16="http://schemas.microsoft.com/office/drawing/2014/main" id="{3824FB2F-9B45-4FF4-BA63-A8E7D3D72255}"/>
              </a:ext>
            </a:extLst>
          </p:cNvPr>
          <p:cNvGrpSpPr/>
          <p:nvPr/>
        </p:nvGrpSpPr>
        <p:grpSpPr>
          <a:xfrm>
            <a:off x="5041280" y="2330528"/>
            <a:ext cx="665784" cy="392720"/>
            <a:chOff x="5041280" y="2330528"/>
            <a:chExt cx="665784" cy="392720"/>
          </a:xfrm>
        </p:grpSpPr>
        <p:sp>
          <p:nvSpPr>
            <p:cNvPr id="229" name="SMARTInkShape-568">
              <a:extLst>
                <a:ext uri="{FF2B5EF4-FFF2-40B4-BE49-F238E27FC236}">
                  <a16:creationId xmlns:a16="http://schemas.microsoft.com/office/drawing/2014/main" id="{51C6F3BB-1676-44F0-9B75-16342E0341C7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5484813" y="2520950"/>
              <a:ext cx="177801" cy="69851"/>
            </a:xfrm>
            <a:custGeom>
              <a:avLst/>
              <a:gdLst/>
              <a:ahLst/>
              <a:cxnLst/>
              <a:rect l="0" t="0" r="0" b="0"/>
              <a:pathLst>
                <a:path w="177801" h="698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45672" y="27132"/>
                  </a:lnTo>
                  <a:lnTo>
                    <a:pt x="89768" y="46478"/>
                  </a:lnTo>
                  <a:lnTo>
                    <a:pt x="134884" y="58976"/>
                  </a:lnTo>
                  <a:lnTo>
                    <a:pt x="17780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569">
              <a:extLst>
                <a:ext uri="{FF2B5EF4-FFF2-40B4-BE49-F238E27FC236}">
                  <a16:creationId xmlns:a16="http://schemas.microsoft.com/office/drawing/2014/main" id="{1A759395-3313-4C43-9F7C-013185B91B10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5503863" y="2349510"/>
              <a:ext cx="203201" cy="317491"/>
            </a:xfrm>
            <a:custGeom>
              <a:avLst/>
              <a:gdLst/>
              <a:ahLst/>
              <a:cxnLst/>
              <a:rect l="0" t="0" r="0" b="0"/>
              <a:pathLst>
                <a:path w="203201" h="317491">
                  <a:moveTo>
                    <a:pt x="0" y="317490"/>
                  </a:moveTo>
                  <a:lnTo>
                    <a:pt x="0" y="317490"/>
                  </a:lnTo>
                  <a:lnTo>
                    <a:pt x="3371" y="317490"/>
                  </a:lnTo>
                  <a:lnTo>
                    <a:pt x="6907" y="315609"/>
                  </a:lnTo>
                  <a:lnTo>
                    <a:pt x="8838" y="314119"/>
                  </a:lnTo>
                  <a:lnTo>
                    <a:pt x="10983" y="310582"/>
                  </a:lnTo>
                  <a:lnTo>
                    <a:pt x="12642" y="306659"/>
                  </a:lnTo>
                  <a:lnTo>
                    <a:pt x="16838" y="300483"/>
                  </a:lnTo>
                  <a:lnTo>
                    <a:pt x="38137" y="253941"/>
                  </a:lnTo>
                  <a:lnTo>
                    <a:pt x="55035" y="209996"/>
                  </a:lnTo>
                  <a:lnTo>
                    <a:pt x="71966" y="164819"/>
                  </a:lnTo>
                  <a:lnTo>
                    <a:pt x="81138" y="140342"/>
                  </a:lnTo>
                  <a:lnTo>
                    <a:pt x="103455" y="94976"/>
                  </a:lnTo>
                  <a:lnTo>
                    <a:pt x="124173" y="48742"/>
                  </a:lnTo>
                  <a:lnTo>
                    <a:pt x="126867" y="36699"/>
                  </a:lnTo>
                  <a:lnTo>
                    <a:pt x="131821" y="28349"/>
                  </a:lnTo>
                  <a:lnTo>
                    <a:pt x="149593" y="8479"/>
                  </a:lnTo>
                  <a:lnTo>
                    <a:pt x="151152" y="4233"/>
                  </a:lnTo>
                  <a:lnTo>
                    <a:pt x="152274" y="2819"/>
                  </a:lnTo>
                  <a:lnTo>
                    <a:pt x="158662" y="23"/>
                  </a:lnTo>
                  <a:lnTo>
                    <a:pt x="162095" y="0"/>
                  </a:lnTo>
                  <a:lnTo>
                    <a:pt x="163096" y="702"/>
                  </a:lnTo>
                  <a:lnTo>
                    <a:pt x="163764" y="1876"/>
                  </a:lnTo>
                  <a:lnTo>
                    <a:pt x="170809" y="24170"/>
                  </a:lnTo>
                  <a:lnTo>
                    <a:pt x="173204" y="43572"/>
                  </a:lnTo>
                  <a:lnTo>
                    <a:pt x="176438" y="58764"/>
                  </a:lnTo>
                  <a:lnTo>
                    <a:pt x="179277" y="74790"/>
                  </a:lnTo>
                  <a:lnTo>
                    <a:pt x="182706" y="90357"/>
                  </a:lnTo>
                  <a:lnTo>
                    <a:pt x="185603" y="106493"/>
                  </a:lnTo>
                  <a:lnTo>
                    <a:pt x="195882" y="144781"/>
                  </a:lnTo>
                  <a:lnTo>
                    <a:pt x="196563" y="153506"/>
                  </a:lnTo>
                  <a:lnTo>
                    <a:pt x="197364" y="155251"/>
                  </a:lnTo>
                  <a:lnTo>
                    <a:pt x="198603" y="156414"/>
                  </a:lnTo>
                  <a:lnTo>
                    <a:pt x="200135" y="157189"/>
                  </a:lnTo>
                  <a:lnTo>
                    <a:pt x="201157" y="158412"/>
                  </a:lnTo>
                  <a:lnTo>
                    <a:pt x="203200" y="1650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SMARTInkShape-570">
              <a:extLst>
                <a:ext uri="{FF2B5EF4-FFF2-40B4-BE49-F238E27FC236}">
                  <a16:creationId xmlns:a16="http://schemas.microsoft.com/office/drawing/2014/main" id="{B4D87866-5E1F-411E-A9CB-F82F4FC77506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5313657" y="2533674"/>
              <a:ext cx="177507" cy="189574"/>
            </a:xfrm>
            <a:custGeom>
              <a:avLst/>
              <a:gdLst/>
              <a:ahLst/>
              <a:cxnLst/>
              <a:rect l="0" t="0" r="0" b="0"/>
              <a:pathLst>
                <a:path w="177507" h="189574">
                  <a:moveTo>
                    <a:pt x="25106" y="19026"/>
                  </a:moveTo>
                  <a:lnTo>
                    <a:pt x="25106" y="19026"/>
                  </a:lnTo>
                  <a:lnTo>
                    <a:pt x="28764" y="19026"/>
                  </a:lnTo>
                  <a:lnTo>
                    <a:pt x="25727" y="19026"/>
                  </a:lnTo>
                  <a:lnTo>
                    <a:pt x="31383" y="19026"/>
                  </a:lnTo>
                  <a:lnTo>
                    <a:pt x="31434" y="22397"/>
                  </a:lnTo>
                  <a:lnTo>
                    <a:pt x="32147" y="23390"/>
                  </a:lnTo>
                  <a:lnTo>
                    <a:pt x="43011" y="30766"/>
                  </a:lnTo>
                  <a:lnTo>
                    <a:pt x="48999" y="35900"/>
                  </a:lnTo>
                  <a:lnTo>
                    <a:pt x="54920" y="37431"/>
                  </a:lnTo>
                  <a:lnTo>
                    <a:pt x="59052" y="37790"/>
                  </a:lnTo>
                  <a:lnTo>
                    <a:pt x="60437" y="38591"/>
                  </a:lnTo>
                  <a:lnTo>
                    <a:pt x="61359" y="39830"/>
                  </a:lnTo>
                  <a:lnTo>
                    <a:pt x="61975" y="41362"/>
                  </a:lnTo>
                  <a:lnTo>
                    <a:pt x="63091" y="42383"/>
                  </a:lnTo>
                  <a:lnTo>
                    <a:pt x="66212" y="43518"/>
                  </a:lnTo>
                  <a:lnTo>
                    <a:pt x="86737" y="44419"/>
                  </a:lnTo>
                  <a:lnTo>
                    <a:pt x="94963" y="38664"/>
                  </a:lnTo>
                  <a:lnTo>
                    <a:pt x="98017" y="38337"/>
                  </a:lnTo>
                  <a:lnTo>
                    <a:pt x="101725" y="36311"/>
                  </a:lnTo>
                  <a:lnTo>
                    <a:pt x="120354" y="19028"/>
                  </a:lnTo>
                  <a:lnTo>
                    <a:pt x="116984" y="19027"/>
                  </a:lnTo>
                  <a:lnTo>
                    <a:pt x="115991" y="18321"/>
                  </a:lnTo>
                  <a:lnTo>
                    <a:pt x="115329" y="17145"/>
                  </a:lnTo>
                  <a:lnTo>
                    <a:pt x="114267" y="13559"/>
                  </a:lnTo>
                  <a:lnTo>
                    <a:pt x="112240" y="13068"/>
                  </a:lnTo>
                  <a:lnTo>
                    <a:pt x="104553" y="12699"/>
                  </a:lnTo>
                  <a:lnTo>
                    <a:pt x="100867" y="10805"/>
                  </a:lnTo>
                  <a:lnTo>
                    <a:pt x="96123" y="7211"/>
                  </a:lnTo>
                  <a:lnTo>
                    <a:pt x="90117" y="5795"/>
                  </a:lnTo>
                  <a:lnTo>
                    <a:pt x="84193" y="2014"/>
                  </a:lnTo>
                  <a:lnTo>
                    <a:pt x="77136" y="244"/>
                  </a:lnTo>
                  <a:lnTo>
                    <a:pt x="67175" y="0"/>
                  </a:lnTo>
                  <a:lnTo>
                    <a:pt x="65852" y="697"/>
                  </a:lnTo>
                  <a:lnTo>
                    <a:pt x="64970" y="1868"/>
                  </a:lnTo>
                  <a:lnTo>
                    <a:pt x="64382" y="3354"/>
                  </a:lnTo>
                  <a:lnTo>
                    <a:pt x="63284" y="4345"/>
                  </a:lnTo>
                  <a:lnTo>
                    <a:pt x="56453" y="7816"/>
                  </a:lnTo>
                  <a:lnTo>
                    <a:pt x="35682" y="27519"/>
                  </a:lnTo>
                  <a:lnTo>
                    <a:pt x="8878" y="67775"/>
                  </a:lnTo>
                  <a:lnTo>
                    <a:pt x="0" y="108814"/>
                  </a:lnTo>
                  <a:lnTo>
                    <a:pt x="469" y="123336"/>
                  </a:lnTo>
                  <a:lnTo>
                    <a:pt x="8551" y="143988"/>
                  </a:lnTo>
                  <a:lnTo>
                    <a:pt x="17419" y="156494"/>
                  </a:lnTo>
                  <a:lnTo>
                    <a:pt x="32028" y="169940"/>
                  </a:lnTo>
                  <a:lnTo>
                    <a:pt x="51992" y="181108"/>
                  </a:lnTo>
                  <a:lnTo>
                    <a:pt x="78184" y="188975"/>
                  </a:lnTo>
                  <a:lnTo>
                    <a:pt x="106544" y="189573"/>
                  </a:lnTo>
                  <a:lnTo>
                    <a:pt x="142919" y="175542"/>
                  </a:lnTo>
                  <a:lnTo>
                    <a:pt x="177506" y="15237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MARTInkShape-571">
              <a:extLst>
                <a:ext uri="{FF2B5EF4-FFF2-40B4-BE49-F238E27FC236}">
                  <a16:creationId xmlns:a16="http://schemas.microsoft.com/office/drawing/2014/main" id="{268BBB92-C534-4B14-A285-CC065424E9E2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5041280" y="2330528"/>
              <a:ext cx="151434" cy="336362"/>
            </a:xfrm>
            <a:custGeom>
              <a:avLst/>
              <a:gdLst/>
              <a:ahLst/>
              <a:cxnLst/>
              <a:rect l="0" t="0" r="0" b="0"/>
              <a:pathLst>
                <a:path w="151434" h="336362">
                  <a:moveTo>
                    <a:pt x="145083" y="6272"/>
                  </a:moveTo>
                  <a:lnTo>
                    <a:pt x="145083" y="6272"/>
                  </a:lnTo>
                  <a:lnTo>
                    <a:pt x="145083" y="0"/>
                  </a:lnTo>
                  <a:lnTo>
                    <a:pt x="145083" y="15088"/>
                  </a:lnTo>
                  <a:lnTo>
                    <a:pt x="151171" y="48725"/>
                  </a:lnTo>
                  <a:lnTo>
                    <a:pt x="149516" y="76695"/>
                  </a:lnTo>
                  <a:lnTo>
                    <a:pt x="141971" y="118509"/>
                  </a:lnTo>
                  <a:lnTo>
                    <a:pt x="128091" y="164901"/>
                  </a:lnTo>
                  <a:lnTo>
                    <a:pt x="111448" y="209465"/>
                  </a:lnTo>
                  <a:lnTo>
                    <a:pt x="105439" y="222169"/>
                  </a:lnTo>
                  <a:lnTo>
                    <a:pt x="100646" y="240516"/>
                  </a:lnTo>
                  <a:lnTo>
                    <a:pt x="90862" y="259714"/>
                  </a:lnTo>
                  <a:lnTo>
                    <a:pt x="88529" y="267785"/>
                  </a:lnTo>
                  <a:lnTo>
                    <a:pt x="76029" y="291223"/>
                  </a:lnTo>
                  <a:lnTo>
                    <a:pt x="75264" y="298052"/>
                  </a:lnTo>
                  <a:lnTo>
                    <a:pt x="65774" y="288904"/>
                  </a:lnTo>
                  <a:lnTo>
                    <a:pt x="63973" y="285227"/>
                  </a:lnTo>
                  <a:lnTo>
                    <a:pt x="63493" y="283259"/>
                  </a:lnTo>
                  <a:lnTo>
                    <a:pt x="58358" y="274325"/>
                  </a:lnTo>
                  <a:lnTo>
                    <a:pt x="46748" y="236073"/>
                  </a:lnTo>
                  <a:lnTo>
                    <a:pt x="37005" y="222609"/>
                  </a:lnTo>
                  <a:lnTo>
                    <a:pt x="33548" y="218133"/>
                  </a:lnTo>
                  <a:lnTo>
                    <a:pt x="32012" y="213792"/>
                  </a:lnTo>
                  <a:lnTo>
                    <a:pt x="30896" y="212352"/>
                  </a:lnTo>
                  <a:lnTo>
                    <a:pt x="27776" y="210752"/>
                  </a:lnTo>
                  <a:lnTo>
                    <a:pt x="15060" y="209505"/>
                  </a:lnTo>
                  <a:lnTo>
                    <a:pt x="13951" y="210200"/>
                  </a:lnTo>
                  <a:lnTo>
                    <a:pt x="13211" y="211368"/>
                  </a:lnTo>
                  <a:lnTo>
                    <a:pt x="12718" y="212853"/>
                  </a:lnTo>
                  <a:lnTo>
                    <a:pt x="7563" y="221011"/>
                  </a:lnTo>
                  <a:lnTo>
                    <a:pt x="0" y="251925"/>
                  </a:lnTo>
                  <a:lnTo>
                    <a:pt x="5556" y="280740"/>
                  </a:lnTo>
                  <a:lnTo>
                    <a:pt x="20289" y="311313"/>
                  </a:lnTo>
                  <a:lnTo>
                    <a:pt x="28235" y="316589"/>
                  </a:lnTo>
                  <a:lnTo>
                    <a:pt x="63858" y="333617"/>
                  </a:lnTo>
                  <a:lnTo>
                    <a:pt x="107917" y="336361"/>
                  </a:lnTo>
                  <a:lnTo>
                    <a:pt x="131862" y="331380"/>
                  </a:lnTo>
                  <a:lnTo>
                    <a:pt x="151433" y="3237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SMARTInkShape-Group164">
            <a:extLst>
              <a:ext uri="{FF2B5EF4-FFF2-40B4-BE49-F238E27FC236}">
                <a16:creationId xmlns:a16="http://schemas.microsoft.com/office/drawing/2014/main" id="{08AEBF0E-E2BA-4AC7-99D2-126987250819}"/>
              </a:ext>
            </a:extLst>
          </p:cNvPr>
          <p:cNvGrpSpPr/>
          <p:nvPr/>
        </p:nvGrpSpPr>
        <p:grpSpPr>
          <a:xfrm>
            <a:off x="8710613" y="2501900"/>
            <a:ext cx="44189" cy="234951"/>
            <a:chOff x="8710613" y="2501900"/>
            <a:chExt cx="44189" cy="234951"/>
          </a:xfrm>
        </p:grpSpPr>
        <p:sp>
          <p:nvSpPr>
            <p:cNvPr id="234" name="SMARTInkShape-572">
              <a:extLst>
                <a:ext uri="{FF2B5EF4-FFF2-40B4-BE49-F238E27FC236}">
                  <a16:creationId xmlns:a16="http://schemas.microsoft.com/office/drawing/2014/main" id="{C5071BC3-ADF3-4A98-BF8D-48EE77D81814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710613" y="27305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0" y="6350"/>
                  </a:moveTo>
                  <a:lnTo>
                    <a:pt x="0" y="6350"/>
                  </a:lnTo>
                  <a:lnTo>
                    <a:pt x="0" y="2979"/>
                  </a:lnTo>
                  <a:lnTo>
                    <a:pt x="705" y="2692"/>
                  </a:lnTo>
                  <a:lnTo>
                    <a:pt x="3371" y="4254"/>
                  </a:lnTo>
                  <a:lnTo>
                    <a:pt x="4364" y="4247"/>
                  </a:lnTo>
                  <a:lnTo>
                    <a:pt x="5026" y="3537"/>
                  </a:lnTo>
                  <a:lnTo>
                    <a:pt x="5467" y="2358"/>
                  </a:lnTo>
                  <a:lnTo>
                    <a:pt x="5761" y="2278"/>
                  </a:lnTo>
                  <a:lnTo>
                    <a:pt x="6088" y="4070"/>
                  </a:lnTo>
                  <a:lnTo>
                    <a:pt x="6175" y="4124"/>
                  </a:lnTo>
                  <a:lnTo>
                    <a:pt x="6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573">
              <a:extLst>
                <a:ext uri="{FF2B5EF4-FFF2-40B4-BE49-F238E27FC236}">
                  <a16:creationId xmlns:a16="http://schemas.microsoft.com/office/drawing/2014/main" id="{C6429AF8-E61B-4E7E-AABE-9D7B36837FD0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748713" y="2501900"/>
              <a:ext cx="6089" cy="19051"/>
            </a:xfrm>
            <a:custGeom>
              <a:avLst/>
              <a:gdLst/>
              <a:ahLst/>
              <a:cxnLst/>
              <a:rect l="0" t="0" r="0" b="0"/>
              <a:pathLst>
                <a:path w="6089" h="1905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6088" y="9460"/>
                  </a:lnTo>
                  <a:lnTo>
                    <a:pt x="4352" y="13141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SMARTInkShape-Group165">
            <a:extLst>
              <a:ext uri="{FF2B5EF4-FFF2-40B4-BE49-F238E27FC236}">
                <a16:creationId xmlns:a16="http://schemas.microsoft.com/office/drawing/2014/main" id="{42E9BC12-D040-4C50-8BC6-4EBA5CA5F88C}"/>
              </a:ext>
            </a:extLst>
          </p:cNvPr>
          <p:cNvGrpSpPr/>
          <p:nvPr/>
        </p:nvGrpSpPr>
        <p:grpSpPr>
          <a:xfrm>
            <a:off x="6176969" y="2298700"/>
            <a:ext cx="2158968" cy="539751"/>
            <a:chOff x="6176969" y="2298700"/>
            <a:chExt cx="2158968" cy="539751"/>
          </a:xfrm>
        </p:grpSpPr>
        <p:sp>
          <p:nvSpPr>
            <p:cNvPr id="237" name="SMARTInkShape-574">
              <a:extLst>
                <a:ext uri="{FF2B5EF4-FFF2-40B4-BE49-F238E27FC236}">
                  <a16:creationId xmlns:a16="http://schemas.microsoft.com/office/drawing/2014/main" id="{16D80388-9CC3-43DF-9741-6109380FE4B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183563" y="2355850"/>
              <a:ext cx="152374" cy="425451"/>
            </a:xfrm>
            <a:custGeom>
              <a:avLst/>
              <a:gdLst/>
              <a:ahLst/>
              <a:cxnLst/>
              <a:rect l="0" t="0" r="0" b="0"/>
              <a:pathLst>
                <a:path w="152374" h="425451">
                  <a:moveTo>
                    <a:pt x="50800" y="0"/>
                  </a:moveTo>
                  <a:lnTo>
                    <a:pt x="50800" y="0"/>
                  </a:lnTo>
                  <a:lnTo>
                    <a:pt x="54171" y="0"/>
                  </a:lnTo>
                  <a:lnTo>
                    <a:pt x="75856" y="5958"/>
                  </a:lnTo>
                  <a:lnTo>
                    <a:pt x="80986" y="6881"/>
                  </a:lnTo>
                  <a:lnTo>
                    <a:pt x="110018" y="17591"/>
                  </a:lnTo>
                  <a:lnTo>
                    <a:pt x="115454" y="21459"/>
                  </a:lnTo>
                  <a:lnTo>
                    <a:pt x="140909" y="51780"/>
                  </a:lnTo>
                  <a:lnTo>
                    <a:pt x="143764" y="58526"/>
                  </a:lnTo>
                  <a:lnTo>
                    <a:pt x="151948" y="102193"/>
                  </a:lnTo>
                  <a:lnTo>
                    <a:pt x="152373" y="146085"/>
                  </a:lnTo>
                  <a:lnTo>
                    <a:pt x="143559" y="187524"/>
                  </a:lnTo>
                  <a:lnTo>
                    <a:pt x="131200" y="233806"/>
                  </a:lnTo>
                  <a:lnTo>
                    <a:pt x="115159" y="272950"/>
                  </a:lnTo>
                  <a:lnTo>
                    <a:pt x="91073" y="317494"/>
                  </a:lnTo>
                  <a:lnTo>
                    <a:pt x="62557" y="362833"/>
                  </a:lnTo>
                  <a:lnTo>
                    <a:pt x="48786" y="391289"/>
                  </a:lnTo>
                  <a:lnTo>
                    <a:pt x="42614" y="398038"/>
                  </a:lnTo>
                  <a:lnTo>
                    <a:pt x="0" y="425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575">
              <a:extLst>
                <a:ext uri="{FF2B5EF4-FFF2-40B4-BE49-F238E27FC236}">
                  <a16:creationId xmlns:a16="http://schemas.microsoft.com/office/drawing/2014/main" id="{E082C754-57AF-401E-A2DD-DD161EA2D3CA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961313" y="2463800"/>
              <a:ext cx="152368" cy="247541"/>
            </a:xfrm>
            <a:custGeom>
              <a:avLst/>
              <a:gdLst/>
              <a:ahLst/>
              <a:cxnLst/>
              <a:rect l="0" t="0" r="0" b="0"/>
              <a:pathLst>
                <a:path w="152368" h="247541">
                  <a:moveTo>
                    <a:pt x="127000" y="0"/>
                  </a:moveTo>
                  <a:lnTo>
                    <a:pt x="127000" y="0"/>
                  </a:lnTo>
                  <a:lnTo>
                    <a:pt x="114134" y="14747"/>
                  </a:lnTo>
                  <a:lnTo>
                    <a:pt x="110698" y="22076"/>
                  </a:lnTo>
                  <a:lnTo>
                    <a:pt x="104940" y="42453"/>
                  </a:lnTo>
                  <a:lnTo>
                    <a:pt x="91988" y="63516"/>
                  </a:lnTo>
                  <a:lnTo>
                    <a:pt x="76115" y="107558"/>
                  </a:lnTo>
                  <a:lnTo>
                    <a:pt x="72634" y="116243"/>
                  </a:lnTo>
                  <a:lnTo>
                    <a:pt x="66845" y="137560"/>
                  </a:lnTo>
                  <a:lnTo>
                    <a:pt x="58915" y="151840"/>
                  </a:lnTo>
                  <a:lnTo>
                    <a:pt x="57229" y="156384"/>
                  </a:lnTo>
                  <a:lnTo>
                    <a:pt x="53018" y="162910"/>
                  </a:lnTo>
                  <a:lnTo>
                    <a:pt x="50886" y="171076"/>
                  </a:lnTo>
                  <a:lnTo>
                    <a:pt x="50825" y="174710"/>
                  </a:lnTo>
                  <a:lnTo>
                    <a:pt x="51522" y="175740"/>
                  </a:lnTo>
                  <a:lnTo>
                    <a:pt x="52692" y="176427"/>
                  </a:lnTo>
                  <a:lnTo>
                    <a:pt x="57268" y="177619"/>
                  </a:lnTo>
                  <a:lnTo>
                    <a:pt x="78342" y="177798"/>
                  </a:lnTo>
                  <a:lnTo>
                    <a:pt x="79744" y="177093"/>
                  </a:lnTo>
                  <a:lnTo>
                    <a:pt x="80679" y="175918"/>
                  </a:lnTo>
                  <a:lnTo>
                    <a:pt x="81303" y="174429"/>
                  </a:lnTo>
                  <a:lnTo>
                    <a:pt x="83129" y="173436"/>
                  </a:lnTo>
                  <a:lnTo>
                    <a:pt x="101324" y="171566"/>
                  </a:lnTo>
                  <a:lnTo>
                    <a:pt x="103532" y="171528"/>
                  </a:lnTo>
                  <a:lnTo>
                    <a:pt x="137531" y="178454"/>
                  </a:lnTo>
                  <a:lnTo>
                    <a:pt x="146039" y="182816"/>
                  </a:lnTo>
                  <a:lnTo>
                    <a:pt x="148159" y="183261"/>
                  </a:lnTo>
                  <a:lnTo>
                    <a:pt x="149573" y="184263"/>
                  </a:lnTo>
                  <a:lnTo>
                    <a:pt x="150515" y="185636"/>
                  </a:lnTo>
                  <a:lnTo>
                    <a:pt x="152027" y="189539"/>
                  </a:lnTo>
                  <a:lnTo>
                    <a:pt x="152367" y="199254"/>
                  </a:lnTo>
                  <a:lnTo>
                    <a:pt x="150503" y="203328"/>
                  </a:lnTo>
                  <a:lnTo>
                    <a:pt x="149019" y="205402"/>
                  </a:lnTo>
                  <a:lnTo>
                    <a:pt x="132626" y="215911"/>
                  </a:lnTo>
                  <a:lnTo>
                    <a:pt x="89329" y="232834"/>
                  </a:lnTo>
                  <a:lnTo>
                    <a:pt x="52878" y="244828"/>
                  </a:lnTo>
                  <a:lnTo>
                    <a:pt x="14980" y="247540"/>
                  </a:lnTo>
                  <a:lnTo>
                    <a:pt x="8304" y="245720"/>
                  </a:lnTo>
                  <a:lnTo>
                    <a:pt x="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576">
              <a:extLst>
                <a:ext uri="{FF2B5EF4-FFF2-40B4-BE49-F238E27FC236}">
                  <a16:creationId xmlns:a16="http://schemas.microsoft.com/office/drawing/2014/main" id="{F3AC26A9-3964-4BC5-BCDA-B45D486ACDE8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802563" y="2705100"/>
              <a:ext cx="114301" cy="133351"/>
            </a:xfrm>
            <a:custGeom>
              <a:avLst/>
              <a:gdLst/>
              <a:ahLst/>
              <a:cxnLst/>
              <a:rect l="0" t="0" r="0" b="0"/>
              <a:pathLst>
                <a:path w="114301" h="133351">
                  <a:moveTo>
                    <a:pt x="114300" y="0"/>
                  </a:moveTo>
                  <a:lnTo>
                    <a:pt x="114300" y="0"/>
                  </a:lnTo>
                  <a:lnTo>
                    <a:pt x="110928" y="0"/>
                  </a:lnTo>
                  <a:lnTo>
                    <a:pt x="109935" y="706"/>
                  </a:lnTo>
                  <a:lnTo>
                    <a:pt x="109273" y="1882"/>
                  </a:lnTo>
                  <a:lnTo>
                    <a:pt x="99189" y="23765"/>
                  </a:lnTo>
                  <a:lnTo>
                    <a:pt x="65499" y="70855"/>
                  </a:lnTo>
                  <a:lnTo>
                    <a:pt x="23281" y="115655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577">
              <a:extLst>
                <a:ext uri="{FF2B5EF4-FFF2-40B4-BE49-F238E27FC236}">
                  <a16:creationId xmlns:a16="http://schemas.microsoft.com/office/drawing/2014/main" id="{DFDDEA70-DB75-4B6D-AD32-2BC4B1898CF5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675600" y="2501900"/>
              <a:ext cx="132397" cy="254001"/>
            </a:xfrm>
            <a:custGeom>
              <a:avLst/>
              <a:gdLst/>
              <a:ahLst/>
              <a:cxnLst/>
              <a:rect l="0" t="0" r="0" b="0"/>
              <a:pathLst>
                <a:path w="132397" h="254001">
                  <a:moveTo>
                    <a:pt x="101563" y="0"/>
                  </a:moveTo>
                  <a:lnTo>
                    <a:pt x="101563" y="0"/>
                  </a:lnTo>
                  <a:lnTo>
                    <a:pt x="79742" y="0"/>
                  </a:lnTo>
                  <a:lnTo>
                    <a:pt x="75872" y="1882"/>
                  </a:lnTo>
                  <a:lnTo>
                    <a:pt x="64835" y="10126"/>
                  </a:lnTo>
                  <a:lnTo>
                    <a:pt x="52079" y="14073"/>
                  </a:lnTo>
                  <a:lnTo>
                    <a:pt x="49524" y="15732"/>
                  </a:lnTo>
                  <a:lnTo>
                    <a:pt x="42556" y="24809"/>
                  </a:lnTo>
                  <a:lnTo>
                    <a:pt x="22229" y="57209"/>
                  </a:lnTo>
                  <a:lnTo>
                    <a:pt x="19030" y="65643"/>
                  </a:lnTo>
                  <a:lnTo>
                    <a:pt x="3251" y="91019"/>
                  </a:lnTo>
                  <a:lnTo>
                    <a:pt x="155" y="113743"/>
                  </a:lnTo>
                  <a:lnTo>
                    <a:pt x="0" y="122657"/>
                  </a:lnTo>
                  <a:lnTo>
                    <a:pt x="1861" y="126951"/>
                  </a:lnTo>
                  <a:lnTo>
                    <a:pt x="5433" y="132086"/>
                  </a:lnTo>
                  <a:lnTo>
                    <a:pt x="15572" y="137464"/>
                  </a:lnTo>
                  <a:lnTo>
                    <a:pt x="27305" y="139406"/>
                  </a:lnTo>
                  <a:lnTo>
                    <a:pt x="31635" y="137688"/>
                  </a:lnTo>
                  <a:lnTo>
                    <a:pt x="35911" y="135278"/>
                  </a:lnTo>
                  <a:lnTo>
                    <a:pt x="40164" y="134207"/>
                  </a:lnTo>
                  <a:lnTo>
                    <a:pt x="44406" y="129968"/>
                  </a:lnTo>
                  <a:lnTo>
                    <a:pt x="46525" y="126862"/>
                  </a:lnTo>
                  <a:lnTo>
                    <a:pt x="54524" y="121529"/>
                  </a:lnTo>
                  <a:lnTo>
                    <a:pt x="70164" y="112357"/>
                  </a:lnTo>
                  <a:lnTo>
                    <a:pt x="88794" y="87418"/>
                  </a:lnTo>
                  <a:lnTo>
                    <a:pt x="118320" y="42316"/>
                  </a:lnTo>
                  <a:lnTo>
                    <a:pt x="125046" y="27278"/>
                  </a:lnTo>
                  <a:lnTo>
                    <a:pt x="126584" y="17304"/>
                  </a:lnTo>
                  <a:lnTo>
                    <a:pt x="127416" y="15770"/>
                  </a:lnTo>
                  <a:lnTo>
                    <a:pt x="128676" y="14746"/>
                  </a:lnTo>
                  <a:lnTo>
                    <a:pt x="132396" y="13104"/>
                  </a:lnTo>
                  <a:lnTo>
                    <a:pt x="131996" y="12970"/>
                  </a:lnTo>
                  <a:lnTo>
                    <a:pt x="129670" y="12820"/>
                  </a:lnTo>
                  <a:lnTo>
                    <a:pt x="128768" y="13485"/>
                  </a:lnTo>
                  <a:lnTo>
                    <a:pt x="127200" y="18178"/>
                  </a:lnTo>
                  <a:lnTo>
                    <a:pt x="112678" y="36650"/>
                  </a:lnTo>
                  <a:lnTo>
                    <a:pt x="95233" y="79597"/>
                  </a:lnTo>
                  <a:lnTo>
                    <a:pt x="74930" y="126827"/>
                  </a:lnTo>
                  <a:lnTo>
                    <a:pt x="57178" y="172838"/>
                  </a:lnTo>
                  <a:lnTo>
                    <a:pt x="47353" y="195243"/>
                  </a:lnTo>
                  <a:lnTo>
                    <a:pt x="38201" y="242612"/>
                  </a:lnTo>
                  <a:lnTo>
                    <a:pt x="38156" y="246408"/>
                  </a:lnTo>
                  <a:lnTo>
                    <a:pt x="38830" y="248938"/>
                  </a:lnTo>
                  <a:lnTo>
                    <a:pt x="39986" y="250626"/>
                  </a:lnTo>
                  <a:lnTo>
                    <a:pt x="44413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SMARTInkShape-578">
              <a:extLst>
                <a:ext uri="{FF2B5EF4-FFF2-40B4-BE49-F238E27FC236}">
                  <a16:creationId xmlns:a16="http://schemas.microsoft.com/office/drawing/2014/main" id="{2E489C73-3E11-4D06-B7D4-BABDC60EA848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332705" y="2298700"/>
              <a:ext cx="203159" cy="488951"/>
            </a:xfrm>
            <a:custGeom>
              <a:avLst/>
              <a:gdLst/>
              <a:ahLst/>
              <a:cxnLst/>
              <a:rect l="0" t="0" r="0" b="0"/>
              <a:pathLst>
                <a:path w="203159" h="488951">
                  <a:moveTo>
                    <a:pt x="203158" y="0"/>
                  </a:moveTo>
                  <a:lnTo>
                    <a:pt x="203158" y="0"/>
                  </a:lnTo>
                  <a:lnTo>
                    <a:pt x="196415" y="0"/>
                  </a:lnTo>
                  <a:lnTo>
                    <a:pt x="191224" y="1882"/>
                  </a:lnTo>
                  <a:lnTo>
                    <a:pt x="148910" y="30038"/>
                  </a:lnTo>
                  <a:lnTo>
                    <a:pt x="109809" y="70827"/>
                  </a:lnTo>
                  <a:lnTo>
                    <a:pt x="81782" y="113845"/>
                  </a:lnTo>
                  <a:lnTo>
                    <a:pt x="57569" y="160293"/>
                  </a:lnTo>
                  <a:lnTo>
                    <a:pt x="40265" y="201388"/>
                  </a:lnTo>
                  <a:lnTo>
                    <a:pt x="23259" y="244182"/>
                  </a:lnTo>
                  <a:lnTo>
                    <a:pt x="8193" y="290788"/>
                  </a:lnTo>
                  <a:lnTo>
                    <a:pt x="1585" y="330803"/>
                  </a:lnTo>
                  <a:lnTo>
                    <a:pt x="279" y="370249"/>
                  </a:lnTo>
                  <a:lnTo>
                    <a:pt x="0" y="411195"/>
                  </a:lnTo>
                  <a:lnTo>
                    <a:pt x="5035" y="437137"/>
                  </a:lnTo>
                  <a:lnTo>
                    <a:pt x="11496" y="452039"/>
                  </a:lnTo>
                  <a:lnTo>
                    <a:pt x="22034" y="464687"/>
                  </a:lnTo>
                  <a:lnTo>
                    <a:pt x="46604" y="483870"/>
                  </a:lnTo>
                  <a:lnTo>
                    <a:pt x="63458" y="488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SMARTInkShape-579">
              <a:extLst>
                <a:ext uri="{FF2B5EF4-FFF2-40B4-BE49-F238E27FC236}">
                  <a16:creationId xmlns:a16="http://schemas.microsoft.com/office/drawing/2014/main" id="{3DD4DAA5-0A4D-4B10-9F88-3124B6663E9C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6951670" y="2362313"/>
              <a:ext cx="289742" cy="367891"/>
            </a:xfrm>
            <a:custGeom>
              <a:avLst/>
              <a:gdLst/>
              <a:ahLst/>
              <a:cxnLst/>
              <a:rect l="0" t="0" r="0" b="0"/>
              <a:pathLst>
                <a:path w="289742" h="367891">
                  <a:moveTo>
                    <a:pt x="63493" y="44337"/>
                  </a:moveTo>
                  <a:lnTo>
                    <a:pt x="63493" y="44337"/>
                  </a:lnTo>
                  <a:lnTo>
                    <a:pt x="66864" y="44337"/>
                  </a:lnTo>
                  <a:lnTo>
                    <a:pt x="67857" y="45043"/>
                  </a:lnTo>
                  <a:lnTo>
                    <a:pt x="68519" y="46219"/>
                  </a:lnTo>
                  <a:lnTo>
                    <a:pt x="68960" y="47708"/>
                  </a:lnTo>
                  <a:lnTo>
                    <a:pt x="74752" y="57202"/>
                  </a:lnTo>
                  <a:lnTo>
                    <a:pt x="79795" y="85514"/>
                  </a:lnTo>
                  <a:lnTo>
                    <a:pt x="74584" y="127067"/>
                  </a:lnTo>
                  <a:lnTo>
                    <a:pt x="63351" y="171910"/>
                  </a:lnTo>
                  <a:lnTo>
                    <a:pt x="49232" y="213746"/>
                  </a:lnTo>
                  <a:lnTo>
                    <a:pt x="38331" y="256014"/>
                  </a:lnTo>
                  <a:lnTo>
                    <a:pt x="20111" y="297966"/>
                  </a:lnTo>
                  <a:lnTo>
                    <a:pt x="9794" y="318594"/>
                  </a:lnTo>
                  <a:lnTo>
                    <a:pt x="5143" y="334376"/>
                  </a:lnTo>
                  <a:lnTo>
                    <a:pt x="2282" y="339754"/>
                  </a:lnTo>
                  <a:lnTo>
                    <a:pt x="444" y="348956"/>
                  </a:lnTo>
                  <a:lnTo>
                    <a:pt x="0" y="355374"/>
                  </a:lnTo>
                  <a:lnTo>
                    <a:pt x="699" y="337067"/>
                  </a:lnTo>
                  <a:lnTo>
                    <a:pt x="12858" y="296121"/>
                  </a:lnTo>
                  <a:lnTo>
                    <a:pt x="20973" y="274162"/>
                  </a:lnTo>
                  <a:lnTo>
                    <a:pt x="40464" y="231915"/>
                  </a:lnTo>
                  <a:lnTo>
                    <a:pt x="61409" y="185072"/>
                  </a:lnTo>
                  <a:lnTo>
                    <a:pt x="87573" y="141884"/>
                  </a:lnTo>
                  <a:lnTo>
                    <a:pt x="119203" y="96663"/>
                  </a:lnTo>
                  <a:lnTo>
                    <a:pt x="158112" y="50864"/>
                  </a:lnTo>
                  <a:lnTo>
                    <a:pt x="174245" y="32090"/>
                  </a:lnTo>
                  <a:lnTo>
                    <a:pt x="220064" y="4238"/>
                  </a:lnTo>
                  <a:lnTo>
                    <a:pt x="229437" y="1176"/>
                  </a:lnTo>
                  <a:lnTo>
                    <a:pt x="252135" y="0"/>
                  </a:lnTo>
                  <a:lnTo>
                    <a:pt x="258577" y="1819"/>
                  </a:lnTo>
                  <a:lnTo>
                    <a:pt x="268461" y="8735"/>
                  </a:lnTo>
                  <a:lnTo>
                    <a:pt x="281478" y="29925"/>
                  </a:lnTo>
                  <a:lnTo>
                    <a:pt x="287850" y="45712"/>
                  </a:lnTo>
                  <a:lnTo>
                    <a:pt x="288326" y="55766"/>
                  </a:lnTo>
                  <a:lnTo>
                    <a:pt x="287596" y="65644"/>
                  </a:lnTo>
                  <a:lnTo>
                    <a:pt x="289741" y="83106"/>
                  </a:lnTo>
                  <a:lnTo>
                    <a:pt x="286187" y="124960"/>
                  </a:lnTo>
                  <a:lnTo>
                    <a:pt x="280712" y="165523"/>
                  </a:lnTo>
                  <a:lnTo>
                    <a:pt x="270821" y="205553"/>
                  </a:lnTo>
                  <a:lnTo>
                    <a:pt x="249379" y="250567"/>
                  </a:lnTo>
                  <a:lnTo>
                    <a:pt x="231687" y="285200"/>
                  </a:lnTo>
                  <a:lnTo>
                    <a:pt x="196556" y="321817"/>
                  </a:lnTo>
                  <a:lnTo>
                    <a:pt x="158717" y="347087"/>
                  </a:lnTo>
                  <a:lnTo>
                    <a:pt x="118759" y="364802"/>
                  </a:lnTo>
                  <a:lnTo>
                    <a:pt x="76585" y="367890"/>
                  </a:lnTo>
                  <a:lnTo>
                    <a:pt x="64372" y="367349"/>
                  </a:lnTo>
                  <a:lnTo>
                    <a:pt x="25393" y="3554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SMARTInkShape-580">
              <a:extLst>
                <a:ext uri="{FF2B5EF4-FFF2-40B4-BE49-F238E27FC236}">
                  <a16:creationId xmlns:a16="http://schemas.microsoft.com/office/drawing/2014/main" id="{395B985A-40B2-48C7-B5F9-A503FE5ECB49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6602436" y="2406661"/>
              <a:ext cx="323828" cy="241290"/>
            </a:xfrm>
            <a:custGeom>
              <a:avLst/>
              <a:gdLst/>
              <a:ahLst/>
              <a:cxnLst/>
              <a:rect l="0" t="0" r="0" b="0"/>
              <a:pathLst>
                <a:path w="323828" h="241290">
                  <a:moveTo>
                    <a:pt x="6327" y="241289"/>
                  </a:moveTo>
                  <a:lnTo>
                    <a:pt x="6327" y="241289"/>
                  </a:lnTo>
                  <a:lnTo>
                    <a:pt x="859" y="241289"/>
                  </a:lnTo>
                  <a:lnTo>
                    <a:pt x="565" y="240583"/>
                  </a:lnTo>
                  <a:lnTo>
                    <a:pt x="0" y="222991"/>
                  </a:lnTo>
                  <a:lnTo>
                    <a:pt x="1869" y="217164"/>
                  </a:lnTo>
                  <a:lnTo>
                    <a:pt x="4345" y="211517"/>
                  </a:lnTo>
                  <a:lnTo>
                    <a:pt x="13200" y="169519"/>
                  </a:lnTo>
                  <a:lnTo>
                    <a:pt x="17300" y="151820"/>
                  </a:lnTo>
                  <a:lnTo>
                    <a:pt x="19671" y="139436"/>
                  </a:lnTo>
                  <a:lnTo>
                    <a:pt x="39686" y="95224"/>
                  </a:lnTo>
                  <a:lnTo>
                    <a:pt x="61175" y="48802"/>
                  </a:lnTo>
                  <a:lnTo>
                    <a:pt x="71919" y="22149"/>
                  </a:lnTo>
                  <a:lnTo>
                    <a:pt x="78047" y="15012"/>
                  </a:lnTo>
                  <a:lnTo>
                    <a:pt x="84064" y="9488"/>
                  </a:lnTo>
                  <a:lnTo>
                    <a:pt x="88860" y="25"/>
                  </a:lnTo>
                  <a:lnTo>
                    <a:pt x="92243" y="0"/>
                  </a:lnTo>
                  <a:lnTo>
                    <a:pt x="93237" y="702"/>
                  </a:lnTo>
                  <a:lnTo>
                    <a:pt x="93900" y="1875"/>
                  </a:lnTo>
                  <a:lnTo>
                    <a:pt x="94343" y="3363"/>
                  </a:lnTo>
                  <a:lnTo>
                    <a:pt x="87353" y="44818"/>
                  </a:lnTo>
                  <a:lnTo>
                    <a:pt x="73970" y="92282"/>
                  </a:lnTo>
                  <a:lnTo>
                    <a:pt x="64307" y="135152"/>
                  </a:lnTo>
                  <a:lnTo>
                    <a:pt x="63486" y="179445"/>
                  </a:lnTo>
                  <a:lnTo>
                    <a:pt x="67244" y="185816"/>
                  </a:lnTo>
                  <a:lnTo>
                    <a:pt x="77783" y="198033"/>
                  </a:lnTo>
                  <a:lnTo>
                    <a:pt x="86063" y="200897"/>
                  </a:lnTo>
                  <a:lnTo>
                    <a:pt x="121716" y="203055"/>
                  </a:lnTo>
                  <a:lnTo>
                    <a:pt x="158823" y="194339"/>
                  </a:lnTo>
                  <a:lnTo>
                    <a:pt x="188509" y="180405"/>
                  </a:lnTo>
                  <a:lnTo>
                    <a:pt x="228710" y="151897"/>
                  </a:lnTo>
                  <a:lnTo>
                    <a:pt x="272481" y="108778"/>
                  </a:lnTo>
                  <a:lnTo>
                    <a:pt x="304704" y="69392"/>
                  </a:lnTo>
                  <a:lnTo>
                    <a:pt x="323827" y="4443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SMARTInkShape-581">
              <a:extLst>
                <a:ext uri="{FF2B5EF4-FFF2-40B4-BE49-F238E27FC236}">
                  <a16:creationId xmlns:a16="http://schemas.microsoft.com/office/drawing/2014/main" id="{CDEC5812-F377-4432-89A8-9D376EE41A57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6272213" y="2533650"/>
              <a:ext cx="177801" cy="25401"/>
            </a:xfrm>
            <a:custGeom>
              <a:avLst/>
              <a:gdLst/>
              <a:ahLst/>
              <a:cxnLst/>
              <a:rect l="0" t="0" r="0" b="0"/>
              <a:pathLst>
                <a:path w="177801" h="25401">
                  <a:moveTo>
                    <a:pt x="0" y="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49652" y="5958"/>
                  </a:lnTo>
                  <a:lnTo>
                    <a:pt x="90383" y="7040"/>
                  </a:lnTo>
                  <a:lnTo>
                    <a:pt x="125638" y="12307"/>
                  </a:lnTo>
                  <a:lnTo>
                    <a:pt x="134861" y="13231"/>
                  </a:lnTo>
                  <a:lnTo>
                    <a:pt x="1778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SMARTInkShape-582">
              <a:extLst>
                <a:ext uri="{FF2B5EF4-FFF2-40B4-BE49-F238E27FC236}">
                  <a16:creationId xmlns:a16="http://schemas.microsoft.com/office/drawing/2014/main" id="{36EAB404-16F9-4E71-BA17-CF8F7F1E90D2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6176969" y="2349613"/>
              <a:ext cx="279395" cy="355488"/>
            </a:xfrm>
            <a:custGeom>
              <a:avLst/>
              <a:gdLst/>
              <a:ahLst/>
              <a:cxnLst/>
              <a:rect l="0" t="0" r="0" b="0"/>
              <a:pathLst>
                <a:path w="279395" h="355488">
                  <a:moveTo>
                    <a:pt x="6344" y="311037"/>
                  </a:moveTo>
                  <a:lnTo>
                    <a:pt x="6344" y="311037"/>
                  </a:lnTo>
                  <a:lnTo>
                    <a:pt x="6344" y="316504"/>
                  </a:lnTo>
                  <a:lnTo>
                    <a:pt x="0" y="311043"/>
                  </a:lnTo>
                  <a:lnTo>
                    <a:pt x="5461" y="305570"/>
                  </a:lnTo>
                  <a:lnTo>
                    <a:pt x="6266" y="299297"/>
                  </a:lnTo>
                  <a:lnTo>
                    <a:pt x="23218" y="280759"/>
                  </a:lnTo>
                  <a:lnTo>
                    <a:pt x="25454" y="274863"/>
                  </a:lnTo>
                  <a:lnTo>
                    <a:pt x="59006" y="230493"/>
                  </a:lnTo>
                  <a:lnTo>
                    <a:pt x="87763" y="186412"/>
                  </a:lnTo>
                  <a:lnTo>
                    <a:pt x="103199" y="168566"/>
                  </a:lnTo>
                  <a:lnTo>
                    <a:pt x="128125" y="125896"/>
                  </a:lnTo>
                  <a:lnTo>
                    <a:pt x="155392" y="83085"/>
                  </a:lnTo>
                  <a:lnTo>
                    <a:pt x="178279" y="45823"/>
                  </a:lnTo>
                  <a:lnTo>
                    <a:pt x="200143" y="15598"/>
                  </a:lnTo>
                  <a:lnTo>
                    <a:pt x="204472" y="6414"/>
                  </a:lnTo>
                  <a:lnTo>
                    <a:pt x="209456" y="0"/>
                  </a:lnTo>
                  <a:lnTo>
                    <a:pt x="212888" y="3291"/>
                  </a:lnTo>
                  <a:lnTo>
                    <a:pt x="214558" y="6809"/>
                  </a:lnTo>
                  <a:lnTo>
                    <a:pt x="215003" y="8735"/>
                  </a:lnTo>
                  <a:lnTo>
                    <a:pt x="216006" y="10019"/>
                  </a:lnTo>
                  <a:lnTo>
                    <a:pt x="219001" y="11446"/>
                  </a:lnTo>
                  <a:lnTo>
                    <a:pt x="220082" y="13237"/>
                  </a:lnTo>
                  <a:lnTo>
                    <a:pt x="230045" y="57679"/>
                  </a:lnTo>
                  <a:lnTo>
                    <a:pt x="236395" y="100219"/>
                  </a:lnTo>
                  <a:lnTo>
                    <a:pt x="242745" y="146383"/>
                  </a:lnTo>
                  <a:lnTo>
                    <a:pt x="247704" y="188329"/>
                  </a:lnTo>
                  <a:lnTo>
                    <a:pt x="256397" y="230611"/>
                  </a:lnTo>
                  <a:lnTo>
                    <a:pt x="259997" y="275937"/>
                  </a:lnTo>
                  <a:lnTo>
                    <a:pt x="268169" y="317091"/>
                  </a:lnTo>
                  <a:lnTo>
                    <a:pt x="272081" y="330891"/>
                  </a:lnTo>
                  <a:lnTo>
                    <a:pt x="273559" y="344069"/>
                  </a:lnTo>
                  <a:lnTo>
                    <a:pt x="274798" y="345759"/>
                  </a:lnTo>
                  <a:lnTo>
                    <a:pt x="276330" y="346885"/>
                  </a:lnTo>
                  <a:lnTo>
                    <a:pt x="277351" y="348341"/>
                  </a:lnTo>
                  <a:lnTo>
                    <a:pt x="279394" y="3554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SMARTInkShape-Group166">
            <a:extLst>
              <a:ext uri="{FF2B5EF4-FFF2-40B4-BE49-F238E27FC236}">
                <a16:creationId xmlns:a16="http://schemas.microsoft.com/office/drawing/2014/main" id="{79CD6388-A7D7-4599-9E24-76FD2993819C}"/>
              </a:ext>
            </a:extLst>
          </p:cNvPr>
          <p:cNvGrpSpPr/>
          <p:nvPr/>
        </p:nvGrpSpPr>
        <p:grpSpPr>
          <a:xfrm>
            <a:off x="4354814" y="1676400"/>
            <a:ext cx="380700" cy="260351"/>
            <a:chOff x="4354814" y="1676400"/>
            <a:chExt cx="380700" cy="260351"/>
          </a:xfrm>
        </p:grpSpPr>
        <p:sp>
          <p:nvSpPr>
            <p:cNvPr id="247" name="SMARTInkShape-583">
              <a:extLst>
                <a:ext uri="{FF2B5EF4-FFF2-40B4-BE49-F238E27FC236}">
                  <a16:creationId xmlns:a16="http://schemas.microsoft.com/office/drawing/2014/main" id="{49EA371E-A64E-458A-AA48-4CEAC17D561B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354814" y="1676400"/>
              <a:ext cx="202900" cy="260351"/>
            </a:xfrm>
            <a:custGeom>
              <a:avLst/>
              <a:gdLst/>
              <a:ahLst/>
              <a:cxnLst/>
              <a:rect l="0" t="0" r="0" b="0"/>
              <a:pathLst>
                <a:path w="202900" h="260351">
                  <a:moveTo>
                    <a:pt x="202899" y="0"/>
                  </a:moveTo>
                  <a:lnTo>
                    <a:pt x="202899" y="0"/>
                  </a:lnTo>
                  <a:lnTo>
                    <a:pt x="194060" y="0"/>
                  </a:lnTo>
                  <a:lnTo>
                    <a:pt x="190033" y="1881"/>
                  </a:lnTo>
                  <a:lnTo>
                    <a:pt x="144837" y="27669"/>
                  </a:lnTo>
                  <a:lnTo>
                    <a:pt x="122050" y="39594"/>
                  </a:lnTo>
                  <a:lnTo>
                    <a:pt x="106271" y="49361"/>
                  </a:lnTo>
                  <a:lnTo>
                    <a:pt x="59051" y="71942"/>
                  </a:lnTo>
                  <a:lnTo>
                    <a:pt x="46413" y="79723"/>
                  </a:lnTo>
                  <a:lnTo>
                    <a:pt x="32941" y="83873"/>
                  </a:lnTo>
                  <a:lnTo>
                    <a:pt x="11252" y="97444"/>
                  </a:lnTo>
                  <a:lnTo>
                    <a:pt x="8361" y="101634"/>
                  </a:lnTo>
                  <a:lnTo>
                    <a:pt x="6371" y="105849"/>
                  </a:lnTo>
                  <a:lnTo>
                    <a:pt x="1989" y="112188"/>
                  </a:lnTo>
                  <a:lnTo>
                    <a:pt x="717" y="116419"/>
                  </a:lnTo>
                  <a:lnTo>
                    <a:pt x="0" y="126138"/>
                  </a:lnTo>
                  <a:lnTo>
                    <a:pt x="3159" y="137955"/>
                  </a:lnTo>
                  <a:lnTo>
                    <a:pt x="11253" y="154590"/>
                  </a:lnTo>
                  <a:lnTo>
                    <a:pt x="39861" y="189180"/>
                  </a:lnTo>
                  <a:lnTo>
                    <a:pt x="82987" y="222692"/>
                  </a:lnTo>
                  <a:lnTo>
                    <a:pt x="126699" y="260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584">
              <a:extLst>
                <a:ext uri="{FF2B5EF4-FFF2-40B4-BE49-F238E27FC236}">
                  <a16:creationId xmlns:a16="http://schemas.microsoft.com/office/drawing/2014/main" id="{F6CAFAA0-B17C-4E99-B168-E48ADC3D5FD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424363" y="1746250"/>
              <a:ext cx="311151" cy="19051"/>
            </a:xfrm>
            <a:custGeom>
              <a:avLst/>
              <a:gdLst/>
              <a:ahLst/>
              <a:cxnLst/>
              <a:rect l="0" t="0" r="0" b="0"/>
              <a:pathLst>
                <a:path w="311151" h="19051">
                  <a:moveTo>
                    <a:pt x="311150" y="19050"/>
                  </a:moveTo>
                  <a:lnTo>
                    <a:pt x="311150" y="19050"/>
                  </a:lnTo>
                  <a:lnTo>
                    <a:pt x="298527" y="6428"/>
                  </a:lnTo>
                  <a:lnTo>
                    <a:pt x="295102" y="6373"/>
                  </a:lnTo>
                  <a:lnTo>
                    <a:pt x="291552" y="4479"/>
                  </a:lnTo>
                  <a:lnTo>
                    <a:pt x="286896" y="885"/>
                  </a:lnTo>
                  <a:lnTo>
                    <a:pt x="282718" y="262"/>
                  </a:lnTo>
                  <a:lnTo>
                    <a:pt x="237648" y="2"/>
                  </a:lnTo>
                  <a:lnTo>
                    <a:pt x="192239" y="0"/>
                  </a:lnTo>
                  <a:lnTo>
                    <a:pt x="146662" y="5467"/>
                  </a:lnTo>
                  <a:lnTo>
                    <a:pt x="101635" y="7004"/>
                  </a:lnTo>
                  <a:lnTo>
                    <a:pt x="54172" y="12436"/>
                  </a:lnTo>
                  <a:lnTo>
                    <a:pt x="30033" y="14547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SMARTInkShape-585">
            <a:extLst>
              <a:ext uri="{FF2B5EF4-FFF2-40B4-BE49-F238E27FC236}">
                <a16:creationId xmlns:a16="http://schemas.microsoft.com/office/drawing/2014/main" id="{71873615-57E8-46F3-9618-E3CDD5705A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46450" y="2857508"/>
            <a:ext cx="349156" cy="101583"/>
          </a:xfrm>
          <a:custGeom>
            <a:avLst/>
            <a:gdLst/>
            <a:ahLst/>
            <a:cxnLst/>
            <a:rect l="0" t="0" r="0" b="0"/>
            <a:pathLst>
              <a:path w="349156" h="101583">
                <a:moveTo>
                  <a:pt x="44363" y="69842"/>
                </a:moveTo>
                <a:lnTo>
                  <a:pt x="44363" y="69842"/>
                </a:lnTo>
                <a:lnTo>
                  <a:pt x="44363" y="66471"/>
                </a:lnTo>
                <a:lnTo>
                  <a:pt x="45068" y="65478"/>
                </a:lnTo>
                <a:lnTo>
                  <a:pt x="46244" y="64816"/>
                </a:lnTo>
                <a:lnTo>
                  <a:pt x="49830" y="63754"/>
                </a:lnTo>
                <a:lnTo>
                  <a:pt x="55608" y="67908"/>
                </a:lnTo>
                <a:lnTo>
                  <a:pt x="62245" y="69587"/>
                </a:lnTo>
                <a:lnTo>
                  <a:pt x="81232" y="69840"/>
                </a:lnTo>
                <a:lnTo>
                  <a:pt x="97585" y="79967"/>
                </a:lnTo>
                <a:lnTo>
                  <a:pt x="107505" y="82034"/>
                </a:lnTo>
                <a:lnTo>
                  <a:pt x="109741" y="82203"/>
                </a:lnTo>
                <a:lnTo>
                  <a:pt x="114106" y="84273"/>
                </a:lnTo>
                <a:lnTo>
                  <a:pt x="118399" y="86839"/>
                </a:lnTo>
                <a:lnTo>
                  <a:pt x="125487" y="88284"/>
                </a:lnTo>
                <a:lnTo>
                  <a:pt x="135506" y="89417"/>
                </a:lnTo>
                <a:lnTo>
                  <a:pt x="147817" y="94336"/>
                </a:lnTo>
                <a:lnTo>
                  <a:pt x="169241" y="95932"/>
                </a:lnTo>
                <a:lnTo>
                  <a:pt x="176300" y="99601"/>
                </a:lnTo>
                <a:lnTo>
                  <a:pt x="219149" y="101582"/>
                </a:lnTo>
                <a:lnTo>
                  <a:pt x="238568" y="100885"/>
                </a:lnTo>
                <a:lnTo>
                  <a:pt x="258355" y="96125"/>
                </a:lnTo>
                <a:lnTo>
                  <a:pt x="294016" y="94552"/>
                </a:lnTo>
                <a:lnTo>
                  <a:pt x="306535" y="89777"/>
                </a:lnTo>
                <a:lnTo>
                  <a:pt x="349155" y="88892"/>
                </a:lnTo>
                <a:lnTo>
                  <a:pt x="334236" y="88892"/>
                </a:lnTo>
                <a:lnTo>
                  <a:pt x="330063" y="87011"/>
                </a:lnTo>
                <a:lnTo>
                  <a:pt x="327963" y="85521"/>
                </a:lnTo>
                <a:lnTo>
                  <a:pt x="325152" y="85234"/>
                </a:lnTo>
                <a:lnTo>
                  <a:pt x="277669" y="88881"/>
                </a:lnTo>
                <a:lnTo>
                  <a:pt x="257537" y="88186"/>
                </a:lnTo>
                <a:lnTo>
                  <a:pt x="236899" y="83425"/>
                </a:lnTo>
                <a:lnTo>
                  <a:pt x="193939" y="88733"/>
                </a:lnTo>
                <a:lnTo>
                  <a:pt x="150370" y="88888"/>
                </a:lnTo>
                <a:lnTo>
                  <a:pt x="103631" y="88892"/>
                </a:lnTo>
                <a:lnTo>
                  <a:pt x="58297" y="88892"/>
                </a:lnTo>
                <a:lnTo>
                  <a:pt x="12650" y="88892"/>
                </a:lnTo>
                <a:lnTo>
                  <a:pt x="207" y="88892"/>
                </a:lnTo>
                <a:lnTo>
                  <a:pt x="0" y="85521"/>
                </a:lnTo>
                <a:lnTo>
                  <a:pt x="676" y="84528"/>
                </a:lnTo>
                <a:lnTo>
                  <a:pt x="1833" y="83866"/>
                </a:lnTo>
                <a:lnTo>
                  <a:pt x="3309" y="83425"/>
                </a:lnTo>
                <a:lnTo>
                  <a:pt x="12781" y="75751"/>
                </a:lnTo>
                <a:lnTo>
                  <a:pt x="20894" y="69711"/>
                </a:lnTo>
                <a:lnTo>
                  <a:pt x="66797" y="48673"/>
                </a:lnTo>
                <a:lnTo>
                  <a:pt x="112463" y="31742"/>
                </a:lnTo>
                <a:lnTo>
                  <a:pt x="158842" y="14809"/>
                </a:lnTo>
                <a:lnTo>
                  <a:pt x="184098" y="8224"/>
                </a:lnTo>
                <a:lnTo>
                  <a:pt x="201241" y="5018"/>
                </a:lnTo>
                <a:lnTo>
                  <a:pt x="219676" y="985"/>
                </a:lnTo>
                <a:lnTo>
                  <a:pt x="265376" y="0"/>
                </a:lnTo>
                <a:lnTo>
                  <a:pt x="287714" y="698"/>
                </a:lnTo>
                <a:lnTo>
                  <a:pt x="298040" y="5754"/>
                </a:lnTo>
                <a:lnTo>
                  <a:pt x="301277" y="6081"/>
                </a:lnTo>
                <a:lnTo>
                  <a:pt x="302422" y="6873"/>
                </a:lnTo>
                <a:lnTo>
                  <a:pt x="303185" y="8107"/>
                </a:lnTo>
                <a:lnTo>
                  <a:pt x="304623" y="12424"/>
                </a:lnTo>
                <a:lnTo>
                  <a:pt x="304710" y="24241"/>
                </a:lnTo>
                <a:lnTo>
                  <a:pt x="304005" y="24625"/>
                </a:lnTo>
                <a:lnTo>
                  <a:pt x="301341" y="25051"/>
                </a:lnTo>
                <a:lnTo>
                  <a:pt x="292013" y="3174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ARTInkShape-586">
            <a:extLst>
              <a:ext uri="{FF2B5EF4-FFF2-40B4-BE49-F238E27FC236}">
                <a16:creationId xmlns:a16="http://schemas.microsoft.com/office/drawing/2014/main" id="{66951B3F-81DC-4CB5-ACE6-1E530FDF6D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16463" y="3143250"/>
            <a:ext cx="811233" cy="990601"/>
          </a:xfrm>
          <a:custGeom>
            <a:avLst/>
            <a:gdLst/>
            <a:ahLst/>
            <a:cxnLst/>
            <a:rect l="0" t="0" r="0" b="0"/>
            <a:pathLst>
              <a:path w="811233" h="990601">
                <a:moveTo>
                  <a:pt x="0" y="0"/>
                </a:moveTo>
                <a:lnTo>
                  <a:pt x="0" y="0"/>
                </a:lnTo>
                <a:lnTo>
                  <a:pt x="6741" y="3371"/>
                </a:lnTo>
                <a:lnTo>
                  <a:pt x="52080" y="16424"/>
                </a:lnTo>
                <a:lnTo>
                  <a:pt x="68598" y="22075"/>
                </a:lnTo>
                <a:lnTo>
                  <a:pt x="82106" y="31870"/>
                </a:lnTo>
                <a:lnTo>
                  <a:pt x="85880" y="36037"/>
                </a:lnTo>
                <a:lnTo>
                  <a:pt x="88502" y="43203"/>
                </a:lnTo>
                <a:lnTo>
                  <a:pt x="88896" y="71107"/>
                </a:lnTo>
                <a:lnTo>
                  <a:pt x="87016" y="75818"/>
                </a:lnTo>
                <a:lnTo>
                  <a:pt x="78774" y="87439"/>
                </a:lnTo>
                <a:lnTo>
                  <a:pt x="64653" y="134299"/>
                </a:lnTo>
                <a:lnTo>
                  <a:pt x="63529" y="169413"/>
                </a:lnTo>
                <a:lnTo>
                  <a:pt x="65394" y="175954"/>
                </a:lnTo>
                <a:lnTo>
                  <a:pt x="73627" y="193210"/>
                </a:lnTo>
                <a:lnTo>
                  <a:pt x="76143" y="204787"/>
                </a:lnTo>
                <a:lnTo>
                  <a:pt x="97167" y="241419"/>
                </a:lnTo>
                <a:lnTo>
                  <a:pt x="115792" y="264829"/>
                </a:lnTo>
                <a:lnTo>
                  <a:pt x="160883" y="296843"/>
                </a:lnTo>
                <a:lnTo>
                  <a:pt x="194733" y="319348"/>
                </a:lnTo>
                <a:lnTo>
                  <a:pt x="238921" y="332571"/>
                </a:lnTo>
                <a:lnTo>
                  <a:pt x="256770" y="335764"/>
                </a:lnTo>
                <a:lnTo>
                  <a:pt x="278065" y="338276"/>
                </a:lnTo>
                <a:lnTo>
                  <a:pt x="296069" y="341987"/>
                </a:lnTo>
                <a:lnTo>
                  <a:pt x="343264" y="333417"/>
                </a:lnTo>
                <a:lnTo>
                  <a:pt x="388444" y="324757"/>
                </a:lnTo>
                <a:lnTo>
                  <a:pt x="397731" y="323324"/>
                </a:lnTo>
                <a:lnTo>
                  <a:pt x="405119" y="318406"/>
                </a:lnTo>
                <a:lnTo>
                  <a:pt x="412749" y="317500"/>
                </a:lnTo>
                <a:lnTo>
                  <a:pt x="393650" y="338481"/>
                </a:lnTo>
                <a:lnTo>
                  <a:pt x="377470" y="370492"/>
                </a:lnTo>
                <a:lnTo>
                  <a:pt x="374671" y="415042"/>
                </a:lnTo>
                <a:lnTo>
                  <a:pt x="376535" y="433716"/>
                </a:lnTo>
                <a:lnTo>
                  <a:pt x="380426" y="444646"/>
                </a:lnTo>
                <a:lnTo>
                  <a:pt x="398415" y="467524"/>
                </a:lnTo>
                <a:lnTo>
                  <a:pt x="444505" y="506232"/>
                </a:lnTo>
                <a:lnTo>
                  <a:pt x="490204" y="538595"/>
                </a:lnTo>
                <a:lnTo>
                  <a:pt x="534773" y="565580"/>
                </a:lnTo>
                <a:lnTo>
                  <a:pt x="577930" y="589341"/>
                </a:lnTo>
                <a:lnTo>
                  <a:pt x="621424" y="608446"/>
                </a:lnTo>
                <a:lnTo>
                  <a:pt x="665790" y="629597"/>
                </a:lnTo>
                <a:lnTo>
                  <a:pt x="711143" y="655641"/>
                </a:lnTo>
                <a:lnTo>
                  <a:pt x="742942" y="671890"/>
                </a:lnTo>
                <a:lnTo>
                  <a:pt x="788323" y="713332"/>
                </a:lnTo>
                <a:lnTo>
                  <a:pt x="797002" y="726727"/>
                </a:lnTo>
                <a:lnTo>
                  <a:pt x="809891" y="757884"/>
                </a:lnTo>
                <a:lnTo>
                  <a:pt x="811232" y="774657"/>
                </a:lnTo>
                <a:lnTo>
                  <a:pt x="803028" y="813231"/>
                </a:lnTo>
                <a:lnTo>
                  <a:pt x="776616" y="857275"/>
                </a:lnTo>
                <a:lnTo>
                  <a:pt x="729873" y="895940"/>
                </a:lnTo>
                <a:lnTo>
                  <a:pt x="686334" y="927178"/>
                </a:lnTo>
                <a:lnTo>
                  <a:pt x="645270" y="951810"/>
                </a:lnTo>
                <a:lnTo>
                  <a:pt x="603188" y="972877"/>
                </a:lnTo>
                <a:lnTo>
                  <a:pt x="571500" y="9906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MARTInkShape-587">
            <a:extLst>
              <a:ext uri="{FF2B5EF4-FFF2-40B4-BE49-F238E27FC236}">
                <a16:creationId xmlns:a16="http://schemas.microsoft.com/office/drawing/2014/main" id="{07404B7A-27D2-4BAE-922B-C3F6332511E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46363" y="2895680"/>
            <a:ext cx="247618" cy="31671"/>
          </a:xfrm>
          <a:custGeom>
            <a:avLst/>
            <a:gdLst/>
            <a:ahLst/>
            <a:cxnLst/>
            <a:rect l="0" t="0" r="0" b="0"/>
            <a:pathLst>
              <a:path w="247618" h="31671">
                <a:moveTo>
                  <a:pt x="6350" y="31670"/>
                </a:moveTo>
                <a:lnTo>
                  <a:pt x="6350" y="31670"/>
                </a:lnTo>
                <a:lnTo>
                  <a:pt x="77" y="25398"/>
                </a:lnTo>
                <a:lnTo>
                  <a:pt x="0" y="18972"/>
                </a:lnTo>
                <a:lnTo>
                  <a:pt x="46816" y="18264"/>
                </a:lnTo>
                <a:lnTo>
                  <a:pt x="71988" y="13209"/>
                </a:lnTo>
                <a:lnTo>
                  <a:pt x="115828" y="6874"/>
                </a:lnTo>
                <a:lnTo>
                  <a:pt x="141764" y="7029"/>
                </a:lnTo>
                <a:lnTo>
                  <a:pt x="171446" y="12231"/>
                </a:lnTo>
                <a:lnTo>
                  <a:pt x="179209" y="13153"/>
                </a:lnTo>
                <a:lnTo>
                  <a:pt x="191823" y="17612"/>
                </a:lnTo>
                <a:lnTo>
                  <a:pt x="230708" y="18968"/>
                </a:lnTo>
                <a:lnTo>
                  <a:pt x="234946" y="17088"/>
                </a:lnTo>
                <a:lnTo>
                  <a:pt x="239181" y="14606"/>
                </a:lnTo>
                <a:lnTo>
                  <a:pt x="247617" y="12627"/>
                </a:lnTo>
                <a:lnTo>
                  <a:pt x="242179" y="7153"/>
                </a:lnTo>
                <a:lnTo>
                  <a:pt x="236404" y="5739"/>
                </a:lnTo>
                <a:lnTo>
                  <a:pt x="229814" y="1958"/>
                </a:lnTo>
                <a:lnTo>
                  <a:pt x="204316" y="0"/>
                </a:lnTo>
                <a:lnTo>
                  <a:pt x="157879" y="6193"/>
                </a:lnTo>
                <a:lnTo>
                  <a:pt x="118481" y="6974"/>
                </a:lnTo>
                <a:lnTo>
                  <a:pt x="90778" y="12228"/>
                </a:lnTo>
                <a:lnTo>
                  <a:pt x="84795" y="13151"/>
                </a:lnTo>
                <a:lnTo>
                  <a:pt x="50800" y="2532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ARTInkShape-588">
            <a:extLst>
              <a:ext uri="{FF2B5EF4-FFF2-40B4-BE49-F238E27FC236}">
                <a16:creationId xmlns:a16="http://schemas.microsoft.com/office/drawing/2014/main" id="{EAA74D67-7E84-48A6-879D-0C6AE5FDE1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70313" y="2108207"/>
            <a:ext cx="400048" cy="742944"/>
          </a:xfrm>
          <a:custGeom>
            <a:avLst/>
            <a:gdLst/>
            <a:ahLst/>
            <a:cxnLst/>
            <a:rect l="0" t="0" r="0" b="0"/>
            <a:pathLst>
              <a:path w="400048" h="742944">
                <a:moveTo>
                  <a:pt x="0" y="44443"/>
                </a:moveTo>
                <a:lnTo>
                  <a:pt x="0" y="44443"/>
                </a:lnTo>
                <a:lnTo>
                  <a:pt x="0" y="41072"/>
                </a:lnTo>
                <a:lnTo>
                  <a:pt x="705" y="40079"/>
                </a:lnTo>
                <a:lnTo>
                  <a:pt x="1881" y="39417"/>
                </a:lnTo>
                <a:lnTo>
                  <a:pt x="3371" y="38976"/>
                </a:lnTo>
                <a:lnTo>
                  <a:pt x="4364" y="37976"/>
                </a:lnTo>
                <a:lnTo>
                  <a:pt x="6881" y="31678"/>
                </a:lnTo>
                <a:lnTo>
                  <a:pt x="22080" y="16019"/>
                </a:lnTo>
                <a:lnTo>
                  <a:pt x="25805" y="14171"/>
                </a:lnTo>
                <a:lnTo>
                  <a:pt x="33946" y="12985"/>
                </a:lnTo>
                <a:lnTo>
                  <a:pt x="35331" y="12182"/>
                </a:lnTo>
                <a:lnTo>
                  <a:pt x="36253" y="10941"/>
                </a:lnTo>
                <a:lnTo>
                  <a:pt x="37735" y="7251"/>
                </a:lnTo>
                <a:lnTo>
                  <a:pt x="49002" y="6423"/>
                </a:lnTo>
                <a:lnTo>
                  <a:pt x="57470" y="1328"/>
                </a:lnTo>
                <a:lnTo>
                  <a:pt x="84668" y="0"/>
                </a:lnTo>
                <a:lnTo>
                  <a:pt x="117078" y="6169"/>
                </a:lnTo>
                <a:lnTo>
                  <a:pt x="137510" y="7033"/>
                </a:lnTo>
                <a:lnTo>
                  <a:pt x="184276" y="20498"/>
                </a:lnTo>
                <a:lnTo>
                  <a:pt x="228717" y="38221"/>
                </a:lnTo>
                <a:lnTo>
                  <a:pt x="239453" y="42599"/>
                </a:lnTo>
                <a:lnTo>
                  <a:pt x="252772" y="47450"/>
                </a:lnTo>
                <a:lnTo>
                  <a:pt x="261475" y="53173"/>
                </a:lnTo>
                <a:lnTo>
                  <a:pt x="272919" y="66672"/>
                </a:lnTo>
                <a:lnTo>
                  <a:pt x="279361" y="70785"/>
                </a:lnTo>
                <a:lnTo>
                  <a:pt x="294214" y="84715"/>
                </a:lnTo>
                <a:lnTo>
                  <a:pt x="296567" y="90799"/>
                </a:lnTo>
                <a:lnTo>
                  <a:pt x="298319" y="97501"/>
                </a:lnTo>
                <a:lnTo>
                  <a:pt x="303310" y="107553"/>
                </a:lnTo>
                <a:lnTo>
                  <a:pt x="303807" y="109800"/>
                </a:lnTo>
                <a:lnTo>
                  <a:pt x="303432" y="112003"/>
                </a:lnTo>
                <a:lnTo>
                  <a:pt x="301134" y="116333"/>
                </a:lnTo>
                <a:lnTo>
                  <a:pt x="300945" y="118475"/>
                </a:lnTo>
                <a:lnTo>
                  <a:pt x="302616" y="122737"/>
                </a:lnTo>
                <a:lnTo>
                  <a:pt x="301947" y="128865"/>
                </a:lnTo>
                <a:lnTo>
                  <a:pt x="293516" y="154466"/>
                </a:lnTo>
                <a:lnTo>
                  <a:pt x="288364" y="162336"/>
                </a:lnTo>
                <a:lnTo>
                  <a:pt x="280909" y="179984"/>
                </a:lnTo>
                <a:lnTo>
                  <a:pt x="275692" y="188477"/>
                </a:lnTo>
                <a:lnTo>
                  <a:pt x="266894" y="226951"/>
                </a:lnTo>
                <a:lnTo>
                  <a:pt x="266702" y="262118"/>
                </a:lnTo>
                <a:lnTo>
                  <a:pt x="268582" y="266541"/>
                </a:lnTo>
                <a:lnTo>
                  <a:pt x="270071" y="268708"/>
                </a:lnTo>
                <a:lnTo>
                  <a:pt x="272167" y="278501"/>
                </a:lnTo>
                <a:lnTo>
                  <a:pt x="272788" y="286968"/>
                </a:lnTo>
                <a:lnTo>
                  <a:pt x="274286" y="289382"/>
                </a:lnTo>
                <a:lnTo>
                  <a:pt x="300261" y="311133"/>
                </a:lnTo>
                <a:lnTo>
                  <a:pt x="322127" y="321961"/>
                </a:lnTo>
                <a:lnTo>
                  <a:pt x="365537" y="336602"/>
                </a:lnTo>
                <a:lnTo>
                  <a:pt x="373047" y="340715"/>
                </a:lnTo>
                <a:lnTo>
                  <a:pt x="400047" y="342893"/>
                </a:lnTo>
                <a:lnTo>
                  <a:pt x="396678" y="339522"/>
                </a:lnTo>
                <a:lnTo>
                  <a:pt x="393142" y="337867"/>
                </a:lnTo>
                <a:lnTo>
                  <a:pt x="353402" y="336547"/>
                </a:lnTo>
                <a:lnTo>
                  <a:pt x="341051" y="336544"/>
                </a:lnTo>
                <a:lnTo>
                  <a:pt x="336668" y="338425"/>
                </a:lnTo>
                <a:lnTo>
                  <a:pt x="332369" y="340907"/>
                </a:lnTo>
                <a:lnTo>
                  <a:pt x="325982" y="343010"/>
                </a:lnTo>
                <a:lnTo>
                  <a:pt x="321740" y="346003"/>
                </a:lnTo>
                <a:lnTo>
                  <a:pt x="319384" y="349684"/>
                </a:lnTo>
                <a:lnTo>
                  <a:pt x="318756" y="351654"/>
                </a:lnTo>
                <a:lnTo>
                  <a:pt x="317632" y="352967"/>
                </a:lnTo>
                <a:lnTo>
                  <a:pt x="308771" y="358618"/>
                </a:lnTo>
                <a:lnTo>
                  <a:pt x="294906" y="378341"/>
                </a:lnTo>
                <a:lnTo>
                  <a:pt x="290772" y="387237"/>
                </a:lnTo>
                <a:lnTo>
                  <a:pt x="287982" y="391529"/>
                </a:lnTo>
                <a:lnTo>
                  <a:pt x="286742" y="395789"/>
                </a:lnTo>
                <a:lnTo>
                  <a:pt x="288072" y="401915"/>
                </a:lnTo>
                <a:lnTo>
                  <a:pt x="291304" y="413975"/>
                </a:lnTo>
                <a:lnTo>
                  <a:pt x="293972" y="451274"/>
                </a:lnTo>
                <a:lnTo>
                  <a:pt x="299004" y="461789"/>
                </a:lnTo>
                <a:lnTo>
                  <a:pt x="307026" y="475034"/>
                </a:lnTo>
                <a:lnTo>
                  <a:pt x="311746" y="490534"/>
                </a:lnTo>
                <a:lnTo>
                  <a:pt x="319636" y="499449"/>
                </a:lnTo>
                <a:lnTo>
                  <a:pt x="338727" y="544000"/>
                </a:lnTo>
                <a:lnTo>
                  <a:pt x="354423" y="591406"/>
                </a:lnTo>
                <a:lnTo>
                  <a:pt x="355593" y="637713"/>
                </a:lnTo>
                <a:lnTo>
                  <a:pt x="355597" y="645845"/>
                </a:lnTo>
                <a:lnTo>
                  <a:pt x="351835" y="654162"/>
                </a:lnTo>
                <a:lnTo>
                  <a:pt x="324757" y="690911"/>
                </a:lnTo>
                <a:lnTo>
                  <a:pt x="291193" y="713244"/>
                </a:lnTo>
                <a:lnTo>
                  <a:pt x="248850" y="732299"/>
                </a:lnTo>
                <a:lnTo>
                  <a:pt x="215900" y="74294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SMARTInkShape-589">
            <a:extLst>
              <a:ext uri="{FF2B5EF4-FFF2-40B4-BE49-F238E27FC236}">
                <a16:creationId xmlns:a16="http://schemas.microsoft.com/office/drawing/2014/main" id="{21C40150-2FAF-47CC-BB86-E9AEA6101FC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08413" y="1428835"/>
            <a:ext cx="367305" cy="628566"/>
          </a:xfrm>
          <a:custGeom>
            <a:avLst/>
            <a:gdLst/>
            <a:ahLst/>
            <a:cxnLst/>
            <a:rect l="0" t="0" r="0" b="0"/>
            <a:pathLst>
              <a:path w="367305" h="628566">
                <a:moveTo>
                  <a:pt x="0" y="31665"/>
                </a:moveTo>
                <a:lnTo>
                  <a:pt x="0" y="31665"/>
                </a:lnTo>
                <a:lnTo>
                  <a:pt x="3371" y="31665"/>
                </a:lnTo>
                <a:lnTo>
                  <a:pt x="6907" y="29784"/>
                </a:lnTo>
                <a:lnTo>
                  <a:pt x="17543" y="21125"/>
                </a:lnTo>
                <a:lnTo>
                  <a:pt x="23464" y="18900"/>
                </a:lnTo>
                <a:lnTo>
                  <a:pt x="29686" y="14791"/>
                </a:lnTo>
                <a:lnTo>
                  <a:pt x="35998" y="12554"/>
                </a:lnTo>
                <a:lnTo>
                  <a:pt x="42338" y="8442"/>
                </a:lnTo>
                <a:lnTo>
                  <a:pt x="48684" y="6205"/>
                </a:lnTo>
                <a:lnTo>
                  <a:pt x="55033" y="2092"/>
                </a:lnTo>
                <a:lnTo>
                  <a:pt x="62088" y="560"/>
                </a:lnTo>
                <a:lnTo>
                  <a:pt x="77434" y="0"/>
                </a:lnTo>
                <a:lnTo>
                  <a:pt x="122191" y="11656"/>
                </a:lnTo>
                <a:lnTo>
                  <a:pt x="145695" y="19396"/>
                </a:lnTo>
                <a:lnTo>
                  <a:pt x="190098" y="38026"/>
                </a:lnTo>
                <a:lnTo>
                  <a:pt x="223645" y="55654"/>
                </a:lnTo>
                <a:lnTo>
                  <a:pt x="243015" y="75723"/>
                </a:lnTo>
                <a:lnTo>
                  <a:pt x="265107" y="93739"/>
                </a:lnTo>
                <a:lnTo>
                  <a:pt x="274538" y="103758"/>
                </a:lnTo>
                <a:lnTo>
                  <a:pt x="284141" y="120449"/>
                </a:lnTo>
                <a:lnTo>
                  <a:pt x="291810" y="151189"/>
                </a:lnTo>
                <a:lnTo>
                  <a:pt x="286607" y="172314"/>
                </a:lnTo>
                <a:lnTo>
                  <a:pt x="273929" y="193963"/>
                </a:lnTo>
                <a:lnTo>
                  <a:pt x="241699" y="239361"/>
                </a:lnTo>
                <a:lnTo>
                  <a:pt x="239449" y="242096"/>
                </a:lnTo>
                <a:lnTo>
                  <a:pt x="236949" y="248897"/>
                </a:lnTo>
                <a:lnTo>
                  <a:pt x="235133" y="255918"/>
                </a:lnTo>
                <a:lnTo>
                  <a:pt x="228218" y="266175"/>
                </a:lnTo>
                <a:lnTo>
                  <a:pt x="224902" y="270653"/>
                </a:lnTo>
                <a:lnTo>
                  <a:pt x="223035" y="277140"/>
                </a:lnTo>
                <a:lnTo>
                  <a:pt x="222252" y="303460"/>
                </a:lnTo>
                <a:lnTo>
                  <a:pt x="233805" y="316238"/>
                </a:lnTo>
                <a:lnTo>
                  <a:pt x="244157" y="321547"/>
                </a:lnTo>
                <a:lnTo>
                  <a:pt x="255609" y="323327"/>
                </a:lnTo>
                <a:lnTo>
                  <a:pt x="302953" y="323763"/>
                </a:lnTo>
                <a:lnTo>
                  <a:pt x="348809" y="323765"/>
                </a:lnTo>
                <a:lnTo>
                  <a:pt x="367304" y="323765"/>
                </a:lnTo>
                <a:lnTo>
                  <a:pt x="365976" y="325646"/>
                </a:lnTo>
                <a:lnTo>
                  <a:pt x="362745" y="329232"/>
                </a:lnTo>
                <a:lnTo>
                  <a:pt x="362019" y="335505"/>
                </a:lnTo>
                <a:lnTo>
                  <a:pt x="350968" y="349293"/>
                </a:lnTo>
                <a:lnTo>
                  <a:pt x="349308" y="353455"/>
                </a:lnTo>
                <a:lnTo>
                  <a:pt x="332417" y="377401"/>
                </a:lnTo>
                <a:lnTo>
                  <a:pt x="331185" y="382411"/>
                </a:lnTo>
                <a:lnTo>
                  <a:pt x="330151" y="384029"/>
                </a:lnTo>
                <a:lnTo>
                  <a:pt x="328756" y="385108"/>
                </a:lnTo>
                <a:lnTo>
                  <a:pt x="327121" y="385827"/>
                </a:lnTo>
                <a:lnTo>
                  <a:pt x="326030" y="387012"/>
                </a:lnTo>
                <a:lnTo>
                  <a:pt x="322399" y="393983"/>
                </a:lnTo>
                <a:lnTo>
                  <a:pt x="320766" y="395977"/>
                </a:lnTo>
                <a:lnTo>
                  <a:pt x="318951" y="401956"/>
                </a:lnTo>
                <a:lnTo>
                  <a:pt x="317500" y="445725"/>
                </a:lnTo>
                <a:lnTo>
                  <a:pt x="319381" y="450406"/>
                </a:lnTo>
                <a:lnTo>
                  <a:pt x="321864" y="454839"/>
                </a:lnTo>
                <a:lnTo>
                  <a:pt x="323967" y="461301"/>
                </a:lnTo>
                <a:lnTo>
                  <a:pt x="328039" y="468390"/>
                </a:lnTo>
                <a:lnTo>
                  <a:pt x="330265" y="478408"/>
                </a:lnTo>
                <a:lnTo>
                  <a:pt x="334374" y="486864"/>
                </a:lnTo>
                <a:lnTo>
                  <a:pt x="336610" y="497288"/>
                </a:lnTo>
                <a:lnTo>
                  <a:pt x="341448" y="507488"/>
                </a:lnTo>
                <a:lnTo>
                  <a:pt x="352717" y="541733"/>
                </a:lnTo>
                <a:lnTo>
                  <a:pt x="348662" y="568654"/>
                </a:lnTo>
                <a:lnTo>
                  <a:pt x="342365" y="577638"/>
                </a:lnTo>
                <a:lnTo>
                  <a:pt x="323245" y="595480"/>
                </a:lnTo>
                <a:lnTo>
                  <a:pt x="306797" y="605018"/>
                </a:lnTo>
                <a:lnTo>
                  <a:pt x="260180" y="616247"/>
                </a:lnTo>
                <a:lnTo>
                  <a:pt x="239368" y="620447"/>
                </a:lnTo>
                <a:lnTo>
                  <a:pt x="198712" y="626346"/>
                </a:lnTo>
                <a:lnTo>
                  <a:pt x="165100" y="62856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SMARTInkShape-Group172">
            <a:extLst>
              <a:ext uri="{FF2B5EF4-FFF2-40B4-BE49-F238E27FC236}">
                <a16:creationId xmlns:a16="http://schemas.microsoft.com/office/drawing/2014/main" id="{D077419F-9395-484E-A73D-519CEA0AA98C}"/>
              </a:ext>
            </a:extLst>
          </p:cNvPr>
          <p:cNvGrpSpPr/>
          <p:nvPr/>
        </p:nvGrpSpPr>
        <p:grpSpPr>
          <a:xfrm>
            <a:off x="373062" y="4679951"/>
            <a:ext cx="418108" cy="266700"/>
            <a:chOff x="373062" y="4679951"/>
            <a:chExt cx="418108" cy="266700"/>
          </a:xfrm>
        </p:grpSpPr>
        <p:sp>
          <p:nvSpPr>
            <p:cNvPr id="255" name="SMARTInkShape-590">
              <a:extLst>
                <a:ext uri="{FF2B5EF4-FFF2-40B4-BE49-F238E27FC236}">
                  <a16:creationId xmlns:a16="http://schemas.microsoft.com/office/drawing/2014/main" id="{DE97F18E-D168-44BA-A201-68328D487DA2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373062" y="4800600"/>
              <a:ext cx="317501" cy="9835"/>
            </a:xfrm>
            <a:custGeom>
              <a:avLst/>
              <a:gdLst/>
              <a:ahLst/>
              <a:cxnLst/>
              <a:rect l="0" t="0" r="0" b="0"/>
              <a:pathLst>
                <a:path w="317501" h="9835">
                  <a:moveTo>
                    <a:pt x="0" y="6350"/>
                  </a:moveTo>
                  <a:lnTo>
                    <a:pt x="0" y="6350"/>
                  </a:lnTo>
                  <a:lnTo>
                    <a:pt x="3371" y="6350"/>
                  </a:lnTo>
                  <a:lnTo>
                    <a:pt x="6908" y="4469"/>
                  </a:lnTo>
                  <a:lnTo>
                    <a:pt x="10831" y="1986"/>
                  </a:lnTo>
                  <a:lnTo>
                    <a:pt x="17713" y="588"/>
                  </a:lnTo>
                  <a:lnTo>
                    <a:pt x="62354" y="2"/>
                  </a:lnTo>
                  <a:lnTo>
                    <a:pt x="106465" y="0"/>
                  </a:lnTo>
                  <a:lnTo>
                    <a:pt x="121386" y="706"/>
                  </a:lnTo>
                  <a:lnTo>
                    <a:pt x="165901" y="9834"/>
                  </a:lnTo>
                  <a:lnTo>
                    <a:pt x="210464" y="6527"/>
                  </a:lnTo>
                  <a:lnTo>
                    <a:pt x="257886" y="6355"/>
                  </a:lnTo>
                  <a:lnTo>
                    <a:pt x="303564" y="6350"/>
                  </a:lnTo>
                  <a:lnTo>
                    <a:pt x="31750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SMARTInkShape-591">
              <a:extLst>
                <a:ext uri="{FF2B5EF4-FFF2-40B4-BE49-F238E27FC236}">
                  <a16:creationId xmlns:a16="http://schemas.microsoft.com/office/drawing/2014/main" id="{5B0771DA-6696-4ED7-B53F-FA4F13A6680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71513" y="4679951"/>
              <a:ext cx="119657" cy="266700"/>
            </a:xfrm>
            <a:custGeom>
              <a:avLst/>
              <a:gdLst/>
              <a:ahLst/>
              <a:cxnLst/>
              <a:rect l="0" t="0" r="0" b="0"/>
              <a:pathLst>
                <a:path w="119657" h="266700">
                  <a:moveTo>
                    <a:pt x="6349" y="6349"/>
                  </a:moveTo>
                  <a:lnTo>
                    <a:pt x="6349" y="6349"/>
                  </a:lnTo>
                  <a:lnTo>
                    <a:pt x="0" y="0"/>
                  </a:lnTo>
                  <a:lnTo>
                    <a:pt x="3371" y="3370"/>
                  </a:lnTo>
                  <a:lnTo>
                    <a:pt x="6907" y="5025"/>
                  </a:lnTo>
                  <a:lnTo>
                    <a:pt x="22076" y="11244"/>
                  </a:lnTo>
                  <a:lnTo>
                    <a:pt x="39082" y="21253"/>
                  </a:lnTo>
                  <a:lnTo>
                    <a:pt x="72194" y="45992"/>
                  </a:lnTo>
                  <a:lnTo>
                    <a:pt x="89792" y="53537"/>
                  </a:lnTo>
                  <a:lnTo>
                    <a:pt x="97003" y="62821"/>
                  </a:lnTo>
                  <a:lnTo>
                    <a:pt x="112404" y="88398"/>
                  </a:lnTo>
                  <a:lnTo>
                    <a:pt x="119656" y="109154"/>
                  </a:lnTo>
                  <a:lnTo>
                    <a:pt x="118326" y="115776"/>
                  </a:lnTo>
                  <a:lnTo>
                    <a:pt x="115493" y="127437"/>
                  </a:lnTo>
                  <a:lnTo>
                    <a:pt x="112771" y="139829"/>
                  </a:lnTo>
                  <a:lnTo>
                    <a:pt x="102160" y="160029"/>
                  </a:lnTo>
                  <a:lnTo>
                    <a:pt x="78179" y="188123"/>
                  </a:lnTo>
                  <a:lnTo>
                    <a:pt x="38486" y="229146"/>
                  </a:lnTo>
                  <a:lnTo>
                    <a:pt x="12699" y="2666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SMARTInkShape-Group173">
            <a:extLst>
              <a:ext uri="{FF2B5EF4-FFF2-40B4-BE49-F238E27FC236}">
                <a16:creationId xmlns:a16="http://schemas.microsoft.com/office/drawing/2014/main" id="{E358FDAC-742C-461C-BBA6-EEE5808CD8E7}"/>
              </a:ext>
            </a:extLst>
          </p:cNvPr>
          <p:cNvGrpSpPr/>
          <p:nvPr/>
        </p:nvGrpSpPr>
        <p:grpSpPr>
          <a:xfrm>
            <a:off x="398540" y="2993542"/>
            <a:ext cx="457036" cy="175109"/>
            <a:chOff x="398540" y="2993542"/>
            <a:chExt cx="457036" cy="175109"/>
          </a:xfrm>
        </p:grpSpPr>
        <p:sp>
          <p:nvSpPr>
            <p:cNvPr id="258" name="SMARTInkShape-592">
              <a:extLst>
                <a:ext uri="{FF2B5EF4-FFF2-40B4-BE49-F238E27FC236}">
                  <a16:creationId xmlns:a16="http://schemas.microsoft.com/office/drawing/2014/main" id="{496C7344-4AA1-4493-BA4C-01814AAD6AB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98540" y="3060700"/>
              <a:ext cx="311073" cy="31731"/>
            </a:xfrm>
            <a:custGeom>
              <a:avLst/>
              <a:gdLst/>
              <a:ahLst/>
              <a:cxnLst/>
              <a:rect l="0" t="0" r="0" b="0"/>
              <a:pathLst>
                <a:path w="311073" h="31731">
                  <a:moveTo>
                    <a:pt x="6272" y="25400"/>
                  </a:moveTo>
                  <a:lnTo>
                    <a:pt x="6272" y="25400"/>
                  </a:lnTo>
                  <a:lnTo>
                    <a:pt x="2901" y="25400"/>
                  </a:lnTo>
                  <a:lnTo>
                    <a:pt x="1908" y="24694"/>
                  </a:lnTo>
                  <a:lnTo>
                    <a:pt x="1246" y="23519"/>
                  </a:lnTo>
                  <a:lnTo>
                    <a:pt x="0" y="19312"/>
                  </a:lnTo>
                  <a:lnTo>
                    <a:pt x="3316" y="19128"/>
                  </a:lnTo>
                  <a:lnTo>
                    <a:pt x="4302" y="19807"/>
                  </a:lnTo>
                  <a:lnTo>
                    <a:pt x="4959" y="20966"/>
                  </a:lnTo>
                  <a:lnTo>
                    <a:pt x="5397" y="22444"/>
                  </a:lnTo>
                  <a:lnTo>
                    <a:pt x="9384" y="27895"/>
                  </a:lnTo>
                  <a:lnTo>
                    <a:pt x="14946" y="30037"/>
                  </a:lnTo>
                  <a:lnTo>
                    <a:pt x="59507" y="31730"/>
                  </a:lnTo>
                  <a:lnTo>
                    <a:pt x="82953" y="29865"/>
                  </a:lnTo>
                  <a:lnTo>
                    <a:pt x="126951" y="25661"/>
                  </a:lnTo>
                  <a:lnTo>
                    <a:pt x="170492" y="19956"/>
                  </a:lnTo>
                  <a:lnTo>
                    <a:pt x="215065" y="19103"/>
                  </a:lnTo>
                  <a:lnTo>
                    <a:pt x="236186" y="17179"/>
                  </a:lnTo>
                  <a:lnTo>
                    <a:pt x="280654" y="7113"/>
                  </a:lnTo>
                  <a:lnTo>
                    <a:pt x="293906" y="5871"/>
                  </a:lnTo>
                  <a:lnTo>
                    <a:pt x="31107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SMARTInkShape-593">
              <a:extLst>
                <a:ext uri="{FF2B5EF4-FFF2-40B4-BE49-F238E27FC236}">
                  <a16:creationId xmlns:a16="http://schemas.microsoft.com/office/drawing/2014/main" id="{21DAEB59-779F-4D47-9BF3-9A8497C8A7C3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620974" y="2993542"/>
              <a:ext cx="234602" cy="175109"/>
            </a:xfrm>
            <a:custGeom>
              <a:avLst/>
              <a:gdLst/>
              <a:ahLst/>
              <a:cxnLst/>
              <a:rect l="0" t="0" r="0" b="0"/>
              <a:pathLst>
                <a:path w="234602" h="175109">
                  <a:moveTo>
                    <a:pt x="6088" y="3658"/>
                  </a:moveTo>
                  <a:lnTo>
                    <a:pt x="6088" y="3658"/>
                  </a:lnTo>
                  <a:lnTo>
                    <a:pt x="2717" y="287"/>
                  </a:lnTo>
                  <a:lnTo>
                    <a:pt x="1724" y="0"/>
                  </a:lnTo>
                  <a:lnTo>
                    <a:pt x="1062" y="514"/>
                  </a:lnTo>
                  <a:lnTo>
                    <a:pt x="0" y="3037"/>
                  </a:lnTo>
                  <a:lnTo>
                    <a:pt x="1736" y="3382"/>
                  </a:lnTo>
                  <a:lnTo>
                    <a:pt x="5229" y="3604"/>
                  </a:lnTo>
                  <a:lnTo>
                    <a:pt x="9205" y="7013"/>
                  </a:lnTo>
                  <a:lnTo>
                    <a:pt x="14764" y="8677"/>
                  </a:lnTo>
                  <a:lnTo>
                    <a:pt x="21233" y="10122"/>
                  </a:lnTo>
                  <a:lnTo>
                    <a:pt x="29547" y="14197"/>
                  </a:lnTo>
                  <a:lnTo>
                    <a:pt x="74654" y="24160"/>
                  </a:lnTo>
                  <a:lnTo>
                    <a:pt x="103107" y="33654"/>
                  </a:lnTo>
                  <a:lnTo>
                    <a:pt x="132686" y="37136"/>
                  </a:lnTo>
                  <a:lnTo>
                    <a:pt x="147551" y="40388"/>
                  </a:lnTo>
                  <a:lnTo>
                    <a:pt x="171995" y="42283"/>
                  </a:lnTo>
                  <a:lnTo>
                    <a:pt x="185093" y="46748"/>
                  </a:lnTo>
                  <a:lnTo>
                    <a:pt x="204368" y="49870"/>
                  </a:lnTo>
                  <a:lnTo>
                    <a:pt x="216783" y="53552"/>
                  </a:lnTo>
                  <a:lnTo>
                    <a:pt x="221556" y="57818"/>
                  </a:lnTo>
                  <a:lnTo>
                    <a:pt x="232438" y="71863"/>
                  </a:lnTo>
                  <a:lnTo>
                    <a:pt x="234392" y="78666"/>
                  </a:lnTo>
                  <a:lnTo>
                    <a:pt x="234601" y="82876"/>
                  </a:lnTo>
                  <a:lnTo>
                    <a:pt x="231291" y="91963"/>
                  </a:lnTo>
                  <a:lnTo>
                    <a:pt x="195191" y="131952"/>
                  </a:lnTo>
                  <a:lnTo>
                    <a:pt x="145788" y="17510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SMARTInkShape-Group174">
            <a:extLst>
              <a:ext uri="{FF2B5EF4-FFF2-40B4-BE49-F238E27FC236}">
                <a16:creationId xmlns:a16="http://schemas.microsoft.com/office/drawing/2014/main" id="{A3874CAF-EB70-42CF-B08F-70D2C0E56496}"/>
              </a:ext>
            </a:extLst>
          </p:cNvPr>
          <p:cNvGrpSpPr/>
          <p:nvPr/>
        </p:nvGrpSpPr>
        <p:grpSpPr>
          <a:xfrm>
            <a:off x="455612" y="1428776"/>
            <a:ext cx="444475" cy="806425"/>
            <a:chOff x="455612" y="1428776"/>
            <a:chExt cx="444475" cy="806425"/>
          </a:xfrm>
        </p:grpSpPr>
        <p:sp>
          <p:nvSpPr>
            <p:cNvPr id="261" name="SMARTInkShape-594">
              <a:extLst>
                <a:ext uri="{FF2B5EF4-FFF2-40B4-BE49-F238E27FC236}">
                  <a16:creationId xmlns:a16="http://schemas.microsoft.com/office/drawing/2014/main" id="{BC394612-44DF-4C6A-8EB2-188071F60D8D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481012" y="1555750"/>
              <a:ext cx="266701" cy="12701"/>
            </a:xfrm>
            <a:custGeom>
              <a:avLst/>
              <a:gdLst/>
              <a:ahLst/>
              <a:cxnLst/>
              <a:rect l="0" t="0" r="0" b="0"/>
              <a:pathLst>
                <a:path w="266701" h="127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706" y="5762"/>
                  </a:lnTo>
                  <a:lnTo>
                    <a:pt x="30898" y="6348"/>
                  </a:lnTo>
                  <a:lnTo>
                    <a:pt x="36781" y="4468"/>
                  </a:lnTo>
                  <a:lnTo>
                    <a:pt x="39337" y="2979"/>
                  </a:lnTo>
                  <a:lnTo>
                    <a:pt x="62618" y="392"/>
                  </a:lnTo>
                  <a:lnTo>
                    <a:pt x="71575" y="880"/>
                  </a:lnTo>
                  <a:lnTo>
                    <a:pt x="96453" y="5490"/>
                  </a:lnTo>
                  <a:lnTo>
                    <a:pt x="141071" y="359"/>
                  </a:lnTo>
                  <a:lnTo>
                    <a:pt x="186190" y="720"/>
                  </a:lnTo>
                  <a:lnTo>
                    <a:pt x="230522" y="6176"/>
                  </a:lnTo>
                  <a:lnTo>
                    <a:pt x="251736" y="7040"/>
                  </a:lnTo>
                  <a:lnTo>
                    <a:pt x="26670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SMARTInkShape-595">
              <a:extLst>
                <a:ext uri="{FF2B5EF4-FFF2-40B4-BE49-F238E27FC236}">
                  <a16:creationId xmlns:a16="http://schemas.microsoft.com/office/drawing/2014/main" id="{B1EFC51F-8F26-4D66-92A2-964B7981448E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90562" y="1428776"/>
              <a:ext cx="209525" cy="203175"/>
            </a:xfrm>
            <a:custGeom>
              <a:avLst/>
              <a:gdLst/>
              <a:ahLst/>
              <a:cxnLst/>
              <a:rect l="0" t="0" r="0" b="0"/>
              <a:pathLst>
                <a:path w="209525" h="203175">
                  <a:moveTo>
                    <a:pt x="0" y="50774"/>
                  </a:moveTo>
                  <a:lnTo>
                    <a:pt x="0" y="50774"/>
                  </a:lnTo>
                  <a:lnTo>
                    <a:pt x="3371" y="47403"/>
                  </a:lnTo>
                  <a:lnTo>
                    <a:pt x="5026" y="43867"/>
                  </a:lnTo>
                  <a:lnTo>
                    <a:pt x="5468" y="41936"/>
                  </a:lnTo>
                  <a:lnTo>
                    <a:pt x="9460" y="35847"/>
                  </a:lnTo>
                  <a:lnTo>
                    <a:pt x="21254" y="23248"/>
                  </a:lnTo>
                  <a:lnTo>
                    <a:pt x="25439" y="20901"/>
                  </a:lnTo>
                  <a:lnTo>
                    <a:pt x="33643" y="19580"/>
                  </a:lnTo>
                  <a:lnTo>
                    <a:pt x="40353" y="18566"/>
                  </a:lnTo>
                  <a:lnTo>
                    <a:pt x="77955" y="1450"/>
                  </a:lnTo>
                  <a:lnTo>
                    <a:pt x="112476" y="0"/>
                  </a:lnTo>
                  <a:lnTo>
                    <a:pt x="118899" y="1867"/>
                  </a:lnTo>
                  <a:lnTo>
                    <a:pt x="124811" y="4343"/>
                  </a:lnTo>
                  <a:lnTo>
                    <a:pt x="150638" y="8090"/>
                  </a:lnTo>
                  <a:lnTo>
                    <a:pt x="156556" y="10637"/>
                  </a:lnTo>
                  <a:lnTo>
                    <a:pt x="167116" y="12776"/>
                  </a:lnTo>
                  <a:lnTo>
                    <a:pt x="177362" y="17581"/>
                  </a:lnTo>
                  <a:lnTo>
                    <a:pt x="198059" y="24407"/>
                  </a:lnTo>
                  <a:lnTo>
                    <a:pt x="199773" y="25435"/>
                  </a:lnTo>
                  <a:lnTo>
                    <a:pt x="200915" y="26826"/>
                  </a:lnTo>
                  <a:lnTo>
                    <a:pt x="201677" y="28458"/>
                  </a:lnTo>
                  <a:lnTo>
                    <a:pt x="202890" y="29547"/>
                  </a:lnTo>
                  <a:lnTo>
                    <a:pt x="208534" y="31437"/>
                  </a:lnTo>
                  <a:lnTo>
                    <a:pt x="209524" y="47265"/>
                  </a:lnTo>
                  <a:lnTo>
                    <a:pt x="208827" y="48434"/>
                  </a:lnTo>
                  <a:lnTo>
                    <a:pt x="207657" y="49214"/>
                  </a:lnTo>
                  <a:lnTo>
                    <a:pt x="204476" y="50786"/>
                  </a:lnTo>
                  <a:lnTo>
                    <a:pt x="157383" y="87757"/>
                  </a:lnTo>
                  <a:lnTo>
                    <a:pt x="114220" y="126575"/>
                  </a:lnTo>
                  <a:lnTo>
                    <a:pt x="66868" y="168327"/>
                  </a:lnTo>
                  <a:lnTo>
                    <a:pt x="38100" y="2031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SMARTInkShape-596">
              <a:extLst>
                <a:ext uri="{FF2B5EF4-FFF2-40B4-BE49-F238E27FC236}">
                  <a16:creationId xmlns:a16="http://schemas.microsoft.com/office/drawing/2014/main" id="{4B6B56C4-393D-498B-AFFF-6484BD99C13F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455612" y="2127640"/>
              <a:ext cx="254001" cy="5961"/>
            </a:xfrm>
            <a:custGeom>
              <a:avLst/>
              <a:gdLst/>
              <a:ahLst/>
              <a:cxnLst/>
              <a:rect l="0" t="0" r="0" b="0"/>
              <a:pathLst>
                <a:path w="254001" h="5961">
                  <a:moveTo>
                    <a:pt x="0" y="5960"/>
                  </a:moveTo>
                  <a:lnTo>
                    <a:pt x="0" y="5960"/>
                  </a:lnTo>
                  <a:lnTo>
                    <a:pt x="3371" y="5960"/>
                  </a:lnTo>
                  <a:lnTo>
                    <a:pt x="6908" y="4079"/>
                  </a:lnTo>
                  <a:lnTo>
                    <a:pt x="8839" y="2589"/>
                  </a:lnTo>
                  <a:lnTo>
                    <a:pt x="10831" y="2302"/>
                  </a:lnTo>
                  <a:lnTo>
                    <a:pt x="39230" y="5684"/>
                  </a:lnTo>
                  <a:lnTo>
                    <a:pt x="71274" y="4054"/>
                  </a:lnTo>
                  <a:lnTo>
                    <a:pt x="108075" y="0"/>
                  </a:lnTo>
                  <a:lnTo>
                    <a:pt x="127037" y="1607"/>
                  </a:lnTo>
                  <a:lnTo>
                    <a:pt x="173168" y="5847"/>
                  </a:lnTo>
                  <a:lnTo>
                    <a:pt x="220053" y="5958"/>
                  </a:lnTo>
                  <a:lnTo>
                    <a:pt x="254000" y="596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MARTInkShape-597">
              <a:extLst>
                <a:ext uri="{FF2B5EF4-FFF2-40B4-BE49-F238E27FC236}">
                  <a16:creationId xmlns:a16="http://schemas.microsoft.com/office/drawing/2014/main" id="{9DACB9E7-5AA6-4C54-BE6F-3BCCCA2823D7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39762" y="2012973"/>
              <a:ext cx="183859" cy="222228"/>
            </a:xfrm>
            <a:custGeom>
              <a:avLst/>
              <a:gdLst/>
              <a:ahLst/>
              <a:cxnLst/>
              <a:rect l="0" t="0" r="0" b="0"/>
              <a:pathLst>
                <a:path w="183859" h="222228">
                  <a:moveTo>
                    <a:pt x="0" y="12677"/>
                  </a:moveTo>
                  <a:lnTo>
                    <a:pt x="0" y="12677"/>
                  </a:lnTo>
                  <a:lnTo>
                    <a:pt x="0" y="6589"/>
                  </a:lnTo>
                  <a:lnTo>
                    <a:pt x="38556" y="4446"/>
                  </a:lnTo>
                  <a:lnTo>
                    <a:pt x="47475" y="1964"/>
                  </a:lnTo>
                  <a:lnTo>
                    <a:pt x="93320" y="0"/>
                  </a:lnTo>
                  <a:lnTo>
                    <a:pt x="117708" y="6445"/>
                  </a:lnTo>
                  <a:lnTo>
                    <a:pt x="125345" y="10517"/>
                  </a:lnTo>
                  <a:lnTo>
                    <a:pt x="135525" y="12743"/>
                  </a:lnTo>
                  <a:lnTo>
                    <a:pt x="145644" y="17577"/>
                  </a:lnTo>
                  <a:lnTo>
                    <a:pt x="147896" y="18060"/>
                  </a:lnTo>
                  <a:lnTo>
                    <a:pt x="154437" y="22112"/>
                  </a:lnTo>
                  <a:lnTo>
                    <a:pt x="173828" y="40463"/>
                  </a:lnTo>
                  <a:lnTo>
                    <a:pt x="176035" y="44547"/>
                  </a:lnTo>
                  <a:lnTo>
                    <a:pt x="177721" y="48714"/>
                  </a:lnTo>
                  <a:lnTo>
                    <a:pt x="183164" y="55880"/>
                  </a:lnTo>
                  <a:lnTo>
                    <a:pt x="183858" y="63499"/>
                  </a:lnTo>
                  <a:lnTo>
                    <a:pt x="182139" y="68896"/>
                  </a:lnTo>
                  <a:lnTo>
                    <a:pt x="174683" y="79122"/>
                  </a:lnTo>
                  <a:lnTo>
                    <a:pt x="145846" y="106243"/>
                  </a:lnTo>
                  <a:lnTo>
                    <a:pt x="101345" y="137729"/>
                  </a:lnTo>
                  <a:lnTo>
                    <a:pt x="56258" y="175460"/>
                  </a:lnTo>
                  <a:lnTo>
                    <a:pt x="29046" y="196801"/>
                  </a:lnTo>
                  <a:lnTo>
                    <a:pt x="6350" y="2222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2" name="SMARTInkShape-Group175">
            <a:extLst>
              <a:ext uri="{FF2B5EF4-FFF2-40B4-BE49-F238E27FC236}">
                <a16:creationId xmlns:a16="http://schemas.microsoft.com/office/drawing/2014/main" id="{A500EF74-702B-409C-B0E6-8CE65AE067FF}"/>
              </a:ext>
            </a:extLst>
          </p:cNvPr>
          <p:cNvGrpSpPr/>
          <p:nvPr/>
        </p:nvGrpSpPr>
        <p:grpSpPr>
          <a:xfrm>
            <a:off x="7040563" y="1606551"/>
            <a:ext cx="1072801" cy="317041"/>
            <a:chOff x="7040563" y="1606551"/>
            <a:chExt cx="1072801" cy="317041"/>
          </a:xfrm>
        </p:grpSpPr>
        <p:sp>
          <p:nvSpPr>
            <p:cNvPr id="266" name="SMARTInkShape-598">
              <a:extLst>
                <a:ext uri="{FF2B5EF4-FFF2-40B4-BE49-F238E27FC236}">
                  <a16:creationId xmlns:a16="http://schemas.microsoft.com/office/drawing/2014/main" id="{6018E58C-F346-4CA0-9737-8295F9EC97B2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040563" y="1606551"/>
              <a:ext cx="196564" cy="228248"/>
            </a:xfrm>
            <a:custGeom>
              <a:avLst/>
              <a:gdLst/>
              <a:ahLst/>
              <a:cxnLst/>
              <a:rect l="0" t="0" r="0" b="0"/>
              <a:pathLst>
                <a:path w="196564" h="228248">
                  <a:moveTo>
                    <a:pt x="0" y="222249"/>
                  </a:moveTo>
                  <a:lnTo>
                    <a:pt x="0" y="222249"/>
                  </a:lnTo>
                  <a:lnTo>
                    <a:pt x="3371" y="222249"/>
                  </a:lnTo>
                  <a:lnTo>
                    <a:pt x="4364" y="221543"/>
                  </a:lnTo>
                  <a:lnTo>
                    <a:pt x="5026" y="220368"/>
                  </a:lnTo>
                  <a:lnTo>
                    <a:pt x="6088" y="216782"/>
                  </a:lnTo>
                  <a:lnTo>
                    <a:pt x="52034" y="170214"/>
                  </a:lnTo>
                  <a:lnTo>
                    <a:pt x="79137" y="131880"/>
                  </a:lnTo>
                  <a:lnTo>
                    <a:pt x="93530" y="119314"/>
                  </a:lnTo>
                  <a:lnTo>
                    <a:pt x="120636" y="71720"/>
                  </a:lnTo>
                  <a:lnTo>
                    <a:pt x="129113" y="58381"/>
                  </a:lnTo>
                  <a:lnTo>
                    <a:pt x="147408" y="13137"/>
                  </a:lnTo>
                  <a:lnTo>
                    <a:pt x="158401" y="378"/>
                  </a:lnTo>
                  <a:lnTo>
                    <a:pt x="165075" y="0"/>
                  </a:lnTo>
                  <a:lnTo>
                    <a:pt x="170565" y="5466"/>
                  </a:lnTo>
                  <a:lnTo>
                    <a:pt x="171188" y="9459"/>
                  </a:lnTo>
                  <a:lnTo>
                    <a:pt x="171426" y="21253"/>
                  </a:lnTo>
                  <a:lnTo>
                    <a:pt x="169557" y="25438"/>
                  </a:lnTo>
                  <a:lnTo>
                    <a:pt x="167081" y="29650"/>
                  </a:lnTo>
                  <a:lnTo>
                    <a:pt x="165491" y="38102"/>
                  </a:lnTo>
                  <a:lnTo>
                    <a:pt x="163228" y="70014"/>
                  </a:lnTo>
                  <a:lnTo>
                    <a:pt x="160077" y="84480"/>
                  </a:lnTo>
                  <a:lnTo>
                    <a:pt x="158801" y="127663"/>
                  </a:lnTo>
                  <a:lnTo>
                    <a:pt x="158752" y="174454"/>
                  </a:lnTo>
                  <a:lnTo>
                    <a:pt x="159456" y="192373"/>
                  </a:lnTo>
                  <a:lnTo>
                    <a:pt x="164217" y="210379"/>
                  </a:lnTo>
                  <a:lnTo>
                    <a:pt x="165217" y="212219"/>
                  </a:lnTo>
                  <a:lnTo>
                    <a:pt x="166589" y="213446"/>
                  </a:lnTo>
                  <a:lnTo>
                    <a:pt x="168209" y="214264"/>
                  </a:lnTo>
                  <a:lnTo>
                    <a:pt x="169289" y="215514"/>
                  </a:lnTo>
                  <a:lnTo>
                    <a:pt x="172904" y="222591"/>
                  </a:lnTo>
                  <a:lnTo>
                    <a:pt x="174536" y="224594"/>
                  </a:lnTo>
                  <a:lnTo>
                    <a:pt x="178230" y="226819"/>
                  </a:lnTo>
                  <a:lnTo>
                    <a:pt x="182981" y="228247"/>
                  </a:lnTo>
                  <a:lnTo>
                    <a:pt x="189514" y="223101"/>
                  </a:lnTo>
                  <a:lnTo>
                    <a:pt x="193578" y="222501"/>
                  </a:lnTo>
                  <a:lnTo>
                    <a:pt x="194669" y="221712"/>
                  </a:lnTo>
                  <a:lnTo>
                    <a:pt x="195396" y="220480"/>
                  </a:lnTo>
                  <a:lnTo>
                    <a:pt x="196563" y="216804"/>
                  </a:lnTo>
                  <a:lnTo>
                    <a:pt x="190575" y="209633"/>
                  </a:lnTo>
                  <a:lnTo>
                    <a:pt x="190500" y="2031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MARTInkShape-599">
              <a:extLst>
                <a:ext uri="{FF2B5EF4-FFF2-40B4-BE49-F238E27FC236}">
                  <a16:creationId xmlns:a16="http://schemas.microsoft.com/office/drawing/2014/main" id="{E0FFE837-43B6-4315-9EF2-346F464DC4C5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173913" y="1612900"/>
              <a:ext cx="165101" cy="222251"/>
            </a:xfrm>
            <a:custGeom>
              <a:avLst/>
              <a:gdLst/>
              <a:ahLst/>
              <a:cxnLst/>
              <a:rect l="0" t="0" r="0" b="0"/>
              <a:pathLst>
                <a:path w="165101" h="222251">
                  <a:moveTo>
                    <a:pt x="0" y="203200"/>
                  </a:moveTo>
                  <a:lnTo>
                    <a:pt x="0" y="203200"/>
                  </a:lnTo>
                  <a:lnTo>
                    <a:pt x="0" y="206571"/>
                  </a:lnTo>
                  <a:lnTo>
                    <a:pt x="705" y="207564"/>
                  </a:lnTo>
                  <a:lnTo>
                    <a:pt x="1881" y="208226"/>
                  </a:lnTo>
                  <a:lnTo>
                    <a:pt x="3371" y="208667"/>
                  </a:lnTo>
                  <a:lnTo>
                    <a:pt x="4364" y="209667"/>
                  </a:lnTo>
                  <a:lnTo>
                    <a:pt x="6088" y="214940"/>
                  </a:lnTo>
                  <a:lnTo>
                    <a:pt x="8115" y="215473"/>
                  </a:lnTo>
                  <a:lnTo>
                    <a:pt x="9643" y="215616"/>
                  </a:lnTo>
                  <a:lnTo>
                    <a:pt x="10662" y="216416"/>
                  </a:lnTo>
                  <a:lnTo>
                    <a:pt x="12693" y="222226"/>
                  </a:lnTo>
                  <a:lnTo>
                    <a:pt x="19050" y="222250"/>
                  </a:lnTo>
                  <a:lnTo>
                    <a:pt x="19050" y="218879"/>
                  </a:lnTo>
                  <a:lnTo>
                    <a:pt x="19755" y="217886"/>
                  </a:lnTo>
                  <a:lnTo>
                    <a:pt x="20931" y="217224"/>
                  </a:lnTo>
                  <a:lnTo>
                    <a:pt x="22421" y="216783"/>
                  </a:lnTo>
                  <a:lnTo>
                    <a:pt x="23414" y="215783"/>
                  </a:lnTo>
                  <a:lnTo>
                    <a:pt x="24517" y="212790"/>
                  </a:lnTo>
                  <a:lnTo>
                    <a:pt x="26054" y="198909"/>
                  </a:lnTo>
                  <a:lnTo>
                    <a:pt x="43111" y="169790"/>
                  </a:lnTo>
                  <a:lnTo>
                    <a:pt x="55840" y="157377"/>
                  </a:lnTo>
                  <a:lnTo>
                    <a:pt x="69734" y="131348"/>
                  </a:lnTo>
                  <a:lnTo>
                    <a:pt x="74738" y="120466"/>
                  </a:lnTo>
                  <a:lnTo>
                    <a:pt x="111536" y="74017"/>
                  </a:lnTo>
                  <a:lnTo>
                    <a:pt x="144586" y="27409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SMARTInkShape-600">
              <a:extLst>
                <a:ext uri="{FF2B5EF4-FFF2-40B4-BE49-F238E27FC236}">
                  <a16:creationId xmlns:a16="http://schemas.microsoft.com/office/drawing/2014/main" id="{4D2E4B5C-F6AE-4B5A-9DF6-A325FE9A3781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377113" y="1644651"/>
              <a:ext cx="146051" cy="266700"/>
            </a:xfrm>
            <a:custGeom>
              <a:avLst/>
              <a:gdLst/>
              <a:ahLst/>
              <a:cxnLst/>
              <a:rect l="0" t="0" r="0" b="0"/>
              <a:pathLst>
                <a:path w="146051" h="266700">
                  <a:moveTo>
                    <a:pt x="0" y="196849"/>
                  </a:moveTo>
                  <a:lnTo>
                    <a:pt x="0" y="196849"/>
                  </a:lnTo>
                  <a:lnTo>
                    <a:pt x="0" y="193478"/>
                  </a:lnTo>
                  <a:lnTo>
                    <a:pt x="1881" y="189942"/>
                  </a:lnTo>
                  <a:lnTo>
                    <a:pt x="46111" y="143684"/>
                  </a:lnTo>
                  <a:lnTo>
                    <a:pt x="77792" y="100064"/>
                  </a:lnTo>
                  <a:lnTo>
                    <a:pt x="109774" y="52922"/>
                  </a:lnTo>
                  <a:lnTo>
                    <a:pt x="122134" y="35984"/>
                  </a:lnTo>
                  <a:lnTo>
                    <a:pt x="129730" y="18187"/>
                  </a:lnTo>
                  <a:lnTo>
                    <a:pt x="146049" y="0"/>
                  </a:lnTo>
                  <a:lnTo>
                    <a:pt x="146050" y="3370"/>
                  </a:lnTo>
                  <a:lnTo>
                    <a:pt x="144168" y="6907"/>
                  </a:lnTo>
                  <a:lnTo>
                    <a:pt x="141685" y="10830"/>
                  </a:lnTo>
                  <a:lnTo>
                    <a:pt x="124796" y="54263"/>
                  </a:lnTo>
                  <a:lnTo>
                    <a:pt x="113903" y="101734"/>
                  </a:lnTo>
                  <a:lnTo>
                    <a:pt x="101565" y="144737"/>
                  </a:lnTo>
                  <a:lnTo>
                    <a:pt x="92248" y="187051"/>
                  </a:lnTo>
                  <a:lnTo>
                    <a:pt x="92269" y="198139"/>
                  </a:lnTo>
                  <a:lnTo>
                    <a:pt x="95921" y="244638"/>
                  </a:lnTo>
                  <a:lnTo>
                    <a:pt x="100269" y="253822"/>
                  </a:lnTo>
                  <a:lnTo>
                    <a:pt x="101337" y="259060"/>
                  </a:lnTo>
                  <a:lnTo>
                    <a:pt x="107950" y="2666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MARTInkShape-601">
              <a:extLst>
                <a:ext uri="{FF2B5EF4-FFF2-40B4-BE49-F238E27FC236}">
                  <a16:creationId xmlns:a16="http://schemas.microsoft.com/office/drawing/2014/main" id="{CDCDC14B-AD47-44F5-800F-C9C6DB00635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7383463" y="1765300"/>
              <a:ext cx="107951" cy="11818"/>
            </a:xfrm>
            <a:custGeom>
              <a:avLst/>
              <a:gdLst/>
              <a:ahLst/>
              <a:cxnLst/>
              <a:rect l="0" t="0" r="0" b="0"/>
              <a:pathLst>
                <a:path w="107951" h="11818">
                  <a:moveTo>
                    <a:pt x="0" y="6350"/>
                  </a:moveTo>
                  <a:lnTo>
                    <a:pt x="0" y="6350"/>
                  </a:lnTo>
                  <a:lnTo>
                    <a:pt x="32069" y="7056"/>
                  </a:lnTo>
                  <a:lnTo>
                    <a:pt x="49422" y="11817"/>
                  </a:lnTo>
                  <a:lnTo>
                    <a:pt x="95258" y="4575"/>
                  </a:lnTo>
                  <a:lnTo>
                    <a:pt x="1079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MARTInkShape-602">
              <a:extLst>
                <a:ext uri="{FF2B5EF4-FFF2-40B4-BE49-F238E27FC236}">
                  <a16:creationId xmlns:a16="http://schemas.microsoft.com/office/drawing/2014/main" id="{2ACA75D7-D943-4859-BF6C-9404F0354084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7529513" y="1701800"/>
              <a:ext cx="260351" cy="165101"/>
            </a:xfrm>
            <a:custGeom>
              <a:avLst/>
              <a:gdLst/>
              <a:ahLst/>
              <a:cxnLst/>
              <a:rect l="0" t="0" r="0" b="0"/>
              <a:pathLst>
                <a:path w="260351" h="165101">
                  <a:moveTo>
                    <a:pt x="0" y="165100"/>
                  </a:moveTo>
                  <a:lnTo>
                    <a:pt x="0" y="165100"/>
                  </a:lnTo>
                  <a:lnTo>
                    <a:pt x="10125" y="154269"/>
                  </a:lnTo>
                  <a:lnTo>
                    <a:pt x="13348" y="147388"/>
                  </a:lnTo>
                  <a:lnTo>
                    <a:pt x="21201" y="136725"/>
                  </a:lnTo>
                  <a:lnTo>
                    <a:pt x="25567" y="124629"/>
                  </a:lnTo>
                  <a:lnTo>
                    <a:pt x="50710" y="80664"/>
                  </a:lnTo>
                  <a:lnTo>
                    <a:pt x="62076" y="55621"/>
                  </a:lnTo>
                  <a:lnTo>
                    <a:pt x="80275" y="32342"/>
                  </a:lnTo>
                  <a:lnTo>
                    <a:pt x="82244" y="27780"/>
                  </a:lnTo>
                  <a:lnTo>
                    <a:pt x="86614" y="21245"/>
                  </a:lnTo>
                  <a:lnTo>
                    <a:pt x="87884" y="16968"/>
                  </a:lnTo>
                  <a:lnTo>
                    <a:pt x="88928" y="15545"/>
                  </a:lnTo>
                  <a:lnTo>
                    <a:pt x="90330" y="14597"/>
                  </a:lnTo>
                  <a:lnTo>
                    <a:pt x="95242" y="12703"/>
                  </a:lnTo>
                  <a:lnTo>
                    <a:pt x="91876" y="16072"/>
                  </a:lnTo>
                  <a:lnTo>
                    <a:pt x="90223" y="19608"/>
                  </a:lnTo>
                  <a:lnTo>
                    <a:pt x="84004" y="38435"/>
                  </a:lnTo>
                  <a:lnTo>
                    <a:pt x="66666" y="68855"/>
                  </a:lnTo>
                  <a:lnTo>
                    <a:pt x="57360" y="115700"/>
                  </a:lnTo>
                  <a:lnTo>
                    <a:pt x="57177" y="128743"/>
                  </a:lnTo>
                  <a:lnTo>
                    <a:pt x="59043" y="133184"/>
                  </a:lnTo>
                  <a:lnTo>
                    <a:pt x="61519" y="137510"/>
                  </a:lnTo>
                  <a:lnTo>
                    <a:pt x="62619" y="141784"/>
                  </a:lnTo>
                  <a:lnTo>
                    <a:pt x="64323" y="143206"/>
                  </a:lnTo>
                  <a:lnTo>
                    <a:pt x="72759" y="145207"/>
                  </a:lnTo>
                  <a:lnTo>
                    <a:pt x="84492" y="145939"/>
                  </a:lnTo>
                  <a:lnTo>
                    <a:pt x="109560" y="137202"/>
                  </a:lnTo>
                  <a:lnTo>
                    <a:pt x="154736" y="105888"/>
                  </a:lnTo>
                  <a:lnTo>
                    <a:pt x="197498" y="72218"/>
                  </a:lnTo>
                  <a:lnTo>
                    <a:pt x="220260" y="55083"/>
                  </a:lnTo>
                  <a:lnTo>
                    <a:pt x="253889" y="10984"/>
                  </a:lnTo>
                  <a:lnTo>
                    <a:pt x="260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MARTInkShape-603">
              <a:extLst>
                <a:ext uri="{FF2B5EF4-FFF2-40B4-BE49-F238E27FC236}">
                  <a16:creationId xmlns:a16="http://schemas.microsoft.com/office/drawing/2014/main" id="{7F70D0BC-0365-49FC-9EB1-4DFDC3CB935A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827966" y="1670346"/>
              <a:ext cx="285398" cy="253246"/>
            </a:xfrm>
            <a:custGeom>
              <a:avLst/>
              <a:gdLst/>
              <a:ahLst/>
              <a:cxnLst/>
              <a:rect l="0" t="0" r="0" b="0"/>
              <a:pathLst>
                <a:path w="285398" h="253246">
                  <a:moveTo>
                    <a:pt x="82547" y="31454"/>
                  </a:moveTo>
                  <a:lnTo>
                    <a:pt x="82547" y="31454"/>
                  </a:lnTo>
                  <a:lnTo>
                    <a:pt x="82547" y="52653"/>
                  </a:lnTo>
                  <a:lnTo>
                    <a:pt x="66814" y="99220"/>
                  </a:lnTo>
                  <a:lnTo>
                    <a:pt x="58377" y="116127"/>
                  </a:lnTo>
                  <a:lnTo>
                    <a:pt x="23617" y="162687"/>
                  </a:lnTo>
                  <a:lnTo>
                    <a:pt x="10610" y="184716"/>
                  </a:lnTo>
                  <a:lnTo>
                    <a:pt x="6360" y="187765"/>
                  </a:lnTo>
                  <a:lnTo>
                    <a:pt x="4238" y="188578"/>
                  </a:lnTo>
                  <a:lnTo>
                    <a:pt x="2824" y="189826"/>
                  </a:lnTo>
                  <a:lnTo>
                    <a:pt x="0" y="196546"/>
                  </a:lnTo>
                  <a:lnTo>
                    <a:pt x="19095" y="175573"/>
                  </a:lnTo>
                  <a:lnTo>
                    <a:pt x="41757" y="142857"/>
                  </a:lnTo>
                  <a:lnTo>
                    <a:pt x="83572" y="98212"/>
                  </a:lnTo>
                  <a:lnTo>
                    <a:pt x="129763" y="54757"/>
                  </a:lnTo>
                  <a:lnTo>
                    <a:pt x="173387" y="23105"/>
                  </a:lnTo>
                  <a:lnTo>
                    <a:pt x="194707" y="10582"/>
                  </a:lnTo>
                  <a:lnTo>
                    <a:pt x="228596" y="1205"/>
                  </a:lnTo>
                  <a:lnTo>
                    <a:pt x="242158" y="0"/>
                  </a:lnTo>
                  <a:lnTo>
                    <a:pt x="261470" y="5197"/>
                  </a:lnTo>
                  <a:lnTo>
                    <a:pt x="266255" y="9436"/>
                  </a:lnTo>
                  <a:lnTo>
                    <a:pt x="270028" y="15318"/>
                  </a:lnTo>
                  <a:lnTo>
                    <a:pt x="283978" y="50646"/>
                  </a:lnTo>
                  <a:lnTo>
                    <a:pt x="285397" y="70836"/>
                  </a:lnTo>
                  <a:lnTo>
                    <a:pt x="275601" y="114079"/>
                  </a:lnTo>
                  <a:lnTo>
                    <a:pt x="272392" y="132371"/>
                  </a:lnTo>
                  <a:lnTo>
                    <a:pt x="248690" y="177766"/>
                  </a:lnTo>
                  <a:lnTo>
                    <a:pt x="224269" y="206789"/>
                  </a:lnTo>
                  <a:lnTo>
                    <a:pt x="176801" y="239761"/>
                  </a:lnTo>
                  <a:lnTo>
                    <a:pt x="158452" y="248475"/>
                  </a:lnTo>
                  <a:lnTo>
                    <a:pt x="115153" y="253245"/>
                  </a:lnTo>
                  <a:lnTo>
                    <a:pt x="87655" y="252202"/>
                  </a:lnTo>
                  <a:lnTo>
                    <a:pt x="50797" y="24100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SMARTInkShape-Group176">
            <a:extLst>
              <a:ext uri="{FF2B5EF4-FFF2-40B4-BE49-F238E27FC236}">
                <a16:creationId xmlns:a16="http://schemas.microsoft.com/office/drawing/2014/main" id="{4A3DD3CC-4D78-49EC-B4F5-D95E0F354E3C}"/>
              </a:ext>
            </a:extLst>
          </p:cNvPr>
          <p:cNvGrpSpPr/>
          <p:nvPr/>
        </p:nvGrpSpPr>
        <p:grpSpPr>
          <a:xfrm>
            <a:off x="6710363" y="1651883"/>
            <a:ext cx="12701" cy="126118"/>
            <a:chOff x="6710363" y="1651883"/>
            <a:chExt cx="12701" cy="126118"/>
          </a:xfrm>
        </p:grpSpPr>
        <p:sp>
          <p:nvSpPr>
            <p:cNvPr id="273" name="SMARTInkShape-604">
              <a:extLst>
                <a:ext uri="{FF2B5EF4-FFF2-40B4-BE49-F238E27FC236}">
                  <a16:creationId xmlns:a16="http://schemas.microsoft.com/office/drawing/2014/main" id="{DFD466D3-99A7-40D5-B857-6A0A280E1703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6710363" y="1651883"/>
              <a:ext cx="12701" cy="5468"/>
            </a:xfrm>
            <a:custGeom>
              <a:avLst/>
              <a:gdLst/>
              <a:ahLst/>
              <a:cxnLst/>
              <a:rect l="0" t="0" r="0" b="0"/>
              <a:pathLst>
                <a:path w="12701" h="5468">
                  <a:moveTo>
                    <a:pt x="0" y="5467"/>
                  </a:moveTo>
                  <a:lnTo>
                    <a:pt x="0" y="5467"/>
                  </a:lnTo>
                  <a:lnTo>
                    <a:pt x="6272" y="5467"/>
                  </a:lnTo>
                  <a:lnTo>
                    <a:pt x="6326" y="2096"/>
                  </a:lnTo>
                  <a:lnTo>
                    <a:pt x="7039" y="1103"/>
                  </a:lnTo>
                  <a:lnTo>
                    <a:pt x="9714" y="0"/>
                  </a:lnTo>
                  <a:lnTo>
                    <a:pt x="10709" y="411"/>
                  </a:lnTo>
                  <a:lnTo>
                    <a:pt x="11372" y="1391"/>
                  </a:lnTo>
                  <a:lnTo>
                    <a:pt x="11815" y="2750"/>
                  </a:lnTo>
                  <a:lnTo>
                    <a:pt x="12110" y="2950"/>
                  </a:lnTo>
                  <a:lnTo>
                    <a:pt x="12438" y="1291"/>
                  </a:lnTo>
                  <a:lnTo>
                    <a:pt x="12525" y="1272"/>
                  </a:lnTo>
                  <a:lnTo>
                    <a:pt x="12700" y="546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SMARTInkShape-605">
              <a:extLst>
                <a:ext uri="{FF2B5EF4-FFF2-40B4-BE49-F238E27FC236}">
                  <a16:creationId xmlns:a16="http://schemas.microsoft.com/office/drawing/2014/main" id="{35207459-7534-4F2E-BB7A-B532D99A3B0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6710363" y="1765300"/>
              <a:ext cx="1" cy="12701"/>
            </a:xfrm>
            <a:custGeom>
              <a:avLst/>
              <a:gdLst/>
              <a:ahLst/>
              <a:cxnLst/>
              <a:rect l="0" t="0" r="0" b="0"/>
              <a:pathLst>
                <a:path w="1" h="12701">
                  <a:moveTo>
                    <a:pt x="0" y="0"/>
                  </a:moveTo>
                  <a:lnTo>
                    <a:pt x="0" y="0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SMARTInkShape-Group177">
            <a:extLst>
              <a:ext uri="{FF2B5EF4-FFF2-40B4-BE49-F238E27FC236}">
                <a16:creationId xmlns:a16="http://schemas.microsoft.com/office/drawing/2014/main" id="{839BC00C-5FD3-4D40-AD7C-5C54AD01F6A2}"/>
              </a:ext>
            </a:extLst>
          </p:cNvPr>
          <p:cNvGrpSpPr/>
          <p:nvPr/>
        </p:nvGrpSpPr>
        <p:grpSpPr>
          <a:xfrm>
            <a:off x="5383349" y="1593850"/>
            <a:ext cx="1034915" cy="292101"/>
            <a:chOff x="5383349" y="1593850"/>
            <a:chExt cx="1034915" cy="292101"/>
          </a:xfrm>
        </p:grpSpPr>
        <p:sp>
          <p:nvSpPr>
            <p:cNvPr id="276" name="SMARTInkShape-606">
              <a:extLst>
                <a:ext uri="{FF2B5EF4-FFF2-40B4-BE49-F238E27FC236}">
                  <a16:creationId xmlns:a16="http://schemas.microsoft.com/office/drawing/2014/main" id="{F749D66B-4AFC-4636-8DD3-7211C4A2631D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383349" y="1663700"/>
              <a:ext cx="158495" cy="222251"/>
            </a:xfrm>
            <a:custGeom>
              <a:avLst/>
              <a:gdLst/>
              <a:ahLst/>
              <a:cxnLst/>
              <a:rect l="0" t="0" r="0" b="0"/>
              <a:pathLst>
                <a:path w="158495" h="222251">
                  <a:moveTo>
                    <a:pt x="101464" y="0"/>
                  </a:moveTo>
                  <a:lnTo>
                    <a:pt x="101464" y="0"/>
                  </a:lnTo>
                  <a:lnTo>
                    <a:pt x="91324" y="706"/>
                  </a:lnTo>
                  <a:lnTo>
                    <a:pt x="54854" y="13348"/>
                  </a:lnTo>
                  <a:lnTo>
                    <a:pt x="7702" y="44426"/>
                  </a:lnTo>
                  <a:lnTo>
                    <a:pt x="3347" y="48673"/>
                  </a:lnTo>
                  <a:lnTo>
                    <a:pt x="322" y="55894"/>
                  </a:lnTo>
                  <a:lnTo>
                    <a:pt x="0" y="60149"/>
                  </a:lnTo>
                  <a:lnTo>
                    <a:pt x="660" y="61266"/>
                  </a:lnTo>
                  <a:lnTo>
                    <a:pt x="1806" y="62011"/>
                  </a:lnTo>
                  <a:lnTo>
                    <a:pt x="3275" y="62507"/>
                  </a:lnTo>
                  <a:lnTo>
                    <a:pt x="4254" y="63544"/>
                  </a:lnTo>
                  <a:lnTo>
                    <a:pt x="5343" y="66577"/>
                  </a:lnTo>
                  <a:lnTo>
                    <a:pt x="7044" y="67668"/>
                  </a:lnTo>
                  <a:lnTo>
                    <a:pt x="18033" y="71300"/>
                  </a:lnTo>
                  <a:lnTo>
                    <a:pt x="20443" y="72934"/>
                  </a:lnTo>
                  <a:lnTo>
                    <a:pt x="30577" y="75232"/>
                  </a:lnTo>
                  <a:lnTo>
                    <a:pt x="63405" y="78044"/>
                  </a:lnTo>
                  <a:lnTo>
                    <a:pt x="77958" y="81215"/>
                  </a:lnTo>
                  <a:lnTo>
                    <a:pt x="124670" y="82527"/>
                  </a:lnTo>
                  <a:lnTo>
                    <a:pt x="149306" y="89016"/>
                  </a:lnTo>
                  <a:lnTo>
                    <a:pt x="157248" y="94290"/>
                  </a:lnTo>
                  <a:lnTo>
                    <a:pt x="158007" y="96705"/>
                  </a:lnTo>
                  <a:lnTo>
                    <a:pt x="158494" y="107375"/>
                  </a:lnTo>
                  <a:lnTo>
                    <a:pt x="156679" y="113104"/>
                  </a:lnTo>
                  <a:lnTo>
                    <a:pt x="135750" y="151210"/>
                  </a:lnTo>
                  <a:lnTo>
                    <a:pt x="90924" y="194713"/>
                  </a:lnTo>
                  <a:lnTo>
                    <a:pt x="53617" y="219354"/>
                  </a:lnTo>
                  <a:lnTo>
                    <a:pt x="44314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SMARTInkShape-607">
              <a:extLst>
                <a:ext uri="{FF2B5EF4-FFF2-40B4-BE49-F238E27FC236}">
                  <a16:creationId xmlns:a16="http://schemas.microsoft.com/office/drawing/2014/main" id="{C3C7B7CE-8A0B-491A-B4EF-7C4E32C4C5C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675313" y="1593850"/>
              <a:ext cx="68968" cy="222251"/>
            </a:xfrm>
            <a:custGeom>
              <a:avLst/>
              <a:gdLst/>
              <a:ahLst/>
              <a:cxnLst/>
              <a:rect l="0" t="0" r="0" b="0"/>
              <a:pathLst>
                <a:path w="68968" h="222251">
                  <a:moveTo>
                    <a:pt x="63500" y="0"/>
                  </a:moveTo>
                  <a:lnTo>
                    <a:pt x="63500" y="0"/>
                  </a:lnTo>
                  <a:lnTo>
                    <a:pt x="66871" y="3371"/>
                  </a:lnTo>
                  <a:lnTo>
                    <a:pt x="68526" y="6908"/>
                  </a:lnTo>
                  <a:lnTo>
                    <a:pt x="68967" y="8838"/>
                  </a:lnTo>
                  <a:lnTo>
                    <a:pt x="68555" y="10831"/>
                  </a:lnTo>
                  <a:lnTo>
                    <a:pt x="65311" y="17712"/>
                  </a:lnTo>
                  <a:lnTo>
                    <a:pt x="50666" y="64108"/>
                  </a:lnTo>
                  <a:lnTo>
                    <a:pt x="39969" y="101653"/>
                  </a:lnTo>
                  <a:lnTo>
                    <a:pt x="37519" y="114324"/>
                  </a:lnTo>
                  <a:lnTo>
                    <a:pt x="22285" y="152402"/>
                  </a:lnTo>
                  <a:lnTo>
                    <a:pt x="18597" y="171451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MARTInkShape-608">
              <a:extLst>
                <a:ext uri="{FF2B5EF4-FFF2-40B4-BE49-F238E27FC236}">
                  <a16:creationId xmlns:a16="http://schemas.microsoft.com/office/drawing/2014/main" id="{153D64BA-280E-4E89-9F00-B4B814B32B0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5618163" y="1644650"/>
              <a:ext cx="146051" cy="38101"/>
            </a:xfrm>
            <a:custGeom>
              <a:avLst/>
              <a:gdLst/>
              <a:ahLst/>
              <a:cxnLst/>
              <a:rect l="0" t="0" r="0" b="0"/>
              <a:pathLst>
                <a:path w="146051" h="3810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1"/>
                  </a:lnTo>
                  <a:lnTo>
                    <a:pt x="14926" y="3371"/>
                  </a:lnTo>
                  <a:lnTo>
                    <a:pt x="62226" y="17299"/>
                  </a:lnTo>
                  <a:lnTo>
                    <a:pt x="107442" y="25449"/>
                  </a:lnTo>
                  <a:lnTo>
                    <a:pt x="14605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MARTInkShape-609">
              <a:extLst>
                <a:ext uri="{FF2B5EF4-FFF2-40B4-BE49-F238E27FC236}">
                  <a16:creationId xmlns:a16="http://schemas.microsoft.com/office/drawing/2014/main" id="{8EF28430-1158-411C-8CDE-4E0B9015DA3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783348" y="1676433"/>
              <a:ext cx="145963" cy="126968"/>
            </a:xfrm>
            <a:custGeom>
              <a:avLst/>
              <a:gdLst/>
              <a:ahLst/>
              <a:cxnLst/>
              <a:rect l="0" t="0" r="0" b="0"/>
              <a:pathLst>
                <a:path w="145963" h="126968">
                  <a:moveTo>
                    <a:pt x="44365" y="19017"/>
                  </a:moveTo>
                  <a:lnTo>
                    <a:pt x="44365" y="19017"/>
                  </a:lnTo>
                  <a:lnTo>
                    <a:pt x="27341" y="19017"/>
                  </a:lnTo>
                  <a:lnTo>
                    <a:pt x="18674" y="24043"/>
                  </a:lnTo>
                  <a:lnTo>
                    <a:pt x="16654" y="24484"/>
                  </a:lnTo>
                  <a:lnTo>
                    <a:pt x="15308" y="25484"/>
                  </a:lnTo>
                  <a:lnTo>
                    <a:pt x="14410" y="26856"/>
                  </a:lnTo>
                  <a:lnTo>
                    <a:pt x="4822" y="50413"/>
                  </a:lnTo>
                  <a:lnTo>
                    <a:pt x="2096" y="54843"/>
                  </a:lnTo>
                  <a:lnTo>
                    <a:pt x="345" y="63436"/>
                  </a:lnTo>
                  <a:lnTo>
                    <a:pt x="0" y="71928"/>
                  </a:lnTo>
                  <a:lnTo>
                    <a:pt x="1834" y="76164"/>
                  </a:lnTo>
                  <a:lnTo>
                    <a:pt x="4295" y="80399"/>
                  </a:lnTo>
                  <a:lnTo>
                    <a:pt x="5389" y="84633"/>
                  </a:lnTo>
                  <a:lnTo>
                    <a:pt x="9638" y="88867"/>
                  </a:lnTo>
                  <a:lnTo>
                    <a:pt x="15525" y="92395"/>
                  </a:lnTo>
                  <a:lnTo>
                    <a:pt x="22806" y="94381"/>
                  </a:lnTo>
                  <a:lnTo>
                    <a:pt x="27257" y="94845"/>
                  </a:lnTo>
                  <a:lnTo>
                    <a:pt x="40933" y="90074"/>
                  </a:lnTo>
                  <a:lnTo>
                    <a:pt x="53069" y="85070"/>
                  </a:lnTo>
                  <a:lnTo>
                    <a:pt x="74029" y="79482"/>
                  </a:lnTo>
                  <a:lnTo>
                    <a:pt x="102928" y="59063"/>
                  </a:lnTo>
                  <a:lnTo>
                    <a:pt x="136182" y="21778"/>
                  </a:lnTo>
                  <a:lnTo>
                    <a:pt x="145947" y="41"/>
                  </a:lnTo>
                  <a:lnTo>
                    <a:pt x="145957" y="0"/>
                  </a:lnTo>
                  <a:lnTo>
                    <a:pt x="145962" y="3348"/>
                  </a:lnTo>
                  <a:lnTo>
                    <a:pt x="144082" y="6879"/>
                  </a:lnTo>
                  <a:lnTo>
                    <a:pt x="124765" y="42420"/>
                  </a:lnTo>
                  <a:lnTo>
                    <a:pt x="115206" y="77032"/>
                  </a:lnTo>
                  <a:lnTo>
                    <a:pt x="115581" y="79566"/>
                  </a:lnTo>
                  <a:lnTo>
                    <a:pt x="119371" y="90584"/>
                  </a:lnTo>
                  <a:lnTo>
                    <a:pt x="120558" y="119339"/>
                  </a:lnTo>
                  <a:lnTo>
                    <a:pt x="126915" y="12696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SMARTInkShape-610">
              <a:extLst>
                <a:ext uri="{FF2B5EF4-FFF2-40B4-BE49-F238E27FC236}">
                  <a16:creationId xmlns:a16="http://schemas.microsoft.com/office/drawing/2014/main" id="{D35FB3BA-998A-461B-8F23-D5C29F314006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5922963" y="1663705"/>
              <a:ext cx="266701" cy="146046"/>
            </a:xfrm>
            <a:custGeom>
              <a:avLst/>
              <a:gdLst/>
              <a:ahLst/>
              <a:cxnLst/>
              <a:rect l="0" t="0" r="0" b="0"/>
              <a:pathLst>
                <a:path w="266701" h="146046">
                  <a:moveTo>
                    <a:pt x="0" y="146045"/>
                  </a:moveTo>
                  <a:lnTo>
                    <a:pt x="0" y="146045"/>
                  </a:lnTo>
                  <a:lnTo>
                    <a:pt x="0" y="142674"/>
                  </a:lnTo>
                  <a:lnTo>
                    <a:pt x="705" y="141681"/>
                  </a:lnTo>
                  <a:lnTo>
                    <a:pt x="1881" y="141019"/>
                  </a:lnTo>
                  <a:lnTo>
                    <a:pt x="3371" y="140578"/>
                  </a:lnTo>
                  <a:lnTo>
                    <a:pt x="11555" y="134305"/>
                  </a:lnTo>
                  <a:lnTo>
                    <a:pt x="17543" y="127760"/>
                  </a:lnTo>
                  <a:lnTo>
                    <a:pt x="27596" y="112976"/>
                  </a:lnTo>
                  <a:lnTo>
                    <a:pt x="43136" y="99819"/>
                  </a:lnTo>
                  <a:lnTo>
                    <a:pt x="56028" y="84311"/>
                  </a:lnTo>
                  <a:lnTo>
                    <a:pt x="87057" y="56739"/>
                  </a:lnTo>
                  <a:lnTo>
                    <a:pt x="93019" y="49203"/>
                  </a:lnTo>
                  <a:lnTo>
                    <a:pt x="139296" y="12699"/>
                  </a:lnTo>
                  <a:lnTo>
                    <a:pt x="143754" y="9169"/>
                  </a:lnTo>
                  <a:lnTo>
                    <a:pt x="148087" y="7600"/>
                  </a:lnTo>
                  <a:lnTo>
                    <a:pt x="149524" y="6476"/>
                  </a:lnTo>
                  <a:lnTo>
                    <a:pt x="151122" y="3346"/>
                  </a:lnTo>
                  <a:lnTo>
                    <a:pt x="152253" y="2935"/>
                  </a:lnTo>
                  <a:lnTo>
                    <a:pt x="153713" y="3366"/>
                  </a:lnTo>
                  <a:lnTo>
                    <a:pt x="155392" y="4359"/>
                  </a:lnTo>
                  <a:lnTo>
                    <a:pt x="157217" y="4315"/>
                  </a:lnTo>
                  <a:lnTo>
                    <a:pt x="165020" y="467"/>
                  </a:lnTo>
                  <a:lnTo>
                    <a:pt x="174734" y="0"/>
                  </a:lnTo>
                  <a:lnTo>
                    <a:pt x="178318" y="1879"/>
                  </a:lnTo>
                  <a:lnTo>
                    <a:pt x="182998" y="5463"/>
                  </a:lnTo>
                  <a:lnTo>
                    <a:pt x="187179" y="6084"/>
                  </a:lnTo>
                  <a:lnTo>
                    <a:pt x="199277" y="6999"/>
                  </a:lnTo>
                  <a:lnTo>
                    <a:pt x="211428" y="11806"/>
                  </a:lnTo>
                  <a:lnTo>
                    <a:pt x="230472" y="14542"/>
                  </a:lnTo>
                  <a:lnTo>
                    <a:pt x="242532" y="18156"/>
                  </a:lnTo>
                  <a:lnTo>
                    <a:pt x="266700" y="1904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MARTInkShape-611">
              <a:extLst>
                <a:ext uri="{FF2B5EF4-FFF2-40B4-BE49-F238E27FC236}">
                  <a16:creationId xmlns:a16="http://schemas.microsoft.com/office/drawing/2014/main" id="{E18DA5AE-0520-4F39-A093-9323AC7999BC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259513" y="1631950"/>
              <a:ext cx="69850" cy="171451"/>
            </a:xfrm>
            <a:custGeom>
              <a:avLst/>
              <a:gdLst/>
              <a:ahLst/>
              <a:cxnLst/>
              <a:rect l="0" t="0" r="0" b="0"/>
              <a:pathLst>
                <a:path w="69850" h="171451">
                  <a:moveTo>
                    <a:pt x="63500" y="0"/>
                  </a:moveTo>
                  <a:lnTo>
                    <a:pt x="63500" y="0"/>
                  </a:lnTo>
                  <a:lnTo>
                    <a:pt x="69849" y="0"/>
                  </a:lnTo>
                  <a:lnTo>
                    <a:pt x="69849" y="3371"/>
                  </a:lnTo>
                  <a:lnTo>
                    <a:pt x="60390" y="36126"/>
                  </a:lnTo>
                  <a:lnTo>
                    <a:pt x="36219" y="82925"/>
                  </a:lnTo>
                  <a:lnTo>
                    <a:pt x="19059" y="128339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MARTInkShape-612">
              <a:extLst>
                <a:ext uri="{FF2B5EF4-FFF2-40B4-BE49-F238E27FC236}">
                  <a16:creationId xmlns:a16="http://schemas.microsoft.com/office/drawing/2014/main" id="{251E20CB-8565-4735-81AD-8B58BFED27BB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6205054" y="1670050"/>
              <a:ext cx="213210" cy="31746"/>
            </a:xfrm>
            <a:custGeom>
              <a:avLst/>
              <a:gdLst/>
              <a:ahLst/>
              <a:cxnLst/>
              <a:rect l="0" t="0" r="0" b="0"/>
              <a:pathLst>
                <a:path w="213210" h="31746">
                  <a:moveTo>
                    <a:pt x="3659" y="0"/>
                  </a:moveTo>
                  <a:lnTo>
                    <a:pt x="3659" y="0"/>
                  </a:lnTo>
                  <a:lnTo>
                    <a:pt x="0" y="0"/>
                  </a:lnTo>
                  <a:lnTo>
                    <a:pt x="3474" y="0"/>
                  </a:lnTo>
                  <a:lnTo>
                    <a:pt x="3642" y="5467"/>
                  </a:lnTo>
                  <a:lnTo>
                    <a:pt x="12496" y="15111"/>
                  </a:lnTo>
                  <a:lnTo>
                    <a:pt x="21956" y="21254"/>
                  </a:lnTo>
                  <a:lnTo>
                    <a:pt x="56393" y="30264"/>
                  </a:lnTo>
                  <a:lnTo>
                    <a:pt x="103936" y="31692"/>
                  </a:lnTo>
                  <a:lnTo>
                    <a:pt x="147607" y="31745"/>
                  </a:lnTo>
                  <a:lnTo>
                    <a:pt x="174693" y="29868"/>
                  </a:lnTo>
                  <a:lnTo>
                    <a:pt x="213209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SMARTInkShape-613">
            <a:extLst>
              <a:ext uri="{FF2B5EF4-FFF2-40B4-BE49-F238E27FC236}">
                <a16:creationId xmlns:a16="http://schemas.microsoft.com/office/drawing/2014/main" id="{7B16C655-1033-4C05-BBB1-0306EE336A0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46963" y="1460502"/>
            <a:ext cx="1022351" cy="25399"/>
          </a:xfrm>
          <a:custGeom>
            <a:avLst/>
            <a:gdLst/>
            <a:ahLst/>
            <a:cxnLst/>
            <a:rect l="0" t="0" r="0" b="0"/>
            <a:pathLst>
              <a:path w="1022351" h="25399">
                <a:moveTo>
                  <a:pt x="0" y="6348"/>
                </a:moveTo>
                <a:lnTo>
                  <a:pt x="0" y="6348"/>
                </a:lnTo>
                <a:lnTo>
                  <a:pt x="3371" y="9719"/>
                </a:lnTo>
                <a:lnTo>
                  <a:pt x="8789" y="11374"/>
                </a:lnTo>
                <a:lnTo>
                  <a:pt x="52096" y="16046"/>
                </a:lnTo>
                <a:lnTo>
                  <a:pt x="70234" y="18159"/>
                </a:lnTo>
                <a:lnTo>
                  <a:pt x="116822" y="13503"/>
                </a:lnTo>
                <a:lnTo>
                  <a:pt x="158803" y="7778"/>
                </a:lnTo>
                <a:lnTo>
                  <a:pt x="195998" y="6630"/>
                </a:lnTo>
                <a:lnTo>
                  <a:pt x="241680" y="2040"/>
                </a:lnTo>
                <a:lnTo>
                  <a:pt x="285406" y="401"/>
                </a:lnTo>
                <a:lnTo>
                  <a:pt x="331386" y="78"/>
                </a:lnTo>
                <a:lnTo>
                  <a:pt x="368651" y="22"/>
                </a:lnTo>
                <a:lnTo>
                  <a:pt x="406503" y="5"/>
                </a:lnTo>
                <a:lnTo>
                  <a:pt x="444531" y="0"/>
                </a:lnTo>
                <a:lnTo>
                  <a:pt x="482609" y="3370"/>
                </a:lnTo>
                <a:lnTo>
                  <a:pt x="524073" y="5466"/>
                </a:lnTo>
                <a:lnTo>
                  <a:pt x="567638" y="9458"/>
                </a:lnTo>
                <a:lnTo>
                  <a:pt x="611826" y="11738"/>
                </a:lnTo>
                <a:lnTo>
                  <a:pt x="656199" y="12414"/>
                </a:lnTo>
                <a:lnTo>
                  <a:pt x="700626" y="12614"/>
                </a:lnTo>
                <a:lnTo>
                  <a:pt x="741698" y="12673"/>
                </a:lnTo>
                <a:lnTo>
                  <a:pt x="780679" y="12691"/>
                </a:lnTo>
                <a:lnTo>
                  <a:pt x="819039" y="16067"/>
                </a:lnTo>
                <a:lnTo>
                  <a:pt x="857217" y="18165"/>
                </a:lnTo>
                <a:lnTo>
                  <a:pt x="902268" y="18873"/>
                </a:lnTo>
                <a:lnTo>
                  <a:pt x="940957" y="20895"/>
                </a:lnTo>
                <a:lnTo>
                  <a:pt x="987799" y="24805"/>
                </a:lnTo>
                <a:lnTo>
                  <a:pt x="1022350" y="2539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SMARTInkShape-614">
            <a:extLst>
              <a:ext uri="{FF2B5EF4-FFF2-40B4-BE49-F238E27FC236}">
                <a16:creationId xmlns:a16="http://schemas.microsoft.com/office/drawing/2014/main" id="{5542259E-8D7E-4BD6-9C82-98EE48A31D9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94063" y="1390651"/>
            <a:ext cx="2000251" cy="38074"/>
          </a:xfrm>
          <a:custGeom>
            <a:avLst/>
            <a:gdLst/>
            <a:ahLst/>
            <a:cxnLst/>
            <a:rect l="0" t="0" r="0" b="0"/>
            <a:pathLst>
              <a:path w="2000251" h="38074">
                <a:moveTo>
                  <a:pt x="0" y="6349"/>
                </a:moveTo>
                <a:lnTo>
                  <a:pt x="0" y="6349"/>
                </a:lnTo>
                <a:lnTo>
                  <a:pt x="8838" y="6349"/>
                </a:lnTo>
                <a:lnTo>
                  <a:pt x="39082" y="261"/>
                </a:lnTo>
                <a:lnTo>
                  <a:pt x="86668" y="0"/>
                </a:lnTo>
                <a:lnTo>
                  <a:pt x="116298" y="1881"/>
                </a:lnTo>
                <a:lnTo>
                  <a:pt x="146313" y="5761"/>
                </a:lnTo>
                <a:lnTo>
                  <a:pt x="192396" y="6315"/>
                </a:lnTo>
                <a:lnTo>
                  <a:pt x="236440" y="6346"/>
                </a:lnTo>
                <a:lnTo>
                  <a:pt x="278184" y="6349"/>
                </a:lnTo>
                <a:lnTo>
                  <a:pt x="325110" y="6349"/>
                </a:lnTo>
                <a:lnTo>
                  <a:pt x="370068" y="6349"/>
                </a:lnTo>
                <a:lnTo>
                  <a:pt x="410982" y="6349"/>
                </a:lnTo>
                <a:lnTo>
                  <a:pt x="453741" y="6349"/>
                </a:lnTo>
                <a:lnTo>
                  <a:pt x="500339" y="6349"/>
                </a:lnTo>
                <a:lnTo>
                  <a:pt x="547095" y="9720"/>
                </a:lnTo>
                <a:lnTo>
                  <a:pt x="584494" y="11816"/>
                </a:lnTo>
                <a:lnTo>
                  <a:pt x="622387" y="15809"/>
                </a:lnTo>
                <a:lnTo>
                  <a:pt x="663796" y="18089"/>
                </a:lnTo>
                <a:lnTo>
                  <a:pt x="703974" y="22135"/>
                </a:lnTo>
                <a:lnTo>
                  <a:pt x="746061" y="27803"/>
                </a:lnTo>
                <a:lnTo>
                  <a:pt x="786440" y="30580"/>
                </a:lnTo>
                <a:lnTo>
                  <a:pt x="831957" y="34774"/>
                </a:lnTo>
                <a:lnTo>
                  <a:pt x="877821" y="37114"/>
                </a:lnTo>
                <a:lnTo>
                  <a:pt x="909666" y="37661"/>
                </a:lnTo>
                <a:lnTo>
                  <a:pt x="941929" y="37904"/>
                </a:lnTo>
                <a:lnTo>
                  <a:pt x="988565" y="38041"/>
                </a:lnTo>
                <a:lnTo>
                  <a:pt x="1021210" y="38073"/>
                </a:lnTo>
                <a:lnTo>
                  <a:pt x="1054534" y="36206"/>
                </a:lnTo>
                <a:lnTo>
                  <a:pt x="1088159" y="33730"/>
                </a:lnTo>
                <a:lnTo>
                  <a:pt x="1121919" y="32629"/>
                </a:lnTo>
                <a:lnTo>
                  <a:pt x="1157619" y="32140"/>
                </a:lnTo>
                <a:lnTo>
                  <a:pt x="1193947" y="31217"/>
                </a:lnTo>
                <a:lnTo>
                  <a:pt x="1228908" y="28455"/>
                </a:lnTo>
                <a:lnTo>
                  <a:pt x="1263260" y="26757"/>
                </a:lnTo>
                <a:lnTo>
                  <a:pt x="1298049" y="26003"/>
                </a:lnTo>
                <a:lnTo>
                  <a:pt x="1334677" y="25667"/>
                </a:lnTo>
                <a:lnTo>
                  <a:pt x="1370241" y="23637"/>
                </a:lnTo>
                <a:lnTo>
                  <a:pt x="1405568" y="21088"/>
                </a:lnTo>
                <a:lnTo>
                  <a:pt x="1442435" y="19955"/>
                </a:lnTo>
                <a:lnTo>
                  <a:pt x="1479988" y="17570"/>
                </a:lnTo>
                <a:lnTo>
                  <a:pt x="1517139" y="14864"/>
                </a:lnTo>
                <a:lnTo>
                  <a:pt x="1552465" y="13661"/>
                </a:lnTo>
                <a:lnTo>
                  <a:pt x="1588862" y="11245"/>
                </a:lnTo>
                <a:lnTo>
                  <a:pt x="1625500" y="8525"/>
                </a:lnTo>
                <a:lnTo>
                  <a:pt x="1660597" y="7316"/>
                </a:lnTo>
                <a:lnTo>
                  <a:pt x="1695012" y="6779"/>
                </a:lnTo>
                <a:lnTo>
                  <a:pt x="1729121" y="6540"/>
                </a:lnTo>
                <a:lnTo>
                  <a:pt x="1763097" y="6434"/>
                </a:lnTo>
                <a:lnTo>
                  <a:pt x="1810586" y="6374"/>
                </a:lnTo>
                <a:lnTo>
                  <a:pt x="1855937" y="6357"/>
                </a:lnTo>
                <a:lnTo>
                  <a:pt x="1897283" y="9722"/>
                </a:lnTo>
                <a:lnTo>
                  <a:pt x="1936345" y="15188"/>
                </a:lnTo>
                <a:lnTo>
                  <a:pt x="1983236" y="22650"/>
                </a:lnTo>
                <a:lnTo>
                  <a:pt x="2000250" y="2539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SMARTInkShape-Group180">
            <a:extLst>
              <a:ext uri="{FF2B5EF4-FFF2-40B4-BE49-F238E27FC236}">
                <a16:creationId xmlns:a16="http://schemas.microsoft.com/office/drawing/2014/main" id="{FF4612C8-B6F7-47AF-9925-7081D6CE869A}"/>
              </a:ext>
            </a:extLst>
          </p:cNvPr>
          <p:cNvGrpSpPr/>
          <p:nvPr/>
        </p:nvGrpSpPr>
        <p:grpSpPr>
          <a:xfrm>
            <a:off x="2659063" y="177833"/>
            <a:ext cx="1162051" cy="279368"/>
            <a:chOff x="2659063" y="177833"/>
            <a:chExt cx="1162051" cy="279368"/>
          </a:xfrm>
        </p:grpSpPr>
        <p:sp>
          <p:nvSpPr>
            <p:cNvPr id="286" name="SMARTInkShape-615">
              <a:extLst>
                <a:ext uri="{FF2B5EF4-FFF2-40B4-BE49-F238E27FC236}">
                  <a16:creationId xmlns:a16="http://schemas.microsoft.com/office/drawing/2014/main" id="{8405ED8E-7ED8-4305-9778-D4361F9A13D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659063" y="177833"/>
              <a:ext cx="260351" cy="279368"/>
            </a:xfrm>
            <a:custGeom>
              <a:avLst/>
              <a:gdLst/>
              <a:ahLst/>
              <a:cxnLst/>
              <a:rect l="0" t="0" r="0" b="0"/>
              <a:pathLst>
                <a:path w="260351" h="279368">
                  <a:moveTo>
                    <a:pt x="0" y="196817"/>
                  </a:moveTo>
                  <a:lnTo>
                    <a:pt x="0" y="196817"/>
                  </a:lnTo>
                  <a:lnTo>
                    <a:pt x="0" y="193446"/>
                  </a:lnTo>
                  <a:lnTo>
                    <a:pt x="705" y="192453"/>
                  </a:lnTo>
                  <a:lnTo>
                    <a:pt x="1881" y="191791"/>
                  </a:lnTo>
                  <a:lnTo>
                    <a:pt x="3370" y="191350"/>
                  </a:lnTo>
                  <a:lnTo>
                    <a:pt x="6907" y="187096"/>
                  </a:lnTo>
                  <a:lnTo>
                    <a:pt x="33253" y="157305"/>
                  </a:lnTo>
                  <a:lnTo>
                    <a:pt x="79039" y="111428"/>
                  </a:lnTo>
                  <a:lnTo>
                    <a:pt x="123298" y="67874"/>
                  </a:lnTo>
                  <a:lnTo>
                    <a:pt x="142810" y="50801"/>
                  </a:lnTo>
                  <a:lnTo>
                    <a:pt x="149548" y="43021"/>
                  </a:lnTo>
                  <a:lnTo>
                    <a:pt x="195564" y="1247"/>
                  </a:lnTo>
                  <a:lnTo>
                    <a:pt x="198160" y="536"/>
                  </a:lnTo>
                  <a:lnTo>
                    <a:pt x="202905" y="0"/>
                  </a:lnTo>
                  <a:lnTo>
                    <a:pt x="205081" y="43573"/>
                  </a:lnTo>
                  <a:lnTo>
                    <a:pt x="208226" y="58748"/>
                  </a:lnTo>
                  <a:lnTo>
                    <a:pt x="212843" y="101662"/>
                  </a:lnTo>
                  <a:lnTo>
                    <a:pt x="219002" y="143046"/>
                  </a:lnTo>
                  <a:lnTo>
                    <a:pt x="221964" y="189324"/>
                  </a:lnTo>
                  <a:lnTo>
                    <a:pt x="233064" y="234145"/>
                  </a:lnTo>
                  <a:lnTo>
                    <a:pt x="260350" y="27936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SMARTInkShape-616">
              <a:extLst>
                <a:ext uri="{FF2B5EF4-FFF2-40B4-BE49-F238E27FC236}">
                  <a16:creationId xmlns:a16="http://schemas.microsoft.com/office/drawing/2014/main" id="{2C9F47C1-CF10-4D2E-B32B-D0C7F35F733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699854" y="279400"/>
              <a:ext cx="244960" cy="44451"/>
            </a:xfrm>
            <a:custGeom>
              <a:avLst/>
              <a:gdLst/>
              <a:ahLst/>
              <a:cxnLst/>
              <a:rect l="0" t="0" r="0" b="0"/>
              <a:pathLst>
                <a:path w="244960" h="44451">
                  <a:moveTo>
                    <a:pt x="3659" y="44450"/>
                  </a:moveTo>
                  <a:lnTo>
                    <a:pt x="3659" y="44450"/>
                  </a:lnTo>
                  <a:lnTo>
                    <a:pt x="0" y="44450"/>
                  </a:lnTo>
                  <a:lnTo>
                    <a:pt x="9725" y="43744"/>
                  </a:lnTo>
                  <a:lnTo>
                    <a:pt x="54695" y="34991"/>
                  </a:lnTo>
                  <a:lnTo>
                    <a:pt x="98173" y="25269"/>
                  </a:lnTo>
                  <a:lnTo>
                    <a:pt x="136001" y="16908"/>
                  </a:lnTo>
                  <a:lnTo>
                    <a:pt x="176739" y="12826"/>
                  </a:lnTo>
                  <a:lnTo>
                    <a:pt x="214576" y="5957"/>
                  </a:lnTo>
                  <a:lnTo>
                    <a:pt x="24495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MARTInkShape-617">
              <a:extLst>
                <a:ext uri="{FF2B5EF4-FFF2-40B4-BE49-F238E27FC236}">
                  <a16:creationId xmlns:a16="http://schemas.microsoft.com/office/drawing/2014/main" id="{FE7166B2-64FE-41C3-B515-2FEA4C9B4C8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3071926" y="228600"/>
              <a:ext cx="199264" cy="214882"/>
            </a:xfrm>
            <a:custGeom>
              <a:avLst/>
              <a:gdLst/>
              <a:ahLst/>
              <a:cxnLst/>
              <a:rect l="0" t="0" r="0" b="0"/>
              <a:pathLst>
                <a:path w="199264" h="214882">
                  <a:moveTo>
                    <a:pt x="126887" y="50800"/>
                  </a:moveTo>
                  <a:lnTo>
                    <a:pt x="126887" y="50800"/>
                  </a:lnTo>
                  <a:lnTo>
                    <a:pt x="114677" y="50800"/>
                  </a:lnTo>
                  <a:lnTo>
                    <a:pt x="108995" y="52681"/>
                  </a:lnTo>
                  <a:lnTo>
                    <a:pt x="63346" y="83122"/>
                  </a:lnTo>
                  <a:lnTo>
                    <a:pt x="18335" y="124893"/>
                  </a:lnTo>
                  <a:lnTo>
                    <a:pt x="2797" y="154517"/>
                  </a:lnTo>
                  <a:lnTo>
                    <a:pt x="0" y="185012"/>
                  </a:lnTo>
                  <a:lnTo>
                    <a:pt x="3291" y="195616"/>
                  </a:lnTo>
                  <a:lnTo>
                    <a:pt x="8735" y="204324"/>
                  </a:lnTo>
                  <a:lnTo>
                    <a:pt x="12756" y="207227"/>
                  </a:lnTo>
                  <a:lnTo>
                    <a:pt x="32880" y="214881"/>
                  </a:lnTo>
                  <a:lnTo>
                    <a:pt x="77167" y="206414"/>
                  </a:lnTo>
                  <a:lnTo>
                    <a:pt x="92086" y="197410"/>
                  </a:lnTo>
                  <a:lnTo>
                    <a:pt x="136902" y="160013"/>
                  </a:lnTo>
                  <a:lnTo>
                    <a:pt x="178404" y="118466"/>
                  </a:lnTo>
                  <a:lnTo>
                    <a:pt x="198716" y="75232"/>
                  </a:lnTo>
                  <a:lnTo>
                    <a:pt x="199263" y="64951"/>
                  </a:lnTo>
                  <a:lnTo>
                    <a:pt x="188046" y="30581"/>
                  </a:lnTo>
                  <a:lnTo>
                    <a:pt x="178482" y="15725"/>
                  </a:lnTo>
                  <a:lnTo>
                    <a:pt x="166712" y="5757"/>
                  </a:lnTo>
                  <a:lnTo>
                    <a:pt x="156581" y="2559"/>
                  </a:lnTo>
                  <a:lnTo>
                    <a:pt x="12053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MARTInkShape-618">
              <a:extLst>
                <a:ext uri="{FF2B5EF4-FFF2-40B4-BE49-F238E27FC236}">
                  <a16:creationId xmlns:a16="http://schemas.microsoft.com/office/drawing/2014/main" id="{69303387-225D-4572-85D9-970E9B8A4FA0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3306840" y="203200"/>
              <a:ext cx="514274" cy="234951"/>
            </a:xfrm>
            <a:custGeom>
              <a:avLst/>
              <a:gdLst/>
              <a:ahLst/>
              <a:cxnLst/>
              <a:rect l="0" t="0" r="0" b="0"/>
              <a:pathLst>
                <a:path w="514274" h="234951">
                  <a:moveTo>
                    <a:pt x="6273" y="234950"/>
                  </a:moveTo>
                  <a:lnTo>
                    <a:pt x="6273" y="234950"/>
                  </a:lnTo>
                  <a:lnTo>
                    <a:pt x="2901" y="234950"/>
                  </a:lnTo>
                  <a:lnTo>
                    <a:pt x="1908" y="234244"/>
                  </a:lnTo>
                  <a:lnTo>
                    <a:pt x="1246" y="233069"/>
                  </a:lnTo>
                  <a:lnTo>
                    <a:pt x="0" y="228862"/>
                  </a:lnTo>
                  <a:lnTo>
                    <a:pt x="3316" y="228678"/>
                  </a:lnTo>
                  <a:lnTo>
                    <a:pt x="4302" y="227946"/>
                  </a:lnTo>
                  <a:lnTo>
                    <a:pt x="9384" y="219768"/>
                  </a:lnTo>
                  <a:lnTo>
                    <a:pt x="51106" y="175608"/>
                  </a:lnTo>
                  <a:lnTo>
                    <a:pt x="91599" y="131114"/>
                  </a:lnTo>
                  <a:lnTo>
                    <a:pt x="133110" y="86973"/>
                  </a:lnTo>
                  <a:lnTo>
                    <a:pt x="170198" y="40219"/>
                  </a:lnTo>
                  <a:lnTo>
                    <a:pt x="187408" y="21415"/>
                  </a:lnTo>
                  <a:lnTo>
                    <a:pt x="189083" y="17044"/>
                  </a:lnTo>
                  <a:lnTo>
                    <a:pt x="190235" y="15596"/>
                  </a:lnTo>
                  <a:lnTo>
                    <a:pt x="196685" y="12733"/>
                  </a:lnTo>
                  <a:lnTo>
                    <a:pt x="200118" y="12710"/>
                  </a:lnTo>
                  <a:lnTo>
                    <a:pt x="201119" y="13412"/>
                  </a:lnTo>
                  <a:lnTo>
                    <a:pt x="201787" y="14586"/>
                  </a:lnTo>
                  <a:lnTo>
                    <a:pt x="202232" y="16074"/>
                  </a:lnTo>
                  <a:lnTo>
                    <a:pt x="188173" y="57664"/>
                  </a:lnTo>
                  <a:lnTo>
                    <a:pt x="175594" y="100763"/>
                  </a:lnTo>
                  <a:lnTo>
                    <a:pt x="165858" y="140226"/>
                  </a:lnTo>
                  <a:lnTo>
                    <a:pt x="165133" y="157399"/>
                  </a:lnTo>
                  <a:lnTo>
                    <a:pt x="166953" y="163559"/>
                  </a:lnTo>
                  <a:lnTo>
                    <a:pt x="173870" y="173262"/>
                  </a:lnTo>
                  <a:lnTo>
                    <a:pt x="183323" y="179826"/>
                  </a:lnTo>
                  <a:lnTo>
                    <a:pt x="195061" y="182869"/>
                  </a:lnTo>
                  <a:lnTo>
                    <a:pt x="220092" y="184038"/>
                  </a:lnTo>
                  <a:lnTo>
                    <a:pt x="261934" y="166845"/>
                  </a:lnTo>
                  <a:lnTo>
                    <a:pt x="306361" y="144468"/>
                  </a:lnTo>
                  <a:lnTo>
                    <a:pt x="346386" y="119632"/>
                  </a:lnTo>
                  <a:lnTo>
                    <a:pt x="392445" y="88281"/>
                  </a:lnTo>
                  <a:lnTo>
                    <a:pt x="435723" y="58282"/>
                  </a:lnTo>
                  <a:lnTo>
                    <a:pt x="477538" y="27610"/>
                  </a:lnTo>
                  <a:lnTo>
                    <a:pt x="51427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MARTInkShape-619">
            <a:extLst>
              <a:ext uri="{FF2B5EF4-FFF2-40B4-BE49-F238E27FC236}">
                <a16:creationId xmlns:a16="http://schemas.microsoft.com/office/drawing/2014/main" id="{ED7479A7-753C-4C5C-80FF-43BB7684BAC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08813" y="1238514"/>
            <a:ext cx="2108201" cy="69587"/>
          </a:xfrm>
          <a:custGeom>
            <a:avLst/>
            <a:gdLst/>
            <a:ahLst/>
            <a:cxnLst/>
            <a:rect l="0" t="0" r="0" b="0"/>
            <a:pathLst>
              <a:path w="2108201" h="69587">
                <a:moveTo>
                  <a:pt x="0" y="44186"/>
                </a:moveTo>
                <a:lnTo>
                  <a:pt x="0" y="44186"/>
                </a:lnTo>
                <a:lnTo>
                  <a:pt x="6742" y="40815"/>
                </a:lnTo>
                <a:lnTo>
                  <a:pt x="51062" y="36071"/>
                </a:lnTo>
                <a:lnTo>
                  <a:pt x="95830" y="30007"/>
                </a:lnTo>
                <a:lnTo>
                  <a:pt x="138365" y="25778"/>
                </a:lnTo>
                <a:lnTo>
                  <a:pt x="178372" y="25263"/>
                </a:lnTo>
                <a:lnTo>
                  <a:pt x="216875" y="25161"/>
                </a:lnTo>
                <a:lnTo>
                  <a:pt x="262502" y="20777"/>
                </a:lnTo>
                <a:lnTo>
                  <a:pt x="303948" y="19376"/>
                </a:lnTo>
                <a:lnTo>
                  <a:pt x="347508" y="18961"/>
                </a:lnTo>
                <a:lnTo>
                  <a:pt x="392400" y="18132"/>
                </a:lnTo>
                <a:lnTo>
                  <a:pt x="424636" y="15438"/>
                </a:lnTo>
                <a:lnTo>
                  <a:pt x="457779" y="13770"/>
                </a:lnTo>
                <a:lnTo>
                  <a:pt x="491324" y="12324"/>
                </a:lnTo>
                <a:lnTo>
                  <a:pt x="525047" y="9329"/>
                </a:lnTo>
                <a:lnTo>
                  <a:pt x="558850" y="7527"/>
                </a:lnTo>
                <a:lnTo>
                  <a:pt x="593394" y="6727"/>
                </a:lnTo>
                <a:lnTo>
                  <a:pt x="629914" y="6371"/>
                </a:lnTo>
                <a:lnTo>
                  <a:pt x="669193" y="6213"/>
                </a:lnTo>
                <a:lnTo>
                  <a:pt x="709463" y="5437"/>
                </a:lnTo>
                <a:lnTo>
                  <a:pt x="748527" y="2740"/>
                </a:lnTo>
                <a:lnTo>
                  <a:pt x="788938" y="1071"/>
                </a:lnTo>
                <a:lnTo>
                  <a:pt x="830416" y="329"/>
                </a:lnTo>
                <a:lnTo>
                  <a:pt x="872370" y="0"/>
                </a:lnTo>
                <a:lnTo>
                  <a:pt x="916416" y="1735"/>
                </a:lnTo>
                <a:lnTo>
                  <a:pt x="961862" y="4858"/>
                </a:lnTo>
                <a:lnTo>
                  <a:pt x="1007931" y="8597"/>
                </a:lnTo>
                <a:lnTo>
                  <a:pt x="1031787" y="10583"/>
                </a:lnTo>
                <a:lnTo>
                  <a:pt x="1056158" y="12611"/>
                </a:lnTo>
                <a:lnTo>
                  <a:pt x="1080872" y="14670"/>
                </a:lnTo>
                <a:lnTo>
                  <a:pt x="1105109" y="16042"/>
                </a:lnTo>
                <a:lnTo>
                  <a:pt x="1129027" y="16957"/>
                </a:lnTo>
                <a:lnTo>
                  <a:pt x="1152735" y="17566"/>
                </a:lnTo>
                <a:lnTo>
                  <a:pt x="1177007" y="18678"/>
                </a:lnTo>
                <a:lnTo>
                  <a:pt x="1201654" y="20125"/>
                </a:lnTo>
                <a:lnTo>
                  <a:pt x="1226553" y="21796"/>
                </a:lnTo>
                <a:lnTo>
                  <a:pt x="1251618" y="23615"/>
                </a:lnTo>
                <a:lnTo>
                  <a:pt x="1276795" y="25533"/>
                </a:lnTo>
                <a:lnTo>
                  <a:pt x="1302047" y="27517"/>
                </a:lnTo>
                <a:lnTo>
                  <a:pt x="1326643" y="29546"/>
                </a:lnTo>
                <a:lnTo>
                  <a:pt x="1350800" y="31604"/>
                </a:lnTo>
                <a:lnTo>
                  <a:pt x="1374667" y="33681"/>
                </a:lnTo>
                <a:lnTo>
                  <a:pt x="1399044" y="35772"/>
                </a:lnTo>
                <a:lnTo>
                  <a:pt x="1423763" y="37871"/>
                </a:lnTo>
                <a:lnTo>
                  <a:pt x="1448709" y="39976"/>
                </a:lnTo>
                <a:lnTo>
                  <a:pt x="1473806" y="42085"/>
                </a:lnTo>
                <a:lnTo>
                  <a:pt x="1499003" y="44196"/>
                </a:lnTo>
                <a:lnTo>
                  <a:pt x="1524269" y="46310"/>
                </a:lnTo>
                <a:lnTo>
                  <a:pt x="1548874" y="47718"/>
                </a:lnTo>
                <a:lnTo>
                  <a:pt x="1573038" y="48658"/>
                </a:lnTo>
                <a:lnTo>
                  <a:pt x="1619877" y="50407"/>
                </a:lnTo>
                <a:lnTo>
                  <a:pt x="1664214" y="53536"/>
                </a:lnTo>
                <a:lnTo>
                  <a:pt x="1709318" y="55397"/>
                </a:lnTo>
                <a:lnTo>
                  <a:pt x="1755236" y="56224"/>
                </a:lnTo>
                <a:lnTo>
                  <a:pt x="1801514" y="56592"/>
                </a:lnTo>
                <a:lnTo>
                  <a:pt x="1846071" y="58637"/>
                </a:lnTo>
                <a:lnTo>
                  <a:pt x="1890098" y="61192"/>
                </a:lnTo>
                <a:lnTo>
                  <a:pt x="1935536" y="62328"/>
                </a:lnTo>
                <a:lnTo>
                  <a:pt x="1979720" y="64714"/>
                </a:lnTo>
                <a:lnTo>
                  <a:pt x="2022875" y="67421"/>
                </a:lnTo>
                <a:lnTo>
                  <a:pt x="2065574" y="68624"/>
                </a:lnTo>
                <a:lnTo>
                  <a:pt x="2108200" y="6958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SMARTInkShape-620">
            <a:extLst>
              <a:ext uri="{FF2B5EF4-FFF2-40B4-BE49-F238E27FC236}">
                <a16:creationId xmlns:a16="http://schemas.microsoft.com/office/drawing/2014/main" id="{14677AB7-E82D-4945-A325-EF91BC08173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93963" y="1200412"/>
            <a:ext cx="3854451" cy="63239"/>
          </a:xfrm>
          <a:custGeom>
            <a:avLst/>
            <a:gdLst/>
            <a:ahLst/>
            <a:cxnLst/>
            <a:rect l="0" t="0" r="0" b="0"/>
            <a:pathLst>
              <a:path w="3854451" h="63239">
                <a:moveTo>
                  <a:pt x="0" y="25138"/>
                </a:moveTo>
                <a:lnTo>
                  <a:pt x="0" y="25138"/>
                </a:lnTo>
                <a:lnTo>
                  <a:pt x="14746" y="12273"/>
                </a:lnTo>
                <a:lnTo>
                  <a:pt x="23295" y="7310"/>
                </a:lnTo>
                <a:lnTo>
                  <a:pt x="30053" y="6329"/>
                </a:lnTo>
                <a:lnTo>
                  <a:pt x="46734" y="5404"/>
                </a:lnTo>
                <a:lnTo>
                  <a:pt x="58646" y="1066"/>
                </a:lnTo>
                <a:lnTo>
                  <a:pt x="74378" y="0"/>
                </a:lnTo>
                <a:lnTo>
                  <a:pt x="121029" y="5833"/>
                </a:lnTo>
                <a:lnTo>
                  <a:pt x="164250" y="6066"/>
                </a:lnTo>
                <a:lnTo>
                  <a:pt x="205527" y="6085"/>
                </a:lnTo>
                <a:lnTo>
                  <a:pt x="252059" y="6088"/>
                </a:lnTo>
                <a:lnTo>
                  <a:pt x="292552" y="6088"/>
                </a:lnTo>
                <a:lnTo>
                  <a:pt x="337893" y="9459"/>
                </a:lnTo>
                <a:lnTo>
                  <a:pt x="383956" y="11850"/>
                </a:lnTo>
                <a:lnTo>
                  <a:pt x="424131" y="12264"/>
                </a:lnTo>
                <a:lnTo>
                  <a:pt x="463864" y="12386"/>
                </a:lnTo>
                <a:lnTo>
                  <a:pt x="507309" y="13128"/>
                </a:lnTo>
                <a:lnTo>
                  <a:pt x="539207" y="15802"/>
                </a:lnTo>
                <a:lnTo>
                  <a:pt x="572199" y="17461"/>
                </a:lnTo>
                <a:lnTo>
                  <a:pt x="605677" y="18198"/>
                </a:lnTo>
                <a:lnTo>
                  <a:pt x="639371" y="18526"/>
                </a:lnTo>
                <a:lnTo>
                  <a:pt x="675042" y="18672"/>
                </a:lnTo>
                <a:lnTo>
                  <a:pt x="712063" y="18736"/>
                </a:lnTo>
                <a:lnTo>
                  <a:pt x="749683" y="18765"/>
                </a:lnTo>
                <a:lnTo>
                  <a:pt x="789452" y="20659"/>
                </a:lnTo>
                <a:lnTo>
                  <a:pt x="831350" y="23147"/>
                </a:lnTo>
                <a:lnTo>
                  <a:pt x="875843" y="24253"/>
                </a:lnTo>
                <a:lnTo>
                  <a:pt x="921487" y="22863"/>
                </a:lnTo>
                <a:lnTo>
                  <a:pt x="967644" y="20599"/>
                </a:lnTo>
                <a:lnTo>
                  <a:pt x="1014029" y="19593"/>
                </a:lnTo>
                <a:lnTo>
                  <a:pt x="1037969" y="18619"/>
                </a:lnTo>
                <a:lnTo>
                  <a:pt x="1062396" y="17264"/>
                </a:lnTo>
                <a:lnTo>
                  <a:pt x="1087147" y="15656"/>
                </a:lnTo>
                <a:lnTo>
                  <a:pt x="1112115" y="14583"/>
                </a:lnTo>
                <a:lnTo>
                  <a:pt x="1137226" y="13868"/>
                </a:lnTo>
                <a:lnTo>
                  <a:pt x="1162434" y="13391"/>
                </a:lnTo>
                <a:lnTo>
                  <a:pt x="1187000" y="13074"/>
                </a:lnTo>
                <a:lnTo>
                  <a:pt x="1211139" y="12862"/>
                </a:lnTo>
                <a:lnTo>
                  <a:pt x="1234992" y="12721"/>
                </a:lnTo>
                <a:lnTo>
                  <a:pt x="1260067" y="12626"/>
                </a:lnTo>
                <a:lnTo>
                  <a:pt x="1285956" y="12564"/>
                </a:lnTo>
                <a:lnTo>
                  <a:pt x="1312387" y="12522"/>
                </a:lnTo>
                <a:lnTo>
                  <a:pt x="1339180" y="11788"/>
                </a:lnTo>
                <a:lnTo>
                  <a:pt x="1366214" y="10594"/>
                </a:lnTo>
                <a:lnTo>
                  <a:pt x="1393409" y="9092"/>
                </a:lnTo>
                <a:lnTo>
                  <a:pt x="1420006" y="8090"/>
                </a:lnTo>
                <a:lnTo>
                  <a:pt x="1446204" y="7423"/>
                </a:lnTo>
                <a:lnTo>
                  <a:pt x="1472136" y="6978"/>
                </a:lnTo>
                <a:lnTo>
                  <a:pt x="1499301" y="6681"/>
                </a:lnTo>
                <a:lnTo>
                  <a:pt x="1527290" y="6484"/>
                </a:lnTo>
                <a:lnTo>
                  <a:pt x="1555826" y="6352"/>
                </a:lnTo>
                <a:lnTo>
                  <a:pt x="1584728" y="6264"/>
                </a:lnTo>
                <a:lnTo>
                  <a:pt x="1613874" y="6205"/>
                </a:lnTo>
                <a:lnTo>
                  <a:pt x="1643183" y="6166"/>
                </a:lnTo>
                <a:lnTo>
                  <a:pt x="1672599" y="6140"/>
                </a:lnTo>
                <a:lnTo>
                  <a:pt x="1702088" y="6123"/>
                </a:lnTo>
                <a:lnTo>
                  <a:pt x="1731625" y="6111"/>
                </a:lnTo>
                <a:lnTo>
                  <a:pt x="1761900" y="6104"/>
                </a:lnTo>
                <a:lnTo>
                  <a:pt x="1792666" y="6098"/>
                </a:lnTo>
                <a:lnTo>
                  <a:pt x="1823761" y="6095"/>
                </a:lnTo>
                <a:lnTo>
                  <a:pt x="1855074" y="6093"/>
                </a:lnTo>
                <a:lnTo>
                  <a:pt x="1886532" y="6091"/>
                </a:lnTo>
                <a:lnTo>
                  <a:pt x="1918088" y="6090"/>
                </a:lnTo>
                <a:lnTo>
                  <a:pt x="1949708" y="6089"/>
                </a:lnTo>
                <a:lnTo>
                  <a:pt x="1981372" y="6089"/>
                </a:lnTo>
                <a:lnTo>
                  <a:pt x="2013065" y="6089"/>
                </a:lnTo>
                <a:lnTo>
                  <a:pt x="2044776" y="6088"/>
                </a:lnTo>
                <a:lnTo>
                  <a:pt x="2076501" y="6088"/>
                </a:lnTo>
                <a:lnTo>
                  <a:pt x="2108234" y="6088"/>
                </a:lnTo>
                <a:lnTo>
                  <a:pt x="2139972" y="6794"/>
                </a:lnTo>
                <a:lnTo>
                  <a:pt x="2171715" y="7970"/>
                </a:lnTo>
                <a:lnTo>
                  <a:pt x="2203460" y="9459"/>
                </a:lnTo>
                <a:lnTo>
                  <a:pt x="2235206" y="10452"/>
                </a:lnTo>
                <a:lnTo>
                  <a:pt x="2266954" y="11114"/>
                </a:lnTo>
                <a:lnTo>
                  <a:pt x="2298703" y="11555"/>
                </a:lnTo>
                <a:lnTo>
                  <a:pt x="2330451" y="11850"/>
                </a:lnTo>
                <a:lnTo>
                  <a:pt x="2362201" y="12046"/>
                </a:lnTo>
                <a:lnTo>
                  <a:pt x="2393951" y="12177"/>
                </a:lnTo>
                <a:lnTo>
                  <a:pt x="2426406" y="12969"/>
                </a:lnTo>
                <a:lnTo>
                  <a:pt x="2459332" y="14203"/>
                </a:lnTo>
                <a:lnTo>
                  <a:pt x="2492571" y="15732"/>
                </a:lnTo>
                <a:lnTo>
                  <a:pt x="2525314" y="16750"/>
                </a:lnTo>
                <a:lnTo>
                  <a:pt x="2557726" y="17430"/>
                </a:lnTo>
                <a:lnTo>
                  <a:pt x="2589917" y="17882"/>
                </a:lnTo>
                <a:lnTo>
                  <a:pt x="2622667" y="18890"/>
                </a:lnTo>
                <a:lnTo>
                  <a:pt x="2655789" y="20267"/>
                </a:lnTo>
                <a:lnTo>
                  <a:pt x="2689159" y="21891"/>
                </a:lnTo>
                <a:lnTo>
                  <a:pt x="2721989" y="22973"/>
                </a:lnTo>
                <a:lnTo>
                  <a:pt x="2754459" y="23695"/>
                </a:lnTo>
                <a:lnTo>
                  <a:pt x="2786689" y="24176"/>
                </a:lnTo>
                <a:lnTo>
                  <a:pt x="2819465" y="24497"/>
                </a:lnTo>
                <a:lnTo>
                  <a:pt x="2852604" y="24710"/>
                </a:lnTo>
                <a:lnTo>
                  <a:pt x="2885986" y="24853"/>
                </a:lnTo>
                <a:lnTo>
                  <a:pt x="2918118" y="24948"/>
                </a:lnTo>
                <a:lnTo>
                  <a:pt x="2949418" y="25011"/>
                </a:lnTo>
                <a:lnTo>
                  <a:pt x="2980161" y="25054"/>
                </a:lnTo>
                <a:lnTo>
                  <a:pt x="3010535" y="25787"/>
                </a:lnTo>
                <a:lnTo>
                  <a:pt x="3040662" y="26982"/>
                </a:lnTo>
                <a:lnTo>
                  <a:pt x="3070624" y="28484"/>
                </a:lnTo>
                <a:lnTo>
                  <a:pt x="3100477" y="29485"/>
                </a:lnTo>
                <a:lnTo>
                  <a:pt x="3130257" y="30153"/>
                </a:lnTo>
                <a:lnTo>
                  <a:pt x="3159988" y="30598"/>
                </a:lnTo>
                <a:lnTo>
                  <a:pt x="3188275" y="31600"/>
                </a:lnTo>
                <a:lnTo>
                  <a:pt x="3215600" y="32974"/>
                </a:lnTo>
                <a:lnTo>
                  <a:pt x="3242283" y="34595"/>
                </a:lnTo>
                <a:lnTo>
                  <a:pt x="3268539" y="35676"/>
                </a:lnTo>
                <a:lnTo>
                  <a:pt x="3294509" y="36397"/>
                </a:lnTo>
                <a:lnTo>
                  <a:pt x="3320289" y="36877"/>
                </a:lnTo>
                <a:lnTo>
                  <a:pt x="3345943" y="37903"/>
                </a:lnTo>
                <a:lnTo>
                  <a:pt x="3371512" y="39292"/>
                </a:lnTo>
                <a:lnTo>
                  <a:pt x="3397024" y="40924"/>
                </a:lnTo>
                <a:lnTo>
                  <a:pt x="3444186" y="42738"/>
                </a:lnTo>
                <a:lnTo>
                  <a:pt x="3488666" y="44249"/>
                </a:lnTo>
                <a:lnTo>
                  <a:pt x="3531953" y="47273"/>
                </a:lnTo>
                <a:lnTo>
                  <a:pt x="3572829" y="49087"/>
                </a:lnTo>
                <a:lnTo>
                  <a:pt x="3612163" y="50599"/>
                </a:lnTo>
                <a:lnTo>
                  <a:pt x="3650811" y="53622"/>
                </a:lnTo>
                <a:lnTo>
                  <a:pt x="3685392" y="55437"/>
                </a:lnTo>
                <a:lnTo>
                  <a:pt x="3732627" y="58339"/>
                </a:lnTo>
                <a:lnTo>
                  <a:pt x="3776021" y="61787"/>
                </a:lnTo>
                <a:lnTo>
                  <a:pt x="3815689" y="62808"/>
                </a:lnTo>
                <a:lnTo>
                  <a:pt x="3854450" y="6323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MARTInkShape-621">
            <a:extLst>
              <a:ext uri="{FF2B5EF4-FFF2-40B4-BE49-F238E27FC236}">
                <a16:creationId xmlns:a16="http://schemas.microsoft.com/office/drawing/2014/main" id="{3CC347D0-06D6-4D3B-ABDA-D40B5E06B8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183813" y="2844826"/>
            <a:ext cx="241300" cy="311122"/>
          </a:xfrm>
          <a:custGeom>
            <a:avLst/>
            <a:gdLst/>
            <a:ahLst/>
            <a:cxnLst/>
            <a:rect l="0" t="0" r="0" b="0"/>
            <a:pathLst>
              <a:path w="241300" h="311122">
                <a:moveTo>
                  <a:pt x="31750" y="82524"/>
                </a:moveTo>
                <a:lnTo>
                  <a:pt x="31750" y="82524"/>
                </a:lnTo>
                <a:lnTo>
                  <a:pt x="28379" y="82524"/>
                </a:lnTo>
                <a:lnTo>
                  <a:pt x="27385" y="81818"/>
                </a:lnTo>
                <a:lnTo>
                  <a:pt x="26723" y="80643"/>
                </a:lnTo>
                <a:lnTo>
                  <a:pt x="25422" y="76252"/>
                </a:lnTo>
                <a:lnTo>
                  <a:pt x="49410" y="75469"/>
                </a:lnTo>
                <a:lnTo>
                  <a:pt x="64061" y="71148"/>
                </a:lnTo>
                <a:lnTo>
                  <a:pt x="110073" y="69134"/>
                </a:lnTo>
                <a:lnTo>
                  <a:pt x="156633" y="54092"/>
                </a:lnTo>
                <a:lnTo>
                  <a:pt x="200821" y="42022"/>
                </a:lnTo>
                <a:lnTo>
                  <a:pt x="210335" y="39244"/>
                </a:lnTo>
                <a:lnTo>
                  <a:pt x="232167" y="37437"/>
                </a:lnTo>
                <a:lnTo>
                  <a:pt x="241265" y="31747"/>
                </a:lnTo>
                <a:lnTo>
                  <a:pt x="241299" y="37813"/>
                </a:lnTo>
                <a:lnTo>
                  <a:pt x="237928" y="41368"/>
                </a:lnTo>
                <a:lnTo>
                  <a:pt x="229763" y="57618"/>
                </a:lnTo>
                <a:lnTo>
                  <a:pt x="204902" y="87889"/>
                </a:lnTo>
                <a:lnTo>
                  <a:pt x="175501" y="132828"/>
                </a:lnTo>
                <a:lnTo>
                  <a:pt x="141809" y="178044"/>
                </a:lnTo>
                <a:lnTo>
                  <a:pt x="111434" y="223566"/>
                </a:lnTo>
                <a:lnTo>
                  <a:pt x="101603" y="247619"/>
                </a:lnTo>
                <a:lnTo>
                  <a:pt x="101600" y="233318"/>
                </a:lnTo>
                <a:lnTo>
                  <a:pt x="97942" y="219372"/>
                </a:lnTo>
                <a:lnTo>
                  <a:pt x="102182" y="176919"/>
                </a:lnTo>
                <a:lnTo>
                  <a:pt x="112420" y="135235"/>
                </a:lnTo>
                <a:lnTo>
                  <a:pt x="124904" y="91733"/>
                </a:lnTo>
                <a:lnTo>
                  <a:pt x="131471" y="67044"/>
                </a:lnTo>
                <a:lnTo>
                  <a:pt x="134674" y="47363"/>
                </a:lnTo>
                <a:lnTo>
                  <a:pt x="145526" y="13308"/>
                </a:lnTo>
                <a:lnTo>
                  <a:pt x="146019" y="3362"/>
                </a:lnTo>
                <a:lnTo>
                  <a:pt x="145324" y="2233"/>
                </a:lnTo>
                <a:lnTo>
                  <a:pt x="144155" y="1480"/>
                </a:lnTo>
                <a:lnTo>
                  <a:pt x="139777" y="0"/>
                </a:lnTo>
                <a:lnTo>
                  <a:pt x="128873" y="11512"/>
                </a:lnTo>
                <a:lnTo>
                  <a:pt x="106402" y="53088"/>
                </a:lnTo>
                <a:lnTo>
                  <a:pt x="89947" y="98504"/>
                </a:lnTo>
                <a:lnTo>
                  <a:pt x="76292" y="143664"/>
                </a:lnTo>
                <a:lnTo>
                  <a:pt x="68534" y="190824"/>
                </a:lnTo>
                <a:lnTo>
                  <a:pt x="58916" y="234397"/>
                </a:lnTo>
                <a:lnTo>
                  <a:pt x="57253" y="275972"/>
                </a:lnTo>
                <a:lnTo>
                  <a:pt x="63423" y="309750"/>
                </a:lnTo>
                <a:lnTo>
                  <a:pt x="64154" y="310208"/>
                </a:lnTo>
                <a:lnTo>
                  <a:pt x="69772" y="311114"/>
                </a:lnTo>
                <a:lnTo>
                  <a:pt x="66455" y="311121"/>
                </a:lnTo>
                <a:lnTo>
                  <a:pt x="65470" y="309711"/>
                </a:lnTo>
                <a:lnTo>
                  <a:pt x="54063" y="263258"/>
                </a:lnTo>
                <a:lnTo>
                  <a:pt x="33035" y="215741"/>
                </a:lnTo>
                <a:lnTo>
                  <a:pt x="14866" y="170844"/>
                </a:lnTo>
                <a:lnTo>
                  <a:pt x="0" y="13967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MARTInkShape-622">
            <a:extLst>
              <a:ext uri="{FF2B5EF4-FFF2-40B4-BE49-F238E27FC236}">
                <a16:creationId xmlns:a16="http://schemas.microsoft.com/office/drawing/2014/main" id="{1C737907-EE5D-44D9-8F27-FC4AA1FA314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380663" y="3316984"/>
            <a:ext cx="380729" cy="518414"/>
          </a:xfrm>
          <a:custGeom>
            <a:avLst/>
            <a:gdLst/>
            <a:ahLst/>
            <a:cxnLst/>
            <a:rect l="0" t="0" r="0" b="0"/>
            <a:pathLst>
              <a:path w="380729" h="518414">
                <a:moveTo>
                  <a:pt x="95250" y="162816"/>
                </a:moveTo>
                <a:lnTo>
                  <a:pt x="95250" y="162816"/>
                </a:lnTo>
                <a:lnTo>
                  <a:pt x="104088" y="162816"/>
                </a:lnTo>
                <a:lnTo>
                  <a:pt x="125287" y="168283"/>
                </a:lnTo>
                <a:lnTo>
                  <a:pt x="131647" y="166892"/>
                </a:lnTo>
                <a:lnTo>
                  <a:pt x="137532" y="164628"/>
                </a:lnTo>
                <a:lnTo>
                  <a:pt x="182057" y="162837"/>
                </a:lnTo>
                <a:lnTo>
                  <a:pt x="223661" y="163522"/>
                </a:lnTo>
                <a:lnTo>
                  <a:pt x="236273" y="167842"/>
                </a:lnTo>
                <a:lnTo>
                  <a:pt x="281531" y="169151"/>
                </a:lnTo>
                <a:lnTo>
                  <a:pt x="294221" y="169867"/>
                </a:lnTo>
                <a:lnTo>
                  <a:pt x="319616" y="174927"/>
                </a:lnTo>
                <a:lnTo>
                  <a:pt x="340652" y="176170"/>
                </a:lnTo>
                <a:lnTo>
                  <a:pt x="359171" y="181273"/>
                </a:lnTo>
                <a:lnTo>
                  <a:pt x="380728" y="181866"/>
                </a:lnTo>
                <a:lnTo>
                  <a:pt x="377549" y="181866"/>
                </a:lnTo>
                <a:lnTo>
                  <a:pt x="376582" y="182572"/>
                </a:lnTo>
                <a:lnTo>
                  <a:pt x="375509" y="185237"/>
                </a:lnTo>
                <a:lnTo>
                  <a:pt x="374517" y="186230"/>
                </a:lnTo>
                <a:lnTo>
                  <a:pt x="332020" y="205423"/>
                </a:lnTo>
                <a:lnTo>
                  <a:pt x="329297" y="206037"/>
                </a:lnTo>
                <a:lnTo>
                  <a:pt x="284783" y="232585"/>
                </a:lnTo>
                <a:lnTo>
                  <a:pt x="253964" y="252945"/>
                </a:lnTo>
                <a:lnTo>
                  <a:pt x="218109" y="298872"/>
                </a:lnTo>
                <a:lnTo>
                  <a:pt x="189153" y="341158"/>
                </a:lnTo>
                <a:lnTo>
                  <a:pt x="184221" y="354966"/>
                </a:lnTo>
                <a:lnTo>
                  <a:pt x="175861" y="368700"/>
                </a:lnTo>
                <a:lnTo>
                  <a:pt x="170439" y="388183"/>
                </a:lnTo>
                <a:lnTo>
                  <a:pt x="160542" y="408858"/>
                </a:lnTo>
                <a:lnTo>
                  <a:pt x="152400" y="442114"/>
                </a:lnTo>
                <a:lnTo>
                  <a:pt x="152400" y="438815"/>
                </a:lnTo>
                <a:lnTo>
                  <a:pt x="151694" y="437832"/>
                </a:lnTo>
                <a:lnTo>
                  <a:pt x="149029" y="436740"/>
                </a:lnTo>
                <a:lnTo>
                  <a:pt x="148035" y="435743"/>
                </a:lnTo>
                <a:lnTo>
                  <a:pt x="146932" y="432754"/>
                </a:lnTo>
                <a:lnTo>
                  <a:pt x="146056" y="387764"/>
                </a:lnTo>
                <a:lnTo>
                  <a:pt x="153223" y="346047"/>
                </a:lnTo>
                <a:lnTo>
                  <a:pt x="165282" y="303086"/>
                </a:lnTo>
                <a:lnTo>
                  <a:pt x="174909" y="275347"/>
                </a:lnTo>
                <a:lnTo>
                  <a:pt x="177926" y="260102"/>
                </a:lnTo>
                <a:lnTo>
                  <a:pt x="187597" y="231187"/>
                </a:lnTo>
                <a:lnTo>
                  <a:pt x="197153" y="186762"/>
                </a:lnTo>
                <a:lnTo>
                  <a:pt x="208313" y="143170"/>
                </a:lnTo>
                <a:lnTo>
                  <a:pt x="215238" y="99281"/>
                </a:lnTo>
                <a:lnTo>
                  <a:pt x="215177" y="52996"/>
                </a:lnTo>
                <a:lnTo>
                  <a:pt x="202684" y="7085"/>
                </a:lnTo>
                <a:lnTo>
                  <a:pt x="201445" y="6079"/>
                </a:lnTo>
                <a:lnTo>
                  <a:pt x="197757" y="4464"/>
                </a:lnTo>
                <a:lnTo>
                  <a:pt x="197253" y="2361"/>
                </a:lnTo>
                <a:lnTo>
                  <a:pt x="197029" y="486"/>
                </a:lnTo>
                <a:lnTo>
                  <a:pt x="196929" y="2004"/>
                </a:lnTo>
                <a:lnTo>
                  <a:pt x="196903" y="1986"/>
                </a:lnTo>
                <a:lnTo>
                  <a:pt x="196865" y="0"/>
                </a:lnTo>
                <a:lnTo>
                  <a:pt x="196852" y="3391"/>
                </a:lnTo>
                <a:lnTo>
                  <a:pt x="202317" y="9474"/>
                </a:lnTo>
                <a:lnTo>
                  <a:pt x="206854" y="55624"/>
                </a:lnTo>
                <a:lnTo>
                  <a:pt x="205302" y="69986"/>
                </a:lnTo>
                <a:lnTo>
                  <a:pt x="207271" y="87333"/>
                </a:lnTo>
                <a:lnTo>
                  <a:pt x="203499" y="132990"/>
                </a:lnTo>
                <a:lnTo>
                  <a:pt x="203225" y="175127"/>
                </a:lnTo>
                <a:lnTo>
                  <a:pt x="208228" y="218608"/>
                </a:lnTo>
                <a:lnTo>
                  <a:pt x="209434" y="262973"/>
                </a:lnTo>
                <a:lnTo>
                  <a:pt x="214565" y="309297"/>
                </a:lnTo>
                <a:lnTo>
                  <a:pt x="220809" y="352797"/>
                </a:lnTo>
                <a:lnTo>
                  <a:pt x="224004" y="396396"/>
                </a:lnTo>
                <a:lnTo>
                  <a:pt x="233490" y="442045"/>
                </a:lnTo>
                <a:lnTo>
                  <a:pt x="253163" y="481481"/>
                </a:lnTo>
                <a:lnTo>
                  <a:pt x="281493" y="514126"/>
                </a:lnTo>
                <a:lnTo>
                  <a:pt x="285739" y="516510"/>
                </a:lnTo>
                <a:lnTo>
                  <a:pt x="292090" y="518413"/>
                </a:lnTo>
                <a:lnTo>
                  <a:pt x="292097" y="515044"/>
                </a:lnTo>
                <a:lnTo>
                  <a:pt x="291393" y="514052"/>
                </a:lnTo>
                <a:lnTo>
                  <a:pt x="290217" y="513390"/>
                </a:lnTo>
                <a:lnTo>
                  <a:pt x="288728" y="512949"/>
                </a:lnTo>
                <a:lnTo>
                  <a:pt x="287735" y="511243"/>
                </a:lnTo>
                <a:lnTo>
                  <a:pt x="285632" y="502807"/>
                </a:lnTo>
                <a:lnTo>
                  <a:pt x="281560" y="494819"/>
                </a:lnTo>
                <a:lnTo>
                  <a:pt x="278628" y="483829"/>
                </a:lnTo>
                <a:lnTo>
                  <a:pt x="254078" y="440322"/>
                </a:lnTo>
                <a:lnTo>
                  <a:pt x="236364" y="393445"/>
                </a:lnTo>
                <a:lnTo>
                  <a:pt x="209384" y="347975"/>
                </a:lnTo>
                <a:lnTo>
                  <a:pt x="182002" y="304672"/>
                </a:lnTo>
                <a:lnTo>
                  <a:pt x="150405" y="257487"/>
                </a:lnTo>
                <a:lnTo>
                  <a:pt x="136914" y="235395"/>
                </a:lnTo>
                <a:lnTo>
                  <a:pt x="92162" y="188033"/>
                </a:lnTo>
                <a:lnTo>
                  <a:pt x="48703" y="141720"/>
                </a:lnTo>
                <a:lnTo>
                  <a:pt x="22580" y="116961"/>
                </a:lnTo>
                <a:lnTo>
                  <a:pt x="0" y="10566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MARTInkShape-623">
            <a:extLst>
              <a:ext uri="{FF2B5EF4-FFF2-40B4-BE49-F238E27FC236}">
                <a16:creationId xmlns:a16="http://schemas.microsoft.com/office/drawing/2014/main" id="{63F2FD1D-4784-4004-9264-B654EC3F46F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19164" y="1232162"/>
            <a:ext cx="3028943" cy="901439"/>
          </a:xfrm>
          <a:custGeom>
            <a:avLst/>
            <a:gdLst/>
            <a:ahLst/>
            <a:cxnLst/>
            <a:rect l="0" t="0" r="0" b="0"/>
            <a:pathLst>
              <a:path w="3028943" h="901439">
                <a:moveTo>
                  <a:pt x="19048" y="533138"/>
                </a:moveTo>
                <a:lnTo>
                  <a:pt x="19048" y="533138"/>
                </a:lnTo>
                <a:lnTo>
                  <a:pt x="18343" y="566446"/>
                </a:lnTo>
                <a:lnTo>
                  <a:pt x="15677" y="572166"/>
                </a:lnTo>
                <a:lnTo>
                  <a:pt x="15390" y="574679"/>
                </a:lnTo>
                <a:lnTo>
                  <a:pt x="18994" y="595375"/>
                </a:lnTo>
                <a:lnTo>
                  <a:pt x="23402" y="601458"/>
                </a:lnTo>
                <a:lnTo>
                  <a:pt x="24511" y="605365"/>
                </a:lnTo>
                <a:lnTo>
                  <a:pt x="25512" y="606690"/>
                </a:lnTo>
                <a:lnTo>
                  <a:pt x="30788" y="608989"/>
                </a:lnTo>
                <a:lnTo>
                  <a:pt x="31321" y="611065"/>
                </a:lnTo>
                <a:lnTo>
                  <a:pt x="31664" y="614775"/>
                </a:lnTo>
                <a:lnTo>
                  <a:pt x="43488" y="627421"/>
                </a:lnTo>
                <a:lnTo>
                  <a:pt x="47535" y="628102"/>
                </a:lnTo>
                <a:lnTo>
                  <a:pt x="48623" y="628903"/>
                </a:lnTo>
                <a:lnTo>
                  <a:pt x="53883" y="637201"/>
                </a:lnTo>
                <a:lnTo>
                  <a:pt x="57579" y="639361"/>
                </a:lnTo>
                <a:lnTo>
                  <a:pt x="59552" y="639936"/>
                </a:lnTo>
                <a:lnTo>
                  <a:pt x="60867" y="641026"/>
                </a:lnTo>
                <a:lnTo>
                  <a:pt x="62329" y="644118"/>
                </a:lnTo>
                <a:lnTo>
                  <a:pt x="63424" y="645225"/>
                </a:lnTo>
                <a:lnTo>
                  <a:pt x="75024" y="652819"/>
                </a:lnTo>
                <a:lnTo>
                  <a:pt x="81036" y="657961"/>
                </a:lnTo>
                <a:lnTo>
                  <a:pt x="86961" y="660198"/>
                </a:lnTo>
                <a:lnTo>
                  <a:pt x="93185" y="664311"/>
                </a:lnTo>
                <a:lnTo>
                  <a:pt x="100203" y="665843"/>
                </a:lnTo>
                <a:lnTo>
                  <a:pt x="144792" y="666488"/>
                </a:lnTo>
                <a:lnTo>
                  <a:pt x="150870" y="670852"/>
                </a:lnTo>
                <a:lnTo>
                  <a:pt x="157572" y="672576"/>
                </a:lnTo>
                <a:lnTo>
                  <a:pt x="170274" y="684387"/>
                </a:lnTo>
                <a:lnTo>
                  <a:pt x="171922" y="694039"/>
                </a:lnTo>
                <a:lnTo>
                  <a:pt x="173175" y="695439"/>
                </a:lnTo>
                <a:lnTo>
                  <a:pt x="184300" y="704900"/>
                </a:lnTo>
                <a:lnTo>
                  <a:pt x="188449" y="708254"/>
                </a:lnTo>
                <a:lnTo>
                  <a:pt x="196862" y="712289"/>
                </a:lnTo>
                <a:lnTo>
                  <a:pt x="213782" y="727219"/>
                </a:lnTo>
                <a:lnTo>
                  <a:pt x="218015" y="728757"/>
                </a:lnTo>
                <a:lnTo>
                  <a:pt x="219426" y="729873"/>
                </a:lnTo>
                <a:lnTo>
                  <a:pt x="222118" y="734109"/>
                </a:lnTo>
                <a:lnTo>
                  <a:pt x="246359" y="747283"/>
                </a:lnTo>
                <a:lnTo>
                  <a:pt x="251309" y="748964"/>
                </a:lnTo>
                <a:lnTo>
                  <a:pt x="273038" y="766242"/>
                </a:lnTo>
                <a:lnTo>
                  <a:pt x="300812" y="773778"/>
                </a:lnTo>
                <a:lnTo>
                  <a:pt x="330213" y="776281"/>
                </a:lnTo>
                <a:lnTo>
                  <a:pt x="344784" y="779453"/>
                </a:lnTo>
                <a:lnTo>
                  <a:pt x="389114" y="780753"/>
                </a:lnTo>
                <a:lnTo>
                  <a:pt x="432456" y="781492"/>
                </a:lnTo>
                <a:lnTo>
                  <a:pt x="477157" y="795715"/>
                </a:lnTo>
                <a:lnTo>
                  <a:pt x="523939" y="799677"/>
                </a:lnTo>
                <a:lnTo>
                  <a:pt x="571316" y="803200"/>
                </a:lnTo>
                <a:lnTo>
                  <a:pt x="612953" y="811393"/>
                </a:lnTo>
                <a:lnTo>
                  <a:pt x="657156" y="812438"/>
                </a:lnTo>
                <a:lnTo>
                  <a:pt x="703681" y="817997"/>
                </a:lnTo>
                <a:lnTo>
                  <a:pt x="743352" y="823797"/>
                </a:lnTo>
                <a:lnTo>
                  <a:pt x="785335" y="825048"/>
                </a:lnTo>
                <a:lnTo>
                  <a:pt x="827622" y="825213"/>
                </a:lnTo>
                <a:lnTo>
                  <a:pt x="874975" y="830261"/>
                </a:lnTo>
                <a:lnTo>
                  <a:pt x="918458" y="831413"/>
                </a:lnTo>
                <a:lnTo>
                  <a:pt x="964313" y="831565"/>
                </a:lnTo>
                <a:lnTo>
                  <a:pt x="1009253" y="833467"/>
                </a:lnTo>
                <a:lnTo>
                  <a:pt x="1027112" y="835245"/>
                </a:lnTo>
                <a:lnTo>
                  <a:pt x="1074359" y="832209"/>
                </a:lnTo>
                <a:lnTo>
                  <a:pt x="1113317" y="836075"/>
                </a:lnTo>
                <a:lnTo>
                  <a:pt x="1157530" y="837693"/>
                </a:lnTo>
                <a:lnTo>
                  <a:pt x="1205137" y="837906"/>
                </a:lnTo>
                <a:lnTo>
                  <a:pt x="1252311" y="837934"/>
                </a:lnTo>
                <a:lnTo>
                  <a:pt x="1295134" y="841309"/>
                </a:lnTo>
                <a:lnTo>
                  <a:pt x="1339535" y="843896"/>
                </a:lnTo>
                <a:lnTo>
                  <a:pt x="1382140" y="848600"/>
                </a:lnTo>
                <a:lnTo>
                  <a:pt x="1424510" y="850370"/>
                </a:lnTo>
                <a:lnTo>
                  <a:pt x="1466848" y="852484"/>
                </a:lnTo>
                <a:lnTo>
                  <a:pt x="1509182" y="856395"/>
                </a:lnTo>
                <a:lnTo>
                  <a:pt x="1551515" y="856910"/>
                </a:lnTo>
                <a:lnTo>
                  <a:pt x="1593849" y="862004"/>
                </a:lnTo>
                <a:lnTo>
                  <a:pt x="1640546" y="863868"/>
                </a:lnTo>
                <a:lnTo>
                  <a:pt x="1684604" y="868782"/>
                </a:lnTo>
                <a:lnTo>
                  <a:pt x="1727164" y="869569"/>
                </a:lnTo>
                <a:lnTo>
                  <a:pt x="1769527" y="870378"/>
                </a:lnTo>
                <a:lnTo>
                  <a:pt x="1815235" y="875153"/>
                </a:lnTo>
                <a:lnTo>
                  <a:pt x="1855130" y="877803"/>
                </a:lnTo>
                <a:lnTo>
                  <a:pt x="1896654" y="881784"/>
                </a:lnTo>
                <a:lnTo>
                  <a:pt x="1942979" y="882335"/>
                </a:lnTo>
                <a:lnTo>
                  <a:pt x="1983578" y="885752"/>
                </a:lnTo>
                <a:lnTo>
                  <a:pt x="2025683" y="888345"/>
                </a:lnTo>
                <a:lnTo>
                  <a:pt x="2067986" y="888686"/>
                </a:lnTo>
                <a:lnTo>
                  <a:pt x="2110316" y="888731"/>
                </a:lnTo>
                <a:lnTo>
                  <a:pt x="2152649" y="888737"/>
                </a:lnTo>
                <a:lnTo>
                  <a:pt x="2194982" y="888032"/>
                </a:lnTo>
                <a:lnTo>
                  <a:pt x="2237315" y="883271"/>
                </a:lnTo>
                <a:lnTo>
                  <a:pt x="2279649" y="882504"/>
                </a:lnTo>
                <a:lnTo>
                  <a:pt x="2325422" y="882398"/>
                </a:lnTo>
                <a:lnTo>
                  <a:pt x="2366606" y="882389"/>
                </a:lnTo>
                <a:lnTo>
                  <a:pt x="2413589" y="882388"/>
                </a:lnTo>
                <a:lnTo>
                  <a:pt x="2455575" y="885759"/>
                </a:lnTo>
                <a:lnTo>
                  <a:pt x="2495859" y="888346"/>
                </a:lnTo>
                <a:lnTo>
                  <a:pt x="2537923" y="887981"/>
                </a:lnTo>
                <a:lnTo>
                  <a:pt x="2580220" y="883264"/>
                </a:lnTo>
                <a:lnTo>
                  <a:pt x="2625548" y="882465"/>
                </a:lnTo>
                <a:lnTo>
                  <a:pt x="2660207" y="879254"/>
                </a:lnTo>
                <a:lnTo>
                  <a:pt x="2673152" y="880289"/>
                </a:lnTo>
                <a:lnTo>
                  <a:pt x="2711431" y="877210"/>
                </a:lnTo>
                <a:lnTo>
                  <a:pt x="2755897" y="882023"/>
                </a:lnTo>
                <a:lnTo>
                  <a:pt x="2800349" y="885738"/>
                </a:lnTo>
                <a:lnTo>
                  <a:pt x="2843309" y="890502"/>
                </a:lnTo>
                <a:lnTo>
                  <a:pt x="2861437" y="894182"/>
                </a:lnTo>
                <a:lnTo>
                  <a:pt x="2903769" y="895778"/>
                </a:lnTo>
                <a:lnTo>
                  <a:pt x="2916053" y="900111"/>
                </a:lnTo>
                <a:lnTo>
                  <a:pt x="2963601" y="901438"/>
                </a:lnTo>
                <a:lnTo>
                  <a:pt x="2970807" y="901438"/>
                </a:lnTo>
                <a:lnTo>
                  <a:pt x="2989377" y="884564"/>
                </a:lnTo>
                <a:lnTo>
                  <a:pt x="2993252" y="883355"/>
                </a:lnTo>
                <a:lnTo>
                  <a:pt x="2994567" y="882327"/>
                </a:lnTo>
                <a:lnTo>
                  <a:pt x="2996852" y="877006"/>
                </a:lnTo>
                <a:lnTo>
                  <a:pt x="2997168" y="870656"/>
                </a:lnTo>
                <a:lnTo>
                  <a:pt x="3002663" y="864306"/>
                </a:lnTo>
                <a:lnTo>
                  <a:pt x="3004079" y="858460"/>
                </a:lnTo>
                <a:lnTo>
                  <a:pt x="3007861" y="852563"/>
                </a:lnTo>
                <a:lnTo>
                  <a:pt x="3009496" y="844250"/>
                </a:lnTo>
                <a:lnTo>
                  <a:pt x="3009630" y="842146"/>
                </a:lnTo>
                <a:lnTo>
                  <a:pt x="3011661" y="837927"/>
                </a:lnTo>
                <a:lnTo>
                  <a:pt x="3014209" y="833700"/>
                </a:lnTo>
                <a:lnTo>
                  <a:pt x="3022171" y="806580"/>
                </a:lnTo>
                <a:lnTo>
                  <a:pt x="3022313" y="804333"/>
                </a:lnTo>
                <a:lnTo>
                  <a:pt x="3024353" y="799954"/>
                </a:lnTo>
                <a:lnTo>
                  <a:pt x="3025885" y="797799"/>
                </a:lnTo>
                <a:lnTo>
                  <a:pt x="3028041" y="788023"/>
                </a:lnTo>
                <a:lnTo>
                  <a:pt x="3028942" y="750185"/>
                </a:lnTo>
                <a:lnTo>
                  <a:pt x="3022714" y="702695"/>
                </a:lnTo>
                <a:lnTo>
                  <a:pt x="3021897" y="659476"/>
                </a:lnTo>
                <a:lnTo>
                  <a:pt x="3018941" y="641597"/>
                </a:lnTo>
                <a:lnTo>
                  <a:pt x="3022414" y="594273"/>
                </a:lnTo>
                <a:lnTo>
                  <a:pt x="3021882" y="549946"/>
                </a:lnTo>
                <a:lnTo>
                  <a:pt x="3016836" y="508192"/>
                </a:lnTo>
                <a:lnTo>
                  <a:pt x="3011257" y="463315"/>
                </a:lnTo>
                <a:lnTo>
                  <a:pt x="3003110" y="425190"/>
                </a:lnTo>
                <a:lnTo>
                  <a:pt x="2987304" y="380150"/>
                </a:lnTo>
                <a:lnTo>
                  <a:pt x="2979141" y="333286"/>
                </a:lnTo>
                <a:lnTo>
                  <a:pt x="2967203" y="287252"/>
                </a:lnTo>
                <a:lnTo>
                  <a:pt x="2960610" y="260190"/>
                </a:lnTo>
                <a:lnTo>
                  <a:pt x="2954510" y="239595"/>
                </a:lnTo>
                <a:lnTo>
                  <a:pt x="2951389" y="223442"/>
                </a:lnTo>
                <a:lnTo>
                  <a:pt x="2947877" y="207837"/>
                </a:lnTo>
                <a:lnTo>
                  <a:pt x="2944955" y="191690"/>
                </a:lnTo>
                <a:lnTo>
                  <a:pt x="2934868" y="155222"/>
                </a:lnTo>
                <a:lnTo>
                  <a:pt x="2931863" y="120426"/>
                </a:lnTo>
                <a:lnTo>
                  <a:pt x="2928686" y="107699"/>
                </a:lnTo>
                <a:lnTo>
                  <a:pt x="2926819" y="90887"/>
                </a:lnTo>
                <a:lnTo>
                  <a:pt x="2922331" y="80289"/>
                </a:lnTo>
                <a:lnTo>
                  <a:pt x="2916375" y="70029"/>
                </a:lnTo>
                <a:lnTo>
                  <a:pt x="2914876" y="58357"/>
                </a:lnTo>
                <a:lnTo>
                  <a:pt x="2914657" y="39356"/>
                </a:lnTo>
                <a:lnTo>
                  <a:pt x="2909182" y="32504"/>
                </a:lnTo>
                <a:lnTo>
                  <a:pt x="2908376" y="26110"/>
                </a:lnTo>
                <a:lnTo>
                  <a:pt x="2908321" y="22055"/>
                </a:lnTo>
                <a:lnTo>
                  <a:pt x="2907608" y="20966"/>
                </a:lnTo>
                <a:lnTo>
                  <a:pt x="2906427" y="20240"/>
                </a:lnTo>
                <a:lnTo>
                  <a:pt x="2902833" y="19075"/>
                </a:lnTo>
                <a:lnTo>
                  <a:pt x="2902342" y="17034"/>
                </a:lnTo>
                <a:lnTo>
                  <a:pt x="2901949" y="8780"/>
                </a:lnTo>
                <a:lnTo>
                  <a:pt x="2901949" y="10342"/>
                </a:lnTo>
                <a:lnTo>
                  <a:pt x="2901949" y="8365"/>
                </a:lnTo>
                <a:lnTo>
                  <a:pt x="2901949" y="10158"/>
                </a:lnTo>
                <a:lnTo>
                  <a:pt x="2901243" y="10212"/>
                </a:lnTo>
                <a:lnTo>
                  <a:pt x="2898577" y="8391"/>
                </a:lnTo>
                <a:lnTo>
                  <a:pt x="2897584" y="8329"/>
                </a:lnTo>
                <a:lnTo>
                  <a:pt x="2896922" y="8993"/>
                </a:lnTo>
                <a:lnTo>
                  <a:pt x="2895676" y="12236"/>
                </a:lnTo>
                <a:lnTo>
                  <a:pt x="2890138" y="12420"/>
                </a:lnTo>
                <a:lnTo>
                  <a:pt x="2889841" y="11721"/>
                </a:lnTo>
                <a:lnTo>
                  <a:pt x="2889512" y="9062"/>
                </a:lnTo>
                <a:lnTo>
                  <a:pt x="2888719" y="8071"/>
                </a:lnTo>
                <a:lnTo>
                  <a:pt x="2885956" y="6969"/>
                </a:lnTo>
                <a:lnTo>
                  <a:pt x="2840033" y="6088"/>
                </a:lnTo>
                <a:lnTo>
                  <a:pt x="2793259" y="6088"/>
                </a:lnTo>
                <a:lnTo>
                  <a:pt x="2747351" y="5382"/>
                </a:lnTo>
                <a:lnTo>
                  <a:pt x="2704970" y="130"/>
                </a:lnTo>
                <a:lnTo>
                  <a:pt x="2686010" y="1736"/>
                </a:lnTo>
                <a:lnTo>
                  <a:pt x="2646064" y="5706"/>
                </a:lnTo>
                <a:lnTo>
                  <a:pt x="2602009" y="6054"/>
                </a:lnTo>
                <a:lnTo>
                  <a:pt x="2557594" y="6085"/>
                </a:lnTo>
                <a:lnTo>
                  <a:pt x="2510002" y="6088"/>
                </a:lnTo>
                <a:lnTo>
                  <a:pt x="2468001" y="6088"/>
                </a:lnTo>
                <a:lnTo>
                  <a:pt x="2420998" y="6088"/>
                </a:lnTo>
                <a:lnTo>
                  <a:pt x="2379070" y="6088"/>
                </a:lnTo>
                <a:lnTo>
                  <a:pt x="2334909" y="6088"/>
                </a:lnTo>
                <a:lnTo>
                  <a:pt x="2287997" y="6088"/>
                </a:lnTo>
                <a:lnTo>
                  <a:pt x="2240392" y="6088"/>
                </a:lnTo>
                <a:lnTo>
                  <a:pt x="2201391" y="6794"/>
                </a:lnTo>
                <a:lnTo>
                  <a:pt x="2153797" y="11555"/>
                </a:lnTo>
                <a:lnTo>
                  <a:pt x="2112946" y="12264"/>
                </a:lnTo>
                <a:lnTo>
                  <a:pt x="2075087" y="12404"/>
                </a:lnTo>
                <a:lnTo>
                  <a:pt x="2033846" y="15802"/>
                </a:lnTo>
                <a:lnTo>
                  <a:pt x="1991729" y="18198"/>
                </a:lnTo>
                <a:lnTo>
                  <a:pt x="1949438" y="20553"/>
                </a:lnTo>
                <a:lnTo>
                  <a:pt x="1907113" y="24232"/>
                </a:lnTo>
                <a:lnTo>
                  <a:pt x="1861123" y="29323"/>
                </a:lnTo>
                <a:lnTo>
                  <a:pt x="1819635" y="31060"/>
                </a:lnTo>
                <a:lnTo>
                  <a:pt x="1774464" y="34775"/>
                </a:lnTo>
                <a:lnTo>
                  <a:pt x="1727206" y="37233"/>
                </a:lnTo>
                <a:lnTo>
                  <a:pt x="1683168" y="39600"/>
                </a:lnTo>
                <a:lnTo>
                  <a:pt x="1637127" y="43282"/>
                </a:lnTo>
                <a:lnTo>
                  <a:pt x="1592337" y="44715"/>
                </a:lnTo>
                <a:lnTo>
                  <a:pt x="1547637" y="49179"/>
                </a:lnTo>
                <a:lnTo>
                  <a:pt x="1501621" y="50270"/>
                </a:lnTo>
                <a:lnTo>
                  <a:pt x="1454197" y="54849"/>
                </a:lnTo>
                <a:lnTo>
                  <a:pt x="1408245" y="56485"/>
                </a:lnTo>
                <a:lnTo>
                  <a:pt x="1361982" y="56808"/>
                </a:lnTo>
                <a:lnTo>
                  <a:pt x="1314509" y="60531"/>
                </a:lnTo>
                <a:lnTo>
                  <a:pt x="1268547" y="59698"/>
                </a:lnTo>
                <a:lnTo>
                  <a:pt x="1222283" y="62539"/>
                </a:lnTo>
                <a:lnTo>
                  <a:pt x="1174809" y="63100"/>
                </a:lnTo>
                <a:lnTo>
                  <a:pt x="1128847" y="63211"/>
                </a:lnTo>
                <a:lnTo>
                  <a:pt x="1082583" y="63233"/>
                </a:lnTo>
                <a:lnTo>
                  <a:pt x="1038767" y="63237"/>
                </a:lnTo>
                <a:lnTo>
                  <a:pt x="991960" y="63238"/>
                </a:lnTo>
                <a:lnTo>
                  <a:pt x="948534" y="63238"/>
                </a:lnTo>
                <a:lnTo>
                  <a:pt x="901621" y="62532"/>
                </a:lnTo>
                <a:lnTo>
                  <a:pt x="857651" y="58212"/>
                </a:lnTo>
                <a:lnTo>
                  <a:pt x="814995" y="57150"/>
                </a:lnTo>
                <a:lnTo>
                  <a:pt x="773303" y="56940"/>
                </a:lnTo>
                <a:lnTo>
                  <a:pt x="735278" y="56898"/>
                </a:lnTo>
                <a:lnTo>
                  <a:pt x="694004" y="53519"/>
                </a:lnTo>
                <a:lnTo>
                  <a:pt x="656244" y="46763"/>
                </a:lnTo>
                <a:lnTo>
                  <a:pt x="617427" y="42815"/>
                </a:lnTo>
                <a:lnTo>
                  <a:pt x="573104" y="37788"/>
                </a:lnTo>
                <a:lnTo>
                  <a:pt x="525840" y="32457"/>
                </a:lnTo>
                <a:lnTo>
                  <a:pt x="486881" y="27315"/>
                </a:lnTo>
                <a:lnTo>
                  <a:pt x="439296" y="25425"/>
                </a:lnTo>
                <a:lnTo>
                  <a:pt x="398446" y="24489"/>
                </a:lnTo>
                <a:lnTo>
                  <a:pt x="353828" y="16307"/>
                </a:lnTo>
                <a:lnTo>
                  <a:pt x="311194" y="17974"/>
                </a:lnTo>
                <a:lnTo>
                  <a:pt x="287643" y="16665"/>
                </a:lnTo>
                <a:lnTo>
                  <a:pt x="242789" y="12809"/>
                </a:lnTo>
                <a:lnTo>
                  <a:pt x="198303" y="12471"/>
                </a:lnTo>
                <a:lnTo>
                  <a:pt x="163902" y="10559"/>
                </a:lnTo>
                <a:lnTo>
                  <a:pt x="123949" y="6350"/>
                </a:lnTo>
                <a:lnTo>
                  <a:pt x="79055" y="6093"/>
                </a:lnTo>
                <a:lnTo>
                  <a:pt x="55616" y="5383"/>
                </a:lnTo>
                <a:lnTo>
                  <a:pt x="42687" y="621"/>
                </a:lnTo>
                <a:lnTo>
                  <a:pt x="36087" y="0"/>
                </a:lnTo>
                <a:lnTo>
                  <a:pt x="34641" y="618"/>
                </a:lnTo>
                <a:lnTo>
                  <a:pt x="33677" y="1736"/>
                </a:lnTo>
                <a:lnTo>
                  <a:pt x="32129" y="5228"/>
                </a:lnTo>
                <a:lnTo>
                  <a:pt x="30036" y="5706"/>
                </a:lnTo>
                <a:lnTo>
                  <a:pt x="19072" y="6088"/>
                </a:lnTo>
                <a:lnTo>
                  <a:pt x="15684" y="9459"/>
                </a:lnTo>
                <a:lnTo>
                  <a:pt x="14026" y="12996"/>
                </a:lnTo>
                <a:lnTo>
                  <a:pt x="12045" y="29393"/>
                </a:lnTo>
                <a:lnTo>
                  <a:pt x="9350" y="33614"/>
                </a:lnTo>
                <a:lnTo>
                  <a:pt x="6941" y="51507"/>
                </a:lnTo>
                <a:lnTo>
                  <a:pt x="6355" y="96491"/>
                </a:lnTo>
                <a:lnTo>
                  <a:pt x="6349" y="139526"/>
                </a:lnTo>
                <a:lnTo>
                  <a:pt x="4467" y="164855"/>
                </a:lnTo>
                <a:lnTo>
                  <a:pt x="391" y="209847"/>
                </a:lnTo>
                <a:lnTo>
                  <a:pt x="50" y="252400"/>
                </a:lnTo>
                <a:lnTo>
                  <a:pt x="5" y="299432"/>
                </a:lnTo>
                <a:lnTo>
                  <a:pt x="0" y="339068"/>
                </a:lnTo>
                <a:lnTo>
                  <a:pt x="1880" y="380869"/>
                </a:lnTo>
                <a:lnTo>
                  <a:pt x="5466" y="423097"/>
                </a:lnTo>
                <a:lnTo>
                  <a:pt x="10538" y="466246"/>
                </a:lnTo>
                <a:lnTo>
                  <a:pt x="12698" y="48233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MARTInkShape-624">
            <a:extLst>
              <a:ext uri="{FF2B5EF4-FFF2-40B4-BE49-F238E27FC236}">
                <a16:creationId xmlns:a16="http://schemas.microsoft.com/office/drawing/2014/main" id="{ACE41D46-E870-43FC-AF07-006E56E25DF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227763" y="3676650"/>
            <a:ext cx="4387851" cy="241301"/>
          </a:xfrm>
          <a:custGeom>
            <a:avLst/>
            <a:gdLst/>
            <a:ahLst/>
            <a:cxnLst/>
            <a:rect l="0" t="0" r="0" b="0"/>
            <a:pathLst>
              <a:path w="4387851" h="241301">
                <a:moveTo>
                  <a:pt x="0" y="31750"/>
                </a:moveTo>
                <a:lnTo>
                  <a:pt x="0" y="31750"/>
                </a:lnTo>
                <a:lnTo>
                  <a:pt x="3371" y="31750"/>
                </a:lnTo>
                <a:lnTo>
                  <a:pt x="4364" y="31045"/>
                </a:lnTo>
                <a:lnTo>
                  <a:pt x="5026" y="29869"/>
                </a:lnTo>
                <a:lnTo>
                  <a:pt x="5467" y="28379"/>
                </a:lnTo>
                <a:lnTo>
                  <a:pt x="6467" y="27386"/>
                </a:lnTo>
                <a:lnTo>
                  <a:pt x="13141" y="23911"/>
                </a:lnTo>
                <a:lnTo>
                  <a:pt x="17129" y="21210"/>
                </a:lnTo>
                <a:lnTo>
                  <a:pt x="23341" y="19690"/>
                </a:lnTo>
                <a:lnTo>
                  <a:pt x="36693" y="18401"/>
                </a:lnTo>
                <a:lnTo>
                  <a:pt x="52034" y="13590"/>
                </a:lnTo>
                <a:lnTo>
                  <a:pt x="61209" y="12170"/>
                </a:lnTo>
                <a:lnTo>
                  <a:pt x="68387" y="8388"/>
                </a:lnTo>
                <a:lnTo>
                  <a:pt x="111381" y="6366"/>
                </a:lnTo>
                <a:lnTo>
                  <a:pt x="127311" y="5649"/>
                </a:lnTo>
                <a:lnTo>
                  <a:pt x="167875" y="174"/>
                </a:lnTo>
                <a:lnTo>
                  <a:pt x="212196" y="5"/>
                </a:lnTo>
                <a:lnTo>
                  <a:pt x="254155" y="0"/>
                </a:lnTo>
                <a:lnTo>
                  <a:pt x="298459" y="0"/>
                </a:lnTo>
                <a:lnTo>
                  <a:pt x="342017" y="0"/>
                </a:lnTo>
                <a:lnTo>
                  <a:pt x="384293" y="3371"/>
                </a:lnTo>
                <a:lnTo>
                  <a:pt x="425605" y="5958"/>
                </a:lnTo>
                <a:lnTo>
                  <a:pt x="467804" y="6298"/>
                </a:lnTo>
                <a:lnTo>
                  <a:pt x="513490" y="9714"/>
                </a:lnTo>
                <a:lnTo>
                  <a:pt x="558407" y="12307"/>
                </a:lnTo>
                <a:lnTo>
                  <a:pt x="601081" y="13354"/>
                </a:lnTo>
                <a:lnTo>
                  <a:pt x="646831" y="18161"/>
                </a:lnTo>
                <a:lnTo>
                  <a:pt x="691757" y="20814"/>
                </a:lnTo>
                <a:lnTo>
                  <a:pt x="734431" y="25502"/>
                </a:lnTo>
                <a:lnTo>
                  <a:pt x="780181" y="30788"/>
                </a:lnTo>
                <a:lnTo>
                  <a:pt x="825107" y="36649"/>
                </a:lnTo>
                <a:lnTo>
                  <a:pt x="868487" y="42273"/>
                </a:lnTo>
                <a:lnTo>
                  <a:pt x="908597" y="45901"/>
                </a:lnTo>
                <a:lnTo>
                  <a:pt x="947120" y="49833"/>
                </a:lnTo>
                <a:lnTo>
                  <a:pt x="986270" y="51315"/>
                </a:lnTo>
                <a:lnTo>
                  <a:pt x="1023794" y="55788"/>
                </a:lnTo>
                <a:lnTo>
                  <a:pt x="1064968" y="56881"/>
                </a:lnTo>
                <a:lnTo>
                  <a:pt x="1107072" y="61461"/>
                </a:lnTo>
                <a:lnTo>
                  <a:pt x="1147479" y="63097"/>
                </a:lnTo>
                <a:lnTo>
                  <a:pt x="1192142" y="67811"/>
                </a:lnTo>
                <a:lnTo>
                  <a:pt x="1232409" y="69447"/>
                </a:lnTo>
                <a:lnTo>
                  <a:pt x="1274333" y="73142"/>
                </a:lnTo>
                <a:lnTo>
                  <a:pt x="1312223" y="75596"/>
                </a:lnTo>
                <a:lnTo>
                  <a:pt x="1354828" y="76081"/>
                </a:lnTo>
                <a:lnTo>
                  <a:pt x="1400429" y="76176"/>
                </a:lnTo>
                <a:lnTo>
                  <a:pt x="1439749" y="76195"/>
                </a:lnTo>
                <a:lnTo>
                  <a:pt x="1484936" y="78081"/>
                </a:lnTo>
                <a:lnTo>
                  <a:pt x="1531414" y="78296"/>
                </a:lnTo>
                <a:lnTo>
                  <a:pt x="1573338" y="80978"/>
                </a:lnTo>
                <a:lnTo>
                  <a:pt x="1611447" y="82084"/>
                </a:lnTo>
                <a:lnTo>
                  <a:pt x="1658526" y="82458"/>
                </a:lnTo>
                <a:lnTo>
                  <a:pt x="1705011" y="82532"/>
                </a:lnTo>
                <a:lnTo>
                  <a:pt x="1752528" y="82547"/>
                </a:lnTo>
                <a:lnTo>
                  <a:pt x="1798498" y="82549"/>
                </a:lnTo>
                <a:lnTo>
                  <a:pt x="1844764" y="85921"/>
                </a:lnTo>
                <a:lnTo>
                  <a:pt x="1883938" y="88017"/>
                </a:lnTo>
                <a:lnTo>
                  <a:pt x="1920082" y="88639"/>
                </a:lnTo>
                <a:lnTo>
                  <a:pt x="1956506" y="88822"/>
                </a:lnTo>
                <a:lnTo>
                  <a:pt x="1994109" y="92248"/>
                </a:lnTo>
                <a:lnTo>
                  <a:pt x="2032062" y="94361"/>
                </a:lnTo>
                <a:lnTo>
                  <a:pt x="2070118" y="98358"/>
                </a:lnTo>
                <a:lnTo>
                  <a:pt x="2108205" y="100640"/>
                </a:lnTo>
                <a:lnTo>
                  <a:pt x="2146301" y="101316"/>
                </a:lnTo>
                <a:lnTo>
                  <a:pt x="2184400" y="104887"/>
                </a:lnTo>
                <a:lnTo>
                  <a:pt x="2222500" y="107042"/>
                </a:lnTo>
                <a:lnTo>
                  <a:pt x="2263971" y="111052"/>
                </a:lnTo>
                <a:lnTo>
                  <a:pt x="2304167" y="116709"/>
                </a:lnTo>
                <a:lnTo>
                  <a:pt x="2346259" y="119482"/>
                </a:lnTo>
                <a:lnTo>
                  <a:pt x="2386639" y="120304"/>
                </a:lnTo>
                <a:lnTo>
                  <a:pt x="2428786" y="120548"/>
                </a:lnTo>
                <a:lnTo>
                  <a:pt x="2469183" y="123990"/>
                </a:lnTo>
                <a:lnTo>
                  <a:pt x="2511335" y="126108"/>
                </a:lnTo>
                <a:lnTo>
                  <a:pt x="2551732" y="126736"/>
                </a:lnTo>
                <a:lnTo>
                  <a:pt x="2597255" y="126922"/>
                </a:lnTo>
                <a:lnTo>
                  <a:pt x="2639749" y="130348"/>
                </a:lnTo>
                <a:lnTo>
                  <a:pt x="2682523" y="132461"/>
                </a:lnTo>
                <a:lnTo>
                  <a:pt x="2723105" y="133086"/>
                </a:lnTo>
                <a:lnTo>
                  <a:pt x="2765311" y="133272"/>
                </a:lnTo>
                <a:lnTo>
                  <a:pt x="2805725" y="133327"/>
                </a:lnTo>
                <a:lnTo>
                  <a:pt x="2847881" y="136714"/>
                </a:lnTo>
                <a:lnTo>
                  <a:pt x="2891652" y="138816"/>
                </a:lnTo>
                <a:lnTo>
                  <a:pt x="2935901" y="139438"/>
                </a:lnTo>
                <a:lnTo>
                  <a:pt x="2980291" y="139622"/>
                </a:lnTo>
                <a:lnTo>
                  <a:pt x="3024724" y="139677"/>
                </a:lnTo>
                <a:lnTo>
                  <a:pt x="3069168" y="139693"/>
                </a:lnTo>
                <a:lnTo>
                  <a:pt x="3110245" y="139698"/>
                </a:lnTo>
                <a:lnTo>
                  <a:pt x="3152599" y="139699"/>
                </a:lnTo>
                <a:lnTo>
                  <a:pt x="3196428" y="143071"/>
                </a:lnTo>
                <a:lnTo>
                  <a:pt x="3237323" y="145167"/>
                </a:lnTo>
                <a:lnTo>
                  <a:pt x="3276251" y="145789"/>
                </a:lnTo>
                <a:lnTo>
                  <a:pt x="3317968" y="145972"/>
                </a:lnTo>
                <a:lnTo>
                  <a:pt x="3361607" y="149398"/>
                </a:lnTo>
                <a:lnTo>
                  <a:pt x="3402446" y="151511"/>
                </a:lnTo>
                <a:lnTo>
                  <a:pt x="3444729" y="152136"/>
                </a:lnTo>
                <a:lnTo>
                  <a:pt x="3488536" y="155693"/>
                </a:lnTo>
                <a:lnTo>
                  <a:pt x="3529425" y="157844"/>
                </a:lnTo>
                <a:lnTo>
                  <a:pt x="3571723" y="158482"/>
                </a:lnTo>
                <a:lnTo>
                  <a:pt x="3615535" y="162042"/>
                </a:lnTo>
                <a:lnTo>
                  <a:pt x="3659796" y="164194"/>
                </a:lnTo>
                <a:lnTo>
                  <a:pt x="3704190" y="168203"/>
                </a:lnTo>
                <a:lnTo>
                  <a:pt x="3748623" y="170488"/>
                </a:lnTo>
                <a:lnTo>
                  <a:pt x="3793068" y="171165"/>
                </a:lnTo>
                <a:lnTo>
                  <a:pt x="3824582" y="173205"/>
                </a:lnTo>
                <a:lnTo>
                  <a:pt x="3872176" y="178320"/>
                </a:lnTo>
                <a:lnTo>
                  <a:pt x="3919439" y="182423"/>
                </a:lnTo>
                <a:lnTo>
                  <a:pt x="3951772" y="184088"/>
                </a:lnTo>
                <a:lnTo>
                  <a:pt x="3997743" y="188992"/>
                </a:lnTo>
                <a:lnTo>
                  <a:pt x="4042643" y="194208"/>
                </a:lnTo>
                <a:lnTo>
                  <a:pt x="4087227" y="196773"/>
                </a:lnTo>
                <a:lnTo>
                  <a:pt x="4131716" y="200982"/>
                </a:lnTo>
                <a:lnTo>
                  <a:pt x="4175473" y="203248"/>
                </a:lnTo>
                <a:lnTo>
                  <a:pt x="4215562" y="208075"/>
                </a:lnTo>
                <a:lnTo>
                  <a:pt x="4253546" y="213973"/>
                </a:lnTo>
                <a:lnTo>
                  <a:pt x="4300225" y="222288"/>
                </a:lnTo>
                <a:lnTo>
                  <a:pt x="4343260" y="230724"/>
                </a:lnTo>
                <a:lnTo>
                  <a:pt x="4387850" y="241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SMARTInkShape-Group187">
            <a:extLst>
              <a:ext uri="{FF2B5EF4-FFF2-40B4-BE49-F238E27FC236}">
                <a16:creationId xmlns:a16="http://schemas.microsoft.com/office/drawing/2014/main" id="{B9219F81-4955-4CA8-8A48-E127610CCAEC}"/>
              </a:ext>
            </a:extLst>
          </p:cNvPr>
          <p:cNvGrpSpPr/>
          <p:nvPr/>
        </p:nvGrpSpPr>
        <p:grpSpPr>
          <a:xfrm>
            <a:off x="6488113" y="4000500"/>
            <a:ext cx="1282598" cy="431768"/>
            <a:chOff x="6488113" y="4000500"/>
            <a:chExt cx="1282598" cy="431768"/>
          </a:xfrm>
        </p:grpSpPr>
        <p:sp>
          <p:nvSpPr>
            <p:cNvPr id="297" name="SMARTInkShape-625">
              <a:extLst>
                <a:ext uri="{FF2B5EF4-FFF2-40B4-BE49-F238E27FC236}">
                  <a16:creationId xmlns:a16="http://schemas.microsoft.com/office/drawing/2014/main" id="{DCF604A9-51DB-4920-9654-168B94DFB6B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37488" y="4000500"/>
              <a:ext cx="133223" cy="165101"/>
            </a:xfrm>
            <a:custGeom>
              <a:avLst/>
              <a:gdLst/>
              <a:ahLst/>
              <a:cxnLst/>
              <a:rect l="0" t="0" r="0" b="0"/>
              <a:pathLst>
                <a:path w="133223" h="165101">
                  <a:moveTo>
                    <a:pt x="76175" y="0"/>
                  </a:moveTo>
                  <a:lnTo>
                    <a:pt x="76175" y="0"/>
                  </a:lnTo>
                  <a:lnTo>
                    <a:pt x="91101" y="0"/>
                  </a:lnTo>
                  <a:lnTo>
                    <a:pt x="95273" y="1882"/>
                  </a:lnTo>
                  <a:lnTo>
                    <a:pt x="99480" y="4364"/>
                  </a:lnTo>
                  <a:lnTo>
                    <a:pt x="105815" y="6467"/>
                  </a:lnTo>
                  <a:lnTo>
                    <a:pt x="110044" y="9460"/>
                  </a:lnTo>
                  <a:lnTo>
                    <a:pt x="112394" y="13141"/>
                  </a:lnTo>
                  <a:lnTo>
                    <a:pt x="114144" y="17130"/>
                  </a:lnTo>
                  <a:lnTo>
                    <a:pt x="118391" y="23342"/>
                  </a:lnTo>
                  <a:lnTo>
                    <a:pt x="120669" y="29651"/>
                  </a:lnTo>
                  <a:lnTo>
                    <a:pt x="129376" y="43590"/>
                  </a:lnTo>
                  <a:lnTo>
                    <a:pt x="132155" y="55406"/>
                  </a:lnTo>
                  <a:lnTo>
                    <a:pt x="133222" y="80466"/>
                  </a:lnTo>
                  <a:lnTo>
                    <a:pt x="126851" y="109363"/>
                  </a:lnTo>
                  <a:lnTo>
                    <a:pt x="111249" y="141522"/>
                  </a:lnTo>
                  <a:lnTo>
                    <a:pt x="102167" y="148080"/>
                  </a:lnTo>
                  <a:lnTo>
                    <a:pt x="93911" y="151120"/>
                  </a:lnTo>
                  <a:lnTo>
                    <a:pt x="84800" y="152853"/>
                  </a:lnTo>
                  <a:lnTo>
                    <a:pt x="80478" y="155659"/>
                  </a:lnTo>
                  <a:lnTo>
                    <a:pt x="67337" y="157834"/>
                  </a:lnTo>
                  <a:lnTo>
                    <a:pt x="59782" y="156462"/>
                  </a:lnTo>
                  <a:lnTo>
                    <a:pt x="53367" y="154205"/>
                  </a:lnTo>
                  <a:lnTo>
                    <a:pt x="24448" y="147003"/>
                  </a:lnTo>
                  <a:lnTo>
                    <a:pt x="19554" y="142711"/>
                  </a:lnTo>
                  <a:lnTo>
                    <a:pt x="9217" y="128808"/>
                  </a:lnTo>
                  <a:lnTo>
                    <a:pt x="5015" y="115702"/>
                  </a:lnTo>
                  <a:lnTo>
                    <a:pt x="3335" y="113118"/>
                  </a:lnTo>
                  <a:lnTo>
                    <a:pt x="970" y="102739"/>
                  </a:lnTo>
                  <a:lnTo>
                    <a:pt x="0" y="83889"/>
                  </a:lnTo>
                  <a:lnTo>
                    <a:pt x="697" y="83443"/>
                  </a:lnTo>
                  <a:lnTo>
                    <a:pt x="6064" y="82585"/>
                  </a:lnTo>
                  <a:lnTo>
                    <a:pt x="15139" y="82553"/>
                  </a:lnTo>
                  <a:lnTo>
                    <a:pt x="19180" y="84433"/>
                  </a:lnTo>
                  <a:lnTo>
                    <a:pt x="65788" y="118657"/>
                  </a:lnTo>
                  <a:lnTo>
                    <a:pt x="112160" y="156921"/>
                  </a:lnTo>
                  <a:lnTo>
                    <a:pt x="120625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MARTInkShape-626">
              <a:extLst>
                <a:ext uri="{FF2B5EF4-FFF2-40B4-BE49-F238E27FC236}">
                  <a16:creationId xmlns:a16="http://schemas.microsoft.com/office/drawing/2014/main" id="{8BA5E281-7F22-49C0-B09A-DFA16E1627D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148602" y="4152933"/>
              <a:ext cx="361565" cy="279335"/>
            </a:xfrm>
            <a:custGeom>
              <a:avLst/>
              <a:gdLst/>
              <a:ahLst/>
              <a:cxnLst/>
              <a:rect l="0" t="0" r="0" b="0"/>
              <a:pathLst>
                <a:path w="361565" h="279335">
                  <a:moveTo>
                    <a:pt x="114211" y="82517"/>
                  </a:moveTo>
                  <a:lnTo>
                    <a:pt x="114211" y="82517"/>
                  </a:lnTo>
                  <a:lnTo>
                    <a:pt x="113505" y="92656"/>
                  </a:lnTo>
                  <a:lnTo>
                    <a:pt x="108743" y="109000"/>
                  </a:lnTo>
                  <a:lnTo>
                    <a:pt x="104567" y="140320"/>
                  </a:lnTo>
                  <a:lnTo>
                    <a:pt x="86883" y="184535"/>
                  </a:lnTo>
                  <a:lnTo>
                    <a:pt x="55575" y="228466"/>
                  </a:lnTo>
                  <a:lnTo>
                    <a:pt x="30533" y="261093"/>
                  </a:lnTo>
                  <a:lnTo>
                    <a:pt x="7802" y="278078"/>
                  </a:lnTo>
                  <a:lnTo>
                    <a:pt x="5064" y="278794"/>
                  </a:lnTo>
                  <a:lnTo>
                    <a:pt x="212" y="279334"/>
                  </a:lnTo>
                  <a:lnTo>
                    <a:pt x="0" y="275986"/>
                  </a:lnTo>
                  <a:lnTo>
                    <a:pt x="1832" y="272455"/>
                  </a:lnTo>
                  <a:lnTo>
                    <a:pt x="27207" y="226632"/>
                  </a:lnTo>
                  <a:lnTo>
                    <a:pt x="59956" y="183453"/>
                  </a:lnTo>
                  <a:lnTo>
                    <a:pt x="98535" y="137747"/>
                  </a:lnTo>
                  <a:lnTo>
                    <a:pt x="141231" y="95606"/>
                  </a:lnTo>
                  <a:lnTo>
                    <a:pt x="183645" y="59033"/>
                  </a:lnTo>
                  <a:lnTo>
                    <a:pt x="227150" y="31885"/>
                  </a:lnTo>
                  <a:lnTo>
                    <a:pt x="273496" y="8688"/>
                  </a:lnTo>
                  <a:lnTo>
                    <a:pt x="301410" y="1255"/>
                  </a:lnTo>
                  <a:lnTo>
                    <a:pt x="335195" y="0"/>
                  </a:lnTo>
                  <a:lnTo>
                    <a:pt x="341307" y="1863"/>
                  </a:lnTo>
                  <a:lnTo>
                    <a:pt x="350981" y="8808"/>
                  </a:lnTo>
                  <a:lnTo>
                    <a:pt x="353497" y="12834"/>
                  </a:lnTo>
                  <a:lnTo>
                    <a:pt x="355321" y="16974"/>
                  </a:lnTo>
                  <a:lnTo>
                    <a:pt x="359609" y="23272"/>
                  </a:lnTo>
                  <a:lnTo>
                    <a:pt x="361194" y="29607"/>
                  </a:lnTo>
                  <a:lnTo>
                    <a:pt x="361564" y="33837"/>
                  </a:lnTo>
                  <a:lnTo>
                    <a:pt x="359847" y="38069"/>
                  </a:lnTo>
                  <a:lnTo>
                    <a:pt x="357438" y="42301"/>
                  </a:lnTo>
                  <a:lnTo>
                    <a:pt x="355376" y="48650"/>
                  </a:lnTo>
                  <a:lnTo>
                    <a:pt x="352394" y="52884"/>
                  </a:lnTo>
                  <a:lnTo>
                    <a:pt x="348716" y="55236"/>
                  </a:lnTo>
                  <a:lnTo>
                    <a:pt x="344730" y="56986"/>
                  </a:lnTo>
                  <a:lnTo>
                    <a:pt x="338519" y="61233"/>
                  </a:lnTo>
                  <a:lnTo>
                    <a:pt x="331504" y="62805"/>
                  </a:lnTo>
                  <a:lnTo>
                    <a:pt x="312803" y="63380"/>
                  </a:lnTo>
                  <a:lnTo>
                    <a:pt x="266473" y="52220"/>
                  </a:lnTo>
                  <a:lnTo>
                    <a:pt x="247561" y="444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MARTInkShape-627">
              <a:extLst>
                <a:ext uri="{FF2B5EF4-FFF2-40B4-BE49-F238E27FC236}">
                  <a16:creationId xmlns:a16="http://schemas.microsoft.com/office/drawing/2014/main" id="{BFFFCDE2-8553-4814-95B1-24D760D576F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6850141" y="4102133"/>
              <a:ext cx="317398" cy="139668"/>
            </a:xfrm>
            <a:custGeom>
              <a:avLst/>
              <a:gdLst/>
              <a:ahLst/>
              <a:cxnLst/>
              <a:rect l="0" t="0" r="0" b="0"/>
              <a:pathLst>
                <a:path w="317398" h="139668">
                  <a:moveTo>
                    <a:pt x="63422" y="12667"/>
                  </a:moveTo>
                  <a:lnTo>
                    <a:pt x="63422" y="12667"/>
                  </a:lnTo>
                  <a:lnTo>
                    <a:pt x="57954" y="18134"/>
                  </a:lnTo>
                  <a:lnTo>
                    <a:pt x="52882" y="28276"/>
                  </a:lnTo>
                  <a:lnTo>
                    <a:pt x="50656" y="35558"/>
                  </a:lnTo>
                  <a:lnTo>
                    <a:pt x="46547" y="42184"/>
                  </a:lnTo>
                  <a:lnTo>
                    <a:pt x="41038" y="54507"/>
                  </a:lnTo>
                  <a:lnTo>
                    <a:pt x="16907" y="99405"/>
                  </a:lnTo>
                  <a:lnTo>
                    <a:pt x="9104" y="112011"/>
                  </a:lnTo>
                  <a:lnTo>
                    <a:pt x="6382" y="131768"/>
                  </a:lnTo>
                  <a:lnTo>
                    <a:pt x="0" y="139578"/>
                  </a:lnTo>
                  <a:lnTo>
                    <a:pt x="3316" y="139641"/>
                  </a:lnTo>
                  <a:lnTo>
                    <a:pt x="4301" y="138944"/>
                  </a:lnTo>
                  <a:lnTo>
                    <a:pt x="4958" y="137774"/>
                  </a:lnTo>
                  <a:lnTo>
                    <a:pt x="5396" y="136288"/>
                  </a:lnTo>
                  <a:lnTo>
                    <a:pt x="13064" y="126801"/>
                  </a:lnTo>
                  <a:lnTo>
                    <a:pt x="17757" y="122660"/>
                  </a:lnTo>
                  <a:lnTo>
                    <a:pt x="27628" y="115656"/>
                  </a:lnTo>
                  <a:lnTo>
                    <a:pt x="55251" y="84523"/>
                  </a:lnTo>
                  <a:lnTo>
                    <a:pt x="99817" y="51694"/>
                  </a:lnTo>
                  <a:lnTo>
                    <a:pt x="139686" y="23404"/>
                  </a:lnTo>
                  <a:lnTo>
                    <a:pt x="179785" y="2848"/>
                  </a:lnTo>
                  <a:lnTo>
                    <a:pt x="210857" y="0"/>
                  </a:lnTo>
                  <a:lnTo>
                    <a:pt x="212512" y="695"/>
                  </a:lnTo>
                  <a:lnTo>
                    <a:pt x="213615" y="1863"/>
                  </a:lnTo>
                  <a:lnTo>
                    <a:pt x="215546" y="5043"/>
                  </a:lnTo>
                  <a:lnTo>
                    <a:pt x="221160" y="11524"/>
                  </a:lnTo>
                  <a:lnTo>
                    <a:pt x="221872" y="19070"/>
                  </a:lnTo>
                  <a:lnTo>
                    <a:pt x="217042" y="34262"/>
                  </a:lnTo>
                  <a:lnTo>
                    <a:pt x="197468" y="77706"/>
                  </a:lnTo>
                  <a:lnTo>
                    <a:pt x="190141" y="93222"/>
                  </a:lnTo>
                  <a:lnTo>
                    <a:pt x="173246" y="114215"/>
                  </a:lnTo>
                  <a:lnTo>
                    <a:pt x="171619" y="120480"/>
                  </a:lnTo>
                  <a:lnTo>
                    <a:pt x="171375" y="126880"/>
                  </a:lnTo>
                  <a:lnTo>
                    <a:pt x="174743" y="126941"/>
                  </a:lnTo>
                  <a:lnTo>
                    <a:pt x="175736" y="126244"/>
                  </a:lnTo>
                  <a:lnTo>
                    <a:pt x="176398" y="125074"/>
                  </a:lnTo>
                  <a:lnTo>
                    <a:pt x="176839" y="123589"/>
                  </a:lnTo>
                  <a:lnTo>
                    <a:pt x="180831" y="118126"/>
                  </a:lnTo>
                  <a:lnTo>
                    <a:pt x="192159" y="109255"/>
                  </a:lnTo>
                  <a:lnTo>
                    <a:pt x="196816" y="99298"/>
                  </a:lnTo>
                  <a:lnTo>
                    <a:pt x="243371" y="54942"/>
                  </a:lnTo>
                  <a:lnTo>
                    <a:pt x="290256" y="13108"/>
                  </a:lnTo>
                  <a:lnTo>
                    <a:pt x="302373" y="2847"/>
                  </a:lnTo>
                  <a:lnTo>
                    <a:pt x="310691" y="79"/>
                  </a:lnTo>
                  <a:lnTo>
                    <a:pt x="314329" y="0"/>
                  </a:lnTo>
                  <a:lnTo>
                    <a:pt x="315360" y="695"/>
                  </a:lnTo>
                  <a:lnTo>
                    <a:pt x="316047" y="1863"/>
                  </a:lnTo>
                  <a:lnTo>
                    <a:pt x="317241" y="6436"/>
                  </a:lnTo>
                  <a:lnTo>
                    <a:pt x="317397" y="15078"/>
                  </a:lnTo>
                  <a:lnTo>
                    <a:pt x="313758" y="28378"/>
                  </a:lnTo>
                  <a:lnTo>
                    <a:pt x="315317" y="40449"/>
                  </a:lnTo>
                  <a:lnTo>
                    <a:pt x="310237" y="57170"/>
                  </a:lnTo>
                  <a:lnTo>
                    <a:pt x="306356" y="69833"/>
                  </a:lnTo>
                  <a:lnTo>
                    <a:pt x="303324" y="82522"/>
                  </a:lnTo>
                  <a:lnTo>
                    <a:pt x="292990" y="115391"/>
                  </a:lnTo>
                  <a:lnTo>
                    <a:pt x="292022" y="1396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MARTInkShape-628">
              <a:extLst>
                <a:ext uri="{FF2B5EF4-FFF2-40B4-BE49-F238E27FC236}">
                  <a16:creationId xmlns:a16="http://schemas.microsoft.com/office/drawing/2014/main" id="{7CE4FADE-21AA-4F5C-A465-3DFD8E83D5DA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698014" y="4038687"/>
              <a:ext cx="138092" cy="150924"/>
            </a:xfrm>
            <a:custGeom>
              <a:avLst/>
              <a:gdLst/>
              <a:ahLst/>
              <a:cxnLst/>
              <a:rect l="0" t="0" r="0" b="0"/>
              <a:pathLst>
                <a:path w="138092" h="150924">
                  <a:moveTo>
                    <a:pt x="18699" y="63413"/>
                  </a:moveTo>
                  <a:lnTo>
                    <a:pt x="18699" y="63413"/>
                  </a:lnTo>
                  <a:lnTo>
                    <a:pt x="27537" y="63413"/>
                  </a:lnTo>
                  <a:lnTo>
                    <a:pt x="31564" y="65295"/>
                  </a:lnTo>
                  <a:lnTo>
                    <a:pt x="35705" y="67777"/>
                  </a:lnTo>
                  <a:lnTo>
                    <a:pt x="42709" y="69175"/>
                  </a:lnTo>
                  <a:lnTo>
                    <a:pt x="52703" y="70294"/>
                  </a:lnTo>
                  <a:lnTo>
                    <a:pt x="61151" y="74076"/>
                  </a:lnTo>
                  <a:lnTo>
                    <a:pt x="68375" y="75208"/>
                  </a:lnTo>
                  <a:lnTo>
                    <a:pt x="74409" y="73829"/>
                  </a:lnTo>
                  <a:lnTo>
                    <a:pt x="80147" y="71570"/>
                  </a:lnTo>
                  <a:lnTo>
                    <a:pt x="105844" y="67988"/>
                  </a:lnTo>
                  <a:lnTo>
                    <a:pt x="120144" y="58789"/>
                  </a:lnTo>
                  <a:lnTo>
                    <a:pt x="124463" y="57125"/>
                  </a:lnTo>
                  <a:lnTo>
                    <a:pt x="138091" y="45537"/>
                  </a:lnTo>
                  <a:lnTo>
                    <a:pt x="137805" y="44440"/>
                  </a:lnTo>
                  <a:lnTo>
                    <a:pt x="134736" y="39525"/>
                  </a:lnTo>
                  <a:lnTo>
                    <a:pt x="133342" y="31544"/>
                  </a:lnTo>
                  <a:lnTo>
                    <a:pt x="133227" y="29467"/>
                  </a:lnTo>
                  <a:lnTo>
                    <a:pt x="131219" y="25278"/>
                  </a:lnTo>
                  <a:lnTo>
                    <a:pt x="118078" y="10495"/>
                  </a:lnTo>
                  <a:lnTo>
                    <a:pt x="112021" y="8144"/>
                  </a:lnTo>
                  <a:lnTo>
                    <a:pt x="105330" y="6393"/>
                  </a:lnTo>
                  <a:lnTo>
                    <a:pt x="96892" y="2147"/>
                  </a:lnTo>
                  <a:lnTo>
                    <a:pt x="65178" y="0"/>
                  </a:lnTo>
                  <a:lnTo>
                    <a:pt x="58641" y="1833"/>
                  </a:lnTo>
                  <a:lnTo>
                    <a:pt x="36622" y="14842"/>
                  </a:lnTo>
                  <a:lnTo>
                    <a:pt x="20153" y="32235"/>
                  </a:lnTo>
                  <a:lnTo>
                    <a:pt x="17551" y="36278"/>
                  </a:lnTo>
                  <a:lnTo>
                    <a:pt x="5644" y="82643"/>
                  </a:lnTo>
                  <a:lnTo>
                    <a:pt x="438" y="109167"/>
                  </a:lnTo>
                  <a:lnTo>
                    <a:pt x="0" y="118085"/>
                  </a:lnTo>
                  <a:lnTo>
                    <a:pt x="3568" y="126753"/>
                  </a:lnTo>
                  <a:lnTo>
                    <a:pt x="13985" y="140444"/>
                  </a:lnTo>
                  <a:lnTo>
                    <a:pt x="18485" y="143510"/>
                  </a:lnTo>
                  <a:lnTo>
                    <a:pt x="43313" y="150774"/>
                  </a:lnTo>
                  <a:lnTo>
                    <a:pt x="52922" y="150923"/>
                  </a:lnTo>
                  <a:lnTo>
                    <a:pt x="75849" y="14596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SMARTInkShape-629">
              <a:extLst>
                <a:ext uri="{FF2B5EF4-FFF2-40B4-BE49-F238E27FC236}">
                  <a16:creationId xmlns:a16="http://schemas.microsoft.com/office/drawing/2014/main" id="{EE035DC5-E854-4994-B8A1-AC9E5B0D252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488113" y="4051300"/>
              <a:ext cx="101601" cy="50801"/>
            </a:xfrm>
            <a:custGeom>
              <a:avLst/>
              <a:gdLst/>
              <a:ahLst/>
              <a:cxnLst/>
              <a:rect l="0" t="0" r="0" b="0"/>
              <a:pathLst>
                <a:path w="101601" h="50801">
                  <a:moveTo>
                    <a:pt x="0" y="0"/>
                  </a:moveTo>
                  <a:lnTo>
                    <a:pt x="0" y="0"/>
                  </a:lnTo>
                  <a:lnTo>
                    <a:pt x="8838" y="8839"/>
                  </a:lnTo>
                  <a:lnTo>
                    <a:pt x="10983" y="14747"/>
                  </a:lnTo>
                  <a:lnTo>
                    <a:pt x="11555" y="18298"/>
                  </a:lnTo>
                  <a:lnTo>
                    <a:pt x="13348" y="21371"/>
                  </a:lnTo>
                  <a:lnTo>
                    <a:pt x="19102" y="26667"/>
                  </a:lnTo>
                  <a:lnTo>
                    <a:pt x="24483" y="29491"/>
                  </a:lnTo>
                  <a:lnTo>
                    <a:pt x="29225" y="31452"/>
                  </a:lnTo>
                  <a:lnTo>
                    <a:pt x="43533" y="40456"/>
                  </a:lnTo>
                  <a:lnTo>
                    <a:pt x="77093" y="49814"/>
                  </a:lnTo>
                  <a:lnTo>
                    <a:pt x="10160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SMARTInkShape-630">
              <a:extLst>
                <a:ext uri="{FF2B5EF4-FFF2-40B4-BE49-F238E27FC236}">
                  <a16:creationId xmlns:a16="http://schemas.microsoft.com/office/drawing/2014/main" id="{0D1BCD07-0FFF-4756-B251-987A56D1046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6519863" y="4019550"/>
              <a:ext cx="57151" cy="196851"/>
            </a:xfrm>
            <a:custGeom>
              <a:avLst/>
              <a:gdLst/>
              <a:ahLst/>
              <a:cxnLst/>
              <a:rect l="0" t="0" r="0" b="0"/>
              <a:pathLst>
                <a:path w="57151" h="196851">
                  <a:moveTo>
                    <a:pt x="57150" y="0"/>
                  </a:moveTo>
                  <a:lnTo>
                    <a:pt x="57150" y="0"/>
                  </a:lnTo>
                  <a:lnTo>
                    <a:pt x="51682" y="0"/>
                  </a:lnTo>
                  <a:lnTo>
                    <a:pt x="51388" y="706"/>
                  </a:lnTo>
                  <a:lnTo>
                    <a:pt x="42961" y="46419"/>
                  </a:lnTo>
                  <a:lnTo>
                    <a:pt x="31619" y="87749"/>
                  </a:lnTo>
                  <a:lnTo>
                    <a:pt x="16926" y="133283"/>
                  </a:lnTo>
                  <a:lnTo>
                    <a:pt x="7185" y="172021"/>
                  </a:lnTo>
                  <a:lnTo>
                    <a:pt x="5891" y="181654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SMARTInkShape-Group188">
            <a:extLst>
              <a:ext uri="{FF2B5EF4-FFF2-40B4-BE49-F238E27FC236}">
                <a16:creationId xmlns:a16="http://schemas.microsoft.com/office/drawing/2014/main" id="{2BFF5F77-5AEB-4C2F-A55A-1067CDFF79D5}"/>
              </a:ext>
            </a:extLst>
          </p:cNvPr>
          <p:cNvGrpSpPr/>
          <p:nvPr/>
        </p:nvGrpSpPr>
        <p:grpSpPr>
          <a:xfrm>
            <a:off x="6481863" y="4032250"/>
            <a:ext cx="1700842" cy="628651"/>
            <a:chOff x="6481863" y="4032250"/>
            <a:chExt cx="1700842" cy="628651"/>
          </a:xfrm>
        </p:grpSpPr>
        <p:sp>
          <p:nvSpPr>
            <p:cNvPr id="304" name="SMARTInkShape-631">
              <a:extLst>
                <a:ext uri="{FF2B5EF4-FFF2-40B4-BE49-F238E27FC236}">
                  <a16:creationId xmlns:a16="http://schemas.microsoft.com/office/drawing/2014/main" id="{E9E7085D-8B74-47C4-903E-010A3D4DB06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898084" y="4483213"/>
              <a:ext cx="284621" cy="177688"/>
            </a:xfrm>
            <a:custGeom>
              <a:avLst/>
              <a:gdLst/>
              <a:ahLst/>
              <a:cxnLst/>
              <a:rect l="0" t="0" r="0" b="0"/>
              <a:pathLst>
                <a:path w="284621" h="177688">
                  <a:moveTo>
                    <a:pt x="50529" y="6237"/>
                  </a:moveTo>
                  <a:lnTo>
                    <a:pt x="50529" y="6237"/>
                  </a:lnTo>
                  <a:lnTo>
                    <a:pt x="50529" y="15076"/>
                  </a:lnTo>
                  <a:lnTo>
                    <a:pt x="48647" y="19102"/>
                  </a:lnTo>
                  <a:lnTo>
                    <a:pt x="23002" y="64283"/>
                  </a:lnTo>
                  <a:lnTo>
                    <a:pt x="7960" y="94305"/>
                  </a:lnTo>
                  <a:lnTo>
                    <a:pt x="6451" y="103440"/>
                  </a:lnTo>
                  <a:lnTo>
                    <a:pt x="5621" y="104905"/>
                  </a:lnTo>
                  <a:lnTo>
                    <a:pt x="4362" y="105883"/>
                  </a:lnTo>
                  <a:lnTo>
                    <a:pt x="0" y="107723"/>
                  </a:lnTo>
                  <a:lnTo>
                    <a:pt x="5220" y="107827"/>
                  </a:lnTo>
                  <a:lnTo>
                    <a:pt x="10978" y="103471"/>
                  </a:lnTo>
                  <a:lnTo>
                    <a:pt x="24354" y="98377"/>
                  </a:lnTo>
                  <a:lnTo>
                    <a:pt x="66614" y="65367"/>
                  </a:lnTo>
                  <a:lnTo>
                    <a:pt x="113639" y="35862"/>
                  </a:lnTo>
                  <a:lnTo>
                    <a:pt x="158456" y="13144"/>
                  </a:lnTo>
                  <a:lnTo>
                    <a:pt x="196576" y="1817"/>
                  </a:lnTo>
                  <a:lnTo>
                    <a:pt x="232190" y="0"/>
                  </a:lnTo>
                  <a:lnTo>
                    <a:pt x="245152" y="3291"/>
                  </a:lnTo>
                  <a:lnTo>
                    <a:pt x="264532" y="12757"/>
                  </a:lnTo>
                  <a:lnTo>
                    <a:pt x="269819" y="17601"/>
                  </a:lnTo>
                  <a:lnTo>
                    <a:pt x="281135" y="36252"/>
                  </a:lnTo>
                  <a:lnTo>
                    <a:pt x="284620" y="57949"/>
                  </a:lnTo>
                  <a:lnTo>
                    <a:pt x="283427" y="82617"/>
                  </a:lnTo>
                  <a:lnTo>
                    <a:pt x="273913" y="126898"/>
                  </a:lnTo>
                  <a:lnTo>
                    <a:pt x="260079" y="17768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SMARTInkShape-632">
              <a:extLst>
                <a:ext uri="{FF2B5EF4-FFF2-40B4-BE49-F238E27FC236}">
                  <a16:creationId xmlns:a16="http://schemas.microsoft.com/office/drawing/2014/main" id="{FDBF3FE8-43D3-4407-95C0-186211FC98F1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662863" y="4489450"/>
              <a:ext cx="209551" cy="127001"/>
            </a:xfrm>
            <a:custGeom>
              <a:avLst/>
              <a:gdLst/>
              <a:ahLst/>
              <a:cxnLst/>
              <a:rect l="0" t="0" r="0" b="0"/>
              <a:pathLst>
                <a:path w="209551" h="127001">
                  <a:moveTo>
                    <a:pt x="0" y="127000"/>
                  </a:moveTo>
                  <a:lnTo>
                    <a:pt x="0" y="127000"/>
                  </a:lnTo>
                  <a:lnTo>
                    <a:pt x="16301" y="109993"/>
                  </a:lnTo>
                  <a:lnTo>
                    <a:pt x="20388" y="101586"/>
                  </a:lnTo>
                  <a:lnTo>
                    <a:pt x="59267" y="55056"/>
                  </a:lnTo>
                  <a:lnTo>
                    <a:pt x="78081" y="38101"/>
                  </a:lnTo>
                  <a:lnTo>
                    <a:pt x="87576" y="33632"/>
                  </a:lnTo>
                  <a:lnTo>
                    <a:pt x="92544" y="31881"/>
                  </a:lnTo>
                  <a:lnTo>
                    <a:pt x="106487" y="21698"/>
                  </a:lnTo>
                  <a:lnTo>
                    <a:pt x="147504" y="13106"/>
                  </a:lnTo>
                  <a:lnTo>
                    <a:pt x="166703" y="12048"/>
                  </a:lnTo>
                  <a:lnTo>
                    <a:pt x="179570" y="7240"/>
                  </a:lnTo>
                  <a:lnTo>
                    <a:pt x="201077" y="5660"/>
                  </a:lnTo>
                  <a:lnTo>
                    <a:pt x="2095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SMARTInkShape-633">
              <a:extLst>
                <a:ext uri="{FF2B5EF4-FFF2-40B4-BE49-F238E27FC236}">
                  <a16:creationId xmlns:a16="http://schemas.microsoft.com/office/drawing/2014/main" id="{2657D831-FAB9-4982-BA13-2C6AAEBE754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479967" y="4489450"/>
              <a:ext cx="182809" cy="139701"/>
            </a:xfrm>
            <a:custGeom>
              <a:avLst/>
              <a:gdLst/>
              <a:ahLst/>
              <a:cxnLst/>
              <a:rect l="0" t="0" r="0" b="0"/>
              <a:pathLst>
                <a:path w="182809" h="139701">
                  <a:moveTo>
                    <a:pt x="81296" y="0"/>
                  </a:moveTo>
                  <a:lnTo>
                    <a:pt x="81296" y="0"/>
                  </a:lnTo>
                  <a:lnTo>
                    <a:pt x="77924" y="0"/>
                  </a:lnTo>
                  <a:lnTo>
                    <a:pt x="76931" y="706"/>
                  </a:lnTo>
                  <a:lnTo>
                    <a:pt x="76269" y="1882"/>
                  </a:lnTo>
                  <a:lnTo>
                    <a:pt x="75828" y="3371"/>
                  </a:lnTo>
                  <a:lnTo>
                    <a:pt x="74828" y="4364"/>
                  </a:lnTo>
                  <a:lnTo>
                    <a:pt x="68154" y="7839"/>
                  </a:lnTo>
                  <a:lnTo>
                    <a:pt x="64166" y="10540"/>
                  </a:lnTo>
                  <a:lnTo>
                    <a:pt x="57954" y="12060"/>
                  </a:lnTo>
                  <a:lnTo>
                    <a:pt x="53753" y="12416"/>
                  </a:lnTo>
                  <a:lnTo>
                    <a:pt x="49534" y="14455"/>
                  </a:lnTo>
                  <a:lnTo>
                    <a:pt x="34728" y="27619"/>
                  </a:lnTo>
                  <a:lnTo>
                    <a:pt x="5096" y="74450"/>
                  </a:lnTo>
                  <a:lnTo>
                    <a:pt x="2979" y="77150"/>
                  </a:lnTo>
                  <a:lnTo>
                    <a:pt x="627" y="83913"/>
                  </a:lnTo>
                  <a:lnTo>
                    <a:pt x="0" y="87692"/>
                  </a:lnTo>
                  <a:lnTo>
                    <a:pt x="1185" y="93772"/>
                  </a:lnTo>
                  <a:lnTo>
                    <a:pt x="3937" y="101162"/>
                  </a:lnTo>
                  <a:lnTo>
                    <a:pt x="4323" y="103425"/>
                  </a:lnTo>
                  <a:lnTo>
                    <a:pt x="6634" y="107821"/>
                  </a:lnTo>
                  <a:lnTo>
                    <a:pt x="10718" y="112126"/>
                  </a:lnTo>
                  <a:lnTo>
                    <a:pt x="20246" y="117811"/>
                  </a:lnTo>
                  <a:lnTo>
                    <a:pt x="28556" y="119809"/>
                  </a:lnTo>
                  <a:lnTo>
                    <a:pt x="72856" y="120640"/>
                  </a:lnTo>
                  <a:lnTo>
                    <a:pt x="85537" y="117276"/>
                  </a:lnTo>
                  <a:lnTo>
                    <a:pt x="101670" y="109666"/>
                  </a:lnTo>
                  <a:lnTo>
                    <a:pt x="105462" y="109094"/>
                  </a:lnTo>
                  <a:lnTo>
                    <a:pt x="113438" y="104696"/>
                  </a:lnTo>
                  <a:lnTo>
                    <a:pt x="158621" y="74099"/>
                  </a:lnTo>
                  <a:lnTo>
                    <a:pt x="167883" y="64914"/>
                  </a:lnTo>
                  <a:lnTo>
                    <a:pt x="182808" y="44544"/>
                  </a:lnTo>
                  <a:lnTo>
                    <a:pt x="179499" y="47849"/>
                  </a:lnTo>
                  <a:lnTo>
                    <a:pt x="177858" y="51370"/>
                  </a:lnTo>
                  <a:lnTo>
                    <a:pt x="177421" y="53297"/>
                  </a:lnTo>
                  <a:lnTo>
                    <a:pt x="153016" y="96624"/>
                  </a:lnTo>
                  <a:lnTo>
                    <a:pt x="150686" y="115892"/>
                  </a:lnTo>
                  <a:lnTo>
                    <a:pt x="145710" y="128769"/>
                  </a:lnTo>
                  <a:lnTo>
                    <a:pt x="144796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SMARTInkShape-634">
              <a:extLst>
                <a:ext uri="{FF2B5EF4-FFF2-40B4-BE49-F238E27FC236}">
                  <a16:creationId xmlns:a16="http://schemas.microsoft.com/office/drawing/2014/main" id="{700C4FF0-7B6F-4CD4-A576-8C7DD495C45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345363" y="4419600"/>
              <a:ext cx="133351" cy="76201"/>
            </a:xfrm>
            <a:custGeom>
              <a:avLst/>
              <a:gdLst/>
              <a:ahLst/>
              <a:cxnLst/>
              <a:rect l="0" t="0" r="0" b="0"/>
              <a:pathLst>
                <a:path w="133351" h="76201">
                  <a:moveTo>
                    <a:pt x="0" y="0"/>
                  </a:moveTo>
                  <a:lnTo>
                    <a:pt x="0" y="0"/>
                  </a:lnTo>
                  <a:lnTo>
                    <a:pt x="14306" y="8839"/>
                  </a:lnTo>
                  <a:lnTo>
                    <a:pt x="54048" y="43014"/>
                  </a:lnTo>
                  <a:lnTo>
                    <a:pt x="99429" y="65592"/>
                  </a:lnTo>
                  <a:lnTo>
                    <a:pt x="116406" y="73373"/>
                  </a:lnTo>
                  <a:lnTo>
                    <a:pt x="1333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SMARTInkShape-635">
              <a:extLst>
                <a:ext uri="{FF2B5EF4-FFF2-40B4-BE49-F238E27FC236}">
                  <a16:creationId xmlns:a16="http://schemas.microsoft.com/office/drawing/2014/main" id="{681073BA-B400-43F1-B6E5-8B6520586583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7332663" y="4445000"/>
              <a:ext cx="107951" cy="215901"/>
            </a:xfrm>
            <a:custGeom>
              <a:avLst/>
              <a:gdLst/>
              <a:ahLst/>
              <a:cxnLst/>
              <a:rect l="0" t="0" r="0" b="0"/>
              <a:pathLst>
                <a:path w="107951" h="215901">
                  <a:moveTo>
                    <a:pt x="107950" y="0"/>
                  </a:moveTo>
                  <a:lnTo>
                    <a:pt x="107950" y="0"/>
                  </a:lnTo>
                  <a:lnTo>
                    <a:pt x="96394" y="11556"/>
                  </a:lnTo>
                  <a:lnTo>
                    <a:pt x="74059" y="55090"/>
                  </a:lnTo>
                  <a:lnTo>
                    <a:pt x="54195" y="96207"/>
                  </a:lnTo>
                  <a:lnTo>
                    <a:pt x="34629" y="139134"/>
                  </a:lnTo>
                  <a:lnTo>
                    <a:pt x="14068" y="182235"/>
                  </a:lnTo>
                  <a:lnTo>
                    <a:pt x="2001" y="207501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SMARTInkShape-636">
              <a:extLst>
                <a:ext uri="{FF2B5EF4-FFF2-40B4-BE49-F238E27FC236}">
                  <a16:creationId xmlns:a16="http://schemas.microsoft.com/office/drawing/2014/main" id="{F144BF79-FF8A-44DE-BF02-B05529DBA42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041018" y="4439001"/>
              <a:ext cx="139246" cy="221680"/>
            </a:xfrm>
            <a:custGeom>
              <a:avLst/>
              <a:gdLst/>
              <a:ahLst/>
              <a:cxnLst/>
              <a:rect l="0" t="0" r="0" b="0"/>
              <a:pathLst>
                <a:path w="139246" h="221680">
                  <a:moveTo>
                    <a:pt x="43995" y="63149"/>
                  </a:moveTo>
                  <a:lnTo>
                    <a:pt x="43995" y="63149"/>
                  </a:lnTo>
                  <a:lnTo>
                    <a:pt x="47366" y="66520"/>
                  </a:lnTo>
                  <a:lnTo>
                    <a:pt x="49021" y="70057"/>
                  </a:lnTo>
                  <a:lnTo>
                    <a:pt x="49462" y="71988"/>
                  </a:lnTo>
                  <a:lnTo>
                    <a:pt x="50462" y="73275"/>
                  </a:lnTo>
                  <a:lnTo>
                    <a:pt x="53454" y="74705"/>
                  </a:lnTo>
                  <a:lnTo>
                    <a:pt x="81240" y="75840"/>
                  </a:lnTo>
                  <a:lnTo>
                    <a:pt x="104616" y="69382"/>
                  </a:lnTo>
                  <a:lnTo>
                    <a:pt x="115861" y="60738"/>
                  </a:lnTo>
                  <a:lnTo>
                    <a:pt x="128653" y="48306"/>
                  </a:lnTo>
                  <a:lnTo>
                    <a:pt x="131009" y="44088"/>
                  </a:lnTo>
                  <a:lnTo>
                    <a:pt x="132522" y="35630"/>
                  </a:lnTo>
                  <a:lnTo>
                    <a:pt x="132862" y="17465"/>
                  </a:lnTo>
                  <a:lnTo>
                    <a:pt x="132167" y="15760"/>
                  </a:lnTo>
                  <a:lnTo>
                    <a:pt x="130998" y="14623"/>
                  </a:lnTo>
                  <a:lnTo>
                    <a:pt x="105606" y="833"/>
                  </a:lnTo>
                  <a:lnTo>
                    <a:pt x="95725" y="0"/>
                  </a:lnTo>
                  <a:lnTo>
                    <a:pt x="71407" y="5147"/>
                  </a:lnTo>
                  <a:lnTo>
                    <a:pt x="62999" y="9383"/>
                  </a:lnTo>
                  <a:lnTo>
                    <a:pt x="49473" y="20230"/>
                  </a:lnTo>
                  <a:lnTo>
                    <a:pt x="29120" y="51499"/>
                  </a:lnTo>
                  <a:lnTo>
                    <a:pt x="13378" y="92450"/>
                  </a:lnTo>
                  <a:lnTo>
                    <a:pt x="3009" y="134345"/>
                  </a:lnTo>
                  <a:lnTo>
                    <a:pt x="0" y="175814"/>
                  </a:lnTo>
                  <a:lnTo>
                    <a:pt x="3050" y="192644"/>
                  </a:lnTo>
                  <a:lnTo>
                    <a:pt x="8423" y="206567"/>
                  </a:lnTo>
                  <a:lnTo>
                    <a:pt x="16191" y="213439"/>
                  </a:lnTo>
                  <a:lnTo>
                    <a:pt x="26699" y="218139"/>
                  </a:lnTo>
                  <a:lnTo>
                    <a:pt x="72642" y="221679"/>
                  </a:lnTo>
                  <a:lnTo>
                    <a:pt x="98807" y="218484"/>
                  </a:lnTo>
                  <a:lnTo>
                    <a:pt x="139245" y="2028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SMARTInkShape-637">
              <a:extLst>
                <a:ext uri="{FF2B5EF4-FFF2-40B4-BE49-F238E27FC236}">
                  <a16:creationId xmlns:a16="http://schemas.microsoft.com/office/drawing/2014/main" id="{EC8BF34D-2494-4FAC-ACEA-3A2BFCD885C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837363" y="4406900"/>
              <a:ext cx="114301" cy="50801"/>
            </a:xfrm>
            <a:custGeom>
              <a:avLst/>
              <a:gdLst/>
              <a:ahLst/>
              <a:cxnLst/>
              <a:rect l="0" t="0" r="0" b="0"/>
              <a:pathLst>
                <a:path w="114301" h="50801">
                  <a:moveTo>
                    <a:pt x="0" y="0"/>
                  </a:moveTo>
                  <a:lnTo>
                    <a:pt x="0" y="0"/>
                  </a:lnTo>
                  <a:lnTo>
                    <a:pt x="10831" y="10126"/>
                  </a:lnTo>
                  <a:lnTo>
                    <a:pt x="19098" y="14073"/>
                  </a:lnTo>
                  <a:lnTo>
                    <a:pt x="27526" y="21438"/>
                  </a:lnTo>
                  <a:lnTo>
                    <a:pt x="33635" y="23639"/>
                  </a:lnTo>
                  <a:lnTo>
                    <a:pt x="45008" y="26760"/>
                  </a:lnTo>
                  <a:lnTo>
                    <a:pt x="55433" y="32153"/>
                  </a:lnTo>
                  <a:lnTo>
                    <a:pt x="58122" y="34136"/>
                  </a:lnTo>
                  <a:lnTo>
                    <a:pt x="64872" y="36338"/>
                  </a:lnTo>
                  <a:lnTo>
                    <a:pt x="76606" y="39460"/>
                  </a:lnTo>
                  <a:lnTo>
                    <a:pt x="11430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MARTInkShape-638">
              <a:extLst>
                <a:ext uri="{FF2B5EF4-FFF2-40B4-BE49-F238E27FC236}">
                  <a16:creationId xmlns:a16="http://schemas.microsoft.com/office/drawing/2014/main" id="{6ED1F432-D611-4CB9-8083-1A20E971FF6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665955" y="4032622"/>
              <a:ext cx="1136495" cy="207541"/>
            </a:xfrm>
            <a:custGeom>
              <a:avLst/>
              <a:gdLst/>
              <a:ahLst/>
              <a:cxnLst/>
              <a:rect l="0" t="0" r="0" b="0"/>
              <a:pathLst>
                <a:path w="1136495" h="207541">
                  <a:moveTo>
                    <a:pt x="139658" y="50428"/>
                  </a:moveTo>
                  <a:lnTo>
                    <a:pt x="139658" y="50428"/>
                  </a:lnTo>
                  <a:lnTo>
                    <a:pt x="116513" y="44961"/>
                  </a:lnTo>
                  <a:lnTo>
                    <a:pt x="95104" y="44958"/>
                  </a:lnTo>
                  <a:lnTo>
                    <a:pt x="53836" y="59012"/>
                  </a:lnTo>
                  <a:lnTo>
                    <a:pt x="8200" y="93439"/>
                  </a:lnTo>
                  <a:lnTo>
                    <a:pt x="3621" y="98472"/>
                  </a:lnTo>
                  <a:lnTo>
                    <a:pt x="1585" y="103060"/>
                  </a:lnTo>
                  <a:lnTo>
                    <a:pt x="0" y="113549"/>
                  </a:lnTo>
                  <a:lnTo>
                    <a:pt x="14267" y="113895"/>
                  </a:lnTo>
                  <a:lnTo>
                    <a:pt x="18782" y="112032"/>
                  </a:lnTo>
                  <a:lnTo>
                    <a:pt x="63980" y="82174"/>
                  </a:lnTo>
                  <a:lnTo>
                    <a:pt x="76313" y="73945"/>
                  </a:lnTo>
                  <a:lnTo>
                    <a:pt x="121865" y="39550"/>
                  </a:lnTo>
                  <a:lnTo>
                    <a:pt x="167122" y="14513"/>
                  </a:lnTo>
                  <a:lnTo>
                    <a:pt x="192200" y="885"/>
                  </a:lnTo>
                  <a:lnTo>
                    <a:pt x="198814" y="0"/>
                  </a:lnTo>
                  <a:lnTo>
                    <a:pt x="200262" y="582"/>
                  </a:lnTo>
                  <a:lnTo>
                    <a:pt x="201227" y="1675"/>
                  </a:lnTo>
                  <a:lnTo>
                    <a:pt x="202299" y="4771"/>
                  </a:lnTo>
                  <a:lnTo>
                    <a:pt x="203044" y="14564"/>
                  </a:lnTo>
                  <a:lnTo>
                    <a:pt x="201226" y="18731"/>
                  </a:lnTo>
                  <a:lnTo>
                    <a:pt x="174612" y="63743"/>
                  </a:lnTo>
                  <a:lnTo>
                    <a:pt x="148965" y="103705"/>
                  </a:lnTo>
                  <a:lnTo>
                    <a:pt x="117330" y="150806"/>
                  </a:lnTo>
                  <a:lnTo>
                    <a:pt x="107328" y="167345"/>
                  </a:lnTo>
                  <a:lnTo>
                    <a:pt x="106110" y="172117"/>
                  </a:lnTo>
                  <a:lnTo>
                    <a:pt x="106639" y="181182"/>
                  </a:lnTo>
                  <a:lnTo>
                    <a:pt x="110903" y="194220"/>
                  </a:lnTo>
                  <a:lnTo>
                    <a:pt x="116529" y="200884"/>
                  </a:lnTo>
                  <a:lnTo>
                    <a:pt x="123734" y="205491"/>
                  </a:lnTo>
                  <a:lnTo>
                    <a:pt x="131639" y="207540"/>
                  </a:lnTo>
                  <a:lnTo>
                    <a:pt x="174307" y="203567"/>
                  </a:lnTo>
                  <a:lnTo>
                    <a:pt x="217842" y="189110"/>
                  </a:lnTo>
                  <a:lnTo>
                    <a:pt x="258583" y="169623"/>
                  </a:lnTo>
                  <a:lnTo>
                    <a:pt x="304965" y="145391"/>
                  </a:lnTo>
                  <a:lnTo>
                    <a:pt x="348831" y="120221"/>
                  </a:lnTo>
                  <a:lnTo>
                    <a:pt x="388095" y="94867"/>
                  </a:lnTo>
                  <a:lnTo>
                    <a:pt x="427393" y="73840"/>
                  </a:lnTo>
                  <a:lnTo>
                    <a:pt x="471678" y="47187"/>
                  </a:lnTo>
                  <a:lnTo>
                    <a:pt x="516007" y="24253"/>
                  </a:lnTo>
                  <a:lnTo>
                    <a:pt x="563284" y="3896"/>
                  </a:lnTo>
                  <a:lnTo>
                    <a:pt x="572407" y="893"/>
                  </a:lnTo>
                  <a:lnTo>
                    <a:pt x="579170" y="2072"/>
                  </a:lnTo>
                  <a:lnTo>
                    <a:pt x="588268" y="5206"/>
                  </a:lnTo>
                  <a:lnTo>
                    <a:pt x="593215" y="9120"/>
                  </a:lnTo>
                  <a:lnTo>
                    <a:pt x="593724" y="11601"/>
                  </a:lnTo>
                  <a:lnTo>
                    <a:pt x="589208" y="44888"/>
                  </a:lnTo>
                  <a:lnTo>
                    <a:pt x="571691" y="87685"/>
                  </a:lnTo>
                  <a:lnTo>
                    <a:pt x="548772" y="134931"/>
                  </a:lnTo>
                  <a:lnTo>
                    <a:pt x="541041" y="158243"/>
                  </a:lnTo>
                  <a:lnTo>
                    <a:pt x="540102" y="169549"/>
                  </a:lnTo>
                  <a:lnTo>
                    <a:pt x="541764" y="175808"/>
                  </a:lnTo>
                  <a:lnTo>
                    <a:pt x="548581" y="185575"/>
                  </a:lnTo>
                  <a:lnTo>
                    <a:pt x="554469" y="188104"/>
                  </a:lnTo>
                  <a:lnTo>
                    <a:pt x="576694" y="190009"/>
                  </a:lnTo>
                  <a:lnTo>
                    <a:pt x="607042" y="183205"/>
                  </a:lnTo>
                  <a:lnTo>
                    <a:pt x="653577" y="164120"/>
                  </a:lnTo>
                  <a:lnTo>
                    <a:pt x="695579" y="142776"/>
                  </a:lnTo>
                  <a:lnTo>
                    <a:pt x="741374" y="112393"/>
                  </a:lnTo>
                  <a:lnTo>
                    <a:pt x="783201" y="90721"/>
                  </a:lnTo>
                  <a:lnTo>
                    <a:pt x="828464" y="63155"/>
                  </a:lnTo>
                  <a:lnTo>
                    <a:pt x="869594" y="41264"/>
                  </a:lnTo>
                  <a:lnTo>
                    <a:pt x="896958" y="37866"/>
                  </a:lnTo>
                  <a:lnTo>
                    <a:pt x="898524" y="38526"/>
                  </a:lnTo>
                  <a:lnTo>
                    <a:pt x="899568" y="39671"/>
                  </a:lnTo>
                  <a:lnTo>
                    <a:pt x="900729" y="42825"/>
                  </a:lnTo>
                  <a:lnTo>
                    <a:pt x="901654" y="89895"/>
                  </a:lnTo>
                  <a:lnTo>
                    <a:pt x="896587" y="113493"/>
                  </a:lnTo>
                  <a:lnTo>
                    <a:pt x="879598" y="159211"/>
                  </a:lnTo>
                  <a:lnTo>
                    <a:pt x="879191" y="161756"/>
                  </a:lnTo>
                  <a:lnTo>
                    <a:pt x="879624" y="164157"/>
                  </a:lnTo>
                  <a:lnTo>
                    <a:pt x="881987" y="168708"/>
                  </a:lnTo>
                  <a:lnTo>
                    <a:pt x="886579" y="175236"/>
                  </a:lnTo>
                  <a:lnTo>
                    <a:pt x="887900" y="179511"/>
                  </a:lnTo>
                  <a:lnTo>
                    <a:pt x="889664" y="180934"/>
                  </a:lnTo>
                  <a:lnTo>
                    <a:pt x="898182" y="182935"/>
                  </a:lnTo>
                  <a:lnTo>
                    <a:pt x="934098" y="183745"/>
                  </a:lnTo>
                  <a:lnTo>
                    <a:pt x="944533" y="180001"/>
                  </a:lnTo>
                  <a:lnTo>
                    <a:pt x="962104" y="171840"/>
                  </a:lnTo>
                  <a:lnTo>
                    <a:pt x="1004871" y="151537"/>
                  </a:lnTo>
                  <a:lnTo>
                    <a:pt x="1049173" y="121559"/>
                  </a:lnTo>
                  <a:lnTo>
                    <a:pt x="1094850" y="90720"/>
                  </a:lnTo>
                  <a:lnTo>
                    <a:pt x="1127866" y="66025"/>
                  </a:lnTo>
                  <a:lnTo>
                    <a:pt x="1135317" y="63510"/>
                  </a:lnTo>
                  <a:lnTo>
                    <a:pt x="1135747" y="64088"/>
                  </a:lnTo>
                  <a:lnTo>
                    <a:pt x="1136494" y="68629"/>
                  </a:lnTo>
                  <a:lnTo>
                    <a:pt x="1116029" y="114620"/>
                  </a:lnTo>
                  <a:lnTo>
                    <a:pt x="1095602" y="157713"/>
                  </a:lnTo>
                  <a:lnTo>
                    <a:pt x="1092158" y="2028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SMARTInkShape-639">
              <a:extLst>
                <a:ext uri="{FF2B5EF4-FFF2-40B4-BE49-F238E27FC236}">
                  <a16:creationId xmlns:a16="http://schemas.microsoft.com/office/drawing/2014/main" id="{7354F8C5-ACE5-435F-B696-74CB4F1872FA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481863" y="4032250"/>
              <a:ext cx="590451" cy="50790"/>
            </a:xfrm>
            <a:custGeom>
              <a:avLst/>
              <a:gdLst/>
              <a:ahLst/>
              <a:cxnLst/>
              <a:rect l="0" t="0" r="0" b="0"/>
              <a:pathLst>
                <a:path w="590451" h="50790">
                  <a:moveTo>
                    <a:pt x="12600" y="0"/>
                  </a:moveTo>
                  <a:lnTo>
                    <a:pt x="12600" y="0"/>
                  </a:lnTo>
                  <a:lnTo>
                    <a:pt x="239" y="0"/>
                  </a:lnTo>
                  <a:lnTo>
                    <a:pt x="0" y="3371"/>
                  </a:lnTo>
                  <a:lnTo>
                    <a:pt x="1825" y="6908"/>
                  </a:lnTo>
                  <a:lnTo>
                    <a:pt x="14829" y="21199"/>
                  </a:lnTo>
                  <a:lnTo>
                    <a:pt x="18999" y="23533"/>
                  </a:lnTo>
                  <a:lnTo>
                    <a:pt x="23205" y="25276"/>
                  </a:lnTo>
                  <a:lnTo>
                    <a:pt x="48955" y="40294"/>
                  </a:lnTo>
                  <a:lnTo>
                    <a:pt x="92160" y="49809"/>
                  </a:lnTo>
                  <a:lnTo>
                    <a:pt x="132662" y="50713"/>
                  </a:lnTo>
                  <a:lnTo>
                    <a:pt x="176855" y="50789"/>
                  </a:lnTo>
                  <a:lnTo>
                    <a:pt x="220627" y="46434"/>
                  </a:lnTo>
                  <a:lnTo>
                    <a:pt x="260785" y="42961"/>
                  </a:lnTo>
                  <a:lnTo>
                    <a:pt x="302689" y="35689"/>
                  </a:lnTo>
                  <a:lnTo>
                    <a:pt x="344937" y="28164"/>
                  </a:lnTo>
                  <a:lnTo>
                    <a:pt x="387253" y="24064"/>
                  </a:lnTo>
                  <a:lnTo>
                    <a:pt x="432954" y="16670"/>
                  </a:lnTo>
                  <a:lnTo>
                    <a:pt x="476973" y="12779"/>
                  </a:lnTo>
                  <a:lnTo>
                    <a:pt x="518896" y="7336"/>
                  </a:lnTo>
                  <a:lnTo>
                    <a:pt x="552125" y="8362"/>
                  </a:lnTo>
                  <a:lnTo>
                    <a:pt x="573931" y="12834"/>
                  </a:lnTo>
                  <a:lnTo>
                    <a:pt x="583763" y="17613"/>
                  </a:lnTo>
                  <a:lnTo>
                    <a:pt x="5904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SMARTInkShape-640">
            <a:extLst>
              <a:ext uri="{FF2B5EF4-FFF2-40B4-BE49-F238E27FC236}">
                <a16:creationId xmlns:a16="http://schemas.microsoft.com/office/drawing/2014/main" id="{30371723-1D18-4915-BB54-94DF7C31F6D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672524" y="4464050"/>
            <a:ext cx="101340" cy="190501"/>
          </a:xfrm>
          <a:custGeom>
            <a:avLst/>
            <a:gdLst/>
            <a:ahLst/>
            <a:cxnLst/>
            <a:rect l="0" t="0" r="0" b="0"/>
            <a:pathLst>
              <a:path w="101340" h="190501">
                <a:moveTo>
                  <a:pt x="6089" y="190500"/>
                </a:moveTo>
                <a:lnTo>
                  <a:pt x="6089" y="190500"/>
                </a:lnTo>
                <a:lnTo>
                  <a:pt x="621" y="190500"/>
                </a:lnTo>
                <a:lnTo>
                  <a:pt x="327" y="189795"/>
                </a:lnTo>
                <a:lnTo>
                  <a:pt x="0" y="187129"/>
                </a:lnTo>
                <a:lnTo>
                  <a:pt x="618" y="186136"/>
                </a:lnTo>
                <a:lnTo>
                  <a:pt x="1736" y="185474"/>
                </a:lnTo>
                <a:lnTo>
                  <a:pt x="3187" y="185033"/>
                </a:lnTo>
                <a:lnTo>
                  <a:pt x="4155" y="184033"/>
                </a:lnTo>
                <a:lnTo>
                  <a:pt x="5229" y="181040"/>
                </a:lnTo>
                <a:lnTo>
                  <a:pt x="6624" y="173370"/>
                </a:lnTo>
                <a:lnTo>
                  <a:pt x="30098" y="126089"/>
                </a:lnTo>
                <a:lnTo>
                  <a:pt x="57055" y="82497"/>
                </a:lnTo>
                <a:lnTo>
                  <a:pt x="80421" y="42564"/>
                </a:lnTo>
                <a:lnTo>
                  <a:pt x="101339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SMARTInkShape-Group190">
            <a:extLst>
              <a:ext uri="{FF2B5EF4-FFF2-40B4-BE49-F238E27FC236}">
                <a16:creationId xmlns:a16="http://schemas.microsoft.com/office/drawing/2014/main" id="{38DA4E92-B076-4A76-AB6F-E12003F93E92}"/>
              </a:ext>
            </a:extLst>
          </p:cNvPr>
          <p:cNvGrpSpPr/>
          <p:nvPr/>
        </p:nvGrpSpPr>
        <p:grpSpPr>
          <a:xfrm>
            <a:off x="8405813" y="4337050"/>
            <a:ext cx="3415920" cy="673101"/>
            <a:chOff x="8405813" y="4337050"/>
            <a:chExt cx="3415920" cy="673101"/>
          </a:xfrm>
        </p:grpSpPr>
        <p:sp>
          <p:nvSpPr>
            <p:cNvPr id="315" name="SMARTInkShape-641">
              <a:extLst>
                <a:ext uri="{FF2B5EF4-FFF2-40B4-BE49-F238E27FC236}">
                  <a16:creationId xmlns:a16="http://schemas.microsoft.com/office/drawing/2014/main" id="{3EDAB1D5-EFEB-481A-B54D-4AD29F57F90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517313" y="4445000"/>
              <a:ext cx="304420" cy="565151"/>
            </a:xfrm>
            <a:custGeom>
              <a:avLst/>
              <a:gdLst/>
              <a:ahLst/>
              <a:cxnLst/>
              <a:rect l="0" t="0" r="0" b="0"/>
              <a:pathLst>
                <a:path w="304420" h="565151">
                  <a:moveTo>
                    <a:pt x="228600" y="0"/>
                  </a:moveTo>
                  <a:lnTo>
                    <a:pt x="228600" y="0"/>
                  </a:lnTo>
                  <a:lnTo>
                    <a:pt x="228600" y="5467"/>
                  </a:lnTo>
                  <a:lnTo>
                    <a:pt x="243526" y="24625"/>
                  </a:lnTo>
                  <a:lnTo>
                    <a:pt x="262235" y="71000"/>
                  </a:lnTo>
                  <a:lnTo>
                    <a:pt x="284034" y="118103"/>
                  </a:lnTo>
                  <a:lnTo>
                    <a:pt x="296107" y="162204"/>
                  </a:lnTo>
                  <a:lnTo>
                    <a:pt x="302873" y="201583"/>
                  </a:lnTo>
                  <a:lnTo>
                    <a:pt x="304419" y="243489"/>
                  </a:lnTo>
                  <a:lnTo>
                    <a:pt x="299655" y="286757"/>
                  </a:lnTo>
                  <a:lnTo>
                    <a:pt x="292535" y="314428"/>
                  </a:lnTo>
                  <a:lnTo>
                    <a:pt x="271881" y="352824"/>
                  </a:lnTo>
                  <a:lnTo>
                    <a:pt x="247419" y="394014"/>
                  </a:lnTo>
                  <a:lnTo>
                    <a:pt x="202055" y="437912"/>
                  </a:lnTo>
                  <a:lnTo>
                    <a:pt x="157269" y="471970"/>
                  </a:lnTo>
                  <a:lnTo>
                    <a:pt x="116840" y="497403"/>
                  </a:lnTo>
                  <a:lnTo>
                    <a:pt x="73581" y="522813"/>
                  </a:lnTo>
                  <a:lnTo>
                    <a:pt x="29484" y="548215"/>
                  </a:lnTo>
                  <a:lnTo>
                    <a:pt x="0" y="565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MARTInkShape-642">
              <a:extLst>
                <a:ext uri="{FF2B5EF4-FFF2-40B4-BE49-F238E27FC236}">
                  <a16:creationId xmlns:a16="http://schemas.microsoft.com/office/drawing/2014/main" id="{69713739-3F58-40D9-B4AF-D6306001C07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307773" y="4668324"/>
              <a:ext cx="311107" cy="252830"/>
            </a:xfrm>
            <a:custGeom>
              <a:avLst/>
              <a:gdLst/>
              <a:ahLst/>
              <a:cxnLst/>
              <a:rect l="0" t="0" r="0" b="0"/>
              <a:pathLst>
                <a:path w="311107" h="252830">
                  <a:moveTo>
                    <a:pt x="171440" y="94176"/>
                  </a:moveTo>
                  <a:lnTo>
                    <a:pt x="171440" y="94176"/>
                  </a:lnTo>
                  <a:lnTo>
                    <a:pt x="168069" y="94176"/>
                  </a:lnTo>
                  <a:lnTo>
                    <a:pt x="164532" y="99821"/>
                  </a:lnTo>
                  <a:lnTo>
                    <a:pt x="156513" y="117320"/>
                  </a:lnTo>
                  <a:lnTo>
                    <a:pt x="150459" y="123983"/>
                  </a:lnTo>
                  <a:lnTo>
                    <a:pt x="106652" y="161986"/>
                  </a:lnTo>
                  <a:lnTo>
                    <a:pt x="62312" y="204004"/>
                  </a:lnTo>
                  <a:lnTo>
                    <a:pt x="17681" y="241065"/>
                  </a:lnTo>
                  <a:lnTo>
                    <a:pt x="110" y="252829"/>
                  </a:lnTo>
                  <a:lnTo>
                    <a:pt x="0" y="247450"/>
                  </a:lnTo>
                  <a:lnTo>
                    <a:pt x="702" y="247159"/>
                  </a:lnTo>
                  <a:lnTo>
                    <a:pt x="3364" y="246835"/>
                  </a:lnTo>
                  <a:lnTo>
                    <a:pt x="36115" y="216729"/>
                  </a:lnTo>
                  <a:lnTo>
                    <a:pt x="79566" y="173347"/>
                  </a:lnTo>
                  <a:lnTo>
                    <a:pt x="120379" y="130656"/>
                  </a:lnTo>
                  <a:lnTo>
                    <a:pt x="153061" y="89729"/>
                  </a:lnTo>
                  <a:lnTo>
                    <a:pt x="184691" y="59797"/>
                  </a:lnTo>
                  <a:lnTo>
                    <a:pt x="231229" y="30031"/>
                  </a:lnTo>
                  <a:lnTo>
                    <a:pt x="277723" y="1342"/>
                  </a:lnTo>
                  <a:lnTo>
                    <a:pt x="284764" y="0"/>
                  </a:lnTo>
                  <a:lnTo>
                    <a:pt x="290715" y="1285"/>
                  </a:lnTo>
                  <a:lnTo>
                    <a:pt x="295712" y="3502"/>
                  </a:lnTo>
                  <a:lnTo>
                    <a:pt x="306826" y="5043"/>
                  </a:lnTo>
                  <a:lnTo>
                    <a:pt x="308264" y="5826"/>
                  </a:lnTo>
                  <a:lnTo>
                    <a:pt x="309223" y="7054"/>
                  </a:lnTo>
                  <a:lnTo>
                    <a:pt x="310288" y="10299"/>
                  </a:lnTo>
                  <a:lnTo>
                    <a:pt x="311106" y="29844"/>
                  </a:lnTo>
                  <a:lnTo>
                    <a:pt x="307758" y="41640"/>
                  </a:lnTo>
                  <a:lnTo>
                    <a:pt x="290159" y="69183"/>
                  </a:lnTo>
                  <a:lnTo>
                    <a:pt x="278818" y="79716"/>
                  </a:lnTo>
                  <a:lnTo>
                    <a:pt x="234819" y="110007"/>
                  </a:lnTo>
                  <a:lnTo>
                    <a:pt x="214138" y="113038"/>
                  </a:lnTo>
                  <a:lnTo>
                    <a:pt x="204160" y="113170"/>
                  </a:lnTo>
                  <a:lnTo>
                    <a:pt x="198211" y="11132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SMARTInkShape-643">
              <a:extLst>
                <a:ext uri="{FF2B5EF4-FFF2-40B4-BE49-F238E27FC236}">
                  <a16:creationId xmlns:a16="http://schemas.microsoft.com/office/drawing/2014/main" id="{85BEA576-42AC-4F79-A160-AD817B9F05F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1180770" y="4619379"/>
              <a:ext cx="215891" cy="124072"/>
            </a:xfrm>
            <a:custGeom>
              <a:avLst/>
              <a:gdLst/>
              <a:ahLst/>
              <a:cxnLst/>
              <a:rect l="0" t="0" r="0" b="0"/>
              <a:pathLst>
                <a:path w="215891" h="124072">
                  <a:moveTo>
                    <a:pt x="88893" y="3421"/>
                  </a:moveTo>
                  <a:lnTo>
                    <a:pt x="88893" y="3421"/>
                  </a:lnTo>
                  <a:lnTo>
                    <a:pt x="83425" y="3421"/>
                  </a:lnTo>
                  <a:lnTo>
                    <a:pt x="51147" y="32936"/>
                  </a:lnTo>
                  <a:lnTo>
                    <a:pt x="48912" y="33681"/>
                  </a:lnTo>
                  <a:lnTo>
                    <a:pt x="1496" y="78120"/>
                  </a:lnTo>
                  <a:lnTo>
                    <a:pt x="0" y="79613"/>
                  </a:lnTo>
                  <a:lnTo>
                    <a:pt x="3366" y="76248"/>
                  </a:lnTo>
                  <a:lnTo>
                    <a:pt x="6901" y="74594"/>
                  </a:lnTo>
                  <a:lnTo>
                    <a:pt x="18290" y="70161"/>
                  </a:lnTo>
                  <a:lnTo>
                    <a:pt x="33246" y="58559"/>
                  </a:lnTo>
                  <a:lnTo>
                    <a:pt x="48973" y="46611"/>
                  </a:lnTo>
                  <a:lnTo>
                    <a:pt x="94673" y="20944"/>
                  </a:lnTo>
                  <a:lnTo>
                    <a:pt x="119037" y="9496"/>
                  </a:lnTo>
                  <a:lnTo>
                    <a:pt x="124162" y="6121"/>
                  </a:lnTo>
                  <a:lnTo>
                    <a:pt x="133202" y="2073"/>
                  </a:lnTo>
                  <a:lnTo>
                    <a:pt x="135366" y="406"/>
                  </a:lnTo>
                  <a:lnTo>
                    <a:pt x="136808" y="0"/>
                  </a:lnTo>
                  <a:lnTo>
                    <a:pt x="137769" y="435"/>
                  </a:lnTo>
                  <a:lnTo>
                    <a:pt x="139580" y="3247"/>
                  </a:lnTo>
                  <a:lnTo>
                    <a:pt x="139683" y="12244"/>
                  </a:lnTo>
                  <a:lnTo>
                    <a:pt x="137807" y="16279"/>
                  </a:lnTo>
                  <a:lnTo>
                    <a:pt x="136318" y="18343"/>
                  </a:lnTo>
                  <a:lnTo>
                    <a:pt x="132784" y="20637"/>
                  </a:lnTo>
                  <a:lnTo>
                    <a:pt x="124766" y="22109"/>
                  </a:lnTo>
                  <a:lnTo>
                    <a:pt x="122686" y="23641"/>
                  </a:lnTo>
                  <a:lnTo>
                    <a:pt x="97476" y="58982"/>
                  </a:lnTo>
                  <a:lnTo>
                    <a:pt x="95537" y="65736"/>
                  </a:lnTo>
                  <a:lnTo>
                    <a:pt x="95245" y="82644"/>
                  </a:lnTo>
                  <a:lnTo>
                    <a:pt x="95949" y="83753"/>
                  </a:lnTo>
                  <a:lnTo>
                    <a:pt x="97125" y="84492"/>
                  </a:lnTo>
                  <a:lnTo>
                    <a:pt x="102151" y="85533"/>
                  </a:lnTo>
                  <a:lnTo>
                    <a:pt x="110169" y="85885"/>
                  </a:lnTo>
                  <a:lnTo>
                    <a:pt x="154414" y="72085"/>
                  </a:lnTo>
                  <a:lnTo>
                    <a:pt x="182311" y="52265"/>
                  </a:lnTo>
                  <a:lnTo>
                    <a:pt x="191439" y="49173"/>
                  </a:lnTo>
                  <a:lnTo>
                    <a:pt x="212533" y="47881"/>
                  </a:lnTo>
                  <a:lnTo>
                    <a:pt x="213653" y="48583"/>
                  </a:lnTo>
                  <a:lnTo>
                    <a:pt x="214399" y="49757"/>
                  </a:lnTo>
                  <a:lnTo>
                    <a:pt x="215805" y="53960"/>
                  </a:lnTo>
                  <a:lnTo>
                    <a:pt x="215890" y="69141"/>
                  </a:lnTo>
                  <a:lnTo>
                    <a:pt x="214010" y="73317"/>
                  </a:lnTo>
                  <a:lnTo>
                    <a:pt x="199591" y="95968"/>
                  </a:lnTo>
                  <a:lnTo>
                    <a:pt x="197657" y="102730"/>
                  </a:lnTo>
                  <a:lnTo>
                    <a:pt x="196843" y="1240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MARTInkShape-644">
              <a:extLst>
                <a:ext uri="{FF2B5EF4-FFF2-40B4-BE49-F238E27FC236}">
                  <a16:creationId xmlns:a16="http://schemas.microsoft.com/office/drawing/2014/main" id="{B9A3474B-E78C-477F-BFA0-1CE0663EC3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035616" y="4572034"/>
              <a:ext cx="107048" cy="174082"/>
            </a:xfrm>
            <a:custGeom>
              <a:avLst/>
              <a:gdLst/>
              <a:ahLst/>
              <a:cxnLst/>
              <a:rect l="0" t="0" r="0" b="0"/>
              <a:pathLst>
                <a:path w="107048" h="174082">
                  <a:moveTo>
                    <a:pt x="43547" y="57116"/>
                  </a:moveTo>
                  <a:lnTo>
                    <a:pt x="43547" y="57116"/>
                  </a:lnTo>
                  <a:lnTo>
                    <a:pt x="65006" y="57116"/>
                  </a:lnTo>
                  <a:lnTo>
                    <a:pt x="69077" y="55235"/>
                  </a:lnTo>
                  <a:lnTo>
                    <a:pt x="71150" y="53745"/>
                  </a:lnTo>
                  <a:lnTo>
                    <a:pt x="83205" y="50649"/>
                  </a:lnTo>
                  <a:lnTo>
                    <a:pt x="84803" y="49277"/>
                  </a:lnTo>
                  <a:lnTo>
                    <a:pt x="85867" y="47656"/>
                  </a:lnTo>
                  <a:lnTo>
                    <a:pt x="87283" y="46576"/>
                  </a:lnTo>
                  <a:lnTo>
                    <a:pt x="90737" y="45376"/>
                  </a:lnTo>
                  <a:lnTo>
                    <a:pt x="102868" y="44500"/>
                  </a:lnTo>
                  <a:lnTo>
                    <a:pt x="104261" y="43767"/>
                  </a:lnTo>
                  <a:lnTo>
                    <a:pt x="105189" y="42572"/>
                  </a:lnTo>
                  <a:lnTo>
                    <a:pt x="106938" y="38330"/>
                  </a:lnTo>
                  <a:lnTo>
                    <a:pt x="107046" y="18965"/>
                  </a:lnTo>
                  <a:lnTo>
                    <a:pt x="105164" y="13585"/>
                  </a:lnTo>
                  <a:lnTo>
                    <a:pt x="98208" y="4381"/>
                  </a:lnTo>
                  <a:lnTo>
                    <a:pt x="94181" y="1928"/>
                  </a:lnTo>
                  <a:lnTo>
                    <a:pt x="86066" y="547"/>
                  </a:lnTo>
                  <a:lnTo>
                    <a:pt x="61621" y="0"/>
                  </a:lnTo>
                  <a:lnTo>
                    <a:pt x="43140" y="6878"/>
                  </a:lnTo>
                  <a:lnTo>
                    <a:pt x="17261" y="21165"/>
                  </a:lnTo>
                  <a:lnTo>
                    <a:pt x="10045" y="30863"/>
                  </a:lnTo>
                  <a:lnTo>
                    <a:pt x="1351" y="64376"/>
                  </a:lnTo>
                  <a:lnTo>
                    <a:pt x="0" y="97988"/>
                  </a:lnTo>
                  <a:lnTo>
                    <a:pt x="4225" y="117831"/>
                  </a:lnTo>
                  <a:lnTo>
                    <a:pt x="14031" y="137879"/>
                  </a:lnTo>
                  <a:lnTo>
                    <a:pt x="20080" y="144281"/>
                  </a:lnTo>
                  <a:lnTo>
                    <a:pt x="39568" y="160029"/>
                  </a:lnTo>
                  <a:lnTo>
                    <a:pt x="82029" y="173708"/>
                  </a:lnTo>
                  <a:lnTo>
                    <a:pt x="92635" y="174081"/>
                  </a:lnTo>
                  <a:lnTo>
                    <a:pt x="107047" y="1714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MARTInkShape-645">
              <a:extLst>
                <a:ext uri="{FF2B5EF4-FFF2-40B4-BE49-F238E27FC236}">
                  <a16:creationId xmlns:a16="http://schemas.microsoft.com/office/drawing/2014/main" id="{03CF301F-CA83-4E0C-BB9B-4D8BA4930A4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939463" y="4597400"/>
              <a:ext cx="82551" cy="57151"/>
            </a:xfrm>
            <a:custGeom>
              <a:avLst/>
              <a:gdLst/>
              <a:ahLst/>
              <a:cxnLst/>
              <a:rect l="0" t="0" r="0" b="0"/>
              <a:pathLst>
                <a:path w="82551" h="571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21199" y="27526"/>
                  </a:lnTo>
                  <a:lnTo>
                    <a:pt x="41747" y="41628"/>
                  </a:lnTo>
                  <a:lnTo>
                    <a:pt x="50684" y="45774"/>
                  </a:lnTo>
                  <a:lnTo>
                    <a:pt x="62614" y="53178"/>
                  </a:lnTo>
                  <a:lnTo>
                    <a:pt x="71077" y="55973"/>
                  </a:lnTo>
                  <a:lnTo>
                    <a:pt x="8255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MARTInkShape-646">
              <a:extLst>
                <a:ext uri="{FF2B5EF4-FFF2-40B4-BE49-F238E27FC236}">
                  <a16:creationId xmlns:a16="http://schemas.microsoft.com/office/drawing/2014/main" id="{83C8F0E3-AEF6-4109-9DB5-9FCD148477A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933113" y="4508500"/>
              <a:ext cx="133351" cy="184151"/>
            </a:xfrm>
            <a:custGeom>
              <a:avLst/>
              <a:gdLst/>
              <a:ahLst/>
              <a:cxnLst/>
              <a:rect l="0" t="0" r="0" b="0"/>
              <a:pathLst>
                <a:path w="133351" h="184151">
                  <a:moveTo>
                    <a:pt x="133350" y="0"/>
                  </a:moveTo>
                  <a:lnTo>
                    <a:pt x="133350" y="0"/>
                  </a:lnTo>
                  <a:lnTo>
                    <a:pt x="133350" y="3371"/>
                  </a:lnTo>
                  <a:lnTo>
                    <a:pt x="132644" y="4364"/>
                  </a:lnTo>
                  <a:lnTo>
                    <a:pt x="131468" y="5026"/>
                  </a:lnTo>
                  <a:lnTo>
                    <a:pt x="129979" y="5467"/>
                  </a:lnTo>
                  <a:lnTo>
                    <a:pt x="128985" y="6467"/>
                  </a:lnTo>
                  <a:lnTo>
                    <a:pt x="125510" y="13141"/>
                  </a:lnTo>
                  <a:lnTo>
                    <a:pt x="110008" y="31062"/>
                  </a:lnTo>
                  <a:lnTo>
                    <a:pt x="99706" y="50037"/>
                  </a:lnTo>
                  <a:lnTo>
                    <a:pt x="65332" y="95788"/>
                  </a:lnTo>
                  <a:lnTo>
                    <a:pt x="55811" y="112578"/>
                  </a:lnTo>
                  <a:lnTo>
                    <a:pt x="18164" y="159321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MARTInkShape-647">
              <a:extLst>
                <a:ext uri="{FF2B5EF4-FFF2-40B4-BE49-F238E27FC236}">
                  <a16:creationId xmlns:a16="http://schemas.microsoft.com/office/drawing/2014/main" id="{3736C4B2-CBCB-4609-8BF0-B3673E9EBF5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666413" y="4686300"/>
              <a:ext cx="130659" cy="126610"/>
            </a:xfrm>
            <a:custGeom>
              <a:avLst/>
              <a:gdLst/>
              <a:ahLst/>
              <a:cxnLst/>
              <a:rect l="0" t="0" r="0" b="0"/>
              <a:pathLst>
                <a:path w="130659" h="126610">
                  <a:moveTo>
                    <a:pt x="127000" y="0"/>
                  </a:moveTo>
                  <a:lnTo>
                    <a:pt x="127000" y="0"/>
                  </a:lnTo>
                  <a:lnTo>
                    <a:pt x="130371" y="3371"/>
                  </a:lnTo>
                  <a:lnTo>
                    <a:pt x="130658" y="5070"/>
                  </a:lnTo>
                  <a:lnTo>
                    <a:pt x="130143" y="6908"/>
                  </a:lnTo>
                  <a:lnTo>
                    <a:pt x="128397" y="10831"/>
                  </a:lnTo>
                  <a:lnTo>
                    <a:pt x="122053" y="32033"/>
                  </a:lnTo>
                  <a:lnTo>
                    <a:pt x="93748" y="75905"/>
                  </a:lnTo>
                  <a:lnTo>
                    <a:pt x="74648" y="93075"/>
                  </a:lnTo>
                  <a:lnTo>
                    <a:pt x="64691" y="97811"/>
                  </a:lnTo>
                  <a:lnTo>
                    <a:pt x="55563" y="101327"/>
                  </a:lnTo>
                  <a:lnTo>
                    <a:pt x="21311" y="124033"/>
                  </a:lnTo>
                  <a:lnTo>
                    <a:pt x="5228" y="126609"/>
                  </a:lnTo>
                  <a:lnTo>
                    <a:pt x="3485" y="126034"/>
                  </a:lnTo>
                  <a:lnTo>
                    <a:pt x="2323" y="124945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MARTInkShape-648">
              <a:extLst>
                <a:ext uri="{FF2B5EF4-FFF2-40B4-BE49-F238E27FC236}">
                  <a16:creationId xmlns:a16="http://schemas.microsoft.com/office/drawing/2014/main" id="{B0D4C44F-2383-47A1-A7A2-8105508421B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450525" y="4546711"/>
              <a:ext cx="317207" cy="241178"/>
            </a:xfrm>
            <a:custGeom>
              <a:avLst/>
              <a:gdLst/>
              <a:ahLst/>
              <a:cxnLst/>
              <a:rect l="0" t="0" r="0" b="0"/>
              <a:pathLst>
                <a:path w="317207" h="241178">
                  <a:moveTo>
                    <a:pt x="209538" y="18939"/>
                  </a:moveTo>
                  <a:lnTo>
                    <a:pt x="209538" y="18939"/>
                  </a:lnTo>
                  <a:lnTo>
                    <a:pt x="209538" y="22310"/>
                  </a:lnTo>
                  <a:lnTo>
                    <a:pt x="207656" y="25847"/>
                  </a:lnTo>
                  <a:lnTo>
                    <a:pt x="173173" y="71106"/>
                  </a:lnTo>
                  <a:lnTo>
                    <a:pt x="133068" y="114269"/>
                  </a:lnTo>
                  <a:lnTo>
                    <a:pt x="86990" y="160525"/>
                  </a:lnTo>
                  <a:lnTo>
                    <a:pt x="44828" y="200816"/>
                  </a:lnTo>
                  <a:lnTo>
                    <a:pt x="0" y="241177"/>
                  </a:lnTo>
                  <a:lnTo>
                    <a:pt x="19761" y="223297"/>
                  </a:lnTo>
                  <a:lnTo>
                    <a:pt x="28531" y="216304"/>
                  </a:lnTo>
                  <a:lnTo>
                    <a:pt x="66876" y="174576"/>
                  </a:lnTo>
                  <a:lnTo>
                    <a:pt x="101903" y="134946"/>
                  </a:lnTo>
                  <a:lnTo>
                    <a:pt x="145496" y="92968"/>
                  </a:lnTo>
                  <a:lnTo>
                    <a:pt x="190137" y="57589"/>
                  </a:lnTo>
                  <a:lnTo>
                    <a:pt x="234349" y="27776"/>
                  </a:lnTo>
                  <a:lnTo>
                    <a:pt x="279247" y="8453"/>
                  </a:lnTo>
                  <a:lnTo>
                    <a:pt x="297992" y="1790"/>
                  </a:lnTo>
                  <a:lnTo>
                    <a:pt x="310368" y="0"/>
                  </a:lnTo>
                  <a:lnTo>
                    <a:pt x="316537" y="5366"/>
                  </a:lnTo>
                  <a:lnTo>
                    <a:pt x="317206" y="9351"/>
                  </a:lnTo>
                  <a:lnTo>
                    <a:pt x="316726" y="22088"/>
                  </a:lnTo>
                  <a:lnTo>
                    <a:pt x="312402" y="33356"/>
                  </a:lnTo>
                  <a:lnTo>
                    <a:pt x="292916" y="61546"/>
                  </a:lnTo>
                  <a:lnTo>
                    <a:pt x="256213" y="97421"/>
                  </a:lnTo>
                  <a:lnTo>
                    <a:pt x="230352" y="108158"/>
                  </a:lnTo>
                  <a:lnTo>
                    <a:pt x="218237" y="117759"/>
                  </a:lnTo>
                  <a:lnTo>
                    <a:pt x="209538" y="12053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SMARTInkShape-649">
              <a:extLst>
                <a:ext uri="{FF2B5EF4-FFF2-40B4-BE49-F238E27FC236}">
                  <a16:creationId xmlns:a16="http://schemas.microsoft.com/office/drawing/2014/main" id="{7A2D39B6-B161-48FB-BBB4-BA90CA1D921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272722" y="4524612"/>
              <a:ext cx="266665" cy="123579"/>
            </a:xfrm>
            <a:custGeom>
              <a:avLst/>
              <a:gdLst/>
              <a:ahLst/>
              <a:cxnLst/>
              <a:rect l="0" t="0" r="0" b="0"/>
              <a:pathLst>
                <a:path w="266665" h="123579">
                  <a:moveTo>
                    <a:pt x="57141" y="41038"/>
                  </a:moveTo>
                  <a:lnTo>
                    <a:pt x="57141" y="41038"/>
                  </a:lnTo>
                  <a:lnTo>
                    <a:pt x="57141" y="44409"/>
                  </a:lnTo>
                  <a:lnTo>
                    <a:pt x="55259" y="47946"/>
                  </a:lnTo>
                  <a:lnTo>
                    <a:pt x="20361" y="92281"/>
                  </a:lnTo>
                  <a:lnTo>
                    <a:pt x="1766" y="117309"/>
                  </a:lnTo>
                  <a:lnTo>
                    <a:pt x="0" y="123556"/>
                  </a:lnTo>
                  <a:lnTo>
                    <a:pt x="3364" y="123578"/>
                  </a:lnTo>
                  <a:lnTo>
                    <a:pt x="6899" y="121702"/>
                  </a:lnTo>
                  <a:lnTo>
                    <a:pt x="54380" y="87481"/>
                  </a:lnTo>
                  <a:lnTo>
                    <a:pt x="101224" y="41391"/>
                  </a:lnTo>
                  <a:lnTo>
                    <a:pt x="134573" y="16893"/>
                  </a:lnTo>
                  <a:lnTo>
                    <a:pt x="148140" y="10084"/>
                  </a:lnTo>
                  <a:lnTo>
                    <a:pt x="155202" y="647"/>
                  </a:lnTo>
                  <a:lnTo>
                    <a:pt x="156382" y="0"/>
                  </a:lnTo>
                  <a:lnTo>
                    <a:pt x="157168" y="274"/>
                  </a:lnTo>
                  <a:lnTo>
                    <a:pt x="158732" y="2924"/>
                  </a:lnTo>
                  <a:lnTo>
                    <a:pt x="155367" y="2934"/>
                  </a:lnTo>
                  <a:lnTo>
                    <a:pt x="154375" y="3641"/>
                  </a:lnTo>
                  <a:lnTo>
                    <a:pt x="153714" y="4818"/>
                  </a:lnTo>
                  <a:lnTo>
                    <a:pt x="153273" y="6308"/>
                  </a:lnTo>
                  <a:lnTo>
                    <a:pt x="135144" y="30070"/>
                  </a:lnTo>
                  <a:lnTo>
                    <a:pt x="122042" y="42426"/>
                  </a:lnTo>
                  <a:lnTo>
                    <a:pt x="109946" y="59652"/>
                  </a:lnTo>
                  <a:lnTo>
                    <a:pt x="108205" y="66250"/>
                  </a:lnTo>
                  <a:lnTo>
                    <a:pt x="107951" y="72492"/>
                  </a:lnTo>
                  <a:lnTo>
                    <a:pt x="111315" y="76071"/>
                  </a:lnTo>
                  <a:lnTo>
                    <a:pt x="114849" y="77775"/>
                  </a:lnTo>
                  <a:lnTo>
                    <a:pt x="129140" y="79058"/>
                  </a:lnTo>
                  <a:lnTo>
                    <a:pt x="150648" y="70293"/>
                  </a:lnTo>
                  <a:lnTo>
                    <a:pt x="171490" y="56894"/>
                  </a:lnTo>
                  <a:lnTo>
                    <a:pt x="179929" y="53729"/>
                  </a:lnTo>
                  <a:lnTo>
                    <a:pt x="226474" y="26282"/>
                  </a:lnTo>
                  <a:lnTo>
                    <a:pt x="258976" y="15933"/>
                  </a:lnTo>
                  <a:lnTo>
                    <a:pt x="265688" y="15664"/>
                  </a:lnTo>
                  <a:lnTo>
                    <a:pt x="266022" y="16361"/>
                  </a:lnTo>
                  <a:lnTo>
                    <a:pt x="266664" y="30565"/>
                  </a:lnTo>
                  <a:lnTo>
                    <a:pt x="264797" y="34737"/>
                  </a:lnTo>
                  <a:lnTo>
                    <a:pt x="262321" y="38943"/>
                  </a:lnTo>
                  <a:lnTo>
                    <a:pt x="251580" y="64694"/>
                  </a:lnTo>
                  <a:lnTo>
                    <a:pt x="237040" y="83146"/>
                  </a:lnTo>
                  <a:lnTo>
                    <a:pt x="228587" y="93675"/>
                  </a:lnTo>
                  <a:lnTo>
                    <a:pt x="224122" y="103201"/>
                  </a:lnTo>
                  <a:lnTo>
                    <a:pt x="222241" y="1108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SMARTInkShape-650">
              <a:extLst>
                <a:ext uri="{FF2B5EF4-FFF2-40B4-BE49-F238E27FC236}">
                  <a16:creationId xmlns:a16="http://schemas.microsoft.com/office/drawing/2014/main" id="{E4DC829E-696D-4ACF-8C37-FF6843A95C9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74263" y="4476855"/>
              <a:ext cx="303544" cy="133246"/>
            </a:xfrm>
            <a:custGeom>
              <a:avLst/>
              <a:gdLst/>
              <a:ahLst/>
              <a:cxnLst/>
              <a:rect l="0" t="0" r="0" b="0"/>
              <a:pathLst>
                <a:path w="303544" h="133246">
                  <a:moveTo>
                    <a:pt x="0" y="12595"/>
                  </a:moveTo>
                  <a:lnTo>
                    <a:pt x="0" y="12595"/>
                  </a:lnTo>
                  <a:lnTo>
                    <a:pt x="3371" y="15966"/>
                  </a:lnTo>
                  <a:lnTo>
                    <a:pt x="6907" y="17621"/>
                  </a:lnTo>
                  <a:lnTo>
                    <a:pt x="8838" y="18062"/>
                  </a:lnTo>
                  <a:lnTo>
                    <a:pt x="14926" y="22055"/>
                  </a:lnTo>
                  <a:lnTo>
                    <a:pt x="23304" y="29019"/>
                  </a:lnTo>
                  <a:lnTo>
                    <a:pt x="55434" y="44464"/>
                  </a:lnTo>
                  <a:lnTo>
                    <a:pt x="75237" y="59169"/>
                  </a:lnTo>
                  <a:lnTo>
                    <a:pt x="83754" y="62143"/>
                  </a:lnTo>
                  <a:lnTo>
                    <a:pt x="130070" y="69738"/>
                  </a:lnTo>
                  <a:lnTo>
                    <a:pt x="135749" y="69743"/>
                  </a:lnTo>
                  <a:lnTo>
                    <a:pt x="139824" y="71626"/>
                  </a:lnTo>
                  <a:lnTo>
                    <a:pt x="143988" y="74109"/>
                  </a:lnTo>
                  <a:lnTo>
                    <a:pt x="152411" y="75703"/>
                  </a:lnTo>
                  <a:lnTo>
                    <a:pt x="198349" y="76095"/>
                  </a:lnTo>
                  <a:lnTo>
                    <a:pt x="239283" y="75390"/>
                  </a:lnTo>
                  <a:lnTo>
                    <a:pt x="268757" y="64850"/>
                  </a:lnTo>
                  <a:lnTo>
                    <a:pt x="300559" y="35876"/>
                  </a:lnTo>
                  <a:lnTo>
                    <a:pt x="302914" y="31644"/>
                  </a:lnTo>
                  <a:lnTo>
                    <a:pt x="303543" y="29528"/>
                  </a:lnTo>
                  <a:lnTo>
                    <a:pt x="303256" y="28117"/>
                  </a:lnTo>
                  <a:lnTo>
                    <a:pt x="302359" y="27176"/>
                  </a:lnTo>
                  <a:lnTo>
                    <a:pt x="301056" y="26549"/>
                  </a:lnTo>
                  <a:lnTo>
                    <a:pt x="300187" y="24720"/>
                  </a:lnTo>
                  <a:lnTo>
                    <a:pt x="298259" y="16815"/>
                  </a:lnTo>
                  <a:lnTo>
                    <a:pt x="296912" y="15408"/>
                  </a:lnTo>
                  <a:lnTo>
                    <a:pt x="276387" y="2579"/>
                  </a:lnTo>
                  <a:lnTo>
                    <a:pt x="243381" y="0"/>
                  </a:lnTo>
                  <a:lnTo>
                    <a:pt x="227334" y="6668"/>
                  </a:lnTo>
                  <a:lnTo>
                    <a:pt x="200668" y="24490"/>
                  </a:lnTo>
                  <a:lnTo>
                    <a:pt x="180716" y="52462"/>
                  </a:lnTo>
                  <a:lnTo>
                    <a:pt x="174509" y="65408"/>
                  </a:lnTo>
                  <a:lnTo>
                    <a:pt x="171569" y="93907"/>
                  </a:lnTo>
                  <a:lnTo>
                    <a:pt x="173384" y="100004"/>
                  </a:lnTo>
                  <a:lnTo>
                    <a:pt x="182994" y="116246"/>
                  </a:lnTo>
                  <a:lnTo>
                    <a:pt x="201488" y="128724"/>
                  </a:lnTo>
                  <a:lnTo>
                    <a:pt x="210532" y="131906"/>
                  </a:lnTo>
                  <a:lnTo>
                    <a:pt x="247650" y="1332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SMARTInkShape-651">
              <a:extLst>
                <a:ext uri="{FF2B5EF4-FFF2-40B4-BE49-F238E27FC236}">
                  <a16:creationId xmlns:a16="http://schemas.microsoft.com/office/drawing/2014/main" id="{0E50932F-5334-4B07-9852-4C58CA2A28F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999663" y="4445000"/>
              <a:ext cx="158751" cy="222251"/>
            </a:xfrm>
            <a:custGeom>
              <a:avLst/>
              <a:gdLst/>
              <a:ahLst/>
              <a:cxnLst/>
              <a:rect l="0" t="0" r="0" b="0"/>
              <a:pathLst>
                <a:path w="158751" h="222251">
                  <a:moveTo>
                    <a:pt x="158750" y="0"/>
                  </a:moveTo>
                  <a:lnTo>
                    <a:pt x="158750" y="0"/>
                  </a:lnTo>
                  <a:lnTo>
                    <a:pt x="153282" y="0"/>
                  </a:lnTo>
                  <a:lnTo>
                    <a:pt x="149290" y="3371"/>
                  </a:lnTo>
                  <a:lnTo>
                    <a:pt x="122369" y="48335"/>
                  </a:lnTo>
                  <a:lnTo>
                    <a:pt x="87348" y="95812"/>
                  </a:lnTo>
                  <a:lnTo>
                    <a:pt x="61432" y="139099"/>
                  </a:lnTo>
                  <a:lnTo>
                    <a:pt x="33634" y="182233"/>
                  </a:lnTo>
                  <a:lnTo>
                    <a:pt x="17050" y="204359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SMARTInkShape-652">
              <a:extLst>
                <a:ext uri="{FF2B5EF4-FFF2-40B4-BE49-F238E27FC236}">
                  <a16:creationId xmlns:a16="http://schemas.microsoft.com/office/drawing/2014/main" id="{83358C9B-2467-40EE-AF14-C042FE93C04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793057" y="4337050"/>
              <a:ext cx="117707" cy="418019"/>
            </a:xfrm>
            <a:custGeom>
              <a:avLst/>
              <a:gdLst/>
              <a:ahLst/>
              <a:cxnLst/>
              <a:rect l="0" t="0" r="0" b="0"/>
              <a:pathLst>
                <a:path w="117707" h="418019">
                  <a:moveTo>
                    <a:pt x="117706" y="0"/>
                  </a:moveTo>
                  <a:lnTo>
                    <a:pt x="117706" y="0"/>
                  </a:lnTo>
                  <a:lnTo>
                    <a:pt x="117706" y="5467"/>
                  </a:lnTo>
                  <a:lnTo>
                    <a:pt x="112679" y="20049"/>
                  </a:lnTo>
                  <a:lnTo>
                    <a:pt x="109866" y="32046"/>
                  </a:lnTo>
                  <a:lnTo>
                    <a:pt x="83533" y="77165"/>
                  </a:lnTo>
                  <a:lnTo>
                    <a:pt x="62632" y="116823"/>
                  </a:lnTo>
                  <a:lnTo>
                    <a:pt x="43381" y="163830"/>
                  </a:lnTo>
                  <a:lnTo>
                    <a:pt x="26805" y="207971"/>
                  </a:lnTo>
                  <a:lnTo>
                    <a:pt x="16547" y="248175"/>
                  </a:lnTo>
                  <a:lnTo>
                    <a:pt x="6286" y="295566"/>
                  </a:lnTo>
                  <a:lnTo>
                    <a:pt x="0" y="341291"/>
                  </a:lnTo>
                  <a:lnTo>
                    <a:pt x="5026" y="379458"/>
                  </a:lnTo>
                  <a:lnTo>
                    <a:pt x="10236" y="391362"/>
                  </a:lnTo>
                  <a:lnTo>
                    <a:pt x="21688" y="405076"/>
                  </a:lnTo>
                  <a:lnTo>
                    <a:pt x="27524" y="409339"/>
                  </a:lnTo>
                  <a:lnTo>
                    <a:pt x="51445" y="417476"/>
                  </a:lnTo>
                  <a:lnTo>
                    <a:pt x="54482" y="418018"/>
                  </a:lnTo>
                  <a:lnTo>
                    <a:pt x="79606" y="412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SMARTInkShape-653">
              <a:extLst>
                <a:ext uri="{FF2B5EF4-FFF2-40B4-BE49-F238E27FC236}">
                  <a16:creationId xmlns:a16="http://schemas.microsoft.com/office/drawing/2014/main" id="{E3506BF9-BFD1-4676-BC41-D15F0523948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498016" y="4445000"/>
              <a:ext cx="214903" cy="266701"/>
            </a:xfrm>
            <a:custGeom>
              <a:avLst/>
              <a:gdLst/>
              <a:ahLst/>
              <a:cxnLst/>
              <a:rect l="0" t="0" r="0" b="0"/>
              <a:pathLst>
                <a:path w="214903" h="266701">
                  <a:moveTo>
                    <a:pt x="120647" y="0"/>
                  </a:moveTo>
                  <a:lnTo>
                    <a:pt x="120647" y="0"/>
                  </a:lnTo>
                  <a:lnTo>
                    <a:pt x="120647" y="3371"/>
                  </a:lnTo>
                  <a:lnTo>
                    <a:pt x="93433" y="46395"/>
                  </a:lnTo>
                  <a:lnTo>
                    <a:pt x="68878" y="89014"/>
                  </a:lnTo>
                  <a:lnTo>
                    <a:pt x="42150" y="133357"/>
                  </a:lnTo>
                  <a:lnTo>
                    <a:pt x="15056" y="179669"/>
                  </a:lnTo>
                  <a:lnTo>
                    <a:pt x="1892" y="207654"/>
                  </a:lnTo>
                  <a:lnTo>
                    <a:pt x="0" y="222160"/>
                  </a:lnTo>
                  <a:lnTo>
                    <a:pt x="3368" y="222224"/>
                  </a:lnTo>
                  <a:lnTo>
                    <a:pt x="4361" y="221527"/>
                  </a:lnTo>
                  <a:lnTo>
                    <a:pt x="5023" y="220357"/>
                  </a:lnTo>
                  <a:lnTo>
                    <a:pt x="5464" y="218871"/>
                  </a:lnTo>
                  <a:lnTo>
                    <a:pt x="11948" y="210712"/>
                  </a:lnTo>
                  <a:lnTo>
                    <a:pt x="44899" y="164489"/>
                  </a:lnTo>
                  <a:lnTo>
                    <a:pt x="77478" y="117243"/>
                  </a:lnTo>
                  <a:lnTo>
                    <a:pt x="111039" y="74362"/>
                  </a:lnTo>
                  <a:lnTo>
                    <a:pt x="129593" y="56212"/>
                  </a:lnTo>
                  <a:lnTo>
                    <a:pt x="175670" y="28248"/>
                  </a:lnTo>
                  <a:lnTo>
                    <a:pt x="194078" y="25650"/>
                  </a:lnTo>
                  <a:lnTo>
                    <a:pt x="205228" y="25433"/>
                  </a:lnTo>
                  <a:lnTo>
                    <a:pt x="206668" y="26128"/>
                  </a:lnTo>
                  <a:lnTo>
                    <a:pt x="207627" y="27296"/>
                  </a:lnTo>
                  <a:lnTo>
                    <a:pt x="209399" y="30476"/>
                  </a:lnTo>
                  <a:lnTo>
                    <a:pt x="212539" y="34241"/>
                  </a:lnTo>
                  <a:lnTo>
                    <a:pt x="214404" y="40148"/>
                  </a:lnTo>
                  <a:lnTo>
                    <a:pt x="214902" y="43699"/>
                  </a:lnTo>
                  <a:lnTo>
                    <a:pt x="206411" y="89307"/>
                  </a:lnTo>
                  <a:lnTo>
                    <a:pt x="194831" y="120704"/>
                  </a:lnTo>
                  <a:lnTo>
                    <a:pt x="176296" y="160636"/>
                  </a:lnTo>
                  <a:lnTo>
                    <a:pt x="153542" y="203822"/>
                  </a:lnTo>
                  <a:lnTo>
                    <a:pt x="116527" y="248998"/>
                  </a:lnTo>
                  <a:lnTo>
                    <a:pt x="98024" y="263625"/>
                  </a:lnTo>
                  <a:lnTo>
                    <a:pt x="93423" y="265333"/>
                  </a:lnTo>
                  <a:lnTo>
                    <a:pt x="76197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SMARTInkShape-654">
              <a:extLst>
                <a:ext uri="{FF2B5EF4-FFF2-40B4-BE49-F238E27FC236}">
                  <a16:creationId xmlns:a16="http://schemas.microsoft.com/office/drawing/2014/main" id="{7A62F813-9963-4F13-9804-F6B80E88A04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231313" y="4445000"/>
              <a:ext cx="241301" cy="228329"/>
            </a:xfrm>
            <a:custGeom>
              <a:avLst/>
              <a:gdLst/>
              <a:ahLst/>
              <a:cxnLst/>
              <a:rect l="0" t="0" r="0" b="0"/>
              <a:pathLst>
                <a:path w="241301" h="228329">
                  <a:moveTo>
                    <a:pt x="57150" y="63500"/>
                  </a:moveTo>
                  <a:lnTo>
                    <a:pt x="57150" y="63500"/>
                  </a:lnTo>
                  <a:lnTo>
                    <a:pt x="53779" y="63500"/>
                  </a:lnTo>
                  <a:lnTo>
                    <a:pt x="52785" y="64206"/>
                  </a:lnTo>
                  <a:lnTo>
                    <a:pt x="52123" y="65382"/>
                  </a:lnTo>
                  <a:lnTo>
                    <a:pt x="51061" y="68967"/>
                  </a:lnTo>
                  <a:lnTo>
                    <a:pt x="45355" y="75240"/>
                  </a:lnTo>
                  <a:lnTo>
                    <a:pt x="23258" y="118775"/>
                  </a:lnTo>
                  <a:lnTo>
                    <a:pt x="9170" y="148181"/>
                  </a:lnTo>
                  <a:lnTo>
                    <a:pt x="6480" y="160165"/>
                  </a:lnTo>
                  <a:lnTo>
                    <a:pt x="1489" y="170893"/>
                  </a:lnTo>
                  <a:lnTo>
                    <a:pt x="2" y="190205"/>
                  </a:lnTo>
                  <a:lnTo>
                    <a:pt x="0" y="187042"/>
                  </a:lnTo>
                  <a:lnTo>
                    <a:pt x="706" y="186078"/>
                  </a:lnTo>
                  <a:lnTo>
                    <a:pt x="3371" y="185007"/>
                  </a:lnTo>
                  <a:lnTo>
                    <a:pt x="4364" y="184016"/>
                  </a:lnTo>
                  <a:lnTo>
                    <a:pt x="5467" y="181033"/>
                  </a:lnTo>
                  <a:lnTo>
                    <a:pt x="7040" y="162247"/>
                  </a:lnTo>
                  <a:lnTo>
                    <a:pt x="11372" y="152672"/>
                  </a:lnTo>
                  <a:lnTo>
                    <a:pt x="12700" y="110929"/>
                  </a:lnTo>
                  <a:lnTo>
                    <a:pt x="13405" y="109936"/>
                  </a:lnTo>
                  <a:lnTo>
                    <a:pt x="14581" y="109274"/>
                  </a:lnTo>
                  <a:lnTo>
                    <a:pt x="18167" y="108212"/>
                  </a:lnTo>
                  <a:lnTo>
                    <a:pt x="18657" y="106185"/>
                  </a:lnTo>
                  <a:lnTo>
                    <a:pt x="19027" y="98497"/>
                  </a:lnTo>
                  <a:lnTo>
                    <a:pt x="19740" y="97415"/>
                  </a:lnTo>
                  <a:lnTo>
                    <a:pt x="20921" y="96693"/>
                  </a:lnTo>
                  <a:lnTo>
                    <a:pt x="22414" y="96212"/>
                  </a:lnTo>
                  <a:lnTo>
                    <a:pt x="23409" y="95186"/>
                  </a:lnTo>
                  <a:lnTo>
                    <a:pt x="26888" y="88470"/>
                  </a:lnTo>
                  <a:lnTo>
                    <a:pt x="29589" y="84475"/>
                  </a:lnTo>
                  <a:lnTo>
                    <a:pt x="30789" y="80348"/>
                  </a:lnTo>
                  <a:lnTo>
                    <a:pt x="31815" y="78966"/>
                  </a:lnTo>
                  <a:lnTo>
                    <a:pt x="33204" y="78044"/>
                  </a:lnTo>
                  <a:lnTo>
                    <a:pt x="34835" y="77429"/>
                  </a:lnTo>
                  <a:lnTo>
                    <a:pt x="35924" y="76314"/>
                  </a:lnTo>
                  <a:lnTo>
                    <a:pt x="38092" y="69876"/>
                  </a:lnTo>
                  <a:lnTo>
                    <a:pt x="38100" y="48319"/>
                  </a:lnTo>
                  <a:lnTo>
                    <a:pt x="38805" y="47029"/>
                  </a:lnTo>
                  <a:lnTo>
                    <a:pt x="39981" y="46169"/>
                  </a:lnTo>
                  <a:lnTo>
                    <a:pt x="41471" y="45596"/>
                  </a:lnTo>
                  <a:lnTo>
                    <a:pt x="42464" y="44509"/>
                  </a:lnTo>
                  <a:lnTo>
                    <a:pt x="44372" y="38391"/>
                  </a:lnTo>
                  <a:lnTo>
                    <a:pt x="44427" y="34816"/>
                  </a:lnTo>
                  <a:lnTo>
                    <a:pt x="45140" y="33794"/>
                  </a:lnTo>
                  <a:lnTo>
                    <a:pt x="46321" y="33112"/>
                  </a:lnTo>
                  <a:lnTo>
                    <a:pt x="47814" y="32658"/>
                  </a:lnTo>
                  <a:lnTo>
                    <a:pt x="48809" y="31650"/>
                  </a:lnTo>
                  <a:lnTo>
                    <a:pt x="49915" y="28648"/>
                  </a:lnTo>
                  <a:lnTo>
                    <a:pt x="50915" y="27565"/>
                  </a:lnTo>
                  <a:lnTo>
                    <a:pt x="53909" y="26362"/>
                  </a:lnTo>
                  <a:lnTo>
                    <a:pt x="54989" y="25336"/>
                  </a:lnTo>
                  <a:lnTo>
                    <a:pt x="56189" y="22314"/>
                  </a:lnTo>
                  <a:lnTo>
                    <a:pt x="57215" y="21226"/>
                  </a:lnTo>
                  <a:lnTo>
                    <a:pt x="69776" y="13345"/>
                  </a:lnTo>
                  <a:lnTo>
                    <a:pt x="79484" y="12708"/>
                  </a:lnTo>
                  <a:lnTo>
                    <a:pt x="83068" y="10822"/>
                  </a:lnTo>
                  <a:lnTo>
                    <a:pt x="87748" y="7233"/>
                  </a:lnTo>
                  <a:lnTo>
                    <a:pt x="94266" y="6428"/>
                  </a:lnTo>
                  <a:lnTo>
                    <a:pt x="98329" y="6373"/>
                  </a:lnTo>
                  <a:lnTo>
                    <a:pt x="99419" y="5660"/>
                  </a:lnTo>
                  <a:lnTo>
                    <a:pt x="100145" y="4479"/>
                  </a:lnTo>
                  <a:lnTo>
                    <a:pt x="101600" y="0"/>
                  </a:lnTo>
                  <a:lnTo>
                    <a:pt x="107067" y="0"/>
                  </a:lnTo>
                  <a:lnTo>
                    <a:pt x="107361" y="706"/>
                  </a:lnTo>
                  <a:lnTo>
                    <a:pt x="107688" y="3371"/>
                  </a:lnTo>
                  <a:lnTo>
                    <a:pt x="108480" y="4364"/>
                  </a:lnTo>
                  <a:lnTo>
                    <a:pt x="114402" y="6881"/>
                  </a:lnTo>
                  <a:lnTo>
                    <a:pt x="117402" y="9644"/>
                  </a:lnTo>
                  <a:lnTo>
                    <a:pt x="119207" y="13223"/>
                  </a:lnTo>
                  <a:lnTo>
                    <a:pt x="121165" y="23352"/>
                  </a:lnTo>
                  <a:lnTo>
                    <a:pt x="125638" y="31764"/>
                  </a:lnTo>
                  <a:lnTo>
                    <a:pt x="126993" y="74815"/>
                  </a:lnTo>
                  <a:lnTo>
                    <a:pt x="120765" y="120659"/>
                  </a:lnTo>
                  <a:lnTo>
                    <a:pt x="119944" y="167980"/>
                  </a:lnTo>
                  <a:lnTo>
                    <a:pt x="114474" y="190141"/>
                  </a:lnTo>
                  <a:lnTo>
                    <a:pt x="114300" y="220924"/>
                  </a:lnTo>
                  <a:lnTo>
                    <a:pt x="115006" y="221366"/>
                  </a:lnTo>
                  <a:lnTo>
                    <a:pt x="117671" y="221857"/>
                  </a:lnTo>
                  <a:lnTo>
                    <a:pt x="118664" y="222694"/>
                  </a:lnTo>
                  <a:lnTo>
                    <a:pt x="119767" y="225505"/>
                  </a:lnTo>
                  <a:lnTo>
                    <a:pt x="120767" y="226537"/>
                  </a:lnTo>
                  <a:lnTo>
                    <a:pt x="123759" y="227683"/>
                  </a:lnTo>
                  <a:lnTo>
                    <a:pt x="129410" y="228328"/>
                  </a:lnTo>
                  <a:lnTo>
                    <a:pt x="133480" y="226598"/>
                  </a:lnTo>
                  <a:lnTo>
                    <a:pt x="135554" y="225148"/>
                  </a:lnTo>
                  <a:lnTo>
                    <a:pt x="166334" y="180495"/>
                  </a:lnTo>
                  <a:lnTo>
                    <a:pt x="193505" y="138089"/>
                  </a:lnTo>
                  <a:lnTo>
                    <a:pt x="208030" y="106528"/>
                  </a:lnTo>
                  <a:lnTo>
                    <a:pt x="219023" y="90918"/>
                  </a:lnTo>
                  <a:lnTo>
                    <a:pt x="221521" y="85564"/>
                  </a:lnTo>
                  <a:lnTo>
                    <a:pt x="226189" y="78582"/>
                  </a:lnTo>
                  <a:lnTo>
                    <a:pt x="228591" y="72046"/>
                  </a:lnTo>
                  <a:lnTo>
                    <a:pt x="24130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SMARTInkShape-655">
              <a:extLst>
                <a:ext uri="{FF2B5EF4-FFF2-40B4-BE49-F238E27FC236}">
                  <a16:creationId xmlns:a16="http://schemas.microsoft.com/office/drawing/2014/main" id="{EE0FF1DF-88B4-4F09-85C1-8E2C9DD742D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984545" y="4527550"/>
              <a:ext cx="132469" cy="37753"/>
            </a:xfrm>
            <a:custGeom>
              <a:avLst/>
              <a:gdLst/>
              <a:ahLst/>
              <a:cxnLst/>
              <a:rect l="0" t="0" r="0" b="0"/>
              <a:pathLst>
                <a:path w="132469" h="37753">
                  <a:moveTo>
                    <a:pt x="5468" y="0"/>
                  </a:moveTo>
                  <a:lnTo>
                    <a:pt x="5468" y="0"/>
                  </a:lnTo>
                  <a:lnTo>
                    <a:pt x="0" y="5467"/>
                  </a:lnTo>
                  <a:lnTo>
                    <a:pt x="411" y="5762"/>
                  </a:lnTo>
                  <a:lnTo>
                    <a:pt x="2750" y="6089"/>
                  </a:lnTo>
                  <a:lnTo>
                    <a:pt x="8033" y="9644"/>
                  </a:lnTo>
                  <a:lnTo>
                    <a:pt x="10136" y="13223"/>
                  </a:lnTo>
                  <a:lnTo>
                    <a:pt x="10697" y="15165"/>
                  </a:lnTo>
                  <a:lnTo>
                    <a:pt x="15082" y="19205"/>
                  </a:lnTo>
                  <a:lnTo>
                    <a:pt x="21735" y="22647"/>
                  </a:lnTo>
                  <a:lnTo>
                    <a:pt x="69254" y="35454"/>
                  </a:lnTo>
                  <a:lnTo>
                    <a:pt x="97384" y="37752"/>
                  </a:lnTo>
                  <a:lnTo>
                    <a:pt x="132468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SMARTInkShape-656">
              <a:extLst>
                <a:ext uri="{FF2B5EF4-FFF2-40B4-BE49-F238E27FC236}">
                  <a16:creationId xmlns:a16="http://schemas.microsoft.com/office/drawing/2014/main" id="{5F23BC5E-6E0B-447F-8290-501A58A85BD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920163" y="4432674"/>
              <a:ext cx="190501" cy="240927"/>
            </a:xfrm>
            <a:custGeom>
              <a:avLst/>
              <a:gdLst/>
              <a:ahLst/>
              <a:cxnLst/>
              <a:rect l="0" t="0" r="0" b="0"/>
              <a:pathLst>
                <a:path w="190501" h="240927">
                  <a:moveTo>
                    <a:pt x="0" y="215526"/>
                  </a:moveTo>
                  <a:lnTo>
                    <a:pt x="0" y="215526"/>
                  </a:lnTo>
                  <a:lnTo>
                    <a:pt x="0" y="212155"/>
                  </a:lnTo>
                  <a:lnTo>
                    <a:pt x="705" y="211162"/>
                  </a:lnTo>
                  <a:lnTo>
                    <a:pt x="1881" y="210500"/>
                  </a:lnTo>
                  <a:lnTo>
                    <a:pt x="3371" y="210059"/>
                  </a:lnTo>
                  <a:lnTo>
                    <a:pt x="12865" y="202385"/>
                  </a:lnTo>
                  <a:lnTo>
                    <a:pt x="16301" y="198396"/>
                  </a:lnTo>
                  <a:lnTo>
                    <a:pt x="22059" y="184612"/>
                  </a:lnTo>
                  <a:lnTo>
                    <a:pt x="27678" y="178739"/>
                  </a:lnTo>
                  <a:lnTo>
                    <a:pt x="34173" y="173070"/>
                  </a:lnTo>
                  <a:lnTo>
                    <a:pt x="68705" y="128717"/>
                  </a:lnTo>
                  <a:lnTo>
                    <a:pt x="110083" y="85703"/>
                  </a:lnTo>
                  <a:lnTo>
                    <a:pt x="142405" y="42134"/>
                  </a:lnTo>
                  <a:lnTo>
                    <a:pt x="183775" y="0"/>
                  </a:lnTo>
                  <a:lnTo>
                    <a:pt x="184039" y="3108"/>
                  </a:lnTo>
                  <a:lnTo>
                    <a:pt x="184781" y="4064"/>
                  </a:lnTo>
                  <a:lnTo>
                    <a:pt x="187488" y="5126"/>
                  </a:lnTo>
                  <a:lnTo>
                    <a:pt x="188492" y="6115"/>
                  </a:lnTo>
                  <a:lnTo>
                    <a:pt x="189607" y="9095"/>
                  </a:lnTo>
                  <a:lnTo>
                    <a:pt x="190489" y="52368"/>
                  </a:lnTo>
                  <a:lnTo>
                    <a:pt x="188617" y="83670"/>
                  </a:lnTo>
                  <a:lnTo>
                    <a:pt x="184542" y="122289"/>
                  </a:lnTo>
                  <a:lnTo>
                    <a:pt x="182302" y="164345"/>
                  </a:lnTo>
                  <a:lnTo>
                    <a:pt x="177917" y="210882"/>
                  </a:lnTo>
                  <a:lnTo>
                    <a:pt x="178557" y="221223"/>
                  </a:lnTo>
                  <a:lnTo>
                    <a:pt x="181194" y="228171"/>
                  </a:lnTo>
                  <a:lnTo>
                    <a:pt x="182884" y="230306"/>
                  </a:lnTo>
                  <a:lnTo>
                    <a:pt x="187930" y="234017"/>
                  </a:lnTo>
                  <a:lnTo>
                    <a:pt x="190500" y="24092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SMARTInkShape-657">
              <a:extLst>
                <a:ext uri="{FF2B5EF4-FFF2-40B4-BE49-F238E27FC236}">
                  <a16:creationId xmlns:a16="http://schemas.microsoft.com/office/drawing/2014/main" id="{E8DC0CED-ACE1-48E4-9E60-045314FAC76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405813" y="4438683"/>
              <a:ext cx="450851" cy="208490"/>
            </a:xfrm>
            <a:custGeom>
              <a:avLst/>
              <a:gdLst/>
              <a:ahLst/>
              <a:cxnLst/>
              <a:rect l="0" t="0" r="0" b="0"/>
              <a:pathLst>
                <a:path w="450851" h="208490">
                  <a:moveTo>
                    <a:pt x="0" y="177767"/>
                  </a:moveTo>
                  <a:lnTo>
                    <a:pt x="0" y="177767"/>
                  </a:lnTo>
                  <a:lnTo>
                    <a:pt x="0" y="168053"/>
                  </a:lnTo>
                  <a:lnTo>
                    <a:pt x="705" y="167058"/>
                  </a:lnTo>
                  <a:lnTo>
                    <a:pt x="1881" y="166394"/>
                  </a:lnTo>
                  <a:lnTo>
                    <a:pt x="5467" y="165329"/>
                  </a:lnTo>
                  <a:lnTo>
                    <a:pt x="9459" y="161774"/>
                  </a:lnTo>
                  <a:lnTo>
                    <a:pt x="17835" y="149887"/>
                  </a:lnTo>
                  <a:lnTo>
                    <a:pt x="64110" y="112251"/>
                  </a:lnTo>
                  <a:lnTo>
                    <a:pt x="108562" y="73514"/>
                  </a:lnTo>
                  <a:lnTo>
                    <a:pt x="155402" y="37473"/>
                  </a:lnTo>
                  <a:lnTo>
                    <a:pt x="201304" y="6451"/>
                  </a:lnTo>
                  <a:lnTo>
                    <a:pt x="204053" y="4290"/>
                  </a:lnTo>
                  <a:lnTo>
                    <a:pt x="210870" y="1889"/>
                  </a:lnTo>
                  <a:lnTo>
                    <a:pt x="236979" y="0"/>
                  </a:lnTo>
                  <a:lnTo>
                    <a:pt x="238419" y="695"/>
                  </a:lnTo>
                  <a:lnTo>
                    <a:pt x="239379" y="1864"/>
                  </a:lnTo>
                  <a:lnTo>
                    <a:pt x="240446" y="5043"/>
                  </a:lnTo>
                  <a:lnTo>
                    <a:pt x="240920" y="8808"/>
                  </a:lnTo>
                  <a:lnTo>
                    <a:pt x="243013" y="12834"/>
                  </a:lnTo>
                  <a:lnTo>
                    <a:pt x="244558" y="14895"/>
                  </a:lnTo>
                  <a:lnTo>
                    <a:pt x="246275" y="20948"/>
                  </a:lnTo>
                  <a:lnTo>
                    <a:pt x="247378" y="39703"/>
                  </a:lnTo>
                  <a:lnTo>
                    <a:pt x="236803" y="82613"/>
                  </a:lnTo>
                  <a:lnTo>
                    <a:pt x="224343" y="124990"/>
                  </a:lnTo>
                  <a:lnTo>
                    <a:pt x="216734" y="164188"/>
                  </a:lnTo>
                  <a:lnTo>
                    <a:pt x="215932" y="197563"/>
                  </a:lnTo>
                  <a:lnTo>
                    <a:pt x="217333" y="199431"/>
                  </a:lnTo>
                  <a:lnTo>
                    <a:pt x="233579" y="206046"/>
                  </a:lnTo>
                  <a:lnTo>
                    <a:pt x="249125" y="208489"/>
                  </a:lnTo>
                  <a:lnTo>
                    <a:pt x="263766" y="205842"/>
                  </a:lnTo>
                  <a:lnTo>
                    <a:pt x="305705" y="180956"/>
                  </a:lnTo>
                  <a:lnTo>
                    <a:pt x="352337" y="141376"/>
                  </a:lnTo>
                  <a:lnTo>
                    <a:pt x="396840" y="94401"/>
                  </a:lnTo>
                  <a:lnTo>
                    <a:pt x="439461" y="49483"/>
                  </a:lnTo>
                  <a:lnTo>
                    <a:pt x="450850" y="380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62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8CC5-9597-4CFE-AE31-3D29452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"Translating"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72A7-10D9-4B68-AB36-A79CB44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Adding procedures does not change computing model</a:t>
            </a:r>
          </a:p>
          <a:p>
            <a:pPr marL="456565" indent="-456565"/>
            <a:r>
              <a:rPr lang="en-US" dirty="0">
                <a:cs typeface="Calibri"/>
              </a:rPr>
              <a:t>We can convert a program with procedures into a </a:t>
            </a:r>
            <a:r>
              <a:rPr lang="en-US">
                <a:cs typeface="Calibri"/>
              </a:rPr>
              <a:t>program without them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9E3C-3CF7-4E21-B333-87F8C839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5FAB94-ABB1-48E6-B725-275AEFCC6E4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0118" t="38176" r="53254" b="44433"/>
          <a:stretch/>
        </p:blipFill>
        <p:spPr>
          <a:xfrm>
            <a:off x="178836" y="4411893"/>
            <a:ext cx="4041044" cy="236012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ED06EA-D546-4EF5-8862-E74DDF40C836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29872" t="44310" r="52041" b="45278"/>
          <a:stretch/>
        </p:blipFill>
        <p:spPr>
          <a:xfrm>
            <a:off x="6389742" y="4656307"/>
            <a:ext cx="4299655" cy="139550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5509F7-401C-4171-A55E-46995210C87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11475" r="327" b="70218"/>
          <a:stretch/>
        </p:blipFill>
        <p:spPr>
          <a:xfrm>
            <a:off x="182831" y="5429556"/>
            <a:ext cx="4381092" cy="964576"/>
          </a:xfrm>
          <a:prstGeom prst="rect">
            <a:avLst/>
          </a:prstGeom>
        </p:spPr>
      </p:pic>
      <p:sp>
        <p:nvSpPr>
          <p:cNvPr id="7" name="SMARTInkShape-658">
            <a:extLst>
              <a:ext uri="{FF2B5EF4-FFF2-40B4-BE49-F238E27FC236}">
                <a16:creationId xmlns:a16="http://schemas.microsoft.com/office/drawing/2014/main" id="{1A249C02-8573-455E-9DE9-351B772F89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577013" y="1181100"/>
            <a:ext cx="3594101" cy="298451"/>
          </a:xfrm>
          <a:custGeom>
            <a:avLst/>
            <a:gdLst/>
            <a:ahLst/>
            <a:cxnLst/>
            <a:rect l="0" t="0" r="0" b="0"/>
            <a:pathLst>
              <a:path w="3594101" h="298451">
                <a:moveTo>
                  <a:pt x="0" y="0"/>
                </a:moveTo>
                <a:lnTo>
                  <a:pt x="0" y="0"/>
                </a:lnTo>
                <a:lnTo>
                  <a:pt x="16605" y="706"/>
                </a:lnTo>
                <a:lnTo>
                  <a:pt x="58184" y="9460"/>
                </a:lnTo>
                <a:lnTo>
                  <a:pt x="104179" y="12416"/>
                </a:lnTo>
                <a:lnTo>
                  <a:pt x="149090" y="12675"/>
                </a:lnTo>
                <a:lnTo>
                  <a:pt x="193580" y="12698"/>
                </a:lnTo>
                <a:lnTo>
                  <a:pt x="238034" y="16071"/>
                </a:lnTo>
                <a:lnTo>
                  <a:pt x="284581" y="22160"/>
                </a:lnTo>
                <a:lnTo>
                  <a:pt x="328016" y="26855"/>
                </a:lnTo>
                <a:lnTo>
                  <a:pt x="372102" y="34154"/>
                </a:lnTo>
                <a:lnTo>
                  <a:pt x="416192" y="38026"/>
                </a:lnTo>
                <a:lnTo>
                  <a:pt x="456730" y="42939"/>
                </a:lnTo>
                <a:lnTo>
                  <a:pt x="500726" y="48863"/>
                </a:lnTo>
                <a:lnTo>
                  <a:pt x="532755" y="52996"/>
                </a:lnTo>
                <a:lnTo>
                  <a:pt x="579148" y="59290"/>
                </a:lnTo>
                <a:lnTo>
                  <a:pt x="612999" y="63510"/>
                </a:lnTo>
                <a:lnTo>
                  <a:pt x="649210" y="67032"/>
                </a:lnTo>
                <a:lnTo>
                  <a:pt x="686471" y="68598"/>
                </a:lnTo>
                <a:lnTo>
                  <a:pt x="727960" y="71175"/>
                </a:lnTo>
                <a:lnTo>
                  <a:pt x="772271" y="73967"/>
                </a:lnTo>
                <a:lnTo>
                  <a:pt x="817835" y="75207"/>
                </a:lnTo>
                <a:lnTo>
                  <a:pt x="841557" y="75538"/>
                </a:lnTo>
                <a:lnTo>
                  <a:pt x="865837" y="75759"/>
                </a:lnTo>
                <a:lnTo>
                  <a:pt x="890492" y="75906"/>
                </a:lnTo>
                <a:lnTo>
                  <a:pt x="916100" y="76004"/>
                </a:lnTo>
                <a:lnTo>
                  <a:pt x="942344" y="76069"/>
                </a:lnTo>
                <a:lnTo>
                  <a:pt x="969012" y="76113"/>
                </a:lnTo>
                <a:lnTo>
                  <a:pt x="995258" y="76142"/>
                </a:lnTo>
                <a:lnTo>
                  <a:pt x="1021222" y="76161"/>
                </a:lnTo>
                <a:lnTo>
                  <a:pt x="1046998" y="76174"/>
                </a:lnTo>
                <a:lnTo>
                  <a:pt x="1073354" y="76183"/>
                </a:lnTo>
                <a:lnTo>
                  <a:pt x="1100097" y="76189"/>
                </a:lnTo>
                <a:lnTo>
                  <a:pt x="1127097" y="76192"/>
                </a:lnTo>
                <a:lnTo>
                  <a:pt x="1154270" y="76900"/>
                </a:lnTo>
                <a:lnTo>
                  <a:pt x="1181558" y="78078"/>
                </a:lnTo>
                <a:lnTo>
                  <a:pt x="1208922" y="79569"/>
                </a:lnTo>
                <a:lnTo>
                  <a:pt x="1236336" y="80563"/>
                </a:lnTo>
                <a:lnTo>
                  <a:pt x="1263785" y="81225"/>
                </a:lnTo>
                <a:lnTo>
                  <a:pt x="1291257" y="81667"/>
                </a:lnTo>
                <a:lnTo>
                  <a:pt x="1319449" y="82667"/>
                </a:lnTo>
                <a:lnTo>
                  <a:pt x="1348121" y="84039"/>
                </a:lnTo>
                <a:lnTo>
                  <a:pt x="1377114" y="85659"/>
                </a:lnTo>
                <a:lnTo>
                  <a:pt x="1406321" y="87445"/>
                </a:lnTo>
                <a:lnTo>
                  <a:pt x="1435669" y="89341"/>
                </a:lnTo>
                <a:lnTo>
                  <a:pt x="1465112" y="91311"/>
                </a:lnTo>
                <a:lnTo>
                  <a:pt x="1494619" y="93329"/>
                </a:lnTo>
                <a:lnTo>
                  <a:pt x="1524168" y="95381"/>
                </a:lnTo>
                <a:lnTo>
                  <a:pt x="1553746" y="97454"/>
                </a:lnTo>
                <a:lnTo>
                  <a:pt x="1584047" y="99542"/>
                </a:lnTo>
                <a:lnTo>
                  <a:pt x="1614831" y="101639"/>
                </a:lnTo>
                <a:lnTo>
                  <a:pt x="1645937" y="103743"/>
                </a:lnTo>
                <a:lnTo>
                  <a:pt x="1677258" y="106556"/>
                </a:lnTo>
                <a:lnTo>
                  <a:pt x="1708722" y="109843"/>
                </a:lnTo>
                <a:lnTo>
                  <a:pt x="1740281" y="113445"/>
                </a:lnTo>
                <a:lnTo>
                  <a:pt x="1771198" y="116552"/>
                </a:lnTo>
                <a:lnTo>
                  <a:pt x="1801687" y="119329"/>
                </a:lnTo>
                <a:lnTo>
                  <a:pt x="1831892" y="121886"/>
                </a:lnTo>
                <a:lnTo>
                  <a:pt x="1862611" y="124296"/>
                </a:lnTo>
                <a:lnTo>
                  <a:pt x="1893674" y="126609"/>
                </a:lnTo>
                <a:lnTo>
                  <a:pt x="1924966" y="128856"/>
                </a:lnTo>
                <a:lnTo>
                  <a:pt x="1957116" y="131765"/>
                </a:lnTo>
                <a:lnTo>
                  <a:pt x="1989839" y="135116"/>
                </a:lnTo>
                <a:lnTo>
                  <a:pt x="2022942" y="138760"/>
                </a:lnTo>
                <a:lnTo>
                  <a:pt x="2055594" y="141896"/>
                </a:lnTo>
                <a:lnTo>
                  <a:pt x="2087946" y="144692"/>
                </a:lnTo>
                <a:lnTo>
                  <a:pt x="2120097" y="147261"/>
                </a:lnTo>
                <a:lnTo>
                  <a:pt x="2152115" y="148974"/>
                </a:lnTo>
                <a:lnTo>
                  <a:pt x="2184043" y="150116"/>
                </a:lnTo>
                <a:lnTo>
                  <a:pt x="2215912" y="150877"/>
                </a:lnTo>
                <a:lnTo>
                  <a:pt x="2249152" y="152796"/>
                </a:lnTo>
                <a:lnTo>
                  <a:pt x="2283307" y="155486"/>
                </a:lnTo>
                <a:lnTo>
                  <a:pt x="2318071" y="158691"/>
                </a:lnTo>
                <a:lnTo>
                  <a:pt x="2352537" y="161533"/>
                </a:lnTo>
                <a:lnTo>
                  <a:pt x="2386802" y="164133"/>
                </a:lnTo>
                <a:lnTo>
                  <a:pt x="2420935" y="166572"/>
                </a:lnTo>
                <a:lnTo>
                  <a:pt x="2455684" y="168904"/>
                </a:lnTo>
                <a:lnTo>
                  <a:pt x="2490845" y="171163"/>
                </a:lnTo>
                <a:lnTo>
                  <a:pt x="2526280" y="173376"/>
                </a:lnTo>
                <a:lnTo>
                  <a:pt x="2561897" y="175556"/>
                </a:lnTo>
                <a:lnTo>
                  <a:pt x="2597637" y="177715"/>
                </a:lnTo>
                <a:lnTo>
                  <a:pt x="2633458" y="179860"/>
                </a:lnTo>
                <a:lnTo>
                  <a:pt x="2668627" y="182701"/>
                </a:lnTo>
                <a:lnTo>
                  <a:pt x="2703362" y="186006"/>
                </a:lnTo>
                <a:lnTo>
                  <a:pt x="2737808" y="189621"/>
                </a:lnTo>
                <a:lnTo>
                  <a:pt x="2772061" y="192736"/>
                </a:lnTo>
                <a:lnTo>
                  <a:pt x="2806185" y="195519"/>
                </a:lnTo>
                <a:lnTo>
                  <a:pt x="2840223" y="198079"/>
                </a:lnTo>
                <a:lnTo>
                  <a:pt x="2873499" y="201197"/>
                </a:lnTo>
                <a:lnTo>
                  <a:pt x="2906266" y="204687"/>
                </a:lnTo>
                <a:lnTo>
                  <a:pt x="2938694" y="208425"/>
                </a:lnTo>
                <a:lnTo>
                  <a:pt x="2970896" y="212328"/>
                </a:lnTo>
                <a:lnTo>
                  <a:pt x="3002947" y="216341"/>
                </a:lnTo>
                <a:lnTo>
                  <a:pt x="3034898" y="220427"/>
                </a:lnTo>
                <a:lnTo>
                  <a:pt x="3066782" y="223857"/>
                </a:lnTo>
                <a:lnTo>
                  <a:pt x="3098620" y="226849"/>
                </a:lnTo>
                <a:lnTo>
                  <a:pt x="3130430" y="229549"/>
                </a:lnTo>
                <a:lnTo>
                  <a:pt x="3161514" y="232761"/>
                </a:lnTo>
                <a:lnTo>
                  <a:pt x="3192115" y="236313"/>
                </a:lnTo>
                <a:lnTo>
                  <a:pt x="3222393" y="240092"/>
                </a:lnTo>
                <a:lnTo>
                  <a:pt x="3251045" y="244022"/>
                </a:lnTo>
                <a:lnTo>
                  <a:pt x="3278613" y="248054"/>
                </a:lnTo>
                <a:lnTo>
                  <a:pt x="3305458" y="252153"/>
                </a:lnTo>
                <a:lnTo>
                  <a:pt x="3331116" y="256296"/>
                </a:lnTo>
                <a:lnTo>
                  <a:pt x="3355983" y="260470"/>
                </a:lnTo>
                <a:lnTo>
                  <a:pt x="3380322" y="264663"/>
                </a:lnTo>
                <a:lnTo>
                  <a:pt x="3404309" y="268164"/>
                </a:lnTo>
                <a:lnTo>
                  <a:pt x="3451657" y="273936"/>
                </a:lnTo>
                <a:lnTo>
                  <a:pt x="3492927" y="280735"/>
                </a:lnTo>
                <a:lnTo>
                  <a:pt x="3529379" y="287754"/>
                </a:lnTo>
                <a:lnTo>
                  <a:pt x="3572728" y="294967"/>
                </a:lnTo>
                <a:lnTo>
                  <a:pt x="3594100" y="298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659">
            <a:extLst>
              <a:ext uri="{FF2B5EF4-FFF2-40B4-BE49-F238E27FC236}">
                <a16:creationId xmlns:a16="http://schemas.microsoft.com/office/drawing/2014/main" id="{7721946A-7FF8-4924-B3F9-12BCBE48DB0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74863" y="2318633"/>
            <a:ext cx="158751" cy="11818"/>
          </a:xfrm>
          <a:custGeom>
            <a:avLst/>
            <a:gdLst/>
            <a:ahLst/>
            <a:cxnLst/>
            <a:rect l="0" t="0" r="0" b="0"/>
            <a:pathLst>
              <a:path w="158751" h="11818">
                <a:moveTo>
                  <a:pt x="0" y="5467"/>
                </a:moveTo>
                <a:lnTo>
                  <a:pt x="0" y="5467"/>
                </a:lnTo>
                <a:lnTo>
                  <a:pt x="23143" y="0"/>
                </a:lnTo>
                <a:lnTo>
                  <a:pt x="66865" y="5109"/>
                </a:lnTo>
                <a:lnTo>
                  <a:pt x="106276" y="5420"/>
                </a:lnTo>
                <a:lnTo>
                  <a:pt x="158750" y="1181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SMARTInkShape-Group193">
            <a:extLst>
              <a:ext uri="{FF2B5EF4-FFF2-40B4-BE49-F238E27FC236}">
                <a16:creationId xmlns:a16="http://schemas.microsoft.com/office/drawing/2014/main" id="{B29AFF7C-D1C1-4D22-913E-C2696931D315}"/>
              </a:ext>
            </a:extLst>
          </p:cNvPr>
          <p:cNvGrpSpPr/>
          <p:nvPr/>
        </p:nvGrpSpPr>
        <p:grpSpPr>
          <a:xfrm>
            <a:off x="1319231" y="2279650"/>
            <a:ext cx="6496033" cy="139701"/>
            <a:chOff x="1319231" y="2279650"/>
            <a:chExt cx="6496033" cy="139701"/>
          </a:xfrm>
        </p:grpSpPr>
        <p:sp>
          <p:nvSpPr>
            <p:cNvPr id="10" name="SMARTInkShape-660">
              <a:extLst>
                <a:ext uri="{FF2B5EF4-FFF2-40B4-BE49-F238E27FC236}">
                  <a16:creationId xmlns:a16="http://schemas.microsoft.com/office/drawing/2014/main" id="{8835FBC7-FB54-4294-8E53-06A574E0ED1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474913" y="2311434"/>
              <a:ext cx="5340351" cy="107917"/>
            </a:xfrm>
            <a:custGeom>
              <a:avLst/>
              <a:gdLst/>
              <a:ahLst/>
              <a:cxnLst/>
              <a:rect l="0" t="0" r="0" b="0"/>
              <a:pathLst>
                <a:path w="5340351" h="107917">
                  <a:moveTo>
                    <a:pt x="0" y="19016"/>
                  </a:moveTo>
                  <a:lnTo>
                    <a:pt x="0" y="19016"/>
                  </a:lnTo>
                  <a:lnTo>
                    <a:pt x="44191" y="24483"/>
                  </a:lnTo>
                  <a:lnTo>
                    <a:pt x="85739" y="25192"/>
                  </a:lnTo>
                  <a:lnTo>
                    <a:pt x="121594" y="25314"/>
                  </a:lnTo>
                  <a:lnTo>
                    <a:pt x="158324" y="25351"/>
                  </a:lnTo>
                  <a:lnTo>
                    <a:pt x="204579" y="23482"/>
                  </a:lnTo>
                  <a:lnTo>
                    <a:pt x="241708" y="20339"/>
                  </a:lnTo>
                  <a:lnTo>
                    <a:pt x="281402" y="19408"/>
                  </a:lnTo>
                  <a:lnTo>
                    <a:pt x="322561" y="19132"/>
                  </a:lnTo>
                  <a:lnTo>
                    <a:pt x="363449" y="19050"/>
                  </a:lnTo>
                  <a:lnTo>
                    <a:pt x="406844" y="17145"/>
                  </a:lnTo>
                  <a:lnTo>
                    <a:pt x="452863" y="13993"/>
                  </a:lnTo>
                  <a:lnTo>
                    <a:pt x="500365" y="13059"/>
                  </a:lnTo>
                  <a:lnTo>
                    <a:pt x="547600" y="10901"/>
                  </a:lnTo>
                  <a:lnTo>
                    <a:pt x="580633" y="8354"/>
                  </a:lnTo>
                  <a:lnTo>
                    <a:pt x="614129" y="7222"/>
                  </a:lnTo>
                  <a:lnTo>
                    <a:pt x="647831" y="6719"/>
                  </a:lnTo>
                  <a:lnTo>
                    <a:pt x="681625" y="6495"/>
                  </a:lnTo>
                  <a:lnTo>
                    <a:pt x="715459" y="6396"/>
                  </a:lnTo>
                  <a:lnTo>
                    <a:pt x="749311" y="6351"/>
                  </a:lnTo>
                  <a:lnTo>
                    <a:pt x="783171" y="6332"/>
                  </a:lnTo>
                  <a:lnTo>
                    <a:pt x="817035" y="6323"/>
                  </a:lnTo>
                  <a:lnTo>
                    <a:pt x="850901" y="4438"/>
                  </a:lnTo>
                  <a:lnTo>
                    <a:pt x="884766" y="2659"/>
                  </a:lnTo>
                  <a:lnTo>
                    <a:pt x="918633" y="4220"/>
                  </a:lnTo>
                  <a:lnTo>
                    <a:pt x="952500" y="5385"/>
                  </a:lnTo>
                  <a:lnTo>
                    <a:pt x="987072" y="5196"/>
                  </a:lnTo>
                  <a:lnTo>
                    <a:pt x="1023604" y="2761"/>
                  </a:lnTo>
                  <a:lnTo>
                    <a:pt x="1062888" y="3090"/>
                  </a:lnTo>
                  <a:lnTo>
                    <a:pt x="1103161" y="4882"/>
                  </a:lnTo>
                  <a:lnTo>
                    <a:pt x="1142227" y="5679"/>
                  </a:lnTo>
                  <a:lnTo>
                    <a:pt x="1180756" y="6033"/>
                  </a:lnTo>
                  <a:lnTo>
                    <a:pt x="1219047" y="6190"/>
                  </a:lnTo>
                  <a:lnTo>
                    <a:pt x="1257232" y="6260"/>
                  </a:lnTo>
                  <a:lnTo>
                    <a:pt x="1299132" y="6291"/>
                  </a:lnTo>
                  <a:lnTo>
                    <a:pt x="1342919" y="6305"/>
                  </a:lnTo>
                  <a:lnTo>
                    <a:pt x="1385899" y="6311"/>
                  </a:lnTo>
                  <a:lnTo>
                    <a:pt x="1428520" y="6314"/>
                  </a:lnTo>
                  <a:lnTo>
                    <a:pt x="1470981" y="6315"/>
                  </a:lnTo>
                  <a:lnTo>
                    <a:pt x="1513371" y="6316"/>
                  </a:lnTo>
                  <a:lnTo>
                    <a:pt x="1557611" y="6316"/>
                  </a:lnTo>
                  <a:lnTo>
                    <a:pt x="1603144" y="6316"/>
                  </a:lnTo>
                  <a:lnTo>
                    <a:pt x="1649250" y="6316"/>
                  </a:lnTo>
                  <a:lnTo>
                    <a:pt x="1695613" y="6316"/>
                  </a:lnTo>
                  <a:lnTo>
                    <a:pt x="1742089" y="5610"/>
                  </a:lnTo>
                  <a:lnTo>
                    <a:pt x="1788615" y="2945"/>
                  </a:lnTo>
                  <a:lnTo>
                    <a:pt x="1812593" y="1952"/>
                  </a:lnTo>
                  <a:lnTo>
                    <a:pt x="1837045" y="1290"/>
                  </a:lnTo>
                  <a:lnTo>
                    <a:pt x="1861813" y="849"/>
                  </a:lnTo>
                  <a:lnTo>
                    <a:pt x="1886086" y="555"/>
                  </a:lnTo>
                  <a:lnTo>
                    <a:pt x="1910030" y="358"/>
                  </a:lnTo>
                  <a:lnTo>
                    <a:pt x="1933753" y="228"/>
                  </a:lnTo>
                  <a:lnTo>
                    <a:pt x="1958035" y="140"/>
                  </a:lnTo>
                  <a:lnTo>
                    <a:pt x="1982690" y="82"/>
                  </a:lnTo>
                  <a:lnTo>
                    <a:pt x="2007593" y="44"/>
                  </a:lnTo>
                  <a:lnTo>
                    <a:pt x="2031956" y="18"/>
                  </a:lnTo>
                  <a:lnTo>
                    <a:pt x="2055960" y="0"/>
                  </a:lnTo>
                  <a:lnTo>
                    <a:pt x="2103326" y="687"/>
                  </a:lnTo>
                  <a:lnTo>
                    <a:pt x="2150248" y="3344"/>
                  </a:lnTo>
                  <a:lnTo>
                    <a:pt x="2174332" y="4335"/>
                  </a:lnTo>
                  <a:lnTo>
                    <a:pt x="2198854" y="4995"/>
                  </a:lnTo>
                  <a:lnTo>
                    <a:pt x="2223670" y="5435"/>
                  </a:lnTo>
                  <a:lnTo>
                    <a:pt x="2248679" y="5729"/>
                  </a:lnTo>
                  <a:lnTo>
                    <a:pt x="2273819" y="5925"/>
                  </a:lnTo>
                  <a:lnTo>
                    <a:pt x="2299046" y="6055"/>
                  </a:lnTo>
                  <a:lnTo>
                    <a:pt x="2323625" y="6848"/>
                  </a:lnTo>
                  <a:lnTo>
                    <a:pt x="2347772" y="8082"/>
                  </a:lnTo>
                  <a:lnTo>
                    <a:pt x="2371631" y="9610"/>
                  </a:lnTo>
                  <a:lnTo>
                    <a:pt x="2396004" y="11334"/>
                  </a:lnTo>
                  <a:lnTo>
                    <a:pt x="2420719" y="13189"/>
                  </a:lnTo>
                  <a:lnTo>
                    <a:pt x="2445662" y="15132"/>
                  </a:lnTo>
                  <a:lnTo>
                    <a:pt x="2470758" y="16426"/>
                  </a:lnTo>
                  <a:lnTo>
                    <a:pt x="2495955" y="17290"/>
                  </a:lnTo>
                  <a:lnTo>
                    <a:pt x="2521220" y="17865"/>
                  </a:lnTo>
                  <a:lnTo>
                    <a:pt x="2546530" y="18249"/>
                  </a:lnTo>
                  <a:lnTo>
                    <a:pt x="2571870" y="18504"/>
                  </a:lnTo>
                  <a:lnTo>
                    <a:pt x="2597230" y="18675"/>
                  </a:lnTo>
                  <a:lnTo>
                    <a:pt x="2622603" y="19494"/>
                  </a:lnTo>
                  <a:lnTo>
                    <a:pt x="2647985" y="20746"/>
                  </a:lnTo>
                  <a:lnTo>
                    <a:pt x="2673373" y="22286"/>
                  </a:lnTo>
                  <a:lnTo>
                    <a:pt x="2698765" y="23313"/>
                  </a:lnTo>
                  <a:lnTo>
                    <a:pt x="2724160" y="23997"/>
                  </a:lnTo>
                  <a:lnTo>
                    <a:pt x="2749556" y="24453"/>
                  </a:lnTo>
                  <a:lnTo>
                    <a:pt x="2775660" y="24052"/>
                  </a:lnTo>
                  <a:lnTo>
                    <a:pt x="2802234" y="23079"/>
                  </a:lnTo>
                  <a:lnTo>
                    <a:pt x="2829123" y="21725"/>
                  </a:lnTo>
                  <a:lnTo>
                    <a:pt x="2855515" y="20822"/>
                  </a:lnTo>
                  <a:lnTo>
                    <a:pt x="2881577" y="20220"/>
                  </a:lnTo>
                  <a:lnTo>
                    <a:pt x="2907417" y="19819"/>
                  </a:lnTo>
                  <a:lnTo>
                    <a:pt x="2933817" y="19551"/>
                  </a:lnTo>
                  <a:lnTo>
                    <a:pt x="2960589" y="19373"/>
                  </a:lnTo>
                  <a:lnTo>
                    <a:pt x="2987609" y="19254"/>
                  </a:lnTo>
                  <a:lnTo>
                    <a:pt x="3014795" y="19175"/>
                  </a:lnTo>
                  <a:lnTo>
                    <a:pt x="3042091" y="19122"/>
                  </a:lnTo>
                  <a:lnTo>
                    <a:pt x="3069460" y="19087"/>
                  </a:lnTo>
                  <a:lnTo>
                    <a:pt x="3096173" y="18358"/>
                  </a:lnTo>
                  <a:lnTo>
                    <a:pt x="3122449" y="17166"/>
                  </a:lnTo>
                  <a:lnTo>
                    <a:pt x="3148432" y="15666"/>
                  </a:lnTo>
                  <a:lnTo>
                    <a:pt x="3175632" y="14666"/>
                  </a:lnTo>
                  <a:lnTo>
                    <a:pt x="3203644" y="13999"/>
                  </a:lnTo>
                  <a:lnTo>
                    <a:pt x="3232196" y="13555"/>
                  </a:lnTo>
                  <a:lnTo>
                    <a:pt x="3260402" y="13259"/>
                  </a:lnTo>
                  <a:lnTo>
                    <a:pt x="3288379" y="13061"/>
                  </a:lnTo>
                  <a:lnTo>
                    <a:pt x="3316203" y="12929"/>
                  </a:lnTo>
                  <a:lnTo>
                    <a:pt x="3343924" y="12842"/>
                  </a:lnTo>
                  <a:lnTo>
                    <a:pt x="3371577" y="12783"/>
                  </a:lnTo>
                  <a:lnTo>
                    <a:pt x="3399184" y="12744"/>
                  </a:lnTo>
                  <a:lnTo>
                    <a:pt x="3427467" y="12013"/>
                  </a:lnTo>
                  <a:lnTo>
                    <a:pt x="3456200" y="10819"/>
                  </a:lnTo>
                  <a:lnTo>
                    <a:pt x="3485233" y="9318"/>
                  </a:lnTo>
                  <a:lnTo>
                    <a:pt x="3514466" y="8317"/>
                  </a:lnTo>
                  <a:lnTo>
                    <a:pt x="3543833" y="7650"/>
                  </a:lnTo>
                  <a:lnTo>
                    <a:pt x="3573288" y="7205"/>
                  </a:lnTo>
                  <a:lnTo>
                    <a:pt x="3602097" y="6909"/>
                  </a:lnTo>
                  <a:lnTo>
                    <a:pt x="3630476" y="6711"/>
                  </a:lnTo>
                  <a:lnTo>
                    <a:pt x="3658567" y="6580"/>
                  </a:lnTo>
                  <a:lnTo>
                    <a:pt x="3687878" y="6492"/>
                  </a:lnTo>
                  <a:lnTo>
                    <a:pt x="3718002" y="6433"/>
                  </a:lnTo>
                  <a:lnTo>
                    <a:pt x="3748668" y="6394"/>
                  </a:lnTo>
                  <a:lnTo>
                    <a:pt x="3778989" y="6368"/>
                  </a:lnTo>
                  <a:lnTo>
                    <a:pt x="3809082" y="6351"/>
                  </a:lnTo>
                  <a:lnTo>
                    <a:pt x="3839021" y="6339"/>
                  </a:lnTo>
                  <a:lnTo>
                    <a:pt x="3868858" y="7037"/>
                  </a:lnTo>
                  <a:lnTo>
                    <a:pt x="3898628" y="8208"/>
                  </a:lnTo>
                  <a:lnTo>
                    <a:pt x="3928352" y="9694"/>
                  </a:lnTo>
                  <a:lnTo>
                    <a:pt x="3957340" y="10685"/>
                  </a:lnTo>
                  <a:lnTo>
                    <a:pt x="3985837" y="11345"/>
                  </a:lnTo>
                  <a:lnTo>
                    <a:pt x="4014008" y="11785"/>
                  </a:lnTo>
                  <a:lnTo>
                    <a:pt x="4042667" y="12079"/>
                  </a:lnTo>
                  <a:lnTo>
                    <a:pt x="4071649" y="12275"/>
                  </a:lnTo>
                  <a:lnTo>
                    <a:pt x="4100850" y="12405"/>
                  </a:lnTo>
                  <a:lnTo>
                    <a:pt x="4128783" y="12492"/>
                  </a:lnTo>
                  <a:lnTo>
                    <a:pt x="4155872" y="12550"/>
                  </a:lnTo>
                  <a:lnTo>
                    <a:pt x="4182398" y="12589"/>
                  </a:lnTo>
                  <a:lnTo>
                    <a:pt x="4209960" y="13320"/>
                  </a:lnTo>
                  <a:lnTo>
                    <a:pt x="4238211" y="14513"/>
                  </a:lnTo>
                  <a:lnTo>
                    <a:pt x="4266924" y="16014"/>
                  </a:lnTo>
                  <a:lnTo>
                    <a:pt x="4295943" y="17015"/>
                  </a:lnTo>
                  <a:lnTo>
                    <a:pt x="4325168" y="17682"/>
                  </a:lnTo>
                  <a:lnTo>
                    <a:pt x="4354528" y="18127"/>
                  </a:lnTo>
                  <a:lnTo>
                    <a:pt x="4383275" y="19129"/>
                  </a:lnTo>
                  <a:lnTo>
                    <a:pt x="4411610" y="20502"/>
                  </a:lnTo>
                  <a:lnTo>
                    <a:pt x="4439673" y="22124"/>
                  </a:lnTo>
                  <a:lnTo>
                    <a:pt x="4467555" y="23204"/>
                  </a:lnTo>
                  <a:lnTo>
                    <a:pt x="4495313" y="23925"/>
                  </a:lnTo>
                  <a:lnTo>
                    <a:pt x="4522992" y="24405"/>
                  </a:lnTo>
                  <a:lnTo>
                    <a:pt x="4550617" y="25431"/>
                  </a:lnTo>
                  <a:lnTo>
                    <a:pt x="4578205" y="26821"/>
                  </a:lnTo>
                  <a:lnTo>
                    <a:pt x="4605770" y="28452"/>
                  </a:lnTo>
                  <a:lnTo>
                    <a:pt x="4633319" y="30246"/>
                  </a:lnTo>
                  <a:lnTo>
                    <a:pt x="4660857" y="32147"/>
                  </a:lnTo>
                  <a:lnTo>
                    <a:pt x="4688388" y="34120"/>
                  </a:lnTo>
                  <a:lnTo>
                    <a:pt x="4715914" y="36141"/>
                  </a:lnTo>
                  <a:lnTo>
                    <a:pt x="4743436" y="38194"/>
                  </a:lnTo>
                  <a:lnTo>
                    <a:pt x="4770958" y="40268"/>
                  </a:lnTo>
                  <a:lnTo>
                    <a:pt x="4798477" y="43062"/>
                  </a:lnTo>
                  <a:lnTo>
                    <a:pt x="4825996" y="46335"/>
                  </a:lnTo>
                  <a:lnTo>
                    <a:pt x="4853514" y="49929"/>
                  </a:lnTo>
                  <a:lnTo>
                    <a:pt x="4880326" y="53030"/>
                  </a:lnTo>
                  <a:lnTo>
                    <a:pt x="4906667" y="55803"/>
                  </a:lnTo>
                  <a:lnTo>
                    <a:pt x="4932695" y="58357"/>
                  </a:lnTo>
                  <a:lnTo>
                    <a:pt x="4958513" y="60766"/>
                  </a:lnTo>
                  <a:lnTo>
                    <a:pt x="4984192" y="63077"/>
                  </a:lnTo>
                  <a:lnTo>
                    <a:pt x="5009777" y="65323"/>
                  </a:lnTo>
                  <a:lnTo>
                    <a:pt x="5035301" y="68232"/>
                  </a:lnTo>
                  <a:lnTo>
                    <a:pt x="5060784" y="71582"/>
                  </a:lnTo>
                  <a:lnTo>
                    <a:pt x="5086239" y="75227"/>
                  </a:lnTo>
                  <a:lnTo>
                    <a:pt x="5111676" y="78362"/>
                  </a:lnTo>
                  <a:lnTo>
                    <a:pt x="5137101" y="81158"/>
                  </a:lnTo>
                  <a:lnTo>
                    <a:pt x="5162517" y="83727"/>
                  </a:lnTo>
                  <a:lnTo>
                    <a:pt x="5209572" y="88464"/>
                  </a:lnTo>
                  <a:lnTo>
                    <a:pt x="5254004" y="93626"/>
                  </a:lnTo>
                  <a:lnTo>
                    <a:pt x="5297270" y="100624"/>
                  </a:lnTo>
                  <a:lnTo>
                    <a:pt x="5340350" y="1079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661">
              <a:extLst>
                <a:ext uri="{FF2B5EF4-FFF2-40B4-BE49-F238E27FC236}">
                  <a16:creationId xmlns:a16="http://schemas.microsoft.com/office/drawing/2014/main" id="{E78704A8-B4AD-4E13-AC39-CD65ED184B2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19231" y="2279650"/>
              <a:ext cx="1377933" cy="57151"/>
            </a:xfrm>
            <a:custGeom>
              <a:avLst/>
              <a:gdLst/>
              <a:ahLst/>
              <a:cxnLst/>
              <a:rect l="0" t="0" r="0" b="0"/>
              <a:pathLst>
                <a:path w="1377933" h="57151">
                  <a:moveTo>
                    <a:pt x="19031" y="12700"/>
                  </a:moveTo>
                  <a:lnTo>
                    <a:pt x="19031" y="12700"/>
                  </a:lnTo>
                  <a:lnTo>
                    <a:pt x="13564" y="7233"/>
                  </a:lnTo>
                  <a:lnTo>
                    <a:pt x="9572" y="6612"/>
                  </a:lnTo>
                  <a:lnTo>
                    <a:pt x="8492" y="5819"/>
                  </a:lnTo>
                  <a:lnTo>
                    <a:pt x="6616" y="906"/>
                  </a:lnTo>
                  <a:lnTo>
                    <a:pt x="4576" y="403"/>
                  </a:lnTo>
                  <a:lnTo>
                    <a:pt x="2729" y="179"/>
                  </a:lnTo>
                  <a:lnTo>
                    <a:pt x="4260" y="80"/>
                  </a:lnTo>
                  <a:lnTo>
                    <a:pt x="4245" y="53"/>
                  </a:lnTo>
                  <a:lnTo>
                    <a:pt x="0" y="0"/>
                  </a:lnTo>
                  <a:lnTo>
                    <a:pt x="5450" y="0"/>
                  </a:lnTo>
                  <a:lnTo>
                    <a:pt x="11721" y="5467"/>
                  </a:lnTo>
                  <a:lnTo>
                    <a:pt x="17561" y="14904"/>
                  </a:lnTo>
                  <a:lnTo>
                    <a:pt x="36687" y="29068"/>
                  </a:lnTo>
                  <a:lnTo>
                    <a:pt x="79200" y="37491"/>
                  </a:lnTo>
                  <a:lnTo>
                    <a:pt x="110756" y="39946"/>
                  </a:lnTo>
                  <a:lnTo>
                    <a:pt x="139348" y="43857"/>
                  </a:lnTo>
                  <a:lnTo>
                    <a:pt x="184407" y="44427"/>
                  </a:lnTo>
                  <a:lnTo>
                    <a:pt x="227723" y="44448"/>
                  </a:lnTo>
                  <a:lnTo>
                    <a:pt x="269977" y="44450"/>
                  </a:lnTo>
                  <a:lnTo>
                    <a:pt x="314234" y="44450"/>
                  </a:lnTo>
                  <a:lnTo>
                    <a:pt x="358667" y="47821"/>
                  </a:lnTo>
                  <a:lnTo>
                    <a:pt x="402041" y="50408"/>
                  </a:lnTo>
                  <a:lnTo>
                    <a:pt x="448143" y="51454"/>
                  </a:lnTo>
                  <a:lnTo>
                    <a:pt x="494344" y="56261"/>
                  </a:lnTo>
                  <a:lnTo>
                    <a:pt x="535731" y="56974"/>
                  </a:lnTo>
                  <a:lnTo>
                    <a:pt x="577877" y="55234"/>
                  </a:lnTo>
                  <a:lnTo>
                    <a:pt x="620174" y="51676"/>
                  </a:lnTo>
                  <a:lnTo>
                    <a:pt x="667569" y="50267"/>
                  </a:lnTo>
                  <a:lnTo>
                    <a:pt x="704374" y="46487"/>
                  </a:lnTo>
                  <a:lnTo>
                    <a:pt x="750654" y="42971"/>
                  </a:lnTo>
                  <a:lnTo>
                    <a:pt x="796982" y="39062"/>
                  </a:lnTo>
                  <a:lnTo>
                    <a:pt x="832794" y="35014"/>
                  </a:lnTo>
                  <a:lnTo>
                    <a:pt x="870217" y="29346"/>
                  </a:lnTo>
                  <a:lnTo>
                    <a:pt x="908116" y="26569"/>
                  </a:lnTo>
                  <a:lnTo>
                    <a:pt x="955190" y="25631"/>
                  </a:lnTo>
                  <a:lnTo>
                    <a:pt x="994833" y="25468"/>
                  </a:lnTo>
                  <a:lnTo>
                    <a:pt x="1042430" y="27295"/>
                  </a:lnTo>
                  <a:lnTo>
                    <a:pt x="1089018" y="30870"/>
                  </a:lnTo>
                  <a:lnTo>
                    <a:pt x="1124876" y="34860"/>
                  </a:lnTo>
                  <a:lnTo>
                    <a:pt x="1162311" y="37140"/>
                  </a:lnTo>
                  <a:lnTo>
                    <a:pt x="1207817" y="38616"/>
                  </a:lnTo>
                  <a:lnTo>
                    <a:pt x="1252659" y="44970"/>
                  </a:lnTo>
                  <a:lnTo>
                    <a:pt x="1298702" y="49649"/>
                  </a:lnTo>
                  <a:lnTo>
                    <a:pt x="1337404" y="54937"/>
                  </a:lnTo>
                  <a:lnTo>
                    <a:pt x="1377932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662">
            <a:extLst>
              <a:ext uri="{FF2B5EF4-FFF2-40B4-BE49-F238E27FC236}">
                <a16:creationId xmlns:a16="http://schemas.microsoft.com/office/drawing/2014/main" id="{F192454A-1ED3-44EF-9278-2688AD5E8B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35413" y="3651424"/>
            <a:ext cx="2444751" cy="63324"/>
          </a:xfrm>
          <a:custGeom>
            <a:avLst/>
            <a:gdLst/>
            <a:ahLst/>
            <a:cxnLst/>
            <a:rect l="0" t="0" r="0" b="0"/>
            <a:pathLst>
              <a:path w="2444751" h="63324">
                <a:moveTo>
                  <a:pt x="12700" y="12526"/>
                </a:moveTo>
                <a:lnTo>
                  <a:pt x="12700" y="12526"/>
                </a:lnTo>
                <a:lnTo>
                  <a:pt x="3240" y="12526"/>
                </a:lnTo>
                <a:lnTo>
                  <a:pt x="2160" y="11821"/>
                </a:lnTo>
                <a:lnTo>
                  <a:pt x="1440" y="10645"/>
                </a:lnTo>
                <a:lnTo>
                  <a:pt x="2" y="6183"/>
                </a:lnTo>
                <a:lnTo>
                  <a:pt x="0" y="2807"/>
                </a:lnTo>
                <a:lnTo>
                  <a:pt x="706" y="1813"/>
                </a:lnTo>
                <a:lnTo>
                  <a:pt x="1881" y="1151"/>
                </a:lnTo>
                <a:lnTo>
                  <a:pt x="6467" y="0"/>
                </a:lnTo>
                <a:lnTo>
                  <a:pt x="47233" y="532"/>
                </a:lnTo>
                <a:lnTo>
                  <a:pt x="90793" y="11086"/>
                </a:lnTo>
                <a:lnTo>
                  <a:pt x="127993" y="15813"/>
                </a:lnTo>
                <a:lnTo>
                  <a:pt x="171880" y="26596"/>
                </a:lnTo>
                <a:lnTo>
                  <a:pt x="219296" y="34656"/>
                </a:lnTo>
                <a:lnTo>
                  <a:pt x="260518" y="39377"/>
                </a:lnTo>
                <a:lnTo>
                  <a:pt x="303410" y="43631"/>
                </a:lnTo>
                <a:lnTo>
                  <a:pt x="350486" y="44191"/>
                </a:lnTo>
                <a:lnTo>
                  <a:pt x="390834" y="44259"/>
                </a:lnTo>
                <a:lnTo>
                  <a:pt x="435075" y="44273"/>
                </a:lnTo>
                <a:lnTo>
                  <a:pt x="478151" y="47646"/>
                </a:lnTo>
                <a:lnTo>
                  <a:pt x="514913" y="49743"/>
                </a:lnTo>
                <a:lnTo>
                  <a:pt x="560897" y="51157"/>
                </a:lnTo>
                <a:lnTo>
                  <a:pt x="597521" y="54939"/>
                </a:lnTo>
                <a:lnTo>
                  <a:pt x="635889" y="56373"/>
                </a:lnTo>
                <a:lnTo>
                  <a:pt x="678224" y="57503"/>
                </a:lnTo>
                <a:lnTo>
                  <a:pt x="722047" y="61287"/>
                </a:lnTo>
                <a:lnTo>
                  <a:pt x="767017" y="62722"/>
                </a:lnTo>
                <a:lnTo>
                  <a:pt x="799272" y="63057"/>
                </a:lnTo>
                <a:lnTo>
                  <a:pt x="845794" y="63247"/>
                </a:lnTo>
                <a:lnTo>
                  <a:pt x="877794" y="63291"/>
                </a:lnTo>
                <a:lnTo>
                  <a:pt x="910830" y="63310"/>
                </a:lnTo>
                <a:lnTo>
                  <a:pt x="944328" y="63319"/>
                </a:lnTo>
                <a:lnTo>
                  <a:pt x="978031" y="63323"/>
                </a:lnTo>
                <a:lnTo>
                  <a:pt x="1011825" y="62619"/>
                </a:lnTo>
                <a:lnTo>
                  <a:pt x="1045659" y="59955"/>
                </a:lnTo>
                <a:lnTo>
                  <a:pt x="1081392" y="58300"/>
                </a:lnTo>
                <a:lnTo>
                  <a:pt x="1118441" y="56859"/>
                </a:lnTo>
                <a:lnTo>
                  <a:pt x="1156073" y="53866"/>
                </a:lnTo>
                <a:lnTo>
                  <a:pt x="1192084" y="50185"/>
                </a:lnTo>
                <a:lnTo>
                  <a:pt x="1227609" y="46902"/>
                </a:lnTo>
                <a:lnTo>
                  <a:pt x="1264565" y="45443"/>
                </a:lnTo>
                <a:lnTo>
                  <a:pt x="1302156" y="42913"/>
                </a:lnTo>
                <a:lnTo>
                  <a:pt x="1339325" y="40143"/>
                </a:lnTo>
                <a:lnTo>
                  <a:pt x="1374659" y="38911"/>
                </a:lnTo>
                <a:lnTo>
                  <a:pt x="1411059" y="36483"/>
                </a:lnTo>
                <a:lnTo>
                  <a:pt x="1448404" y="33757"/>
                </a:lnTo>
                <a:lnTo>
                  <a:pt x="1486168" y="32545"/>
                </a:lnTo>
                <a:lnTo>
                  <a:pt x="1524119" y="32007"/>
                </a:lnTo>
                <a:lnTo>
                  <a:pt x="1562153" y="31767"/>
                </a:lnTo>
                <a:lnTo>
                  <a:pt x="1600223" y="31661"/>
                </a:lnTo>
                <a:lnTo>
                  <a:pt x="1638310" y="29733"/>
                </a:lnTo>
                <a:lnTo>
                  <a:pt x="1675698" y="27229"/>
                </a:lnTo>
                <a:lnTo>
                  <a:pt x="1711131" y="26116"/>
                </a:lnTo>
                <a:lnTo>
                  <a:pt x="1745693" y="25622"/>
                </a:lnTo>
                <a:lnTo>
                  <a:pt x="1779869" y="26107"/>
                </a:lnTo>
                <a:lnTo>
                  <a:pt x="1813873" y="28675"/>
                </a:lnTo>
                <a:lnTo>
                  <a:pt x="1847800" y="30287"/>
                </a:lnTo>
                <a:lnTo>
                  <a:pt x="1880989" y="31003"/>
                </a:lnTo>
                <a:lnTo>
                  <a:pt x="1928146" y="31406"/>
                </a:lnTo>
                <a:lnTo>
                  <a:pt x="1960913" y="31501"/>
                </a:lnTo>
                <a:lnTo>
                  <a:pt x="2007723" y="34925"/>
                </a:lnTo>
                <a:lnTo>
                  <a:pt x="2041671" y="34711"/>
                </a:lnTo>
                <a:lnTo>
                  <a:pt x="2077220" y="32969"/>
                </a:lnTo>
                <a:lnTo>
                  <a:pt x="2111835" y="32195"/>
                </a:lnTo>
                <a:lnTo>
                  <a:pt x="2146033" y="31851"/>
                </a:lnTo>
                <a:lnTo>
                  <a:pt x="2179342" y="30993"/>
                </a:lnTo>
                <a:lnTo>
                  <a:pt x="2224451" y="27954"/>
                </a:lnTo>
                <a:lnTo>
                  <a:pt x="2272012" y="30652"/>
                </a:lnTo>
                <a:lnTo>
                  <a:pt x="2312008" y="31393"/>
                </a:lnTo>
                <a:lnTo>
                  <a:pt x="2355651" y="36578"/>
                </a:lnTo>
                <a:lnTo>
                  <a:pt x="2399724" y="39689"/>
                </a:lnTo>
                <a:lnTo>
                  <a:pt x="2435877" y="47379"/>
                </a:lnTo>
                <a:lnTo>
                  <a:pt x="2440806" y="51064"/>
                </a:lnTo>
                <a:lnTo>
                  <a:pt x="2444750" y="5697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663">
            <a:extLst>
              <a:ext uri="{FF2B5EF4-FFF2-40B4-BE49-F238E27FC236}">
                <a16:creationId xmlns:a16="http://schemas.microsoft.com/office/drawing/2014/main" id="{39ABCD16-C071-452A-98E6-EC7625CD12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15313" y="3740150"/>
            <a:ext cx="1670051" cy="107951"/>
          </a:xfrm>
          <a:custGeom>
            <a:avLst/>
            <a:gdLst/>
            <a:ahLst/>
            <a:cxnLst/>
            <a:rect l="0" t="0" r="0" b="0"/>
            <a:pathLst>
              <a:path w="1670051" h="107951">
                <a:moveTo>
                  <a:pt x="0" y="0"/>
                </a:moveTo>
                <a:lnTo>
                  <a:pt x="0" y="0"/>
                </a:lnTo>
                <a:lnTo>
                  <a:pt x="46470" y="0"/>
                </a:lnTo>
                <a:lnTo>
                  <a:pt x="85030" y="0"/>
                </a:lnTo>
                <a:lnTo>
                  <a:pt x="127734" y="1882"/>
                </a:lnTo>
                <a:lnTo>
                  <a:pt x="171667" y="5026"/>
                </a:lnTo>
                <a:lnTo>
                  <a:pt x="217846" y="4076"/>
                </a:lnTo>
                <a:lnTo>
                  <a:pt x="251337" y="2517"/>
                </a:lnTo>
                <a:lnTo>
                  <a:pt x="287388" y="4176"/>
                </a:lnTo>
                <a:lnTo>
                  <a:pt x="322697" y="5384"/>
                </a:lnTo>
                <a:lnTo>
                  <a:pt x="358615" y="5921"/>
                </a:lnTo>
                <a:lnTo>
                  <a:pt x="398097" y="6159"/>
                </a:lnTo>
                <a:lnTo>
                  <a:pt x="441045" y="6266"/>
                </a:lnTo>
                <a:lnTo>
                  <a:pt x="486003" y="6312"/>
                </a:lnTo>
                <a:lnTo>
                  <a:pt x="531855" y="6333"/>
                </a:lnTo>
                <a:lnTo>
                  <a:pt x="578104" y="8224"/>
                </a:lnTo>
                <a:lnTo>
                  <a:pt x="625235" y="10711"/>
                </a:lnTo>
                <a:lnTo>
                  <a:pt x="649656" y="11374"/>
                </a:lnTo>
                <a:lnTo>
                  <a:pt x="674404" y="11816"/>
                </a:lnTo>
                <a:lnTo>
                  <a:pt x="700075" y="12816"/>
                </a:lnTo>
                <a:lnTo>
                  <a:pt x="726361" y="14189"/>
                </a:lnTo>
                <a:lnTo>
                  <a:pt x="753057" y="15809"/>
                </a:lnTo>
                <a:lnTo>
                  <a:pt x="779321" y="17595"/>
                </a:lnTo>
                <a:lnTo>
                  <a:pt x="805297" y="19491"/>
                </a:lnTo>
                <a:lnTo>
                  <a:pt x="831081" y="21461"/>
                </a:lnTo>
                <a:lnTo>
                  <a:pt x="857443" y="23480"/>
                </a:lnTo>
                <a:lnTo>
                  <a:pt x="884190" y="25531"/>
                </a:lnTo>
                <a:lnTo>
                  <a:pt x="911193" y="27604"/>
                </a:lnTo>
                <a:lnTo>
                  <a:pt x="938367" y="29692"/>
                </a:lnTo>
                <a:lnTo>
                  <a:pt x="965655" y="31789"/>
                </a:lnTo>
                <a:lnTo>
                  <a:pt x="993020" y="33893"/>
                </a:lnTo>
                <a:lnTo>
                  <a:pt x="1020436" y="36001"/>
                </a:lnTo>
                <a:lnTo>
                  <a:pt x="1047885" y="38112"/>
                </a:lnTo>
                <a:lnTo>
                  <a:pt x="1075356" y="40224"/>
                </a:lnTo>
                <a:lnTo>
                  <a:pt x="1102843" y="42339"/>
                </a:lnTo>
                <a:lnTo>
                  <a:pt x="1130340" y="44453"/>
                </a:lnTo>
                <a:lnTo>
                  <a:pt x="1157843" y="46569"/>
                </a:lnTo>
                <a:lnTo>
                  <a:pt x="1185351" y="48685"/>
                </a:lnTo>
                <a:lnTo>
                  <a:pt x="1212862" y="50801"/>
                </a:lnTo>
                <a:lnTo>
                  <a:pt x="1240374" y="52917"/>
                </a:lnTo>
                <a:lnTo>
                  <a:pt x="1267183" y="55034"/>
                </a:lnTo>
                <a:lnTo>
                  <a:pt x="1293521" y="57150"/>
                </a:lnTo>
                <a:lnTo>
                  <a:pt x="1319548" y="59267"/>
                </a:lnTo>
                <a:lnTo>
                  <a:pt x="1345365" y="62089"/>
                </a:lnTo>
                <a:lnTo>
                  <a:pt x="1371044" y="65382"/>
                </a:lnTo>
                <a:lnTo>
                  <a:pt x="1396629" y="68988"/>
                </a:lnTo>
                <a:lnTo>
                  <a:pt x="1422152" y="72803"/>
                </a:lnTo>
                <a:lnTo>
                  <a:pt x="1447635" y="76758"/>
                </a:lnTo>
                <a:lnTo>
                  <a:pt x="1473090" y="80805"/>
                </a:lnTo>
                <a:lnTo>
                  <a:pt x="1497821" y="84209"/>
                </a:lnTo>
                <a:lnTo>
                  <a:pt x="1522069" y="87184"/>
                </a:lnTo>
                <a:lnTo>
                  <a:pt x="1545996" y="89873"/>
                </a:lnTo>
                <a:lnTo>
                  <a:pt x="1570414" y="93076"/>
                </a:lnTo>
                <a:lnTo>
                  <a:pt x="1595159" y="96623"/>
                </a:lnTo>
                <a:lnTo>
                  <a:pt x="1636765" y="102916"/>
                </a:lnTo>
                <a:lnTo>
                  <a:pt x="1670050" y="107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746">
            <a:extLst>
              <a:ext uri="{FF2B5EF4-FFF2-40B4-BE49-F238E27FC236}">
                <a16:creationId xmlns:a16="http://schemas.microsoft.com/office/drawing/2014/main" id="{F8DDCA4A-76E3-44E4-954D-B218CFDDF1C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63963" y="1209479"/>
            <a:ext cx="4540251" cy="181172"/>
          </a:xfrm>
          <a:custGeom>
            <a:avLst/>
            <a:gdLst/>
            <a:ahLst/>
            <a:cxnLst/>
            <a:rect l="0" t="0" r="0" b="0"/>
            <a:pathLst>
              <a:path w="4540251" h="181172">
                <a:moveTo>
                  <a:pt x="0" y="66871"/>
                </a:moveTo>
                <a:lnTo>
                  <a:pt x="0" y="66871"/>
                </a:lnTo>
                <a:lnTo>
                  <a:pt x="3371" y="70242"/>
                </a:lnTo>
                <a:lnTo>
                  <a:pt x="6907" y="71897"/>
                </a:lnTo>
                <a:lnTo>
                  <a:pt x="48796" y="73214"/>
                </a:lnTo>
                <a:lnTo>
                  <a:pt x="70003" y="72514"/>
                </a:lnTo>
                <a:lnTo>
                  <a:pt x="112155" y="67263"/>
                </a:lnTo>
                <a:lnTo>
                  <a:pt x="151986" y="61853"/>
                </a:lnTo>
                <a:lnTo>
                  <a:pt x="196212" y="55322"/>
                </a:lnTo>
                <a:lnTo>
                  <a:pt x="233700" y="49329"/>
                </a:lnTo>
                <a:lnTo>
                  <a:pt x="278526" y="41351"/>
                </a:lnTo>
                <a:lnTo>
                  <a:pt x="321560" y="36352"/>
                </a:lnTo>
                <a:lnTo>
                  <a:pt x="364738" y="30295"/>
                </a:lnTo>
                <a:lnTo>
                  <a:pt x="400875" y="25067"/>
                </a:lnTo>
                <a:lnTo>
                  <a:pt x="438394" y="22500"/>
                </a:lnTo>
                <a:lnTo>
                  <a:pt x="477028" y="18289"/>
                </a:lnTo>
                <a:lnTo>
                  <a:pt x="519441" y="16728"/>
                </a:lnTo>
                <a:lnTo>
                  <a:pt x="562581" y="15560"/>
                </a:lnTo>
                <a:lnTo>
                  <a:pt x="603900" y="11765"/>
                </a:lnTo>
                <a:lnTo>
                  <a:pt x="650557" y="10327"/>
                </a:lnTo>
                <a:lnTo>
                  <a:pt x="696681" y="9900"/>
                </a:lnTo>
                <a:lnTo>
                  <a:pt x="729206" y="9801"/>
                </a:lnTo>
                <a:lnTo>
                  <a:pt x="762477" y="7875"/>
                </a:lnTo>
                <a:lnTo>
                  <a:pt x="796784" y="5373"/>
                </a:lnTo>
                <a:lnTo>
                  <a:pt x="833198" y="4261"/>
                </a:lnTo>
                <a:lnTo>
                  <a:pt x="868667" y="3767"/>
                </a:lnTo>
                <a:lnTo>
                  <a:pt x="903952" y="3547"/>
                </a:lnTo>
                <a:lnTo>
                  <a:pt x="940801" y="3449"/>
                </a:lnTo>
                <a:lnTo>
                  <a:pt x="978344" y="3406"/>
                </a:lnTo>
                <a:lnTo>
                  <a:pt x="1016197" y="3387"/>
                </a:lnTo>
                <a:lnTo>
                  <a:pt x="1054187" y="3378"/>
                </a:lnTo>
                <a:lnTo>
                  <a:pt x="1092239" y="3374"/>
                </a:lnTo>
                <a:lnTo>
                  <a:pt x="1131022" y="3372"/>
                </a:lnTo>
                <a:lnTo>
                  <a:pt x="1171778" y="3372"/>
                </a:lnTo>
                <a:lnTo>
                  <a:pt x="1213410" y="3371"/>
                </a:lnTo>
                <a:lnTo>
                  <a:pt x="1255432" y="3371"/>
                </a:lnTo>
                <a:lnTo>
                  <a:pt x="1297627" y="3371"/>
                </a:lnTo>
                <a:lnTo>
                  <a:pt x="1341780" y="3371"/>
                </a:lnTo>
                <a:lnTo>
                  <a:pt x="1386569" y="2665"/>
                </a:lnTo>
                <a:lnTo>
                  <a:pt x="1429993" y="0"/>
                </a:lnTo>
                <a:lnTo>
                  <a:pt x="1474693" y="227"/>
                </a:lnTo>
                <a:lnTo>
                  <a:pt x="1520430" y="1974"/>
                </a:lnTo>
                <a:lnTo>
                  <a:pt x="1566628" y="2750"/>
                </a:lnTo>
                <a:lnTo>
                  <a:pt x="1611149" y="3095"/>
                </a:lnTo>
                <a:lnTo>
                  <a:pt x="1655160" y="3954"/>
                </a:lnTo>
                <a:lnTo>
                  <a:pt x="1700591" y="6687"/>
                </a:lnTo>
                <a:lnTo>
                  <a:pt x="1746653" y="8373"/>
                </a:lnTo>
                <a:lnTo>
                  <a:pt x="1793701" y="9827"/>
                </a:lnTo>
                <a:lnTo>
                  <a:pt x="1818101" y="11203"/>
                </a:lnTo>
                <a:lnTo>
                  <a:pt x="1842834" y="12826"/>
                </a:lnTo>
                <a:lnTo>
                  <a:pt x="1867083" y="13907"/>
                </a:lnTo>
                <a:lnTo>
                  <a:pt x="1891011" y="14629"/>
                </a:lnTo>
                <a:lnTo>
                  <a:pt x="1914724" y="15109"/>
                </a:lnTo>
                <a:lnTo>
                  <a:pt x="1939704" y="16136"/>
                </a:lnTo>
                <a:lnTo>
                  <a:pt x="1965531" y="17525"/>
                </a:lnTo>
                <a:lnTo>
                  <a:pt x="1991920" y="19157"/>
                </a:lnTo>
                <a:lnTo>
                  <a:pt x="2017980" y="20951"/>
                </a:lnTo>
                <a:lnTo>
                  <a:pt x="2043820" y="22852"/>
                </a:lnTo>
                <a:lnTo>
                  <a:pt x="2069513" y="24825"/>
                </a:lnTo>
                <a:lnTo>
                  <a:pt x="2095108" y="26140"/>
                </a:lnTo>
                <a:lnTo>
                  <a:pt x="2120639" y="27017"/>
                </a:lnTo>
                <a:lnTo>
                  <a:pt x="2146126" y="27602"/>
                </a:lnTo>
                <a:lnTo>
                  <a:pt x="2172289" y="28697"/>
                </a:lnTo>
                <a:lnTo>
                  <a:pt x="2198904" y="30133"/>
                </a:lnTo>
                <a:lnTo>
                  <a:pt x="2225819" y="31796"/>
                </a:lnTo>
                <a:lnTo>
                  <a:pt x="2252229" y="32904"/>
                </a:lnTo>
                <a:lnTo>
                  <a:pt x="2278303" y="33643"/>
                </a:lnTo>
                <a:lnTo>
                  <a:pt x="2304152" y="34136"/>
                </a:lnTo>
                <a:lnTo>
                  <a:pt x="2329851" y="34464"/>
                </a:lnTo>
                <a:lnTo>
                  <a:pt x="2355451" y="34683"/>
                </a:lnTo>
                <a:lnTo>
                  <a:pt x="2380984" y="34829"/>
                </a:lnTo>
                <a:lnTo>
                  <a:pt x="2407883" y="35632"/>
                </a:lnTo>
                <a:lnTo>
                  <a:pt x="2435694" y="36873"/>
                </a:lnTo>
                <a:lnTo>
                  <a:pt x="2464113" y="38405"/>
                </a:lnTo>
                <a:lnTo>
                  <a:pt x="2491525" y="40133"/>
                </a:lnTo>
                <a:lnTo>
                  <a:pt x="2518266" y="41990"/>
                </a:lnTo>
                <a:lnTo>
                  <a:pt x="2544561" y="43934"/>
                </a:lnTo>
                <a:lnTo>
                  <a:pt x="2570557" y="45229"/>
                </a:lnTo>
                <a:lnTo>
                  <a:pt x="2596355" y="46093"/>
                </a:lnTo>
                <a:lnTo>
                  <a:pt x="2622020" y="46669"/>
                </a:lnTo>
                <a:lnTo>
                  <a:pt x="2647596" y="47759"/>
                </a:lnTo>
                <a:lnTo>
                  <a:pt x="2673114" y="49191"/>
                </a:lnTo>
                <a:lnTo>
                  <a:pt x="2698593" y="50851"/>
                </a:lnTo>
                <a:lnTo>
                  <a:pt x="2724045" y="52663"/>
                </a:lnTo>
                <a:lnTo>
                  <a:pt x="2749480" y="54577"/>
                </a:lnTo>
                <a:lnTo>
                  <a:pt x="2774903" y="56558"/>
                </a:lnTo>
                <a:lnTo>
                  <a:pt x="2800318" y="58585"/>
                </a:lnTo>
                <a:lnTo>
                  <a:pt x="2825729" y="60641"/>
                </a:lnTo>
                <a:lnTo>
                  <a:pt x="2851136" y="62718"/>
                </a:lnTo>
                <a:lnTo>
                  <a:pt x="2877246" y="64808"/>
                </a:lnTo>
                <a:lnTo>
                  <a:pt x="2903825" y="66907"/>
                </a:lnTo>
                <a:lnTo>
                  <a:pt x="2930717" y="69011"/>
                </a:lnTo>
                <a:lnTo>
                  <a:pt x="2957110" y="71120"/>
                </a:lnTo>
                <a:lnTo>
                  <a:pt x="2983173" y="73232"/>
                </a:lnTo>
                <a:lnTo>
                  <a:pt x="3009016" y="75345"/>
                </a:lnTo>
                <a:lnTo>
                  <a:pt x="3035416" y="77459"/>
                </a:lnTo>
                <a:lnTo>
                  <a:pt x="3062189" y="79574"/>
                </a:lnTo>
                <a:lnTo>
                  <a:pt x="3089209" y="81690"/>
                </a:lnTo>
                <a:lnTo>
                  <a:pt x="3115689" y="83806"/>
                </a:lnTo>
                <a:lnTo>
                  <a:pt x="3141809" y="85922"/>
                </a:lnTo>
                <a:lnTo>
                  <a:pt x="3167689" y="88038"/>
                </a:lnTo>
                <a:lnTo>
                  <a:pt x="3194115" y="90155"/>
                </a:lnTo>
                <a:lnTo>
                  <a:pt x="3220904" y="92271"/>
                </a:lnTo>
                <a:lnTo>
                  <a:pt x="3247936" y="94388"/>
                </a:lnTo>
                <a:lnTo>
                  <a:pt x="3273718" y="96504"/>
                </a:lnTo>
                <a:lnTo>
                  <a:pt x="3298667" y="98621"/>
                </a:lnTo>
                <a:lnTo>
                  <a:pt x="3323062" y="100738"/>
                </a:lnTo>
                <a:lnTo>
                  <a:pt x="3347085" y="102854"/>
                </a:lnTo>
                <a:lnTo>
                  <a:pt x="3394474" y="107088"/>
                </a:lnTo>
                <a:lnTo>
                  <a:pt x="3441407" y="111321"/>
                </a:lnTo>
                <a:lnTo>
                  <a:pt x="3487431" y="115554"/>
                </a:lnTo>
                <a:lnTo>
                  <a:pt x="3531404" y="119788"/>
                </a:lnTo>
                <a:lnTo>
                  <a:pt x="3574466" y="124021"/>
                </a:lnTo>
                <a:lnTo>
                  <a:pt x="3617124" y="128254"/>
                </a:lnTo>
                <a:lnTo>
                  <a:pt x="3659601" y="132488"/>
                </a:lnTo>
                <a:lnTo>
                  <a:pt x="3700117" y="136721"/>
                </a:lnTo>
                <a:lnTo>
                  <a:pt x="3739996" y="140954"/>
                </a:lnTo>
                <a:lnTo>
                  <a:pt x="3781238" y="145188"/>
                </a:lnTo>
                <a:lnTo>
                  <a:pt x="3821206" y="149421"/>
                </a:lnTo>
                <a:lnTo>
                  <a:pt x="3859431" y="153654"/>
                </a:lnTo>
                <a:lnTo>
                  <a:pt x="3895234" y="157888"/>
                </a:lnTo>
                <a:lnTo>
                  <a:pt x="3933724" y="162121"/>
                </a:lnTo>
                <a:lnTo>
                  <a:pt x="3972938" y="165649"/>
                </a:lnTo>
                <a:lnTo>
                  <a:pt x="4009181" y="167217"/>
                </a:lnTo>
                <a:lnTo>
                  <a:pt x="4044105" y="169795"/>
                </a:lnTo>
                <a:lnTo>
                  <a:pt x="4078440" y="172587"/>
                </a:lnTo>
                <a:lnTo>
                  <a:pt x="4112516" y="173828"/>
                </a:lnTo>
                <a:lnTo>
                  <a:pt x="4148356" y="176261"/>
                </a:lnTo>
                <a:lnTo>
                  <a:pt x="4184042" y="178989"/>
                </a:lnTo>
                <a:lnTo>
                  <a:pt x="4216365" y="180201"/>
                </a:lnTo>
                <a:lnTo>
                  <a:pt x="4249074" y="180740"/>
                </a:lnTo>
                <a:lnTo>
                  <a:pt x="4281722" y="180979"/>
                </a:lnTo>
                <a:lnTo>
                  <a:pt x="4327163" y="181114"/>
                </a:lnTo>
                <a:lnTo>
                  <a:pt x="4367752" y="181154"/>
                </a:lnTo>
                <a:lnTo>
                  <a:pt x="4406589" y="181166"/>
                </a:lnTo>
                <a:lnTo>
                  <a:pt x="4453875" y="181170"/>
                </a:lnTo>
                <a:lnTo>
                  <a:pt x="4494182" y="181171"/>
                </a:lnTo>
                <a:lnTo>
                  <a:pt x="4540250" y="18117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747">
            <a:extLst>
              <a:ext uri="{FF2B5EF4-FFF2-40B4-BE49-F238E27FC236}">
                <a16:creationId xmlns:a16="http://schemas.microsoft.com/office/drawing/2014/main" id="{7647DF9A-7BC8-48C1-AE92-D505C7FADCC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01107" y="482600"/>
            <a:ext cx="2114257" cy="990601"/>
          </a:xfrm>
          <a:custGeom>
            <a:avLst/>
            <a:gdLst/>
            <a:ahLst/>
            <a:cxnLst/>
            <a:rect l="0" t="0" r="0" b="0"/>
            <a:pathLst>
              <a:path w="2114257" h="990601">
                <a:moveTo>
                  <a:pt x="177506" y="38100"/>
                </a:moveTo>
                <a:lnTo>
                  <a:pt x="177506" y="38100"/>
                </a:lnTo>
                <a:lnTo>
                  <a:pt x="180877" y="41471"/>
                </a:lnTo>
                <a:lnTo>
                  <a:pt x="181164" y="43875"/>
                </a:lnTo>
                <a:lnTo>
                  <a:pt x="179608" y="54001"/>
                </a:lnTo>
                <a:lnTo>
                  <a:pt x="188789" y="97150"/>
                </a:lnTo>
                <a:lnTo>
                  <a:pt x="190150" y="140363"/>
                </a:lnTo>
                <a:lnTo>
                  <a:pt x="190202" y="186070"/>
                </a:lnTo>
                <a:lnTo>
                  <a:pt x="183298" y="231974"/>
                </a:lnTo>
                <a:lnTo>
                  <a:pt x="172493" y="277597"/>
                </a:lnTo>
                <a:lnTo>
                  <a:pt x="159765" y="317980"/>
                </a:lnTo>
                <a:lnTo>
                  <a:pt x="143505" y="359928"/>
                </a:lnTo>
                <a:lnTo>
                  <a:pt x="120617" y="402891"/>
                </a:lnTo>
                <a:lnTo>
                  <a:pt x="106243" y="438992"/>
                </a:lnTo>
                <a:lnTo>
                  <a:pt x="92342" y="475794"/>
                </a:lnTo>
                <a:lnTo>
                  <a:pt x="70921" y="520192"/>
                </a:lnTo>
                <a:lnTo>
                  <a:pt x="56263" y="562933"/>
                </a:lnTo>
                <a:lnTo>
                  <a:pt x="41504" y="604641"/>
                </a:lnTo>
                <a:lnTo>
                  <a:pt x="24172" y="649442"/>
                </a:lnTo>
                <a:lnTo>
                  <a:pt x="12561" y="690219"/>
                </a:lnTo>
                <a:lnTo>
                  <a:pt x="1945" y="737100"/>
                </a:lnTo>
                <a:lnTo>
                  <a:pt x="0" y="754296"/>
                </a:lnTo>
                <a:lnTo>
                  <a:pt x="1719" y="760457"/>
                </a:lnTo>
                <a:lnTo>
                  <a:pt x="4128" y="765548"/>
                </a:lnTo>
                <a:lnTo>
                  <a:pt x="6190" y="772380"/>
                </a:lnTo>
                <a:lnTo>
                  <a:pt x="9172" y="776726"/>
                </a:lnTo>
                <a:lnTo>
                  <a:pt x="12850" y="779128"/>
                </a:lnTo>
                <a:lnTo>
                  <a:pt x="16836" y="780902"/>
                </a:lnTo>
                <a:lnTo>
                  <a:pt x="20960" y="784041"/>
                </a:lnTo>
                <a:lnTo>
                  <a:pt x="27026" y="785907"/>
                </a:lnTo>
                <a:lnTo>
                  <a:pt x="73106" y="787383"/>
                </a:lnTo>
                <a:lnTo>
                  <a:pt x="114372" y="786693"/>
                </a:lnTo>
                <a:lnTo>
                  <a:pt x="158543" y="781638"/>
                </a:lnTo>
                <a:lnTo>
                  <a:pt x="198962" y="781128"/>
                </a:lnTo>
                <a:lnTo>
                  <a:pt x="241043" y="782942"/>
                </a:lnTo>
                <a:lnTo>
                  <a:pt x="284049" y="787519"/>
                </a:lnTo>
                <a:lnTo>
                  <a:pt x="324114" y="792310"/>
                </a:lnTo>
                <a:lnTo>
                  <a:pt x="369370" y="796837"/>
                </a:lnTo>
                <a:lnTo>
                  <a:pt x="406510" y="799133"/>
                </a:lnTo>
                <a:lnTo>
                  <a:pt x="444326" y="803185"/>
                </a:lnTo>
                <a:lnTo>
                  <a:pt x="482341" y="808853"/>
                </a:lnTo>
                <a:lnTo>
                  <a:pt x="520416" y="811631"/>
                </a:lnTo>
                <a:lnTo>
                  <a:pt x="561880" y="812454"/>
                </a:lnTo>
                <a:lnTo>
                  <a:pt x="605444" y="816068"/>
                </a:lnTo>
                <a:lnTo>
                  <a:pt x="653004" y="818237"/>
                </a:lnTo>
                <a:lnTo>
                  <a:pt x="686112" y="820626"/>
                </a:lnTo>
                <a:lnTo>
                  <a:pt x="718936" y="824039"/>
                </a:lnTo>
                <a:lnTo>
                  <a:pt x="765888" y="829928"/>
                </a:lnTo>
                <a:lnTo>
                  <a:pt x="798607" y="834053"/>
                </a:lnTo>
                <a:lnTo>
                  <a:pt x="845390" y="836971"/>
                </a:lnTo>
                <a:lnTo>
                  <a:pt x="877450" y="839535"/>
                </a:lnTo>
                <a:lnTo>
                  <a:pt x="909809" y="843027"/>
                </a:lnTo>
                <a:lnTo>
                  <a:pt x="955793" y="849665"/>
                </a:lnTo>
                <a:lnTo>
                  <a:pt x="1000698" y="859549"/>
                </a:lnTo>
                <a:lnTo>
                  <a:pt x="1045282" y="867260"/>
                </a:lnTo>
                <a:lnTo>
                  <a:pt x="1089772" y="874014"/>
                </a:lnTo>
                <a:lnTo>
                  <a:pt x="1134234" y="881189"/>
                </a:lnTo>
                <a:lnTo>
                  <a:pt x="1177982" y="891232"/>
                </a:lnTo>
                <a:lnTo>
                  <a:pt x="1218069" y="898990"/>
                </a:lnTo>
                <a:lnTo>
                  <a:pt x="1257464" y="905758"/>
                </a:lnTo>
                <a:lnTo>
                  <a:pt x="1299396" y="912231"/>
                </a:lnTo>
                <a:lnTo>
                  <a:pt x="1338945" y="918618"/>
                </a:lnTo>
                <a:lnTo>
                  <a:pt x="1377475" y="924979"/>
                </a:lnTo>
                <a:lnTo>
                  <a:pt x="1414997" y="931332"/>
                </a:lnTo>
                <a:lnTo>
                  <a:pt x="1461519" y="939800"/>
                </a:lnTo>
                <a:lnTo>
                  <a:pt x="1498695" y="948031"/>
                </a:lnTo>
                <a:lnTo>
                  <a:pt x="1545811" y="956713"/>
                </a:lnTo>
                <a:lnTo>
                  <a:pt x="1589090" y="963497"/>
                </a:lnTo>
                <a:lnTo>
                  <a:pt x="1629728" y="969750"/>
                </a:lnTo>
                <a:lnTo>
                  <a:pt x="1668512" y="974566"/>
                </a:lnTo>
                <a:lnTo>
                  <a:pt x="1708737" y="979342"/>
                </a:lnTo>
                <a:lnTo>
                  <a:pt x="1754964" y="983963"/>
                </a:lnTo>
                <a:lnTo>
                  <a:pt x="1800686" y="990331"/>
                </a:lnTo>
                <a:lnTo>
                  <a:pt x="1828506" y="990600"/>
                </a:lnTo>
                <a:lnTo>
                  <a:pt x="1828506" y="977770"/>
                </a:lnTo>
                <a:lnTo>
                  <a:pt x="1829916" y="974991"/>
                </a:lnTo>
                <a:lnTo>
                  <a:pt x="1837234" y="967003"/>
                </a:lnTo>
                <a:lnTo>
                  <a:pt x="1855883" y="922032"/>
                </a:lnTo>
                <a:lnTo>
                  <a:pt x="1865310" y="906548"/>
                </a:lnTo>
                <a:lnTo>
                  <a:pt x="1884718" y="860141"/>
                </a:lnTo>
                <a:lnTo>
                  <a:pt x="1903575" y="813937"/>
                </a:lnTo>
                <a:lnTo>
                  <a:pt x="1922004" y="772411"/>
                </a:lnTo>
                <a:lnTo>
                  <a:pt x="1934814" y="725846"/>
                </a:lnTo>
                <a:lnTo>
                  <a:pt x="1950359" y="678286"/>
                </a:lnTo>
                <a:lnTo>
                  <a:pt x="1963923" y="638585"/>
                </a:lnTo>
                <a:lnTo>
                  <a:pt x="1976009" y="596772"/>
                </a:lnTo>
                <a:lnTo>
                  <a:pt x="1988405" y="554541"/>
                </a:lnTo>
                <a:lnTo>
                  <a:pt x="1997648" y="512228"/>
                </a:lnTo>
                <a:lnTo>
                  <a:pt x="2006268" y="471781"/>
                </a:lnTo>
                <a:lnTo>
                  <a:pt x="2014765" y="433034"/>
                </a:lnTo>
                <a:lnTo>
                  <a:pt x="2019579" y="392115"/>
                </a:lnTo>
                <a:lnTo>
                  <a:pt x="2030773" y="354242"/>
                </a:lnTo>
                <a:lnTo>
                  <a:pt x="2043359" y="312998"/>
                </a:lnTo>
                <a:lnTo>
                  <a:pt x="2053544" y="267222"/>
                </a:lnTo>
                <a:lnTo>
                  <a:pt x="2060518" y="241455"/>
                </a:lnTo>
                <a:lnTo>
                  <a:pt x="2066348" y="215946"/>
                </a:lnTo>
                <a:lnTo>
                  <a:pt x="2080320" y="172011"/>
                </a:lnTo>
                <a:lnTo>
                  <a:pt x="2082946" y="159000"/>
                </a:lnTo>
                <a:lnTo>
                  <a:pt x="2099196" y="111732"/>
                </a:lnTo>
                <a:lnTo>
                  <a:pt x="2102971" y="92156"/>
                </a:lnTo>
                <a:lnTo>
                  <a:pt x="2106444" y="83515"/>
                </a:lnTo>
                <a:lnTo>
                  <a:pt x="2107961" y="78745"/>
                </a:lnTo>
                <a:lnTo>
                  <a:pt x="2112077" y="72094"/>
                </a:lnTo>
                <a:lnTo>
                  <a:pt x="2113825" y="63525"/>
                </a:lnTo>
                <a:lnTo>
                  <a:pt x="2114256" y="57150"/>
                </a:lnTo>
                <a:lnTo>
                  <a:pt x="2114256" y="65988"/>
                </a:lnTo>
                <a:lnTo>
                  <a:pt x="2112374" y="70015"/>
                </a:lnTo>
                <a:lnTo>
                  <a:pt x="2103716" y="81028"/>
                </a:lnTo>
                <a:lnTo>
                  <a:pt x="2101840" y="87724"/>
                </a:lnTo>
                <a:lnTo>
                  <a:pt x="2101040" y="88116"/>
                </a:lnTo>
                <a:lnTo>
                  <a:pt x="2098269" y="88552"/>
                </a:lnTo>
                <a:lnTo>
                  <a:pt x="2097248" y="89373"/>
                </a:lnTo>
                <a:lnTo>
                  <a:pt x="2096113" y="92168"/>
                </a:lnTo>
                <a:lnTo>
                  <a:pt x="2095106" y="93195"/>
                </a:lnTo>
                <a:lnTo>
                  <a:pt x="2088418" y="96726"/>
                </a:lnTo>
                <a:lnTo>
                  <a:pt x="2084428" y="99434"/>
                </a:lnTo>
                <a:lnTo>
                  <a:pt x="2058843" y="106983"/>
                </a:lnTo>
                <a:lnTo>
                  <a:pt x="2011544" y="107912"/>
                </a:lnTo>
                <a:lnTo>
                  <a:pt x="1967551" y="107947"/>
                </a:lnTo>
                <a:lnTo>
                  <a:pt x="1925786" y="107244"/>
                </a:lnTo>
                <a:lnTo>
                  <a:pt x="1883528" y="102483"/>
                </a:lnTo>
                <a:lnTo>
                  <a:pt x="1844601" y="96705"/>
                </a:lnTo>
                <a:lnTo>
                  <a:pt x="1804821" y="90651"/>
                </a:lnTo>
                <a:lnTo>
                  <a:pt x="1762836" y="85875"/>
                </a:lnTo>
                <a:lnTo>
                  <a:pt x="1726263" y="83535"/>
                </a:lnTo>
                <a:lnTo>
                  <a:pt x="1688615" y="79471"/>
                </a:lnTo>
                <a:lnTo>
                  <a:pt x="1650649" y="73798"/>
                </a:lnTo>
                <a:lnTo>
                  <a:pt x="1609218" y="71020"/>
                </a:lnTo>
                <a:lnTo>
                  <a:pt x="1565663" y="66826"/>
                </a:lnTo>
                <a:lnTo>
                  <a:pt x="1524848" y="61114"/>
                </a:lnTo>
                <a:lnTo>
                  <a:pt x="1482573" y="58325"/>
                </a:lnTo>
                <a:lnTo>
                  <a:pt x="1438767" y="57498"/>
                </a:lnTo>
                <a:lnTo>
                  <a:pt x="1407403" y="55423"/>
                </a:lnTo>
                <a:lnTo>
                  <a:pt x="1374649" y="52855"/>
                </a:lnTo>
                <a:lnTo>
                  <a:pt x="1341276" y="51713"/>
                </a:lnTo>
                <a:lnTo>
                  <a:pt x="1307630" y="51206"/>
                </a:lnTo>
                <a:lnTo>
                  <a:pt x="1274566" y="50980"/>
                </a:lnTo>
                <a:lnTo>
                  <a:pt x="1227479" y="50148"/>
                </a:lnTo>
                <a:lnTo>
                  <a:pt x="1194729" y="47453"/>
                </a:lnTo>
                <a:lnTo>
                  <a:pt x="1147928" y="45340"/>
                </a:lnTo>
                <a:lnTo>
                  <a:pt x="1115864" y="44845"/>
                </a:lnTo>
                <a:lnTo>
                  <a:pt x="1082798" y="44626"/>
                </a:lnTo>
                <a:lnTo>
                  <a:pt x="1049287" y="44528"/>
                </a:lnTo>
                <a:lnTo>
                  <a:pt x="1015579" y="44485"/>
                </a:lnTo>
                <a:lnTo>
                  <a:pt x="981783" y="44465"/>
                </a:lnTo>
                <a:lnTo>
                  <a:pt x="947947" y="44457"/>
                </a:lnTo>
                <a:lnTo>
                  <a:pt x="912213" y="44453"/>
                </a:lnTo>
                <a:lnTo>
                  <a:pt x="876575" y="44451"/>
                </a:lnTo>
                <a:lnTo>
                  <a:pt x="844273" y="44451"/>
                </a:lnTo>
                <a:lnTo>
                  <a:pt x="809691" y="44450"/>
                </a:lnTo>
                <a:lnTo>
                  <a:pt x="774566" y="44450"/>
                </a:lnTo>
                <a:lnTo>
                  <a:pt x="742491" y="44450"/>
                </a:lnTo>
                <a:lnTo>
                  <a:pt x="709892" y="46332"/>
                </a:lnTo>
                <a:lnTo>
                  <a:pt x="677294" y="48814"/>
                </a:lnTo>
                <a:lnTo>
                  <a:pt x="631175" y="50212"/>
                </a:lnTo>
                <a:lnTo>
                  <a:pt x="586230" y="50626"/>
                </a:lnTo>
                <a:lnTo>
                  <a:pt x="541634" y="50748"/>
                </a:lnTo>
                <a:lnTo>
                  <a:pt x="498552" y="50785"/>
                </a:lnTo>
                <a:lnTo>
                  <a:pt x="462111" y="50795"/>
                </a:lnTo>
                <a:lnTo>
                  <a:pt x="425522" y="50093"/>
                </a:lnTo>
                <a:lnTo>
                  <a:pt x="381196" y="43892"/>
                </a:lnTo>
                <a:lnTo>
                  <a:pt x="341840" y="39244"/>
                </a:lnTo>
                <a:lnTo>
                  <a:pt x="298333" y="36369"/>
                </a:lnTo>
                <a:lnTo>
                  <a:pt x="254278" y="27130"/>
                </a:lnTo>
                <a:lnTo>
                  <a:pt x="212362" y="19000"/>
                </a:lnTo>
                <a:lnTo>
                  <a:pt x="196333" y="14154"/>
                </a:lnTo>
                <a:lnTo>
                  <a:pt x="182949" y="12987"/>
                </a:lnTo>
                <a:lnTo>
                  <a:pt x="181135" y="12186"/>
                </a:lnTo>
                <a:lnTo>
                  <a:pt x="179925" y="10946"/>
                </a:lnTo>
                <a:lnTo>
                  <a:pt x="179119" y="9414"/>
                </a:lnTo>
                <a:lnTo>
                  <a:pt x="177875" y="8393"/>
                </a:lnTo>
                <a:lnTo>
                  <a:pt x="174613" y="7258"/>
                </a:lnTo>
                <a:lnTo>
                  <a:pt x="165991" y="6430"/>
                </a:lnTo>
                <a:lnTo>
                  <a:pt x="165596" y="5698"/>
                </a:lnTo>
                <a:lnTo>
                  <a:pt x="164806" y="5"/>
                </a:lnTo>
                <a:lnTo>
                  <a:pt x="164806" y="0"/>
                </a:lnTo>
                <a:lnTo>
                  <a:pt x="164806" y="5467"/>
                </a:lnTo>
                <a:lnTo>
                  <a:pt x="170273" y="11740"/>
                </a:lnTo>
                <a:lnTo>
                  <a:pt x="170894" y="15786"/>
                </a:lnTo>
                <a:lnTo>
                  <a:pt x="169158" y="19481"/>
                </a:lnTo>
                <a:lnTo>
                  <a:pt x="166739" y="23475"/>
                </a:lnTo>
                <a:lnTo>
                  <a:pt x="165188" y="31788"/>
                </a:lnTo>
                <a:lnTo>
                  <a:pt x="164881" y="43595"/>
                </a:lnTo>
                <a:lnTo>
                  <a:pt x="163444" y="46702"/>
                </a:lnTo>
                <a:lnTo>
                  <a:pt x="134497" y="86005"/>
                </a:lnTo>
                <a:lnTo>
                  <a:pt x="120356" y="952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748">
            <a:extLst>
              <a:ext uri="{FF2B5EF4-FFF2-40B4-BE49-F238E27FC236}">
                <a16:creationId xmlns:a16="http://schemas.microsoft.com/office/drawing/2014/main" id="{5BF0489A-E8CF-4A60-ABD1-31788AACCE5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24891" y="425535"/>
            <a:ext cx="2872993" cy="904963"/>
          </a:xfrm>
          <a:custGeom>
            <a:avLst/>
            <a:gdLst/>
            <a:ahLst/>
            <a:cxnLst/>
            <a:rect l="0" t="0" r="0" b="0"/>
            <a:pathLst>
              <a:path w="2872993" h="904963">
                <a:moveTo>
                  <a:pt x="189872" y="57065"/>
                </a:moveTo>
                <a:lnTo>
                  <a:pt x="189872" y="57065"/>
                </a:lnTo>
                <a:lnTo>
                  <a:pt x="186500" y="60436"/>
                </a:lnTo>
                <a:lnTo>
                  <a:pt x="184845" y="65854"/>
                </a:lnTo>
                <a:lnTo>
                  <a:pt x="182032" y="76838"/>
                </a:lnTo>
                <a:lnTo>
                  <a:pt x="177921" y="84903"/>
                </a:lnTo>
                <a:lnTo>
                  <a:pt x="160769" y="110715"/>
                </a:lnTo>
                <a:lnTo>
                  <a:pt x="154751" y="127760"/>
                </a:lnTo>
                <a:lnTo>
                  <a:pt x="143049" y="172281"/>
                </a:lnTo>
                <a:lnTo>
                  <a:pt x="134569" y="203236"/>
                </a:lnTo>
                <a:lnTo>
                  <a:pt x="132132" y="215163"/>
                </a:lnTo>
                <a:lnTo>
                  <a:pt x="112065" y="259336"/>
                </a:lnTo>
                <a:lnTo>
                  <a:pt x="90012" y="300165"/>
                </a:lnTo>
                <a:lnTo>
                  <a:pt x="77212" y="341641"/>
                </a:lnTo>
                <a:lnTo>
                  <a:pt x="58297" y="388530"/>
                </a:lnTo>
                <a:lnTo>
                  <a:pt x="46707" y="428150"/>
                </a:lnTo>
                <a:lnTo>
                  <a:pt x="37623" y="469947"/>
                </a:lnTo>
                <a:lnTo>
                  <a:pt x="29035" y="512174"/>
                </a:lnTo>
                <a:lnTo>
                  <a:pt x="20544" y="554487"/>
                </a:lnTo>
                <a:lnTo>
                  <a:pt x="12073" y="596816"/>
                </a:lnTo>
                <a:lnTo>
                  <a:pt x="6976" y="639149"/>
                </a:lnTo>
                <a:lnTo>
                  <a:pt x="861" y="685158"/>
                </a:lnTo>
                <a:lnTo>
                  <a:pt x="273" y="722200"/>
                </a:lnTo>
                <a:lnTo>
                  <a:pt x="3088" y="737526"/>
                </a:lnTo>
                <a:lnTo>
                  <a:pt x="0" y="759653"/>
                </a:lnTo>
                <a:lnTo>
                  <a:pt x="6378" y="797824"/>
                </a:lnTo>
                <a:lnTo>
                  <a:pt x="12620" y="806350"/>
                </a:lnTo>
                <a:lnTo>
                  <a:pt x="17275" y="811458"/>
                </a:lnTo>
                <a:lnTo>
                  <a:pt x="19794" y="812156"/>
                </a:lnTo>
                <a:lnTo>
                  <a:pt x="23970" y="813172"/>
                </a:lnTo>
                <a:lnTo>
                  <a:pt x="38786" y="818150"/>
                </a:lnTo>
                <a:lnTo>
                  <a:pt x="84107" y="819060"/>
                </a:lnTo>
                <a:lnTo>
                  <a:pt x="130606" y="819065"/>
                </a:lnTo>
                <a:lnTo>
                  <a:pt x="175455" y="819065"/>
                </a:lnTo>
                <a:lnTo>
                  <a:pt x="221010" y="822436"/>
                </a:lnTo>
                <a:lnTo>
                  <a:pt x="265135" y="825154"/>
                </a:lnTo>
                <a:lnTo>
                  <a:pt x="311513" y="825381"/>
                </a:lnTo>
                <a:lnTo>
                  <a:pt x="353051" y="822037"/>
                </a:lnTo>
                <a:lnTo>
                  <a:pt x="391405" y="819946"/>
                </a:lnTo>
                <a:lnTo>
                  <a:pt x="430678" y="819326"/>
                </a:lnTo>
                <a:lnTo>
                  <a:pt x="469125" y="815771"/>
                </a:lnTo>
                <a:lnTo>
                  <a:pt x="507328" y="813621"/>
                </a:lnTo>
                <a:lnTo>
                  <a:pt x="548829" y="812983"/>
                </a:lnTo>
                <a:lnTo>
                  <a:pt x="592406" y="812795"/>
                </a:lnTo>
                <a:lnTo>
                  <a:pt x="636597" y="812739"/>
                </a:lnTo>
                <a:lnTo>
                  <a:pt x="677599" y="809351"/>
                </a:lnTo>
                <a:lnTo>
                  <a:pt x="723301" y="807250"/>
                </a:lnTo>
                <a:lnTo>
                  <a:pt x="769220" y="809998"/>
                </a:lnTo>
                <a:lnTo>
                  <a:pt x="814105" y="811910"/>
                </a:lnTo>
                <a:lnTo>
                  <a:pt x="845721" y="814239"/>
                </a:lnTo>
                <a:lnTo>
                  <a:pt x="877883" y="816920"/>
                </a:lnTo>
                <a:lnTo>
                  <a:pt x="923756" y="819135"/>
                </a:lnTo>
                <a:lnTo>
                  <a:pt x="968627" y="823946"/>
                </a:lnTo>
                <a:lnTo>
                  <a:pt x="1013202" y="829840"/>
                </a:lnTo>
                <a:lnTo>
                  <a:pt x="1057689" y="836055"/>
                </a:lnTo>
                <a:lnTo>
                  <a:pt x="1102856" y="842365"/>
                </a:lnTo>
                <a:lnTo>
                  <a:pt x="1135157" y="846589"/>
                </a:lnTo>
                <a:lnTo>
                  <a:pt x="1181705" y="852934"/>
                </a:lnTo>
                <a:lnTo>
                  <a:pt x="1213710" y="857166"/>
                </a:lnTo>
                <a:lnTo>
                  <a:pt x="1246044" y="861399"/>
                </a:lnTo>
                <a:lnTo>
                  <a:pt x="1292720" y="867748"/>
                </a:lnTo>
                <a:lnTo>
                  <a:pt x="1325375" y="871982"/>
                </a:lnTo>
                <a:lnTo>
                  <a:pt x="1372121" y="878332"/>
                </a:lnTo>
                <a:lnTo>
                  <a:pt x="1404173" y="880684"/>
                </a:lnTo>
                <a:lnTo>
                  <a:pt x="1437233" y="881729"/>
                </a:lnTo>
                <a:lnTo>
                  <a:pt x="1470741" y="882193"/>
                </a:lnTo>
                <a:lnTo>
                  <a:pt x="1504449" y="882400"/>
                </a:lnTo>
                <a:lnTo>
                  <a:pt x="1538245" y="882492"/>
                </a:lnTo>
                <a:lnTo>
                  <a:pt x="1572080" y="882532"/>
                </a:lnTo>
                <a:lnTo>
                  <a:pt x="1619491" y="885926"/>
                </a:lnTo>
                <a:lnTo>
                  <a:pt x="1651699" y="885705"/>
                </a:lnTo>
                <a:lnTo>
                  <a:pt x="1684123" y="884666"/>
                </a:lnTo>
                <a:lnTo>
                  <a:pt x="1730849" y="887343"/>
                </a:lnTo>
                <a:lnTo>
                  <a:pt x="1763515" y="888216"/>
                </a:lnTo>
                <a:lnTo>
                  <a:pt x="1810268" y="888708"/>
                </a:lnTo>
                <a:lnTo>
                  <a:pt x="1852030" y="888854"/>
                </a:lnTo>
                <a:lnTo>
                  <a:pt x="1891215" y="888897"/>
                </a:lnTo>
                <a:lnTo>
                  <a:pt x="1933007" y="892281"/>
                </a:lnTo>
                <a:lnTo>
                  <a:pt x="1973299" y="894381"/>
                </a:lnTo>
                <a:lnTo>
                  <a:pt x="2015419" y="895003"/>
                </a:lnTo>
                <a:lnTo>
                  <a:pt x="2055808" y="898558"/>
                </a:lnTo>
                <a:lnTo>
                  <a:pt x="2094586" y="900709"/>
                </a:lnTo>
                <a:lnTo>
                  <a:pt x="2132887" y="901347"/>
                </a:lnTo>
                <a:lnTo>
                  <a:pt x="2174417" y="901536"/>
                </a:lnTo>
                <a:lnTo>
                  <a:pt x="2214631" y="904962"/>
                </a:lnTo>
                <a:lnTo>
                  <a:pt x="2253358" y="903704"/>
                </a:lnTo>
                <a:lnTo>
                  <a:pt x="2300711" y="902028"/>
                </a:lnTo>
                <a:lnTo>
                  <a:pt x="2340403" y="901737"/>
                </a:lnTo>
                <a:lnTo>
                  <a:pt x="2386135" y="899758"/>
                </a:lnTo>
                <a:lnTo>
                  <a:pt x="2429139" y="896152"/>
                </a:lnTo>
                <a:lnTo>
                  <a:pt x="2470900" y="891076"/>
                </a:lnTo>
                <a:lnTo>
                  <a:pt x="2515712" y="889200"/>
                </a:lnTo>
                <a:lnTo>
                  <a:pt x="2558017" y="883473"/>
                </a:lnTo>
                <a:lnTo>
                  <a:pt x="2603553" y="881913"/>
                </a:lnTo>
                <a:lnTo>
                  <a:pt x="2648252" y="876611"/>
                </a:lnTo>
                <a:lnTo>
                  <a:pt x="2693088" y="876231"/>
                </a:lnTo>
                <a:lnTo>
                  <a:pt x="2737729" y="876215"/>
                </a:lnTo>
                <a:lnTo>
                  <a:pt x="2776422" y="875509"/>
                </a:lnTo>
                <a:lnTo>
                  <a:pt x="2801466" y="870127"/>
                </a:lnTo>
                <a:lnTo>
                  <a:pt x="2811134" y="869888"/>
                </a:lnTo>
                <a:lnTo>
                  <a:pt x="2818684" y="876138"/>
                </a:lnTo>
                <a:lnTo>
                  <a:pt x="2843204" y="876215"/>
                </a:lnTo>
                <a:lnTo>
                  <a:pt x="2850516" y="882560"/>
                </a:lnTo>
                <a:lnTo>
                  <a:pt x="2850521" y="882565"/>
                </a:lnTo>
                <a:lnTo>
                  <a:pt x="2850522" y="835851"/>
                </a:lnTo>
                <a:lnTo>
                  <a:pt x="2850522" y="792888"/>
                </a:lnTo>
                <a:lnTo>
                  <a:pt x="2851227" y="779245"/>
                </a:lnTo>
                <a:lnTo>
                  <a:pt x="2856283" y="752778"/>
                </a:lnTo>
                <a:lnTo>
                  <a:pt x="2860219" y="710124"/>
                </a:lnTo>
                <a:lnTo>
                  <a:pt x="2862958" y="669557"/>
                </a:lnTo>
                <a:lnTo>
                  <a:pt x="2868968" y="622384"/>
                </a:lnTo>
                <a:lnTo>
                  <a:pt x="2869518" y="579766"/>
                </a:lnTo>
                <a:lnTo>
                  <a:pt x="2872713" y="533432"/>
                </a:lnTo>
                <a:lnTo>
                  <a:pt x="2871673" y="520667"/>
                </a:lnTo>
                <a:lnTo>
                  <a:pt x="2872992" y="493344"/>
                </a:lnTo>
                <a:lnTo>
                  <a:pt x="2869771" y="448048"/>
                </a:lnTo>
                <a:lnTo>
                  <a:pt x="2869583" y="406156"/>
                </a:lnTo>
                <a:lnTo>
                  <a:pt x="2869572" y="360976"/>
                </a:lnTo>
                <a:lnTo>
                  <a:pt x="2864104" y="332525"/>
                </a:lnTo>
                <a:lnTo>
                  <a:pt x="2866482" y="309222"/>
                </a:lnTo>
                <a:lnTo>
                  <a:pt x="2865376" y="298957"/>
                </a:lnTo>
                <a:lnTo>
                  <a:pt x="2868880" y="277442"/>
                </a:lnTo>
                <a:lnTo>
                  <a:pt x="2867382" y="269545"/>
                </a:lnTo>
                <a:lnTo>
                  <a:pt x="2865071" y="262979"/>
                </a:lnTo>
                <a:lnTo>
                  <a:pt x="2864044" y="255356"/>
                </a:lnTo>
                <a:lnTo>
                  <a:pt x="2865468" y="249146"/>
                </a:lnTo>
                <a:lnTo>
                  <a:pt x="2866836" y="246503"/>
                </a:lnTo>
                <a:lnTo>
                  <a:pt x="2867042" y="243329"/>
                </a:lnTo>
                <a:lnTo>
                  <a:pt x="2863222" y="196059"/>
                </a:lnTo>
                <a:lnTo>
                  <a:pt x="2863222" y="190677"/>
                </a:lnTo>
                <a:lnTo>
                  <a:pt x="2857133" y="190422"/>
                </a:lnTo>
                <a:lnTo>
                  <a:pt x="2856166" y="148025"/>
                </a:lnTo>
                <a:lnTo>
                  <a:pt x="2851845" y="139604"/>
                </a:lnTo>
                <a:lnTo>
                  <a:pt x="2849820" y="111101"/>
                </a:lnTo>
                <a:lnTo>
                  <a:pt x="2848643" y="110023"/>
                </a:lnTo>
                <a:lnTo>
                  <a:pt x="2847153" y="109303"/>
                </a:lnTo>
                <a:lnTo>
                  <a:pt x="2846159" y="108118"/>
                </a:lnTo>
                <a:lnTo>
                  <a:pt x="2844433" y="102524"/>
                </a:lnTo>
                <a:lnTo>
                  <a:pt x="2844178" y="92082"/>
                </a:lnTo>
                <a:lnTo>
                  <a:pt x="2843470" y="90993"/>
                </a:lnTo>
                <a:lnTo>
                  <a:pt x="2842293" y="90267"/>
                </a:lnTo>
                <a:lnTo>
                  <a:pt x="2840803" y="89783"/>
                </a:lnTo>
                <a:lnTo>
                  <a:pt x="2839809" y="88755"/>
                </a:lnTo>
                <a:lnTo>
                  <a:pt x="2837823" y="82470"/>
                </a:lnTo>
                <a:lnTo>
                  <a:pt x="2837822" y="79094"/>
                </a:lnTo>
                <a:lnTo>
                  <a:pt x="2837116" y="78101"/>
                </a:lnTo>
                <a:lnTo>
                  <a:pt x="2835940" y="77439"/>
                </a:lnTo>
                <a:lnTo>
                  <a:pt x="2834450" y="76998"/>
                </a:lnTo>
                <a:lnTo>
                  <a:pt x="2833457" y="75998"/>
                </a:lnTo>
                <a:lnTo>
                  <a:pt x="2832354" y="73006"/>
                </a:lnTo>
                <a:lnTo>
                  <a:pt x="2831354" y="71925"/>
                </a:lnTo>
                <a:lnTo>
                  <a:pt x="2828362" y="70725"/>
                </a:lnTo>
                <a:lnTo>
                  <a:pt x="2827282" y="69700"/>
                </a:lnTo>
                <a:lnTo>
                  <a:pt x="2822035" y="61011"/>
                </a:lnTo>
                <a:lnTo>
                  <a:pt x="2816459" y="58819"/>
                </a:lnTo>
                <a:lnTo>
                  <a:pt x="2809983" y="57139"/>
                </a:lnTo>
                <a:lnTo>
                  <a:pt x="2801664" y="52932"/>
                </a:lnTo>
                <a:lnTo>
                  <a:pt x="2756556" y="44796"/>
                </a:lnTo>
                <a:lnTo>
                  <a:pt x="2711329" y="44382"/>
                </a:lnTo>
                <a:lnTo>
                  <a:pt x="2664006" y="44366"/>
                </a:lnTo>
                <a:lnTo>
                  <a:pt x="2622596" y="44365"/>
                </a:lnTo>
                <a:lnTo>
                  <a:pt x="2576805" y="43659"/>
                </a:lnTo>
                <a:lnTo>
                  <a:pt x="2532908" y="38603"/>
                </a:lnTo>
                <a:lnTo>
                  <a:pt x="2492511" y="38093"/>
                </a:lnTo>
                <a:lnTo>
                  <a:pt x="2458880" y="30713"/>
                </a:lnTo>
                <a:lnTo>
                  <a:pt x="2416597" y="33404"/>
                </a:lnTo>
                <a:lnTo>
                  <a:pt x="2372389" y="31894"/>
                </a:lnTo>
                <a:lnTo>
                  <a:pt x="2326176" y="30990"/>
                </a:lnTo>
                <a:lnTo>
                  <a:pt x="2279961" y="26202"/>
                </a:lnTo>
                <a:lnTo>
                  <a:pt x="2234974" y="25432"/>
                </a:lnTo>
                <a:lnTo>
                  <a:pt x="2191586" y="20966"/>
                </a:lnTo>
                <a:lnTo>
                  <a:pt x="2144445" y="19229"/>
                </a:lnTo>
                <a:lnTo>
                  <a:pt x="2105500" y="14653"/>
                </a:lnTo>
                <a:lnTo>
                  <a:pt x="2057918" y="12883"/>
                </a:lnTo>
                <a:lnTo>
                  <a:pt x="2016363" y="12668"/>
                </a:lnTo>
                <a:lnTo>
                  <a:pt x="1974184" y="10744"/>
                </a:lnTo>
                <a:lnTo>
                  <a:pt x="1928510" y="7150"/>
                </a:lnTo>
                <a:lnTo>
                  <a:pt x="1888156" y="6440"/>
                </a:lnTo>
                <a:lnTo>
                  <a:pt x="1845063" y="6300"/>
                </a:lnTo>
                <a:lnTo>
                  <a:pt x="1799366" y="6272"/>
                </a:lnTo>
                <a:lnTo>
                  <a:pt x="1756369" y="6266"/>
                </a:lnTo>
                <a:lnTo>
                  <a:pt x="1713904" y="6265"/>
                </a:lnTo>
                <a:lnTo>
                  <a:pt x="1674916" y="6265"/>
                </a:lnTo>
                <a:lnTo>
                  <a:pt x="1634968" y="6265"/>
                </a:lnTo>
                <a:lnTo>
                  <a:pt x="1593106" y="6265"/>
                </a:lnTo>
                <a:lnTo>
                  <a:pt x="1550866" y="6265"/>
                </a:lnTo>
                <a:lnTo>
                  <a:pt x="1508550" y="6265"/>
                </a:lnTo>
                <a:lnTo>
                  <a:pt x="1468102" y="6265"/>
                </a:lnTo>
                <a:lnTo>
                  <a:pt x="1429355" y="6265"/>
                </a:lnTo>
                <a:lnTo>
                  <a:pt x="1387731" y="6265"/>
                </a:lnTo>
                <a:lnTo>
                  <a:pt x="1343655" y="8146"/>
                </a:lnTo>
                <a:lnTo>
                  <a:pt x="1297764" y="11732"/>
                </a:lnTo>
                <a:lnTo>
                  <a:pt x="1254728" y="12441"/>
                </a:lnTo>
                <a:lnTo>
                  <a:pt x="1212256" y="14462"/>
                </a:lnTo>
                <a:lnTo>
                  <a:pt x="1169895" y="18076"/>
                </a:lnTo>
                <a:lnTo>
                  <a:pt x="1123192" y="23153"/>
                </a:lnTo>
                <a:lnTo>
                  <a:pt x="1077383" y="24888"/>
                </a:lnTo>
                <a:lnTo>
                  <a:pt x="1031148" y="28602"/>
                </a:lnTo>
                <a:lnTo>
                  <a:pt x="988044" y="31060"/>
                </a:lnTo>
                <a:lnTo>
                  <a:pt x="947440" y="31545"/>
                </a:lnTo>
                <a:lnTo>
                  <a:pt x="902735" y="31649"/>
                </a:lnTo>
                <a:lnTo>
                  <a:pt x="855421" y="28292"/>
                </a:lnTo>
                <a:lnTo>
                  <a:pt x="816455" y="21539"/>
                </a:lnTo>
                <a:lnTo>
                  <a:pt x="768869" y="15933"/>
                </a:lnTo>
                <a:lnTo>
                  <a:pt x="727314" y="12565"/>
                </a:lnTo>
                <a:lnTo>
                  <a:pt x="685134" y="7718"/>
                </a:lnTo>
                <a:lnTo>
                  <a:pt x="639460" y="3181"/>
                </a:lnTo>
                <a:lnTo>
                  <a:pt x="602247" y="883"/>
                </a:lnTo>
                <a:lnTo>
                  <a:pt x="564411" y="202"/>
                </a:lnTo>
                <a:lnTo>
                  <a:pt x="523018" y="0"/>
                </a:lnTo>
                <a:lnTo>
                  <a:pt x="486215" y="3311"/>
                </a:lnTo>
                <a:lnTo>
                  <a:pt x="446226" y="5390"/>
                </a:lnTo>
                <a:lnTo>
                  <a:pt x="406469" y="6006"/>
                </a:lnTo>
                <a:lnTo>
                  <a:pt x="359473" y="11283"/>
                </a:lnTo>
                <a:lnTo>
                  <a:pt x="312038" y="17239"/>
                </a:lnTo>
                <a:lnTo>
                  <a:pt x="271859" y="18624"/>
                </a:lnTo>
                <a:lnTo>
                  <a:pt x="226294" y="23946"/>
                </a:lnTo>
                <a:lnTo>
                  <a:pt x="184268" y="25840"/>
                </a:lnTo>
                <a:lnTo>
                  <a:pt x="151772" y="3166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SMARTInkShape-Group228">
            <a:extLst>
              <a:ext uri="{FF2B5EF4-FFF2-40B4-BE49-F238E27FC236}">
                <a16:creationId xmlns:a16="http://schemas.microsoft.com/office/drawing/2014/main" id="{E82F8766-D5F4-4839-B116-7B3E4D0B854E}"/>
              </a:ext>
            </a:extLst>
          </p:cNvPr>
          <p:cNvGrpSpPr/>
          <p:nvPr/>
        </p:nvGrpSpPr>
        <p:grpSpPr>
          <a:xfrm>
            <a:off x="8635695" y="933452"/>
            <a:ext cx="646419" cy="368299"/>
            <a:chOff x="8635695" y="933452"/>
            <a:chExt cx="646419" cy="368299"/>
          </a:xfrm>
        </p:grpSpPr>
        <p:sp>
          <p:nvSpPr>
            <p:cNvPr id="18" name="SMARTInkShape-749">
              <a:extLst>
                <a:ext uri="{FF2B5EF4-FFF2-40B4-BE49-F238E27FC236}">
                  <a16:creationId xmlns:a16="http://schemas.microsoft.com/office/drawing/2014/main" id="{3A790FD1-1FBE-435F-9E10-2DDCCF99547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672513" y="1041400"/>
              <a:ext cx="609601" cy="260351"/>
            </a:xfrm>
            <a:custGeom>
              <a:avLst/>
              <a:gdLst/>
              <a:ahLst/>
              <a:cxnLst/>
              <a:rect l="0" t="0" r="0" b="0"/>
              <a:pathLst>
                <a:path w="609601" h="260351">
                  <a:moveTo>
                    <a:pt x="609600" y="260350"/>
                  </a:moveTo>
                  <a:lnTo>
                    <a:pt x="609600" y="260350"/>
                  </a:lnTo>
                  <a:lnTo>
                    <a:pt x="609600" y="232824"/>
                  </a:lnTo>
                  <a:lnTo>
                    <a:pt x="607718" y="228596"/>
                  </a:lnTo>
                  <a:lnTo>
                    <a:pt x="599475" y="218016"/>
                  </a:lnTo>
                  <a:lnTo>
                    <a:pt x="590143" y="198174"/>
                  </a:lnTo>
                  <a:lnTo>
                    <a:pt x="572189" y="173501"/>
                  </a:lnTo>
                  <a:lnTo>
                    <a:pt x="527117" y="141151"/>
                  </a:lnTo>
                  <a:lnTo>
                    <a:pt x="485211" y="116130"/>
                  </a:lnTo>
                  <a:lnTo>
                    <a:pt x="444286" y="97094"/>
                  </a:lnTo>
                  <a:lnTo>
                    <a:pt x="397774" y="80545"/>
                  </a:lnTo>
                  <a:lnTo>
                    <a:pt x="350370" y="68027"/>
                  </a:lnTo>
                  <a:lnTo>
                    <a:pt x="303345" y="52163"/>
                  </a:lnTo>
                  <a:lnTo>
                    <a:pt x="262179" y="42603"/>
                  </a:lnTo>
                  <a:lnTo>
                    <a:pt x="220781" y="33920"/>
                  </a:lnTo>
                  <a:lnTo>
                    <a:pt x="180933" y="25411"/>
                  </a:lnTo>
                  <a:lnTo>
                    <a:pt x="139456" y="16935"/>
                  </a:lnTo>
                  <a:lnTo>
                    <a:pt x="92351" y="8232"/>
                  </a:lnTo>
                  <a:lnTo>
                    <a:pt x="48876" y="589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750">
              <a:extLst>
                <a:ext uri="{FF2B5EF4-FFF2-40B4-BE49-F238E27FC236}">
                  <a16:creationId xmlns:a16="http://schemas.microsoft.com/office/drawing/2014/main" id="{2DDB17A9-BB70-45CA-8C86-C206DDB3E6E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635695" y="933452"/>
              <a:ext cx="157435" cy="349249"/>
            </a:xfrm>
            <a:custGeom>
              <a:avLst/>
              <a:gdLst/>
              <a:ahLst/>
              <a:cxnLst/>
              <a:rect l="0" t="0" r="0" b="0"/>
              <a:pathLst>
                <a:path w="157435" h="349249">
                  <a:moveTo>
                    <a:pt x="113018" y="12698"/>
                  </a:moveTo>
                  <a:lnTo>
                    <a:pt x="113018" y="12698"/>
                  </a:lnTo>
                  <a:lnTo>
                    <a:pt x="116389" y="12698"/>
                  </a:lnTo>
                  <a:lnTo>
                    <a:pt x="119925" y="10817"/>
                  </a:lnTo>
                  <a:lnTo>
                    <a:pt x="121856" y="9327"/>
                  </a:lnTo>
                  <a:lnTo>
                    <a:pt x="127764" y="7672"/>
                  </a:lnTo>
                  <a:lnTo>
                    <a:pt x="134388" y="6231"/>
                  </a:lnTo>
                  <a:lnTo>
                    <a:pt x="144389" y="1438"/>
                  </a:lnTo>
                  <a:lnTo>
                    <a:pt x="157434" y="0"/>
                  </a:lnTo>
                  <a:lnTo>
                    <a:pt x="110768" y="43327"/>
                  </a:lnTo>
                  <a:lnTo>
                    <a:pt x="64648" y="80457"/>
                  </a:lnTo>
                  <a:lnTo>
                    <a:pt x="40064" y="101601"/>
                  </a:lnTo>
                  <a:lnTo>
                    <a:pt x="7396" y="147459"/>
                  </a:lnTo>
                  <a:lnTo>
                    <a:pt x="1603" y="156501"/>
                  </a:lnTo>
                  <a:lnTo>
                    <a:pt x="0" y="163864"/>
                  </a:lnTo>
                  <a:lnTo>
                    <a:pt x="1169" y="171840"/>
                  </a:lnTo>
                  <a:lnTo>
                    <a:pt x="10690" y="209694"/>
                  </a:lnTo>
                  <a:lnTo>
                    <a:pt x="29233" y="236892"/>
                  </a:lnTo>
                  <a:lnTo>
                    <a:pt x="75117" y="279763"/>
                  </a:lnTo>
                  <a:lnTo>
                    <a:pt x="120085" y="323869"/>
                  </a:lnTo>
                  <a:lnTo>
                    <a:pt x="151118" y="3492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MARTInkShape-751">
            <a:extLst>
              <a:ext uri="{FF2B5EF4-FFF2-40B4-BE49-F238E27FC236}">
                <a16:creationId xmlns:a16="http://schemas.microsoft.com/office/drawing/2014/main" id="{A0BC4040-3F43-4511-ABB0-0A14A217605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569576" y="2209800"/>
            <a:ext cx="2619838" cy="76201"/>
          </a:xfrm>
          <a:custGeom>
            <a:avLst/>
            <a:gdLst/>
            <a:ahLst/>
            <a:cxnLst/>
            <a:rect l="0" t="0" r="0" b="0"/>
            <a:pathLst>
              <a:path w="2619838" h="76201">
                <a:moveTo>
                  <a:pt x="41736" y="69850"/>
                </a:moveTo>
                <a:lnTo>
                  <a:pt x="41736" y="69850"/>
                </a:lnTo>
                <a:lnTo>
                  <a:pt x="85875" y="69850"/>
                </a:lnTo>
                <a:lnTo>
                  <a:pt x="106638" y="71732"/>
                </a:lnTo>
                <a:lnTo>
                  <a:pt x="118560" y="73508"/>
                </a:lnTo>
                <a:lnTo>
                  <a:pt x="143460" y="72663"/>
                </a:lnTo>
                <a:lnTo>
                  <a:pt x="186473" y="75890"/>
                </a:lnTo>
                <a:lnTo>
                  <a:pt x="228797" y="76159"/>
                </a:lnTo>
                <a:lnTo>
                  <a:pt x="275650" y="76195"/>
                </a:lnTo>
                <a:lnTo>
                  <a:pt x="317822" y="76199"/>
                </a:lnTo>
                <a:lnTo>
                  <a:pt x="353786" y="76200"/>
                </a:lnTo>
                <a:lnTo>
                  <a:pt x="391253" y="76200"/>
                </a:lnTo>
                <a:lnTo>
                  <a:pt x="429871" y="76200"/>
                </a:lnTo>
                <a:lnTo>
                  <a:pt x="472985" y="75494"/>
                </a:lnTo>
                <a:lnTo>
                  <a:pt x="520488" y="71836"/>
                </a:lnTo>
                <a:lnTo>
                  <a:pt x="566862" y="69733"/>
                </a:lnTo>
                <a:lnTo>
                  <a:pt x="599446" y="66740"/>
                </a:lnTo>
                <a:lnTo>
                  <a:pt x="632742" y="64940"/>
                </a:lnTo>
                <a:lnTo>
                  <a:pt x="666356" y="64140"/>
                </a:lnTo>
                <a:lnTo>
                  <a:pt x="700110" y="63785"/>
                </a:lnTo>
                <a:lnTo>
                  <a:pt x="733926" y="61745"/>
                </a:lnTo>
                <a:lnTo>
                  <a:pt x="767771" y="59192"/>
                </a:lnTo>
                <a:lnTo>
                  <a:pt x="801628" y="58058"/>
                </a:lnTo>
                <a:lnTo>
                  <a:pt x="837371" y="57553"/>
                </a:lnTo>
                <a:lnTo>
                  <a:pt x="874424" y="57329"/>
                </a:lnTo>
                <a:lnTo>
                  <a:pt x="912059" y="57230"/>
                </a:lnTo>
                <a:lnTo>
                  <a:pt x="948071" y="57185"/>
                </a:lnTo>
                <a:lnTo>
                  <a:pt x="983596" y="56460"/>
                </a:lnTo>
                <a:lnTo>
                  <a:pt x="1020552" y="53786"/>
                </a:lnTo>
                <a:lnTo>
                  <a:pt x="1058143" y="52127"/>
                </a:lnTo>
                <a:lnTo>
                  <a:pt x="1096017" y="50684"/>
                </a:lnTo>
                <a:lnTo>
                  <a:pt x="1134017" y="47691"/>
                </a:lnTo>
                <a:lnTo>
                  <a:pt x="1170191" y="44009"/>
                </a:lnTo>
                <a:lnTo>
                  <a:pt x="1206494" y="40726"/>
                </a:lnTo>
                <a:lnTo>
                  <a:pt x="1246147" y="39267"/>
                </a:lnTo>
                <a:lnTo>
                  <a:pt x="1283526" y="38619"/>
                </a:lnTo>
                <a:lnTo>
                  <a:pt x="1320365" y="37625"/>
                </a:lnTo>
                <a:lnTo>
                  <a:pt x="1360257" y="34832"/>
                </a:lnTo>
                <a:lnTo>
                  <a:pt x="1399623" y="33119"/>
                </a:lnTo>
                <a:lnTo>
                  <a:pt x="1438992" y="31653"/>
                </a:lnTo>
                <a:lnTo>
                  <a:pt x="1480007" y="28650"/>
                </a:lnTo>
                <a:lnTo>
                  <a:pt x="1517992" y="26844"/>
                </a:lnTo>
                <a:lnTo>
                  <a:pt x="1554395" y="26042"/>
                </a:lnTo>
                <a:lnTo>
                  <a:pt x="1591740" y="25685"/>
                </a:lnTo>
                <a:lnTo>
                  <a:pt x="1629505" y="25527"/>
                </a:lnTo>
                <a:lnTo>
                  <a:pt x="1667456" y="25456"/>
                </a:lnTo>
                <a:lnTo>
                  <a:pt x="1705490" y="25425"/>
                </a:lnTo>
                <a:lnTo>
                  <a:pt x="1743560" y="25411"/>
                </a:lnTo>
                <a:lnTo>
                  <a:pt x="1780941" y="25405"/>
                </a:lnTo>
                <a:lnTo>
                  <a:pt x="1816370" y="25402"/>
                </a:lnTo>
                <a:lnTo>
                  <a:pt x="1850931" y="25401"/>
                </a:lnTo>
                <a:lnTo>
                  <a:pt x="1885106" y="25401"/>
                </a:lnTo>
                <a:lnTo>
                  <a:pt x="1919110" y="25400"/>
                </a:lnTo>
                <a:lnTo>
                  <a:pt x="1966616" y="28771"/>
                </a:lnTo>
                <a:lnTo>
                  <a:pt x="1998846" y="30426"/>
                </a:lnTo>
                <a:lnTo>
                  <a:pt x="2031279" y="31867"/>
                </a:lnTo>
                <a:lnTo>
                  <a:pt x="2078011" y="35940"/>
                </a:lnTo>
                <a:lnTo>
                  <a:pt x="2110679" y="37140"/>
                </a:lnTo>
                <a:lnTo>
                  <a:pt x="2157433" y="41186"/>
                </a:lnTo>
                <a:lnTo>
                  <a:pt x="2199195" y="43483"/>
                </a:lnTo>
                <a:lnTo>
                  <a:pt x="2238380" y="47535"/>
                </a:lnTo>
                <a:lnTo>
                  <a:pt x="2276801" y="53204"/>
                </a:lnTo>
                <a:lnTo>
                  <a:pt x="2322640" y="57076"/>
                </a:lnTo>
                <a:lnTo>
                  <a:pt x="2363784" y="62022"/>
                </a:lnTo>
                <a:lnTo>
                  <a:pt x="2407899" y="64011"/>
                </a:lnTo>
                <a:lnTo>
                  <a:pt x="2453876" y="69244"/>
                </a:lnTo>
                <a:lnTo>
                  <a:pt x="2497255" y="69815"/>
                </a:lnTo>
                <a:lnTo>
                  <a:pt x="2506795" y="70540"/>
                </a:lnTo>
                <a:lnTo>
                  <a:pt x="2534900" y="76025"/>
                </a:lnTo>
                <a:lnTo>
                  <a:pt x="2543254" y="76193"/>
                </a:lnTo>
                <a:lnTo>
                  <a:pt x="2538136" y="76199"/>
                </a:lnTo>
                <a:lnTo>
                  <a:pt x="2532384" y="71836"/>
                </a:lnTo>
                <a:lnTo>
                  <a:pt x="2487076" y="58901"/>
                </a:lnTo>
                <a:lnTo>
                  <a:pt x="2441531" y="55422"/>
                </a:lnTo>
                <a:lnTo>
                  <a:pt x="2395273" y="50703"/>
                </a:lnTo>
                <a:lnTo>
                  <a:pt x="2347902" y="45413"/>
                </a:lnTo>
                <a:lnTo>
                  <a:pt x="2307077" y="44640"/>
                </a:lnTo>
                <a:lnTo>
                  <a:pt x="2267342" y="44488"/>
                </a:lnTo>
                <a:lnTo>
                  <a:pt x="2222517" y="44457"/>
                </a:lnTo>
                <a:lnTo>
                  <a:pt x="2175327" y="44452"/>
                </a:lnTo>
                <a:lnTo>
                  <a:pt x="2129421" y="44450"/>
                </a:lnTo>
                <a:lnTo>
                  <a:pt x="2092352" y="42569"/>
                </a:lnTo>
                <a:lnTo>
                  <a:pt x="2052676" y="39424"/>
                </a:lnTo>
                <a:lnTo>
                  <a:pt x="2011522" y="38492"/>
                </a:lnTo>
                <a:lnTo>
                  <a:pt x="1970636" y="38216"/>
                </a:lnTo>
                <a:lnTo>
                  <a:pt x="1927242" y="36253"/>
                </a:lnTo>
                <a:lnTo>
                  <a:pt x="1881223" y="31203"/>
                </a:lnTo>
                <a:lnTo>
                  <a:pt x="1833721" y="27119"/>
                </a:lnTo>
                <a:lnTo>
                  <a:pt x="1786486" y="24028"/>
                </a:lnTo>
                <a:lnTo>
                  <a:pt x="1753453" y="20557"/>
                </a:lnTo>
                <a:lnTo>
                  <a:pt x="1719957" y="16662"/>
                </a:lnTo>
                <a:lnTo>
                  <a:pt x="1686255" y="14461"/>
                </a:lnTo>
                <a:lnTo>
                  <a:pt x="1652461" y="12777"/>
                </a:lnTo>
                <a:lnTo>
                  <a:pt x="1618627" y="9677"/>
                </a:lnTo>
                <a:lnTo>
                  <a:pt x="1582893" y="7829"/>
                </a:lnTo>
                <a:lnTo>
                  <a:pt x="1546551" y="6302"/>
                </a:lnTo>
                <a:lnTo>
                  <a:pt x="1511583" y="3271"/>
                </a:lnTo>
                <a:lnTo>
                  <a:pt x="1477228" y="1454"/>
                </a:lnTo>
                <a:lnTo>
                  <a:pt x="1443144" y="646"/>
                </a:lnTo>
                <a:lnTo>
                  <a:pt x="1409180" y="287"/>
                </a:lnTo>
                <a:lnTo>
                  <a:pt x="1373389" y="128"/>
                </a:lnTo>
                <a:lnTo>
                  <a:pt x="1336315" y="57"/>
                </a:lnTo>
                <a:lnTo>
                  <a:pt x="1298672" y="25"/>
                </a:lnTo>
                <a:lnTo>
                  <a:pt x="1260774" y="11"/>
                </a:lnTo>
                <a:lnTo>
                  <a:pt x="1222764" y="5"/>
                </a:lnTo>
                <a:lnTo>
                  <a:pt x="1184704" y="2"/>
                </a:lnTo>
                <a:lnTo>
                  <a:pt x="1146622" y="1"/>
                </a:lnTo>
                <a:lnTo>
                  <a:pt x="1107825" y="1"/>
                </a:lnTo>
                <a:lnTo>
                  <a:pt x="1067063" y="0"/>
                </a:lnTo>
                <a:lnTo>
                  <a:pt x="1025428" y="0"/>
                </a:lnTo>
                <a:lnTo>
                  <a:pt x="984110" y="0"/>
                </a:lnTo>
                <a:lnTo>
                  <a:pt x="944580" y="0"/>
                </a:lnTo>
                <a:lnTo>
                  <a:pt x="905845" y="0"/>
                </a:lnTo>
                <a:lnTo>
                  <a:pt x="867462" y="0"/>
                </a:lnTo>
                <a:lnTo>
                  <a:pt x="829237" y="0"/>
                </a:lnTo>
                <a:lnTo>
                  <a:pt x="792963" y="0"/>
                </a:lnTo>
                <a:lnTo>
                  <a:pt x="757320" y="706"/>
                </a:lnTo>
                <a:lnTo>
                  <a:pt x="720313" y="3371"/>
                </a:lnTo>
                <a:lnTo>
                  <a:pt x="684580" y="5026"/>
                </a:lnTo>
                <a:lnTo>
                  <a:pt x="649883" y="5762"/>
                </a:lnTo>
                <a:lnTo>
                  <a:pt x="615648" y="6089"/>
                </a:lnTo>
                <a:lnTo>
                  <a:pt x="581617" y="6234"/>
                </a:lnTo>
                <a:lnTo>
                  <a:pt x="547678" y="6298"/>
                </a:lnTo>
                <a:lnTo>
                  <a:pt x="513779" y="6327"/>
                </a:lnTo>
                <a:lnTo>
                  <a:pt x="479898" y="8221"/>
                </a:lnTo>
                <a:lnTo>
                  <a:pt x="446730" y="10709"/>
                </a:lnTo>
                <a:lnTo>
                  <a:pt x="400996" y="12110"/>
                </a:lnTo>
                <a:lnTo>
                  <a:pt x="359615" y="13231"/>
                </a:lnTo>
                <a:lnTo>
                  <a:pt x="317094" y="17012"/>
                </a:lnTo>
                <a:lnTo>
                  <a:pt x="277370" y="18446"/>
                </a:lnTo>
                <a:lnTo>
                  <a:pt x="238789" y="19577"/>
                </a:lnTo>
                <a:lnTo>
                  <a:pt x="201252" y="23361"/>
                </a:lnTo>
                <a:lnTo>
                  <a:pt x="158487" y="24997"/>
                </a:lnTo>
                <a:lnTo>
                  <a:pt x="114731" y="24642"/>
                </a:lnTo>
                <a:lnTo>
                  <a:pt x="69202" y="17558"/>
                </a:lnTo>
                <a:lnTo>
                  <a:pt x="50611" y="13660"/>
                </a:lnTo>
                <a:lnTo>
                  <a:pt x="19122" y="12011"/>
                </a:lnTo>
                <a:lnTo>
                  <a:pt x="10119" y="7677"/>
                </a:lnTo>
                <a:lnTo>
                  <a:pt x="0" y="6355"/>
                </a:lnTo>
                <a:lnTo>
                  <a:pt x="46034" y="6350"/>
                </a:lnTo>
                <a:lnTo>
                  <a:pt x="87143" y="12112"/>
                </a:lnTo>
                <a:lnTo>
                  <a:pt x="130776" y="13354"/>
                </a:lnTo>
                <a:lnTo>
                  <a:pt x="171150" y="18161"/>
                </a:lnTo>
                <a:lnTo>
                  <a:pt x="215107" y="20814"/>
                </a:lnTo>
                <a:lnTo>
                  <a:pt x="255899" y="27865"/>
                </a:lnTo>
                <a:lnTo>
                  <a:pt x="298634" y="30983"/>
                </a:lnTo>
                <a:lnTo>
                  <a:pt x="334695" y="32228"/>
                </a:lnTo>
                <a:lnTo>
                  <a:pt x="372896" y="36047"/>
                </a:lnTo>
                <a:lnTo>
                  <a:pt x="415181" y="37492"/>
                </a:lnTo>
                <a:lnTo>
                  <a:pt x="458990" y="38625"/>
                </a:lnTo>
                <a:lnTo>
                  <a:pt x="503250" y="42411"/>
                </a:lnTo>
                <a:lnTo>
                  <a:pt x="548349" y="43846"/>
                </a:lnTo>
                <a:lnTo>
                  <a:pt x="580635" y="44181"/>
                </a:lnTo>
                <a:lnTo>
                  <a:pt x="613799" y="44331"/>
                </a:lnTo>
                <a:lnTo>
                  <a:pt x="648059" y="45102"/>
                </a:lnTo>
                <a:lnTo>
                  <a:pt x="684452" y="47797"/>
                </a:lnTo>
                <a:lnTo>
                  <a:pt x="719912" y="49466"/>
                </a:lnTo>
                <a:lnTo>
                  <a:pt x="755192" y="50207"/>
                </a:lnTo>
                <a:lnTo>
                  <a:pt x="792039" y="50536"/>
                </a:lnTo>
                <a:lnTo>
                  <a:pt x="829582" y="50683"/>
                </a:lnTo>
                <a:lnTo>
                  <a:pt x="867434" y="50748"/>
                </a:lnTo>
                <a:lnTo>
                  <a:pt x="905424" y="50777"/>
                </a:lnTo>
                <a:lnTo>
                  <a:pt x="941594" y="50790"/>
                </a:lnTo>
                <a:lnTo>
                  <a:pt x="977190" y="51501"/>
                </a:lnTo>
                <a:lnTo>
                  <a:pt x="1014177" y="54169"/>
                </a:lnTo>
                <a:lnTo>
                  <a:pt x="1051782" y="55825"/>
                </a:lnTo>
                <a:lnTo>
                  <a:pt x="1089662" y="56561"/>
                </a:lnTo>
                <a:lnTo>
                  <a:pt x="1127665" y="56888"/>
                </a:lnTo>
                <a:lnTo>
                  <a:pt x="1165721" y="57034"/>
                </a:lnTo>
                <a:lnTo>
                  <a:pt x="1203802" y="57098"/>
                </a:lnTo>
                <a:lnTo>
                  <a:pt x="1241893" y="57127"/>
                </a:lnTo>
                <a:lnTo>
                  <a:pt x="1279990" y="57140"/>
                </a:lnTo>
                <a:lnTo>
                  <a:pt x="1318088" y="57146"/>
                </a:lnTo>
                <a:lnTo>
                  <a:pt x="1356187" y="57148"/>
                </a:lnTo>
                <a:lnTo>
                  <a:pt x="1394287" y="57149"/>
                </a:lnTo>
                <a:lnTo>
                  <a:pt x="1433092" y="57150"/>
                </a:lnTo>
                <a:lnTo>
                  <a:pt x="1473857" y="57150"/>
                </a:lnTo>
                <a:lnTo>
                  <a:pt x="1513613" y="57150"/>
                </a:lnTo>
                <a:lnTo>
                  <a:pt x="1551742" y="57150"/>
                </a:lnTo>
                <a:lnTo>
                  <a:pt x="1587504" y="57150"/>
                </a:lnTo>
                <a:lnTo>
                  <a:pt x="1625976" y="57150"/>
                </a:lnTo>
                <a:lnTo>
                  <a:pt x="1665887" y="57150"/>
                </a:lnTo>
                <a:lnTo>
                  <a:pt x="1704792" y="57150"/>
                </a:lnTo>
                <a:lnTo>
                  <a:pt x="1745132" y="57150"/>
                </a:lnTo>
                <a:lnTo>
                  <a:pt x="1785873" y="57150"/>
                </a:lnTo>
                <a:lnTo>
                  <a:pt x="1825147" y="57150"/>
                </a:lnTo>
                <a:lnTo>
                  <a:pt x="1863769" y="57150"/>
                </a:lnTo>
                <a:lnTo>
                  <a:pt x="1902101" y="57150"/>
                </a:lnTo>
                <a:lnTo>
                  <a:pt x="1940304" y="57150"/>
                </a:lnTo>
                <a:lnTo>
                  <a:pt x="1978450" y="57150"/>
                </a:lnTo>
                <a:lnTo>
                  <a:pt x="2016570" y="57150"/>
                </a:lnTo>
                <a:lnTo>
                  <a:pt x="2054679" y="57150"/>
                </a:lnTo>
                <a:lnTo>
                  <a:pt x="2092783" y="57150"/>
                </a:lnTo>
                <a:lnTo>
                  <a:pt x="2130180" y="57856"/>
                </a:lnTo>
                <a:lnTo>
                  <a:pt x="2165615" y="60521"/>
                </a:lnTo>
                <a:lnTo>
                  <a:pt x="2200179" y="62176"/>
                </a:lnTo>
                <a:lnTo>
                  <a:pt x="2234355" y="62912"/>
                </a:lnTo>
                <a:lnTo>
                  <a:pt x="2268360" y="63239"/>
                </a:lnTo>
                <a:lnTo>
                  <a:pt x="2315866" y="63422"/>
                </a:lnTo>
                <a:lnTo>
                  <a:pt x="2361222" y="63477"/>
                </a:lnTo>
                <a:lnTo>
                  <a:pt x="2402569" y="63493"/>
                </a:lnTo>
                <a:lnTo>
                  <a:pt x="2449397" y="63499"/>
                </a:lnTo>
                <a:lnTo>
                  <a:pt x="2492618" y="63500"/>
                </a:lnTo>
                <a:lnTo>
                  <a:pt x="2539949" y="63500"/>
                </a:lnTo>
                <a:lnTo>
                  <a:pt x="2581413" y="63500"/>
                </a:lnTo>
                <a:lnTo>
                  <a:pt x="2619837" y="635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230">
            <a:extLst>
              <a:ext uri="{FF2B5EF4-FFF2-40B4-BE49-F238E27FC236}">
                <a16:creationId xmlns:a16="http://schemas.microsoft.com/office/drawing/2014/main" id="{177BED67-82FF-4F35-BC8A-E5C968EAEE35}"/>
              </a:ext>
            </a:extLst>
          </p:cNvPr>
          <p:cNvGrpSpPr/>
          <p:nvPr/>
        </p:nvGrpSpPr>
        <p:grpSpPr>
          <a:xfrm>
            <a:off x="1128713" y="2298700"/>
            <a:ext cx="101600" cy="76201"/>
            <a:chOff x="1128713" y="2298700"/>
            <a:chExt cx="101600" cy="76201"/>
          </a:xfrm>
        </p:grpSpPr>
        <p:sp>
          <p:nvSpPr>
            <p:cNvPr id="22" name="SMARTInkShape-752">
              <a:extLst>
                <a:ext uri="{FF2B5EF4-FFF2-40B4-BE49-F238E27FC236}">
                  <a16:creationId xmlns:a16="http://schemas.microsoft.com/office/drawing/2014/main" id="{4D3BE491-ECE1-435F-ADE3-CDF36D98A92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60462" y="2298700"/>
              <a:ext cx="69851" cy="76201"/>
            </a:xfrm>
            <a:custGeom>
              <a:avLst/>
              <a:gdLst/>
              <a:ahLst/>
              <a:cxnLst/>
              <a:rect l="0" t="0" r="0" b="0"/>
              <a:pathLst>
                <a:path w="69851" h="76201">
                  <a:moveTo>
                    <a:pt x="69850" y="0"/>
                  </a:moveTo>
                  <a:lnTo>
                    <a:pt x="69850" y="0"/>
                  </a:lnTo>
                  <a:lnTo>
                    <a:pt x="66479" y="0"/>
                  </a:lnTo>
                  <a:lnTo>
                    <a:pt x="65486" y="706"/>
                  </a:lnTo>
                  <a:lnTo>
                    <a:pt x="64824" y="1882"/>
                  </a:lnTo>
                  <a:lnTo>
                    <a:pt x="64383" y="3371"/>
                  </a:lnTo>
                  <a:lnTo>
                    <a:pt x="63383" y="4364"/>
                  </a:lnTo>
                  <a:lnTo>
                    <a:pt x="56709" y="7839"/>
                  </a:lnTo>
                  <a:lnTo>
                    <a:pt x="52721" y="11951"/>
                  </a:lnTo>
                  <a:lnTo>
                    <a:pt x="14140" y="57560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753">
              <a:extLst>
                <a:ext uri="{FF2B5EF4-FFF2-40B4-BE49-F238E27FC236}">
                  <a16:creationId xmlns:a16="http://schemas.microsoft.com/office/drawing/2014/main" id="{40F950A9-64CC-4CF5-8ACE-FF937465EBA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28713" y="2311400"/>
              <a:ext cx="6350" cy="50801"/>
            </a:xfrm>
            <a:custGeom>
              <a:avLst/>
              <a:gdLst/>
              <a:ahLst/>
              <a:cxnLst/>
              <a:rect l="0" t="0" r="0" b="0"/>
              <a:pathLst>
                <a:path w="6350" h="50801">
                  <a:moveTo>
                    <a:pt x="6349" y="0"/>
                  </a:moveTo>
                  <a:lnTo>
                    <a:pt x="6349" y="0"/>
                  </a:lnTo>
                  <a:lnTo>
                    <a:pt x="882" y="0"/>
                  </a:lnTo>
                  <a:lnTo>
                    <a:pt x="588" y="706"/>
                  </a:lnTo>
                  <a:lnTo>
                    <a:pt x="0" y="33876"/>
                  </a:lnTo>
                  <a:lnTo>
                    <a:pt x="6349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231">
            <a:extLst>
              <a:ext uri="{FF2B5EF4-FFF2-40B4-BE49-F238E27FC236}">
                <a16:creationId xmlns:a16="http://schemas.microsoft.com/office/drawing/2014/main" id="{19B260C8-1DC0-48E0-9842-45DF666FBF73}"/>
              </a:ext>
            </a:extLst>
          </p:cNvPr>
          <p:cNvGrpSpPr/>
          <p:nvPr/>
        </p:nvGrpSpPr>
        <p:grpSpPr>
          <a:xfrm>
            <a:off x="3084513" y="2368550"/>
            <a:ext cx="146051" cy="82551"/>
            <a:chOff x="3084513" y="2368550"/>
            <a:chExt cx="146051" cy="82551"/>
          </a:xfrm>
        </p:grpSpPr>
        <p:sp>
          <p:nvSpPr>
            <p:cNvPr id="25" name="SMARTInkShape-754">
              <a:extLst>
                <a:ext uri="{FF2B5EF4-FFF2-40B4-BE49-F238E27FC236}">
                  <a16:creationId xmlns:a16="http://schemas.microsoft.com/office/drawing/2014/main" id="{B91CB5F0-0304-4BCD-92ED-9A5E3385D3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084513" y="2368550"/>
              <a:ext cx="16354" cy="76201"/>
            </a:xfrm>
            <a:custGeom>
              <a:avLst/>
              <a:gdLst/>
              <a:ahLst/>
              <a:cxnLst/>
              <a:rect l="0" t="0" r="0" b="0"/>
              <a:pathLst>
                <a:path w="16354" h="762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0" y="5467"/>
                  </a:lnTo>
                  <a:lnTo>
                    <a:pt x="4363" y="6467"/>
                  </a:lnTo>
                  <a:lnTo>
                    <a:pt x="7839" y="13141"/>
                  </a:lnTo>
                  <a:lnTo>
                    <a:pt x="10539" y="17130"/>
                  </a:lnTo>
                  <a:lnTo>
                    <a:pt x="12059" y="24047"/>
                  </a:lnTo>
                  <a:lnTo>
                    <a:pt x="13388" y="54272"/>
                  </a:lnTo>
                  <a:lnTo>
                    <a:pt x="16063" y="58928"/>
                  </a:lnTo>
                  <a:lnTo>
                    <a:pt x="16353" y="61863"/>
                  </a:lnTo>
                  <a:lnTo>
                    <a:pt x="127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755">
              <a:extLst>
                <a:ext uri="{FF2B5EF4-FFF2-40B4-BE49-F238E27FC236}">
                  <a16:creationId xmlns:a16="http://schemas.microsoft.com/office/drawing/2014/main" id="{F8687E09-79B6-4534-8F3A-BB7C2E117E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198813" y="2381250"/>
              <a:ext cx="31751" cy="69851"/>
            </a:xfrm>
            <a:custGeom>
              <a:avLst/>
              <a:gdLst/>
              <a:ahLst/>
              <a:cxnLst/>
              <a:rect l="0" t="0" r="0" b="0"/>
              <a:pathLst>
                <a:path w="31751" h="69851">
                  <a:moveTo>
                    <a:pt x="0" y="0"/>
                  </a:moveTo>
                  <a:lnTo>
                    <a:pt x="0" y="0"/>
                  </a:lnTo>
                  <a:lnTo>
                    <a:pt x="3370" y="3371"/>
                  </a:lnTo>
                  <a:lnTo>
                    <a:pt x="5026" y="6908"/>
                  </a:lnTo>
                  <a:lnTo>
                    <a:pt x="5467" y="8838"/>
                  </a:lnTo>
                  <a:lnTo>
                    <a:pt x="11259" y="19099"/>
                  </a:lnTo>
                  <a:lnTo>
                    <a:pt x="15786" y="30897"/>
                  </a:lnTo>
                  <a:lnTo>
                    <a:pt x="22769" y="42452"/>
                  </a:lnTo>
                  <a:lnTo>
                    <a:pt x="3175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MARTInkShape-756">
            <a:extLst>
              <a:ext uri="{FF2B5EF4-FFF2-40B4-BE49-F238E27FC236}">
                <a16:creationId xmlns:a16="http://schemas.microsoft.com/office/drawing/2014/main" id="{815DA237-915C-4C80-86D7-90744F97E98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183085" y="3619500"/>
            <a:ext cx="2457429" cy="107944"/>
          </a:xfrm>
          <a:custGeom>
            <a:avLst/>
            <a:gdLst/>
            <a:ahLst/>
            <a:cxnLst/>
            <a:rect l="0" t="0" r="0" b="0"/>
            <a:pathLst>
              <a:path w="2457429" h="107944">
                <a:moveTo>
                  <a:pt x="6328" y="0"/>
                </a:moveTo>
                <a:lnTo>
                  <a:pt x="6328" y="0"/>
                </a:lnTo>
                <a:lnTo>
                  <a:pt x="0" y="0"/>
                </a:lnTo>
                <a:lnTo>
                  <a:pt x="5447" y="0"/>
                </a:lnTo>
                <a:lnTo>
                  <a:pt x="5740" y="706"/>
                </a:lnTo>
                <a:lnTo>
                  <a:pt x="6250" y="5467"/>
                </a:lnTo>
                <a:lnTo>
                  <a:pt x="22916" y="16424"/>
                </a:lnTo>
                <a:lnTo>
                  <a:pt x="40294" y="23889"/>
                </a:lnTo>
                <a:lnTo>
                  <a:pt x="56000" y="33946"/>
                </a:lnTo>
                <a:lnTo>
                  <a:pt x="84702" y="43632"/>
                </a:lnTo>
                <a:lnTo>
                  <a:pt x="97361" y="52518"/>
                </a:lnTo>
                <a:lnTo>
                  <a:pt x="141912" y="67861"/>
                </a:lnTo>
                <a:lnTo>
                  <a:pt x="189284" y="82558"/>
                </a:lnTo>
                <a:lnTo>
                  <a:pt x="212937" y="87021"/>
                </a:lnTo>
                <a:lnTo>
                  <a:pt x="258529" y="93017"/>
                </a:lnTo>
                <a:lnTo>
                  <a:pt x="298908" y="96690"/>
                </a:lnTo>
                <a:lnTo>
                  <a:pt x="340856" y="100630"/>
                </a:lnTo>
                <a:lnTo>
                  <a:pt x="388182" y="102114"/>
                </a:lnTo>
                <a:lnTo>
                  <a:pt x="425681" y="105907"/>
                </a:lnTo>
                <a:lnTo>
                  <a:pt x="464308" y="107345"/>
                </a:lnTo>
                <a:lnTo>
                  <a:pt x="506014" y="107771"/>
                </a:lnTo>
                <a:lnTo>
                  <a:pt x="546201" y="107897"/>
                </a:lnTo>
                <a:lnTo>
                  <a:pt x="589780" y="107934"/>
                </a:lnTo>
                <a:lnTo>
                  <a:pt x="621710" y="107943"/>
                </a:lnTo>
                <a:lnTo>
                  <a:pt x="668049" y="104577"/>
                </a:lnTo>
                <a:lnTo>
                  <a:pt x="700006" y="102923"/>
                </a:lnTo>
                <a:lnTo>
                  <a:pt x="733729" y="101483"/>
                </a:lnTo>
                <a:lnTo>
                  <a:pt x="769884" y="98490"/>
                </a:lnTo>
                <a:lnTo>
                  <a:pt x="805237" y="94809"/>
                </a:lnTo>
                <a:lnTo>
                  <a:pt x="839765" y="90820"/>
                </a:lnTo>
                <a:lnTo>
                  <a:pt x="873926" y="86696"/>
                </a:lnTo>
                <a:lnTo>
                  <a:pt x="909805" y="82511"/>
                </a:lnTo>
                <a:lnTo>
                  <a:pt x="946917" y="79005"/>
                </a:lnTo>
                <a:lnTo>
                  <a:pt x="984579" y="77447"/>
                </a:lnTo>
                <a:lnTo>
                  <a:pt x="1020602" y="74873"/>
                </a:lnTo>
                <a:lnTo>
                  <a:pt x="1056133" y="72082"/>
                </a:lnTo>
                <a:lnTo>
                  <a:pt x="1093091" y="70842"/>
                </a:lnTo>
                <a:lnTo>
                  <a:pt x="1130684" y="68410"/>
                </a:lnTo>
                <a:lnTo>
                  <a:pt x="1167852" y="65682"/>
                </a:lnTo>
                <a:lnTo>
                  <a:pt x="1203187" y="64470"/>
                </a:lnTo>
                <a:lnTo>
                  <a:pt x="1237705" y="63931"/>
                </a:lnTo>
                <a:lnTo>
                  <a:pt x="1272568" y="62986"/>
                </a:lnTo>
                <a:lnTo>
                  <a:pt x="1309229" y="60214"/>
                </a:lnTo>
                <a:lnTo>
                  <a:pt x="1344807" y="58512"/>
                </a:lnTo>
                <a:lnTo>
                  <a:pt x="1380141" y="57050"/>
                </a:lnTo>
                <a:lnTo>
                  <a:pt x="1417011" y="54048"/>
                </a:lnTo>
                <a:lnTo>
                  <a:pt x="1454565" y="52244"/>
                </a:lnTo>
                <a:lnTo>
                  <a:pt x="1491716" y="50736"/>
                </a:lnTo>
                <a:lnTo>
                  <a:pt x="1527043" y="47714"/>
                </a:lnTo>
                <a:lnTo>
                  <a:pt x="1563440" y="45901"/>
                </a:lnTo>
                <a:lnTo>
                  <a:pt x="1600078" y="45095"/>
                </a:lnTo>
                <a:lnTo>
                  <a:pt x="1635175" y="44737"/>
                </a:lnTo>
                <a:lnTo>
                  <a:pt x="1669590" y="44578"/>
                </a:lnTo>
                <a:lnTo>
                  <a:pt x="1704405" y="44507"/>
                </a:lnTo>
                <a:lnTo>
                  <a:pt x="1741045" y="44475"/>
                </a:lnTo>
                <a:lnTo>
                  <a:pt x="1776615" y="44461"/>
                </a:lnTo>
                <a:lnTo>
                  <a:pt x="1811944" y="44455"/>
                </a:lnTo>
                <a:lnTo>
                  <a:pt x="1848813" y="44452"/>
                </a:lnTo>
                <a:lnTo>
                  <a:pt x="1886365" y="42569"/>
                </a:lnTo>
                <a:lnTo>
                  <a:pt x="1923516" y="40792"/>
                </a:lnTo>
                <a:lnTo>
                  <a:pt x="1958843" y="42354"/>
                </a:lnTo>
                <a:lnTo>
                  <a:pt x="1993359" y="43518"/>
                </a:lnTo>
                <a:lnTo>
                  <a:pt x="2027513" y="44036"/>
                </a:lnTo>
                <a:lnTo>
                  <a:pt x="2061509" y="44266"/>
                </a:lnTo>
                <a:lnTo>
                  <a:pt x="2095432" y="46250"/>
                </a:lnTo>
                <a:lnTo>
                  <a:pt x="2128619" y="48778"/>
                </a:lnTo>
                <a:lnTo>
                  <a:pt x="2175069" y="50907"/>
                </a:lnTo>
                <a:lnTo>
                  <a:pt x="2219406" y="54987"/>
                </a:lnTo>
                <a:lnTo>
                  <a:pt x="2260373" y="57215"/>
                </a:lnTo>
                <a:lnTo>
                  <a:pt x="2302066" y="62030"/>
                </a:lnTo>
                <a:lnTo>
                  <a:pt x="2338095" y="67220"/>
                </a:lnTo>
                <a:lnTo>
                  <a:pt x="2384075" y="71212"/>
                </a:lnTo>
                <a:lnTo>
                  <a:pt x="2428744" y="80613"/>
                </a:lnTo>
                <a:lnTo>
                  <a:pt x="2457428" y="88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757">
            <a:extLst>
              <a:ext uri="{FF2B5EF4-FFF2-40B4-BE49-F238E27FC236}">
                <a16:creationId xmlns:a16="http://schemas.microsoft.com/office/drawing/2014/main" id="{61373278-1D8C-4D91-9EA2-2638A89868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850315" y="3702050"/>
            <a:ext cx="1949449" cy="158751"/>
          </a:xfrm>
          <a:custGeom>
            <a:avLst/>
            <a:gdLst/>
            <a:ahLst/>
            <a:cxnLst/>
            <a:rect l="0" t="0" r="0" b="0"/>
            <a:pathLst>
              <a:path w="1949449" h="158751">
                <a:moveTo>
                  <a:pt x="12698" y="6350"/>
                </a:moveTo>
                <a:lnTo>
                  <a:pt x="12698" y="6350"/>
                </a:lnTo>
                <a:lnTo>
                  <a:pt x="9327" y="6350"/>
                </a:lnTo>
                <a:lnTo>
                  <a:pt x="8333" y="5645"/>
                </a:lnTo>
                <a:lnTo>
                  <a:pt x="7671" y="4469"/>
                </a:lnTo>
                <a:lnTo>
                  <a:pt x="7230" y="2979"/>
                </a:lnTo>
                <a:lnTo>
                  <a:pt x="6230" y="1986"/>
                </a:lnTo>
                <a:lnTo>
                  <a:pt x="3" y="2"/>
                </a:lnTo>
                <a:lnTo>
                  <a:pt x="0" y="1"/>
                </a:lnTo>
                <a:lnTo>
                  <a:pt x="15108" y="0"/>
                </a:lnTo>
                <a:lnTo>
                  <a:pt x="49361" y="8115"/>
                </a:lnTo>
                <a:lnTo>
                  <a:pt x="55098" y="10663"/>
                </a:lnTo>
                <a:lnTo>
                  <a:pt x="97538" y="19114"/>
                </a:lnTo>
                <a:lnTo>
                  <a:pt x="138618" y="29119"/>
                </a:lnTo>
                <a:lnTo>
                  <a:pt x="180051" y="34775"/>
                </a:lnTo>
                <a:lnTo>
                  <a:pt x="218877" y="41807"/>
                </a:lnTo>
                <a:lnTo>
                  <a:pt x="262399" y="43928"/>
                </a:lnTo>
                <a:lnTo>
                  <a:pt x="299055" y="46177"/>
                </a:lnTo>
                <a:lnTo>
                  <a:pt x="336727" y="49430"/>
                </a:lnTo>
                <a:lnTo>
                  <a:pt x="376582" y="50394"/>
                </a:lnTo>
                <a:lnTo>
                  <a:pt x="419671" y="50680"/>
                </a:lnTo>
                <a:lnTo>
                  <a:pt x="463717" y="50764"/>
                </a:lnTo>
                <a:lnTo>
                  <a:pt x="509929" y="48908"/>
                </a:lnTo>
                <a:lnTo>
                  <a:pt x="542723" y="46431"/>
                </a:lnTo>
                <a:lnTo>
                  <a:pt x="576113" y="45331"/>
                </a:lnTo>
                <a:lnTo>
                  <a:pt x="609767" y="44841"/>
                </a:lnTo>
                <a:lnTo>
                  <a:pt x="643540" y="43919"/>
                </a:lnTo>
                <a:lnTo>
                  <a:pt x="677365" y="41156"/>
                </a:lnTo>
                <a:lnTo>
                  <a:pt x="711213" y="39458"/>
                </a:lnTo>
                <a:lnTo>
                  <a:pt x="745071" y="38704"/>
                </a:lnTo>
                <a:lnTo>
                  <a:pt x="778934" y="38369"/>
                </a:lnTo>
                <a:lnTo>
                  <a:pt x="826361" y="38180"/>
                </a:lnTo>
                <a:lnTo>
                  <a:pt x="858571" y="38136"/>
                </a:lnTo>
                <a:lnTo>
                  <a:pt x="890997" y="38821"/>
                </a:lnTo>
                <a:lnTo>
                  <a:pt x="937725" y="42469"/>
                </a:lnTo>
                <a:lnTo>
                  <a:pt x="970391" y="43569"/>
                </a:lnTo>
                <a:lnTo>
                  <a:pt x="1003725" y="44059"/>
                </a:lnTo>
                <a:lnTo>
                  <a:pt x="1036648" y="44982"/>
                </a:lnTo>
                <a:lnTo>
                  <a:pt x="1083656" y="48763"/>
                </a:lnTo>
                <a:lnTo>
                  <a:pt x="1116388" y="49895"/>
                </a:lnTo>
                <a:lnTo>
                  <a:pt x="1149751" y="52279"/>
                </a:lnTo>
                <a:lnTo>
                  <a:pt x="1183393" y="55691"/>
                </a:lnTo>
                <a:lnTo>
                  <a:pt x="1217161" y="59559"/>
                </a:lnTo>
                <a:lnTo>
                  <a:pt x="1250982" y="61749"/>
                </a:lnTo>
                <a:lnTo>
                  <a:pt x="1284830" y="64133"/>
                </a:lnTo>
                <a:lnTo>
                  <a:pt x="1318688" y="69896"/>
                </a:lnTo>
                <a:lnTo>
                  <a:pt x="1352551" y="73398"/>
                </a:lnTo>
                <a:lnTo>
                  <a:pt x="1386416" y="75660"/>
                </a:lnTo>
                <a:lnTo>
                  <a:pt x="1420281" y="79018"/>
                </a:lnTo>
                <a:lnTo>
                  <a:pt x="1454148" y="82862"/>
                </a:lnTo>
                <a:lnTo>
                  <a:pt x="1488014" y="86922"/>
                </a:lnTo>
                <a:lnTo>
                  <a:pt x="1521881" y="91078"/>
                </a:lnTo>
                <a:lnTo>
                  <a:pt x="1555748" y="93396"/>
                </a:lnTo>
                <a:lnTo>
                  <a:pt x="1588909" y="95837"/>
                </a:lnTo>
                <a:lnTo>
                  <a:pt x="1635345" y="103734"/>
                </a:lnTo>
                <a:lnTo>
                  <a:pt x="1679678" y="107406"/>
                </a:lnTo>
                <a:lnTo>
                  <a:pt x="1719938" y="112649"/>
                </a:lnTo>
                <a:lnTo>
                  <a:pt x="1757972" y="118671"/>
                </a:lnTo>
                <a:lnTo>
                  <a:pt x="1802787" y="127027"/>
                </a:lnTo>
                <a:lnTo>
                  <a:pt x="1842239" y="135472"/>
                </a:lnTo>
                <a:lnTo>
                  <a:pt x="1888826" y="144796"/>
                </a:lnTo>
                <a:lnTo>
                  <a:pt x="1936054" y="153840"/>
                </a:lnTo>
                <a:lnTo>
                  <a:pt x="1949448" y="158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Shape-758">
            <a:extLst>
              <a:ext uri="{FF2B5EF4-FFF2-40B4-BE49-F238E27FC236}">
                <a16:creationId xmlns:a16="http://schemas.microsoft.com/office/drawing/2014/main" id="{64B44C1D-E0A1-4FCF-9DB9-A9646C4C066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110163" y="4346382"/>
            <a:ext cx="3079751" cy="47819"/>
          </a:xfrm>
          <a:custGeom>
            <a:avLst/>
            <a:gdLst/>
            <a:ahLst/>
            <a:cxnLst/>
            <a:rect l="0" t="0" r="0" b="0"/>
            <a:pathLst>
              <a:path w="3079751" h="47819">
                <a:moveTo>
                  <a:pt x="0" y="47818"/>
                </a:moveTo>
                <a:lnTo>
                  <a:pt x="0" y="47818"/>
                </a:lnTo>
                <a:lnTo>
                  <a:pt x="5467" y="47818"/>
                </a:lnTo>
                <a:lnTo>
                  <a:pt x="9459" y="44447"/>
                </a:lnTo>
                <a:lnTo>
                  <a:pt x="15022" y="42792"/>
                </a:lnTo>
                <a:lnTo>
                  <a:pt x="57823" y="32653"/>
                </a:lnTo>
                <a:lnTo>
                  <a:pt x="90870" y="24254"/>
                </a:lnTo>
                <a:lnTo>
                  <a:pt x="136728" y="15672"/>
                </a:lnTo>
                <a:lnTo>
                  <a:pt x="182347" y="9797"/>
                </a:lnTo>
                <a:lnTo>
                  <a:pt x="222730" y="4847"/>
                </a:lnTo>
                <a:lnTo>
                  <a:pt x="261306" y="3660"/>
                </a:lnTo>
                <a:lnTo>
                  <a:pt x="301879" y="3426"/>
                </a:lnTo>
                <a:lnTo>
                  <a:pt x="348045" y="3380"/>
                </a:lnTo>
                <a:lnTo>
                  <a:pt x="394716" y="0"/>
                </a:lnTo>
                <a:lnTo>
                  <a:pt x="435472" y="1272"/>
                </a:lnTo>
                <a:lnTo>
                  <a:pt x="475456" y="2747"/>
                </a:lnTo>
                <a:lnTo>
                  <a:pt x="514115" y="3184"/>
                </a:lnTo>
                <a:lnTo>
                  <a:pt x="552380" y="3314"/>
                </a:lnTo>
                <a:lnTo>
                  <a:pt x="593900" y="3352"/>
                </a:lnTo>
                <a:lnTo>
                  <a:pt x="637482" y="6734"/>
                </a:lnTo>
                <a:lnTo>
                  <a:pt x="681674" y="8834"/>
                </a:lnTo>
                <a:lnTo>
                  <a:pt x="713129" y="9325"/>
                </a:lnTo>
                <a:lnTo>
                  <a:pt x="745924" y="9544"/>
                </a:lnTo>
                <a:lnTo>
                  <a:pt x="779314" y="9640"/>
                </a:lnTo>
                <a:lnTo>
                  <a:pt x="812969" y="9684"/>
                </a:lnTo>
                <a:lnTo>
                  <a:pt x="846742" y="9703"/>
                </a:lnTo>
                <a:lnTo>
                  <a:pt x="880566" y="9711"/>
                </a:lnTo>
                <a:lnTo>
                  <a:pt x="916296" y="7834"/>
                </a:lnTo>
                <a:lnTo>
                  <a:pt x="953342" y="5353"/>
                </a:lnTo>
                <a:lnTo>
                  <a:pt x="990974" y="4250"/>
                </a:lnTo>
                <a:lnTo>
                  <a:pt x="1026984" y="3760"/>
                </a:lnTo>
                <a:lnTo>
                  <a:pt x="1062509" y="3542"/>
                </a:lnTo>
                <a:lnTo>
                  <a:pt x="1099465" y="3446"/>
                </a:lnTo>
                <a:lnTo>
                  <a:pt x="1137056" y="3403"/>
                </a:lnTo>
                <a:lnTo>
                  <a:pt x="1174930" y="3384"/>
                </a:lnTo>
                <a:lnTo>
                  <a:pt x="1212930" y="3375"/>
                </a:lnTo>
                <a:lnTo>
                  <a:pt x="1250985" y="3371"/>
                </a:lnTo>
                <a:lnTo>
                  <a:pt x="1289065" y="3370"/>
                </a:lnTo>
                <a:lnTo>
                  <a:pt x="1327156" y="3369"/>
                </a:lnTo>
                <a:lnTo>
                  <a:pt x="1365253" y="3369"/>
                </a:lnTo>
                <a:lnTo>
                  <a:pt x="1403351" y="3368"/>
                </a:lnTo>
                <a:lnTo>
                  <a:pt x="1441450" y="3368"/>
                </a:lnTo>
                <a:lnTo>
                  <a:pt x="1477668" y="3368"/>
                </a:lnTo>
                <a:lnTo>
                  <a:pt x="1513992" y="4074"/>
                </a:lnTo>
                <a:lnTo>
                  <a:pt x="1553654" y="6739"/>
                </a:lnTo>
                <a:lnTo>
                  <a:pt x="1592918" y="8394"/>
                </a:lnTo>
                <a:lnTo>
                  <a:pt x="1631536" y="9130"/>
                </a:lnTo>
                <a:lnTo>
                  <a:pt x="1669866" y="9457"/>
                </a:lnTo>
                <a:lnTo>
                  <a:pt x="1711831" y="9602"/>
                </a:lnTo>
                <a:lnTo>
                  <a:pt x="1755647" y="10372"/>
                </a:lnTo>
                <a:lnTo>
                  <a:pt x="1798639" y="13066"/>
                </a:lnTo>
                <a:lnTo>
                  <a:pt x="1841265" y="14734"/>
                </a:lnTo>
                <a:lnTo>
                  <a:pt x="1883729" y="15475"/>
                </a:lnTo>
                <a:lnTo>
                  <a:pt x="1926120" y="15804"/>
                </a:lnTo>
                <a:lnTo>
                  <a:pt x="1968479" y="15951"/>
                </a:lnTo>
                <a:lnTo>
                  <a:pt x="2011529" y="16721"/>
                </a:lnTo>
                <a:lnTo>
                  <a:pt x="2056533" y="19416"/>
                </a:lnTo>
                <a:lnTo>
                  <a:pt x="2102405" y="21084"/>
                </a:lnTo>
                <a:lnTo>
                  <a:pt x="2148663" y="21120"/>
                </a:lnTo>
                <a:lnTo>
                  <a:pt x="2195093" y="18783"/>
                </a:lnTo>
                <a:lnTo>
                  <a:pt x="2241598" y="17275"/>
                </a:lnTo>
                <a:lnTo>
                  <a:pt x="2288138" y="16604"/>
                </a:lnTo>
                <a:lnTo>
                  <a:pt x="2334693" y="16306"/>
                </a:lnTo>
                <a:lnTo>
                  <a:pt x="2381253" y="16174"/>
                </a:lnTo>
                <a:lnTo>
                  <a:pt x="2427113" y="16115"/>
                </a:lnTo>
                <a:lnTo>
                  <a:pt x="2471012" y="16089"/>
                </a:lnTo>
                <a:lnTo>
                  <a:pt x="2514042" y="14196"/>
                </a:lnTo>
                <a:lnTo>
                  <a:pt x="2555980" y="11708"/>
                </a:lnTo>
                <a:lnTo>
                  <a:pt x="2595785" y="10602"/>
                </a:lnTo>
                <a:lnTo>
                  <a:pt x="2636525" y="10111"/>
                </a:lnTo>
                <a:lnTo>
                  <a:pt x="2677444" y="9893"/>
                </a:lnTo>
                <a:lnTo>
                  <a:pt x="2716797" y="9796"/>
                </a:lnTo>
                <a:lnTo>
                  <a:pt x="2753573" y="9753"/>
                </a:lnTo>
                <a:lnTo>
                  <a:pt x="2789438" y="9734"/>
                </a:lnTo>
                <a:lnTo>
                  <a:pt x="2826544" y="9725"/>
                </a:lnTo>
                <a:lnTo>
                  <a:pt x="2862322" y="9721"/>
                </a:lnTo>
                <a:lnTo>
                  <a:pt x="2896331" y="9720"/>
                </a:lnTo>
                <a:lnTo>
                  <a:pt x="2943245" y="10424"/>
                </a:lnTo>
                <a:lnTo>
                  <a:pt x="2987720" y="14082"/>
                </a:lnTo>
                <a:lnTo>
                  <a:pt x="3028022" y="15480"/>
                </a:lnTo>
                <a:lnTo>
                  <a:pt x="3079750" y="1606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ARTInkShape-759">
            <a:extLst>
              <a:ext uri="{FF2B5EF4-FFF2-40B4-BE49-F238E27FC236}">
                <a16:creationId xmlns:a16="http://schemas.microsoft.com/office/drawing/2014/main" id="{324D7DDA-D45B-4B56-9DE5-E7B47E97F57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288463" y="5099645"/>
            <a:ext cx="1384301" cy="221656"/>
          </a:xfrm>
          <a:custGeom>
            <a:avLst/>
            <a:gdLst/>
            <a:ahLst/>
            <a:cxnLst/>
            <a:rect l="0" t="0" r="0" b="0"/>
            <a:pathLst>
              <a:path w="1384301" h="221656">
                <a:moveTo>
                  <a:pt x="0" y="31155"/>
                </a:moveTo>
                <a:lnTo>
                  <a:pt x="0" y="31155"/>
                </a:lnTo>
                <a:lnTo>
                  <a:pt x="3371" y="27784"/>
                </a:lnTo>
                <a:lnTo>
                  <a:pt x="5026" y="24248"/>
                </a:lnTo>
                <a:lnTo>
                  <a:pt x="5467" y="22317"/>
                </a:lnTo>
                <a:lnTo>
                  <a:pt x="6467" y="21030"/>
                </a:lnTo>
                <a:lnTo>
                  <a:pt x="25439" y="7516"/>
                </a:lnTo>
                <a:lnTo>
                  <a:pt x="35988" y="5987"/>
                </a:lnTo>
                <a:lnTo>
                  <a:pt x="40218" y="5858"/>
                </a:lnTo>
                <a:lnTo>
                  <a:pt x="44450" y="3919"/>
                </a:lnTo>
                <a:lnTo>
                  <a:pt x="48683" y="1411"/>
                </a:lnTo>
                <a:lnTo>
                  <a:pt x="56444" y="0"/>
                </a:lnTo>
                <a:lnTo>
                  <a:pt x="97971" y="126"/>
                </a:lnTo>
                <a:lnTo>
                  <a:pt x="141740" y="5364"/>
                </a:lnTo>
                <a:lnTo>
                  <a:pt x="182302" y="6409"/>
                </a:lnTo>
                <a:lnTo>
                  <a:pt x="224401" y="11216"/>
                </a:lnTo>
                <a:lnTo>
                  <a:pt x="266703" y="13869"/>
                </a:lnTo>
                <a:lnTo>
                  <a:pt x="307309" y="20920"/>
                </a:lnTo>
                <a:lnTo>
                  <a:pt x="351026" y="29107"/>
                </a:lnTo>
                <a:lnTo>
                  <a:pt x="397395" y="39400"/>
                </a:lnTo>
                <a:lnTo>
                  <a:pt x="439245" y="48885"/>
                </a:lnTo>
                <a:lnTo>
                  <a:pt x="482924" y="58046"/>
                </a:lnTo>
                <a:lnTo>
                  <a:pt x="513788" y="65684"/>
                </a:lnTo>
                <a:lnTo>
                  <a:pt x="548672" y="73783"/>
                </a:lnTo>
                <a:lnTo>
                  <a:pt x="583462" y="80204"/>
                </a:lnTo>
                <a:lnTo>
                  <a:pt x="617739" y="86116"/>
                </a:lnTo>
                <a:lnTo>
                  <a:pt x="651787" y="93447"/>
                </a:lnTo>
                <a:lnTo>
                  <a:pt x="687616" y="99527"/>
                </a:lnTo>
                <a:lnTo>
                  <a:pt x="724002" y="105287"/>
                </a:lnTo>
                <a:lnTo>
                  <a:pt x="758987" y="112551"/>
                </a:lnTo>
                <a:lnTo>
                  <a:pt x="793352" y="118602"/>
                </a:lnTo>
                <a:lnTo>
                  <a:pt x="828145" y="123642"/>
                </a:lnTo>
                <a:lnTo>
                  <a:pt x="864775" y="128235"/>
                </a:lnTo>
                <a:lnTo>
                  <a:pt x="898459" y="132627"/>
                </a:lnTo>
                <a:lnTo>
                  <a:pt x="931304" y="136932"/>
                </a:lnTo>
                <a:lnTo>
                  <a:pt x="967068" y="141197"/>
                </a:lnTo>
                <a:lnTo>
                  <a:pt x="1002248" y="147325"/>
                </a:lnTo>
                <a:lnTo>
                  <a:pt x="1036699" y="154047"/>
                </a:lnTo>
                <a:lnTo>
                  <a:pt x="1070826" y="159387"/>
                </a:lnTo>
                <a:lnTo>
                  <a:pt x="1104807" y="165993"/>
                </a:lnTo>
                <a:lnTo>
                  <a:pt x="1151910" y="175764"/>
                </a:lnTo>
                <a:lnTo>
                  <a:pt x="1194558" y="183128"/>
                </a:lnTo>
                <a:lnTo>
                  <a:pt x="1238474" y="189779"/>
                </a:lnTo>
                <a:lnTo>
                  <a:pt x="1279003" y="196217"/>
                </a:lnTo>
                <a:lnTo>
                  <a:pt x="1320932" y="208085"/>
                </a:lnTo>
                <a:lnTo>
                  <a:pt x="1363107" y="219380"/>
                </a:lnTo>
                <a:lnTo>
                  <a:pt x="1384300" y="22165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ARTInkShape-760">
            <a:extLst>
              <a:ext uri="{FF2B5EF4-FFF2-40B4-BE49-F238E27FC236}">
                <a16:creationId xmlns:a16="http://schemas.microsoft.com/office/drawing/2014/main" id="{C9C051E1-56E0-4BBC-9356-0DC88D5D615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439862" y="5988124"/>
            <a:ext cx="1739902" cy="25327"/>
          </a:xfrm>
          <a:custGeom>
            <a:avLst/>
            <a:gdLst/>
            <a:ahLst/>
            <a:cxnLst/>
            <a:rect l="0" t="0" r="0" b="0"/>
            <a:pathLst>
              <a:path w="1739902" h="25327">
                <a:moveTo>
                  <a:pt x="0" y="18976"/>
                </a:moveTo>
                <a:lnTo>
                  <a:pt x="0" y="18976"/>
                </a:lnTo>
                <a:lnTo>
                  <a:pt x="5468" y="13509"/>
                </a:lnTo>
                <a:lnTo>
                  <a:pt x="11246" y="12095"/>
                </a:lnTo>
                <a:lnTo>
                  <a:pt x="17130" y="8314"/>
                </a:lnTo>
                <a:lnTo>
                  <a:pt x="25439" y="6679"/>
                </a:lnTo>
                <a:lnTo>
                  <a:pt x="34752" y="6300"/>
                </a:lnTo>
                <a:lnTo>
                  <a:pt x="38494" y="4405"/>
                </a:lnTo>
                <a:lnTo>
                  <a:pt x="42509" y="1917"/>
                </a:lnTo>
                <a:lnTo>
                  <a:pt x="46645" y="811"/>
                </a:lnTo>
                <a:lnTo>
                  <a:pt x="92237" y="6245"/>
                </a:lnTo>
                <a:lnTo>
                  <a:pt x="134222" y="8157"/>
                </a:lnTo>
                <a:lnTo>
                  <a:pt x="180526" y="16816"/>
                </a:lnTo>
                <a:lnTo>
                  <a:pt x="226909" y="18786"/>
                </a:lnTo>
                <a:lnTo>
                  <a:pt x="272244" y="18951"/>
                </a:lnTo>
                <a:lnTo>
                  <a:pt x="314232" y="22630"/>
                </a:lnTo>
                <a:lnTo>
                  <a:pt x="350163" y="20372"/>
                </a:lnTo>
                <a:lnTo>
                  <a:pt x="387621" y="19390"/>
                </a:lnTo>
                <a:lnTo>
                  <a:pt x="426236" y="19099"/>
                </a:lnTo>
                <a:lnTo>
                  <a:pt x="467938" y="19012"/>
                </a:lnTo>
                <a:lnTo>
                  <a:pt x="508125" y="18987"/>
                </a:lnTo>
                <a:lnTo>
                  <a:pt x="550998" y="18979"/>
                </a:lnTo>
                <a:lnTo>
                  <a:pt x="594980" y="18977"/>
                </a:lnTo>
                <a:lnTo>
                  <a:pt x="639292" y="18271"/>
                </a:lnTo>
                <a:lnTo>
                  <a:pt x="684407" y="15318"/>
                </a:lnTo>
                <a:lnTo>
                  <a:pt x="716696" y="16880"/>
                </a:lnTo>
                <a:lnTo>
                  <a:pt x="751743" y="16163"/>
                </a:lnTo>
                <a:lnTo>
                  <a:pt x="787781" y="14198"/>
                </a:lnTo>
                <a:lnTo>
                  <a:pt x="822612" y="13325"/>
                </a:lnTo>
                <a:lnTo>
                  <a:pt x="858789" y="12937"/>
                </a:lnTo>
                <a:lnTo>
                  <a:pt x="896740" y="12764"/>
                </a:lnTo>
                <a:lnTo>
                  <a:pt x="937125" y="12688"/>
                </a:lnTo>
                <a:lnTo>
                  <a:pt x="976712" y="10772"/>
                </a:lnTo>
                <a:lnTo>
                  <a:pt x="1016178" y="7569"/>
                </a:lnTo>
                <a:lnTo>
                  <a:pt x="1057237" y="3793"/>
                </a:lnTo>
                <a:lnTo>
                  <a:pt x="1099004" y="3527"/>
                </a:lnTo>
                <a:lnTo>
                  <a:pt x="1141085" y="5054"/>
                </a:lnTo>
                <a:lnTo>
                  <a:pt x="1183307" y="5733"/>
                </a:lnTo>
                <a:lnTo>
                  <a:pt x="1225590" y="4153"/>
                </a:lnTo>
                <a:lnTo>
                  <a:pt x="1267901" y="1805"/>
                </a:lnTo>
                <a:lnTo>
                  <a:pt x="1310225" y="761"/>
                </a:lnTo>
                <a:lnTo>
                  <a:pt x="1352554" y="297"/>
                </a:lnTo>
                <a:lnTo>
                  <a:pt x="1393474" y="91"/>
                </a:lnTo>
                <a:lnTo>
                  <a:pt x="1430476" y="0"/>
                </a:lnTo>
                <a:lnTo>
                  <a:pt x="1467617" y="1840"/>
                </a:lnTo>
                <a:lnTo>
                  <a:pt x="1505291" y="5010"/>
                </a:lnTo>
                <a:lnTo>
                  <a:pt x="1543202" y="8771"/>
                </a:lnTo>
                <a:lnTo>
                  <a:pt x="1581218" y="12794"/>
                </a:lnTo>
                <a:lnTo>
                  <a:pt x="1618575" y="16228"/>
                </a:lnTo>
                <a:lnTo>
                  <a:pt x="1653993" y="17755"/>
                </a:lnTo>
                <a:lnTo>
                  <a:pt x="1688549" y="20315"/>
                </a:lnTo>
                <a:lnTo>
                  <a:pt x="1739901" y="2532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9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857</Words>
  <Application>Microsoft Office PowerPoint</Application>
  <PresentationFormat>Custom</PresentationFormat>
  <Paragraphs>224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Segoe UI</vt:lpstr>
      <vt:lpstr>Cambria Math</vt:lpstr>
      <vt:lpstr>Times New Roman</vt:lpstr>
      <vt:lpstr>Calibri</vt:lpstr>
      <vt:lpstr>Arial</vt:lpstr>
      <vt:lpstr>Office Theme</vt:lpstr>
      <vt:lpstr>CS3102 Theory of Computation</vt:lpstr>
      <vt:lpstr>Missing Features</vt:lpstr>
      <vt:lpstr>Logistics</vt:lpstr>
      <vt:lpstr>Last Time</vt:lpstr>
      <vt:lpstr>Majority with Boolean Circuits</vt:lpstr>
      <vt:lpstr>NAND Straightline = AON Straightline</vt:lpstr>
      <vt:lpstr>Syntactic Sugar</vt:lpstr>
      <vt:lpstr>User-Defined Procedures</vt:lpstr>
      <vt:lpstr>"Translating" Procedures</vt:lpstr>
      <vt:lpstr>Procedure for translating procedures</vt:lpstr>
      <vt:lpstr>How many gates?</vt:lpstr>
      <vt:lpstr>Conditionals</vt:lpstr>
      <vt:lpstr>Translating Conditionals</vt:lpstr>
      <vt:lpstr>Lookup</vt:lpstr>
      <vt:lpstr>LOOKUP_k</vt:lpstr>
      <vt:lpstr>Theorem</vt:lpstr>
      <vt:lpstr>Proof idea</vt:lpstr>
      <vt:lpstr>Defining LOOKUP_k</vt:lpstr>
      <vt:lpstr>Base Case</vt:lpstr>
      <vt:lpstr>LOOKUP2</vt:lpstr>
      <vt:lpstr>Counting Gates</vt:lpstr>
      <vt:lpstr>Counting Gates</vt:lpstr>
      <vt:lpstr>Computing Every Finite Function</vt:lpstr>
      <vt:lpstr>Idea</vt:lpstr>
      <vt:lpstr>Straightline Code for F</vt:lpstr>
      <vt:lpstr>Getting 0 and 1</vt:lpstr>
      <vt:lpstr>Computing any function</vt:lpstr>
      <vt:lpstr>How many gates?</vt:lpstr>
      <vt:lpstr>Counting gates</vt:lpstr>
      <vt:lpstr>What does this mean?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398</cp:revision>
  <dcterms:created xsi:type="dcterms:W3CDTF">2019-01-15T14:15:49Z</dcterms:created>
  <dcterms:modified xsi:type="dcterms:W3CDTF">2020-02-04T21:52:53Z</dcterms:modified>
</cp:coreProperties>
</file>