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ink/ink1.xml" ContentType="application/inkml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256" r:id="rId2"/>
    <p:sldId id="422" r:id="rId3"/>
    <p:sldId id="317" r:id="rId4"/>
    <p:sldId id="360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8" r:id="rId14"/>
    <p:sldId id="393" r:id="rId15"/>
    <p:sldId id="394" r:id="rId16"/>
    <p:sldId id="395" r:id="rId17"/>
    <p:sldId id="396" r:id="rId18"/>
    <p:sldId id="421" r:id="rId19"/>
    <p:sldId id="399" r:id="rId20"/>
    <p:sldId id="423" r:id="rId21"/>
    <p:sldId id="401" r:id="rId22"/>
    <p:sldId id="403" r:id="rId23"/>
    <p:sldId id="425" r:id="rId24"/>
    <p:sldId id="402" r:id="rId25"/>
    <p:sldId id="404" r:id="rId26"/>
    <p:sldId id="417" r:id="rId27"/>
    <p:sldId id="418" r:id="rId28"/>
    <p:sldId id="419" r:id="rId29"/>
    <p:sldId id="424" r:id="rId30"/>
    <p:sldId id="405" r:id="rId31"/>
    <p:sldId id="406" r:id="rId32"/>
    <p:sldId id="41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20" r:id="rId43"/>
  </p:sldIdLst>
  <p:sldSz cx="12188825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mbria Math" panose="02040503050406030204" pitchFamily="18" charset="0"/>
      <p:regular r:id="rId49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606.79633" units="1/cm"/>
          <inkml:channelProperty channel="Y" name="resolution" value="1092.23328" units="1/cm"/>
          <inkml:channelProperty channel="F" name="resolution" value="1065.625" units="1/dev"/>
          <inkml:channelProperty channel="T" name="resolution" value="1" units="1/dev"/>
        </inkml:channelProperties>
      </inkml:inkSource>
      <inkml:timestamp xml:id="ts0" timeString="2020-02-06T21:34:54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18837 3421 512 0,'0'-18'0'16,"0"18"0"-16,17-17 0 0,1 0 0 15,-1-2 0-15,1 3 0 0,36 16 0 16,-19-19 0-16,18 2 0 0,-1-1 0 16,19 18 0-16,0-18 0 0,-1 18 0 15,0 18 0-15,19-18 0 16,17 18 0-16,-1-1 0 0,19 2 0 16,-1-3 0-16,1 3 0 0,17-2 0 15,0 0 0-15,0-17 0 0,0 18 0 16,18-18 0-16,-18 0 0 15,0 18 0-15,18-18 0 0,0 18 0 16,-18-18 0-16,0 17 0 0,0 1 0 16,-35-1 0-16,0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26" Type="http://schemas.openxmlformats.org/officeDocument/2006/relationships/tags" Target="../tags/tag204.xml"/><Relationship Id="rId39" Type="http://schemas.openxmlformats.org/officeDocument/2006/relationships/tags" Target="../tags/tag217.xml"/><Relationship Id="rId21" Type="http://schemas.openxmlformats.org/officeDocument/2006/relationships/tags" Target="../tags/tag199.xml"/><Relationship Id="rId34" Type="http://schemas.openxmlformats.org/officeDocument/2006/relationships/tags" Target="../tags/tag212.xml"/><Relationship Id="rId42" Type="http://schemas.openxmlformats.org/officeDocument/2006/relationships/tags" Target="../tags/tag220.xml"/><Relationship Id="rId47" Type="http://schemas.openxmlformats.org/officeDocument/2006/relationships/tags" Target="../tags/tag225.xml"/><Relationship Id="rId50" Type="http://schemas.openxmlformats.org/officeDocument/2006/relationships/tags" Target="../tags/tag228.xml"/><Relationship Id="rId55" Type="http://schemas.openxmlformats.org/officeDocument/2006/relationships/tags" Target="../tags/tag233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5" Type="http://schemas.openxmlformats.org/officeDocument/2006/relationships/tags" Target="../tags/tag203.xml"/><Relationship Id="rId33" Type="http://schemas.openxmlformats.org/officeDocument/2006/relationships/tags" Target="../tags/tag211.xml"/><Relationship Id="rId38" Type="http://schemas.openxmlformats.org/officeDocument/2006/relationships/tags" Target="../tags/tag216.xml"/><Relationship Id="rId46" Type="http://schemas.openxmlformats.org/officeDocument/2006/relationships/tags" Target="../tags/tag224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29" Type="http://schemas.openxmlformats.org/officeDocument/2006/relationships/tags" Target="../tags/tag207.xml"/><Relationship Id="rId41" Type="http://schemas.openxmlformats.org/officeDocument/2006/relationships/tags" Target="../tags/tag219.xml"/><Relationship Id="rId54" Type="http://schemas.openxmlformats.org/officeDocument/2006/relationships/tags" Target="../tags/tag232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24" Type="http://schemas.openxmlformats.org/officeDocument/2006/relationships/tags" Target="../tags/tag202.xml"/><Relationship Id="rId32" Type="http://schemas.openxmlformats.org/officeDocument/2006/relationships/tags" Target="../tags/tag210.xml"/><Relationship Id="rId37" Type="http://schemas.openxmlformats.org/officeDocument/2006/relationships/tags" Target="../tags/tag215.xml"/><Relationship Id="rId40" Type="http://schemas.openxmlformats.org/officeDocument/2006/relationships/tags" Target="../tags/tag218.xml"/><Relationship Id="rId45" Type="http://schemas.openxmlformats.org/officeDocument/2006/relationships/tags" Target="../tags/tag223.xml"/><Relationship Id="rId53" Type="http://schemas.openxmlformats.org/officeDocument/2006/relationships/tags" Target="../tags/tag231.xml"/><Relationship Id="rId58" Type="http://schemas.openxmlformats.org/officeDocument/2006/relationships/hyperlink" Target="http://pythontutor.com/visualize.html#code=def%20NAND%28a,b%29%3A%0A%20%20%20%20a%20%3D%20int%28a%29%0A%20%20%20%20b%20%3D%20int%28b%29%0A%20%20%20%20return%20str%281-a*b%29%0A%0Adef%20IF%28cond,a,b%29%3A%0A%20%20%20%20not_cond%20%3D%20NAND%28cond,%20cond%29%0A%20%20%20%20temp1%20%3D%20NAND%28cond,a%29%0A%20%20%20%20temp2%20%3D%20NAND%28not_cond,b%29%0A%20%20%20%20return%20NAND%28temp1,temp2%29%0A%0Adef%20LOOKUP1%28x0,%20x1,%20i0%29%3A%0A%20%20%20%20return%20IF%28i0,x1,x0%29%20%23%20if%20first_arg%20return%202nd,%20else%203rd%0A%0Adef%20LOOKUP2%28x0,x1,x2,x3,i0,i1%29%3A%0A%20%20%20%20first_half%20%3D%20LOOKUP1%28x0,x1,i1%29%0A%20%20%20%20second_half%20%3D%20LOOKUP1%28x2,x3,i1%29%0A%20%20%20%20return%20IF%28i0,second_half,first_half%29%0A%0Adef%20LOOKUP3%28x0,x1,x2,x3,x4,x5,x6,x7,i0,i1,i2%29%3A%0A%20%20%20%20first_half%20%3D%20LOOKUP2%28x0,x1,x2,x3,i1,i2%29%0A%20%20%20%20second_half%20%3D%20LOOKUP2%28x4,%20x5,%20x6,%20x7,%20i1,%20i2%29%0A%20%20%20%20return%20IF%28i0,%20second_half,%20first_half%29%0A%0Adef%20LOOKUP4%28x0,x1,x2,x3,x4,x5,x6,x7,x8,x9,x10,x11,x12,x13,x14,x15,i0,i1,i2,i3%29%3A%0A%20%20%20%20first_half%20%3D%20LOOKUP3%28x0,x1,x2,x3,x4,x5,x6,x7,i1,i2,i3%29%0A%20%20%20%20second_half%20%3D%20LOOKUP3%28x8,x9,x10,x11,x12,x13,x14,x15,i1,i2,i3%29%0A%20%20%20%20return%20IF%28i0,%20second_half,%20first_half%29&amp;cumulative=false&amp;heapPrimitives=nevernest&amp;mode=edit&amp;origin=opt-frontend.js&amp;py=3&amp;rawInputLstJSON=%5B%5D&amp;textReferences=false" TargetMode="Externa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tags" Target="../tags/tag201.xml"/><Relationship Id="rId28" Type="http://schemas.openxmlformats.org/officeDocument/2006/relationships/tags" Target="../tags/tag206.xml"/><Relationship Id="rId36" Type="http://schemas.openxmlformats.org/officeDocument/2006/relationships/tags" Target="../tags/tag214.xml"/><Relationship Id="rId49" Type="http://schemas.openxmlformats.org/officeDocument/2006/relationships/tags" Target="../tags/tag227.xml"/><Relationship Id="rId57" Type="http://schemas.openxmlformats.org/officeDocument/2006/relationships/image" Target="../media/image2.png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31" Type="http://schemas.openxmlformats.org/officeDocument/2006/relationships/tags" Target="../tags/tag209.xml"/><Relationship Id="rId44" Type="http://schemas.openxmlformats.org/officeDocument/2006/relationships/tags" Target="../tags/tag222.xml"/><Relationship Id="rId52" Type="http://schemas.openxmlformats.org/officeDocument/2006/relationships/tags" Target="../tags/tag230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tags" Target="../tags/tag200.xml"/><Relationship Id="rId27" Type="http://schemas.openxmlformats.org/officeDocument/2006/relationships/tags" Target="../tags/tag205.xml"/><Relationship Id="rId30" Type="http://schemas.openxmlformats.org/officeDocument/2006/relationships/tags" Target="../tags/tag208.xml"/><Relationship Id="rId35" Type="http://schemas.openxmlformats.org/officeDocument/2006/relationships/tags" Target="../tags/tag213.xml"/><Relationship Id="rId43" Type="http://schemas.openxmlformats.org/officeDocument/2006/relationships/tags" Target="../tags/tag221.xml"/><Relationship Id="rId48" Type="http://schemas.openxmlformats.org/officeDocument/2006/relationships/tags" Target="../tags/tag226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186.xml"/><Relationship Id="rId51" Type="http://schemas.openxmlformats.org/officeDocument/2006/relationships/tags" Target="../tags/tag229.xml"/><Relationship Id="rId3" Type="http://schemas.openxmlformats.org/officeDocument/2006/relationships/tags" Target="../tags/tag18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259.xml"/><Relationship Id="rId117" Type="http://schemas.openxmlformats.org/officeDocument/2006/relationships/slideLayout" Target="../slideLayouts/slideLayout2.xml"/><Relationship Id="rId21" Type="http://schemas.openxmlformats.org/officeDocument/2006/relationships/tags" Target="../tags/tag254.xml"/><Relationship Id="rId42" Type="http://schemas.openxmlformats.org/officeDocument/2006/relationships/tags" Target="../tags/tag275.xml"/><Relationship Id="rId47" Type="http://schemas.openxmlformats.org/officeDocument/2006/relationships/tags" Target="../tags/tag280.xml"/><Relationship Id="rId63" Type="http://schemas.openxmlformats.org/officeDocument/2006/relationships/tags" Target="../tags/tag296.xml"/><Relationship Id="rId68" Type="http://schemas.openxmlformats.org/officeDocument/2006/relationships/tags" Target="../tags/tag301.xml"/><Relationship Id="rId84" Type="http://schemas.openxmlformats.org/officeDocument/2006/relationships/tags" Target="../tags/tag317.xml"/><Relationship Id="rId89" Type="http://schemas.openxmlformats.org/officeDocument/2006/relationships/tags" Target="../tags/tag322.xml"/><Relationship Id="rId112" Type="http://schemas.openxmlformats.org/officeDocument/2006/relationships/tags" Target="../tags/tag345.xml"/><Relationship Id="rId16" Type="http://schemas.openxmlformats.org/officeDocument/2006/relationships/tags" Target="../tags/tag249.xml"/><Relationship Id="rId107" Type="http://schemas.openxmlformats.org/officeDocument/2006/relationships/tags" Target="../tags/tag340.xml"/><Relationship Id="rId11" Type="http://schemas.openxmlformats.org/officeDocument/2006/relationships/tags" Target="../tags/tag244.xml"/><Relationship Id="rId24" Type="http://schemas.openxmlformats.org/officeDocument/2006/relationships/tags" Target="../tags/tag257.xml"/><Relationship Id="rId32" Type="http://schemas.openxmlformats.org/officeDocument/2006/relationships/tags" Target="../tags/tag265.xml"/><Relationship Id="rId37" Type="http://schemas.openxmlformats.org/officeDocument/2006/relationships/tags" Target="../tags/tag270.xml"/><Relationship Id="rId40" Type="http://schemas.openxmlformats.org/officeDocument/2006/relationships/tags" Target="../tags/tag273.xml"/><Relationship Id="rId45" Type="http://schemas.openxmlformats.org/officeDocument/2006/relationships/tags" Target="../tags/tag278.xml"/><Relationship Id="rId53" Type="http://schemas.openxmlformats.org/officeDocument/2006/relationships/tags" Target="../tags/tag286.xml"/><Relationship Id="rId58" Type="http://schemas.openxmlformats.org/officeDocument/2006/relationships/tags" Target="../tags/tag291.xml"/><Relationship Id="rId66" Type="http://schemas.openxmlformats.org/officeDocument/2006/relationships/tags" Target="../tags/tag299.xml"/><Relationship Id="rId74" Type="http://schemas.openxmlformats.org/officeDocument/2006/relationships/tags" Target="../tags/tag307.xml"/><Relationship Id="rId79" Type="http://schemas.openxmlformats.org/officeDocument/2006/relationships/tags" Target="../tags/tag312.xml"/><Relationship Id="rId87" Type="http://schemas.openxmlformats.org/officeDocument/2006/relationships/tags" Target="../tags/tag320.xml"/><Relationship Id="rId102" Type="http://schemas.openxmlformats.org/officeDocument/2006/relationships/tags" Target="../tags/tag335.xml"/><Relationship Id="rId110" Type="http://schemas.openxmlformats.org/officeDocument/2006/relationships/tags" Target="../tags/tag343.xml"/><Relationship Id="rId115" Type="http://schemas.openxmlformats.org/officeDocument/2006/relationships/tags" Target="../tags/tag348.xml"/><Relationship Id="rId5" Type="http://schemas.openxmlformats.org/officeDocument/2006/relationships/tags" Target="../tags/tag238.xml"/><Relationship Id="rId61" Type="http://schemas.openxmlformats.org/officeDocument/2006/relationships/tags" Target="../tags/tag294.xml"/><Relationship Id="rId82" Type="http://schemas.openxmlformats.org/officeDocument/2006/relationships/tags" Target="../tags/tag315.xml"/><Relationship Id="rId90" Type="http://schemas.openxmlformats.org/officeDocument/2006/relationships/tags" Target="../tags/tag323.xml"/><Relationship Id="rId95" Type="http://schemas.openxmlformats.org/officeDocument/2006/relationships/tags" Target="../tags/tag328.xml"/><Relationship Id="rId19" Type="http://schemas.openxmlformats.org/officeDocument/2006/relationships/tags" Target="../tags/tag252.xml"/><Relationship Id="rId14" Type="http://schemas.openxmlformats.org/officeDocument/2006/relationships/tags" Target="../tags/tag247.xml"/><Relationship Id="rId22" Type="http://schemas.openxmlformats.org/officeDocument/2006/relationships/tags" Target="../tags/tag255.xml"/><Relationship Id="rId27" Type="http://schemas.openxmlformats.org/officeDocument/2006/relationships/tags" Target="../tags/tag260.xml"/><Relationship Id="rId30" Type="http://schemas.openxmlformats.org/officeDocument/2006/relationships/tags" Target="../tags/tag263.xml"/><Relationship Id="rId35" Type="http://schemas.openxmlformats.org/officeDocument/2006/relationships/tags" Target="../tags/tag268.xml"/><Relationship Id="rId43" Type="http://schemas.openxmlformats.org/officeDocument/2006/relationships/tags" Target="../tags/tag276.xml"/><Relationship Id="rId48" Type="http://schemas.openxmlformats.org/officeDocument/2006/relationships/tags" Target="../tags/tag281.xml"/><Relationship Id="rId56" Type="http://schemas.openxmlformats.org/officeDocument/2006/relationships/tags" Target="../tags/tag289.xml"/><Relationship Id="rId64" Type="http://schemas.openxmlformats.org/officeDocument/2006/relationships/tags" Target="../tags/tag297.xml"/><Relationship Id="rId69" Type="http://schemas.openxmlformats.org/officeDocument/2006/relationships/tags" Target="../tags/tag302.xml"/><Relationship Id="rId77" Type="http://schemas.openxmlformats.org/officeDocument/2006/relationships/tags" Target="../tags/tag310.xml"/><Relationship Id="rId100" Type="http://schemas.openxmlformats.org/officeDocument/2006/relationships/tags" Target="../tags/tag333.xml"/><Relationship Id="rId105" Type="http://schemas.openxmlformats.org/officeDocument/2006/relationships/tags" Target="../tags/tag338.xml"/><Relationship Id="rId113" Type="http://schemas.openxmlformats.org/officeDocument/2006/relationships/tags" Target="../tags/tag346.xml"/><Relationship Id="rId118" Type="http://schemas.openxmlformats.org/officeDocument/2006/relationships/image" Target="../media/image3.png"/><Relationship Id="rId8" Type="http://schemas.openxmlformats.org/officeDocument/2006/relationships/tags" Target="../tags/tag241.xml"/><Relationship Id="rId51" Type="http://schemas.openxmlformats.org/officeDocument/2006/relationships/tags" Target="../tags/tag284.xml"/><Relationship Id="rId72" Type="http://schemas.openxmlformats.org/officeDocument/2006/relationships/tags" Target="../tags/tag305.xml"/><Relationship Id="rId80" Type="http://schemas.openxmlformats.org/officeDocument/2006/relationships/tags" Target="../tags/tag313.xml"/><Relationship Id="rId85" Type="http://schemas.openxmlformats.org/officeDocument/2006/relationships/tags" Target="../tags/tag318.xml"/><Relationship Id="rId93" Type="http://schemas.openxmlformats.org/officeDocument/2006/relationships/tags" Target="../tags/tag326.xml"/><Relationship Id="rId98" Type="http://schemas.openxmlformats.org/officeDocument/2006/relationships/tags" Target="../tags/tag331.xml"/><Relationship Id="rId3" Type="http://schemas.openxmlformats.org/officeDocument/2006/relationships/tags" Target="../tags/tag236.xml"/><Relationship Id="rId12" Type="http://schemas.openxmlformats.org/officeDocument/2006/relationships/tags" Target="../tags/tag245.xml"/><Relationship Id="rId17" Type="http://schemas.openxmlformats.org/officeDocument/2006/relationships/tags" Target="../tags/tag250.xml"/><Relationship Id="rId25" Type="http://schemas.openxmlformats.org/officeDocument/2006/relationships/tags" Target="../tags/tag258.xml"/><Relationship Id="rId33" Type="http://schemas.openxmlformats.org/officeDocument/2006/relationships/tags" Target="../tags/tag266.xml"/><Relationship Id="rId38" Type="http://schemas.openxmlformats.org/officeDocument/2006/relationships/tags" Target="../tags/tag271.xml"/><Relationship Id="rId46" Type="http://schemas.openxmlformats.org/officeDocument/2006/relationships/tags" Target="../tags/tag279.xml"/><Relationship Id="rId59" Type="http://schemas.openxmlformats.org/officeDocument/2006/relationships/tags" Target="../tags/tag292.xml"/><Relationship Id="rId67" Type="http://schemas.openxmlformats.org/officeDocument/2006/relationships/tags" Target="../tags/tag300.xml"/><Relationship Id="rId103" Type="http://schemas.openxmlformats.org/officeDocument/2006/relationships/tags" Target="../tags/tag336.xml"/><Relationship Id="rId108" Type="http://schemas.openxmlformats.org/officeDocument/2006/relationships/tags" Target="../tags/tag341.xml"/><Relationship Id="rId116" Type="http://schemas.openxmlformats.org/officeDocument/2006/relationships/tags" Target="../tags/tag349.xml"/><Relationship Id="rId20" Type="http://schemas.openxmlformats.org/officeDocument/2006/relationships/tags" Target="../tags/tag253.xml"/><Relationship Id="rId41" Type="http://schemas.openxmlformats.org/officeDocument/2006/relationships/tags" Target="../tags/tag274.xml"/><Relationship Id="rId54" Type="http://schemas.openxmlformats.org/officeDocument/2006/relationships/tags" Target="../tags/tag287.xml"/><Relationship Id="rId62" Type="http://schemas.openxmlformats.org/officeDocument/2006/relationships/tags" Target="../tags/tag295.xml"/><Relationship Id="rId70" Type="http://schemas.openxmlformats.org/officeDocument/2006/relationships/tags" Target="../tags/tag303.xml"/><Relationship Id="rId75" Type="http://schemas.openxmlformats.org/officeDocument/2006/relationships/tags" Target="../tags/tag308.xml"/><Relationship Id="rId83" Type="http://schemas.openxmlformats.org/officeDocument/2006/relationships/tags" Target="../tags/tag316.xml"/><Relationship Id="rId88" Type="http://schemas.openxmlformats.org/officeDocument/2006/relationships/tags" Target="../tags/tag321.xml"/><Relationship Id="rId91" Type="http://schemas.openxmlformats.org/officeDocument/2006/relationships/tags" Target="../tags/tag324.xml"/><Relationship Id="rId96" Type="http://schemas.openxmlformats.org/officeDocument/2006/relationships/tags" Target="../tags/tag329.xml"/><Relationship Id="rId111" Type="http://schemas.openxmlformats.org/officeDocument/2006/relationships/tags" Target="../tags/tag344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5" Type="http://schemas.openxmlformats.org/officeDocument/2006/relationships/tags" Target="../tags/tag248.xml"/><Relationship Id="rId23" Type="http://schemas.openxmlformats.org/officeDocument/2006/relationships/tags" Target="../tags/tag256.xml"/><Relationship Id="rId28" Type="http://schemas.openxmlformats.org/officeDocument/2006/relationships/tags" Target="../tags/tag261.xml"/><Relationship Id="rId36" Type="http://schemas.openxmlformats.org/officeDocument/2006/relationships/tags" Target="../tags/tag269.xml"/><Relationship Id="rId49" Type="http://schemas.openxmlformats.org/officeDocument/2006/relationships/tags" Target="../tags/tag282.xml"/><Relationship Id="rId57" Type="http://schemas.openxmlformats.org/officeDocument/2006/relationships/tags" Target="../tags/tag290.xml"/><Relationship Id="rId106" Type="http://schemas.openxmlformats.org/officeDocument/2006/relationships/tags" Target="../tags/tag339.xml"/><Relationship Id="rId114" Type="http://schemas.openxmlformats.org/officeDocument/2006/relationships/tags" Target="../tags/tag347.xml"/><Relationship Id="rId10" Type="http://schemas.openxmlformats.org/officeDocument/2006/relationships/tags" Target="../tags/tag243.xml"/><Relationship Id="rId31" Type="http://schemas.openxmlformats.org/officeDocument/2006/relationships/tags" Target="../tags/tag264.xml"/><Relationship Id="rId44" Type="http://schemas.openxmlformats.org/officeDocument/2006/relationships/tags" Target="../tags/tag277.xml"/><Relationship Id="rId52" Type="http://schemas.openxmlformats.org/officeDocument/2006/relationships/tags" Target="../tags/tag285.xml"/><Relationship Id="rId60" Type="http://schemas.openxmlformats.org/officeDocument/2006/relationships/tags" Target="../tags/tag293.xml"/><Relationship Id="rId65" Type="http://schemas.openxmlformats.org/officeDocument/2006/relationships/tags" Target="../tags/tag298.xml"/><Relationship Id="rId73" Type="http://schemas.openxmlformats.org/officeDocument/2006/relationships/tags" Target="../tags/tag306.xml"/><Relationship Id="rId78" Type="http://schemas.openxmlformats.org/officeDocument/2006/relationships/tags" Target="../tags/tag311.xml"/><Relationship Id="rId81" Type="http://schemas.openxmlformats.org/officeDocument/2006/relationships/tags" Target="../tags/tag314.xml"/><Relationship Id="rId86" Type="http://schemas.openxmlformats.org/officeDocument/2006/relationships/tags" Target="../tags/tag319.xml"/><Relationship Id="rId94" Type="http://schemas.openxmlformats.org/officeDocument/2006/relationships/tags" Target="../tags/tag327.xml"/><Relationship Id="rId99" Type="http://schemas.openxmlformats.org/officeDocument/2006/relationships/tags" Target="../tags/tag332.xml"/><Relationship Id="rId101" Type="http://schemas.openxmlformats.org/officeDocument/2006/relationships/tags" Target="../tags/tag334.xml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3" Type="http://schemas.openxmlformats.org/officeDocument/2006/relationships/tags" Target="../tags/tag246.xml"/><Relationship Id="rId18" Type="http://schemas.openxmlformats.org/officeDocument/2006/relationships/tags" Target="../tags/tag251.xml"/><Relationship Id="rId39" Type="http://schemas.openxmlformats.org/officeDocument/2006/relationships/tags" Target="../tags/tag272.xml"/><Relationship Id="rId109" Type="http://schemas.openxmlformats.org/officeDocument/2006/relationships/tags" Target="../tags/tag342.xml"/><Relationship Id="rId34" Type="http://schemas.openxmlformats.org/officeDocument/2006/relationships/tags" Target="../tags/tag267.xml"/><Relationship Id="rId50" Type="http://schemas.openxmlformats.org/officeDocument/2006/relationships/tags" Target="../tags/tag283.xml"/><Relationship Id="rId55" Type="http://schemas.openxmlformats.org/officeDocument/2006/relationships/tags" Target="../tags/tag288.xml"/><Relationship Id="rId76" Type="http://schemas.openxmlformats.org/officeDocument/2006/relationships/tags" Target="../tags/tag309.xml"/><Relationship Id="rId97" Type="http://schemas.openxmlformats.org/officeDocument/2006/relationships/tags" Target="../tags/tag330.xml"/><Relationship Id="rId104" Type="http://schemas.openxmlformats.org/officeDocument/2006/relationships/tags" Target="../tags/tag337.xml"/><Relationship Id="rId7" Type="http://schemas.openxmlformats.org/officeDocument/2006/relationships/tags" Target="../tags/tag240.xml"/><Relationship Id="rId71" Type="http://schemas.openxmlformats.org/officeDocument/2006/relationships/tags" Target="../tags/tag304.xml"/><Relationship Id="rId92" Type="http://schemas.openxmlformats.org/officeDocument/2006/relationships/tags" Target="../tags/tag325.xml"/><Relationship Id="rId2" Type="http://schemas.openxmlformats.org/officeDocument/2006/relationships/tags" Target="../tags/tag235.xml"/><Relationship Id="rId29" Type="http://schemas.openxmlformats.org/officeDocument/2006/relationships/tags" Target="../tags/tag26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375.xml"/><Relationship Id="rId117" Type="http://schemas.openxmlformats.org/officeDocument/2006/relationships/tags" Target="../tags/tag466.xml"/><Relationship Id="rId21" Type="http://schemas.openxmlformats.org/officeDocument/2006/relationships/tags" Target="../tags/tag370.xml"/><Relationship Id="rId42" Type="http://schemas.openxmlformats.org/officeDocument/2006/relationships/tags" Target="../tags/tag391.xml"/><Relationship Id="rId47" Type="http://schemas.openxmlformats.org/officeDocument/2006/relationships/tags" Target="../tags/tag396.xml"/><Relationship Id="rId63" Type="http://schemas.openxmlformats.org/officeDocument/2006/relationships/tags" Target="../tags/tag412.xml"/><Relationship Id="rId68" Type="http://schemas.openxmlformats.org/officeDocument/2006/relationships/tags" Target="../tags/tag417.xml"/><Relationship Id="rId84" Type="http://schemas.openxmlformats.org/officeDocument/2006/relationships/tags" Target="../tags/tag433.xml"/><Relationship Id="rId89" Type="http://schemas.openxmlformats.org/officeDocument/2006/relationships/tags" Target="../tags/tag438.xml"/><Relationship Id="rId112" Type="http://schemas.openxmlformats.org/officeDocument/2006/relationships/tags" Target="../tags/tag461.xml"/><Relationship Id="rId16" Type="http://schemas.openxmlformats.org/officeDocument/2006/relationships/tags" Target="../tags/tag365.xml"/><Relationship Id="rId107" Type="http://schemas.openxmlformats.org/officeDocument/2006/relationships/tags" Target="../tags/tag456.xml"/><Relationship Id="rId11" Type="http://schemas.openxmlformats.org/officeDocument/2006/relationships/tags" Target="../tags/tag360.xml"/><Relationship Id="rId32" Type="http://schemas.openxmlformats.org/officeDocument/2006/relationships/tags" Target="../tags/tag381.xml"/><Relationship Id="rId37" Type="http://schemas.openxmlformats.org/officeDocument/2006/relationships/tags" Target="../tags/tag386.xml"/><Relationship Id="rId53" Type="http://schemas.openxmlformats.org/officeDocument/2006/relationships/tags" Target="../tags/tag402.xml"/><Relationship Id="rId58" Type="http://schemas.openxmlformats.org/officeDocument/2006/relationships/tags" Target="../tags/tag407.xml"/><Relationship Id="rId74" Type="http://schemas.openxmlformats.org/officeDocument/2006/relationships/tags" Target="../tags/tag423.xml"/><Relationship Id="rId79" Type="http://schemas.openxmlformats.org/officeDocument/2006/relationships/tags" Target="../tags/tag428.xml"/><Relationship Id="rId102" Type="http://schemas.openxmlformats.org/officeDocument/2006/relationships/tags" Target="../tags/tag451.xml"/><Relationship Id="rId123" Type="http://schemas.openxmlformats.org/officeDocument/2006/relationships/tags" Target="../tags/tag472.xml"/><Relationship Id="rId5" Type="http://schemas.openxmlformats.org/officeDocument/2006/relationships/tags" Target="../tags/tag354.xml"/><Relationship Id="rId61" Type="http://schemas.openxmlformats.org/officeDocument/2006/relationships/tags" Target="../tags/tag410.xml"/><Relationship Id="rId82" Type="http://schemas.openxmlformats.org/officeDocument/2006/relationships/tags" Target="../tags/tag431.xml"/><Relationship Id="rId90" Type="http://schemas.openxmlformats.org/officeDocument/2006/relationships/tags" Target="../tags/tag439.xml"/><Relationship Id="rId95" Type="http://schemas.openxmlformats.org/officeDocument/2006/relationships/tags" Target="../tags/tag444.xml"/><Relationship Id="rId19" Type="http://schemas.openxmlformats.org/officeDocument/2006/relationships/tags" Target="../tags/tag368.xml"/><Relationship Id="rId14" Type="http://schemas.openxmlformats.org/officeDocument/2006/relationships/tags" Target="../tags/tag363.xml"/><Relationship Id="rId22" Type="http://schemas.openxmlformats.org/officeDocument/2006/relationships/tags" Target="../tags/tag371.xml"/><Relationship Id="rId27" Type="http://schemas.openxmlformats.org/officeDocument/2006/relationships/tags" Target="../tags/tag376.xml"/><Relationship Id="rId30" Type="http://schemas.openxmlformats.org/officeDocument/2006/relationships/tags" Target="../tags/tag379.xml"/><Relationship Id="rId35" Type="http://schemas.openxmlformats.org/officeDocument/2006/relationships/tags" Target="../tags/tag384.xml"/><Relationship Id="rId43" Type="http://schemas.openxmlformats.org/officeDocument/2006/relationships/tags" Target="../tags/tag392.xml"/><Relationship Id="rId48" Type="http://schemas.openxmlformats.org/officeDocument/2006/relationships/tags" Target="../tags/tag397.xml"/><Relationship Id="rId56" Type="http://schemas.openxmlformats.org/officeDocument/2006/relationships/tags" Target="../tags/tag405.xml"/><Relationship Id="rId64" Type="http://schemas.openxmlformats.org/officeDocument/2006/relationships/tags" Target="../tags/tag413.xml"/><Relationship Id="rId69" Type="http://schemas.openxmlformats.org/officeDocument/2006/relationships/tags" Target="../tags/tag418.xml"/><Relationship Id="rId77" Type="http://schemas.openxmlformats.org/officeDocument/2006/relationships/tags" Target="../tags/tag426.xml"/><Relationship Id="rId100" Type="http://schemas.openxmlformats.org/officeDocument/2006/relationships/tags" Target="../tags/tag449.xml"/><Relationship Id="rId105" Type="http://schemas.openxmlformats.org/officeDocument/2006/relationships/tags" Target="../tags/tag454.xml"/><Relationship Id="rId113" Type="http://schemas.openxmlformats.org/officeDocument/2006/relationships/tags" Target="../tags/tag462.xml"/><Relationship Id="rId118" Type="http://schemas.openxmlformats.org/officeDocument/2006/relationships/tags" Target="../tags/tag467.xml"/><Relationship Id="rId126" Type="http://schemas.openxmlformats.org/officeDocument/2006/relationships/image" Target="../media/image3.png"/><Relationship Id="rId8" Type="http://schemas.openxmlformats.org/officeDocument/2006/relationships/tags" Target="../tags/tag357.xml"/><Relationship Id="rId51" Type="http://schemas.openxmlformats.org/officeDocument/2006/relationships/tags" Target="../tags/tag400.xml"/><Relationship Id="rId72" Type="http://schemas.openxmlformats.org/officeDocument/2006/relationships/tags" Target="../tags/tag421.xml"/><Relationship Id="rId80" Type="http://schemas.openxmlformats.org/officeDocument/2006/relationships/tags" Target="../tags/tag429.xml"/><Relationship Id="rId85" Type="http://schemas.openxmlformats.org/officeDocument/2006/relationships/tags" Target="../tags/tag434.xml"/><Relationship Id="rId93" Type="http://schemas.openxmlformats.org/officeDocument/2006/relationships/tags" Target="../tags/tag442.xml"/><Relationship Id="rId98" Type="http://schemas.openxmlformats.org/officeDocument/2006/relationships/tags" Target="../tags/tag447.xml"/><Relationship Id="rId121" Type="http://schemas.openxmlformats.org/officeDocument/2006/relationships/tags" Target="../tags/tag470.xml"/><Relationship Id="rId3" Type="http://schemas.openxmlformats.org/officeDocument/2006/relationships/tags" Target="../tags/tag352.xml"/><Relationship Id="rId12" Type="http://schemas.openxmlformats.org/officeDocument/2006/relationships/tags" Target="../tags/tag361.xml"/><Relationship Id="rId17" Type="http://schemas.openxmlformats.org/officeDocument/2006/relationships/tags" Target="../tags/tag366.xml"/><Relationship Id="rId25" Type="http://schemas.openxmlformats.org/officeDocument/2006/relationships/tags" Target="../tags/tag374.xml"/><Relationship Id="rId33" Type="http://schemas.openxmlformats.org/officeDocument/2006/relationships/tags" Target="../tags/tag382.xml"/><Relationship Id="rId38" Type="http://schemas.openxmlformats.org/officeDocument/2006/relationships/tags" Target="../tags/tag387.xml"/><Relationship Id="rId46" Type="http://schemas.openxmlformats.org/officeDocument/2006/relationships/tags" Target="../tags/tag395.xml"/><Relationship Id="rId59" Type="http://schemas.openxmlformats.org/officeDocument/2006/relationships/tags" Target="../tags/tag408.xml"/><Relationship Id="rId67" Type="http://schemas.openxmlformats.org/officeDocument/2006/relationships/tags" Target="../tags/tag416.xml"/><Relationship Id="rId103" Type="http://schemas.openxmlformats.org/officeDocument/2006/relationships/tags" Target="../tags/tag452.xml"/><Relationship Id="rId108" Type="http://schemas.openxmlformats.org/officeDocument/2006/relationships/tags" Target="../tags/tag457.xml"/><Relationship Id="rId116" Type="http://schemas.openxmlformats.org/officeDocument/2006/relationships/tags" Target="../tags/tag465.xml"/><Relationship Id="rId124" Type="http://schemas.openxmlformats.org/officeDocument/2006/relationships/tags" Target="../tags/tag473.xml"/><Relationship Id="rId20" Type="http://schemas.openxmlformats.org/officeDocument/2006/relationships/tags" Target="../tags/tag369.xml"/><Relationship Id="rId41" Type="http://schemas.openxmlformats.org/officeDocument/2006/relationships/tags" Target="../tags/tag390.xml"/><Relationship Id="rId54" Type="http://schemas.openxmlformats.org/officeDocument/2006/relationships/tags" Target="../tags/tag403.xml"/><Relationship Id="rId62" Type="http://schemas.openxmlformats.org/officeDocument/2006/relationships/tags" Target="../tags/tag411.xml"/><Relationship Id="rId70" Type="http://schemas.openxmlformats.org/officeDocument/2006/relationships/tags" Target="../tags/tag419.xml"/><Relationship Id="rId75" Type="http://schemas.openxmlformats.org/officeDocument/2006/relationships/tags" Target="../tags/tag424.xml"/><Relationship Id="rId83" Type="http://schemas.openxmlformats.org/officeDocument/2006/relationships/tags" Target="../tags/tag432.xml"/><Relationship Id="rId88" Type="http://schemas.openxmlformats.org/officeDocument/2006/relationships/tags" Target="../tags/tag437.xml"/><Relationship Id="rId91" Type="http://schemas.openxmlformats.org/officeDocument/2006/relationships/tags" Target="../tags/tag440.xml"/><Relationship Id="rId96" Type="http://schemas.openxmlformats.org/officeDocument/2006/relationships/tags" Target="../tags/tag445.xml"/><Relationship Id="rId111" Type="http://schemas.openxmlformats.org/officeDocument/2006/relationships/tags" Target="../tags/tag460.xml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5" Type="http://schemas.openxmlformats.org/officeDocument/2006/relationships/tags" Target="../tags/tag364.xml"/><Relationship Id="rId23" Type="http://schemas.openxmlformats.org/officeDocument/2006/relationships/tags" Target="../tags/tag372.xml"/><Relationship Id="rId28" Type="http://schemas.openxmlformats.org/officeDocument/2006/relationships/tags" Target="../tags/tag377.xml"/><Relationship Id="rId36" Type="http://schemas.openxmlformats.org/officeDocument/2006/relationships/tags" Target="../tags/tag385.xml"/><Relationship Id="rId49" Type="http://schemas.openxmlformats.org/officeDocument/2006/relationships/tags" Target="../tags/tag398.xml"/><Relationship Id="rId57" Type="http://schemas.openxmlformats.org/officeDocument/2006/relationships/tags" Target="../tags/tag406.xml"/><Relationship Id="rId106" Type="http://schemas.openxmlformats.org/officeDocument/2006/relationships/tags" Target="../tags/tag455.xml"/><Relationship Id="rId114" Type="http://schemas.openxmlformats.org/officeDocument/2006/relationships/tags" Target="../tags/tag463.xml"/><Relationship Id="rId119" Type="http://schemas.openxmlformats.org/officeDocument/2006/relationships/tags" Target="../tags/tag468.xml"/><Relationship Id="rId10" Type="http://schemas.openxmlformats.org/officeDocument/2006/relationships/tags" Target="../tags/tag359.xml"/><Relationship Id="rId31" Type="http://schemas.openxmlformats.org/officeDocument/2006/relationships/tags" Target="../tags/tag380.xml"/><Relationship Id="rId44" Type="http://schemas.openxmlformats.org/officeDocument/2006/relationships/tags" Target="../tags/tag393.xml"/><Relationship Id="rId52" Type="http://schemas.openxmlformats.org/officeDocument/2006/relationships/tags" Target="../tags/tag401.xml"/><Relationship Id="rId60" Type="http://schemas.openxmlformats.org/officeDocument/2006/relationships/tags" Target="../tags/tag409.xml"/><Relationship Id="rId65" Type="http://schemas.openxmlformats.org/officeDocument/2006/relationships/tags" Target="../tags/tag414.xml"/><Relationship Id="rId73" Type="http://schemas.openxmlformats.org/officeDocument/2006/relationships/tags" Target="../tags/tag422.xml"/><Relationship Id="rId78" Type="http://schemas.openxmlformats.org/officeDocument/2006/relationships/tags" Target="../tags/tag427.xml"/><Relationship Id="rId81" Type="http://schemas.openxmlformats.org/officeDocument/2006/relationships/tags" Target="../tags/tag430.xml"/><Relationship Id="rId86" Type="http://schemas.openxmlformats.org/officeDocument/2006/relationships/tags" Target="../tags/tag435.xml"/><Relationship Id="rId94" Type="http://schemas.openxmlformats.org/officeDocument/2006/relationships/tags" Target="../tags/tag443.xml"/><Relationship Id="rId99" Type="http://schemas.openxmlformats.org/officeDocument/2006/relationships/tags" Target="../tags/tag448.xml"/><Relationship Id="rId101" Type="http://schemas.openxmlformats.org/officeDocument/2006/relationships/tags" Target="../tags/tag450.xml"/><Relationship Id="rId122" Type="http://schemas.openxmlformats.org/officeDocument/2006/relationships/tags" Target="../tags/tag471.xml"/><Relationship Id="rId4" Type="http://schemas.openxmlformats.org/officeDocument/2006/relationships/tags" Target="../tags/tag353.xml"/><Relationship Id="rId9" Type="http://schemas.openxmlformats.org/officeDocument/2006/relationships/tags" Target="../tags/tag358.xml"/><Relationship Id="rId13" Type="http://schemas.openxmlformats.org/officeDocument/2006/relationships/tags" Target="../tags/tag362.xml"/><Relationship Id="rId18" Type="http://schemas.openxmlformats.org/officeDocument/2006/relationships/tags" Target="../tags/tag367.xml"/><Relationship Id="rId39" Type="http://schemas.openxmlformats.org/officeDocument/2006/relationships/tags" Target="../tags/tag388.xml"/><Relationship Id="rId109" Type="http://schemas.openxmlformats.org/officeDocument/2006/relationships/tags" Target="../tags/tag458.xml"/><Relationship Id="rId34" Type="http://schemas.openxmlformats.org/officeDocument/2006/relationships/tags" Target="../tags/tag383.xml"/><Relationship Id="rId50" Type="http://schemas.openxmlformats.org/officeDocument/2006/relationships/tags" Target="../tags/tag399.xml"/><Relationship Id="rId55" Type="http://schemas.openxmlformats.org/officeDocument/2006/relationships/tags" Target="../tags/tag404.xml"/><Relationship Id="rId76" Type="http://schemas.openxmlformats.org/officeDocument/2006/relationships/tags" Target="../tags/tag425.xml"/><Relationship Id="rId97" Type="http://schemas.openxmlformats.org/officeDocument/2006/relationships/tags" Target="../tags/tag446.xml"/><Relationship Id="rId104" Type="http://schemas.openxmlformats.org/officeDocument/2006/relationships/tags" Target="../tags/tag453.xml"/><Relationship Id="rId120" Type="http://schemas.openxmlformats.org/officeDocument/2006/relationships/tags" Target="../tags/tag469.xml"/><Relationship Id="rId125" Type="http://schemas.openxmlformats.org/officeDocument/2006/relationships/slideLayout" Target="../slideLayouts/slideLayout2.xml"/><Relationship Id="rId7" Type="http://schemas.openxmlformats.org/officeDocument/2006/relationships/tags" Target="../tags/tag356.xml"/><Relationship Id="rId71" Type="http://schemas.openxmlformats.org/officeDocument/2006/relationships/tags" Target="../tags/tag420.xml"/><Relationship Id="rId92" Type="http://schemas.openxmlformats.org/officeDocument/2006/relationships/tags" Target="../tags/tag441.xml"/><Relationship Id="rId2" Type="http://schemas.openxmlformats.org/officeDocument/2006/relationships/tags" Target="../tags/tag351.xml"/><Relationship Id="rId29" Type="http://schemas.openxmlformats.org/officeDocument/2006/relationships/tags" Target="../tags/tag378.xml"/><Relationship Id="rId24" Type="http://schemas.openxmlformats.org/officeDocument/2006/relationships/tags" Target="../tags/tag373.xml"/><Relationship Id="rId40" Type="http://schemas.openxmlformats.org/officeDocument/2006/relationships/tags" Target="../tags/tag389.xml"/><Relationship Id="rId45" Type="http://schemas.openxmlformats.org/officeDocument/2006/relationships/tags" Target="../tags/tag394.xml"/><Relationship Id="rId66" Type="http://schemas.openxmlformats.org/officeDocument/2006/relationships/tags" Target="../tags/tag415.xml"/><Relationship Id="rId87" Type="http://schemas.openxmlformats.org/officeDocument/2006/relationships/tags" Target="../tags/tag436.xml"/><Relationship Id="rId110" Type="http://schemas.openxmlformats.org/officeDocument/2006/relationships/tags" Target="../tags/tag459.xml"/><Relationship Id="rId115" Type="http://schemas.openxmlformats.org/officeDocument/2006/relationships/tags" Target="../tags/tag46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81.xml"/><Relationship Id="rId13" Type="http://schemas.openxmlformats.org/officeDocument/2006/relationships/tags" Target="../tags/tag486.xml"/><Relationship Id="rId18" Type="http://schemas.openxmlformats.org/officeDocument/2006/relationships/tags" Target="../tags/tag491.xml"/><Relationship Id="rId26" Type="http://schemas.openxmlformats.org/officeDocument/2006/relationships/tags" Target="../tags/tag499.xml"/><Relationship Id="rId3" Type="http://schemas.openxmlformats.org/officeDocument/2006/relationships/tags" Target="../tags/tag476.xml"/><Relationship Id="rId21" Type="http://schemas.openxmlformats.org/officeDocument/2006/relationships/tags" Target="../tags/tag494.xml"/><Relationship Id="rId7" Type="http://schemas.openxmlformats.org/officeDocument/2006/relationships/tags" Target="../tags/tag480.xml"/><Relationship Id="rId12" Type="http://schemas.openxmlformats.org/officeDocument/2006/relationships/tags" Target="../tags/tag485.xml"/><Relationship Id="rId17" Type="http://schemas.openxmlformats.org/officeDocument/2006/relationships/tags" Target="../tags/tag490.xml"/><Relationship Id="rId25" Type="http://schemas.openxmlformats.org/officeDocument/2006/relationships/tags" Target="../tags/tag498.xml"/><Relationship Id="rId2" Type="http://schemas.openxmlformats.org/officeDocument/2006/relationships/tags" Target="../tags/tag475.xml"/><Relationship Id="rId16" Type="http://schemas.openxmlformats.org/officeDocument/2006/relationships/tags" Target="../tags/tag489.xml"/><Relationship Id="rId20" Type="http://schemas.openxmlformats.org/officeDocument/2006/relationships/tags" Target="../tags/tag493.xml"/><Relationship Id="rId29" Type="http://schemas.openxmlformats.org/officeDocument/2006/relationships/tags" Target="../tags/tag502.xml"/><Relationship Id="rId1" Type="http://schemas.openxmlformats.org/officeDocument/2006/relationships/tags" Target="../tags/tag474.xml"/><Relationship Id="rId6" Type="http://schemas.openxmlformats.org/officeDocument/2006/relationships/tags" Target="../tags/tag479.xml"/><Relationship Id="rId11" Type="http://schemas.openxmlformats.org/officeDocument/2006/relationships/tags" Target="../tags/tag484.xml"/><Relationship Id="rId24" Type="http://schemas.openxmlformats.org/officeDocument/2006/relationships/tags" Target="../tags/tag497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478.xml"/><Relationship Id="rId15" Type="http://schemas.openxmlformats.org/officeDocument/2006/relationships/tags" Target="../tags/tag488.xml"/><Relationship Id="rId23" Type="http://schemas.openxmlformats.org/officeDocument/2006/relationships/tags" Target="../tags/tag496.xml"/><Relationship Id="rId28" Type="http://schemas.openxmlformats.org/officeDocument/2006/relationships/tags" Target="../tags/tag501.xml"/><Relationship Id="rId10" Type="http://schemas.openxmlformats.org/officeDocument/2006/relationships/tags" Target="../tags/tag483.xml"/><Relationship Id="rId19" Type="http://schemas.openxmlformats.org/officeDocument/2006/relationships/tags" Target="../tags/tag492.xml"/><Relationship Id="rId31" Type="http://schemas.openxmlformats.org/officeDocument/2006/relationships/tags" Target="../tags/tag504.xml"/><Relationship Id="rId4" Type="http://schemas.openxmlformats.org/officeDocument/2006/relationships/tags" Target="../tags/tag477.xml"/><Relationship Id="rId9" Type="http://schemas.openxmlformats.org/officeDocument/2006/relationships/tags" Target="../tags/tag482.xml"/><Relationship Id="rId14" Type="http://schemas.openxmlformats.org/officeDocument/2006/relationships/tags" Target="../tags/tag487.xml"/><Relationship Id="rId22" Type="http://schemas.openxmlformats.org/officeDocument/2006/relationships/tags" Target="../tags/tag495.xml"/><Relationship Id="rId27" Type="http://schemas.openxmlformats.org/officeDocument/2006/relationships/tags" Target="../tags/tag500.xml"/><Relationship Id="rId30" Type="http://schemas.openxmlformats.org/officeDocument/2006/relationships/tags" Target="../tags/tag50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12.xml"/><Relationship Id="rId13" Type="http://schemas.openxmlformats.org/officeDocument/2006/relationships/tags" Target="../tags/tag517.xml"/><Relationship Id="rId18" Type="http://schemas.openxmlformats.org/officeDocument/2006/relationships/tags" Target="../tags/tag522.xml"/><Relationship Id="rId26" Type="http://schemas.openxmlformats.org/officeDocument/2006/relationships/tags" Target="../tags/tag530.xml"/><Relationship Id="rId39" Type="http://schemas.openxmlformats.org/officeDocument/2006/relationships/tags" Target="../tags/tag543.xml"/><Relationship Id="rId3" Type="http://schemas.openxmlformats.org/officeDocument/2006/relationships/tags" Target="../tags/tag507.xml"/><Relationship Id="rId21" Type="http://schemas.openxmlformats.org/officeDocument/2006/relationships/tags" Target="../tags/tag525.xml"/><Relationship Id="rId34" Type="http://schemas.openxmlformats.org/officeDocument/2006/relationships/tags" Target="../tags/tag538.xml"/><Relationship Id="rId42" Type="http://schemas.openxmlformats.org/officeDocument/2006/relationships/tags" Target="../tags/tag546.xml"/><Relationship Id="rId7" Type="http://schemas.openxmlformats.org/officeDocument/2006/relationships/tags" Target="../tags/tag511.xml"/><Relationship Id="rId12" Type="http://schemas.openxmlformats.org/officeDocument/2006/relationships/tags" Target="../tags/tag516.xml"/><Relationship Id="rId17" Type="http://schemas.openxmlformats.org/officeDocument/2006/relationships/tags" Target="../tags/tag521.xml"/><Relationship Id="rId25" Type="http://schemas.openxmlformats.org/officeDocument/2006/relationships/tags" Target="../tags/tag529.xml"/><Relationship Id="rId33" Type="http://schemas.openxmlformats.org/officeDocument/2006/relationships/tags" Target="../tags/tag537.xml"/><Relationship Id="rId38" Type="http://schemas.openxmlformats.org/officeDocument/2006/relationships/tags" Target="../tags/tag542.xml"/><Relationship Id="rId2" Type="http://schemas.openxmlformats.org/officeDocument/2006/relationships/tags" Target="../tags/tag506.xml"/><Relationship Id="rId16" Type="http://schemas.openxmlformats.org/officeDocument/2006/relationships/tags" Target="../tags/tag520.xml"/><Relationship Id="rId20" Type="http://schemas.openxmlformats.org/officeDocument/2006/relationships/tags" Target="../tags/tag524.xml"/><Relationship Id="rId29" Type="http://schemas.openxmlformats.org/officeDocument/2006/relationships/tags" Target="../tags/tag533.xml"/><Relationship Id="rId41" Type="http://schemas.openxmlformats.org/officeDocument/2006/relationships/tags" Target="../tags/tag545.xml"/><Relationship Id="rId1" Type="http://schemas.openxmlformats.org/officeDocument/2006/relationships/tags" Target="../tags/tag505.xml"/><Relationship Id="rId6" Type="http://schemas.openxmlformats.org/officeDocument/2006/relationships/tags" Target="../tags/tag510.xml"/><Relationship Id="rId11" Type="http://schemas.openxmlformats.org/officeDocument/2006/relationships/tags" Target="../tags/tag515.xml"/><Relationship Id="rId24" Type="http://schemas.openxmlformats.org/officeDocument/2006/relationships/tags" Target="../tags/tag528.xml"/><Relationship Id="rId32" Type="http://schemas.openxmlformats.org/officeDocument/2006/relationships/tags" Target="../tags/tag536.xml"/><Relationship Id="rId37" Type="http://schemas.openxmlformats.org/officeDocument/2006/relationships/tags" Target="../tags/tag541.xml"/><Relationship Id="rId40" Type="http://schemas.openxmlformats.org/officeDocument/2006/relationships/tags" Target="../tags/tag544.xml"/><Relationship Id="rId5" Type="http://schemas.openxmlformats.org/officeDocument/2006/relationships/tags" Target="../tags/tag509.xml"/><Relationship Id="rId15" Type="http://schemas.openxmlformats.org/officeDocument/2006/relationships/tags" Target="../tags/tag519.xml"/><Relationship Id="rId23" Type="http://schemas.openxmlformats.org/officeDocument/2006/relationships/tags" Target="../tags/tag527.xml"/><Relationship Id="rId28" Type="http://schemas.openxmlformats.org/officeDocument/2006/relationships/tags" Target="../tags/tag532.xml"/><Relationship Id="rId36" Type="http://schemas.openxmlformats.org/officeDocument/2006/relationships/tags" Target="../tags/tag540.xml"/><Relationship Id="rId10" Type="http://schemas.openxmlformats.org/officeDocument/2006/relationships/tags" Target="../tags/tag514.xml"/><Relationship Id="rId19" Type="http://schemas.openxmlformats.org/officeDocument/2006/relationships/tags" Target="../tags/tag523.xml"/><Relationship Id="rId31" Type="http://schemas.openxmlformats.org/officeDocument/2006/relationships/tags" Target="../tags/tag535.xml"/><Relationship Id="rId44" Type="http://schemas.openxmlformats.org/officeDocument/2006/relationships/image" Target="../media/image4.png"/><Relationship Id="rId4" Type="http://schemas.openxmlformats.org/officeDocument/2006/relationships/tags" Target="../tags/tag508.xml"/><Relationship Id="rId9" Type="http://schemas.openxmlformats.org/officeDocument/2006/relationships/tags" Target="../tags/tag513.xml"/><Relationship Id="rId14" Type="http://schemas.openxmlformats.org/officeDocument/2006/relationships/tags" Target="../tags/tag518.xml"/><Relationship Id="rId22" Type="http://schemas.openxmlformats.org/officeDocument/2006/relationships/tags" Target="../tags/tag526.xml"/><Relationship Id="rId27" Type="http://schemas.openxmlformats.org/officeDocument/2006/relationships/tags" Target="../tags/tag531.xml"/><Relationship Id="rId30" Type="http://schemas.openxmlformats.org/officeDocument/2006/relationships/tags" Target="../tags/tag534.xml"/><Relationship Id="rId35" Type="http://schemas.openxmlformats.org/officeDocument/2006/relationships/tags" Target="../tags/tag539.xml"/><Relationship Id="rId43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54.xml"/><Relationship Id="rId13" Type="http://schemas.openxmlformats.org/officeDocument/2006/relationships/tags" Target="../tags/tag559.xml"/><Relationship Id="rId3" Type="http://schemas.openxmlformats.org/officeDocument/2006/relationships/tags" Target="../tags/tag549.xml"/><Relationship Id="rId7" Type="http://schemas.openxmlformats.org/officeDocument/2006/relationships/tags" Target="../tags/tag553.xml"/><Relationship Id="rId12" Type="http://schemas.openxmlformats.org/officeDocument/2006/relationships/tags" Target="../tags/tag558.xml"/><Relationship Id="rId17" Type="http://schemas.openxmlformats.org/officeDocument/2006/relationships/image" Target="../media/image5.png"/><Relationship Id="rId2" Type="http://schemas.openxmlformats.org/officeDocument/2006/relationships/tags" Target="../tags/tag548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547.xml"/><Relationship Id="rId6" Type="http://schemas.openxmlformats.org/officeDocument/2006/relationships/tags" Target="../tags/tag552.xml"/><Relationship Id="rId11" Type="http://schemas.openxmlformats.org/officeDocument/2006/relationships/tags" Target="../tags/tag557.xml"/><Relationship Id="rId5" Type="http://schemas.openxmlformats.org/officeDocument/2006/relationships/tags" Target="../tags/tag551.xml"/><Relationship Id="rId15" Type="http://schemas.openxmlformats.org/officeDocument/2006/relationships/tags" Target="../tags/tag561.xml"/><Relationship Id="rId10" Type="http://schemas.openxmlformats.org/officeDocument/2006/relationships/tags" Target="../tags/tag556.xml"/><Relationship Id="rId4" Type="http://schemas.openxmlformats.org/officeDocument/2006/relationships/tags" Target="../tags/tag550.xml"/><Relationship Id="rId9" Type="http://schemas.openxmlformats.org/officeDocument/2006/relationships/tags" Target="../tags/tag555.xml"/><Relationship Id="rId14" Type="http://schemas.openxmlformats.org/officeDocument/2006/relationships/tags" Target="../tags/tag560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587.xml"/><Relationship Id="rId117" Type="http://schemas.openxmlformats.org/officeDocument/2006/relationships/slideLayout" Target="../slideLayouts/slideLayout2.xml"/><Relationship Id="rId21" Type="http://schemas.openxmlformats.org/officeDocument/2006/relationships/tags" Target="../tags/tag582.xml"/><Relationship Id="rId42" Type="http://schemas.openxmlformats.org/officeDocument/2006/relationships/tags" Target="../tags/tag603.xml"/><Relationship Id="rId47" Type="http://schemas.openxmlformats.org/officeDocument/2006/relationships/tags" Target="../tags/tag608.xml"/><Relationship Id="rId63" Type="http://schemas.openxmlformats.org/officeDocument/2006/relationships/tags" Target="../tags/tag624.xml"/><Relationship Id="rId68" Type="http://schemas.openxmlformats.org/officeDocument/2006/relationships/tags" Target="../tags/tag629.xml"/><Relationship Id="rId84" Type="http://schemas.openxmlformats.org/officeDocument/2006/relationships/tags" Target="../tags/tag645.xml"/><Relationship Id="rId89" Type="http://schemas.openxmlformats.org/officeDocument/2006/relationships/tags" Target="../tags/tag650.xml"/><Relationship Id="rId112" Type="http://schemas.openxmlformats.org/officeDocument/2006/relationships/tags" Target="../tags/tag673.xml"/><Relationship Id="rId16" Type="http://schemas.openxmlformats.org/officeDocument/2006/relationships/tags" Target="../tags/tag577.xml"/><Relationship Id="rId107" Type="http://schemas.openxmlformats.org/officeDocument/2006/relationships/tags" Target="../tags/tag668.xml"/><Relationship Id="rId11" Type="http://schemas.openxmlformats.org/officeDocument/2006/relationships/tags" Target="../tags/tag572.xml"/><Relationship Id="rId24" Type="http://schemas.openxmlformats.org/officeDocument/2006/relationships/tags" Target="../tags/tag585.xml"/><Relationship Id="rId32" Type="http://schemas.openxmlformats.org/officeDocument/2006/relationships/tags" Target="../tags/tag593.xml"/><Relationship Id="rId37" Type="http://schemas.openxmlformats.org/officeDocument/2006/relationships/tags" Target="../tags/tag598.xml"/><Relationship Id="rId40" Type="http://schemas.openxmlformats.org/officeDocument/2006/relationships/tags" Target="../tags/tag601.xml"/><Relationship Id="rId45" Type="http://schemas.openxmlformats.org/officeDocument/2006/relationships/tags" Target="../tags/tag606.xml"/><Relationship Id="rId53" Type="http://schemas.openxmlformats.org/officeDocument/2006/relationships/tags" Target="../tags/tag614.xml"/><Relationship Id="rId58" Type="http://schemas.openxmlformats.org/officeDocument/2006/relationships/tags" Target="../tags/tag619.xml"/><Relationship Id="rId66" Type="http://schemas.openxmlformats.org/officeDocument/2006/relationships/tags" Target="../tags/tag627.xml"/><Relationship Id="rId74" Type="http://schemas.openxmlformats.org/officeDocument/2006/relationships/tags" Target="../tags/tag635.xml"/><Relationship Id="rId79" Type="http://schemas.openxmlformats.org/officeDocument/2006/relationships/tags" Target="../tags/tag640.xml"/><Relationship Id="rId87" Type="http://schemas.openxmlformats.org/officeDocument/2006/relationships/tags" Target="../tags/tag648.xml"/><Relationship Id="rId102" Type="http://schemas.openxmlformats.org/officeDocument/2006/relationships/tags" Target="../tags/tag663.xml"/><Relationship Id="rId110" Type="http://schemas.openxmlformats.org/officeDocument/2006/relationships/tags" Target="../tags/tag671.xml"/><Relationship Id="rId115" Type="http://schemas.openxmlformats.org/officeDocument/2006/relationships/tags" Target="../tags/tag676.xml"/><Relationship Id="rId5" Type="http://schemas.openxmlformats.org/officeDocument/2006/relationships/tags" Target="../tags/tag566.xml"/><Relationship Id="rId61" Type="http://schemas.openxmlformats.org/officeDocument/2006/relationships/tags" Target="../tags/tag622.xml"/><Relationship Id="rId82" Type="http://schemas.openxmlformats.org/officeDocument/2006/relationships/tags" Target="../tags/tag643.xml"/><Relationship Id="rId90" Type="http://schemas.openxmlformats.org/officeDocument/2006/relationships/tags" Target="../tags/tag651.xml"/><Relationship Id="rId95" Type="http://schemas.openxmlformats.org/officeDocument/2006/relationships/tags" Target="../tags/tag656.xml"/><Relationship Id="rId19" Type="http://schemas.openxmlformats.org/officeDocument/2006/relationships/tags" Target="../tags/tag580.xml"/><Relationship Id="rId14" Type="http://schemas.openxmlformats.org/officeDocument/2006/relationships/tags" Target="../tags/tag575.xml"/><Relationship Id="rId22" Type="http://schemas.openxmlformats.org/officeDocument/2006/relationships/tags" Target="../tags/tag583.xml"/><Relationship Id="rId27" Type="http://schemas.openxmlformats.org/officeDocument/2006/relationships/tags" Target="../tags/tag588.xml"/><Relationship Id="rId30" Type="http://schemas.openxmlformats.org/officeDocument/2006/relationships/tags" Target="../tags/tag591.xml"/><Relationship Id="rId35" Type="http://schemas.openxmlformats.org/officeDocument/2006/relationships/tags" Target="../tags/tag596.xml"/><Relationship Id="rId43" Type="http://schemas.openxmlformats.org/officeDocument/2006/relationships/tags" Target="../tags/tag604.xml"/><Relationship Id="rId48" Type="http://schemas.openxmlformats.org/officeDocument/2006/relationships/tags" Target="../tags/tag609.xml"/><Relationship Id="rId56" Type="http://schemas.openxmlformats.org/officeDocument/2006/relationships/tags" Target="../tags/tag617.xml"/><Relationship Id="rId64" Type="http://schemas.openxmlformats.org/officeDocument/2006/relationships/tags" Target="../tags/tag625.xml"/><Relationship Id="rId69" Type="http://schemas.openxmlformats.org/officeDocument/2006/relationships/tags" Target="../tags/tag630.xml"/><Relationship Id="rId77" Type="http://schemas.openxmlformats.org/officeDocument/2006/relationships/tags" Target="../tags/tag638.xml"/><Relationship Id="rId100" Type="http://schemas.openxmlformats.org/officeDocument/2006/relationships/tags" Target="../tags/tag661.xml"/><Relationship Id="rId105" Type="http://schemas.openxmlformats.org/officeDocument/2006/relationships/tags" Target="../tags/tag666.xml"/><Relationship Id="rId113" Type="http://schemas.openxmlformats.org/officeDocument/2006/relationships/tags" Target="../tags/tag674.xml"/><Relationship Id="rId8" Type="http://schemas.openxmlformats.org/officeDocument/2006/relationships/tags" Target="../tags/tag569.xml"/><Relationship Id="rId51" Type="http://schemas.openxmlformats.org/officeDocument/2006/relationships/tags" Target="../tags/tag612.xml"/><Relationship Id="rId72" Type="http://schemas.openxmlformats.org/officeDocument/2006/relationships/tags" Target="../tags/tag633.xml"/><Relationship Id="rId80" Type="http://schemas.openxmlformats.org/officeDocument/2006/relationships/tags" Target="../tags/tag641.xml"/><Relationship Id="rId85" Type="http://schemas.openxmlformats.org/officeDocument/2006/relationships/tags" Target="../tags/tag646.xml"/><Relationship Id="rId93" Type="http://schemas.openxmlformats.org/officeDocument/2006/relationships/tags" Target="../tags/tag654.xml"/><Relationship Id="rId98" Type="http://schemas.openxmlformats.org/officeDocument/2006/relationships/tags" Target="../tags/tag659.xml"/><Relationship Id="rId3" Type="http://schemas.openxmlformats.org/officeDocument/2006/relationships/tags" Target="../tags/tag564.xml"/><Relationship Id="rId12" Type="http://schemas.openxmlformats.org/officeDocument/2006/relationships/tags" Target="../tags/tag573.xml"/><Relationship Id="rId17" Type="http://schemas.openxmlformats.org/officeDocument/2006/relationships/tags" Target="../tags/tag578.xml"/><Relationship Id="rId25" Type="http://schemas.openxmlformats.org/officeDocument/2006/relationships/tags" Target="../tags/tag586.xml"/><Relationship Id="rId33" Type="http://schemas.openxmlformats.org/officeDocument/2006/relationships/tags" Target="../tags/tag594.xml"/><Relationship Id="rId38" Type="http://schemas.openxmlformats.org/officeDocument/2006/relationships/tags" Target="../tags/tag599.xml"/><Relationship Id="rId46" Type="http://schemas.openxmlformats.org/officeDocument/2006/relationships/tags" Target="../tags/tag607.xml"/><Relationship Id="rId59" Type="http://schemas.openxmlformats.org/officeDocument/2006/relationships/tags" Target="../tags/tag620.xml"/><Relationship Id="rId67" Type="http://schemas.openxmlformats.org/officeDocument/2006/relationships/tags" Target="../tags/tag628.xml"/><Relationship Id="rId103" Type="http://schemas.openxmlformats.org/officeDocument/2006/relationships/tags" Target="../tags/tag664.xml"/><Relationship Id="rId108" Type="http://schemas.openxmlformats.org/officeDocument/2006/relationships/tags" Target="../tags/tag669.xml"/><Relationship Id="rId116" Type="http://schemas.openxmlformats.org/officeDocument/2006/relationships/tags" Target="../tags/tag677.xml"/><Relationship Id="rId20" Type="http://schemas.openxmlformats.org/officeDocument/2006/relationships/tags" Target="../tags/tag581.xml"/><Relationship Id="rId41" Type="http://schemas.openxmlformats.org/officeDocument/2006/relationships/tags" Target="../tags/tag602.xml"/><Relationship Id="rId54" Type="http://schemas.openxmlformats.org/officeDocument/2006/relationships/tags" Target="../tags/tag615.xml"/><Relationship Id="rId62" Type="http://schemas.openxmlformats.org/officeDocument/2006/relationships/tags" Target="../tags/tag623.xml"/><Relationship Id="rId70" Type="http://schemas.openxmlformats.org/officeDocument/2006/relationships/tags" Target="../tags/tag631.xml"/><Relationship Id="rId75" Type="http://schemas.openxmlformats.org/officeDocument/2006/relationships/tags" Target="../tags/tag636.xml"/><Relationship Id="rId83" Type="http://schemas.openxmlformats.org/officeDocument/2006/relationships/tags" Target="../tags/tag644.xml"/><Relationship Id="rId88" Type="http://schemas.openxmlformats.org/officeDocument/2006/relationships/tags" Target="../tags/tag649.xml"/><Relationship Id="rId91" Type="http://schemas.openxmlformats.org/officeDocument/2006/relationships/tags" Target="../tags/tag652.xml"/><Relationship Id="rId96" Type="http://schemas.openxmlformats.org/officeDocument/2006/relationships/tags" Target="../tags/tag657.xml"/><Relationship Id="rId111" Type="http://schemas.openxmlformats.org/officeDocument/2006/relationships/tags" Target="../tags/tag672.xml"/><Relationship Id="rId1" Type="http://schemas.openxmlformats.org/officeDocument/2006/relationships/tags" Target="../tags/tag562.xml"/><Relationship Id="rId6" Type="http://schemas.openxmlformats.org/officeDocument/2006/relationships/tags" Target="../tags/tag567.xml"/><Relationship Id="rId15" Type="http://schemas.openxmlformats.org/officeDocument/2006/relationships/tags" Target="../tags/tag576.xml"/><Relationship Id="rId23" Type="http://schemas.openxmlformats.org/officeDocument/2006/relationships/tags" Target="../tags/tag584.xml"/><Relationship Id="rId28" Type="http://schemas.openxmlformats.org/officeDocument/2006/relationships/tags" Target="../tags/tag589.xml"/><Relationship Id="rId36" Type="http://schemas.openxmlformats.org/officeDocument/2006/relationships/tags" Target="../tags/tag597.xml"/><Relationship Id="rId49" Type="http://schemas.openxmlformats.org/officeDocument/2006/relationships/tags" Target="../tags/tag610.xml"/><Relationship Id="rId57" Type="http://schemas.openxmlformats.org/officeDocument/2006/relationships/tags" Target="../tags/tag618.xml"/><Relationship Id="rId106" Type="http://schemas.openxmlformats.org/officeDocument/2006/relationships/tags" Target="../tags/tag667.xml"/><Relationship Id="rId114" Type="http://schemas.openxmlformats.org/officeDocument/2006/relationships/tags" Target="../tags/tag675.xml"/><Relationship Id="rId10" Type="http://schemas.openxmlformats.org/officeDocument/2006/relationships/tags" Target="../tags/tag571.xml"/><Relationship Id="rId31" Type="http://schemas.openxmlformats.org/officeDocument/2006/relationships/tags" Target="../tags/tag592.xml"/><Relationship Id="rId44" Type="http://schemas.openxmlformats.org/officeDocument/2006/relationships/tags" Target="../tags/tag605.xml"/><Relationship Id="rId52" Type="http://schemas.openxmlformats.org/officeDocument/2006/relationships/tags" Target="../tags/tag613.xml"/><Relationship Id="rId60" Type="http://schemas.openxmlformats.org/officeDocument/2006/relationships/tags" Target="../tags/tag621.xml"/><Relationship Id="rId65" Type="http://schemas.openxmlformats.org/officeDocument/2006/relationships/tags" Target="../tags/tag626.xml"/><Relationship Id="rId73" Type="http://schemas.openxmlformats.org/officeDocument/2006/relationships/tags" Target="../tags/tag634.xml"/><Relationship Id="rId78" Type="http://schemas.openxmlformats.org/officeDocument/2006/relationships/tags" Target="../tags/tag639.xml"/><Relationship Id="rId81" Type="http://schemas.openxmlformats.org/officeDocument/2006/relationships/tags" Target="../tags/tag642.xml"/><Relationship Id="rId86" Type="http://schemas.openxmlformats.org/officeDocument/2006/relationships/tags" Target="../tags/tag647.xml"/><Relationship Id="rId94" Type="http://schemas.openxmlformats.org/officeDocument/2006/relationships/tags" Target="../tags/tag655.xml"/><Relationship Id="rId99" Type="http://schemas.openxmlformats.org/officeDocument/2006/relationships/tags" Target="../tags/tag660.xml"/><Relationship Id="rId101" Type="http://schemas.openxmlformats.org/officeDocument/2006/relationships/tags" Target="../tags/tag662.xml"/><Relationship Id="rId4" Type="http://schemas.openxmlformats.org/officeDocument/2006/relationships/tags" Target="../tags/tag565.xml"/><Relationship Id="rId9" Type="http://schemas.openxmlformats.org/officeDocument/2006/relationships/tags" Target="../tags/tag570.xml"/><Relationship Id="rId13" Type="http://schemas.openxmlformats.org/officeDocument/2006/relationships/tags" Target="../tags/tag574.xml"/><Relationship Id="rId18" Type="http://schemas.openxmlformats.org/officeDocument/2006/relationships/tags" Target="../tags/tag579.xml"/><Relationship Id="rId39" Type="http://schemas.openxmlformats.org/officeDocument/2006/relationships/tags" Target="../tags/tag600.xml"/><Relationship Id="rId109" Type="http://schemas.openxmlformats.org/officeDocument/2006/relationships/tags" Target="../tags/tag670.xml"/><Relationship Id="rId34" Type="http://schemas.openxmlformats.org/officeDocument/2006/relationships/tags" Target="../tags/tag595.xml"/><Relationship Id="rId50" Type="http://schemas.openxmlformats.org/officeDocument/2006/relationships/tags" Target="../tags/tag611.xml"/><Relationship Id="rId55" Type="http://schemas.openxmlformats.org/officeDocument/2006/relationships/tags" Target="../tags/tag616.xml"/><Relationship Id="rId76" Type="http://schemas.openxmlformats.org/officeDocument/2006/relationships/tags" Target="../tags/tag637.xml"/><Relationship Id="rId97" Type="http://schemas.openxmlformats.org/officeDocument/2006/relationships/tags" Target="../tags/tag658.xml"/><Relationship Id="rId104" Type="http://schemas.openxmlformats.org/officeDocument/2006/relationships/tags" Target="../tags/tag665.xml"/><Relationship Id="rId7" Type="http://schemas.openxmlformats.org/officeDocument/2006/relationships/tags" Target="../tags/tag568.xml"/><Relationship Id="rId71" Type="http://schemas.openxmlformats.org/officeDocument/2006/relationships/tags" Target="../tags/tag632.xml"/><Relationship Id="rId92" Type="http://schemas.openxmlformats.org/officeDocument/2006/relationships/tags" Target="../tags/tag653.xml"/><Relationship Id="rId2" Type="http://schemas.openxmlformats.org/officeDocument/2006/relationships/tags" Target="../tags/tag563.xml"/><Relationship Id="rId29" Type="http://schemas.openxmlformats.org/officeDocument/2006/relationships/tags" Target="../tags/tag59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85.xml"/><Relationship Id="rId3" Type="http://schemas.openxmlformats.org/officeDocument/2006/relationships/tags" Target="../tags/tag680.xml"/><Relationship Id="rId7" Type="http://schemas.openxmlformats.org/officeDocument/2006/relationships/tags" Target="../tags/tag684.xml"/><Relationship Id="rId2" Type="http://schemas.openxmlformats.org/officeDocument/2006/relationships/tags" Target="../tags/tag679.xml"/><Relationship Id="rId1" Type="http://schemas.openxmlformats.org/officeDocument/2006/relationships/tags" Target="../tags/tag678.xml"/><Relationship Id="rId6" Type="http://schemas.openxmlformats.org/officeDocument/2006/relationships/tags" Target="../tags/tag683.xml"/><Relationship Id="rId11" Type="http://schemas.openxmlformats.org/officeDocument/2006/relationships/image" Target="../media/image7.png"/><Relationship Id="rId5" Type="http://schemas.openxmlformats.org/officeDocument/2006/relationships/tags" Target="../tags/tag682.xml"/><Relationship Id="rId10" Type="http://schemas.openxmlformats.org/officeDocument/2006/relationships/image" Target="../media/image6.png"/><Relationship Id="rId4" Type="http://schemas.openxmlformats.org/officeDocument/2006/relationships/tags" Target="../tags/tag681.xml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7.xml"/><Relationship Id="rId1" Type="http://schemas.openxmlformats.org/officeDocument/2006/relationships/tags" Target="../tags/tag686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7.xml"/><Relationship Id="rId117" Type="http://schemas.openxmlformats.org/officeDocument/2006/relationships/tags" Target="../tags/tag118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63" Type="http://schemas.openxmlformats.org/officeDocument/2006/relationships/tags" Target="../tags/tag64.xml"/><Relationship Id="rId68" Type="http://schemas.openxmlformats.org/officeDocument/2006/relationships/tags" Target="../tags/tag69.xml"/><Relationship Id="rId84" Type="http://schemas.openxmlformats.org/officeDocument/2006/relationships/tags" Target="../tags/tag85.xml"/><Relationship Id="rId89" Type="http://schemas.openxmlformats.org/officeDocument/2006/relationships/tags" Target="../tags/tag90.xml"/><Relationship Id="rId112" Type="http://schemas.openxmlformats.org/officeDocument/2006/relationships/tags" Target="../tags/tag113.xml"/><Relationship Id="rId16" Type="http://schemas.openxmlformats.org/officeDocument/2006/relationships/tags" Target="../tags/tag17.xml"/><Relationship Id="rId107" Type="http://schemas.openxmlformats.org/officeDocument/2006/relationships/tags" Target="../tags/tag108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74" Type="http://schemas.openxmlformats.org/officeDocument/2006/relationships/tags" Target="../tags/tag75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tags" Target="../tags/tag124.xml"/><Relationship Id="rId128" Type="http://schemas.openxmlformats.org/officeDocument/2006/relationships/tags" Target="../tags/tag129.xml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tags" Target="../tags/tag96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tags" Target="../tags/tag57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105" Type="http://schemas.openxmlformats.org/officeDocument/2006/relationships/tags" Target="../tags/tag106.xml"/><Relationship Id="rId113" Type="http://schemas.openxmlformats.org/officeDocument/2006/relationships/tags" Target="../tags/tag114.xml"/><Relationship Id="rId118" Type="http://schemas.openxmlformats.org/officeDocument/2006/relationships/tags" Target="../tags/tag119.xml"/><Relationship Id="rId126" Type="http://schemas.openxmlformats.org/officeDocument/2006/relationships/tags" Target="../tags/tag127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93" Type="http://schemas.openxmlformats.org/officeDocument/2006/relationships/tags" Target="../tags/tag94.xml"/><Relationship Id="rId98" Type="http://schemas.openxmlformats.org/officeDocument/2006/relationships/tags" Target="../tags/tag99.xml"/><Relationship Id="rId121" Type="http://schemas.openxmlformats.org/officeDocument/2006/relationships/tags" Target="../tags/tag122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Relationship Id="rId67" Type="http://schemas.openxmlformats.org/officeDocument/2006/relationships/tags" Target="../tags/tag68.xml"/><Relationship Id="rId103" Type="http://schemas.openxmlformats.org/officeDocument/2006/relationships/tags" Target="../tags/tag104.xml"/><Relationship Id="rId108" Type="http://schemas.openxmlformats.org/officeDocument/2006/relationships/tags" Target="../tags/tag109.xml"/><Relationship Id="rId116" Type="http://schemas.openxmlformats.org/officeDocument/2006/relationships/tags" Target="../tags/tag117.xml"/><Relationship Id="rId124" Type="http://schemas.openxmlformats.org/officeDocument/2006/relationships/tags" Target="../tags/tag125.xml"/><Relationship Id="rId129" Type="http://schemas.openxmlformats.org/officeDocument/2006/relationships/tags" Target="../tags/tag130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tags" Target="../tags/tag63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91" Type="http://schemas.openxmlformats.org/officeDocument/2006/relationships/tags" Target="../tags/tag92.xml"/><Relationship Id="rId96" Type="http://schemas.openxmlformats.org/officeDocument/2006/relationships/tags" Target="../tags/tag97.xml"/><Relationship Id="rId111" Type="http://schemas.openxmlformats.org/officeDocument/2006/relationships/tags" Target="../tags/tag11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106" Type="http://schemas.openxmlformats.org/officeDocument/2006/relationships/tags" Target="../tags/tag107.xml"/><Relationship Id="rId114" Type="http://schemas.openxmlformats.org/officeDocument/2006/relationships/tags" Target="../tags/tag115.xml"/><Relationship Id="rId119" Type="http://schemas.openxmlformats.org/officeDocument/2006/relationships/tags" Target="../tags/tag120.xml"/><Relationship Id="rId127" Type="http://schemas.openxmlformats.org/officeDocument/2006/relationships/tags" Target="../tags/tag12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94" Type="http://schemas.openxmlformats.org/officeDocument/2006/relationships/tags" Target="../tags/tag95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tags" Target="../tags/tag123.xml"/><Relationship Id="rId130" Type="http://schemas.openxmlformats.org/officeDocument/2006/relationships/tags" Target="../tags/tag13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109" Type="http://schemas.openxmlformats.org/officeDocument/2006/relationships/tags" Target="../tags/tag11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04" Type="http://schemas.openxmlformats.org/officeDocument/2006/relationships/tags" Target="../tags/tag105.xml"/><Relationship Id="rId120" Type="http://schemas.openxmlformats.org/officeDocument/2006/relationships/tags" Target="../tags/tag121.xml"/><Relationship Id="rId125" Type="http://schemas.openxmlformats.org/officeDocument/2006/relationships/tags" Target="../tags/tag126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111.xml"/><Relationship Id="rId115" Type="http://schemas.openxmlformats.org/officeDocument/2006/relationships/tags" Target="../tags/tag116.xml"/><Relationship Id="rId131" Type="http://schemas.openxmlformats.org/officeDocument/2006/relationships/slideLayout" Target="../slideLayouts/slideLayout2.xml"/><Relationship Id="rId61" Type="http://schemas.openxmlformats.org/officeDocument/2006/relationships/tags" Target="../tags/tag62.xml"/><Relationship Id="rId82" Type="http://schemas.openxmlformats.org/officeDocument/2006/relationships/tags" Target="../tags/tag8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700.xml"/><Relationship Id="rId18" Type="http://schemas.openxmlformats.org/officeDocument/2006/relationships/tags" Target="../tags/tag705.xml"/><Relationship Id="rId26" Type="http://schemas.openxmlformats.org/officeDocument/2006/relationships/tags" Target="../tags/tag713.xml"/><Relationship Id="rId39" Type="http://schemas.openxmlformats.org/officeDocument/2006/relationships/tags" Target="../tags/tag726.xml"/><Relationship Id="rId3" Type="http://schemas.openxmlformats.org/officeDocument/2006/relationships/tags" Target="../tags/tag690.xml"/><Relationship Id="rId21" Type="http://schemas.openxmlformats.org/officeDocument/2006/relationships/tags" Target="../tags/tag708.xml"/><Relationship Id="rId34" Type="http://schemas.openxmlformats.org/officeDocument/2006/relationships/tags" Target="../tags/tag721.xml"/><Relationship Id="rId42" Type="http://schemas.openxmlformats.org/officeDocument/2006/relationships/tags" Target="../tags/tag729.xml"/><Relationship Id="rId47" Type="http://schemas.openxmlformats.org/officeDocument/2006/relationships/tags" Target="../tags/tag734.xml"/><Relationship Id="rId50" Type="http://schemas.openxmlformats.org/officeDocument/2006/relationships/tags" Target="../tags/tag737.xml"/><Relationship Id="rId7" Type="http://schemas.openxmlformats.org/officeDocument/2006/relationships/tags" Target="../tags/tag694.xml"/><Relationship Id="rId12" Type="http://schemas.openxmlformats.org/officeDocument/2006/relationships/tags" Target="../tags/tag699.xml"/><Relationship Id="rId17" Type="http://schemas.openxmlformats.org/officeDocument/2006/relationships/tags" Target="../tags/tag704.xml"/><Relationship Id="rId25" Type="http://schemas.openxmlformats.org/officeDocument/2006/relationships/tags" Target="../tags/tag712.xml"/><Relationship Id="rId33" Type="http://schemas.openxmlformats.org/officeDocument/2006/relationships/tags" Target="../tags/tag720.xml"/><Relationship Id="rId38" Type="http://schemas.openxmlformats.org/officeDocument/2006/relationships/tags" Target="../tags/tag725.xml"/><Relationship Id="rId46" Type="http://schemas.openxmlformats.org/officeDocument/2006/relationships/tags" Target="../tags/tag733.xml"/><Relationship Id="rId2" Type="http://schemas.openxmlformats.org/officeDocument/2006/relationships/tags" Target="../tags/tag689.xml"/><Relationship Id="rId16" Type="http://schemas.openxmlformats.org/officeDocument/2006/relationships/tags" Target="../tags/tag703.xml"/><Relationship Id="rId20" Type="http://schemas.openxmlformats.org/officeDocument/2006/relationships/tags" Target="../tags/tag707.xml"/><Relationship Id="rId29" Type="http://schemas.openxmlformats.org/officeDocument/2006/relationships/tags" Target="../tags/tag716.xml"/><Relationship Id="rId41" Type="http://schemas.openxmlformats.org/officeDocument/2006/relationships/tags" Target="../tags/tag728.xml"/><Relationship Id="rId1" Type="http://schemas.openxmlformats.org/officeDocument/2006/relationships/tags" Target="../tags/tag688.xml"/><Relationship Id="rId6" Type="http://schemas.openxmlformats.org/officeDocument/2006/relationships/tags" Target="../tags/tag693.xml"/><Relationship Id="rId11" Type="http://schemas.openxmlformats.org/officeDocument/2006/relationships/tags" Target="../tags/tag698.xml"/><Relationship Id="rId24" Type="http://schemas.openxmlformats.org/officeDocument/2006/relationships/tags" Target="../tags/tag711.xml"/><Relationship Id="rId32" Type="http://schemas.openxmlformats.org/officeDocument/2006/relationships/tags" Target="../tags/tag719.xml"/><Relationship Id="rId37" Type="http://schemas.openxmlformats.org/officeDocument/2006/relationships/tags" Target="../tags/tag724.xml"/><Relationship Id="rId40" Type="http://schemas.openxmlformats.org/officeDocument/2006/relationships/tags" Target="../tags/tag727.xml"/><Relationship Id="rId45" Type="http://schemas.openxmlformats.org/officeDocument/2006/relationships/tags" Target="../tags/tag732.xml"/><Relationship Id="rId53" Type="http://schemas.openxmlformats.org/officeDocument/2006/relationships/image" Target="../media/image5.png"/><Relationship Id="rId5" Type="http://schemas.openxmlformats.org/officeDocument/2006/relationships/tags" Target="../tags/tag692.xml"/><Relationship Id="rId15" Type="http://schemas.openxmlformats.org/officeDocument/2006/relationships/tags" Target="../tags/tag702.xml"/><Relationship Id="rId23" Type="http://schemas.openxmlformats.org/officeDocument/2006/relationships/tags" Target="../tags/tag710.xml"/><Relationship Id="rId28" Type="http://schemas.openxmlformats.org/officeDocument/2006/relationships/tags" Target="../tags/tag715.xml"/><Relationship Id="rId36" Type="http://schemas.openxmlformats.org/officeDocument/2006/relationships/tags" Target="../tags/tag723.xml"/><Relationship Id="rId49" Type="http://schemas.openxmlformats.org/officeDocument/2006/relationships/tags" Target="../tags/tag736.xml"/><Relationship Id="rId10" Type="http://schemas.openxmlformats.org/officeDocument/2006/relationships/tags" Target="../tags/tag697.xml"/><Relationship Id="rId19" Type="http://schemas.openxmlformats.org/officeDocument/2006/relationships/tags" Target="../tags/tag706.xml"/><Relationship Id="rId31" Type="http://schemas.openxmlformats.org/officeDocument/2006/relationships/tags" Target="../tags/tag718.xml"/><Relationship Id="rId44" Type="http://schemas.openxmlformats.org/officeDocument/2006/relationships/tags" Target="../tags/tag731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691.xml"/><Relationship Id="rId9" Type="http://schemas.openxmlformats.org/officeDocument/2006/relationships/tags" Target="../tags/tag696.xml"/><Relationship Id="rId14" Type="http://schemas.openxmlformats.org/officeDocument/2006/relationships/tags" Target="../tags/tag701.xml"/><Relationship Id="rId22" Type="http://schemas.openxmlformats.org/officeDocument/2006/relationships/tags" Target="../tags/tag709.xml"/><Relationship Id="rId27" Type="http://schemas.openxmlformats.org/officeDocument/2006/relationships/tags" Target="../tags/tag714.xml"/><Relationship Id="rId30" Type="http://schemas.openxmlformats.org/officeDocument/2006/relationships/tags" Target="../tags/tag717.xml"/><Relationship Id="rId35" Type="http://schemas.openxmlformats.org/officeDocument/2006/relationships/tags" Target="../tags/tag722.xml"/><Relationship Id="rId43" Type="http://schemas.openxmlformats.org/officeDocument/2006/relationships/tags" Target="../tags/tag730.xml"/><Relationship Id="rId48" Type="http://schemas.openxmlformats.org/officeDocument/2006/relationships/tags" Target="../tags/tag735.xml"/><Relationship Id="rId8" Type="http://schemas.openxmlformats.org/officeDocument/2006/relationships/tags" Target="../tags/tag695.xml"/><Relationship Id="rId51" Type="http://schemas.openxmlformats.org/officeDocument/2006/relationships/tags" Target="../tags/tag73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46.xml"/><Relationship Id="rId13" Type="http://schemas.openxmlformats.org/officeDocument/2006/relationships/tags" Target="../tags/tag751.xml"/><Relationship Id="rId18" Type="http://schemas.openxmlformats.org/officeDocument/2006/relationships/image" Target="../media/image8.png"/><Relationship Id="rId3" Type="http://schemas.openxmlformats.org/officeDocument/2006/relationships/tags" Target="../tags/tag741.xml"/><Relationship Id="rId7" Type="http://schemas.openxmlformats.org/officeDocument/2006/relationships/tags" Target="../tags/tag745.xml"/><Relationship Id="rId12" Type="http://schemas.openxmlformats.org/officeDocument/2006/relationships/tags" Target="../tags/tag75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740.xml"/><Relationship Id="rId16" Type="http://schemas.openxmlformats.org/officeDocument/2006/relationships/tags" Target="../tags/tag754.xml"/><Relationship Id="rId1" Type="http://schemas.openxmlformats.org/officeDocument/2006/relationships/tags" Target="../tags/tag739.xml"/><Relationship Id="rId6" Type="http://schemas.openxmlformats.org/officeDocument/2006/relationships/tags" Target="../tags/tag744.xml"/><Relationship Id="rId11" Type="http://schemas.openxmlformats.org/officeDocument/2006/relationships/tags" Target="../tags/tag749.xml"/><Relationship Id="rId5" Type="http://schemas.openxmlformats.org/officeDocument/2006/relationships/tags" Target="../tags/tag743.xml"/><Relationship Id="rId15" Type="http://schemas.openxmlformats.org/officeDocument/2006/relationships/tags" Target="../tags/tag753.xml"/><Relationship Id="rId10" Type="http://schemas.openxmlformats.org/officeDocument/2006/relationships/tags" Target="../tags/tag748.xml"/><Relationship Id="rId4" Type="http://schemas.openxmlformats.org/officeDocument/2006/relationships/tags" Target="../tags/tag742.xml"/><Relationship Id="rId9" Type="http://schemas.openxmlformats.org/officeDocument/2006/relationships/tags" Target="../tags/tag747.xml"/><Relationship Id="rId14" Type="http://schemas.openxmlformats.org/officeDocument/2006/relationships/tags" Target="../tags/tag75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767.xml"/><Relationship Id="rId18" Type="http://schemas.openxmlformats.org/officeDocument/2006/relationships/tags" Target="../tags/tag772.xml"/><Relationship Id="rId26" Type="http://schemas.openxmlformats.org/officeDocument/2006/relationships/tags" Target="../tags/tag780.xml"/><Relationship Id="rId39" Type="http://schemas.openxmlformats.org/officeDocument/2006/relationships/tags" Target="../tags/tag793.xml"/><Relationship Id="rId21" Type="http://schemas.openxmlformats.org/officeDocument/2006/relationships/tags" Target="../tags/tag775.xml"/><Relationship Id="rId34" Type="http://schemas.openxmlformats.org/officeDocument/2006/relationships/tags" Target="../tags/tag788.xml"/><Relationship Id="rId42" Type="http://schemas.openxmlformats.org/officeDocument/2006/relationships/tags" Target="../tags/tag796.xml"/><Relationship Id="rId47" Type="http://schemas.openxmlformats.org/officeDocument/2006/relationships/tags" Target="../tags/tag801.xml"/><Relationship Id="rId50" Type="http://schemas.openxmlformats.org/officeDocument/2006/relationships/tags" Target="../tags/tag804.xml"/><Relationship Id="rId55" Type="http://schemas.openxmlformats.org/officeDocument/2006/relationships/tags" Target="../tags/tag809.xml"/><Relationship Id="rId63" Type="http://schemas.openxmlformats.org/officeDocument/2006/relationships/tags" Target="../tags/tag817.xml"/><Relationship Id="rId68" Type="http://schemas.openxmlformats.org/officeDocument/2006/relationships/tags" Target="../tags/tag822.xml"/><Relationship Id="rId76" Type="http://schemas.openxmlformats.org/officeDocument/2006/relationships/tags" Target="../tags/tag830.xml"/><Relationship Id="rId84" Type="http://schemas.openxmlformats.org/officeDocument/2006/relationships/tags" Target="../tags/tag838.xml"/><Relationship Id="rId89" Type="http://schemas.openxmlformats.org/officeDocument/2006/relationships/tags" Target="../tags/tag843.xml"/><Relationship Id="rId7" Type="http://schemas.openxmlformats.org/officeDocument/2006/relationships/tags" Target="../tags/tag761.xml"/><Relationship Id="rId71" Type="http://schemas.openxmlformats.org/officeDocument/2006/relationships/tags" Target="../tags/tag825.xml"/><Relationship Id="rId92" Type="http://schemas.openxmlformats.org/officeDocument/2006/relationships/slideLayout" Target="../slideLayouts/slideLayout2.xml"/><Relationship Id="rId2" Type="http://schemas.openxmlformats.org/officeDocument/2006/relationships/tags" Target="../tags/tag756.xml"/><Relationship Id="rId16" Type="http://schemas.openxmlformats.org/officeDocument/2006/relationships/tags" Target="../tags/tag770.xml"/><Relationship Id="rId29" Type="http://schemas.openxmlformats.org/officeDocument/2006/relationships/tags" Target="../tags/tag783.xml"/><Relationship Id="rId11" Type="http://schemas.openxmlformats.org/officeDocument/2006/relationships/tags" Target="../tags/tag765.xml"/><Relationship Id="rId24" Type="http://schemas.openxmlformats.org/officeDocument/2006/relationships/tags" Target="../tags/tag778.xml"/><Relationship Id="rId32" Type="http://schemas.openxmlformats.org/officeDocument/2006/relationships/tags" Target="../tags/tag786.xml"/><Relationship Id="rId37" Type="http://schemas.openxmlformats.org/officeDocument/2006/relationships/tags" Target="../tags/tag791.xml"/><Relationship Id="rId40" Type="http://schemas.openxmlformats.org/officeDocument/2006/relationships/tags" Target="../tags/tag794.xml"/><Relationship Id="rId45" Type="http://schemas.openxmlformats.org/officeDocument/2006/relationships/tags" Target="../tags/tag799.xml"/><Relationship Id="rId53" Type="http://schemas.openxmlformats.org/officeDocument/2006/relationships/tags" Target="../tags/tag807.xml"/><Relationship Id="rId58" Type="http://schemas.openxmlformats.org/officeDocument/2006/relationships/tags" Target="../tags/tag812.xml"/><Relationship Id="rId66" Type="http://schemas.openxmlformats.org/officeDocument/2006/relationships/tags" Target="../tags/tag820.xml"/><Relationship Id="rId74" Type="http://schemas.openxmlformats.org/officeDocument/2006/relationships/tags" Target="../tags/tag828.xml"/><Relationship Id="rId79" Type="http://schemas.openxmlformats.org/officeDocument/2006/relationships/tags" Target="../tags/tag833.xml"/><Relationship Id="rId87" Type="http://schemas.openxmlformats.org/officeDocument/2006/relationships/tags" Target="../tags/tag841.xml"/><Relationship Id="rId5" Type="http://schemas.openxmlformats.org/officeDocument/2006/relationships/tags" Target="../tags/tag759.xml"/><Relationship Id="rId61" Type="http://schemas.openxmlformats.org/officeDocument/2006/relationships/tags" Target="../tags/tag815.xml"/><Relationship Id="rId82" Type="http://schemas.openxmlformats.org/officeDocument/2006/relationships/tags" Target="../tags/tag836.xml"/><Relationship Id="rId90" Type="http://schemas.openxmlformats.org/officeDocument/2006/relationships/tags" Target="../tags/tag844.xml"/><Relationship Id="rId19" Type="http://schemas.openxmlformats.org/officeDocument/2006/relationships/tags" Target="../tags/tag773.xml"/><Relationship Id="rId14" Type="http://schemas.openxmlformats.org/officeDocument/2006/relationships/tags" Target="../tags/tag768.xml"/><Relationship Id="rId22" Type="http://schemas.openxmlformats.org/officeDocument/2006/relationships/tags" Target="../tags/tag776.xml"/><Relationship Id="rId27" Type="http://schemas.openxmlformats.org/officeDocument/2006/relationships/tags" Target="../tags/tag781.xml"/><Relationship Id="rId30" Type="http://schemas.openxmlformats.org/officeDocument/2006/relationships/tags" Target="../tags/tag784.xml"/><Relationship Id="rId35" Type="http://schemas.openxmlformats.org/officeDocument/2006/relationships/tags" Target="../tags/tag789.xml"/><Relationship Id="rId43" Type="http://schemas.openxmlformats.org/officeDocument/2006/relationships/tags" Target="../tags/tag797.xml"/><Relationship Id="rId48" Type="http://schemas.openxmlformats.org/officeDocument/2006/relationships/tags" Target="../tags/tag802.xml"/><Relationship Id="rId56" Type="http://schemas.openxmlformats.org/officeDocument/2006/relationships/tags" Target="../tags/tag810.xml"/><Relationship Id="rId64" Type="http://schemas.openxmlformats.org/officeDocument/2006/relationships/tags" Target="../tags/tag818.xml"/><Relationship Id="rId69" Type="http://schemas.openxmlformats.org/officeDocument/2006/relationships/tags" Target="../tags/tag823.xml"/><Relationship Id="rId77" Type="http://schemas.openxmlformats.org/officeDocument/2006/relationships/tags" Target="../tags/tag831.xml"/><Relationship Id="rId8" Type="http://schemas.openxmlformats.org/officeDocument/2006/relationships/tags" Target="../tags/tag762.xml"/><Relationship Id="rId51" Type="http://schemas.openxmlformats.org/officeDocument/2006/relationships/tags" Target="../tags/tag805.xml"/><Relationship Id="rId72" Type="http://schemas.openxmlformats.org/officeDocument/2006/relationships/tags" Target="../tags/tag826.xml"/><Relationship Id="rId80" Type="http://schemas.openxmlformats.org/officeDocument/2006/relationships/tags" Target="../tags/tag834.xml"/><Relationship Id="rId85" Type="http://schemas.openxmlformats.org/officeDocument/2006/relationships/tags" Target="../tags/tag839.xml"/><Relationship Id="rId3" Type="http://schemas.openxmlformats.org/officeDocument/2006/relationships/tags" Target="../tags/tag757.xml"/><Relationship Id="rId12" Type="http://schemas.openxmlformats.org/officeDocument/2006/relationships/tags" Target="../tags/tag766.xml"/><Relationship Id="rId17" Type="http://schemas.openxmlformats.org/officeDocument/2006/relationships/tags" Target="../tags/tag771.xml"/><Relationship Id="rId25" Type="http://schemas.openxmlformats.org/officeDocument/2006/relationships/tags" Target="../tags/tag779.xml"/><Relationship Id="rId33" Type="http://schemas.openxmlformats.org/officeDocument/2006/relationships/tags" Target="../tags/tag787.xml"/><Relationship Id="rId38" Type="http://schemas.openxmlformats.org/officeDocument/2006/relationships/tags" Target="../tags/tag792.xml"/><Relationship Id="rId46" Type="http://schemas.openxmlformats.org/officeDocument/2006/relationships/tags" Target="../tags/tag800.xml"/><Relationship Id="rId59" Type="http://schemas.openxmlformats.org/officeDocument/2006/relationships/tags" Target="../tags/tag813.xml"/><Relationship Id="rId67" Type="http://schemas.openxmlformats.org/officeDocument/2006/relationships/tags" Target="../tags/tag821.xml"/><Relationship Id="rId20" Type="http://schemas.openxmlformats.org/officeDocument/2006/relationships/tags" Target="../tags/tag774.xml"/><Relationship Id="rId41" Type="http://schemas.openxmlformats.org/officeDocument/2006/relationships/tags" Target="../tags/tag795.xml"/><Relationship Id="rId54" Type="http://schemas.openxmlformats.org/officeDocument/2006/relationships/tags" Target="../tags/tag808.xml"/><Relationship Id="rId62" Type="http://schemas.openxmlformats.org/officeDocument/2006/relationships/tags" Target="../tags/tag816.xml"/><Relationship Id="rId70" Type="http://schemas.openxmlformats.org/officeDocument/2006/relationships/tags" Target="../tags/tag824.xml"/><Relationship Id="rId75" Type="http://schemas.openxmlformats.org/officeDocument/2006/relationships/tags" Target="../tags/tag829.xml"/><Relationship Id="rId83" Type="http://schemas.openxmlformats.org/officeDocument/2006/relationships/tags" Target="../tags/tag837.xml"/><Relationship Id="rId88" Type="http://schemas.openxmlformats.org/officeDocument/2006/relationships/tags" Target="../tags/tag842.xml"/><Relationship Id="rId91" Type="http://schemas.openxmlformats.org/officeDocument/2006/relationships/tags" Target="../tags/tag845.xml"/><Relationship Id="rId1" Type="http://schemas.openxmlformats.org/officeDocument/2006/relationships/tags" Target="../tags/tag755.xml"/><Relationship Id="rId6" Type="http://schemas.openxmlformats.org/officeDocument/2006/relationships/tags" Target="../tags/tag760.xml"/><Relationship Id="rId15" Type="http://schemas.openxmlformats.org/officeDocument/2006/relationships/tags" Target="../tags/tag769.xml"/><Relationship Id="rId23" Type="http://schemas.openxmlformats.org/officeDocument/2006/relationships/tags" Target="../tags/tag777.xml"/><Relationship Id="rId28" Type="http://schemas.openxmlformats.org/officeDocument/2006/relationships/tags" Target="../tags/tag782.xml"/><Relationship Id="rId36" Type="http://schemas.openxmlformats.org/officeDocument/2006/relationships/tags" Target="../tags/tag790.xml"/><Relationship Id="rId49" Type="http://schemas.openxmlformats.org/officeDocument/2006/relationships/tags" Target="../tags/tag803.xml"/><Relationship Id="rId57" Type="http://schemas.openxmlformats.org/officeDocument/2006/relationships/tags" Target="../tags/tag811.xml"/><Relationship Id="rId10" Type="http://schemas.openxmlformats.org/officeDocument/2006/relationships/tags" Target="../tags/tag764.xml"/><Relationship Id="rId31" Type="http://schemas.openxmlformats.org/officeDocument/2006/relationships/tags" Target="../tags/tag785.xml"/><Relationship Id="rId44" Type="http://schemas.openxmlformats.org/officeDocument/2006/relationships/tags" Target="../tags/tag798.xml"/><Relationship Id="rId52" Type="http://schemas.openxmlformats.org/officeDocument/2006/relationships/tags" Target="../tags/tag806.xml"/><Relationship Id="rId60" Type="http://schemas.openxmlformats.org/officeDocument/2006/relationships/tags" Target="../tags/tag814.xml"/><Relationship Id="rId65" Type="http://schemas.openxmlformats.org/officeDocument/2006/relationships/tags" Target="../tags/tag819.xml"/><Relationship Id="rId73" Type="http://schemas.openxmlformats.org/officeDocument/2006/relationships/tags" Target="../tags/tag827.xml"/><Relationship Id="rId78" Type="http://schemas.openxmlformats.org/officeDocument/2006/relationships/tags" Target="../tags/tag832.xml"/><Relationship Id="rId81" Type="http://schemas.openxmlformats.org/officeDocument/2006/relationships/tags" Target="../tags/tag835.xml"/><Relationship Id="rId86" Type="http://schemas.openxmlformats.org/officeDocument/2006/relationships/tags" Target="../tags/tag840.xml"/><Relationship Id="rId4" Type="http://schemas.openxmlformats.org/officeDocument/2006/relationships/tags" Target="../tags/tag758.xml"/><Relationship Id="rId9" Type="http://schemas.openxmlformats.org/officeDocument/2006/relationships/tags" Target="../tags/tag763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858.xml"/><Relationship Id="rId18" Type="http://schemas.openxmlformats.org/officeDocument/2006/relationships/tags" Target="../tags/tag863.xml"/><Relationship Id="rId26" Type="http://schemas.openxmlformats.org/officeDocument/2006/relationships/tags" Target="../tags/tag871.xml"/><Relationship Id="rId39" Type="http://schemas.openxmlformats.org/officeDocument/2006/relationships/tags" Target="../tags/tag884.xml"/><Relationship Id="rId21" Type="http://schemas.openxmlformats.org/officeDocument/2006/relationships/tags" Target="../tags/tag866.xml"/><Relationship Id="rId34" Type="http://schemas.openxmlformats.org/officeDocument/2006/relationships/tags" Target="../tags/tag879.xml"/><Relationship Id="rId42" Type="http://schemas.openxmlformats.org/officeDocument/2006/relationships/tags" Target="../tags/tag887.xml"/><Relationship Id="rId47" Type="http://schemas.openxmlformats.org/officeDocument/2006/relationships/tags" Target="../tags/tag892.xml"/><Relationship Id="rId50" Type="http://schemas.openxmlformats.org/officeDocument/2006/relationships/tags" Target="../tags/tag895.xml"/><Relationship Id="rId55" Type="http://schemas.openxmlformats.org/officeDocument/2006/relationships/tags" Target="../tags/tag900.xml"/><Relationship Id="rId63" Type="http://schemas.openxmlformats.org/officeDocument/2006/relationships/tags" Target="../tags/tag908.xml"/><Relationship Id="rId68" Type="http://schemas.openxmlformats.org/officeDocument/2006/relationships/tags" Target="../tags/tag913.xml"/><Relationship Id="rId76" Type="http://schemas.openxmlformats.org/officeDocument/2006/relationships/tags" Target="../tags/tag921.xml"/><Relationship Id="rId84" Type="http://schemas.openxmlformats.org/officeDocument/2006/relationships/tags" Target="../tags/tag929.xml"/><Relationship Id="rId7" Type="http://schemas.openxmlformats.org/officeDocument/2006/relationships/tags" Target="../tags/tag852.xml"/><Relationship Id="rId71" Type="http://schemas.openxmlformats.org/officeDocument/2006/relationships/tags" Target="../tags/tag916.xml"/><Relationship Id="rId2" Type="http://schemas.openxmlformats.org/officeDocument/2006/relationships/tags" Target="../tags/tag847.xml"/><Relationship Id="rId16" Type="http://schemas.openxmlformats.org/officeDocument/2006/relationships/tags" Target="../tags/tag861.xml"/><Relationship Id="rId29" Type="http://schemas.openxmlformats.org/officeDocument/2006/relationships/tags" Target="../tags/tag874.xml"/><Relationship Id="rId11" Type="http://schemas.openxmlformats.org/officeDocument/2006/relationships/tags" Target="../tags/tag856.xml"/><Relationship Id="rId24" Type="http://schemas.openxmlformats.org/officeDocument/2006/relationships/tags" Target="../tags/tag869.xml"/><Relationship Id="rId32" Type="http://schemas.openxmlformats.org/officeDocument/2006/relationships/tags" Target="../tags/tag877.xml"/><Relationship Id="rId37" Type="http://schemas.openxmlformats.org/officeDocument/2006/relationships/tags" Target="../tags/tag882.xml"/><Relationship Id="rId40" Type="http://schemas.openxmlformats.org/officeDocument/2006/relationships/tags" Target="../tags/tag885.xml"/><Relationship Id="rId45" Type="http://schemas.openxmlformats.org/officeDocument/2006/relationships/tags" Target="../tags/tag890.xml"/><Relationship Id="rId53" Type="http://schemas.openxmlformats.org/officeDocument/2006/relationships/tags" Target="../tags/tag898.xml"/><Relationship Id="rId58" Type="http://schemas.openxmlformats.org/officeDocument/2006/relationships/tags" Target="../tags/tag903.xml"/><Relationship Id="rId66" Type="http://schemas.openxmlformats.org/officeDocument/2006/relationships/tags" Target="../tags/tag911.xml"/><Relationship Id="rId74" Type="http://schemas.openxmlformats.org/officeDocument/2006/relationships/tags" Target="../tags/tag919.xml"/><Relationship Id="rId79" Type="http://schemas.openxmlformats.org/officeDocument/2006/relationships/tags" Target="../tags/tag924.xml"/><Relationship Id="rId5" Type="http://schemas.openxmlformats.org/officeDocument/2006/relationships/tags" Target="../tags/tag850.xml"/><Relationship Id="rId61" Type="http://schemas.openxmlformats.org/officeDocument/2006/relationships/tags" Target="../tags/tag906.xml"/><Relationship Id="rId82" Type="http://schemas.openxmlformats.org/officeDocument/2006/relationships/tags" Target="../tags/tag927.xml"/><Relationship Id="rId19" Type="http://schemas.openxmlformats.org/officeDocument/2006/relationships/tags" Target="../tags/tag864.xml"/><Relationship Id="rId4" Type="http://schemas.openxmlformats.org/officeDocument/2006/relationships/tags" Target="../tags/tag849.xml"/><Relationship Id="rId9" Type="http://schemas.openxmlformats.org/officeDocument/2006/relationships/tags" Target="../tags/tag854.xml"/><Relationship Id="rId14" Type="http://schemas.openxmlformats.org/officeDocument/2006/relationships/tags" Target="../tags/tag859.xml"/><Relationship Id="rId22" Type="http://schemas.openxmlformats.org/officeDocument/2006/relationships/tags" Target="../tags/tag867.xml"/><Relationship Id="rId27" Type="http://schemas.openxmlformats.org/officeDocument/2006/relationships/tags" Target="../tags/tag872.xml"/><Relationship Id="rId30" Type="http://schemas.openxmlformats.org/officeDocument/2006/relationships/tags" Target="../tags/tag875.xml"/><Relationship Id="rId35" Type="http://schemas.openxmlformats.org/officeDocument/2006/relationships/tags" Target="../tags/tag880.xml"/><Relationship Id="rId43" Type="http://schemas.openxmlformats.org/officeDocument/2006/relationships/tags" Target="../tags/tag888.xml"/><Relationship Id="rId48" Type="http://schemas.openxmlformats.org/officeDocument/2006/relationships/tags" Target="../tags/tag893.xml"/><Relationship Id="rId56" Type="http://schemas.openxmlformats.org/officeDocument/2006/relationships/tags" Target="../tags/tag901.xml"/><Relationship Id="rId64" Type="http://schemas.openxmlformats.org/officeDocument/2006/relationships/tags" Target="../tags/tag909.xml"/><Relationship Id="rId69" Type="http://schemas.openxmlformats.org/officeDocument/2006/relationships/tags" Target="../tags/tag914.xml"/><Relationship Id="rId77" Type="http://schemas.openxmlformats.org/officeDocument/2006/relationships/tags" Target="../tags/tag922.xml"/><Relationship Id="rId8" Type="http://schemas.openxmlformats.org/officeDocument/2006/relationships/tags" Target="../tags/tag853.xml"/><Relationship Id="rId51" Type="http://schemas.openxmlformats.org/officeDocument/2006/relationships/tags" Target="../tags/tag896.xml"/><Relationship Id="rId72" Type="http://schemas.openxmlformats.org/officeDocument/2006/relationships/tags" Target="../tags/tag917.xml"/><Relationship Id="rId80" Type="http://schemas.openxmlformats.org/officeDocument/2006/relationships/tags" Target="../tags/tag925.xml"/><Relationship Id="rId85" Type="http://schemas.openxmlformats.org/officeDocument/2006/relationships/slideLayout" Target="../slideLayouts/slideLayout2.xml"/><Relationship Id="rId3" Type="http://schemas.openxmlformats.org/officeDocument/2006/relationships/tags" Target="../tags/tag848.xml"/><Relationship Id="rId12" Type="http://schemas.openxmlformats.org/officeDocument/2006/relationships/tags" Target="../tags/tag857.xml"/><Relationship Id="rId17" Type="http://schemas.openxmlformats.org/officeDocument/2006/relationships/tags" Target="../tags/tag862.xml"/><Relationship Id="rId25" Type="http://schemas.openxmlformats.org/officeDocument/2006/relationships/tags" Target="../tags/tag870.xml"/><Relationship Id="rId33" Type="http://schemas.openxmlformats.org/officeDocument/2006/relationships/tags" Target="../tags/tag878.xml"/><Relationship Id="rId38" Type="http://schemas.openxmlformats.org/officeDocument/2006/relationships/tags" Target="../tags/tag883.xml"/><Relationship Id="rId46" Type="http://schemas.openxmlformats.org/officeDocument/2006/relationships/tags" Target="../tags/tag891.xml"/><Relationship Id="rId59" Type="http://schemas.openxmlformats.org/officeDocument/2006/relationships/tags" Target="../tags/tag904.xml"/><Relationship Id="rId67" Type="http://schemas.openxmlformats.org/officeDocument/2006/relationships/tags" Target="../tags/tag912.xml"/><Relationship Id="rId20" Type="http://schemas.openxmlformats.org/officeDocument/2006/relationships/tags" Target="../tags/tag865.xml"/><Relationship Id="rId41" Type="http://schemas.openxmlformats.org/officeDocument/2006/relationships/tags" Target="../tags/tag886.xml"/><Relationship Id="rId54" Type="http://schemas.openxmlformats.org/officeDocument/2006/relationships/tags" Target="../tags/tag899.xml"/><Relationship Id="rId62" Type="http://schemas.openxmlformats.org/officeDocument/2006/relationships/tags" Target="../tags/tag907.xml"/><Relationship Id="rId70" Type="http://schemas.openxmlformats.org/officeDocument/2006/relationships/tags" Target="../tags/tag915.xml"/><Relationship Id="rId75" Type="http://schemas.openxmlformats.org/officeDocument/2006/relationships/tags" Target="../tags/tag920.xml"/><Relationship Id="rId83" Type="http://schemas.openxmlformats.org/officeDocument/2006/relationships/tags" Target="../tags/tag928.xml"/><Relationship Id="rId1" Type="http://schemas.openxmlformats.org/officeDocument/2006/relationships/tags" Target="../tags/tag846.xml"/><Relationship Id="rId6" Type="http://schemas.openxmlformats.org/officeDocument/2006/relationships/tags" Target="../tags/tag851.xml"/><Relationship Id="rId15" Type="http://schemas.openxmlformats.org/officeDocument/2006/relationships/tags" Target="../tags/tag860.xml"/><Relationship Id="rId23" Type="http://schemas.openxmlformats.org/officeDocument/2006/relationships/tags" Target="../tags/tag868.xml"/><Relationship Id="rId28" Type="http://schemas.openxmlformats.org/officeDocument/2006/relationships/tags" Target="../tags/tag873.xml"/><Relationship Id="rId36" Type="http://schemas.openxmlformats.org/officeDocument/2006/relationships/tags" Target="../tags/tag881.xml"/><Relationship Id="rId49" Type="http://schemas.openxmlformats.org/officeDocument/2006/relationships/tags" Target="../tags/tag894.xml"/><Relationship Id="rId57" Type="http://schemas.openxmlformats.org/officeDocument/2006/relationships/tags" Target="../tags/tag902.xml"/><Relationship Id="rId10" Type="http://schemas.openxmlformats.org/officeDocument/2006/relationships/tags" Target="../tags/tag855.xml"/><Relationship Id="rId31" Type="http://schemas.openxmlformats.org/officeDocument/2006/relationships/tags" Target="../tags/tag876.xml"/><Relationship Id="rId44" Type="http://schemas.openxmlformats.org/officeDocument/2006/relationships/tags" Target="../tags/tag889.xml"/><Relationship Id="rId52" Type="http://schemas.openxmlformats.org/officeDocument/2006/relationships/tags" Target="../tags/tag897.xml"/><Relationship Id="rId60" Type="http://schemas.openxmlformats.org/officeDocument/2006/relationships/tags" Target="../tags/tag905.xml"/><Relationship Id="rId65" Type="http://schemas.openxmlformats.org/officeDocument/2006/relationships/tags" Target="../tags/tag910.xml"/><Relationship Id="rId73" Type="http://schemas.openxmlformats.org/officeDocument/2006/relationships/tags" Target="../tags/tag918.xml"/><Relationship Id="rId78" Type="http://schemas.openxmlformats.org/officeDocument/2006/relationships/tags" Target="../tags/tag923.xml"/><Relationship Id="rId81" Type="http://schemas.openxmlformats.org/officeDocument/2006/relationships/tags" Target="../tags/tag9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937.xml"/><Relationship Id="rId13" Type="http://schemas.openxmlformats.org/officeDocument/2006/relationships/tags" Target="../tags/tag942.xml"/><Relationship Id="rId18" Type="http://schemas.openxmlformats.org/officeDocument/2006/relationships/image" Target="../media/image31.png"/><Relationship Id="rId3" Type="http://schemas.openxmlformats.org/officeDocument/2006/relationships/tags" Target="../tags/tag932.xml"/><Relationship Id="rId7" Type="http://schemas.openxmlformats.org/officeDocument/2006/relationships/tags" Target="../tags/tag936.xml"/><Relationship Id="rId12" Type="http://schemas.openxmlformats.org/officeDocument/2006/relationships/tags" Target="../tags/tag94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931.xml"/><Relationship Id="rId16" Type="http://schemas.openxmlformats.org/officeDocument/2006/relationships/tags" Target="../tags/tag945.xml"/><Relationship Id="rId1" Type="http://schemas.openxmlformats.org/officeDocument/2006/relationships/tags" Target="../tags/tag930.xml"/><Relationship Id="rId6" Type="http://schemas.openxmlformats.org/officeDocument/2006/relationships/tags" Target="../tags/tag935.xml"/><Relationship Id="rId11" Type="http://schemas.openxmlformats.org/officeDocument/2006/relationships/tags" Target="../tags/tag940.xml"/><Relationship Id="rId5" Type="http://schemas.openxmlformats.org/officeDocument/2006/relationships/tags" Target="../tags/tag934.xml"/><Relationship Id="rId15" Type="http://schemas.openxmlformats.org/officeDocument/2006/relationships/tags" Target="../tags/tag944.xml"/><Relationship Id="rId10" Type="http://schemas.openxmlformats.org/officeDocument/2006/relationships/tags" Target="../tags/tag939.xml"/><Relationship Id="rId4" Type="http://schemas.openxmlformats.org/officeDocument/2006/relationships/tags" Target="../tags/tag933.xml"/><Relationship Id="rId9" Type="http://schemas.openxmlformats.org/officeDocument/2006/relationships/tags" Target="../tags/tag938.xml"/><Relationship Id="rId14" Type="http://schemas.openxmlformats.org/officeDocument/2006/relationships/tags" Target="../tags/tag94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953.xml"/><Relationship Id="rId13" Type="http://schemas.openxmlformats.org/officeDocument/2006/relationships/tags" Target="../tags/tag95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948.xml"/><Relationship Id="rId7" Type="http://schemas.openxmlformats.org/officeDocument/2006/relationships/tags" Target="../tags/tag952.xml"/><Relationship Id="rId12" Type="http://schemas.openxmlformats.org/officeDocument/2006/relationships/tags" Target="../tags/tag957.xml"/><Relationship Id="rId17" Type="http://schemas.openxmlformats.org/officeDocument/2006/relationships/tags" Target="../tags/tag962.xml"/><Relationship Id="rId2" Type="http://schemas.openxmlformats.org/officeDocument/2006/relationships/tags" Target="../tags/tag947.xml"/><Relationship Id="rId16" Type="http://schemas.openxmlformats.org/officeDocument/2006/relationships/tags" Target="../tags/tag961.xml"/><Relationship Id="rId1" Type="http://schemas.openxmlformats.org/officeDocument/2006/relationships/tags" Target="../tags/tag946.xml"/><Relationship Id="rId6" Type="http://schemas.openxmlformats.org/officeDocument/2006/relationships/tags" Target="../tags/tag951.xml"/><Relationship Id="rId11" Type="http://schemas.openxmlformats.org/officeDocument/2006/relationships/tags" Target="../tags/tag956.xml"/><Relationship Id="rId5" Type="http://schemas.openxmlformats.org/officeDocument/2006/relationships/tags" Target="../tags/tag950.xml"/><Relationship Id="rId15" Type="http://schemas.openxmlformats.org/officeDocument/2006/relationships/tags" Target="../tags/tag960.xml"/><Relationship Id="rId10" Type="http://schemas.openxmlformats.org/officeDocument/2006/relationships/tags" Target="../tags/tag955.xml"/><Relationship Id="rId19" Type="http://schemas.openxmlformats.org/officeDocument/2006/relationships/image" Target="../media/image9.png"/><Relationship Id="rId4" Type="http://schemas.openxmlformats.org/officeDocument/2006/relationships/tags" Target="../tags/tag949.xml"/><Relationship Id="rId9" Type="http://schemas.openxmlformats.org/officeDocument/2006/relationships/tags" Target="../tags/tag954.xml"/><Relationship Id="rId14" Type="http://schemas.openxmlformats.org/officeDocument/2006/relationships/tags" Target="../tags/tag95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65.xml"/><Relationship Id="rId2" Type="http://schemas.openxmlformats.org/officeDocument/2006/relationships/tags" Target="../tags/tag964.xml"/><Relationship Id="rId1" Type="http://schemas.openxmlformats.org/officeDocument/2006/relationships/tags" Target="../tags/tag96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974.xml"/><Relationship Id="rId13" Type="http://schemas.openxmlformats.org/officeDocument/2006/relationships/tags" Target="../tags/tag979.xml"/><Relationship Id="rId18" Type="http://schemas.openxmlformats.org/officeDocument/2006/relationships/tags" Target="../tags/tag984.xml"/><Relationship Id="rId26" Type="http://schemas.openxmlformats.org/officeDocument/2006/relationships/tags" Target="../tags/tag992.xml"/><Relationship Id="rId3" Type="http://schemas.openxmlformats.org/officeDocument/2006/relationships/tags" Target="../tags/tag969.xml"/><Relationship Id="rId21" Type="http://schemas.openxmlformats.org/officeDocument/2006/relationships/tags" Target="../tags/tag987.xml"/><Relationship Id="rId7" Type="http://schemas.openxmlformats.org/officeDocument/2006/relationships/tags" Target="../tags/tag973.xml"/><Relationship Id="rId12" Type="http://schemas.openxmlformats.org/officeDocument/2006/relationships/tags" Target="../tags/tag978.xml"/><Relationship Id="rId17" Type="http://schemas.openxmlformats.org/officeDocument/2006/relationships/tags" Target="../tags/tag983.xml"/><Relationship Id="rId25" Type="http://schemas.openxmlformats.org/officeDocument/2006/relationships/tags" Target="../tags/tag991.xml"/><Relationship Id="rId2" Type="http://schemas.openxmlformats.org/officeDocument/2006/relationships/tags" Target="../tags/tag968.xml"/><Relationship Id="rId16" Type="http://schemas.openxmlformats.org/officeDocument/2006/relationships/tags" Target="../tags/tag982.xml"/><Relationship Id="rId20" Type="http://schemas.openxmlformats.org/officeDocument/2006/relationships/tags" Target="../tags/tag986.xml"/><Relationship Id="rId29" Type="http://schemas.openxmlformats.org/officeDocument/2006/relationships/tags" Target="../tags/tag995.xml"/><Relationship Id="rId1" Type="http://schemas.openxmlformats.org/officeDocument/2006/relationships/tags" Target="../tags/tag967.xml"/><Relationship Id="rId6" Type="http://schemas.openxmlformats.org/officeDocument/2006/relationships/tags" Target="../tags/tag972.xml"/><Relationship Id="rId11" Type="http://schemas.openxmlformats.org/officeDocument/2006/relationships/tags" Target="../tags/tag977.xml"/><Relationship Id="rId24" Type="http://schemas.openxmlformats.org/officeDocument/2006/relationships/tags" Target="../tags/tag990.xml"/><Relationship Id="rId32" Type="http://schemas.openxmlformats.org/officeDocument/2006/relationships/image" Target="../media/image10.png"/><Relationship Id="rId5" Type="http://schemas.openxmlformats.org/officeDocument/2006/relationships/tags" Target="../tags/tag971.xml"/><Relationship Id="rId15" Type="http://schemas.openxmlformats.org/officeDocument/2006/relationships/tags" Target="../tags/tag981.xml"/><Relationship Id="rId23" Type="http://schemas.openxmlformats.org/officeDocument/2006/relationships/tags" Target="../tags/tag989.xml"/><Relationship Id="rId28" Type="http://schemas.openxmlformats.org/officeDocument/2006/relationships/tags" Target="../tags/tag994.xml"/><Relationship Id="rId10" Type="http://schemas.openxmlformats.org/officeDocument/2006/relationships/tags" Target="../tags/tag976.xml"/><Relationship Id="rId19" Type="http://schemas.openxmlformats.org/officeDocument/2006/relationships/tags" Target="../tags/tag985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970.xml"/><Relationship Id="rId9" Type="http://schemas.openxmlformats.org/officeDocument/2006/relationships/tags" Target="../tags/tag975.xml"/><Relationship Id="rId14" Type="http://schemas.openxmlformats.org/officeDocument/2006/relationships/tags" Target="../tags/tag980.xml"/><Relationship Id="rId22" Type="http://schemas.openxmlformats.org/officeDocument/2006/relationships/tags" Target="../tags/tag988.xml"/><Relationship Id="rId27" Type="http://schemas.openxmlformats.org/officeDocument/2006/relationships/tags" Target="../tags/tag993.xml"/><Relationship Id="rId30" Type="http://schemas.openxmlformats.org/officeDocument/2006/relationships/tags" Target="../tags/tag99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004.xml"/><Relationship Id="rId13" Type="http://schemas.openxmlformats.org/officeDocument/2006/relationships/tags" Target="../tags/tag1009.xml"/><Relationship Id="rId18" Type="http://schemas.openxmlformats.org/officeDocument/2006/relationships/tags" Target="../tags/tag1014.xml"/><Relationship Id="rId26" Type="http://schemas.openxmlformats.org/officeDocument/2006/relationships/image" Target="../media/image10.png"/><Relationship Id="rId3" Type="http://schemas.openxmlformats.org/officeDocument/2006/relationships/tags" Target="../tags/tag999.xml"/><Relationship Id="rId21" Type="http://schemas.openxmlformats.org/officeDocument/2006/relationships/tags" Target="../tags/tag1017.xml"/><Relationship Id="rId7" Type="http://schemas.openxmlformats.org/officeDocument/2006/relationships/tags" Target="../tags/tag1003.xml"/><Relationship Id="rId12" Type="http://schemas.openxmlformats.org/officeDocument/2006/relationships/tags" Target="../tags/tag1008.xml"/><Relationship Id="rId17" Type="http://schemas.openxmlformats.org/officeDocument/2006/relationships/tags" Target="../tags/tag1013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998.xml"/><Relationship Id="rId16" Type="http://schemas.openxmlformats.org/officeDocument/2006/relationships/tags" Target="../tags/tag1012.xml"/><Relationship Id="rId20" Type="http://schemas.openxmlformats.org/officeDocument/2006/relationships/tags" Target="../tags/tag1016.xml"/><Relationship Id="rId1" Type="http://schemas.openxmlformats.org/officeDocument/2006/relationships/tags" Target="../tags/tag997.xml"/><Relationship Id="rId6" Type="http://schemas.openxmlformats.org/officeDocument/2006/relationships/tags" Target="../tags/tag1002.xml"/><Relationship Id="rId11" Type="http://schemas.openxmlformats.org/officeDocument/2006/relationships/tags" Target="../tags/tag1007.xml"/><Relationship Id="rId24" Type="http://schemas.openxmlformats.org/officeDocument/2006/relationships/tags" Target="../tags/tag1020.xml"/><Relationship Id="rId5" Type="http://schemas.openxmlformats.org/officeDocument/2006/relationships/tags" Target="../tags/tag1001.xml"/><Relationship Id="rId15" Type="http://schemas.openxmlformats.org/officeDocument/2006/relationships/tags" Target="../tags/tag1011.xml"/><Relationship Id="rId23" Type="http://schemas.openxmlformats.org/officeDocument/2006/relationships/tags" Target="../tags/tag1019.xml"/><Relationship Id="rId10" Type="http://schemas.openxmlformats.org/officeDocument/2006/relationships/tags" Target="../tags/tag1006.xml"/><Relationship Id="rId19" Type="http://schemas.openxmlformats.org/officeDocument/2006/relationships/tags" Target="../tags/tag1015.xml"/><Relationship Id="rId4" Type="http://schemas.openxmlformats.org/officeDocument/2006/relationships/tags" Target="../tags/tag1000.xml"/><Relationship Id="rId9" Type="http://schemas.openxmlformats.org/officeDocument/2006/relationships/tags" Target="../tags/tag1005.xml"/><Relationship Id="rId14" Type="http://schemas.openxmlformats.org/officeDocument/2006/relationships/tags" Target="../tags/tag1010.xml"/><Relationship Id="rId22" Type="http://schemas.openxmlformats.org/officeDocument/2006/relationships/tags" Target="../tags/tag1018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1033.xml"/><Relationship Id="rId18" Type="http://schemas.openxmlformats.org/officeDocument/2006/relationships/tags" Target="../tags/tag1038.xml"/><Relationship Id="rId26" Type="http://schemas.openxmlformats.org/officeDocument/2006/relationships/tags" Target="../tags/tag1046.xml"/><Relationship Id="rId39" Type="http://schemas.openxmlformats.org/officeDocument/2006/relationships/tags" Target="../tags/tag1059.xml"/><Relationship Id="rId21" Type="http://schemas.openxmlformats.org/officeDocument/2006/relationships/tags" Target="../tags/tag1041.xml"/><Relationship Id="rId34" Type="http://schemas.openxmlformats.org/officeDocument/2006/relationships/tags" Target="../tags/tag1054.xml"/><Relationship Id="rId42" Type="http://schemas.openxmlformats.org/officeDocument/2006/relationships/tags" Target="../tags/tag1062.xml"/><Relationship Id="rId47" Type="http://schemas.openxmlformats.org/officeDocument/2006/relationships/tags" Target="../tags/tag1067.xml"/><Relationship Id="rId50" Type="http://schemas.openxmlformats.org/officeDocument/2006/relationships/tags" Target="../tags/tag1070.xml"/><Relationship Id="rId55" Type="http://schemas.openxmlformats.org/officeDocument/2006/relationships/tags" Target="../tags/tag1075.xml"/><Relationship Id="rId63" Type="http://schemas.openxmlformats.org/officeDocument/2006/relationships/tags" Target="../tags/tag1083.xml"/><Relationship Id="rId68" Type="http://schemas.openxmlformats.org/officeDocument/2006/relationships/image" Target="../media/image33.png"/><Relationship Id="rId7" Type="http://schemas.openxmlformats.org/officeDocument/2006/relationships/tags" Target="../tags/tag1027.xml"/><Relationship Id="rId71" Type="http://schemas.openxmlformats.org/officeDocument/2006/relationships/customXml" Target="../ink/ink1.xml"/><Relationship Id="rId2" Type="http://schemas.openxmlformats.org/officeDocument/2006/relationships/tags" Target="../tags/tag1022.xml"/><Relationship Id="rId16" Type="http://schemas.openxmlformats.org/officeDocument/2006/relationships/tags" Target="../tags/tag1036.xml"/><Relationship Id="rId29" Type="http://schemas.openxmlformats.org/officeDocument/2006/relationships/tags" Target="../tags/tag1049.xml"/><Relationship Id="rId1" Type="http://schemas.openxmlformats.org/officeDocument/2006/relationships/tags" Target="../tags/tag1021.xml"/><Relationship Id="rId6" Type="http://schemas.openxmlformats.org/officeDocument/2006/relationships/tags" Target="../tags/tag1026.xml"/><Relationship Id="rId11" Type="http://schemas.openxmlformats.org/officeDocument/2006/relationships/tags" Target="../tags/tag1031.xml"/><Relationship Id="rId24" Type="http://schemas.openxmlformats.org/officeDocument/2006/relationships/tags" Target="../tags/tag1044.xml"/><Relationship Id="rId32" Type="http://schemas.openxmlformats.org/officeDocument/2006/relationships/tags" Target="../tags/tag1052.xml"/><Relationship Id="rId37" Type="http://schemas.openxmlformats.org/officeDocument/2006/relationships/tags" Target="../tags/tag1057.xml"/><Relationship Id="rId40" Type="http://schemas.openxmlformats.org/officeDocument/2006/relationships/tags" Target="../tags/tag1060.xml"/><Relationship Id="rId45" Type="http://schemas.openxmlformats.org/officeDocument/2006/relationships/tags" Target="../tags/tag1065.xml"/><Relationship Id="rId53" Type="http://schemas.openxmlformats.org/officeDocument/2006/relationships/tags" Target="../tags/tag1073.xml"/><Relationship Id="rId58" Type="http://schemas.openxmlformats.org/officeDocument/2006/relationships/tags" Target="../tags/tag1078.xml"/><Relationship Id="rId66" Type="http://schemas.openxmlformats.org/officeDocument/2006/relationships/tags" Target="../tags/tag1086.xml"/><Relationship Id="rId5" Type="http://schemas.openxmlformats.org/officeDocument/2006/relationships/tags" Target="../tags/tag1025.xml"/><Relationship Id="rId15" Type="http://schemas.openxmlformats.org/officeDocument/2006/relationships/tags" Target="../tags/tag1035.xml"/><Relationship Id="rId23" Type="http://schemas.openxmlformats.org/officeDocument/2006/relationships/tags" Target="../tags/tag1043.xml"/><Relationship Id="rId28" Type="http://schemas.openxmlformats.org/officeDocument/2006/relationships/tags" Target="../tags/tag1048.xml"/><Relationship Id="rId36" Type="http://schemas.openxmlformats.org/officeDocument/2006/relationships/tags" Target="../tags/tag1056.xml"/><Relationship Id="rId49" Type="http://schemas.openxmlformats.org/officeDocument/2006/relationships/tags" Target="../tags/tag1069.xml"/><Relationship Id="rId57" Type="http://schemas.openxmlformats.org/officeDocument/2006/relationships/tags" Target="../tags/tag1077.xml"/><Relationship Id="rId61" Type="http://schemas.openxmlformats.org/officeDocument/2006/relationships/tags" Target="../tags/tag1081.xml"/><Relationship Id="rId10" Type="http://schemas.openxmlformats.org/officeDocument/2006/relationships/tags" Target="../tags/tag1030.xml"/><Relationship Id="rId19" Type="http://schemas.openxmlformats.org/officeDocument/2006/relationships/tags" Target="../tags/tag1039.xml"/><Relationship Id="rId31" Type="http://schemas.openxmlformats.org/officeDocument/2006/relationships/tags" Target="../tags/tag1051.xml"/><Relationship Id="rId44" Type="http://schemas.openxmlformats.org/officeDocument/2006/relationships/tags" Target="../tags/tag1064.xml"/><Relationship Id="rId52" Type="http://schemas.openxmlformats.org/officeDocument/2006/relationships/tags" Target="../tags/tag1072.xml"/><Relationship Id="rId60" Type="http://schemas.openxmlformats.org/officeDocument/2006/relationships/tags" Target="../tags/tag1080.xml"/><Relationship Id="rId65" Type="http://schemas.openxmlformats.org/officeDocument/2006/relationships/tags" Target="../tags/tag1085.xml"/><Relationship Id="rId4" Type="http://schemas.openxmlformats.org/officeDocument/2006/relationships/tags" Target="../tags/tag1024.xml"/><Relationship Id="rId9" Type="http://schemas.openxmlformats.org/officeDocument/2006/relationships/tags" Target="../tags/tag1029.xml"/><Relationship Id="rId14" Type="http://schemas.openxmlformats.org/officeDocument/2006/relationships/tags" Target="../tags/tag1034.xml"/><Relationship Id="rId22" Type="http://schemas.openxmlformats.org/officeDocument/2006/relationships/tags" Target="../tags/tag1042.xml"/><Relationship Id="rId27" Type="http://schemas.openxmlformats.org/officeDocument/2006/relationships/tags" Target="../tags/tag1047.xml"/><Relationship Id="rId30" Type="http://schemas.openxmlformats.org/officeDocument/2006/relationships/tags" Target="../tags/tag1050.xml"/><Relationship Id="rId35" Type="http://schemas.openxmlformats.org/officeDocument/2006/relationships/tags" Target="../tags/tag1055.xml"/><Relationship Id="rId43" Type="http://schemas.openxmlformats.org/officeDocument/2006/relationships/tags" Target="../tags/tag1063.xml"/><Relationship Id="rId48" Type="http://schemas.openxmlformats.org/officeDocument/2006/relationships/tags" Target="../tags/tag1068.xml"/><Relationship Id="rId56" Type="http://schemas.openxmlformats.org/officeDocument/2006/relationships/tags" Target="../tags/tag1076.xml"/><Relationship Id="rId64" Type="http://schemas.openxmlformats.org/officeDocument/2006/relationships/tags" Target="../tags/tag1084.xml"/><Relationship Id="rId69" Type="http://schemas.openxmlformats.org/officeDocument/2006/relationships/image" Target="../media/image34.png"/><Relationship Id="rId8" Type="http://schemas.openxmlformats.org/officeDocument/2006/relationships/tags" Target="../tags/tag1028.xml"/><Relationship Id="rId51" Type="http://schemas.openxmlformats.org/officeDocument/2006/relationships/tags" Target="../tags/tag1071.xml"/><Relationship Id="rId72" Type="http://schemas.openxmlformats.org/officeDocument/2006/relationships/image" Target="../media/image11.png"/><Relationship Id="rId3" Type="http://schemas.openxmlformats.org/officeDocument/2006/relationships/tags" Target="../tags/tag1023.xml"/><Relationship Id="rId12" Type="http://schemas.openxmlformats.org/officeDocument/2006/relationships/tags" Target="../tags/tag1032.xml"/><Relationship Id="rId17" Type="http://schemas.openxmlformats.org/officeDocument/2006/relationships/tags" Target="../tags/tag1037.xml"/><Relationship Id="rId25" Type="http://schemas.openxmlformats.org/officeDocument/2006/relationships/tags" Target="../tags/tag1045.xml"/><Relationship Id="rId33" Type="http://schemas.openxmlformats.org/officeDocument/2006/relationships/tags" Target="../tags/tag1053.xml"/><Relationship Id="rId38" Type="http://schemas.openxmlformats.org/officeDocument/2006/relationships/tags" Target="../tags/tag1058.xml"/><Relationship Id="rId46" Type="http://schemas.openxmlformats.org/officeDocument/2006/relationships/tags" Target="../tags/tag1066.xml"/><Relationship Id="rId59" Type="http://schemas.openxmlformats.org/officeDocument/2006/relationships/tags" Target="../tags/tag1079.xml"/><Relationship Id="rId67" Type="http://schemas.openxmlformats.org/officeDocument/2006/relationships/slideLayout" Target="../slideLayouts/slideLayout2.xml"/><Relationship Id="rId20" Type="http://schemas.openxmlformats.org/officeDocument/2006/relationships/tags" Target="../tags/tag1040.xml"/><Relationship Id="rId41" Type="http://schemas.openxmlformats.org/officeDocument/2006/relationships/tags" Target="../tags/tag1061.xml"/><Relationship Id="rId54" Type="http://schemas.openxmlformats.org/officeDocument/2006/relationships/tags" Target="../tags/tag1074.xml"/><Relationship Id="rId62" Type="http://schemas.openxmlformats.org/officeDocument/2006/relationships/tags" Target="../tags/tag1082.xml"/><Relationship Id="rId70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8.xml"/><Relationship Id="rId1" Type="http://schemas.openxmlformats.org/officeDocument/2006/relationships/tags" Target="../tags/tag1087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10" Type="http://schemas.openxmlformats.org/officeDocument/2006/relationships/image" Target="../media/image12.png"/><Relationship Id="rId4" Type="http://schemas.openxmlformats.org/officeDocument/2006/relationships/tags" Target="../tags/tag141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image" Target="../media/image16.png"/><Relationship Id="rId2" Type="http://schemas.openxmlformats.org/officeDocument/2006/relationships/tags" Target="../tags/tag147.xml"/><Relationship Id="rId16" Type="http://schemas.openxmlformats.org/officeDocument/2006/relationships/image" Target="../media/image15.png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image" Target="../media/image14.png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7" Type="http://schemas.openxmlformats.org/officeDocument/2006/relationships/image" Target="../media/image17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image" Target="../media/image19.png"/><Relationship Id="rId3" Type="http://schemas.openxmlformats.org/officeDocument/2006/relationships/tags" Target="../tags/tag165.xml"/><Relationship Id="rId21" Type="http://schemas.openxmlformats.org/officeDocument/2006/relationships/image" Target="../media/image22.png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image" Target="../media/image18.png"/><Relationship Id="rId2" Type="http://schemas.openxmlformats.org/officeDocument/2006/relationships/tags" Target="../tags/tag164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1.png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19" Type="http://schemas.openxmlformats.org/officeDocument/2006/relationships/image" Target="../media/image20.pn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dirty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70012" y="2743200"/>
            <a:ext cx="87614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Warm up: </a:t>
            </a:r>
          </a:p>
          <a:p>
            <a:r>
              <a:rPr lang="en-US" sz="3200" dirty="0"/>
              <a:t>Software can be reconfigured, hardware cannot.</a:t>
            </a:r>
          </a:p>
          <a:p>
            <a:r>
              <a:rPr lang="en-US" sz="3200" dirty="0"/>
              <a:t>When we build hardware, how do we decide what to implement?</a:t>
            </a:r>
          </a:p>
          <a:p>
            <a:endParaRPr lang="en-US" sz="3200" dirty="0"/>
          </a:p>
          <a:p>
            <a:r>
              <a:rPr lang="en-US" sz="3200" dirty="0"/>
              <a:t>If you found the </a:t>
            </a:r>
            <a:r>
              <a:rPr lang="en-US" sz="3200" dirty="0" err="1"/>
              <a:t>fitbit</a:t>
            </a:r>
            <a:r>
              <a:rPr lang="en-US" sz="3200" dirty="0"/>
              <a:t>, the owner is down front, and is upset about all her wasted steps from the past 2 days.</a:t>
            </a:r>
          </a:p>
        </p:txBody>
      </p:sp>
      <p:sp>
        <p:nvSpPr>
          <p:cNvPr id="3" name="SMARTInkShape-1">
            <a:extLst>
              <a:ext uri="{FF2B5EF4-FFF2-40B4-BE49-F238E27FC236}">
                <a16:creationId xmlns:a16="http://schemas.microsoft.com/office/drawing/2014/main" id="{66B66083-9DFB-47C9-B2B9-4347FA0BFE5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4838" y="1746894"/>
            <a:ext cx="158645" cy="285107"/>
          </a:xfrm>
          <a:custGeom>
            <a:avLst/>
            <a:gdLst/>
            <a:ahLst/>
            <a:cxnLst/>
            <a:rect l="0" t="0" r="0" b="0"/>
            <a:pathLst>
              <a:path w="158645" h="285107">
                <a:moveTo>
                  <a:pt x="107924" y="5706"/>
                </a:moveTo>
                <a:lnTo>
                  <a:pt x="107924" y="5706"/>
                </a:lnTo>
                <a:lnTo>
                  <a:pt x="107924" y="239"/>
                </a:lnTo>
                <a:lnTo>
                  <a:pt x="107924" y="3189"/>
                </a:lnTo>
                <a:lnTo>
                  <a:pt x="107924" y="0"/>
                </a:lnTo>
                <a:lnTo>
                  <a:pt x="107924" y="2918"/>
                </a:lnTo>
                <a:lnTo>
                  <a:pt x="107219" y="3847"/>
                </a:lnTo>
                <a:lnTo>
                  <a:pt x="87530" y="14472"/>
                </a:lnTo>
                <a:lnTo>
                  <a:pt x="62015" y="57780"/>
                </a:lnTo>
                <a:lnTo>
                  <a:pt x="33915" y="102992"/>
                </a:lnTo>
                <a:lnTo>
                  <a:pt x="24064" y="119904"/>
                </a:lnTo>
                <a:lnTo>
                  <a:pt x="7527" y="165293"/>
                </a:lnTo>
                <a:lnTo>
                  <a:pt x="633" y="187076"/>
                </a:lnTo>
                <a:lnTo>
                  <a:pt x="0" y="206743"/>
                </a:lnTo>
                <a:lnTo>
                  <a:pt x="1867" y="209826"/>
                </a:lnTo>
                <a:lnTo>
                  <a:pt x="8815" y="217555"/>
                </a:lnTo>
                <a:lnTo>
                  <a:pt x="12841" y="219805"/>
                </a:lnTo>
                <a:lnTo>
                  <a:pt x="21174" y="221250"/>
                </a:lnTo>
                <a:lnTo>
                  <a:pt x="37215" y="221575"/>
                </a:lnTo>
                <a:lnTo>
                  <a:pt x="83396" y="209866"/>
                </a:lnTo>
                <a:lnTo>
                  <a:pt x="106070" y="200152"/>
                </a:lnTo>
                <a:lnTo>
                  <a:pt x="120101" y="191700"/>
                </a:lnTo>
                <a:lnTo>
                  <a:pt x="131139" y="190099"/>
                </a:lnTo>
                <a:lnTo>
                  <a:pt x="152026" y="189856"/>
                </a:lnTo>
                <a:lnTo>
                  <a:pt x="158454" y="195945"/>
                </a:lnTo>
                <a:lnTo>
                  <a:pt x="158644" y="199500"/>
                </a:lnTo>
                <a:lnTo>
                  <a:pt x="143559" y="245241"/>
                </a:lnTo>
                <a:lnTo>
                  <a:pt x="140186" y="264221"/>
                </a:lnTo>
                <a:lnTo>
                  <a:pt x="139674" y="28510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3ECB-A948-419C-8E51-286DD3EC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Base Case</a:t>
            </a:r>
            <a:endParaRPr lang="en-US" dirty="0"/>
          </a:p>
        </p:txBody>
      </p:sp>
      <p:pic>
        <p:nvPicPr>
          <p:cNvPr id="5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09D404A-2078-43B8-9345-D46A0C35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044" y="1659241"/>
            <a:ext cx="5474190" cy="12614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4FBF9-1831-43DB-8F3B-5458335B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1132-18B9-4165-ACED-746CCECCFA0E}"/>
              </a:ext>
            </a:extLst>
          </p:cNvPr>
          <p:cNvSpPr txBox="1">
            <a:spLocks/>
          </p:cNvSpPr>
          <p:nvPr/>
        </p:nvSpPr>
        <p:spPr>
          <a:xfrm>
            <a:off x="53617" y="3046213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"/>
              </a:rPr>
              <a:t>Next Step</a:t>
            </a:r>
            <a:endParaRPr lang="en-US" dirty="0"/>
          </a:p>
        </p:txBody>
      </p:sp>
      <p:sp>
        <p:nvSpPr>
          <p:cNvPr id="3" name="SMARTInkShape-190">
            <a:extLst>
              <a:ext uri="{FF2B5EF4-FFF2-40B4-BE49-F238E27FC236}">
                <a16:creationId xmlns:a16="http://schemas.microsoft.com/office/drawing/2014/main" id="{7763FAF4-D23F-4D7F-8913-2CF8F2AD7CE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59213" y="2736850"/>
            <a:ext cx="2355751" cy="285751"/>
          </a:xfrm>
          <a:custGeom>
            <a:avLst/>
            <a:gdLst/>
            <a:ahLst/>
            <a:cxnLst/>
            <a:rect l="0" t="0" r="0" b="0"/>
            <a:pathLst>
              <a:path w="2355751" h="285751">
                <a:moveTo>
                  <a:pt x="12600" y="0"/>
                </a:moveTo>
                <a:lnTo>
                  <a:pt x="12600" y="0"/>
                </a:lnTo>
                <a:lnTo>
                  <a:pt x="9228" y="3371"/>
                </a:lnTo>
                <a:lnTo>
                  <a:pt x="5692" y="5026"/>
                </a:lnTo>
                <a:lnTo>
                  <a:pt x="3761" y="5467"/>
                </a:lnTo>
                <a:lnTo>
                  <a:pt x="2474" y="6467"/>
                </a:lnTo>
                <a:lnTo>
                  <a:pt x="1044" y="9460"/>
                </a:lnTo>
                <a:lnTo>
                  <a:pt x="0" y="17883"/>
                </a:lnTo>
                <a:lnTo>
                  <a:pt x="672" y="18272"/>
                </a:lnTo>
                <a:lnTo>
                  <a:pt x="17795" y="20886"/>
                </a:lnTo>
                <a:lnTo>
                  <a:pt x="20296" y="22390"/>
                </a:lnTo>
                <a:lnTo>
                  <a:pt x="30559" y="24508"/>
                </a:lnTo>
                <a:lnTo>
                  <a:pt x="76970" y="19121"/>
                </a:lnTo>
                <a:lnTo>
                  <a:pt x="121435" y="19051"/>
                </a:lnTo>
                <a:lnTo>
                  <a:pt x="141029" y="22709"/>
                </a:lnTo>
                <a:lnTo>
                  <a:pt x="165282" y="21863"/>
                </a:lnTo>
                <a:lnTo>
                  <a:pt x="210032" y="25090"/>
                </a:lnTo>
                <a:lnTo>
                  <a:pt x="256223" y="25359"/>
                </a:lnTo>
                <a:lnTo>
                  <a:pt x="303586" y="28766"/>
                </a:lnTo>
                <a:lnTo>
                  <a:pt x="349478" y="31866"/>
                </a:lnTo>
                <a:lnTo>
                  <a:pt x="395128" y="36660"/>
                </a:lnTo>
                <a:lnTo>
                  <a:pt x="432153" y="39555"/>
                </a:lnTo>
                <a:lnTo>
                  <a:pt x="469934" y="44881"/>
                </a:lnTo>
                <a:lnTo>
                  <a:pt x="509821" y="50928"/>
                </a:lnTo>
                <a:lnTo>
                  <a:pt x="552919" y="57188"/>
                </a:lnTo>
                <a:lnTo>
                  <a:pt x="598850" y="61630"/>
                </a:lnTo>
                <a:lnTo>
                  <a:pt x="631577" y="63374"/>
                </a:lnTo>
                <a:lnTo>
                  <a:pt x="664938" y="66502"/>
                </a:lnTo>
                <a:lnTo>
                  <a:pt x="698580" y="70243"/>
                </a:lnTo>
                <a:lnTo>
                  <a:pt x="733052" y="74258"/>
                </a:lnTo>
                <a:lnTo>
                  <a:pt x="769539" y="78394"/>
                </a:lnTo>
                <a:lnTo>
                  <a:pt x="806923" y="82585"/>
                </a:lnTo>
                <a:lnTo>
                  <a:pt x="845410" y="86799"/>
                </a:lnTo>
                <a:lnTo>
                  <a:pt x="886034" y="91024"/>
                </a:lnTo>
                <a:lnTo>
                  <a:pt x="925726" y="95253"/>
                </a:lnTo>
                <a:lnTo>
                  <a:pt x="965239" y="99485"/>
                </a:lnTo>
                <a:lnTo>
                  <a:pt x="1006319" y="103717"/>
                </a:lnTo>
                <a:lnTo>
                  <a:pt x="1048095" y="107950"/>
                </a:lnTo>
                <a:lnTo>
                  <a:pt x="1090181" y="112889"/>
                </a:lnTo>
                <a:lnTo>
                  <a:pt x="1132404" y="119788"/>
                </a:lnTo>
                <a:lnTo>
                  <a:pt x="1174689" y="125676"/>
                </a:lnTo>
                <a:lnTo>
                  <a:pt x="1217706" y="131351"/>
                </a:lnTo>
                <a:lnTo>
                  <a:pt x="1262695" y="138576"/>
                </a:lnTo>
                <a:lnTo>
                  <a:pt x="1306679" y="146491"/>
                </a:lnTo>
                <a:lnTo>
                  <a:pt x="1350452" y="154713"/>
                </a:lnTo>
                <a:lnTo>
                  <a:pt x="1395776" y="163070"/>
                </a:lnTo>
                <a:lnTo>
                  <a:pt x="1441791" y="171489"/>
                </a:lnTo>
                <a:lnTo>
                  <a:pt x="1487407" y="179228"/>
                </a:lnTo>
                <a:lnTo>
                  <a:pt x="1531199" y="185020"/>
                </a:lnTo>
                <a:lnTo>
                  <a:pt x="1577944" y="191827"/>
                </a:lnTo>
                <a:lnTo>
                  <a:pt x="1625530" y="199557"/>
                </a:lnTo>
                <a:lnTo>
                  <a:pt x="1670198" y="207696"/>
                </a:lnTo>
                <a:lnTo>
                  <a:pt x="1715451" y="214135"/>
                </a:lnTo>
                <a:lnTo>
                  <a:pt x="1760728" y="220055"/>
                </a:lnTo>
                <a:lnTo>
                  <a:pt x="1804370" y="227389"/>
                </a:lnTo>
                <a:lnTo>
                  <a:pt x="1849166" y="233471"/>
                </a:lnTo>
                <a:lnTo>
                  <a:pt x="1894240" y="238526"/>
                </a:lnTo>
                <a:lnTo>
                  <a:pt x="1937792" y="243125"/>
                </a:lnTo>
                <a:lnTo>
                  <a:pt x="1980667" y="247520"/>
                </a:lnTo>
                <a:lnTo>
                  <a:pt x="2023240" y="251826"/>
                </a:lnTo>
                <a:lnTo>
                  <a:pt x="2065681" y="256091"/>
                </a:lnTo>
                <a:lnTo>
                  <a:pt x="2106180" y="260339"/>
                </a:lnTo>
                <a:lnTo>
                  <a:pt x="2144641" y="264578"/>
                </a:lnTo>
                <a:lnTo>
                  <a:pt x="2180549" y="268814"/>
                </a:lnTo>
                <a:lnTo>
                  <a:pt x="2215324" y="273049"/>
                </a:lnTo>
                <a:lnTo>
                  <a:pt x="2249594" y="276577"/>
                </a:lnTo>
                <a:lnTo>
                  <a:pt x="2283640" y="278146"/>
                </a:lnTo>
                <a:lnTo>
                  <a:pt x="2327798" y="282399"/>
                </a:lnTo>
                <a:lnTo>
                  <a:pt x="2355750" y="2857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F8D8-4836-48BD-9DA1-824CF368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LOOKUP2</a:t>
            </a:r>
            <a:endParaRPr lang="en-US" dirty="0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56EDC78A-1F36-4232-B3FC-634CBD624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7"/>
          <a:stretch>
            <a:fillRect/>
          </a:stretch>
        </p:blipFill>
        <p:spPr>
          <a:xfrm>
            <a:off x="1975338" y="2985977"/>
            <a:ext cx="8041678" cy="18771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B147C-1F16-43CB-BEF9-79C65526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8612" y="5410200"/>
            <a:ext cx="214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58"/>
              </a:rPr>
              <a:t>LOOKUP3 and 4</a:t>
            </a:r>
            <a:endParaRPr lang="en-US"/>
          </a:p>
        </p:txBody>
      </p:sp>
      <p:sp>
        <p:nvSpPr>
          <p:cNvPr id="3" name="SMARTInkShape-485">
            <a:extLst>
              <a:ext uri="{FF2B5EF4-FFF2-40B4-BE49-F238E27FC236}">
                <a16:creationId xmlns:a16="http://schemas.microsoft.com/office/drawing/2014/main" id="{93E00104-FA0C-4DFE-99D8-6520A373AE1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901113" y="3232150"/>
            <a:ext cx="120651" cy="234951"/>
          </a:xfrm>
          <a:custGeom>
            <a:avLst/>
            <a:gdLst/>
            <a:ahLst/>
            <a:cxnLst/>
            <a:rect l="0" t="0" r="0" b="0"/>
            <a:pathLst>
              <a:path w="120651" h="234951">
                <a:moveTo>
                  <a:pt x="120650" y="0"/>
                </a:moveTo>
                <a:lnTo>
                  <a:pt x="120650" y="0"/>
                </a:lnTo>
                <a:lnTo>
                  <a:pt x="120650" y="3371"/>
                </a:lnTo>
                <a:lnTo>
                  <a:pt x="107819" y="39497"/>
                </a:lnTo>
                <a:lnTo>
                  <a:pt x="84470" y="79694"/>
                </a:lnTo>
                <a:lnTo>
                  <a:pt x="58966" y="117525"/>
                </a:lnTo>
                <a:lnTo>
                  <a:pt x="35114" y="160850"/>
                </a:lnTo>
                <a:lnTo>
                  <a:pt x="15578" y="197472"/>
                </a:lnTo>
                <a:lnTo>
                  <a:pt x="0" y="2349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486">
            <a:extLst>
              <a:ext uri="{FF2B5EF4-FFF2-40B4-BE49-F238E27FC236}">
                <a16:creationId xmlns:a16="http://schemas.microsoft.com/office/drawing/2014/main" id="{79A8F096-1EC3-46CD-A688-B7CF021AA6D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96690" y="3714751"/>
            <a:ext cx="285424" cy="311150"/>
          </a:xfrm>
          <a:custGeom>
            <a:avLst/>
            <a:gdLst/>
            <a:ahLst/>
            <a:cxnLst/>
            <a:rect l="0" t="0" r="0" b="0"/>
            <a:pathLst>
              <a:path w="285424" h="311150">
                <a:moveTo>
                  <a:pt x="18723" y="6349"/>
                </a:moveTo>
                <a:lnTo>
                  <a:pt x="18723" y="6349"/>
                </a:lnTo>
                <a:lnTo>
                  <a:pt x="12373" y="0"/>
                </a:lnTo>
                <a:lnTo>
                  <a:pt x="59603" y="705"/>
                </a:lnTo>
                <a:lnTo>
                  <a:pt x="79328" y="6466"/>
                </a:lnTo>
                <a:lnTo>
                  <a:pt x="90586" y="15110"/>
                </a:lnTo>
                <a:lnTo>
                  <a:pt x="111854" y="36693"/>
                </a:lnTo>
                <a:lnTo>
                  <a:pt x="137256" y="82170"/>
                </a:lnTo>
                <a:lnTo>
                  <a:pt x="142900" y="93177"/>
                </a:lnTo>
                <a:lnTo>
                  <a:pt x="150700" y="139608"/>
                </a:lnTo>
                <a:lnTo>
                  <a:pt x="151993" y="169327"/>
                </a:lnTo>
                <a:lnTo>
                  <a:pt x="150156" y="175915"/>
                </a:lnTo>
                <a:lnTo>
                  <a:pt x="137144" y="197973"/>
                </a:lnTo>
                <a:lnTo>
                  <a:pt x="118628" y="211600"/>
                </a:lnTo>
                <a:lnTo>
                  <a:pt x="101476" y="218780"/>
                </a:lnTo>
                <a:lnTo>
                  <a:pt x="54445" y="227581"/>
                </a:lnTo>
                <a:lnTo>
                  <a:pt x="36022" y="227692"/>
                </a:lnTo>
                <a:lnTo>
                  <a:pt x="11699" y="222114"/>
                </a:lnTo>
                <a:lnTo>
                  <a:pt x="9808" y="220748"/>
                </a:lnTo>
                <a:lnTo>
                  <a:pt x="3399" y="210115"/>
                </a:lnTo>
                <a:lnTo>
                  <a:pt x="409" y="195132"/>
                </a:lnTo>
                <a:lnTo>
                  <a:pt x="0" y="189501"/>
                </a:lnTo>
                <a:lnTo>
                  <a:pt x="1700" y="184646"/>
                </a:lnTo>
                <a:lnTo>
                  <a:pt x="4101" y="180136"/>
                </a:lnTo>
                <a:lnTo>
                  <a:pt x="6159" y="173631"/>
                </a:lnTo>
                <a:lnTo>
                  <a:pt x="9140" y="169362"/>
                </a:lnTo>
                <a:lnTo>
                  <a:pt x="18157" y="162991"/>
                </a:lnTo>
                <a:lnTo>
                  <a:pt x="26395" y="160006"/>
                </a:lnTo>
                <a:lnTo>
                  <a:pt x="48658" y="158859"/>
                </a:lnTo>
                <a:lnTo>
                  <a:pt x="64516" y="165524"/>
                </a:lnTo>
                <a:lnTo>
                  <a:pt x="108407" y="193470"/>
                </a:lnTo>
                <a:lnTo>
                  <a:pt x="138064" y="218367"/>
                </a:lnTo>
                <a:lnTo>
                  <a:pt x="176725" y="253488"/>
                </a:lnTo>
                <a:lnTo>
                  <a:pt x="216261" y="279298"/>
                </a:lnTo>
                <a:lnTo>
                  <a:pt x="261413" y="301408"/>
                </a:lnTo>
                <a:lnTo>
                  <a:pt x="285423" y="31114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SMARTInkShape-Group129">
            <a:extLst>
              <a:ext uri="{FF2B5EF4-FFF2-40B4-BE49-F238E27FC236}">
                <a16:creationId xmlns:a16="http://schemas.microsoft.com/office/drawing/2014/main" id="{848647F2-8770-4758-942A-48C59013F03E}"/>
              </a:ext>
            </a:extLst>
          </p:cNvPr>
          <p:cNvGrpSpPr/>
          <p:nvPr/>
        </p:nvGrpSpPr>
        <p:grpSpPr>
          <a:xfrm>
            <a:off x="9244361" y="2914650"/>
            <a:ext cx="1250603" cy="508001"/>
            <a:chOff x="9244361" y="2914650"/>
            <a:chExt cx="1250603" cy="508001"/>
          </a:xfrm>
        </p:grpSpPr>
        <p:sp>
          <p:nvSpPr>
            <p:cNvPr id="8" name="SMARTInkShape-487">
              <a:extLst>
                <a:ext uri="{FF2B5EF4-FFF2-40B4-BE49-F238E27FC236}">
                  <a16:creationId xmlns:a16="http://schemas.microsoft.com/office/drawing/2014/main" id="{8D28538B-A47E-4E5C-8D61-B6053D0F7596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9853613" y="2946400"/>
              <a:ext cx="107951" cy="43087"/>
            </a:xfrm>
            <a:custGeom>
              <a:avLst/>
              <a:gdLst/>
              <a:ahLst/>
              <a:cxnLst/>
              <a:rect l="0" t="0" r="0" b="0"/>
              <a:pathLst>
                <a:path w="107951" h="43087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12209" y="18298"/>
                  </a:lnTo>
                  <a:lnTo>
                    <a:pt x="17891" y="22243"/>
                  </a:lnTo>
                  <a:lnTo>
                    <a:pt x="36673" y="32030"/>
                  </a:lnTo>
                  <a:lnTo>
                    <a:pt x="39265" y="34054"/>
                  </a:lnTo>
                  <a:lnTo>
                    <a:pt x="45909" y="36302"/>
                  </a:lnTo>
                  <a:lnTo>
                    <a:pt x="57581" y="39449"/>
                  </a:lnTo>
                  <a:lnTo>
                    <a:pt x="66514" y="42227"/>
                  </a:lnTo>
                  <a:lnTo>
                    <a:pt x="82032" y="43086"/>
                  </a:lnTo>
                  <a:lnTo>
                    <a:pt x="10795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488">
              <a:extLst>
                <a:ext uri="{FF2B5EF4-FFF2-40B4-BE49-F238E27FC236}">
                  <a16:creationId xmlns:a16="http://schemas.microsoft.com/office/drawing/2014/main" id="{374FC466-1020-4E5A-88B7-2E20D3DA14DD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9859963" y="3003550"/>
              <a:ext cx="6351" cy="63501"/>
            </a:xfrm>
            <a:custGeom>
              <a:avLst/>
              <a:gdLst/>
              <a:ahLst/>
              <a:cxnLst/>
              <a:rect l="0" t="0" r="0" b="0"/>
              <a:pathLst>
                <a:path w="6351" h="63501">
                  <a:moveTo>
                    <a:pt x="6350" y="0"/>
                  </a:moveTo>
                  <a:lnTo>
                    <a:pt x="6350" y="0"/>
                  </a:lnTo>
                  <a:lnTo>
                    <a:pt x="6350" y="14927"/>
                  </a:lnTo>
                  <a:lnTo>
                    <a:pt x="4468" y="19099"/>
                  </a:lnTo>
                  <a:lnTo>
                    <a:pt x="1985" y="23305"/>
                  </a:lnTo>
                  <a:lnTo>
                    <a:pt x="588" y="30345"/>
                  </a:lnTo>
                  <a:lnTo>
                    <a:pt x="0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489">
              <a:extLst>
                <a:ext uri="{FF2B5EF4-FFF2-40B4-BE49-F238E27FC236}">
                  <a16:creationId xmlns:a16="http://schemas.microsoft.com/office/drawing/2014/main" id="{961E50D6-EAD6-4A77-88FF-AF1B107B73DB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9967913" y="3041650"/>
              <a:ext cx="82551" cy="12699"/>
            </a:xfrm>
            <a:custGeom>
              <a:avLst/>
              <a:gdLst/>
              <a:ahLst/>
              <a:cxnLst/>
              <a:rect l="0" t="0" r="0" b="0"/>
              <a:pathLst>
                <a:path w="82551" h="12699">
                  <a:moveTo>
                    <a:pt x="0" y="0"/>
                  </a:moveTo>
                  <a:lnTo>
                    <a:pt x="0" y="0"/>
                  </a:lnTo>
                  <a:lnTo>
                    <a:pt x="0" y="9644"/>
                  </a:lnTo>
                  <a:lnTo>
                    <a:pt x="705" y="10662"/>
                  </a:lnTo>
                  <a:lnTo>
                    <a:pt x="1881" y="11342"/>
                  </a:lnTo>
                  <a:lnTo>
                    <a:pt x="6907" y="12298"/>
                  </a:lnTo>
                  <a:lnTo>
                    <a:pt x="42707" y="12698"/>
                  </a:lnTo>
                  <a:lnTo>
                    <a:pt x="59340" y="7630"/>
                  </a:lnTo>
                  <a:lnTo>
                    <a:pt x="825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490">
              <a:extLst>
                <a:ext uri="{FF2B5EF4-FFF2-40B4-BE49-F238E27FC236}">
                  <a16:creationId xmlns:a16="http://schemas.microsoft.com/office/drawing/2014/main" id="{CA188709-5A40-4F0C-B8B3-6E8FE05FB400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0126663" y="2946400"/>
              <a:ext cx="38101" cy="146051"/>
            </a:xfrm>
            <a:custGeom>
              <a:avLst/>
              <a:gdLst/>
              <a:ahLst/>
              <a:cxnLst/>
              <a:rect l="0" t="0" r="0" b="0"/>
              <a:pathLst>
                <a:path w="38101" h="146051">
                  <a:moveTo>
                    <a:pt x="38100" y="0"/>
                  </a:moveTo>
                  <a:lnTo>
                    <a:pt x="38100" y="0"/>
                  </a:lnTo>
                  <a:lnTo>
                    <a:pt x="34729" y="3371"/>
                  </a:lnTo>
                  <a:lnTo>
                    <a:pt x="33073" y="6908"/>
                  </a:lnTo>
                  <a:lnTo>
                    <a:pt x="25298" y="53528"/>
                  </a:lnTo>
                  <a:lnTo>
                    <a:pt x="13868" y="96239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491">
              <a:extLst>
                <a:ext uri="{FF2B5EF4-FFF2-40B4-BE49-F238E27FC236}">
                  <a16:creationId xmlns:a16="http://schemas.microsoft.com/office/drawing/2014/main" id="{D3E30702-1CE6-4F93-852F-2A0A9B7EE889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244361" y="3124200"/>
              <a:ext cx="177453" cy="113860"/>
            </a:xfrm>
            <a:custGeom>
              <a:avLst/>
              <a:gdLst/>
              <a:ahLst/>
              <a:cxnLst/>
              <a:rect l="0" t="0" r="0" b="0"/>
              <a:pathLst>
                <a:path w="177453" h="113860">
                  <a:moveTo>
                    <a:pt x="82202" y="0"/>
                  </a:moveTo>
                  <a:lnTo>
                    <a:pt x="82202" y="0"/>
                  </a:lnTo>
                  <a:lnTo>
                    <a:pt x="64319" y="0"/>
                  </a:lnTo>
                  <a:lnTo>
                    <a:pt x="58312" y="4364"/>
                  </a:lnTo>
                  <a:lnTo>
                    <a:pt x="52389" y="6467"/>
                  </a:lnTo>
                  <a:lnTo>
                    <a:pt x="41095" y="15786"/>
                  </a:lnTo>
                  <a:lnTo>
                    <a:pt x="39237" y="19481"/>
                  </a:lnTo>
                  <a:lnTo>
                    <a:pt x="38742" y="21454"/>
                  </a:lnTo>
                  <a:lnTo>
                    <a:pt x="37707" y="22769"/>
                  </a:lnTo>
                  <a:lnTo>
                    <a:pt x="34674" y="24231"/>
                  </a:lnTo>
                  <a:lnTo>
                    <a:pt x="30974" y="28643"/>
                  </a:lnTo>
                  <a:lnTo>
                    <a:pt x="15158" y="49268"/>
                  </a:lnTo>
                  <a:lnTo>
                    <a:pt x="11024" y="62152"/>
                  </a:lnTo>
                  <a:lnTo>
                    <a:pt x="1417" y="76082"/>
                  </a:lnTo>
                  <a:lnTo>
                    <a:pt x="0" y="84643"/>
                  </a:lnTo>
                  <a:lnTo>
                    <a:pt x="1688" y="88890"/>
                  </a:lnTo>
                  <a:lnTo>
                    <a:pt x="4085" y="93129"/>
                  </a:lnTo>
                  <a:lnTo>
                    <a:pt x="6139" y="99482"/>
                  </a:lnTo>
                  <a:lnTo>
                    <a:pt x="9120" y="103716"/>
                  </a:lnTo>
                  <a:lnTo>
                    <a:pt x="12797" y="106068"/>
                  </a:lnTo>
                  <a:lnTo>
                    <a:pt x="37371" y="113859"/>
                  </a:lnTo>
                  <a:lnTo>
                    <a:pt x="57718" y="113536"/>
                  </a:lnTo>
                  <a:lnTo>
                    <a:pt x="86600" y="106457"/>
                  </a:lnTo>
                  <a:lnTo>
                    <a:pt x="103375" y="99189"/>
                  </a:lnTo>
                  <a:lnTo>
                    <a:pt x="147781" y="88851"/>
                  </a:lnTo>
                  <a:lnTo>
                    <a:pt x="177452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492">
              <a:extLst>
                <a:ext uri="{FF2B5EF4-FFF2-40B4-BE49-F238E27FC236}">
                  <a16:creationId xmlns:a16="http://schemas.microsoft.com/office/drawing/2014/main" id="{4AB84979-3233-49CA-BFDC-2C2741695B93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0412413" y="3282950"/>
              <a:ext cx="19051" cy="139701"/>
            </a:xfrm>
            <a:custGeom>
              <a:avLst/>
              <a:gdLst/>
              <a:ahLst/>
              <a:cxnLst/>
              <a:rect l="0" t="0" r="0" b="0"/>
              <a:pathLst>
                <a:path w="19051" h="139701">
                  <a:moveTo>
                    <a:pt x="19050" y="0"/>
                  </a:moveTo>
                  <a:lnTo>
                    <a:pt x="19050" y="0"/>
                  </a:lnTo>
                  <a:lnTo>
                    <a:pt x="15679" y="3371"/>
                  </a:lnTo>
                  <a:lnTo>
                    <a:pt x="14023" y="6908"/>
                  </a:lnTo>
                  <a:lnTo>
                    <a:pt x="12715" y="51716"/>
                  </a:lnTo>
                  <a:lnTo>
                    <a:pt x="8337" y="93344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493">
              <a:extLst>
                <a:ext uri="{FF2B5EF4-FFF2-40B4-BE49-F238E27FC236}">
                  <a16:creationId xmlns:a16="http://schemas.microsoft.com/office/drawing/2014/main" id="{77C69EBE-E15F-47F5-93B4-0FB01528818A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9815513" y="2914650"/>
              <a:ext cx="88901" cy="120651"/>
            </a:xfrm>
            <a:custGeom>
              <a:avLst/>
              <a:gdLst/>
              <a:ahLst/>
              <a:cxnLst/>
              <a:rect l="0" t="0" r="0" b="0"/>
              <a:pathLst>
                <a:path w="88901" h="120651">
                  <a:moveTo>
                    <a:pt x="0" y="120650"/>
                  </a:moveTo>
                  <a:lnTo>
                    <a:pt x="0" y="120650"/>
                  </a:lnTo>
                  <a:lnTo>
                    <a:pt x="0" y="117279"/>
                  </a:lnTo>
                  <a:lnTo>
                    <a:pt x="1881" y="113742"/>
                  </a:lnTo>
                  <a:lnTo>
                    <a:pt x="39082" y="68952"/>
                  </a:lnTo>
                  <a:lnTo>
                    <a:pt x="73903" y="23385"/>
                  </a:lnTo>
                  <a:lnTo>
                    <a:pt x="86062" y="8661"/>
                  </a:lnTo>
                  <a:lnTo>
                    <a:pt x="889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494">
              <a:extLst>
                <a:ext uri="{FF2B5EF4-FFF2-40B4-BE49-F238E27FC236}">
                  <a16:creationId xmlns:a16="http://schemas.microsoft.com/office/drawing/2014/main" id="{76F2AF61-2E73-4E73-AC25-0F620F0A369D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9631363" y="3244850"/>
              <a:ext cx="158751" cy="76201"/>
            </a:xfrm>
            <a:custGeom>
              <a:avLst/>
              <a:gdLst/>
              <a:ahLst/>
              <a:cxnLst/>
              <a:rect l="0" t="0" r="0" b="0"/>
              <a:pathLst>
                <a:path w="158751" h="76201">
                  <a:moveTo>
                    <a:pt x="0" y="0"/>
                  </a:moveTo>
                  <a:lnTo>
                    <a:pt x="0" y="0"/>
                  </a:lnTo>
                  <a:lnTo>
                    <a:pt x="9459" y="0"/>
                  </a:lnTo>
                  <a:lnTo>
                    <a:pt x="26720" y="5467"/>
                  </a:lnTo>
                  <a:lnTo>
                    <a:pt x="28397" y="6467"/>
                  </a:lnTo>
                  <a:lnTo>
                    <a:pt x="29514" y="7839"/>
                  </a:lnTo>
                  <a:lnTo>
                    <a:pt x="30259" y="9460"/>
                  </a:lnTo>
                  <a:lnTo>
                    <a:pt x="76616" y="49363"/>
                  </a:lnTo>
                  <a:lnTo>
                    <a:pt x="118540" y="71942"/>
                  </a:lnTo>
                  <a:lnTo>
                    <a:pt x="131235" y="74938"/>
                  </a:lnTo>
                  <a:lnTo>
                    <a:pt x="15875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495">
              <a:extLst>
                <a:ext uri="{FF2B5EF4-FFF2-40B4-BE49-F238E27FC236}">
                  <a16:creationId xmlns:a16="http://schemas.microsoft.com/office/drawing/2014/main" id="{72D1C046-162E-4C28-B0F6-CC862B00F391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0349898" y="3206750"/>
              <a:ext cx="145066" cy="138816"/>
            </a:xfrm>
            <a:custGeom>
              <a:avLst/>
              <a:gdLst/>
              <a:ahLst/>
              <a:cxnLst/>
              <a:rect l="0" t="0" r="0" b="0"/>
              <a:pathLst>
                <a:path w="145066" h="138816">
                  <a:moveTo>
                    <a:pt x="56165" y="0"/>
                  </a:moveTo>
                  <a:lnTo>
                    <a:pt x="56165" y="0"/>
                  </a:lnTo>
                  <a:lnTo>
                    <a:pt x="56165" y="3658"/>
                  </a:lnTo>
                  <a:lnTo>
                    <a:pt x="56165" y="2096"/>
                  </a:lnTo>
                  <a:lnTo>
                    <a:pt x="56165" y="4073"/>
                  </a:lnTo>
                  <a:lnTo>
                    <a:pt x="56165" y="2226"/>
                  </a:lnTo>
                  <a:lnTo>
                    <a:pt x="56165" y="5668"/>
                  </a:lnTo>
                  <a:lnTo>
                    <a:pt x="52794" y="9519"/>
                  </a:lnTo>
                  <a:lnTo>
                    <a:pt x="49257" y="11286"/>
                  </a:lnTo>
                  <a:lnTo>
                    <a:pt x="47326" y="11757"/>
                  </a:lnTo>
                  <a:lnTo>
                    <a:pt x="41238" y="15792"/>
                  </a:lnTo>
                  <a:lnTo>
                    <a:pt x="32860" y="24181"/>
                  </a:lnTo>
                  <a:lnTo>
                    <a:pt x="19944" y="44069"/>
                  </a:lnTo>
                  <a:lnTo>
                    <a:pt x="15065" y="56212"/>
                  </a:lnTo>
                  <a:lnTo>
                    <a:pt x="7130" y="69448"/>
                  </a:lnTo>
                  <a:lnTo>
                    <a:pt x="5444" y="73904"/>
                  </a:lnTo>
                  <a:lnTo>
                    <a:pt x="0" y="81272"/>
                  </a:lnTo>
                  <a:lnTo>
                    <a:pt x="5128" y="100161"/>
                  </a:lnTo>
                  <a:lnTo>
                    <a:pt x="14182" y="110312"/>
                  </a:lnTo>
                  <a:lnTo>
                    <a:pt x="35136" y="124192"/>
                  </a:lnTo>
                  <a:lnTo>
                    <a:pt x="75254" y="132909"/>
                  </a:lnTo>
                  <a:lnTo>
                    <a:pt x="104719" y="134038"/>
                  </a:lnTo>
                  <a:lnTo>
                    <a:pt x="120788" y="138815"/>
                  </a:lnTo>
                  <a:lnTo>
                    <a:pt x="122530" y="138405"/>
                  </a:lnTo>
                  <a:lnTo>
                    <a:pt x="123692" y="137425"/>
                  </a:lnTo>
                  <a:lnTo>
                    <a:pt x="124467" y="136067"/>
                  </a:lnTo>
                  <a:lnTo>
                    <a:pt x="129090" y="134557"/>
                  </a:lnTo>
                  <a:lnTo>
                    <a:pt x="145065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496">
              <a:extLst>
                <a:ext uri="{FF2B5EF4-FFF2-40B4-BE49-F238E27FC236}">
                  <a16:creationId xmlns:a16="http://schemas.microsoft.com/office/drawing/2014/main" id="{CFD4284C-5BA1-4718-A0A1-49E2C5BD447C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0139363" y="3238500"/>
              <a:ext cx="127001" cy="19051"/>
            </a:xfrm>
            <a:custGeom>
              <a:avLst/>
              <a:gdLst/>
              <a:ahLst/>
              <a:cxnLst/>
              <a:rect l="0" t="0" r="0" b="0"/>
              <a:pathLst>
                <a:path w="127001" h="19051">
                  <a:moveTo>
                    <a:pt x="0" y="0"/>
                  </a:moveTo>
                  <a:lnTo>
                    <a:pt x="0" y="0"/>
                  </a:lnTo>
                  <a:lnTo>
                    <a:pt x="5467" y="0"/>
                  </a:lnTo>
                  <a:lnTo>
                    <a:pt x="11245" y="4364"/>
                  </a:lnTo>
                  <a:lnTo>
                    <a:pt x="17129" y="6467"/>
                  </a:lnTo>
                  <a:lnTo>
                    <a:pt x="24047" y="10540"/>
                  </a:lnTo>
                  <a:lnTo>
                    <a:pt x="49087" y="14455"/>
                  </a:lnTo>
                  <a:lnTo>
                    <a:pt x="54978" y="17008"/>
                  </a:lnTo>
                  <a:lnTo>
                    <a:pt x="99368" y="19034"/>
                  </a:lnTo>
                  <a:lnTo>
                    <a:pt x="12700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497">
              <a:extLst>
                <a:ext uri="{FF2B5EF4-FFF2-40B4-BE49-F238E27FC236}">
                  <a16:creationId xmlns:a16="http://schemas.microsoft.com/office/drawing/2014/main" id="{6A267A47-05E3-491B-BDDD-CFDFF93CEF10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9517063" y="3225800"/>
              <a:ext cx="6351" cy="25401"/>
            </a:xfrm>
            <a:custGeom>
              <a:avLst/>
              <a:gdLst/>
              <a:ahLst/>
              <a:cxnLst/>
              <a:rect l="0" t="0" r="0" b="0"/>
              <a:pathLst>
                <a:path w="6351" h="25401">
                  <a:moveTo>
                    <a:pt x="6350" y="0"/>
                  </a:moveTo>
                  <a:lnTo>
                    <a:pt x="6350" y="0"/>
                  </a:lnTo>
                  <a:lnTo>
                    <a:pt x="6350" y="25391"/>
                  </a:lnTo>
                  <a:lnTo>
                    <a:pt x="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498">
              <a:extLst>
                <a:ext uri="{FF2B5EF4-FFF2-40B4-BE49-F238E27FC236}">
                  <a16:creationId xmlns:a16="http://schemas.microsoft.com/office/drawing/2014/main" id="{48F01D87-6E52-4191-A4E4-20D02B545D24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9294813" y="3162300"/>
              <a:ext cx="63501" cy="184151"/>
            </a:xfrm>
            <a:custGeom>
              <a:avLst/>
              <a:gdLst/>
              <a:ahLst/>
              <a:cxnLst/>
              <a:rect l="0" t="0" r="0" b="0"/>
              <a:pathLst>
                <a:path w="63501" h="184151">
                  <a:moveTo>
                    <a:pt x="63500" y="0"/>
                  </a:moveTo>
                  <a:lnTo>
                    <a:pt x="63500" y="0"/>
                  </a:lnTo>
                  <a:lnTo>
                    <a:pt x="54040" y="9460"/>
                  </a:lnTo>
                  <a:lnTo>
                    <a:pt x="52239" y="13141"/>
                  </a:lnTo>
                  <a:lnTo>
                    <a:pt x="51759" y="15111"/>
                  </a:lnTo>
                  <a:lnTo>
                    <a:pt x="40730" y="34720"/>
                  </a:lnTo>
                  <a:lnTo>
                    <a:pt x="27337" y="78456"/>
                  </a:lnTo>
                  <a:lnTo>
                    <a:pt x="14570" y="120782"/>
                  </a:lnTo>
                  <a:lnTo>
                    <a:pt x="9698" y="146076"/>
                  </a:lnTo>
                  <a:lnTo>
                    <a:pt x="1176" y="169847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499">
              <a:extLst>
                <a:ext uri="{FF2B5EF4-FFF2-40B4-BE49-F238E27FC236}">
                  <a16:creationId xmlns:a16="http://schemas.microsoft.com/office/drawing/2014/main" id="{517D24B2-D9C2-4AB2-9E87-8630488235CA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9625013" y="3117930"/>
              <a:ext cx="120575" cy="189442"/>
            </a:xfrm>
            <a:custGeom>
              <a:avLst/>
              <a:gdLst/>
              <a:ahLst/>
              <a:cxnLst/>
              <a:rect l="0" t="0" r="0" b="0"/>
              <a:pathLst>
                <a:path w="120575" h="189442">
                  <a:moveTo>
                    <a:pt x="0" y="12620"/>
                  </a:moveTo>
                  <a:lnTo>
                    <a:pt x="0" y="12620"/>
                  </a:lnTo>
                  <a:lnTo>
                    <a:pt x="3371" y="12620"/>
                  </a:lnTo>
                  <a:lnTo>
                    <a:pt x="4364" y="11914"/>
                  </a:lnTo>
                  <a:lnTo>
                    <a:pt x="5026" y="10739"/>
                  </a:lnTo>
                  <a:lnTo>
                    <a:pt x="5467" y="9249"/>
                  </a:lnTo>
                  <a:lnTo>
                    <a:pt x="6467" y="8256"/>
                  </a:lnTo>
                  <a:lnTo>
                    <a:pt x="9459" y="7153"/>
                  </a:lnTo>
                  <a:lnTo>
                    <a:pt x="21493" y="5739"/>
                  </a:lnTo>
                  <a:lnTo>
                    <a:pt x="31396" y="1278"/>
                  </a:lnTo>
                  <a:lnTo>
                    <a:pt x="52013" y="0"/>
                  </a:lnTo>
                  <a:lnTo>
                    <a:pt x="78031" y="6011"/>
                  </a:lnTo>
                  <a:lnTo>
                    <a:pt x="80243" y="7508"/>
                  </a:lnTo>
                  <a:lnTo>
                    <a:pt x="90744" y="18169"/>
                  </a:lnTo>
                  <a:lnTo>
                    <a:pt x="97480" y="23553"/>
                  </a:lnTo>
                  <a:lnTo>
                    <a:pt x="112007" y="43045"/>
                  </a:lnTo>
                  <a:lnTo>
                    <a:pt x="117775" y="57853"/>
                  </a:lnTo>
                  <a:lnTo>
                    <a:pt x="120574" y="101616"/>
                  </a:lnTo>
                  <a:lnTo>
                    <a:pt x="118753" y="122052"/>
                  </a:lnTo>
                  <a:lnTo>
                    <a:pt x="113738" y="136296"/>
                  </a:lnTo>
                  <a:lnTo>
                    <a:pt x="91009" y="172285"/>
                  </a:lnTo>
                  <a:lnTo>
                    <a:pt x="80433" y="180375"/>
                  </a:lnTo>
                  <a:lnTo>
                    <a:pt x="74317" y="182428"/>
                  </a:lnTo>
                  <a:lnTo>
                    <a:pt x="62941" y="185465"/>
                  </a:lnTo>
                  <a:lnTo>
                    <a:pt x="50634" y="188952"/>
                  </a:lnTo>
                  <a:lnTo>
                    <a:pt x="46456" y="189441"/>
                  </a:lnTo>
                  <a:lnTo>
                    <a:pt x="39932" y="188103"/>
                  </a:lnTo>
                  <a:lnTo>
                    <a:pt x="31750" y="18407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SMARTInkShape-Group130">
            <a:extLst>
              <a:ext uri="{FF2B5EF4-FFF2-40B4-BE49-F238E27FC236}">
                <a16:creationId xmlns:a16="http://schemas.microsoft.com/office/drawing/2014/main" id="{44E7C849-CDB5-487A-B34C-6A12EAD2135B}"/>
              </a:ext>
            </a:extLst>
          </p:cNvPr>
          <p:cNvGrpSpPr/>
          <p:nvPr/>
        </p:nvGrpSpPr>
        <p:grpSpPr>
          <a:xfrm>
            <a:off x="9529795" y="3759200"/>
            <a:ext cx="1428719" cy="508001"/>
            <a:chOff x="9529795" y="3759200"/>
            <a:chExt cx="1428719" cy="508001"/>
          </a:xfrm>
        </p:grpSpPr>
        <p:sp>
          <p:nvSpPr>
            <p:cNvPr id="22" name="SMARTInkShape-500">
              <a:extLst>
                <a:ext uri="{FF2B5EF4-FFF2-40B4-BE49-F238E27FC236}">
                  <a16:creationId xmlns:a16="http://schemas.microsoft.com/office/drawing/2014/main" id="{47226393-97F4-4FA2-A1DA-8E677A219A60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529795" y="3816350"/>
              <a:ext cx="171419" cy="152401"/>
            </a:xfrm>
            <a:custGeom>
              <a:avLst/>
              <a:gdLst/>
              <a:ahLst/>
              <a:cxnLst/>
              <a:rect l="0" t="0" r="0" b="0"/>
              <a:pathLst>
                <a:path w="171419" h="152401">
                  <a:moveTo>
                    <a:pt x="50768" y="0"/>
                  </a:moveTo>
                  <a:lnTo>
                    <a:pt x="50768" y="0"/>
                  </a:lnTo>
                  <a:lnTo>
                    <a:pt x="56856" y="0"/>
                  </a:lnTo>
                  <a:lnTo>
                    <a:pt x="57111" y="11556"/>
                  </a:lnTo>
                  <a:lnTo>
                    <a:pt x="52753" y="17544"/>
                  </a:lnTo>
                  <a:lnTo>
                    <a:pt x="51029" y="24226"/>
                  </a:lnTo>
                  <a:lnTo>
                    <a:pt x="47474" y="28423"/>
                  </a:lnTo>
                  <a:lnTo>
                    <a:pt x="45776" y="34034"/>
                  </a:lnTo>
                  <a:lnTo>
                    <a:pt x="44316" y="40527"/>
                  </a:lnTo>
                  <a:lnTo>
                    <a:pt x="39510" y="50443"/>
                  </a:lnTo>
                  <a:lnTo>
                    <a:pt x="39029" y="52679"/>
                  </a:lnTo>
                  <a:lnTo>
                    <a:pt x="18980" y="87181"/>
                  </a:lnTo>
                  <a:lnTo>
                    <a:pt x="2788" y="111528"/>
                  </a:lnTo>
                  <a:lnTo>
                    <a:pt x="804" y="118339"/>
                  </a:lnTo>
                  <a:lnTo>
                    <a:pt x="0" y="132088"/>
                  </a:lnTo>
                  <a:lnTo>
                    <a:pt x="3348" y="136347"/>
                  </a:lnTo>
                  <a:lnTo>
                    <a:pt x="6879" y="138210"/>
                  </a:lnTo>
                  <a:lnTo>
                    <a:pt x="16975" y="140209"/>
                  </a:lnTo>
                  <a:lnTo>
                    <a:pt x="25382" y="144687"/>
                  </a:lnTo>
                  <a:lnTo>
                    <a:pt x="69866" y="151997"/>
                  </a:lnTo>
                  <a:lnTo>
                    <a:pt x="115523" y="152393"/>
                  </a:lnTo>
                  <a:lnTo>
                    <a:pt x="123762" y="150516"/>
                  </a:lnTo>
                  <a:lnTo>
                    <a:pt x="130482" y="148035"/>
                  </a:lnTo>
                  <a:lnTo>
                    <a:pt x="150435" y="146311"/>
                  </a:lnTo>
                  <a:lnTo>
                    <a:pt x="156918" y="148048"/>
                  </a:lnTo>
                  <a:lnTo>
                    <a:pt x="162151" y="150466"/>
                  </a:lnTo>
                  <a:lnTo>
                    <a:pt x="171418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501">
              <a:extLst>
                <a:ext uri="{FF2B5EF4-FFF2-40B4-BE49-F238E27FC236}">
                  <a16:creationId xmlns:a16="http://schemas.microsoft.com/office/drawing/2014/main" id="{4352DF93-E26B-4935-858D-A2E54B79828D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580563" y="3879850"/>
              <a:ext cx="88901" cy="184151"/>
            </a:xfrm>
            <a:custGeom>
              <a:avLst/>
              <a:gdLst/>
              <a:ahLst/>
              <a:cxnLst/>
              <a:rect l="0" t="0" r="0" b="0"/>
              <a:pathLst>
                <a:path w="88901" h="184151">
                  <a:moveTo>
                    <a:pt x="88900" y="0"/>
                  </a:moveTo>
                  <a:lnTo>
                    <a:pt x="88900" y="0"/>
                  </a:lnTo>
                  <a:lnTo>
                    <a:pt x="83432" y="5467"/>
                  </a:lnTo>
                  <a:lnTo>
                    <a:pt x="52112" y="52824"/>
                  </a:lnTo>
                  <a:lnTo>
                    <a:pt x="32689" y="95369"/>
                  </a:lnTo>
                  <a:lnTo>
                    <a:pt x="11337" y="139002"/>
                  </a:lnTo>
                  <a:lnTo>
                    <a:pt x="478" y="177194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502">
              <a:extLst>
                <a:ext uri="{FF2B5EF4-FFF2-40B4-BE49-F238E27FC236}">
                  <a16:creationId xmlns:a16="http://schemas.microsoft.com/office/drawing/2014/main" id="{69DEAE42-F91A-429C-9A3D-64140EBD283E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783770" y="3924300"/>
              <a:ext cx="31744" cy="25401"/>
            </a:xfrm>
            <a:custGeom>
              <a:avLst/>
              <a:gdLst/>
              <a:ahLst/>
              <a:cxnLst/>
              <a:rect l="0" t="0" r="0" b="0"/>
              <a:pathLst>
                <a:path w="31744" h="25401">
                  <a:moveTo>
                    <a:pt x="19043" y="0"/>
                  </a:moveTo>
                  <a:lnTo>
                    <a:pt x="19043" y="0"/>
                  </a:lnTo>
                  <a:lnTo>
                    <a:pt x="19043" y="6089"/>
                  </a:lnTo>
                  <a:lnTo>
                    <a:pt x="13575" y="6327"/>
                  </a:lnTo>
                  <a:lnTo>
                    <a:pt x="13281" y="7040"/>
                  </a:lnTo>
                  <a:lnTo>
                    <a:pt x="12954" y="9714"/>
                  </a:lnTo>
                  <a:lnTo>
                    <a:pt x="12162" y="10709"/>
                  </a:lnTo>
                  <a:lnTo>
                    <a:pt x="9399" y="11816"/>
                  </a:lnTo>
                  <a:lnTo>
                    <a:pt x="8380" y="12816"/>
                  </a:lnTo>
                  <a:lnTo>
                    <a:pt x="4864" y="19491"/>
                  </a:lnTo>
                  <a:lnTo>
                    <a:pt x="0" y="25391"/>
                  </a:lnTo>
                  <a:lnTo>
                    <a:pt x="9636" y="25400"/>
                  </a:lnTo>
                  <a:lnTo>
                    <a:pt x="13216" y="23519"/>
                  </a:lnTo>
                  <a:lnTo>
                    <a:pt x="17158" y="21036"/>
                  </a:lnTo>
                  <a:lnTo>
                    <a:pt x="24169" y="19312"/>
                  </a:lnTo>
                  <a:lnTo>
                    <a:pt x="24577" y="18519"/>
                  </a:lnTo>
                  <a:lnTo>
                    <a:pt x="25031" y="15756"/>
                  </a:lnTo>
                  <a:lnTo>
                    <a:pt x="25857" y="14738"/>
                  </a:lnTo>
                  <a:lnTo>
                    <a:pt x="31738" y="12702"/>
                  </a:lnTo>
                  <a:lnTo>
                    <a:pt x="31740" y="12701"/>
                  </a:lnTo>
                  <a:lnTo>
                    <a:pt x="31743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503">
              <a:extLst>
                <a:ext uri="{FF2B5EF4-FFF2-40B4-BE49-F238E27FC236}">
                  <a16:creationId xmlns:a16="http://schemas.microsoft.com/office/drawing/2014/main" id="{871905BE-4CF0-4CCF-BD0F-76C3AC0781A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948863" y="3905250"/>
              <a:ext cx="133351" cy="187752"/>
            </a:xfrm>
            <a:custGeom>
              <a:avLst/>
              <a:gdLst/>
              <a:ahLst/>
              <a:cxnLst/>
              <a:rect l="0" t="0" r="0" b="0"/>
              <a:pathLst>
                <a:path w="133351" h="187752">
                  <a:moveTo>
                    <a:pt x="63500" y="0"/>
                  </a:moveTo>
                  <a:lnTo>
                    <a:pt x="63500" y="0"/>
                  </a:lnTo>
                  <a:lnTo>
                    <a:pt x="66871" y="3371"/>
                  </a:lnTo>
                  <a:lnTo>
                    <a:pt x="70407" y="5026"/>
                  </a:lnTo>
                  <a:lnTo>
                    <a:pt x="88070" y="9644"/>
                  </a:lnTo>
                  <a:lnTo>
                    <a:pt x="101212" y="19205"/>
                  </a:lnTo>
                  <a:lnTo>
                    <a:pt x="105660" y="22647"/>
                  </a:lnTo>
                  <a:lnTo>
                    <a:pt x="114265" y="26738"/>
                  </a:lnTo>
                  <a:lnTo>
                    <a:pt x="116393" y="28408"/>
                  </a:lnTo>
                  <a:lnTo>
                    <a:pt x="118758" y="34028"/>
                  </a:lnTo>
                  <a:lnTo>
                    <a:pt x="120616" y="64663"/>
                  </a:lnTo>
                  <a:lnTo>
                    <a:pt x="109111" y="96278"/>
                  </a:lnTo>
                  <a:lnTo>
                    <a:pt x="98573" y="113193"/>
                  </a:lnTo>
                  <a:lnTo>
                    <a:pt x="51175" y="158431"/>
                  </a:lnTo>
                  <a:lnTo>
                    <a:pt x="33941" y="172249"/>
                  </a:lnTo>
                  <a:lnTo>
                    <a:pt x="12868" y="182610"/>
                  </a:lnTo>
                  <a:lnTo>
                    <a:pt x="33" y="184148"/>
                  </a:lnTo>
                  <a:lnTo>
                    <a:pt x="0" y="178062"/>
                  </a:lnTo>
                  <a:lnTo>
                    <a:pt x="16314" y="162196"/>
                  </a:lnTo>
                  <a:lnTo>
                    <a:pt x="35984" y="148989"/>
                  </a:lnTo>
                  <a:lnTo>
                    <a:pt x="70998" y="140617"/>
                  </a:lnTo>
                  <a:lnTo>
                    <a:pt x="72732" y="141017"/>
                  </a:lnTo>
                  <a:lnTo>
                    <a:pt x="73887" y="141989"/>
                  </a:lnTo>
                  <a:lnTo>
                    <a:pt x="74659" y="143342"/>
                  </a:lnTo>
                  <a:lnTo>
                    <a:pt x="75878" y="144245"/>
                  </a:lnTo>
                  <a:lnTo>
                    <a:pt x="80965" y="146221"/>
                  </a:lnTo>
                  <a:lnTo>
                    <a:pt x="91919" y="155489"/>
                  </a:lnTo>
                  <a:lnTo>
                    <a:pt x="93770" y="159182"/>
                  </a:lnTo>
                  <a:lnTo>
                    <a:pt x="95760" y="169390"/>
                  </a:lnTo>
                  <a:lnTo>
                    <a:pt x="98534" y="173592"/>
                  </a:lnTo>
                  <a:lnTo>
                    <a:pt x="102118" y="175930"/>
                  </a:lnTo>
                  <a:lnTo>
                    <a:pt x="104062" y="176553"/>
                  </a:lnTo>
                  <a:lnTo>
                    <a:pt x="105358" y="177674"/>
                  </a:lnTo>
                  <a:lnTo>
                    <a:pt x="106798" y="180802"/>
                  </a:lnTo>
                  <a:lnTo>
                    <a:pt x="107887" y="181918"/>
                  </a:lnTo>
                  <a:lnTo>
                    <a:pt x="114349" y="184660"/>
                  </a:lnTo>
                  <a:lnTo>
                    <a:pt x="117379" y="187434"/>
                  </a:lnTo>
                  <a:lnTo>
                    <a:pt x="119174" y="187751"/>
                  </a:lnTo>
                  <a:lnTo>
                    <a:pt x="121077" y="187256"/>
                  </a:lnTo>
                  <a:lnTo>
                    <a:pt x="125073" y="185531"/>
                  </a:lnTo>
                  <a:lnTo>
                    <a:pt x="133350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504">
              <a:extLst>
                <a:ext uri="{FF2B5EF4-FFF2-40B4-BE49-F238E27FC236}">
                  <a16:creationId xmlns:a16="http://schemas.microsoft.com/office/drawing/2014/main" id="{B6364682-88E8-441B-8669-A47608263568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0139363" y="3759200"/>
              <a:ext cx="69851" cy="76201"/>
            </a:xfrm>
            <a:custGeom>
              <a:avLst/>
              <a:gdLst/>
              <a:ahLst/>
              <a:cxnLst/>
              <a:rect l="0" t="0" r="0" b="0"/>
              <a:pathLst>
                <a:path w="69851" h="76201">
                  <a:moveTo>
                    <a:pt x="0" y="76200"/>
                  </a:moveTo>
                  <a:lnTo>
                    <a:pt x="0" y="76200"/>
                  </a:lnTo>
                  <a:lnTo>
                    <a:pt x="3371" y="76200"/>
                  </a:lnTo>
                  <a:lnTo>
                    <a:pt x="4364" y="75495"/>
                  </a:lnTo>
                  <a:lnTo>
                    <a:pt x="5026" y="74319"/>
                  </a:lnTo>
                  <a:lnTo>
                    <a:pt x="5467" y="72829"/>
                  </a:lnTo>
                  <a:lnTo>
                    <a:pt x="9720" y="69293"/>
                  </a:lnTo>
                  <a:lnTo>
                    <a:pt x="15609" y="64663"/>
                  </a:lnTo>
                  <a:lnTo>
                    <a:pt x="20578" y="57902"/>
                  </a:lnTo>
                  <a:lnTo>
                    <a:pt x="23597" y="55535"/>
                  </a:lnTo>
                  <a:lnTo>
                    <a:pt x="39282" y="48052"/>
                  </a:lnTo>
                  <a:lnTo>
                    <a:pt x="61367" y="19919"/>
                  </a:lnTo>
                  <a:lnTo>
                    <a:pt x="698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505">
              <a:extLst>
                <a:ext uri="{FF2B5EF4-FFF2-40B4-BE49-F238E27FC236}">
                  <a16:creationId xmlns:a16="http://schemas.microsoft.com/office/drawing/2014/main" id="{AFD1497C-3BCF-4458-9A01-2170B77343D1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0177463" y="3797300"/>
              <a:ext cx="107951" cy="31457"/>
            </a:xfrm>
            <a:custGeom>
              <a:avLst/>
              <a:gdLst/>
              <a:ahLst/>
              <a:cxnLst/>
              <a:rect l="0" t="0" r="0" b="0"/>
              <a:pathLst>
                <a:path w="107951" h="31457">
                  <a:moveTo>
                    <a:pt x="0" y="0"/>
                  </a:moveTo>
                  <a:lnTo>
                    <a:pt x="0" y="0"/>
                  </a:lnTo>
                  <a:lnTo>
                    <a:pt x="14746" y="12865"/>
                  </a:lnTo>
                  <a:lnTo>
                    <a:pt x="34136" y="22599"/>
                  </a:lnTo>
                  <a:lnTo>
                    <a:pt x="80436" y="31456"/>
                  </a:lnTo>
                  <a:lnTo>
                    <a:pt x="96661" y="30986"/>
                  </a:lnTo>
                  <a:lnTo>
                    <a:pt x="10795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506">
              <a:extLst>
                <a:ext uri="{FF2B5EF4-FFF2-40B4-BE49-F238E27FC236}">
                  <a16:creationId xmlns:a16="http://schemas.microsoft.com/office/drawing/2014/main" id="{9981834F-C7C4-47D3-90C5-F8F6BCDC388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0221935" y="3848100"/>
              <a:ext cx="12679" cy="63501"/>
            </a:xfrm>
            <a:custGeom>
              <a:avLst/>
              <a:gdLst/>
              <a:ahLst/>
              <a:cxnLst/>
              <a:rect l="0" t="0" r="0" b="0"/>
              <a:pathLst>
                <a:path w="12679" h="63501">
                  <a:moveTo>
                    <a:pt x="12678" y="0"/>
                  </a:moveTo>
                  <a:lnTo>
                    <a:pt x="12678" y="0"/>
                  </a:lnTo>
                  <a:lnTo>
                    <a:pt x="12678" y="3371"/>
                  </a:lnTo>
                  <a:lnTo>
                    <a:pt x="10796" y="6908"/>
                  </a:lnTo>
                  <a:lnTo>
                    <a:pt x="8313" y="10831"/>
                  </a:lnTo>
                  <a:lnTo>
                    <a:pt x="6720" y="19099"/>
                  </a:lnTo>
                  <a:lnTo>
                    <a:pt x="5674" y="30345"/>
                  </a:lnTo>
                  <a:lnTo>
                    <a:pt x="867" y="45685"/>
                  </a:lnTo>
                  <a:lnTo>
                    <a:pt x="0" y="60127"/>
                  </a:lnTo>
                  <a:lnTo>
                    <a:pt x="698" y="61251"/>
                  </a:lnTo>
                  <a:lnTo>
                    <a:pt x="1869" y="62001"/>
                  </a:lnTo>
                  <a:lnTo>
                    <a:pt x="6328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507">
              <a:extLst>
                <a:ext uri="{FF2B5EF4-FFF2-40B4-BE49-F238E27FC236}">
                  <a16:creationId xmlns:a16="http://schemas.microsoft.com/office/drawing/2014/main" id="{05E11231-D6F9-4C95-94A8-F6FF78863BE3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0336213" y="3879850"/>
              <a:ext cx="88901" cy="25394"/>
            </a:xfrm>
            <a:custGeom>
              <a:avLst/>
              <a:gdLst/>
              <a:ahLst/>
              <a:cxnLst/>
              <a:rect l="0" t="0" r="0" b="0"/>
              <a:pathLst>
                <a:path w="88901" h="25394">
                  <a:moveTo>
                    <a:pt x="0" y="0"/>
                  </a:moveTo>
                  <a:lnTo>
                    <a:pt x="0" y="0"/>
                  </a:lnTo>
                  <a:lnTo>
                    <a:pt x="17006" y="16301"/>
                  </a:lnTo>
                  <a:lnTo>
                    <a:pt x="39337" y="24410"/>
                  </a:lnTo>
                  <a:lnTo>
                    <a:pt x="77165" y="25393"/>
                  </a:lnTo>
                  <a:lnTo>
                    <a:pt x="82038" y="23515"/>
                  </a:lnTo>
                  <a:lnTo>
                    <a:pt x="8890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508">
              <a:extLst>
                <a:ext uri="{FF2B5EF4-FFF2-40B4-BE49-F238E27FC236}">
                  <a16:creationId xmlns:a16="http://schemas.microsoft.com/office/drawing/2014/main" id="{C5A1CC6C-1781-4DA7-BE01-FFD3F5DBF0D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0494963" y="3854450"/>
              <a:ext cx="29059" cy="114301"/>
            </a:xfrm>
            <a:custGeom>
              <a:avLst/>
              <a:gdLst/>
              <a:ahLst/>
              <a:cxnLst/>
              <a:rect l="0" t="0" r="0" b="0"/>
              <a:pathLst>
                <a:path w="29059" h="114301">
                  <a:moveTo>
                    <a:pt x="25400" y="0"/>
                  </a:moveTo>
                  <a:lnTo>
                    <a:pt x="25400" y="0"/>
                  </a:lnTo>
                  <a:lnTo>
                    <a:pt x="25400" y="3371"/>
                  </a:lnTo>
                  <a:lnTo>
                    <a:pt x="26105" y="4364"/>
                  </a:lnTo>
                  <a:lnTo>
                    <a:pt x="27281" y="5026"/>
                  </a:lnTo>
                  <a:lnTo>
                    <a:pt x="28771" y="5467"/>
                  </a:lnTo>
                  <a:lnTo>
                    <a:pt x="29058" y="6467"/>
                  </a:lnTo>
                  <a:lnTo>
                    <a:pt x="26330" y="15023"/>
                  </a:lnTo>
                  <a:lnTo>
                    <a:pt x="24731" y="40190"/>
                  </a:lnTo>
                  <a:lnTo>
                    <a:pt x="21046" y="49459"/>
                  </a:lnTo>
                  <a:lnTo>
                    <a:pt x="15941" y="73489"/>
                  </a:lnTo>
                  <a:lnTo>
                    <a:pt x="8101" y="95172"/>
                  </a:lnTo>
                  <a:lnTo>
                    <a:pt x="6422" y="102976"/>
                  </a:lnTo>
                  <a:lnTo>
                    <a:pt x="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509">
              <a:extLst>
                <a:ext uri="{FF2B5EF4-FFF2-40B4-BE49-F238E27FC236}">
                  <a16:creationId xmlns:a16="http://schemas.microsoft.com/office/drawing/2014/main" id="{0C066B0B-4BFA-4F6A-9864-7C7AA28E311B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0615613" y="4165600"/>
              <a:ext cx="95251" cy="6351"/>
            </a:xfrm>
            <a:custGeom>
              <a:avLst/>
              <a:gdLst/>
              <a:ahLst/>
              <a:cxnLst/>
              <a:rect l="0" t="0" r="0" b="0"/>
              <a:pathLst>
                <a:path w="95251" h="63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8838" y="6089"/>
                  </a:lnTo>
                  <a:lnTo>
                    <a:pt x="55550" y="6350"/>
                  </a:lnTo>
                  <a:lnTo>
                    <a:pt x="84618" y="5645"/>
                  </a:lnTo>
                  <a:lnTo>
                    <a:pt x="952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510">
              <a:extLst>
                <a:ext uri="{FF2B5EF4-FFF2-40B4-BE49-F238E27FC236}">
                  <a16:creationId xmlns:a16="http://schemas.microsoft.com/office/drawing/2014/main" id="{CABD0A57-4345-4728-B179-280F5276A37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812470" y="4025900"/>
              <a:ext cx="146044" cy="133083"/>
            </a:xfrm>
            <a:custGeom>
              <a:avLst/>
              <a:gdLst/>
              <a:ahLst/>
              <a:cxnLst/>
              <a:rect l="0" t="0" r="0" b="0"/>
              <a:pathLst>
                <a:path w="146044" h="133083">
                  <a:moveTo>
                    <a:pt x="63493" y="0"/>
                  </a:moveTo>
                  <a:lnTo>
                    <a:pt x="63493" y="0"/>
                  </a:lnTo>
                  <a:lnTo>
                    <a:pt x="60122" y="0"/>
                  </a:lnTo>
                  <a:lnTo>
                    <a:pt x="59128" y="706"/>
                  </a:lnTo>
                  <a:lnTo>
                    <a:pt x="58466" y="1882"/>
                  </a:lnTo>
                  <a:lnTo>
                    <a:pt x="58025" y="3371"/>
                  </a:lnTo>
                  <a:lnTo>
                    <a:pt x="50351" y="12865"/>
                  </a:lnTo>
                  <a:lnTo>
                    <a:pt x="44312" y="20981"/>
                  </a:lnTo>
                  <a:lnTo>
                    <a:pt x="19042" y="66776"/>
                  </a:lnTo>
                  <a:lnTo>
                    <a:pt x="9165" y="80734"/>
                  </a:lnTo>
                  <a:lnTo>
                    <a:pt x="5019" y="93846"/>
                  </a:lnTo>
                  <a:lnTo>
                    <a:pt x="2226" y="98859"/>
                  </a:lnTo>
                  <a:lnTo>
                    <a:pt x="287" y="106614"/>
                  </a:lnTo>
                  <a:lnTo>
                    <a:pt x="0" y="114004"/>
                  </a:lnTo>
                  <a:lnTo>
                    <a:pt x="3366" y="117583"/>
                  </a:lnTo>
                  <a:lnTo>
                    <a:pt x="6901" y="119287"/>
                  </a:lnTo>
                  <a:lnTo>
                    <a:pt x="53699" y="131312"/>
                  </a:lnTo>
                  <a:lnTo>
                    <a:pt x="74180" y="133082"/>
                  </a:lnTo>
                  <a:lnTo>
                    <a:pt x="80707" y="131349"/>
                  </a:lnTo>
                  <a:lnTo>
                    <a:pt x="85960" y="128933"/>
                  </a:lnTo>
                  <a:lnTo>
                    <a:pt x="99404" y="126464"/>
                  </a:lnTo>
                  <a:lnTo>
                    <a:pt x="107928" y="122008"/>
                  </a:lnTo>
                  <a:lnTo>
                    <a:pt x="129109" y="120674"/>
                  </a:lnTo>
                  <a:lnTo>
                    <a:pt x="133343" y="122542"/>
                  </a:lnTo>
                  <a:lnTo>
                    <a:pt x="139321" y="126739"/>
                  </a:lnTo>
                  <a:lnTo>
                    <a:pt x="146043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511">
              <a:extLst>
                <a:ext uri="{FF2B5EF4-FFF2-40B4-BE49-F238E27FC236}">
                  <a16:creationId xmlns:a16="http://schemas.microsoft.com/office/drawing/2014/main" id="{FF2A6257-CFE5-4966-9CA6-DE6F12C04F5F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0901363" y="4064000"/>
              <a:ext cx="57151" cy="203201"/>
            </a:xfrm>
            <a:custGeom>
              <a:avLst/>
              <a:gdLst/>
              <a:ahLst/>
              <a:cxnLst/>
              <a:rect l="0" t="0" r="0" b="0"/>
              <a:pathLst>
                <a:path w="57151" h="203201">
                  <a:moveTo>
                    <a:pt x="57150" y="0"/>
                  </a:moveTo>
                  <a:lnTo>
                    <a:pt x="57150" y="0"/>
                  </a:lnTo>
                  <a:lnTo>
                    <a:pt x="57150" y="5467"/>
                  </a:lnTo>
                  <a:lnTo>
                    <a:pt x="52785" y="17020"/>
                  </a:lnTo>
                  <a:lnTo>
                    <a:pt x="44008" y="59284"/>
                  </a:lnTo>
                  <a:lnTo>
                    <a:pt x="36087" y="81301"/>
                  </a:lnTo>
                  <a:lnTo>
                    <a:pt x="19431" y="127448"/>
                  </a:lnTo>
                  <a:lnTo>
                    <a:pt x="6383" y="170932"/>
                  </a:lnTo>
                  <a:lnTo>
                    <a:pt x="0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SMARTInkShape-Group131">
            <a:extLst>
              <a:ext uri="{FF2B5EF4-FFF2-40B4-BE49-F238E27FC236}">
                <a16:creationId xmlns:a16="http://schemas.microsoft.com/office/drawing/2014/main" id="{7A3534EE-2966-45D7-9F26-73E410446A1E}"/>
              </a:ext>
            </a:extLst>
          </p:cNvPr>
          <p:cNvGrpSpPr/>
          <p:nvPr/>
        </p:nvGrpSpPr>
        <p:grpSpPr>
          <a:xfrm>
            <a:off x="9949509" y="4559300"/>
            <a:ext cx="196205" cy="355601"/>
            <a:chOff x="9949509" y="4559300"/>
            <a:chExt cx="196205" cy="355601"/>
          </a:xfrm>
        </p:grpSpPr>
        <p:sp>
          <p:nvSpPr>
            <p:cNvPr id="35" name="SMARTInkShape-512">
              <a:extLst>
                <a:ext uri="{FF2B5EF4-FFF2-40B4-BE49-F238E27FC236}">
                  <a16:creationId xmlns:a16="http://schemas.microsoft.com/office/drawing/2014/main" id="{9BFB8CF5-5E2B-44BE-B912-7EDFD72E253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949509" y="4559300"/>
              <a:ext cx="196205" cy="171451"/>
            </a:xfrm>
            <a:custGeom>
              <a:avLst/>
              <a:gdLst/>
              <a:ahLst/>
              <a:cxnLst/>
              <a:rect l="0" t="0" r="0" b="0"/>
              <a:pathLst>
                <a:path w="196205" h="171451">
                  <a:moveTo>
                    <a:pt x="62854" y="0"/>
                  </a:moveTo>
                  <a:lnTo>
                    <a:pt x="62854" y="0"/>
                  </a:lnTo>
                  <a:lnTo>
                    <a:pt x="59483" y="3371"/>
                  </a:lnTo>
                  <a:lnTo>
                    <a:pt x="57827" y="6908"/>
                  </a:lnTo>
                  <a:lnTo>
                    <a:pt x="57386" y="8839"/>
                  </a:lnTo>
                  <a:lnTo>
                    <a:pt x="51593" y="19099"/>
                  </a:lnTo>
                  <a:lnTo>
                    <a:pt x="51113" y="21199"/>
                  </a:lnTo>
                  <a:lnTo>
                    <a:pt x="50088" y="22600"/>
                  </a:lnTo>
                  <a:lnTo>
                    <a:pt x="48699" y="23533"/>
                  </a:lnTo>
                  <a:lnTo>
                    <a:pt x="47067" y="24156"/>
                  </a:lnTo>
                  <a:lnTo>
                    <a:pt x="29784" y="45064"/>
                  </a:lnTo>
                  <a:lnTo>
                    <a:pt x="26989" y="52013"/>
                  </a:lnTo>
                  <a:lnTo>
                    <a:pt x="21824" y="67973"/>
                  </a:lnTo>
                  <a:lnTo>
                    <a:pt x="7923" y="104309"/>
                  </a:lnTo>
                  <a:lnTo>
                    <a:pt x="5655" y="115887"/>
                  </a:lnTo>
                  <a:lnTo>
                    <a:pt x="808" y="126477"/>
                  </a:lnTo>
                  <a:lnTo>
                    <a:pt x="323" y="128768"/>
                  </a:lnTo>
                  <a:lnTo>
                    <a:pt x="705" y="130296"/>
                  </a:lnTo>
                  <a:lnTo>
                    <a:pt x="1666" y="131314"/>
                  </a:lnTo>
                  <a:lnTo>
                    <a:pt x="3011" y="131992"/>
                  </a:lnTo>
                  <a:lnTo>
                    <a:pt x="3204" y="133150"/>
                  </a:lnTo>
                  <a:lnTo>
                    <a:pt x="0" y="142069"/>
                  </a:lnTo>
                  <a:lnTo>
                    <a:pt x="490" y="143396"/>
                  </a:lnTo>
                  <a:lnTo>
                    <a:pt x="1522" y="144281"/>
                  </a:lnTo>
                  <a:lnTo>
                    <a:pt x="2916" y="144871"/>
                  </a:lnTo>
                  <a:lnTo>
                    <a:pt x="3845" y="145969"/>
                  </a:lnTo>
                  <a:lnTo>
                    <a:pt x="7217" y="152802"/>
                  </a:lnTo>
                  <a:lnTo>
                    <a:pt x="14470" y="160946"/>
                  </a:lnTo>
                  <a:lnTo>
                    <a:pt x="20418" y="163254"/>
                  </a:lnTo>
                  <a:lnTo>
                    <a:pt x="63596" y="165784"/>
                  </a:lnTo>
                  <a:lnTo>
                    <a:pt x="98783" y="171188"/>
                  </a:lnTo>
                  <a:lnTo>
                    <a:pt x="143273" y="171445"/>
                  </a:lnTo>
                  <a:lnTo>
                    <a:pt x="189713" y="171450"/>
                  </a:lnTo>
                  <a:lnTo>
                    <a:pt x="196204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513">
              <a:extLst>
                <a:ext uri="{FF2B5EF4-FFF2-40B4-BE49-F238E27FC236}">
                  <a16:creationId xmlns:a16="http://schemas.microsoft.com/office/drawing/2014/main" id="{E452D9C8-2F13-4702-B584-1E0DF39D352A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0044113" y="4603750"/>
              <a:ext cx="82551" cy="311151"/>
            </a:xfrm>
            <a:custGeom>
              <a:avLst/>
              <a:gdLst/>
              <a:ahLst/>
              <a:cxnLst/>
              <a:rect l="0" t="0" r="0" b="0"/>
              <a:pathLst>
                <a:path w="82551" h="311151">
                  <a:moveTo>
                    <a:pt x="82550" y="0"/>
                  </a:moveTo>
                  <a:lnTo>
                    <a:pt x="82550" y="0"/>
                  </a:lnTo>
                  <a:lnTo>
                    <a:pt x="82550" y="42635"/>
                  </a:lnTo>
                  <a:lnTo>
                    <a:pt x="81844" y="87250"/>
                  </a:lnTo>
                  <a:lnTo>
                    <a:pt x="73760" y="129392"/>
                  </a:lnTo>
                  <a:lnTo>
                    <a:pt x="62777" y="165808"/>
                  </a:lnTo>
                  <a:lnTo>
                    <a:pt x="50586" y="203410"/>
                  </a:lnTo>
                  <a:lnTo>
                    <a:pt x="30453" y="247300"/>
                  </a:lnTo>
                  <a:lnTo>
                    <a:pt x="8618" y="289894"/>
                  </a:lnTo>
                  <a:lnTo>
                    <a:pt x="0" y="311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SMARTInkShape-Group132">
            <a:extLst>
              <a:ext uri="{FF2B5EF4-FFF2-40B4-BE49-F238E27FC236}">
                <a16:creationId xmlns:a16="http://schemas.microsoft.com/office/drawing/2014/main" id="{6596565C-3415-41B8-88DC-5E2A2FAAF681}"/>
              </a:ext>
            </a:extLst>
          </p:cNvPr>
          <p:cNvGrpSpPr/>
          <p:nvPr/>
        </p:nvGrpSpPr>
        <p:grpSpPr>
          <a:xfrm>
            <a:off x="2360613" y="1454150"/>
            <a:ext cx="2444751" cy="857251"/>
            <a:chOff x="2360613" y="1454150"/>
            <a:chExt cx="2444751" cy="857251"/>
          </a:xfrm>
        </p:grpSpPr>
        <p:sp>
          <p:nvSpPr>
            <p:cNvPr id="38" name="SMARTInkShape-514">
              <a:extLst>
                <a:ext uri="{FF2B5EF4-FFF2-40B4-BE49-F238E27FC236}">
                  <a16:creationId xmlns:a16="http://schemas.microsoft.com/office/drawing/2014/main" id="{A12ADE64-FE0E-473D-B6DD-A73D38230E0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201573" y="1765300"/>
              <a:ext cx="175041" cy="190493"/>
            </a:xfrm>
            <a:custGeom>
              <a:avLst/>
              <a:gdLst/>
              <a:ahLst/>
              <a:cxnLst/>
              <a:rect l="0" t="0" r="0" b="0"/>
              <a:pathLst>
                <a:path w="175041" h="190493">
                  <a:moveTo>
                    <a:pt x="48040" y="0"/>
                  </a:moveTo>
                  <a:lnTo>
                    <a:pt x="48040" y="0"/>
                  </a:lnTo>
                  <a:lnTo>
                    <a:pt x="44668" y="3371"/>
                  </a:lnTo>
                  <a:lnTo>
                    <a:pt x="43013" y="8789"/>
                  </a:lnTo>
                  <a:lnTo>
                    <a:pt x="41572" y="15195"/>
                  </a:lnTo>
                  <a:lnTo>
                    <a:pt x="36780" y="25057"/>
                  </a:lnTo>
                  <a:lnTo>
                    <a:pt x="33469" y="71104"/>
                  </a:lnTo>
                  <a:lnTo>
                    <a:pt x="30317" y="82922"/>
                  </a:lnTo>
                  <a:lnTo>
                    <a:pt x="27224" y="107983"/>
                  </a:lnTo>
                  <a:lnTo>
                    <a:pt x="9534" y="153724"/>
                  </a:lnTo>
                  <a:lnTo>
                    <a:pt x="6231" y="161455"/>
                  </a:lnTo>
                  <a:lnTo>
                    <a:pt x="3116" y="180543"/>
                  </a:lnTo>
                  <a:lnTo>
                    <a:pt x="1863" y="181745"/>
                  </a:lnTo>
                  <a:lnTo>
                    <a:pt x="322" y="182547"/>
                  </a:lnTo>
                  <a:lnTo>
                    <a:pt x="0" y="183787"/>
                  </a:lnTo>
                  <a:lnTo>
                    <a:pt x="491" y="185319"/>
                  </a:lnTo>
                  <a:lnTo>
                    <a:pt x="3408" y="190197"/>
                  </a:lnTo>
                  <a:lnTo>
                    <a:pt x="24600" y="190492"/>
                  </a:lnTo>
                  <a:lnTo>
                    <a:pt x="72162" y="177359"/>
                  </a:lnTo>
                  <a:lnTo>
                    <a:pt x="116532" y="158739"/>
                  </a:lnTo>
                  <a:lnTo>
                    <a:pt x="130188" y="154278"/>
                  </a:lnTo>
                  <a:lnTo>
                    <a:pt x="143171" y="151075"/>
                  </a:lnTo>
                  <a:lnTo>
                    <a:pt x="155954" y="147539"/>
                  </a:lnTo>
                  <a:lnTo>
                    <a:pt x="163735" y="146006"/>
                  </a:lnTo>
                  <a:lnTo>
                    <a:pt x="17504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515">
              <a:extLst>
                <a:ext uri="{FF2B5EF4-FFF2-40B4-BE49-F238E27FC236}">
                  <a16:creationId xmlns:a16="http://schemas.microsoft.com/office/drawing/2014/main" id="{45D39BF4-8B16-4461-88B3-12DF8BB9007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306763" y="1797050"/>
              <a:ext cx="50801" cy="196851"/>
            </a:xfrm>
            <a:custGeom>
              <a:avLst/>
              <a:gdLst/>
              <a:ahLst/>
              <a:cxnLst/>
              <a:rect l="0" t="0" r="0" b="0"/>
              <a:pathLst>
                <a:path w="50801" h="196851">
                  <a:moveTo>
                    <a:pt x="50800" y="0"/>
                  </a:moveTo>
                  <a:lnTo>
                    <a:pt x="50800" y="0"/>
                  </a:lnTo>
                  <a:lnTo>
                    <a:pt x="44711" y="0"/>
                  </a:lnTo>
                  <a:lnTo>
                    <a:pt x="42578" y="19773"/>
                  </a:lnTo>
                  <a:lnTo>
                    <a:pt x="28149" y="63776"/>
                  </a:lnTo>
                  <a:lnTo>
                    <a:pt x="20571" y="110352"/>
                  </a:lnTo>
                  <a:lnTo>
                    <a:pt x="8196" y="156638"/>
                  </a:lnTo>
                  <a:lnTo>
                    <a:pt x="5015" y="170824"/>
                  </a:lnTo>
                  <a:lnTo>
                    <a:pt x="1486" y="183965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516">
              <a:extLst>
                <a:ext uri="{FF2B5EF4-FFF2-40B4-BE49-F238E27FC236}">
                  <a16:creationId xmlns:a16="http://schemas.microsoft.com/office/drawing/2014/main" id="{542F1DAF-BBF7-4B56-B4F0-B1DA40AD118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516335" y="1854200"/>
              <a:ext cx="6329" cy="25401"/>
            </a:xfrm>
            <a:custGeom>
              <a:avLst/>
              <a:gdLst/>
              <a:ahLst/>
              <a:cxnLst/>
              <a:rect l="0" t="0" r="0" b="0"/>
              <a:pathLst>
                <a:path w="6329" h="25401">
                  <a:moveTo>
                    <a:pt x="6328" y="0"/>
                  </a:moveTo>
                  <a:lnTo>
                    <a:pt x="6328" y="0"/>
                  </a:lnTo>
                  <a:lnTo>
                    <a:pt x="6328" y="5467"/>
                  </a:lnTo>
                  <a:lnTo>
                    <a:pt x="239" y="18504"/>
                  </a:lnTo>
                  <a:lnTo>
                    <a:pt x="0" y="24469"/>
                  </a:lnTo>
                  <a:lnTo>
                    <a:pt x="698" y="24780"/>
                  </a:lnTo>
                  <a:lnTo>
                    <a:pt x="6328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517">
              <a:extLst>
                <a:ext uri="{FF2B5EF4-FFF2-40B4-BE49-F238E27FC236}">
                  <a16:creationId xmlns:a16="http://schemas.microsoft.com/office/drawing/2014/main" id="{E8EB6F93-5CA0-43FC-9A62-7CB7829E270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3675589" y="1720850"/>
              <a:ext cx="145525" cy="247531"/>
            </a:xfrm>
            <a:custGeom>
              <a:avLst/>
              <a:gdLst/>
              <a:ahLst/>
              <a:cxnLst/>
              <a:rect l="0" t="0" r="0" b="0"/>
              <a:pathLst>
                <a:path w="145525" h="247531">
                  <a:moveTo>
                    <a:pt x="56624" y="0"/>
                  </a:moveTo>
                  <a:lnTo>
                    <a:pt x="56624" y="0"/>
                  </a:lnTo>
                  <a:lnTo>
                    <a:pt x="70929" y="0"/>
                  </a:lnTo>
                  <a:lnTo>
                    <a:pt x="75446" y="1881"/>
                  </a:lnTo>
                  <a:lnTo>
                    <a:pt x="79806" y="4364"/>
                  </a:lnTo>
                  <a:lnTo>
                    <a:pt x="84095" y="5467"/>
                  </a:lnTo>
                  <a:lnTo>
                    <a:pt x="88354" y="9721"/>
                  </a:lnTo>
                  <a:lnTo>
                    <a:pt x="109540" y="37186"/>
                  </a:lnTo>
                  <a:lnTo>
                    <a:pt x="112937" y="57518"/>
                  </a:lnTo>
                  <a:lnTo>
                    <a:pt x="112994" y="93947"/>
                  </a:lnTo>
                  <a:lnTo>
                    <a:pt x="107977" y="113914"/>
                  </a:lnTo>
                  <a:lnTo>
                    <a:pt x="88716" y="158728"/>
                  </a:lnTo>
                  <a:lnTo>
                    <a:pt x="68110" y="199828"/>
                  </a:lnTo>
                  <a:lnTo>
                    <a:pt x="36624" y="235780"/>
                  </a:lnTo>
                  <a:lnTo>
                    <a:pt x="26082" y="243035"/>
                  </a:lnTo>
                  <a:lnTo>
                    <a:pt x="13720" y="247245"/>
                  </a:lnTo>
                  <a:lnTo>
                    <a:pt x="9260" y="247530"/>
                  </a:lnTo>
                  <a:lnTo>
                    <a:pt x="5470" y="245715"/>
                  </a:lnTo>
                  <a:lnTo>
                    <a:pt x="3471" y="244243"/>
                  </a:lnTo>
                  <a:lnTo>
                    <a:pt x="1250" y="240727"/>
                  </a:lnTo>
                  <a:lnTo>
                    <a:pt x="0" y="232899"/>
                  </a:lnTo>
                  <a:lnTo>
                    <a:pt x="199" y="200298"/>
                  </a:lnTo>
                  <a:lnTo>
                    <a:pt x="8314" y="174439"/>
                  </a:lnTo>
                  <a:lnTo>
                    <a:pt x="28540" y="145396"/>
                  </a:lnTo>
                  <a:lnTo>
                    <a:pt x="41757" y="135836"/>
                  </a:lnTo>
                  <a:lnTo>
                    <a:pt x="46018" y="134455"/>
                  </a:lnTo>
                  <a:lnTo>
                    <a:pt x="74549" y="133379"/>
                  </a:lnTo>
                  <a:lnTo>
                    <a:pt x="80583" y="135244"/>
                  </a:lnTo>
                  <a:lnTo>
                    <a:pt x="90206" y="142191"/>
                  </a:lnTo>
                  <a:lnTo>
                    <a:pt x="109533" y="170336"/>
                  </a:lnTo>
                  <a:lnTo>
                    <a:pt x="116772" y="185983"/>
                  </a:lnTo>
                  <a:lnTo>
                    <a:pt x="130053" y="201067"/>
                  </a:lnTo>
                  <a:lnTo>
                    <a:pt x="131592" y="205309"/>
                  </a:lnTo>
                  <a:lnTo>
                    <a:pt x="133414" y="206723"/>
                  </a:lnTo>
                  <a:lnTo>
                    <a:pt x="145524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518">
              <a:extLst>
                <a:ext uri="{FF2B5EF4-FFF2-40B4-BE49-F238E27FC236}">
                  <a16:creationId xmlns:a16="http://schemas.microsoft.com/office/drawing/2014/main" id="{AA9C0CFD-6BB8-4300-9969-712CD6BEC52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836504" y="1466850"/>
              <a:ext cx="79860" cy="114301"/>
            </a:xfrm>
            <a:custGeom>
              <a:avLst/>
              <a:gdLst/>
              <a:ahLst/>
              <a:cxnLst/>
              <a:rect l="0" t="0" r="0" b="0"/>
              <a:pathLst>
                <a:path w="79860" h="114301">
                  <a:moveTo>
                    <a:pt x="3659" y="114300"/>
                  </a:moveTo>
                  <a:lnTo>
                    <a:pt x="3659" y="114300"/>
                  </a:lnTo>
                  <a:lnTo>
                    <a:pt x="287" y="114300"/>
                  </a:lnTo>
                  <a:lnTo>
                    <a:pt x="0" y="113595"/>
                  </a:lnTo>
                  <a:lnTo>
                    <a:pt x="2727" y="107393"/>
                  </a:lnTo>
                  <a:lnTo>
                    <a:pt x="3037" y="105462"/>
                  </a:lnTo>
                  <a:lnTo>
                    <a:pt x="5264" y="101435"/>
                  </a:lnTo>
                  <a:lnTo>
                    <a:pt x="6846" y="99373"/>
                  </a:lnTo>
                  <a:lnTo>
                    <a:pt x="8603" y="93319"/>
                  </a:lnTo>
                  <a:lnTo>
                    <a:pt x="10089" y="86631"/>
                  </a:lnTo>
                  <a:lnTo>
                    <a:pt x="15598" y="78193"/>
                  </a:lnTo>
                  <a:lnTo>
                    <a:pt x="52412" y="33980"/>
                  </a:lnTo>
                  <a:lnTo>
                    <a:pt x="73079" y="11259"/>
                  </a:lnTo>
                  <a:lnTo>
                    <a:pt x="7985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519">
              <a:extLst>
                <a:ext uri="{FF2B5EF4-FFF2-40B4-BE49-F238E27FC236}">
                  <a16:creationId xmlns:a16="http://schemas.microsoft.com/office/drawing/2014/main" id="{708E90A2-AC71-4388-BCC2-26680F52400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3935413" y="1479550"/>
              <a:ext cx="127001" cy="25378"/>
            </a:xfrm>
            <a:custGeom>
              <a:avLst/>
              <a:gdLst/>
              <a:ahLst/>
              <a:cxnLst/>
              <a:rect l="0" t="0" r="0" b="0"/>
              <a:pathLst>
                <a:path w="127001" h="25378">
                  <a:moveTo>
                    <a:pt x="0" y="19050"/>
                  </a:moveTo>
                  <a:lnTo>
                    <a:pt x="0" y="19050"/>
                  </a:lnTo>
                  <a:lnTo>
                    <a:pt x="10934" y="24517"/>
                  </a:lnTo>
                  <a:lnTo>
                    <a:pt x="45878" y="25377"/>
                  </a:lnTo>
                  <a:lnTo>
                    <a:pt x="90081" y="15940"/>
                  </a:lnTo>
                  <a:lnTo>
                    <a:pt x="1270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520">
              <a:extLst>
                <a:ext uri="{FF2B5EF4-FFF2-40B4-BE49-F238E27FC236}">
                  <a16:creationId xmlns:a16="http://schemas.microsoft.com/office/drawing/2014/main" id="{B300A5A3-C8D8-4D44-9352-D56B2FB8493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960813" y="1504950"/>
              <a:ext cx="38101" cy="127001"/>
            </a:xfrm>
            <a:custGeom>
              <a:avLst/>
              <a:gdLst/>
              <a:ahLst/>
              <a:cxnLst/>
              <a:rect l="0" t="0" r="0" b="0"/>
              <a:pathLst>
                <a:path w="38101" h="127001">
                  <a:moveTo>
                    <a:pt x="38100" y="0"/>
                  </a:moveTo>
                  <a:lnTo>
                    <a:pt x="38100" y="0"/>
                  </a:lnTo>
                  <a:lnTo>
                    <a:pt x="38100" y="8838"/>
                  </a:lnTo>
                  <a:lnTo>
                    <a:pt x="36218" y="12865"/>
                  </a:lnTo>
                  <a:lnTo>
                    <a:pt x="34728" y="14927"/>
                  </a:lnTo>
                  <a:lnTo>
                    <a:pt x="16846" y="61417"/>
                  </a:lnTo>
                  <a:lnTo>
                    <a:pt x="1878" y="101209"/>
                  </a:lnTo>
                  <a:lnTo>
                    <a:pt x="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521">
              <a:extLst>
                <a:ext uri="{FF2B5EF4-FFF2-40B4-BE49-F238E27FC236}">
                  <a16:creationId xmlns:a16="http://schemas.microsoft.com/office/drawing/2014/main" id="{99B0CD25-A179-4972-99CC-3691693197A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100513" y="1555750"/>
              <a:ext cx="88901" cy="18966"/>
            </a:xfrm>
            <a:custGeom>
              <a:avLst/>
              <a:gdLst/>
              <a:ahLst/>
              <a:cxnLst/>
              <a:rect l="0" t="0" r="0" b="0"/>
              <a:pathLst>
                <a:path w="88901" h="18966">
                  <a:moveTo>
                    <a:pt x="0" y="0"/>
                  </a:moveTo>
                  <a:lnTo>
                    <a:pt x="0" y="0"/>
                  </a:lnTo>
                  <a:lnTo>
                    <a:pt x="9459" y="9460"/>
                  </a:lnTo>
                  <a:lnTo>
                    <a:pt x="13141" y="11260"/>
                  </a:lnTo>
                  <a:lnTo>
                    <a:pt x="46218" y="18923"/>
                  </a:lnTo>
                  <a:lnTo>
                    <a:pt x="49862" y="18965"/>
                  </a:lnTo>
                  <a:lnTo>
                    <a:pt x="55792" y="17131"/>
                  </a:lnTo>
                  <a:lnTo>
                    <a:pt x="61485" y="14669"/>
                  </a:lnTo>
                  <a:lnTo>
                    <a:pt x="8890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522">
              <a:extLst>
                <a:ext uri="{FF2B5EF4-FFF2-40B4-BE49-F238E27FC236}">
                  <a16:creationId xmlns:a16="http://schemas.microsoft.com/office/drawing/2014/main" id="{BEC986E9-F7CE-4B1E-A311-1F20D65672E3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278313" y="1492250"/>
              <a:ext cx="25401" cy="120651"/>
            </a:xfrm>
            <a:custGeom>
              <a:avLst/>
              <a:gdLst/>
              <a:ahLst/>
              <a:cxnLst/>
              <a:rect l="0" t="0" r="0" b="0"/>
              <a:pathLst>
                <a:path w="25401" h="120651">
                  <a:moveTo>
                    <a:pt x="25400" y="0"/>
                  </a:moveTo>
                  <a:lnTo>
                    <a:pt x="25400" y="0"/>
                  </a:lnTo>
                  <a:lnTo>
                    <a:pt x="25400" y="8838"/>
                  </a:lnTo>
                  <a:lnTo>
                    <a:pt x="12258" y="52735"/>
                  </a:lnTo>
                  <a:lnTo>
                    <a:pt x="985" y="99407"/>
                  </a:lnTo>
                  <a:lnTo>
                    <a:pt x="0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523">
              <a:extLst>
                <a:ext uri="{FF2B5EF4-FFF2-40B4-BE49-F238E27FC236}">
                  <a16:creationId xmlns:a16="http://schemas.microsoft.com/office/drawing/2014/main" id="{043EDC21-F72F-40BD-800B-C0D49A1704F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506913" y="1822450"/>
              <a:ext cx="101601" cy="6351"/>
            </a:xfrm>
            <a:custGeom>
              <a:avLst/>
              <a:gdLst/>
              <a:ahLst/>
              <a:cxnLst/>
              <a:rect l="0" t="0" r="0" b="0"/>
              <a:pathLst>
                <a:path w="101601" h="6351">
                  <a:moveTo>
                    <a:pt x="0" y="6350"/>
                  </a:moveTo>
                  <a:lnTo>
                    <a:pt x="0" y="6350"/>
                  </a:lnTo>
                  <a:lnTo>
                    <a:pt x="44895" y="6350"/>
                  </a:lnTo>
                  <a:lnTo>
                    <a:pt x="78485" y="4469"/>
                  </a:lnTo>
                  <a:lnTo>
                    <a:pt x="1016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524">
              <a:extLst>
                <a:ext uri="{FF2B5EF4-FFF2-40B4-BE49-F238E27FC236}">
                  <a16:creationId xmlns:a16="http://schemas.microsoft.com/office/drawing/2014/main" id="{07BC5D05-996C-41D0-9C16-248EB9D6F11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792663" y="1638300"/>
              <a:ext cx="12701" cy="254001"/>
            </a:xfrm>
            <a:custGeom>
              <a:avLst/>
              <a:gdLst/>
              <a:ahLst/>
              <a:cxnLst/>
              <a:rect l="0" t="0" r="0" b="0"/>
              <a:pathLst>
                <a:path w="12701" h="254001">
                  <a:moveTo>
                    <a:pt x="12700" y="0"/>
                  </a:moveTo>
                  <a:lnTo>
                    <a:pt x="12700" y="0"/>
                  </a:lnTo>
                  <a:lnTo>
                    <a:pt x="12700" y="46820"/>
                  </a:lnTo>
                  <a:lnTo>
                    <a:pt x="12700" y="89282"/>
                  </a:lnTo>
                  <a:lnTo>
                    <a:pt x="7232" y="130405"/>
                  </a:lnTo>
                  <a:lnTo>
                    <a:pt x="4584" y="171620"/>
                  </a:lnTo>
                  <a:lnTo>
                    <a:pt x="402" y="215357"/>
                  </a:lnTo>
                  <a:lnTo>
                    <a:pt x="0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525">
              <a:extLst>
                <a:ext uri="{FF2B5EF4-FFF2-40B4-BE49-F238E27FC236}">
                  <a16:creationId xmlns:a16="http://schemas.microsoft.com/office/drawing/2014/main" id="{BEA3B3DB-AB23-498F-9591-ADBB6CB79FA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919523" y="1454150"/>
              <a:ext cx="380891" cy="857251"/>
            </a:xfrm>
            <a:custGeom>
              <a:avLst/>
              <a:gdLst/>
              <a:ahLst/>
              <a:cxnLst/>
              <a:rect l="0" t="0" r="0" b="0"/>
              <a:pathLst>
                <a:path w="380891" h="857251">
                  <a:moveTo>
                    <a:pt x="76090" y="0"/>
                  </a:moveTo>
                  <a:lnTo>
                    <a:pt x="76090" y="0"/>
                  </a:lnTo>
                  <a:lnTo>
                    <a:pt x="58413" y="8838"/>
                  </a:lnTo>
                  <a:lnTo>
                    <a:pt x="52241" y="14747"/>
                  </a:lnTo>
                  <a:lnTo>
                    <a:pt x="44799" y="27888"/>
                  </a:lnTo>
                  <a:lnTo>
                    <a:pt x="29550" y="73367"/>
                  </a:lnTo>
                  <a:lnTo>
                    <a:pt x="21061" y="111179"/>
                  </a:lnTo>
                  <a:lnTo>
                    <a:pt x="12590" y="156383"/>
                  </a:lnTo>
                  <a:lnTo>
                    <a:pt x="6240" y="198030"/>
                  </a:lnTo>
                  <a:lnTo>
                    <a:pt x="1771" y="241650"/>
                  </a:lnTo>
                  <a:lnTo>
                    <a:pt x="447" y="287735"/>
                  </a:lnTo>
                  <a:lnTo>
                    <a:pt x="137" y="320499"/>
                  </a:lnTo>
                  <a:lnTo>
                    <a:pt x="0" y="353875"/>
                  </a:lnTo>
                  <a:lnTo>
                    <a:pt x="1820" y="387524"/>
                  </a:lnTo>
                  <a:lnTo>
                    <a:pt x="4981" y="421294"/>
                  </a:lnTo>
                  <a:lnTo>
                    <a:pt x="8737" y="455118"/>
                  </a:lnTo>
                  <a:lnTo>
                    <a:pt x="14641" y="488966"/>
                  </a:lnTo>
                  <a:lnTo>
                    <a:pt x="21262" y="522824"/>
                  </a:lnTo>
                  <a:lnTo>
                    <a:pt x="26557" y="556686"/>
                  </a:lnTo>
                  <a:lnTo>
                    <a:pt x="35025" y="590551"/>
                  </a:lnTo>
                  <a:lnTo>
                    <a:pt x="46550" y="623712"/>
                  </a:lnTo>
                  <a:lnTo>
                    <a:pt x="68905" y="669442"/>
                  </a:lnTo>
                  <a:lnTo>
                    <a:pt x="94108" y="709411"/>
                  </a:lnTo>
                  <a:lnTo>
                    <a:pt x="133872" y="754879"/>
                  </a:lnTo>
                  <a:lnTo>
                    <a:pt x="167058" y="783409"/>
                  </a:lnTo>
                  <a:lnTo>
                    <a:pt x="203702" y="805268"/>
                  </a:lnTo>
                  <a:lnTo>
                    <a:pt x="245134" y="825150"/>
                  </a:lnTo>
                  <a:lnTo>
                    <a:pt x="291277" y="840683"/>
                  </a:lnTo>
                  <a:lnTo>
                    <a:pt x="336228" y="849754"/>
                  </a:lnTo>
                  <a:lnTo>
                    <a:pt x="380890" y="857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526">
              <a:extLst>
                <a:ext uri="{FF2B5EF4-FFF2-40B4-BE49-F238E27FC236}">
                  <a16:creationId xmlns:a16="http://schemas.microsoft.com/office/drawing/2014/main" id="{9E9A7D20-1107-45F0-9DE8-C447DA6662B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2360613" y="1778901"/>
              <a:ext cx="488951" cy="348253"/>
            </a:xfrm>
            <a:custGeom>
              <a:avLst/>
              <a:gdLst/>
              <a:ahLst/>
              <a:cxnLst/>
              <a:rect l="0" t="0" r="0" b="0"/>
              <a:pathLst>
                <a:path w="488951" h="348253">
                  <a:moveTo>
                    <a:pt x="0" y="24499"/>
                  </a:moveTo>
                  <a:lnTo>
                    <a:pt x="0" y="24499"/>
                  </a:lnTo>
                  <a:lnTo>
                    <a:pt x="5775" y="19430"/>
                  </a:lnTo>
                  <a:lnTo>
                    <a:pt x="23765" y="9572"/>
                  </a:lnTo>
                  <a:lnTo>
                    <a:pt x="70855" y="89"/>
                  </a:lnTo>
                  <a:lnTo>
                    <a:pt x="95448" y="0"/>
                  </a:lnTo>
                  <a:lnTo>
                    <a:pt x="139711" y="11976"/>
                  </a:lnTo>
                  <a:lnTo>
                    <a:pt x="151699" y="16816"/>
                  </a:lnTo>
                  <a:lnTo>
                    <a:pt x="197111" y="51267"/>
                  </a:lnTo>
                  <a:lnTo>
                    <a:pt x="220667" y="91490"/>
                  </a:lnTo>
                  <a:lnTo>
                    <a:pt x="239488" y="132630"/>
                  </a:lnTo>
                  <a:lnTo>
                    <a:pt x="250939" y="174101"/>
                  </a:lnTo>
                  <a:lnTo>
                    <a:pt x="253731" y="219117"/>
                  </a:lnTo>
                  <a:lnTo>
                    <a:pt x="249612" y="262912"/>
                  </a:lnTo>
                  <a:lnTo>
                    <a:pt x="246820" y="279838"/>
                  </a:lnTo>
                  <a:lnTo>
                    <a:pt x="229538" y="324853"/>
                  </a:lnTo>
                  <a:lnTo>
                    <a:pt x="219862" y="336291"/>
                  </a:lnTo>
                  <a:lnTo>
                    <a:pt x="212919" y="341013"/>
                  </a:lnTo>
                  <a:lnTo>
                    <a:pt x="211047" y="344618"/>
                  </a:lnTo>
                  <a:lnTo>
                    <a:pt x="209137" y="345862"/>
                  </a:lnTo>
                  <a:lnTo>
                    <a:pt x="197813" y="347858"/>
                  </a:lnTo>
                  <a:lnTo>
                    <a:pt x="188573" y="348252"/>
                  </a:lnTo>
                  <a:lnTo>
                    <a:pt x="184234" y="346425"/>
                  </a:lnTo>
                  <a:lnTo>
                    <a:pt x="182089" y="344949"/>
                  </a:lnTo>
                  <a:lnTo>
                    <a:pt x="175699" y="336131"/>
                  </a:lnTo>
                  <a:lnTo>
                    <a:pt x="172709" y="324581"/>
                  </a:lnTo>
                  <a:lnTo>
                    <a:pt x="171823" y="308851"/>
                  </a:lnTo>
                  <a:lnTo>
                    <a:pt x="173109" y="304378"/>
                  </a:lnTo>
                  <a:lnTo>
                    <a:pt x="185788" y="289703"/>
                  </a:lnTo>
                  <a:lnTo>
                    <a:pt x="203694" y="273555"/>
                  </a:lnTo>
                  <a:lnTo>
                    <a:pt x="211886" y="269246"/>
                  </a:lnTo>
                  <a:lnTo>
                    <a:pt x="230524" y="266480"/>
                  </a:lnTo>
                  <a:lnTo>
                    <a:pt x="267695" y="265839"/>
                  </a:lnTo>
                  <a:lnTo>
                    <a:pt x="308258" y="280108"/>
                  </a:lnTo>
                  <a:lnTo>
                    <a:pt x="354463" y="296642"/>
                  </a:lnTo>
                  <a:lnTo>
                    <a:pt x="399133" y="314877"/>
                  </a:lnTo>
                  <a:lnTo>
                    <a:pt x="437106" y="328097"/>
                  </a:lnTo>
                  <a:lnTo>
                    <a:pt x="488950" y="3419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SMARTInkShape-527">
            <a:extLst>
              <a:ext uri="{FF2B5EF4-FFF2-40B4-BE49-F238E27FC236}">
                <a16:creationId xmlns:a16="http://schemas.microsoft.com/office/drawing/2014/main" id="{CA38946D-FF3B-4040-9CE1-A0BC3A0373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65713" y="1339928"/>
            <a:ext cx="165051" cy="901623"/>
          </a:xfrm>
          <a:custGeom>
            <a:avLst/>
            <a:gdLst/>
            <a:ahLst/>
            <a:cxnLst/>
            <a:rect l="0" t="0" r="0" b="0"/>
            <a:pathLst>
              <a:path w="165051" h="901623">
                <a:moveTo>
                  <a:pt x="0" y="6272"/>
                </a:moveTo>
                <a:lnTo>
                  <a:pt x="0" y="6272"/>
                </a:lnTo>
                <a:lnTo>
                  <a:pt x="3371" y="2901"/>
                </a:lnTo>
                <a:lnTo>
                  <a:pt x="6907" y="1246"/>
                </a:lnTo>
                <a:lnTo>
                  <a:pt x="33408" y="0"/>
                </a:lnTo>
                <a:lnTo>
                  <a:pt x="56772" y="5007"/>
                </a:lnTo>
                <a:lnTo>
                  <a:pt x="83475" y="18222"/>
                </a:lnTo>
                <a:lnTo>
                  <a:pt x="101874" y="33331"/>
                </a:lnTo>
                <a:lnTo>
                  <a:pt x="121452" y="65522"/>
                </a:lnTo>
                <a:lnTo>
                  <a:pt x="141216" y="107443"/>
                </a:lnTo>
                <a:lnTo>
                  <a:pt x="151863" y="153492"/>
                </a:lnTo>
                <a:lnTo>
                  <a:pt x="158590" y="192650"/>
                </a:lnTo>
                <a:lnTo>
                  <a:pt x="163171" y="235532"/>
                </a:lnTo>
                <a:lnTo>
                  <a:pt x="164528" y="279518"/>
                </a:lnTo>
                <a:lnTo>
                  <a:pt x="164930" y="323830"/>
                </a:lnTo>
                <a:lnTo>
                  <a:pt x="165050" y="368239"/>
                </a:lnTo>
                <a:lnTo>
                  <a:pt x="163203" y="410796"/>
                </a:lnTo>
                <a:lnTo>
                  <a:pt x="158188" y="452098"/>
                </a:lnTo>
                <a:lnTo>
                  <a:pt x="154115" y="495615"/>
                </a:lnTo>
                <a:lnTo>
                  <a:pt x="149145" y="537907"/>
                </a:lnTo>
                <a:lnTo>
                  <a:pt x="138735" y="579130"/>
                </a:lnTo>
                <a:lnTo>
                  <a:pt x="128595" y="620743"/>
                </a:lnTo>
                <a:lnTo>
                  <a:pt x="121122" y="659884"/>
                </a:lnTo>
                <a:lnTo>
                  <a:pt x="112558" y="696411"/>
                </a:lnTo>
                <a:lnTo>
                  <a:pt x="97022" y="743729"/>
                </a:lnTo>
                <a:lnTo>
                  <a:pt x="80365" y="788066"/>
                </a:lnTo>
                <a:lnTo>
                  <a:pt x="61605" y="826614"/>
                </a:lnTo>
                <a:lnTo>
                  <a:pt x="32205" y="872720"/>
                </a:lnTo>
                <a:lnTo>
                  <a:pt x="12700" y="90162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SMARTInkShape-Group134">
            <a:extLst>
              <a:ext uri="{FF2B5EF4-FFF2-40B4-BE49-F238E27FC236}">
                <a16:creationId xmlns:a16="http://schemas.microsoft.com/office/drawing/2014/main" id="{DA4B3CB8-06EF-4594-91A3-CC27A9027C86}"/>
              </a:ext>
            </a:extLst>
          </p:cNvPr>
          <p:cNvGrpSpPr/>
          <p:nvPr/>
        </p:nvGrpSpPr>
        <p:grpSpPr>
          <a:xfrm>
            <a:off x="5808663" y="1644650"/>
            <a:ext cx="190501" cy="317501"/>
            <a:chOff x="5808663" y="1644650"/>
            <a:chExt cx="190501" cy="317501"/>
          </a:xfrm>
        </p:grpSpPr>
        <p:sp>
          <p:nvSpPr>
            <p:cNvPr id="53" name="SMARTInkShape-528">
              <a:extLst>
                <a:ext uri="{FF2B5EF4-FFF2-40B4-BE49-F238E27FC236}">
                  <a16:creationId xmlns:a16="http://schemas.microsoft.com/office/drawing/2014/main" id="{D90F84BA-4DE2-425C-B9E7-AC390669D9E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859463" y="1644650"/>
              <a:ext cx="44451" cy="317501"/>
            </a:xfrm>
            <a:custGeom>
              <a:avLst/>
              <a:gdLst/>
              <a:ahLst/>
              <a:cxnLst/>
              <a:rect l="0" t="0" r="0" b="0"/>
              <a:pathLst>
                <a:path w="44451" h="317501">
                  <a:moveTo>
                    <a:pt x="0" y="0"/>
                  </a:moveTo>
                  <a:lnTo>
                    <a:pt x="0" y="0"/>
                  </a:lnTo>
                  <a:lnTo>
                    <a:pt x="0" y="8838"/>
                  </a:lnTo>
                  <a:lnTo>
                    <a:pt x="11555" y="51291"/>
                  </a:lnTo>
                  <a:lnTo>
                    <a:pt x="15970" y="97781"/>
                  </a:lnTo>
                  <a:lnTo>
                    <a:pt x="23670" y="139755"/>
                  </a:lnTo>
                  <a:lnTo>
                    <a:pt x="29536" y="185699"/>
                  </a:lnTo>
                  <a:lnTo>
                    <a:pt x="35919" y="232543"/>
                  </a:lnTo>
                  <a:lnTo>
                    <a:pt x="42998" y="277378"/>
                  </a:lnTo>
                  <a:lnTo>
                    <a:pt x="44450" y="317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529">
              <a:extLst>
                <a:ext uri="{FF2B5EF4-FFF2-40B4-BE49-F238E27FC236}">
                  <a16:creationId xmlns:a16="http://schemas.microsoft.com/office/drawing/2014/main" id="{45DC43D1-9391-4C32-A2F2-CB11ECD4C00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808663" y="1771650"/>
              <a:ext cx="190501" cy="12097"/>
            </a:xfrm>
            <a:custGeom>
              <a:avLst/>
              <a:gdLst/>
              <a:ahLst/>
              <a:cxnLst/>
              <a:rect l="0" t="0" r="0" b="0"/>
              <a:pathLst>
                <a:path w="190501" h="12097">
                  <a:moveTo>
                    <a:pt x="0" y="0"/>
                  </a:moveTo>
                  <a:lnTo>
                    <a:pt x="0" y="0"/>
                  </a:lnTo>
                  <a:lnTo>
                    <a:pt x="8838" y="0"/>
                  </a:lnTo>
                  <a:lnTo>
                    <a:pt x="45187" y="5958"/>
                  </a:lnTo>
                  <a:lnTo>
                    <a:pt x="90914" y="12096"/>
                  </a:lnTo>
                  <a:lnTo>
                    <a:pt x="132246" y="11942"/>
                  </a:lnTo>
                  <a:lnTo>
                    <a:pt x="179299" y="2570"/>
                  </a:lnTo>
                  <a:lnTo>
                    <a:pt x="1905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SMARTInkShape-Group135">
            <a:extLst>
              <a:ext uri="{FF2B5EF4-FFF2-40B4-BE49-F238E27FC236}">
                <a16:creationId xmlns:a16="http://schemas.microsoft.com/office/drawing/2014/main" id="{DF4880B4-8AC8-4CBD-B169-6EC6C0E76C22}"/>
              </a:ext>
            </a:extLst>
          </p:cNvPr>
          <p:cNvGrpSpPr/>
          <p:nvPr/>
        </p:nvGrpSpPr>
        <p:grpSpPr>
          <a:xfrm>
            <a:off x="6323039" y="1600200"/>
            <a:ext cx="247625" cy="488951"/>
            <a:chOff x="6323039" y="1600200"/>
            <a:chExt cx="247625" cy="488951"/>
          </a:xfrm>
        </p:grpSpPr>
        <p:sp>
          <p:nvSpPr>
            <p:cNvPr id="56" name="SMARTInkShape-530">
              <a:extLst>
                <a:ext uri="{FF2B5EF4-FFF2-40B4-BE49-F238E27FC236}">
                  <a16:creationId xmlns:a16="http://schemas.microsoft.com/office/drawing/2014/main" id="{FCB41F14-EB44-4E62-9B4C-E7165E5006C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323039" y="1600200"/>
              <a:ext cx="247625" cy="228470"/>
            </a:xfrm>
            <a:custGeom>
              <a:avLst/>
              <a:gdLst/>
              <a:ahLst/>
              <a:cxnLst/>
              <a:rect l="0" t="0" r="0" b="0"/>
              <a:pathLst>
                <a:path w="247625" h="228470">
                  <a:moveTo>
                    <a:pt x="76174" y="0"/>
                  </a:moveTo>
                  <a:lnTo>
                    <a:pt x="76174" y="0"/>
                  </a:lnTo>
                  <a:lnTo>
                    <a:pt x="79545" y="3371"/>
                  </a:lnTo>
                  <a:lnTo>
                    <a:pt x="79832" y="5070"/>
                  </a:lnTo>
                  <a:lnTo>
                    <a:pt x="79318" y="6908"/>
                  </a:lnTo>
                  <a:lnTo>
                    <a:pt x="78270" y="8838"/>
                  </a:lnTo>
                  <a:lnTo>
                    <a:pt x="76449" y="26006"/>
                  </a:lnTo>
                  <a:lnTo>
                    <a:pt x="75591" y="34136"/>
                  </a:lnTo>
                  <a:lnTo>
                    <a:pt x="72857" y="42453"/>
                  </a:lnTo>
                  <a:lnTo>
                    <a:pt x="48887" y="89275"/>
                  </a:lnTo>
                  <a:lnTo>
                    <a:pt x="23893" y="132807"/>
                  </a:lnTo>
                  <a:lnTo>
                    <a:pt x="16955" y="142281"/>
                  </a:lnTo>
                  <a:lnTo>
                    <a:pt x="9787" y="158809"/>
                  </a:lnTo>
                  <a:lnTo>
                    <a:pt x="63" y="205199"/>
                  </a:lnTo>
                  <a:lnTo>
                    <a:pt x="0" y="211632"/>
                  </a:lnTo>
                  <a:lnTo>
                    <a:pt x="1867" y="215885"/>
                  </a:lnTo>
                  <a:lnTo>
                    <a:pt x="9434" y="225248"/>
                  </a:lnTo>
                  <a:lnTo>
                    <a:pt x="13115" y="227111"/>
                  </a:lnTo>
                  <a:lnTo>
                    <a:pt x="30438" y="228469"/>
                  </a:lnTo>
                  <a:lnTo>
                    <a:pt x="76471" y="226715"/>
                  </a:lnTo>
                  <a:lnTo>
                    <a:pt x="120641" y="213673"/>
                  </a:lnTo>
                  <a:lnTo>
                    <a:pt x="165074" y="199666"/>
                  </a:lnTo>
                  <a:lnTo>
                    <a:pt x="211392" y="191162"/>
                  </a:lnTo>
                  <a:lnTo>
                    <a:pt x="223561" y="189991"/>
                  </a:lnTo>
                  <a:lnTo>
                    <a:pt x="239906" y="184419"/>
                  </a:lnTo>
                  <a:lnTo>
                    <a:pt x="247624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531">
              <a:extLst>
                <a:ext uri="{FF2B5EF4-FFF2-40B4-BE49-F238E27FC236}">
                  <a16:creationId xmlns:a16="http://schemas.microsoft.com/office/drawing/2014/main" id="{393FA3B5-F9AD-47A9-B41B-99DF103E17A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405563" y="1644650"/>
              <a:ext cx="95251" cy="444501"/>
            </a:xfrm>
            <a:custGeom>
              <a:avLst/>
              <a:gdLst/>
              <a:ahLst/>
              <a:cxnLst/>
              <a:rect l="0" t="0" r="0" b="0"/>
              <a:pathLst>
                <a:path w="95251" h="444501">
                  <a:moveTo>
                    <a:pt x="95250" y="0"/>
                  </a:moveTo>
                  <a:lnTo>
                    <a:pt x="95250" y="0"/>
                  </a:lnTo>
                  <a:lnTo>
                    <a:pt x="91878" y="3371"/>
                  </a:lnTo>
                  <a:lnTo>
                    <a:pt x="92105" y="10670"/>
                  </a:lnTo>
                  <a:lnTo>
                    <a:pt x="93147" y="21676"/>
                  </a:lnTo>
                  <a:lnTo>
                    <a:pt x="89598" y="63262"/>
                  </a:lnTo>
                  <a:lnTo>
                    <a:pt x="88332" y="105499"/>
                  </a:lnTo>
                  <a:lnTo>
                    <a:pt x="83165" y="145716"/>
                  </a:lnTo>
                  <a:lnTo>
                    <a:pt x="72306" y="189617"/>
                  </a:lnTo>
                  <a:lnTo>
                    <a:pt x="61769" y="221623"/>
                  </a:lnTo>
                  <a:lnTo>
                    <a:pt x="50030" y="254662"/>
                  </a:lnTo>
                  <a:lnTo>
                    <a:pt x="38463" y="288161"/>
                  </a:lnTo>
                  <a:lnTo>
                    <a:pt x="28619" y="321864"/>
                  </a:lnTo>
                  <a:lnTo>
                    <a:pt x="18514" y="369201"/>
                  </a:lnTo>
                  <a:lnTo>
                    <a:pt x="7680" y="414506"/>
                  </a:lnTo>
                  <a:lnTo>
                    <a:pt x="0" y="444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SMARTInkShape-Group136">
            <a:extLst>
              <a:ext uri="{FF2B5EF4-FFF2-40B4-BE49-F238E27FC236}">
                <a16:creationId xmlns:a16="http://schemas.microsoft.com/office/drawing/2014/main" id="{32C294B5-AA6A-461B-898A-1461BF2EFEBA}"/>
              </a:ext>
            </a:extLst>
          </p:cNvPr>
          <p:cNvGrpSpPr/>
          <p:nvPr/>
        </p:nvGrpSpPr>
        <p:grpSpPr>
          <a:xfrm>
            <a:off x="8513765" y="2832100"/>
            <a:ext cx="2108176" cy="819151"/>
            <a:chOff x="8513765" y="2832100"/>
            <a:chExt cx="2108176" cy="819151"/>
          </a:xfrm>
        </p:grpSpPr>
        <p:sp>
          <p:nvSpPr>
            <p:cNvPr id="59" name="SMARTInkShape-532">
              <a:extLst>
                <a:ext uri="{FF2B5EF4-FFF2-40B4-BE49-F238E27FC236}">
                  <a16:creationId xmlns:a16="http://schemas.microsoft.com/office/drawing/2014/main" id="{3B70D924-236F-453A-BAFE-C8046289654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47163" y="2832100"/>
              <a:ext cx="1574778" cy="819151"/>
            </a:xfrm>
            <a:custGeom>
              <a:avLst/>
              <a:gdLst/>
              <a:ahLst/>
              <a:cxnLst/>
              <a:rect l="0" t="0" r="0" b="0"/>
              <a:pathLst>
                <a:path w="1574778" h="819151">
                  <a:moveTo>
                    <a:pt x="177800" y="44450"/>
                  </a:moveTo>
                  <a:lnTo>
                    <a:pt x="177800" y="44450"/>
                  </a:lnTo>
                  <a:lnTo>
                    <a:pt x="172332" y="44450"/>
                  </a:lnTo>
                  <a:lnTo>
                    <a:pt x="172038" y="43744"/>
                  </a:lnTo>
                  <a:lnTo>
                    <a:pt x="171450" y="38102"/>
                  </a:lnTo>
                  <a:lnTo>
                    <a:pt x="171450" y="47814"/>
                  </a:lnTo>
                  <a:lnTo>
                    <a:pt x="173331" y="51355"/>
                  </a:lnTo>
                  <a:lnTo>
                    <a:pt x="175814" y="55280"/>
                  </a:lnTo>
                  <a:lnTo>
                    <a:pt x="176917" y="59376"/>
                  </a:lnTo>
                  <a:lnTo>
                    <a:pt x="176506" y="61456"/>
                  </a:lnTo>
                  <a:lnTo>
                    <a:pt x="172556" y="67755"/>
                  </a:lnTo>
                  <a:lnTo>
                    <a:pt x="167623" y="74090"/>
                  </a:lnTo>
                  <a:lnTo>
                    <a:pt x="166220" y="78320"/>
                  </a:lnTo>
                  <a:lnTo>
                    <a:pt x="163365" y="95808"/>
                  </a:lnTo>
                  <a:lnTo>
                    <a:pt x="160117" y="108115"/>
                  </a:lnTo>
                  <a:lnTo>
                    <a:pt x="157274" y="120699"/>
                  </a:lnTo>
                  <a:lnTo>
                    <a:pt x="141542" y="166590"/>
                  </a:lnTo>
                  <a:lnTo>
                    <a:pt x="134702" y="212300"/>
                  </a:lnTo>
                  <a:lnTo>
                    <a:pt x="123404" y="253591"/>
                  </a:lnTo>
                  <a:lnTo>
                    <a:pt x="115822" y="297134"/>
                  </a:lnTo>
                  <a:lnTo>
                    <a:pt x="108028" y="342840"/>
                  </a:lnTo>
                  <a:lnTo>
                    <a:pt x="99214" y="386759"/>
                  </a:lnTo>
                  <a:lnTo>
                    <a:pt x="88865" y="426417"/>
                  </a:lnTo>
                  <a:lnTo>
                    <a:pt x="78312" y="472275"/>
                  </a:lnTo>
                  <a:lnTo>
                    <a:pt x="67733" y="516222"/>
                  </a:lnTo>
                  <a:lnTo>
                    <a:pt x="57150" y="556886"/>
                  </a:lnTo>
                  <a:lnTo>
                    <a:pt x="51636" y="589592"/>
                  </a:lnTo>
                  <a:lnTo>
                    <a:pt x="50116" y="636448"/>
                  </a:lnTo>
                  <a:lnTo>
                    <a:pt x="45335" y="658195"/>
                  </a:lnTo>
                  <a:lnTo>
                    <a:pt x="46725" y="664830"/>
                  </a:lnTo>
                  <a:lnTo>
                    <a:pt x="49593" y="672531"/>
                  </a:lnTo>
                  <a:lnTo>
                    <a:pt x="49995" y="674837"/>
                  </a:lnTo>
                  <a:lnTo>
                    <a:pt x="50968" y="676375"/>
                  </a:lnTo>
                  <a:lnTo>
                    <a:pt x="52323" y="677400"/>
                  </a:lnTo>
                  <a:lnTo>
                    <a:pt x="53932" y="678083"/>
                  </a:lnTo>
                  <a:lnTo>
                    <a:pt x="55005" y="679245"/>
                  </a:lnTo>
                  <a:lnTo>
                    <a:pt x="58607" y="686177"/>
                  </a:lnTo>
                  <a:lnTo>
                    <a:pt x="62736" y="690201"/>
                  </a:lnTo>
                  <a:lnTo>
                    <a:pt x="72289" y="695728"/>
                  </a:lnTo>
                  <a:lnTo>
                    <a:pt x="80607" y="697679"/>
                  </a:lnTo>
                  <a:lnTo>
                    <a:pt x="122571" y="698486"/>
                  </a:lnTo>
                  <a:lnTo>
                    <a:pt x="166866" y="698500"/>
                  </a:lnTo>
                  <a:lnTo>
                    <a:pt x="210207" y="699206"/>
                  </a:lnTo>
                  <a:lnTo>
                    <a:pt x="252071" y="704262"/>
                  </a:lnTo>
                  <a:lnTo>
                    <a:pt x="296295" y="705504"/>
                  </a:lnTo>
                  <a:lnTo>
                    <a:pt x="342136" y="710607"/>
                  </a:lnTo>
                  <a:lnTo>
                    <a:pt x="381685" y="711083"/>
                  </a:lnTo>
                  <a:lnTo>
                    <a:pt x="423468" y="711177"/>
                  </a:lnTo>
                  <a:lnTo>
                    <a:pt x="467104" y="714854"/>
                  </a:lnTo>
                  <a:lnTo>
                    <a:pt x="506858" y="712596"/>
                  </a:lnTo>
                  <a:lnTo>
                    <a:pt x="546467" y="711614"/>
                  </a:lnTo>
                  <a:lnTo>
                    <a:pt x="589169" y="711322"/>
                  </a:lnTo>
                  <a:lnTo>
                    <a:pt x="633101" y="711236"/>
                  </a:lnTo>
                  <a:lnTo>
                    <a:pt x="676692" y="711211"/>
                  </a:lnTo>
                  <a:lnTo>
                    <a:pt x="717438" y="711203"/>
                  </a:lnTo>
                  <a:lnTo>
                    <a:pt x="760477" y="711201"/>
                  </a:lnTo>
                  <a:lnTo>
                    <a:pt x="804509" y="711906"/>
                  </a:lnTo>
                  <a:lnTo>
                    <a:pt x="848129" y="716269"/>
                  </a:lnTo>
                  <a:lnTo>
                    <a:pt x="888884" y="721326"/>
                  </a:lnTo>
                  <a:lnTo>
                    <a:pt x="931926" y="723843"/>
                  </a:lnTo>
                  <a:lnTo>
                    <a:pt x="975959" y="728038"/>
                  </a:lnTo>
                  <a:lnTo>
                    <a:pt x="1019579" y="729595"/>
                  </a:lnTo>
                  <a:lnTo>
                    <a:pt x="1060334" y="730762"/>
                  </a:lnTo>
                  <a:lnTo>
                    <a:pt x="1102670" y="734557"/>
                  </a:lnTo>
                  <a:lnTo>
                    <a:pt x="1143044" y="735995"/>
                  </a:lnTo>
                  <a:lnTo>
                    <a:pt x="1185267" y="737126"/>
                  </a:lnTo>
                  <a:lnTo>
                    <a:pt x="1224903" y="741616"/>
                  </a:lnTo>
                  <a:lnTo>
                    <a:pt x="1262753" y="747415"/>
                  </a:lnTo>
                  <a:lnTo>
                    <a:pt x="1307504" y="753814"/>
                  </a:lnTo>
                  <a:lnTo>
                    <a:pt x="1350315" y="758658"/>
                  </a:lnTo>
                  <a:lnTo>
                    <a:pt x="1394545" y="768468"/>
                  </a:lnTo>
                  <a:lnTo>
                    <a:pt x="1441305" y="783174"/>
                  </a:lnTo>
                  <a:lnTo>
                    <a:pt x="1464392" y="793751"/>
                  </a:lnTo>
                  <a:lnTo>
                    <a:pt x="1489448" y="809978"/>
                  </a:lnTo>
                  <a:lnTo>
                    <a:pt x="1494063" y="811546"/>
                  </a:lnTo>
                  <a:lnTo>
                    <a:pt x="1495575" y="812669"/>
                  </a:lnTo>
                  <a:lnTo>
                    <a:pt x="1496583" y="814124"/>
                  </a:lnTo>
                  <a:lnTo>
                    <a:pt x="1497255" y="815799"/>
                  </a:lnTo>
                  <a:lnTo>
                    <a:pt x="1498409" y="816916"/>
                  </a:lnTo>
                  <a:lnTo>
                    <a:pt x="1504945" y="819148"/>
                  </a:lnTo>
                  <a:lnTo>
                    <a:pt x="1504950" y="819150"/>
                  </a:lnTo>
                  <a:lnTo>
                    <a:pt x="1504950" y="791863"/>
                  </a:lnTo>
                  <a:lnTo>
                    <a:pt x="1518091" y="747372"/>
                  </a:lnTo>
                  <a:lnTo>
                    <a:pt x="1528839" y="700528"/>
                  </a:lnTo>
                  <a:lnTo>
                    <a:pt x="1543084" y="653178"/>
                  </a:lnTo>
                  <a:lnTo>
                    <a:pt x="1552932" y="611602"/>
                  </a:lnTo>
                  <a:lnTo>
                    <a:pt x="1558749" y="565997"/>
                  </a:lnTo>
                  <a:lnTo>
                    <a:pt x="1563539" y="521090"/>
                  </a:lnTo>
                  <a:lnTo>
                    <a:pt x="1567480" y="483539"/>
                  </a:lnTo>
                  <a:lnTo>
                    <a:pt x="1568258" y="442151"/>
                  </a:lnTo>
                  <a:lnTo>
                    <a:pt x="1570294" y="401886"/>
                  </a:lnTo>
                  <a:lnTo>
                    <a:pt x="1573910" y="363175"/>
                  </a:lnTo>
                  <a:lnTo>
                    <a:pt x="1574624" y="321557"/>
                  </a:lnTo>
                  <a:lnTo>
                    <a:pt x="1574777" y="275536"/>
                  </a:lnTo>
                  <a:lnTo>
                    <a:pt x="1572915" y="229694"/>
                  </a:lnTo>
                  <a:lnTo>
                    <a:pt x="1568841" y="182922"/>
                  </a:lnTo>
                  <a:lnTo>
                    <a:pt x="1566684" y="162149"/>
                  </a:lnTo>
                  <a:lnTo>
                    <a:pt x="1563005" y="135746"/>
                  </a:lnTo>
                  <a:lnTo>
                    <a:pt x="1560338" y="108823"/>
                  </a:lnTo>
                  <a:lnTo>
                    <a:pt x="1549827" y="69090"/>
                  </a:lnTo>
                  <a:lnTo>
                    <a:pt x="1549424" y="63827"/>
                  </a:lnTo>
                  <a:lnTo>
                    <a:pt x="1543050" y="63500"/>
                  </a:lnTo>
                  <a:lnTo>
                    <a:pt x="1543050" y="68967"/>
                  </a:lnTo>
                  <a:lnTo>
                    <a:pt x="1538685" y="74745"/>
                  </a:lnTo>
                  <a:lnTo>
                    <a:pt x="1536961" y="81383"/>
                  </a:lnTo>
                  <a:lnTo>
                    <a:pt x="1527247" y="91979"/>
                  </a:lnTo>
                  <a:lnTo>
                    <a:pt x="1523562" y="93796"/>
                  </a:lnTo>
                  <a:lnTo>
                    <a:pt x="1521591" y="94281"/>
                  </a:lnTo>
                  <a:lnTo>
                    <a:pt x="1497616" y="105319"/>
                  </a:lnTo>
                  <a:lnTo>
                    <a:pt x="1452288" y="109786"/>
                  </a:lnTo>
                  <a:lnTo>
                    <a:pt x="1421448" y="113705"/>
                  </a:lnTo>
                  <a:lnTo>
                    <a:pt x="1391925" y="112301"/>
                  </a:lnTo>
                  <a:lnTo>
                    <a:pt x="1350340" y="108523"/>
                  </a:lnTo>
                  <a:lnTo>
                    <a:pt x="1303394" y="107295"/>
                  </a:lnTo>
                  <a:lnTo>
                    <a:pt x="1258099" y="99118"/>
                  </a:lnTo>
                  <a:lnTo>
                    <a:pt x="1216823" y="95309"/>
                  </a:lnTo>
                  <a:lnTo>
                    <a:pt x="1174698" y="90375"/>
                  </a:lnTo>
                  <a:lnTo>
                    <a:pt x="1132406" y="85820"/>
                  </a:lnTo>
                  <a:lnTo>
                    <a:pt x="1089376" y="81785"/>
                  </a:lnTo>
                  <a:lnTo>
                    <a:pt x="1053262" y="74014"/>
                  </a:lnTo>
                  <a:lnTo>
                    <a:pt x="1015046" y="70378"/>
                  </a:lnTo>
                  <a:lnTo>
                    <a:pt x="973463" y="65852"/>
                  </a:lnTo>
                  <a:lnTo>
                    <a:pt x="934016" y="63491"/>
                  </a:lnTo>
                  <a:lnTo>
                    <a:pt x="895518" y="58637"/>
                  </a:lnTo>
                  <a:lnTo>
                    <a:pt x="857299" y="52025"/>
                  </a:lnTo>
                  <a:lnTo>
                    <a:pt x="818459" y="42853"/>
                  </a:lnTo>
                  <a:lnTo>
                    <a:pt x="775985" y="38803"/>
                  </a:lnTo>
                  <a:lnTo>
                    <a:pt x="732825" y="33448"/>
                  </a:lnTo>
                  <a:lnTo>
                    <a:pt x="692207" y="28098"/>
                  </a:lnTo>
                  <a:lnTo>
                    <a:pt x="649206" y="25494"/>
                  </a:lnTo>
                  <a:lnTo>
                    <a:pt x="606597" y="21273"/>
                  </a:lnTo>
                  <a:lnTo>
                    <a:pt x="569590" y="19003"/>
                  </a:lnTo>
                  <a:lnTo>
                    <a:pt x="528679" y="14175"/>
                  </a:lnTo>
                  <a:lnTo>
                    <a:pt x="488727" y="8277"/>
                  </a:lnTo>
                  <a:lnTo>
                    <a:pt x="446629" y="3471"/>
                  </a:lnTo>
                  <a:lnTo>
                    <a:pt x="407030" y="4478"/>
                  </a:lnTo>
                  <a:lnTo>
                    <a:pt x="368486" y="1640"/>
                  </a:lnTo>
                  <a:lnTo>
                    <a:pt x="330255" y="486"/>
                  </a:lnTo>
                  <a:lnTo>
                    <a:pt x="292116" y="144"/>
                  </a:lnTo>
                  <a:lnTo>
                    <a:pt x="254005" y="43"/>
                  </a:lnTo>
                  <a:lnTo>
                    <a:pt x="206964" y="9"/>
                  </a:lnTo>
                  <a:lnTo>
                    <a:pt x="163334" y="2"/>
                  </a:lnTo>
                  <a:lnTo>
                    <a:pt x="124090" y="0"/>
                  </a:lnTo>
                  <a:lnTo>
                    <a:pt x="80607" y="0"/>
                  </a:lnTo>
                  <a:lnTo>
                    <a:pt x="35115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ARTInkShape-533">
              <a:extLst>
                <a:ext uri="{FF2B5EF4-FFF2-40B4-BE49-F238E27FC236}">
                  <a16:creationId xmlns:a16="http://schemas.microsoft.com/office/drawing/2014/main" id="{3EFC36FF-CE0E-4B32-B291-B9608E8E3A6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532813" y="2903260"/>
              <a:ext cx="558801" cy="608291"/>
            </a:xfrm>
            <a:custGeom>
              <a:avLst/>
              <a:gdLst/>
              <a:ahLst/>
              <a:cxnLst/>
              <a:rect l="0" t="0" r="0" b="0"/>
              <a:pathLst>
                <a:path w="558801" h="608291">
                  <a:moveTo>
                    <a:pt x="558800" y="125690"/>
                  </a:moveTo>
                  <a:lnTo>
                    <a:pt x="558800" y="125690"/>
                  </a:lnTo>
                  <a:lnTo>
                    <a:pt x="558800" y="122319"/>
                  </a:lnTo>
                  <a:lnTo>
                    <a:pt x="558094" y="121326"/>
                  </a:lnTo>
                  <a:lnTo>
                    <a:pt x="556918" y="120664"/>
                  </a:lnTo>
                  <a:lnTo>
                    <a:pt x="555429" y="120223"/>
                  </a:lnTo>
                  <a:lnTo>
                    <a:pt x="554435" y="119223"/>
                  </a:lnTo>
                  <a:lnTo>
                    <a:pt x="552711" y="113950"/>
                  </a:lnTo>
                  <a:lnTo>
                    <a:pt x="552450" y="68147"/>
                  </a:lnTo>
                  <a:lnTo>
                    <a:pt x="552450" y="47366"/>
                  </a:lnTo>
                  <a:lnTo>
                    <a:pt x="550568" y="43137"/>
                  </a:lnTo>
                  <a:lnTo>
                    <a:pt x="542990" y="33791"/>
                  </a:lnTo>
                  <a:lnTo>
                    <a:pt x="539308" y="31929"/>
                  </a:lnTo>
                  <a:lnTo>
                    <a:pt x="537339" y="31433"/>
                  </a:lnTo>
                  <a:lnTo>
                    <a:pt x="521536" y="21689"/>
                  </a:lnTo>
                  <a:lnTo>
                    <a:pt x="517543" y="17614"/>
                  </a:lnTo>
                  <a:lnTo>
                    <a:pt x="516479" y="15539"/>
                  </a:lnTo>
                  <a:lnTo>
                    <a:pt x="514358" y="14156"/>
                  </a:lnTo>
                  <a:lnTo>
                    <a:pt x="502697" y="11936"/>
                  </a:lnTo>
                  <a:lnTo>
                    <a:pt x="497176" y="10927"/>
                  </a:lnTo>
                  <a:lnTo>
                    <a:pt x="481427" y="5955"/>
                  </a:lnTo>
                  <a:lnTo>
                    <a:pt x="463116" y="3279"/>
                  </a:lnTo>
                  <a:lnTo>
                    <a:pt x="450722" y="50"/>
                  </a:lnTo>
                  <a:lnTo>
                    <a:pt x="443031" y="0"/>
                  </a:lnTo>
                  <a:lnTo>
                    <a:pt x="396621" y="10437"/>
                  </a:lnTo>
                  <a:lnTo>
                    <a:pt x="363204" y="20825"/>
                  </a:lnTo>
                  <a:lnTo>
                    <a:pt x="332033" y="42303"/>
                  </a:lnTo>
                  <a:lnTo>
                    <a:pt x="287787" y="85561"/>
                  </a:lnTo>
                  <a:lnTo>
                    <a:pt x="246525" y="132282"/>
                  </a:lnTo>
                  <a:lnTo>
                    <a:pt x="233604" y="147323"/>
                  </a:lnTo>
                  <a:lnTo>
                    <a:pt x="225825" y="163882"/>
                  </a:lnTo>
                  <a:lnTo>
                    <a:pt x="212137" y="185674"/>
                  </a:lnTo>
                  <a:lnTo>
                    <a:pt x="192629" y="229233"/>
                  </a:lnTo>
                  <a:lnTo>
                    <a:pt x="180623" y="259155"/>
                  </a:lnTo>
                  <a:lnTo>
                    <a:pt x="171406" y="305672"/>
                  </a:lnTo>
                  <a:lnTo>
                    <a:pt x="165387" y="351004"/>
                  </a:lnTo>
                  <a:lnTo>
                    <a:pt x="165111" y="393834"/>
                  </a:lnTo>
                  <a:lnTo>
                    <a:pt x="165806" y="419261"/>
                  </a:lnTo>
                  <a:lnTo>
                    <a:pt x="175056" y="464940"/>
                  </a:lnTo>
                  <a:lnTo>
                    <a:pt x="170865" y="501766"/>
                  </a:lnTo>
                  <a:lnTo>
                    <a:pt x="156527" y="530235"/>
                  </a:lnTo>
                  <a:lnTo>
                    <a:pt x="150471" y="536675"/>
                  </a:lnTo>
                  <a:lnTo>
                    <a:pt x="106662" y="569035"/>
                  </a:lnTo>
                  <a:lnTo>
                    <a:pt x="61260" y="595552"/>
                  </a:lnTo>
                  <a:lnTo>
                    <a:pt x="25114" y="606800"/>
                  </a:lnTo>
                  <a:lnTo>
                    <a:pt x="0" y="60829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ARTInkShape-534">
              <a:extLst>
                <a:ext uri="{FF2B5EF4-FFF2-40B4-BE49-F238E27FC236}">
                  <a16:creationId xmlns:a16="http://schemas.microsoft.com/office/drawing/2014/main" id="{D642126C-9F33-4BF4-96A5-317ABF1272A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513765" y="3346450"/>
              <a:ext cx="215899" cy="228601"/>
            </a:xfrm>
            <a:custGeom>
              <a:avLst/>
              <a:gdLst/>
              <a:ahLst/>
              <a:cxnLst/>
              <a:rect l="0" t="0" r="0" b="0"/>
              <a:pathLst>
                <a:path w="215899" h="228601">
                  <a:moveTo>
                    <a:pt x="38098" y="0"/>
                  </a:moveTo>
                  <a:lnTo>
                    <a:pt x="38098" y="0"/>
                  </a:lnTo>
                  <a:lnTo>
                    <a:pt x="38098" y="3371"/>
                  </a:lnTo>
                  <a:lnTo>
                    <a:pt x="38803" y="4364"/>
                  </a:lnTo>
                  <a:lnTo>
                    <a:pt x="39979" y="5026"/>
                  </a:lnTo>
                  <a:lnTo>
                    <a:pt x="44186" y="6272"/>
                  </a:lnTo>
                  <a:lnTo>
                    <a:pt x="44370" y="9698"/>
                  </a:lnTo>
                  <a:lnTo>
                    <a:pt x="46295" y="13247"/>
                  </a:lnTo>
                  <a:lnTo>
                    <a:pt x="49908" y="17904"/>
                  </a:lnTo>
                  <a:lnTo>
                    <a:pt x="47163" y="25452"/>
                  </a:lnTo>
                  <a:lnTo>
                    <a:pt x="39779" y="37828"/>
                  </a:lnTo>
                  <a:lnTo>
                    <a:pt x="35059" y="49884"/>
                  </a:lnTo>
                  <a:lnTo>
                    <a:pt x="16054" y="77681"/>
                  </a:lnTo>
                  <a:lnTo>
                    <a:pt x="646" y="124237"/>
                  </a:lnTo>
                  <a:lnTo>
                    <a:pt x="0" y="160787"/>
                  </a:lnTo>
                  <a:lnTo>
                    <a:pt x="1880" y="165065"/>
                  </a:lnTo>
                  <a:lnTo>
                    <a:pt x="4362" y="169318"/>
                  </a:lnTo>
                  <a:lnTo>
                    <a:pt x="5465" y="173560"/>
                  </a:lnTo>
                  <a:lnTo>
                    <a:pt x="9719" y="177797"/>
                  </a:lnTo>
                  <a:lnTo>
                    <a:pt x="40459" y="196850"/>
                  </a:lnTo>
                  <a:lnTo>
                    <a:pt x="55965" y="201319"/>
                  </a:lnTo>
                  <a:lnTo>
                    <a:pt x="103056" y="210990"/>
                  </a:lnTo>
                  <a:lnTo>
                    <a:pt x="148091" y="221470"/>
                  </a:lnTo>
                  <a:lnTo>
                    <a:pt x="188736" y="224086"/>
                  </a:lnTo>
                  <a:lnTo>
                    <a:pt x="215898" y="228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SMARTInkShape-535">
            <a:extLst>
              <a:ext uri="{FF2B5EF4-FFF2-40B4-BE49-F238E27FC236}">
                <a16:creationId xmlns:a16="http://schemas.microsoft.com/office/drawing/2014/main" id="{964E6F1E-9DE4-47AA-B276-87991BE41B6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72013" y="1600200"/>
            <a:ext cx="285751" cy="146051"/>
          </a:xfrm>
          <a:custGeom>
            <a:avLst/>
            <a:gdLst/>
            <a:ahLst/>
            <a:cxnLst/>
            <a:rect l="0" t="0" r="0" b="0"/>
            <a:pathLst>
              <a:path w="285751" h="146051">
                <a:moveTo>
                  <a:pt x="0" y="0"/>
                </a:moveTo>
                <a:lnTo>
                  <a:pt x="0" y="0"/>
                </a:lnTo>
                <a:lnTo>
                  <a:pt x="0" y="6089"/>
                </a:lnTo>
                <a:lnTo>
                  <a:pt x="10831" y="7040"/>
                </a:lnTo>
                <a:lnTo>
                  <a:pt x="17712" y="10709"/>
                </a:lnTo>
                <a:lnTo>
                  <a:pt x="35401" y="13231"/>
                </a:lnTo>
                <a:lnTo>
                  <a:pt x="44334" y="19573"/>
                </a:lnTo>
                <a:lnTo>
                  <a:pt x="48631" y="22810"/>
                </a:lnTo>
                <a:lnTo>
                  <a:pt x="57139" y="26770"/>
                </a:lnTo>
                <a:lnTo>
                  <a:pt x="72849" y="41123"/>
                </a:lnTo>
                <a:lnTo>
                  <a:pt x="74710" y="46734"/>
                </a:lnTo>
                <a:lnTo>
                  <a:pt x="76174" y="71896"/>
                </a:lnTo>
                <a:lnTo>
                  <a:pt x="72536" y="84783"/>
                </a:lnTo>
                <a:lnTo>
                  <a:pt x="74095" y="91835"/>
                </a:lnTo>
                <a:lnTo>
                  <a:pt x="73385" y="92974"/>
                </a:lnTo>
                <a:lnTo>
                  <a:pt x="70548" y="94800"/>
                </a:lnTo>
                <a:lnTo>
                  <a:pt x="70056" y="98488"/>
                </a:lnTo>
                <a:lnTo>
                  <a:pt x="70693" y="99525"/>
                </a:lnTo>
                <a:lnTo>
                  <a:pt x="71823" y="100217"/>
                </a:lnTo>
                <a:lnTo>
                  <a:pt x="76124" y="101576"/>
                </a:lnTo>
                <a:lnTo>
                  <a:pt x="82550" y="101600"/>
                </a:lnTo>
                <a:lnTo>
                  <a:pt x="82550" y="107689"/>
                </a:lnTo>
                <a:lnTo>
                  <a:pt x="103749" y="107948"/>
                </a:lnTo>
                <a:lnTo>
                  <a:pt x="107964" y="106068"/>
                </a:lnTo>
                <a:lnTo>
                  <a:pt x="110076" y="104579"/>
                </a:lnTo>
                <a:lnTo>
                  <a:pt x="119790" y="102483"/>
                </a:lnTo>
                <a:lnTo>
                  <a:pt x="167345" y="101600"/>
                </a:lnTo>
                <a:lnTo>
                  <a:pt x="179654" y="101600"/>
                </a:lnTo>
                <a:lnTo>
                  <a:pt x="225667" y="114365"/>
                </a:lnTo>
                <a:lnTo>
                  <a:pt x="233297" y="118474"/>
                </a:lnTo>
                <a:lnTo>
                  <a:pt x="252222" y="123735"/>
                </a:lnTo>
                <a:lnTo>
                  <a:pt x="285750" y="1460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SMARTInkShape-Group138">
            <a:extLst>
              <a:ext uri="{FF2B5EF4-FFF2-40B4-BE49-F238E27FC236}">
                <a16:creationId xmlns:a16="http://schemas.microsoft.com/office/drawing/2014/main" id="{2B193CCD-4DAD-4077-85C2-667988779230}"/>
              </a:ext>
            </a:extLst>
          </p:cNvPr>
          <p:cNvGrpSpPr/>
          <p:nvPr/>
        </p:nvGrpSpPr>
        <p:grpSpPr>
          <a:xfrm>
            <a:off x="8926513" y="3622503"/>
            <a:ext cx="2184393" cy="892348"/>
            <a:chOff x="8926513" y="3622503"/>
            <a:chExt cx="2184393" cy="892348"/>
          </a:xfrm>
        </p:grpSpPr>
        <p:sp>
          <p:nvSpPr>
            <p:cNvPr id="64" name="SMARTInkShape-536">
              <a:extLst>
                <a:ext uri="{FF2B5EF4-FFF2-40B4-BE49-F238E27FC236}">
                  <a16:creationId xmlns:a16="http://schemas.microsoft.com/office/drawing/2014/main" id="{2C688377-2383-4EDF-A9F5-601FD4E2086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377363" y="3622503"/>
              <a:ext cx="1733543" cy="892348"/>
            </a:xfrm>
            <a:custGeom>
              <a:avLst/>
              <a:gdLst/>
              <a:ahLst/>
              <a:cxnLst/>
              <a:rect l="0" t="0" r="0" b="0"/>
              <a:pathLst>
                <a:path w="1733543" h="892348">
                  <a:moveTo>
                    <a:pt x="38100" y="41447"/>
                  </a:moveTo>
                  <a:lnTo>
                    <a:pt x="38100" y="41447"/>
                  </a:lnTo>
                  <a:lnTo>
                    <a:pt x="38100" y="50286"/>
                  </a:lnTo>
                  <a:lnTo>
                    <a:pt x="36218" y="54312"/>
                  </a:lnTo>
                  <a:lnTo>
                    <a:pt x="34729" y="56374"/>
                  </a:lnTo>
                  <a:lnTo>
                    <a:pt x="20970" y="101612"/>
                  </a:lnTo>
                  <a:lnTo>
                    <a:pt x="8449" y="143367"/>
                  </a:lnTo>
                  <a:lnTo>
                    <a:pt x="1251" y="180214"/>
                  </a:lnTo>
                  <a:lnTo>
                    <a:pt x="6540" y="226248"/>
                  </a:lnTo>
                  <a:lnTo>
                    <a:pt x="12772" y="269454"/>
                  </a:lnTo>
                  <a:lnTo>
                    <a:pt x="23645" y="311318"/>
                  </a:lnTo>
                  <a:lnTo>
                    <a:pt x="26761" y="330724"/>
                  </a:lnTo>
                  <a:lnTo>
                    <a:pt x="30271" y="349174"/>
                  </a:lnTo>
                  <a:lnTo>
                    <a:pt x="29738" y="392278"/>
                  </a:lnTo>
                  <a:lnTo>
                    <a:pt x="23899" y="436610"/>
                  </a:lnTo>
                  <a:lnTo>
                    <a:pt x="12569" y="482312"/>
                  </a:lnTo>
                  <a:lnTo>
                    <a:pt x="1246" y="517464"/>
                  </a:lnTo>
                  <a:lnTo>
                    <a:pt x="0" y="562069"/>
                  </a:lnTo>
                  <a:lnTo>
                    <a:pt x="3371" y="562124"/>
                  </a:lnTo>
                  <a:lnTo>
                    <a:pt x="6907" y="564018"/>
                  </a:lnTo>
                  <a:lnTo>
                    <a:pt x="10831" y="566506"/>
                  </a:lnTo>
                  <a:lnTo>
                    <a:pt x="39765" y="574207"/>
                  </a:lnTo>
                  <a:lnTo>
                    <a:pt x="82978" y="574830"/>
                  </a:lnTo>
                  <a:lnTo>
                    <a:pt x="125051" y="575551"/>
                  </a:lnTo>
                  <a:lnTo>
                    <a:pt x="169292" y="580609"/>
                  </a:lnTo>
                  <a:lnTo>
                    <a:pt x="209658" y="581119"/>
                  </a:lnTo>
                  <a:lnTo>
                    <a:pt x="250591" y="588094"/>
                  </a:lnTo>
                  <a:lnTo>
                    <a:pt x="290564" y="592751"/>
                  </a:lnTo>
                  <a:lnTo>
                    <a:pt x="332431" y="594376"/>
                  </a:lnTo>
                  <a:lnTo>
                    <a:pt x="376553" y="600760"/>
                  </a:lnTo>
                  <a:lnTo>
                    <a:pt x="413314" y="606749"/>
                  </a:lnTo>
                  <a:lnTo>
                    <a:pt x="451017" y="612992"/>
                  </a:lnTo>
                  <a:lnTo>
                    <a:pt x="488999" y="619311"/>
                  </a:lnTo>
                  <a:lnTo>
                    <a:pt x="527064" y="625651"/>
                  </a:lnTo>
                  <a:lnTo>
                    <a:pt x="574481" y="634114"/>
                  </a:lnTo>
                  <a:lnTo>
                    <a:pt x="610483" y="643835"/>
                  </a:lnTo>
                  <a:lnTo>
                    <a:pt x="647961" y="655652"/>
                  </a:lnTo>
                  <a:lnTo>
                    <a:pt x="685878" y="664720"/>
                  </a:lnTo>
                  <a:lnTo>
                    <a:pt x="732251" y="679174"/>
                  </a:lnTo>
                  <a:lnTo>
                    <a:pt x="779564" y="693736"/>
                  </a:lnTo>
                  <a:lnTo>
                    <a:pt x="816123" y="703207"/>
                  </a:lnTo>
                  <a:lnTo>
                    <a:pt x="854471" y="713069"/>
                  </a:lnTo>
                  <a:lnTo>
                    <a:pt x="890058" y="720459"/>
                  </a:lnTo>
                  <a:lnTo>
                    <a:pt x="927413" y="728999"/>
                  </a:lnTo>
                  <a:lnTo>
                    <a:pt x="965293" y="740466"/>
                  </a:lnTo>
                  <a:lnTo>
                    <a:pt x="1005209" y="750920"/>
                  </a:lnTo>
                  <a:lnTo>
                    <a:pt x="1046434" y="758485"/>
                  </a:lnTo>
                  <a:lnTo>
                    <a:pt x="1085460" y="765195"/>
                  </a:lnTo>
                  <a:lnTo>
                    <a:pt x="1123834" y="771652"/>
                  </a:lnTo>
                  <a:lnTo>
                    <a:pt x="1171355" y="783526"/>
                  </a:lnTo>
                  <a:lnTo>
                    <a:pt x="1210747" y="791978"/>
                  </a:lnTo>
                  <a:lnTo>
                    <a:pt x="1258165" y="801156"/>
                  </a:lnTo>
                  <a:lnTo>
                    <a:pt x="1301502" y="811644"/>
                  </a:lnTo>
                  <a:lnTo>
                    <a:pt x="1344034" y="823724"/>
                  </a:lnTo>
                  <a:lnTo>
                    <a:pt x="1385701" y="833610"/>
                  </a:lnTo>
                  <a:lnTo>
                    <a:pt x="1423721" y="846539"/>
                  </a:lnTo>
                  <a:lnTo>
                    <a:pt x="1470421" y="857596"/>
                  </a:lnTo>
                  <a:lnTo>
                    <a:pt x="1517461" y="864698"/>
                  </a:lnTo>
                  <a:lnTo>
                    <a:pt x="1560727" y="871819"/>
                  </a:lnTo>
                  <a:lnTo>
                    <a:pt x="1582341" y="877892"/>
                  </a:lnTo>
                  <a:lnTo>
                    <a:pt x="1592968" y="879573"/>
                  </a:lnTo>
                  <a:lnTo>
                    <a:pt x="1607421" y="884519"/>
                  </a:lnTo>
                  <a:lnTo>
                    <a:pt x="1616913" y="885705"/>
                  </a:lnTo>
                  <a:lnTo>
                    <a:pt x="1625580" y="891742"/>
                  </a:lnTo>
                  <a:lnTo>
                    <a:pt x="1629043" y="892168"/>
                  </a:lnTo>
                  <a:lnTo>
                    <a:pt x="1627600" y="892268"/>
                  </a:lnTo>
                  <a:lnTo>
                    <a:pt x="1627639" y="892294"/>
                  </a:lnTo>
                  <a:lnTo>
                    <a:pt x="1631931" y="892347"/>
                  </a:lnTo>
                  <a:lnTo>
                    <a:pt x="1626481" y="892347"/>
                  </a:lnTo>
                  <a:lnTo>
                    <a:pt x="1626187" y="891642"/>
                  </a:lnTo>
                  <a:lnTo>
                    <a:pt x="1625622" y="874049"/>
                  </a:lnTo>
                  <a:lnTo>
                    <a:pt x="1627491" y="868222"/>
                  </a:lnTo>
                  <a:lnTo>
                    <a:pt x="1629968" y="862575"/>
                  </a:lnTo>
                  <a:lnTo>
                    <a:pt x="1636845" y="839232"/>
                  </a:lnTo>
                  <a:lnTo>
                    <a:pt x="1642898" y="822458"/>
                  </a:lnTo>
                  <a:lnTo>
                    <a:pt x="1646013" y="809785"/>
                  </a:lnTo>
                  <a:lnTo>
                    <a:pt x="1654707" y="783559"/>
                  </a:lnTo>
                  <a:lnTo>
                    <a:pt x="1664103" y="738016"/>
                  </a:lnTo>
                  <a:lnTo>
                    <a:pt x="1671408" y="695885"/>
                  </a:lnTo>
                  <a:lnTo>
                    <a:pt x="1682870" y="650524"/>
                  </a:lnTo>
                  <a:lnTo>
                    <a:pt x="1695460" y="603346"/>
                  </a:lnTo>
                  <a:lnTo>
                    <a:pt x="1706034" y="559027"/>
                  </a:lnTo>
                  <a:lnTo>
                    <a:pt x="1716616" y="517730"/>
                  </a:lnTo>
                  <a:lnTo>
                    <a:pt x="1723849" y="475904"/>
                  </a:lnTo>
                  <a:lnTo>
                    <a:pt x="1730276" y="429913"/>
                  </a:lnTo>
                  <a:lnTo>
                    <a:pt x="1733358" y="385118"/>
                  </a:lnTo>
                  <a:lnTo>
                    <a:pt x="1733542" y="337542"/>
                  </a:lnTo>
                  <a:lnTo>
                    <a:pt x="1731667" y="312863"/>
                  </a:lnTo>
                  <a:lnTo>
                    <a:pt x="1727082" y="292671"/>
                  </a:lnTo>
                  <a:lnTo>
                    <a:pt x="1723010" y="284590"/>
                  </a:lnTo>
                  <a:lnTo>
                    <a:pt x="1720160" y="246993"/>
                  </a:lnTo>
                  <a:lnTo>
                    <a:pt x="1715384" y="239581"/>
                  </a:lnTo>
                  <a:lnTo>
                    <a:pt x="1714674" y="233481"/>
                  </a:lnTo>
                  <a:lnTo>
                    <a:pt x="1714506" y="220479"/>
                  </a:lnTo>
                  <a:lnTo>
                    <a:pt x="1719967" y="213888"/>
                  </a:lnTo>
                  <a:lnTo>
                    <a:pt x="1720827" y="206835"/>
                  </a:lnTo>
                  <a:lnTo>
                    <a:pt x="1717472" y="206632"/>
                  </a:lnTo>
                  <a:lnTo>
                    <a:pt x="1716482" y="205898"/>
                  </a:lnTo>
                  <a:lnTo>
                    <a:pt x="1714761" y="201087"/>
                  </a:lnTo>
                  <a:lnTo>
                    <a:pt x="1712734" y="200593"/>
                  </a:lnTo>
                  <a:lnTo>
                    <a:pt x="1711206" y="200461"/>
                  </a:lnTo>
                  <a:lnTo>
                    <a:pt x="1710187" y="199667"/>
                  </a:lnTo>
                  <a:lnTo>
                    <a:pt x="1709055" y="196904"/>
                  </a:lnTo>
                  <a:lnTo>
                    <a:pt x="1708048" y="195885"/>
                  </a:lnTo>
                  <a:lnTo>
                    <a:pt x="1705047" y="194753"/>
                  </a:lnTo>
                  <a:lnTo>
                    <a:pt x="1693438" y="192085"/>
                  </a:lnTo>
                  <a:lnTo>
                    <a:pt x="1684035" y="188857"/>
                  </a:lnTo>
                  <a:lnTo>
                    <a:pt x="1640313" y="187504"/>
                  </a:lnTo>
                  <a:lnTo>
                    <a:pt x="1593475" y="181409"/>
                  </a:lnTo>
                  <a:lnTo>
                    <a:pt x="1552346" y="177799"/>
                  </a:lnTo>
                  <a:lnTo>
                    <a:pt x="1508187" y="171689"/>
                  </a:lnTo>
                  <a:lnTo>
                    <a:pt x="1463763" y="168731"/>
                  </a:lnTo>
                  <a:lnTo>
                    <a:pt x="1420390" y="163459"/>
                  </a:lnTo>
                  <a:lnTo>
                    <a:pt x="1374288" y="157207"/>
                  </a:lnTo>
                  <a:lnTo>
                    <a:pt x="1331458" y="150565"/>
                  </a:lnTo>
                  <a:lnTo>
                    <a:pt x="1284034" y="149551"/>
                  </a:lnTo>
                  <a:lnTo>
                    <a:pt x="1239837" y="144348"/>
                  </a:lnTo>
                  <a:lnTo>
                    <a:pt x="1195960" y="137844"/>
                  </a:lnTo>
                  <a:lnTo>
                    <a:pt x="1155427" y="129941"/>
                  </a:lnTo>
                  <a:lnTo>
                    <a:pt x="1113331" y="124780"/>
                  </a:lnTo>
                  <a:lnTo>
                    <a:pt x="1071028" y="120729"/>
                  </a:lnTo>
                  <a:lnTo>
                    <a:pt x="1028699" y="111145"/>
                  </a:lnTo>
                  <a:lnTo>
                    <a:pt x="986366" y="100694"/>
                  </a:lnTo>
                  <a:lnTo>
                    <a:pt x="944033" y="93499"/>
                  </a:lnTo>
                  <a:lnTo>
                    <a:pt x="899818" y="90530"/>
                  </a:lnTo>
                  <a:lnTo>
                    <a:pt x="853605" y="85096"/>
                  </a:lnTo>
                  <a:lnTo>
                    <a:pt x="810761" y="71672"/>
                  </a:lnTo>
                  <a:lnTo>
                    <a:pt x="763334" y="65601"/>
                  </a:lnTo>
                  <a:lnTo>
                    <a:pt x="719137" y="60464"/>
                  </a:lnTo>
                  <a:lnTo>
                    <a:pt x="671889" y="51747"/>
                  </a:lnTo>
                  <a:lnTo>
                    <a:pt x="628770" y="43291"/>
                  </a:lnTo>
                  <a:lnTo>
                    <a:pt x="585627" y="37326"/>
                  </a:lnTo>
                  <a:lnTo>
                    <a:pt x="541889" y="35391"/>
                  </a:lnTo>
                  <a:lnTo>
                    <a:pt x="496347" y="30110"/>
                  </a:lnTo>
                  <a:lnTo>
                    <a:pt x="453104" y="28926"/>
                  </a:lnTo>
                  <a:lnTo>
                    <a:pt x="410651" y="28771"/>
                  </a:lnTo>
                  <a:lnTo>
                    <a:pt x="363206" y="23282"/>
                  </a:lnTo>
                  <a:lnTo>
                    <a:pt x="317156" y="17406"/>
                  </a:lnTo>
                  <a:lnTo>
                    <a:pt x="300229" y="14568"/>
                  </a:lnTo>
                  <a:lnTo>
                    <a:pt x="281868" y="10659"/>
                  </a:lnTo>
                  <a:lnTo>
                    <a:pt x="255370" y="7942"/>
                  </a:lnTo>
                  <a:lnTo>
                    <a:pt x="240708" y="4255"/>
                  </a:lnTo>
                  <a:lnTo>
                    <a:pt x="209444" y="1501"/>
                  </a:lnTo>
                  <a:lnTo>
                    <a:pt x="205246" y="0"/>
                  </a:lnTo>
                  <a:lnTo>
                    <a:pt x="196818" y="213"/>
                  </a:lnTo>
                  <a:lnTo>
                    <a:pt x="152420" y="8760"/>
                  </a:lnTo>
                  <a:lnTo>
                    <a:pt x="123465" y="18453"/>
                  </a:lnTo>
                  <a:lnTo>
                    <a:pt x="108598" y="26904"/>
                  </a:lnTo>
                  <a:lnTo>
                    <a:pt x="95306" y="28585"/>
                  </a:lnTo>
                  <a:lnTo>
                    <a:pt x="88900" y="2874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Shape-537">
              <a:extLst>
                <a:ext uri="{FF2B5EF4-FFF2-40B4-BE49-F238E27FC236}">
                  <a16:creationId xmlns:a16="http://schemas.microsoft.com/office/drawing/2014/main" id="{57440A64-C021-49CE-A0A5-481855796F0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996363" y="4051300"/>
              <a:ext cx="336551" cy="253987"/>
            </a:xfrm>
            <a:custGeom>
              <a:avLst/>
              <a:gdLst/>
              <a:ahLst/>
              <a:cxnLst/>
              <a:rect l="0" t="0" r="0" b="0"/>
              <a:pathLst>
                <a:path w="336551" h="253987">
                  <a:moveTo>
                    <a:pt x="330200" y="6350"/>
                  </a:moveTo>
                  <a:lnTo>
                    <a:pt x="330200" y="6350"/>
                  </a:lnTo>
                  <a:lnTo>
                    <a:pt x="330200" y="883"/>
                  </a:lnTo>
                  <a:lnTo>
                    <a:pt x="329494" y="588"/>
                  </a:lnTo>
                  <a:lnTo>
                    <a:pt x="324111" y="23"/>
                  </a:lnTo>
                  <a:lnTo>
                    <a:pt x="333495" y="0"/>
                  </a:lnTo>
                  <a:lnTo>
                    <a:pt x="334513" y="706"/>
                  </a:lnTo>
                  <a:lnTo>
                    <a:pt x="335192" y="1882"/>
                  </a:lnTo>
                  <a:lnTo>
                    <a:pt x="336371" y="6467"/>
                  </a:lnTo>
                  <a:lnTo>
                    <a:pt x="336550" y="40219"/>
                  </a:lnTo>
                  <a:lnTo>
                    <a:pt x="327090" y="74194"/>
                  </a:lnTo>
                  <a:lnTo>
                    <a:pt x="320126" y="86675"/>
                  </a:lnTo>
                  <a:lnTo>
                    <a:pt x="314474" y="106098"/>
                  </a:lnTo>
                  <a:lnTo>
                    <a:pt x="307442" y="118455"/>
                  </a:lnTo>
                  <a:lnTo>
                    <a:pt x="296064" y="150363"/>
                  </a:lnTo>
                  <a:lnTo>
                    <a:pt x="280795" y="173454"/>
                  </a:lnTo>
                  <a:lnTo>
                    <a:pt x="268020" y="185591"/>
                  </a:lnTo>
                  <a:lnTo>
                    <a:pt x="246493" y="210497"/>
                  </a:lnTo>
                  <a:lnTo>
                    <a:pt x="211581" y="236154"/>
                  </a:lnTo>
                  <a:lnTo>
                    <a:pt x="171057" y="252224"/>
                  </a:lnTo>
                  <a:lnTo>
                    <a:pt x="126603" y="253986"/>
                  </a:lnTo>
                  <a:lnTo>
                    <a:pt x="112300" y="252115"/>
                  </a:lnTo>
                  <a:lnTo>
                    <a:pt x="67609" y="242632"/>
                  </a:lnTo>
                  <a:lnTo>
                    <a:pt x="50775" y="236677"/>
                  </a:lnTo>
                  <a:lnTo>
                    <a:pt x="43027" y="235012"/>
                  </a:lnTo>
                  <a:lnTo>
                    <a:pt x="5004" y="217412"/>
                  </a:lnTo>
                  <a:lnTo>
                    <a:pt x="0" y="209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ARTInkShape-538">
              <a:extLst>
                <a:ext uri="{FF2B5EF4-FFF2-40B4-BE49-F238E27FC236}">
                  <a16:creationId xmlns:a16="http://schemas.microsoft.com/office/drawing/2014/main" id="{A0ADF981-D0D7-42D9-8A3C-2FD46AD2825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926513" y="4108450"/>
              <a:ext cx="209551" cy="298451"/>
            </a:xfrm>
            <a:custGeom>
              <a:avLst/>
              <a:gdLst/>
              <a:ahLst/>
              <a:cxnLst/>
              <a:rect l="0" t="0" r="0" b="0"/>
              <a:pathLst>
                <a:path w="209551" h="298451">
                  <a:moveTo>
                    <a:pt x="133350" y="0"/>
                  </a:moveTo>
                  <a:lnTo>
                    <a:pt x="133350" y="0"/>
                  </a:lnTo>
                  <a:lnTo>
                    <a:pt x="123652" y="0"/>
                  </a:lnTo>
                  <a:lnTo>
                    <a:pt x="120103" y="1882"/>
                  </a:lnTo>
                  <a:lnTo>
                    <a:pt x="109288" y="10126"/>
                  </a:lnTo>
                  <a:lnTo>
                    <a:pt x="96559" y="14073"/>
                  </a:lnTo>
                  <a:lnTo>
                    <a:pt x="69860" y="36229"/>
                  </a:lnTo>
                  <a:lnTo>
                    <a:pt x="65621" y="37974"/>
                  </a:lnTo>
                  <a:lnTo>
                    <a:pt x="20251" y="71896"/>
                  </a:lnTo>
                  <a:lnTo>
                    <a:pt x="11566" y="78296"/>
                  </a:lnTo>
                  <a:lnTo>
                    <a:pt x="8668" y="82541"/>
                  </a:lnTo>
                  <a:lnTo>
                    <a:pt x="7895" y="84661"/>
                  </a:lnTo>
                  <a:lnTo>
                    <a:pt x="6674" y="86074"/>
                  </a:lnTo>
                  <a:lnTo>
                    <a:pt x="2291" y="88768"/>
                  </a:lnTo>
                  <a:lnTo>
                    <a:pt x="5" y="95233"/>
                  </a:lnTo>
                  <a:lnTo>
                    <a:pt x="0" y="95248"/>
                  </a:lnTo>
                  <a:lnTo>
                    <a:pt x="0" y="100717"/>
                  </a:lnTo>
                  <a:lnTo>
                    <a:pt x="3371" y="104710"/>
                  </a:lnTo>
                  <a:lnTo>
                    <a:pt x="5026" y="110273"/>
                  </a:lnTo>
                  <a:lnTo>
                    <a:pt x="6880" y="124353"/>
                  </a:lnTo>
                  <a:lnTo>
                    <a:pt x="10662" y="131782"/>
                  </a:lnTo>
                  <a:lnTo>
                    <a:pt x="15802" y="150634"/>
                  </a:lnTo>
                  <a:lnTo>
                    <a:pt x="23648" y="164589"/>
                  </a:lnTo>
                  <a:lnTo>
                    <a:pt x="25327" y="169106"/>
                  </a:lnTo>
                  <a:lnTo>
                    <a:pt x="28424" y="173466"/>
                  </a:lnTo>
                  <a:lnTo>
                    <a:pt x="49134" y="186258"/>
                  </a:lnTo>
                  <a:lnTo>
                    <a:pt x="64999" y="195437"/>
                  </a:lnTo>
                  <a:lnTo>
                    <a:pt x="74684" y="205447"/>
                  </a:lnTo>
                  <a:lnTo>
                    <a:pt x="117467" y="233128"/>
                  </a:lnTo>
                  <a:lnTo>
                    <a:pt x="158935" y="263189"/>
                  </a:lnTo>
                  <a:lnTo>
                    <a:pt x="209550" y="298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SMARTInkShape-539">
            <a:extLst>
              <a:ext uri="{FF2B5EF4-FFF2-40B4-BE49-F238E27FC236}">
                <a16:creationId xmlns:a16="http://schemas.microsoft.com/office/drawing/2014/main" id="{9B4E43F7-0BDB-422A-BB9B-F2A61AC1149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90360" y="2241550"/>
            <a:ext cx="4213654" cy="69799"/>
          </a:xfrm>
          <a:custGeom>
            <a:avLst/>
            <a:gdLst/>
            <a:ahLst/>
            <a:cxnLst/>
            <a:rect l="0" t="0" r="0" b="0"/>
            <a:pathLst>
              <a:path w="4213654" h="69799">
                <a:moveTo>
                  <a:pt x="16303" y="50800"/>
                </a:moveTo>
                <a:lnTo>
                  <a:pt x="16303" y="50800"/>
                </a:lnTo>
                <a:lnTo>
                  <a:pt x="12931" y="50800"/>
                </a:lnTo>
                <a:lnTo>
                  <a:pt x="11938" y="51506"/>
                </a:lnTo>
                <a:lnTo>
                  <a:pt x="11276" y="52682"/>
                </a:lnTo>
                <a:lnTo>
                  <a:pt x="10835" y="54171"/>
                </a:lnTo>
                <a:lnTo>
                  <a:pt x="9835" y="55164"/>
                </a:lnTo>
                <a:lnTo>
                  <a:pt x="3887" y="57072"/>
                </a:lnTo>
                <a:lnTo>
                  <a:pt x="0" y="57135"/>
                </a:lnTo>
                <a:lnTo>
                  <a:pt x="3602" y="57150"/>
                </a:lnTo>
                <a:lnTo>
                  <a:pt x="6973" y="53779"/>
                </a:lnTo>
                <a:lnTo>
                  <a:pt x="7966" y="53492"/>
                </a:lnTo>
                <a:lnTo>
                  <a:pt x="8629" y="54006"/>
                </a:lnTo>
                <a:lnTo>
                  <a:pt x="9070" y="55054"/>
                </a:lnTo>
                <a:lnTo>
                  <a:pt x="10070" y="55752"/>
                </a:lnTo>
                <a:lnTo>
                  <a:pt x="13062" y="56529"/>
                </a:lnTo>
                <a:lnTo>
                  <a:pt x="57219" y="57149"/>
                </a:lnTo>
                <a:lnTo>
                  <a:pt x="88075" y="59031"/>
                </a:lnTo>
                <a:lnTo>
                  <a:pt x="119395" y="63108"/>
                </a:lnTo>
                <a:lnTo>
                  <a:pt x="165811" y="60106"/>
                </a:lnTo>
                <a:lnTo>
                  <a:pt x="209920" y="62877"/>
                </a:lnTo>
                <a:lnTo>
                  <a:pt x="256410" y="63418"/>
                </a:lnTo>
                <a:lnTo>
                  <a:pt x="300484" y="63489"/>
                </a:lnTo>
                <a:lnTo>
                  <a:pt x="340679" y="63498"/>
                </a:lnTo>
                <a:lnTo>
                  <a:pt x="385961" y="63500"/>
                </a:lnTo>
                <a:lnTo>
                  <a:pt x="431307" y="63500"/>
                </a:lnTo>
                <a:lnTo>
                  <a:pt x="467820" y="64206"/>
                </a:lnTo>
                <a:lnTo>
                  <a:pt x="505450" y="67864"/>
                </a:lnTo>
                <a:lnTo>
                  <a:pt x="544117" y="69262"/>
                </a:lnTo>
                <a:lnTo>
                  <a:pt x="586539" y="69676"/>
                </a:lnTo>
                <a:lnTo>
                  <a:pt x="630389" y="69798"/>
                </a:lnTo>
                <a:lnTo>
                  <a:pt x="674661" y="69129"/>
                </a:lnTo>
                <a:lnTo>
                  <a:pt x="719058" y="65481"/>
                </a:lnTo>
                <a:lnTo>
                  <a:pt x="763492" y="64087"/>
                </a:lnTo>
                <a:lnTo>
                  <a:pt x="807938" y="63674"/>
                </a:lnTo>
                <a:lnTo>
                  <a:pt x="852386" y="62846"/>
                </a:lnTo>
                <a:lnTo>
                  <a:pt x="896836" y="59151"/>
                </a:lnTo>
                <a:lnTo>
                  <a:pt x="941991" y="57743"/>
                </a:lnTo>
                <a:lnTo>
                  <a:pt x="974290" y="57414"/>
                </a:lnTo>
                <a:lnTo>
                  <a:pt x="1020837" y="57228"/>
                </a:lnTo>
                <a:lnTo>
                  <a:pt x="1054723" y="57185"/>
                </a:lnTo>
                <a:lnTo>
                  <a:pt x="1090245" y="56460"/>
                </a:lnTo>
                <a:lnTo>
                  <a:pt x="1124847" y="53786"/>
                </a:lnTo>
                <a:lnTo>
                  <a:pt x="1160922" y="52127"/>
                </a:lnTo>
                <a:lnTo>
                  <a:pt x="1197417" y="50684"/>
                </a:lnTo>
                <a:lnTo>
                  <a:pt x="1232452" y="47691"/>
                </a:lnTo>
                <a:lnTo>
                  <a:pt x="1270600" y="45891"/>
                </a:lnTo>
                <a:lnTo>
                  <a:pt x="1310368" y="45090"/>
                </a:lnTo>
                <a:lnTo>
                  <a:pt x="1349210" y="44735"/>
                </a:lnTo>
                <a:lnTo>
                  <a:pt x="1389521" y="44576"/>
                </a:lnTo>
                <a:lnTo>
                  <a:pt x="1430250" y="44506"/>
                </a:lnTo>
                <a:lnTo>
                  <a:pt x="1469518" y="44475"/>
                </a:lnTo>
                <a:lnTo>
                  <a:pt x="1510019" y="44461"/>
                </a:lnTo>
                <a:lnTo>
                  <a:pt x="1551537" y="44455"/>
                </a:lnTo>
                <a:lnTo>
                  <a:pt x="1593509" y="44452"/>
                </a:lnTo>
                <a:lnTo>
                  <a:pt x="1633800" y="44451"/>
                </a:lnTo>
                <a:lnTo>
                  <a:pt x="1673579" y="44451"/>
                </a:lnTo>
                <a:lnTo>
                  <a:pt x="1714777" y="44450"/>
                </a:lnTo>
                <a:lnTo>
                  <a:pt x="1754725" y="44450"/>
                </a:lnTo>
                <a:lnTo>
                  <a:pt x="1794351" y="44450"/>
                </a:lnTo>
                <a:lnTo>
                  <a:pt x="1835481" y="44450"/>
                </a:lnTo>
                <a:lnTo>
                  <a:pt x="1877280" y="44450"/>
                </a:lnTo>
                <a:lnTo>
                  <a:pt x="1919376" y="44450"/>
                </a:lnTo>
                <a:lnTo>
                  <a:pt x="1961604" y="44450"/>
                </a:lnTo>
                <a:lnTo>
                  <a:pt x="2005771" y="44450"/>
                </a:lnTo>
                <a:lnTo>
                  <a:pt x="2050566" y="43744"/>
                </a:lnTo>
                <a:lnTo>
                  <a:pt x="2093994" y="41079"/>
                </a:lnTo>
                <a:lnTo>
                  <a:pt x="2138695" y="39424"/>
                </a:lnTo>
                <a:lnTo>
                  <a:pt x="2183727" y="38689"/>
                </a:lnTo>
                <a:lnTo>
                  <a:pt x="2227260" y="38362"/>
                </a:lnTo>
                <a:lnTo>
                  <a:pt x="2273889" y="36335"/>
                </a:lnTo>
                <a:lnTo>
                  <a:pt x="2298177" y="34807"/>
                </a:lnTo>
                <a:lnTo>
                  <a:pt x="2322130" y="33788"/>
                </a:lnTo>
                <a:lnTo>
                  <a:pt x="2369441" y="32656"/>
                </a:lnTo>
                <a:lnTo>
                  <a:pt x="2393628" y="31648"/>
                </a:lnTo>
                <a:lnTo>
                  <a:pt x="2418219" y="30271"/>
                </a:lnTo>
                <a:lnTo>
                  <a:pt x="2443080" y="28647"/>
                </a:lnTo>
                <a:lnTo>
                  <a:pt x="2467416" y="27565"/>
                </a:lnTo>
                <a:lnTo>
                  <a:pt x="2491400" y="26843"/>
                </a:lnTo>
                <a:lnTo>
                  <a:pt x="2515151" y="26362"/>
                </a:lnTo>
                <a:lnTo>
                  <a:pt x="2539451" y="26041"/>
                </a:lnTo>
                <a:lnTo>
                  <a:pt x="2564119" y="25828"/>
                </a:lnTo>
                <a:lnTo>
                  <a:pt x="2589030" y="25685"/>
                </a:lnTo>
                <a:lnTo>
                  <a:pt x="2614104" y="24885"/>
                </a:lnTo>
                <a:lnTo>
                  <a:pt x="2639287" y="23645"/>
                </a:lnTo>
                <a:lnTo>
                  <a:pt x="2664542" y="22114"/>
                </a:lnTo>
                <a:lnTo>
                  <a:pt x="2689846" y="21092"/>
                </a:lnTo>
                <a:lnTo>
                  <a:pt x="2715181" y="20412"/>
                </a:lnTo>
                <a:lnTo>
                  <a:pt x="2740538" y="19958"/>
                </a:lnTo>
                <a:lnTo>
                  <a:pt x="2765910" y="19655"/>
                </a:lnTo>
                <a:lnTo>
                  <a:pt x="2791291" y="19453"/>
                </a:lnTo>
                <a:lnTo>
                  <a:pt x="2816678" y="19319"/>
                </a:lnTo>
                <a:lnTo>
                  <a:pt x="2841364" y="18524"/>
                </a:lnTo>
                <a:lnTo>
                  <a:pt x="2865582" y="17288"/>
                </a:lnTo>
                <a:lnTo>
                  <a:pt x="2889489" y="15759"/>
                </a:lnTo>
                <a:lnTo>
                  <a:pt x="2914599" y="14739"/>
                </a:lnTo>
                <a:lnTo>
                  <a:pt x="2940511" y="14059"/>
                </a:lnTo>
                <a:lnTo>
                  <a:pt x="2966958" y="13606"/>
                </a:lnTo>
                <a:lnTo>
                  <a:pt x="2993056" y="13304"/>
                </a:lnTo>
                <a:lnTo>
                  <a:pt x="3018922" y="13103"/>
                </a:lnTo>
                <a:lnTo>
                  <a:pt x="3044632" y="12969"/>
                </a:lnTo>
                <a:lnTo>
                  <a:pt x="3070239" y="12879"/>
                </a:lnTo>
                <a:lnTo>
                  <a:pt x="3095777" y="12819"/>
                </a:lnTo>
                <a:lnTo>
                  <a:pt x="3121268" y="12780"/>
                </a:lnTo>
                <a:lnTo>
                  <a:pt x="3146024" y="12753"/>
                </a:lnTo>
                <a:lnTo>
                  <a:pt x="3170289" y="12735"/>
                </a:lnTo>
                <a:lnTo>
                  <a:pt x="3194227" y="12724"/>
                </a:lnTo>
                <a:lnTo>
                  <a:pt x="3218652" y="12716"/>
                </a:lnTo>
                <a:lnTo>
                  <a:pt x="3243402" y="12711"/>
                </a:lnTo>
                <a:lnTo>
                  <a:pt x="3268369" y="12707"/>
                </a:lnTo>
                <a:lnTo>
                  <a:pt x="3292775" y="12705"/>
                </a:lnTo>
                <a:lnTo>
                  <a:pt x="3316806" y="12703"/>
                </a:lnTo>
                <a:lnTo>
                  <a:pt x="3364204" y="12701"/>
                </a:lnTo>
                <a:lnTo>
                  <a:pt x="3411140" y="12701"/>
                </a:lnTo>
                <a:lnTo>
                  <a:pt x="3435228" y="12701"/>
                </a:lnTo>
                <a:lnTo>
                  <a:pt x="3459753" y="12700"/>
                </a:lnTo>
                <a:lnTo>
                  <a:pt x="3484569" y="12700"/>
                </a:lnTo>
                <a:lnTo>
                  <a:pt x="3508875" y="13406"/>
                </a:lnTo>
                <a:lnTo>
                  <a:pt x="3532840" y="14582"/>
                </a:lnTo>
                <a:lnTo>
                  <a:pt x="3579458" y="16358"/>
                </a:lnTo>
                <a:lnTo>
                  <a:pt x="3623696" y="14796"/>
                </a:lnTo>
                <a:lnTo>
                  <a:pt x="3668757" y="13632"/>
                </a:lnTo>
                <a:lnTo>
                  <a:pt x="3713244" y="13114"/>
                </a:lnTo>
                <a:lnTo>
                  <a:pt x="3754182" y="12884"/>
                </a:lnTo>
                <a:lnTo>
                  <a:pt x="3793543" y="14663"/>
                </a:lnTo>
                <a:lnTo>
                  <a:pt x="3832909" y="17100"/>
                </a:lnTo>
                <a:lnTo>
                  <a:pt x="3873924" y="18183"/>
                </a:lnTo>
                <a:lnTo>
                  <a:pt x="3911908" y="18665"/>
                </a:lnTo>
                <a:lnTo>
                  <a:pt x="3947605" y="18879"/>
                </a:lnTo>
                <a:lnTo>
                  <a:pt x="3982285" y="18974"/>
                </a:lnTo>
                <a:lnTo>
                  <a:pt x="4026801" y="15656"/>
                </a:lnTo>
                <a:lnTo>
                  <a:pt x="4066803" y="13576"/>
                </a:lnTo>
                <a:lnTo>
                  <a:pt x="4112470" y="12873"/>
                </a:lnTo>
                <a:lnTo>
                  <a:pt x="4154745" y="9352"/>
                </a:lnTo>
                <a:lnTo>
                  <a:pt x="4197896" y="5697"/>
                </a:lnTo>
                <a:lnTo>
                  <a:pt x="4207089" y="593"/>
                </a:lnTo>
                <a:lnTo>
                  <a:pt x="4213653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3BA8-011B-44EC-B7D0-9FC34344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Counting Gates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17BF2-E894-4DB6-8891-D9B05E48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Show this uses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−4</m:t>
                    </m:r>
                  </m:oMath>
                </a14:m>
                <a:r>
                  <a:rPr lang="en-US"/>
                  <a:t> gates (lines of code)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18"/>
                <a:stretch>
                  <a:fillRect l="-1944" t="-202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SMARTInkShape-540">
            <a:extLst>
              <a:ext uri="{FF2B5EF4-FFF2-40B4-BE49-F238E27FC236}">
                <a16:creationId xmlns:a16="http://schemas.microsoft.com/office/drawing/2014/main" id="{E2D2EAE4-0D3C-436C-B99E-08E63C1B439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935688" y="2114557"/>
            <a:ext cx="2336776" cy="412303"/>
          </a:xfrm>
          <a:custGeom>
            <a:avLst/>
            <a:gdLst/>
            <a:ahLst/>
            <a:cxnLst/>
            <a:rect l="0" t="0" r="0" b="0"/>
            <a:pathLst>
              <a:path w="2336776" h="412303">
                <a:moveTo>
                  <a:pt x="38075" y="6343"/>
                </a:moveTo>
                <a:lnTo>
                  <a:pt x="38075" y="6343"/>
                </a:lnTo>
                <a:lnTo>
                  <a:pt x="26519" y="6343"/>
                </a:lnTo>
                <a:lnTo>
                  <a:pt x="26137" y="5637"/>
                </a:lnTo>
                <a:lnTo>
                  <a:pt x="25375" y="0"/>
                </a:lnTo>
                <a:lnTo>
                  <a:pt x="15915" y="9453"/>
                </a:lnTo>
                <a:lnTo>
                  <a:pt x="14115" y="13134"/>
                </a:lnTo>
                <a:lnTo>
                  <a:pt x="2140" y="59872"/>
                </a:lnTo>
                <a:lnTo>
                  <a:pt x="0" y="105833"/>
                </a:lnTo>
                <a:lnTo>
                  <a:pt x="1859" y="128875"/>
                </a:lnTo>
                <a:lnTo>
                  <a:pt x="5932" y="165258"/>
                </a:lnTo>
                <a:lnTo>
                  <a:pt x="11769" y="209553"/>
                </a:lnTo>
                <a:lnTo>
                  <a:pt x="21433" y="253111"/>
                </a:lnTo>
                <a:lnTo>
                  <a:pt x="40339" y="298391"/>
                </a:lnTo>
                <a:lnTo>
                  <a:pt x="64632" y="345870"/>
                </a:lnTo>
                <a:lnTo>
                  <a:pt x="87045" y="372416"/>
                </a:lnTo>
                <a:lnTo>
                  <a:pt x="127370" y="399993"/>
                </a:lnTo>
                <a:lnTo>
                  <a:pt x="135617" y="403549"/>
                </a:lnTo>
                <a:lnTo>
                  <a:pt x="179659" y="412302"/>
                </a:lnTo>
                <a:lnTo>
                  <a:pt x="222886" y="412020"/>
                </a:lnTo>
                <a:lnTo>
                  <a:pt x="250691" y="403902"/>
                </a:lnTo>
                <a:lnTo>
                  <a:pt x="293652" y="382971"/>
                </a:lnTo>
                <a:lnTo>
                  <a:pt x="339762" y="355461"/>
                </a:lnTo>
                <a:lnTo>
                  <a:pt x="386632" y="325952"/>
                </a:lnTo>
                <a:lnTo>
                  <a:pt x="428734" y="300559"/>
                </a:lnTo>
                <a:lnTo>
                  <a:pt x="469607" y="271789"/>
                </a:lnTo>
                <a:lnTo>
                  <a:pt x="506615" y="249917"/>
                </a:lnTo>
                <a:lnTo>
                  <a:pt x="552863" y="230117"/>
                </a:lnTo>
                <a:lnTo>
                  <a:pt x="600118" y="211001"/>
                </a:lnTo>
                <a:lnTo>
                  <a:pt x="645149" y="199152"/>
                </a:lnTo>
                <a:lnTo>
                  <a:pt x="687837" y="188402"/>
                </a:lnTo>
                <a:lnTo>
                  <a:pt x="732099" y="172770"/>
                </a:lnTo>
                <a:lnTo>
                  <a:pt x="773954" y="165399"/>
                </a:lnTo>
                <a:lnTo>
                  <a:pt x="815075" y="159759"/>
                </a:lnTo>
                <a:lnTo>
                  <a:pt x="860240" y="153365"/>
                </a:lnTo>
                <a:lnTo>
                  <a:pt x="894885" y="154403"/>
                </a:lnTo>
                <a:lnTo>
                  <a:pt x="941038" y="162938"/>
                </a:lnTo>
                <a:lnTo>
                  <a:pt x="954338" y="165866"/>
                </a:lnTo>
                <a:lnTo>
                  <a:pt x="991979" y="188964"/>
                </a:lnTo>
                <a:lnTo>
                  <a:pt x="1002716" y="203727"/>
                </a:lnTo>
                <a:lnTo>
                  <a:pt x="1024431" y="251003"/>
                </a:lnTo>
                <a:lnTo>
                  <a:pt x="1033142" y="272928"/>
                </a:lnTo>
                <a:lnTo>
                  <a:pt x="1041178" y="319317"/>
                </a:lnTo>
                <a:lnTo>
                  <a:pt x="1041375" y="348948"/>
                </a:lnTo>
                <a:lnTo>
                  <a:pt x="1047647" y="349241"/>
                </a:lnTo>
                <a:lnTo>
                  <a:pt x="1059648" y="342335"/>
                </a:lnTo>
                <a:lnTo>
                  <a:pt x="1103709" y="304624"/>
                </a:lnTo>
                <a:lnTo>
                  <a:pt x="1149527" y="270920"/>
                </a:lnTo>
                <a:lnTo>
                  <a:pt x="1191806" y="245526"/>
                </a:lnTo>
                <a:lnTo>
                  <a:pt x="1232007" y="224360"/>
                </a:lnTo>
                <a:lnTo>
                  <a:pt x="1277945" y="203193"/>
                </a:lnTo>
                <a:lnTo>
                  <a:pt x="1318978" y="189631"/>
                </a:lnTo>
                <a:lnTo>
                  <a:pt x="1366591" y="177958"/>
                </a:lnTo>
                <a:lnTo>
                  <a:pt x="1413957" y="172301"/>
                </a:lnTo>
                <a:lnTo>
                  <a:pt x="1454552" y="171613"/>
                </a:lnTo>
                <a:lnTo>
                  <a:pt x="1496542" y="174847"/>
                </a:lnTo>
                <a:lnTo>
                  <a:pt x="1534444" y="177917"/>
                </a:lnTo>
                <a:lnTo>
                  <a:pt x="1575171" y="184586"/>
                </a:lnTo>
                <a:lnTo>
                  <a:pt x="1622674" y="194785"/>
                </a:lnTo>
                <a:lnTo>
                  <a:pt x="1669059" y="205317"/>
                </a:lnTo>
                <a:lnTo>
                  <a:pt x="1715950" y="215894"/>
                </a:lnTo>
                <a:lnTo>
                  <a:pt x="1762516" y="230841"/>
                </a:lnTo>
                <a:lnTo>
                  <a:pt x="1805407" y="246519"/>
                </a:lnTo>
                <a:lnTo>
                  <a:pt x="1847813" y="259916"/>
                </a:lnTo>
                <a:lnTo>
                  <a:pt x="1889451" y="275234"/>
                </a:lnTo>
                <a:lnTo>
                  <a:pt x="1935196" y="290503"/>
                </a:lnTo>
                <a:lnTo>
                  <a:pt x="1976731" y="308422"/>
                </a:lnTo>
                <a:lnTo>
                  <a:pt x="2012200" y="316159"/>
                </a:lnTo>
                <a:lnTo>
                  <a:pt x="2054631" y="317317"/>
                </a:lnTo>
                <a:lnTo>
                  <a:pt x="2093833" y="312400"/>
                </a:lnTo>
                <a:lnTo>
                  <a:pt x="2129200" y="300860"/>
                </a:lnTo>
                <a:lnTo>
                  <a:pt x="2169948" y="285358"/>
                </a:lnTo>
                <a:lnTo>
                  <a:pt x="2215618" y="259456"/>
                </a:lnTo>
                <a:lnTo>
                  <a:pt x="2258391" y="227771"/>
                </a:lnTo>
                <a:lnTo>
                  <a:pt x="2300783" y="187989"/>
                </a:lnTo>
                <a:lnTo>
                  <a:pt x="2336775" y="14604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SMARTInkShape-Group141">
            <a:extLst>
              <a:ext uri="{FF2B5EF4-FFF2-40B4-BE49-F238E27FC236}">
                <a16:creationId xmlns:a16="http://schemas.microsoft.com/office/drawing/2014/main" id="{8780F779-29E2-458C-A9FB-9EB561E08A78}"/>
              </a:ext>
            </a:extLst>
          </p:cNvPr>
          <p:cNvGrpSpPr/>
          <p:nvPr/>
        </p:nvGrpSpPr>
        <p:grpSpPr>
          <a:xfrm>
            <a:off x="2100272" y="2838642"/>
            <a:ext cx="1015904" cy="476059"/>
            <a:chOff x="2100272" y="2838642"/>
            <a:chExt cx="1015904" cy="476059"/>
          </a:xfrm>
        </p:grpSpPr>
        <p:sp>
          <p:nvSpPr>
            <p:cNvPr id="276" name="SMARTInkShape-541">
              <a:extLst>
                <a:ext uri="{FF2B5EF4-FFF2-40B4-BE49-F238E27FC236}">
                  <a16:creationId xmlns:a16="http://schemas.microsoft.com/office/drawing/2014/main" id="{828DED62-B192-45A6-9299-2657C8616444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2100272" y="2838642"/>
              <a:ext cx="328928" cy="476059"/>
            </a:xfrm>
            <a:custGeom>
              <a:avLst/>
              <a:gdLst/>
              <a:ahLst/>
              <a:cxnLst/>
              <a:rect l="0" t="0" r="0" b="0"/>
              <a:pathLst>
                <a:path w="328928" h="476059">
                  <a:moveTo>
                    <a:pt x="139691" y="107758"/>
                  </a:moveTo>
                  <a:lnTo>
                    <a:pt x="139691" y="107758"/>
                  </a:lnTo>
                  <a:lnTo>
                    <a:pt x="126825" y="122505"/>
                  </a:lnTo>
                  <a:lnTo>
                    <a:pt x="105821" y="166198"/>
                  </a:lnTo>
                  <a:lnTo>
                    <a:pt x="91007" y="210139"/>
                  </a:lnTo>
                  <a:lnTo>
                    <a:pt x="73943" y="254637"/>
                  </a:lnTo>
                  <a:lnTo>
                    <a:pt x="58264" y="299787"/>
                  </a:lnTo>
                  <a:lnTo>
                    <a:pt x="37141" y="345656"/>
                  </a:lnTo>
                  <a:lnTo>
                    <a:pt x="22400" y="380360"/>
                  </a:lnTo>
                  <a:lnTo>
                    <a:pt x="14413" y="411088"/>
                  </a:lnTo>
                  <a:lnTo>
                    <a:pt x="10399" y="418490"/>
                  </a:lnTo>
                  <a:lnTo>
                    <a:pt x="6263" y="422250"/>
                  </a:lnTo>
                  <a:lnTo>
                    <a:pt x="0" y="425253"/>
                  </a:lnTo>
                  <a:lnTo>
                    <a:pt x="3364" y="421886"/>
                  </a:lnTo>
                  <a:lnTo>
                    <a:pt x="8830" y="409677"/>
                  </a:lnTo>
                  <a:lnTo>
                    <a:pt x="21428" y="366889"/>
                  </a:lnTo>
                  <a:lnTo>
                    <a:pt x="39348" y="321063"/>
                  </a:lnTo>
                  <a:lnTo>
                    <a:pt x="61670" y="276167"/>
                  </a:lnTo>
                  <a:lnTo>
                    <a:pt x="83429" y="231677"/>
                  </a:lnTo>
                  <a:lnTo>
                    <a:pt x="109458" y="187224"/>
                  </a:lnTo>
                  <a:lnTo>
                    <a:pt x="137335" y="140678"/>
                  </a:lnTo>
                  <a:lnTo>
                    <a:pt x="171791" y="98140"/>
                  </a:lnTo>
                  <a:lnTo>
                    <a:pt x="205785" y="57961"/>
                  </a:lnTo>
                  <a:lnTo>
                    <a:pt x="227222" y="41529"/>
                  </a:lnTo>
                  <a:lnTo>
                    <a:pt x="240885" y="28163"/>
                  </a:lnTo>
                  <a:lnTo>
                    <a:pt x="269799" y="10886"/>
                  </a:lnTo>
                  <a:lnTo>
                    <a:pt x="272996" y="7193"/>
                  </a:lnTo>
                  <a:lnTo>
                    <a:pt x="280312" y="3090"/>
                  </a:lnTo>
                  <a:lnTo>
                    <a:pt x="302990" y="96"/>
                  </a:lnTo>
                  <a:lnTo>
                    <a:pt x="305707" y="0"/>
                  </a:lnTo>
                  <a:lnTo>
                    <a:pt x="310607" y="1775"/>
                  </a:lnTo>
                  <a:lnTo>
                    <a:pt x="325926" y="14740"/>
                  </a:lnTo>
                  <a:lnTo>
                    <a:pt x="328295" y="18909"/>
                  </a:lnTo>
                  <a:lnTo>
                    <a:pt x="328927" y="21009"/>
                  </a:lnTo>
                  <a:lnTo>
                    <a:pt x="327747" y="27105"/>
                  </a:lnTo>
                  <a:lnTo>
                    <a:pt x="324998" y="38470"/>
                  </a:lnTo>
                  <a:lnTo>
                    <a:pt x="322944" y="48036"/>
                  </a:lnTo>
                  <a:lnTo>
                    <a:pt x="305882" y="88389"/>
                  </a:lnTo>
                  <a:lnTo>
                    <a:pt x="273290" y="133139"/>
                  </a:lnTo>
                  <a:lnTo>
                    <a:pt x="239973" y="178374"/>
                  </a:lnTo>
                  <a:lnTo>
                    <a:pt x="211010" y="207177"/>
                  </a:lnTo>
                  <a:lnTo>
                    <a:pt x="195614" y="217816"/>
                  </a:lnTo>
                  <a:lnTo>
                    <a:pt x="192767" y="222054"/>
                  </a:lnTo>
                  <a:lnTo>
                    <a:pt x="192008" y="224172"/>
                  </a:lnTo>
                  <a:lnTo>
                    <a:pt x="190797" y="225584"/>
                  </a:lnTo>
                  <a:lnTo>
                    <a:pt x="184230" y="228375"/>
                  </a:lnTo>
                  <a:lnTo>
                    <a:pt x="184167" y="231769"/>
                  </a:lnTo>
                  <a:lnTo>
                    <a:pt x="184864" y="232765"/>
                  </a:lnTo>
                  <a:lnTo>
                    <a:pt x="186034" y="233430"/>
                  </a:lnTo>
                  <a:lnTo>
                    <a:pt x="187519" y="233873"/>
                  </a:lnTo>
                  <a:lnTo>
                    <a:pt x="197007" y="239668"/>
                  </a:lnTo>
                  <a:lnTo>
                    <a:pt x="214581" y="242863"/>
                  </a:lnTo>
                  <a:lnTo>
                    <a:pt x="243604" y="257404"/>
                  </a:lnTo>
                  <a:lnTo>
                    <a:pt x="255460" y="260048"/>
                  </a:lnTo>
                  <a:lnTo>
                    <a:pt x="275751" y="271623"/>
                  </a:lnTo>
                  <a:lnTo>
                    <a:pt x="310175" y="303670"/>
                  </a:lnTo>
                  <a:lnTo>
                    <a:pt x="314239" y="309601"/>
                  </a:lnTo>
                  <a:lnTo>
                    <a:pt x="320219" y="322528"/>
                  </a:lnTo>
                  <a:lnTo>
                    <a:pt x="320349" y="332328"/>
                  </a:lnTo>
                  <a:lnTo>
                    <a:pt x="316456" y="353336"/>
                  </a:lnTo>
                  <a:lnTo>
                    <a:pt x="296808" y="386851"/>
                  </a:lnTo>
                  <a:lnTo>
                    <a:pt x="255272" y="431208"/>
                  </a:lnTo>
                  <a:lnTo>
                    <a:pt x="245388" y="439191"/>
                  </a:lnTo>
                  <a:lnTo>
                    <a:pt x="198033" y="461858"/>
                  </a:lnTo>
                  <a:lnTo>
                    <a:pt x="152391" y="4760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SMARTInkShape-542">
              <a:extLst>
                <a:ext uri="{FF2B5EF4-FFF2-40B4-BE49-F238E27FC236}">
                  <a16:creationId xmlns:a16="http://schemas.microsoft.com/office/drawing/2014/main" id="{202BAE67-61AC-4249-9AAC-07D381FA5836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2513100" y="3079750"/>
              <a:ext cx="143059" cy="165015"/>
            </a:xfrm>
            <a:custGeom>
              <a:avLst/>
              <a:gdLst/>
              <a:ahLst/>
              <a:cxnLst/>
              <a:rect l="0" t="0" r="0" b="0"/>
              <a:pathLst>
                <a:path w="143059" h="165015">
                  <a:moveTo>
                    <a:pt x="95163" y="0"/>
                  </a:moveTo>
                  <a:lnTo>
                    <a:pt x="95163" y="0"/>
                  </a:lnTo>
                  <a:lnTo>
                    <a:pt x="90093" y="5775"/>
                  </a:lnTo>
                  <a:lnTo>
                    <a:pt x="63408" y="50004"/>
                  </a:lnTo>
                  <a:lnTo>
                    <a:pt x="47759" y="76226"/>
                  </a:lnTo>
                  <a:lnTo>
                    <a:pt x="15544" y="122124"/>
                  </a:lnTo>
                  <a:lnTo>
                    <a:pt x="9326" y="135276"/>
                  </a:lnTo>
                  <a:lnTo>
                    <a:pt x="6465" y="146699"/>
                  </a:lnTo>
                  <a:lnTo>
                    <a:pt x="4986" y="148599"/>
                  </a:lnTo>
                  <a:lnTo>
                    <a:pt x="3295" y="149866"/>
                  </a:lnTo>
                  <a:lnTo>
                    <a:pt x="1416" y="153156"/>
                  </a:lnTo>
                  <a:lnTo>
                    <a:pt x="44" y="160140"/>
                  </a:lnTo>
                  <a:lnTo>
                    <a:pt x="0" y="161794"/>
                  </a:lnTo>
                  <a:lnTo>
                    <a:pt x="677" y="162896"/>
                  </a:lnTo>
                  <a:lnTo>
                    <a:pt x="1833" y="163631"/>
                  </a:lnTo>
                  <a:lnTo>
                    <a:pt x="6385" y="164907"/>
                  </a:lnTo>
                  <a:lnTo>
                    <a:pt x="9374" y="165014"/>
                  </a:lnTo>
                  <a:lnTo>
                    <a:pt x="13055" y="163180"/>
                  </a:lnTo>
                  <a:lnTo>
                    <a:pt x="15024" y="161704"/>
                  </a:lnTo>
                  <a:lnTo>
                    <a:pt x="20975" y="160063"/>
                  </a:lnTo>
                  <a:lnTo>
                    <a:pt x="24538" y="159625"/>
                  </a:lnTo>
                  <a:lnTo>
                    <a:pt x="27618" y="157922"/>
                  </a:lnTo>
                  <a:lnTo>
                    <a:pt x="49276" y="133054"/>
                  </a:lnTo>
                  <a:lnTo>
                    <a:pt x="86781" y="85544"/>
                  </a:lnTo>
                  <a:lnTo>
                    <a:pt x="115338" y="40501"/>
                  </a:lnTo>
                  <a:lnTo>
                    <a:pt x="129926" y="20969"/>
                  </a:lnTo>
                  <a:lnTo>
                    <a:pt x="138534" y="2249"/>
                  </a:lnTo>
                  <a:lnTo>
                    <a:pt x="139599" y="1500"/>
                  </a:lnTo>
                  <a:lnTo>
                    <a:pt x="143058" y="444"/>
                  </a:lnTo>
                  <a:lnTo>
                    <a:pt x="142615" y="296"/>
                  </a:lnTo>
                  <a:lnTo>
                    <a:pt x="140205" y="59"/>
                  </a:lnTo>
                  <a:lnTo>
                    <a:pt x="139788" y="3389"/>
                  </a:lnTo>
                  <a:lnTo>
                    <a:pt x="138942" y="15904"/>
                  </a:lnTo>
                  <a:lnTo>
                    <a:pt x="122607" y="63071"/>
                  </a:lnTo>
                  <a:lnTo>
                    <a:pt x="117013" y="78268"/>
                  </a:lnTo>
                  <a:lnTo>
                    <a:pt x="114322" y="114871"/>
                  </a:lnTo>
                  <a:lnTo>
                    <a:pt x="116143" y="119963"/>
                  </a:lnTo>
                  <a:lnTo>
                    <a:pt x="117616" y="122309"/>
                  </a:lnTo>
                  <a:lnTo>
                    <a:pt x="119304" y="123873"/>
                  </a:lnTo>
                  <a:lnTo>
                    <a:pt x="126913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MARTInkShape-543">
              <a:extLst>
                <a:ext uri="{FF2B5EF4-FFF2-40B4-BE49-F238E27FC236}">
                  <a16:creationId xmlns:a16="http://schemas.microsoft.com/office/drawing/2014/main" id="{B4DC4462-D3DC-4116-BE69-EEDD20786F82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2817813" y="2921000"/>
              <a:ext cx="69823" cy="279401"/>
            </a:xfrm>
            <a:custGeom>
              <a:avLst/>
              <a:gdLst/>
              <a:ahLst/>
              <a:cxnLst/>
              <a:rect l="0" t="0" r="0" b="0"/>
              <a:pathLst>
                <a:path w="69823" h="279401">
                  <a:moveTo>
                    <a:pt x="50800" y="0"/>
                  </a:moveTo>
                  <a:lnTo>
                    <a:pt x="50800" y="0"/>
                  </a:lnTo>
                  <a:lnTo>
                    <a:pt x="44057" y="3371"/>
                  </a:lnTo>
                  <a:lnTo>
                    <a:pt x="38866" y="8789"/>
                  </a:lnTo>
                  <a:lnTo>
                    <a:pt x="14825" y="52945"/>
                  </a:lnTo>
                  <a:lnTo>
                    <a:pt x="2822" y="78319"/>
                  </a:lnTo>
                  <a:lnTo>
                    <a:pt x="32" y="109957"/>
                  </a:lnTo>
                  <a:lnTo>
                    <a:pt x="1896" y="114251"/>
                  </a:lnTo>
                  <a:lnTo>
                    <a:pt x="4370" y="118512"/>
                  </a:lnTo>
                  <a:lnTo>
                    <a:pt x="6468" y="124877"/>
                  </a:lnTo>
                  <a:lnTo>
                    <a:pt x="9460" y="129114"/>
                  </a:lnTo>
                  <a:lnTo>
                    <a:pt x="13141" y="131467"/>
                  </a:lnTo>
                  <a:lnTo>
                    <a:pt x="17129" y="133219"/>
                  </a:lnTo>
                  <a:lnTo>
                    <a:pt x="31761" y="144285"/>
                  </a:lnTo>
                  <a:lnTo>
                    <a:pt x="35988" y="145971"/>
                  </a:lnTo>
                  <a:lnTo>
                    <a:pt x="42334" y="150182"/>
                  </a:lnTo>
                  <a:lnTo>
                    <a:pt x="61362" y="157781"/>
                  </a:lnTo>
                  <a:lnTo>
                    <a:pt x="66237" y="161834"/>
                  </a:lnTo>
                  <a:lnTo>
                    <a:pt x="68244" y="165530"/>
                  </a:lnTo>
                  <a:lnTo>
                    <a:pt x="69532" y="173652"/>
                  </a:lnTo>
                  <a:lnTo>
                    <a:pt x="69822" y="191742"/>
                  </a:lnTo>
                  <a:lnTo>
                    <a:pt x="66470" y="202078"/>
                  </a:lnTo>
                  <a:lnTo>
                    <a:pt x="31294" y="247661"/>
                  </a:lnTo>
                  <a:lnTo>
                    <a:pt x="0" y="279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MARTInkShape-544">
              <a:extLst>
                <a:ext uri="{FF2B5EF4-FFF2-40B4-BE49-F238E27FC236}">
                  <a16:creationId xmlns:a16="http://schemas.microsoft.com/office/drawing/2014/main" id="{B81FA32D-A470-4ED0-8954-D38388EE516E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2986250" y="3041735"/>
              <a:ext cx="129926" cy="222166"/>
            </a:xfrm>
            <a:custGeom>
              <a:avLst/>
              <a:gdLst/>
              <a:ahLst/>
              <a:cxnLst/>
              <a:rect l="0" t="0" r="0" b="0"/>
              <a:pathLst>
                <a:path w="129926" h="222166">
                  <a:moveTo>
                    <a:pt x="9363" y="50715"/>
                  </a:moveTo>
                  <a:lnTo>
                    <a:pt x="9363" y="50715"/>
                  </a:lnTo>
                  <a:lnTo>
                    <a:pt x="56009" y="50009"/>
                  </a:lnTo>
                  <a:lnTo>
                    <a:pt x="80541" y="44757"/>
                  </a:lnTo>
                  <a:lnTo>
                    <a:pt x="87564" y="43834"/>
                  </a:lnTo>
                  <a:lnTo>
                    <a:pt x="104482" y="36536"/>
                  </a:lnTo>
                  <a:lnTo>
                    <a:pt x="108788" y="33830"/>
                  </a:lnTo>
                  <a:lnTo>
                    <a:pt x="115179" y="31601"/>
                  </a:lnTo>
                  <a:lnTo>
                    <a:pt x="122406" y="26282"/>
                  </a:lnTo>
                  <a:lnTo>
                    <a:pt x="129718" y="25340"/>
                  </a:lnTo>
                  <a:lnTo>
                    <a:pt x="129925" y="21951"/>
                  </a:lnTo>
                  <a:lnTo>
                    <a:pt x="128092" y="18411"/>
                  </a:lnTo>
                  <a:lnTo>
                    <a:pt x="126616" y="16479"/>
                  </a:lnTo>
                  <a:lnTo>
                    <a:pt x="123094" y="14332"/>
                  </a:lnTo>
                  <a:lnTo>
                    <a:pt x="119176" y="12673"/>
                  </a:lnTo>
                  <a:lnTo>
                    <a:pt x="113004" y="8477"/>
                  </a:lnTo>
                  <a:lnTo>
                    <a:pt x="106707" y="6215"/>
                  </a:lnTo>
                  <a:lnTo>
                    <a:pt x="99667" y="2095"/>
                  </a:lnTo>
                  <a:lnTo>
                    <a:pt x="71890" y="0"/>
                  </a:lnTo>
                  <a:lnTo>
                    <a:pt x="53406" y="6834"/>
                  </a:lnTo>
                  <a:lnTo>
                    <a:pt x="49308" y="8761"/>
                  </a:lnTo>
                  <a:lnTo>
                    <a:pt x="42873" y="14665"/>
                  </a:lnTo>
                  <a:lnTo>
                    <a:pt x="36956" y="21287"/>
                  </a:lnTo>
                  <a:lnTo>
                    <a:pt x="26397" y="30393"/>
                  </a:lnTo>
                  <a:lnTo>
                    <a:pt x="13888" y="54363"/>
                  </a:lnTo>
                  <a:lnTo>
                    <a:pt x="4513" y="101657"/>
                  </a:lnTo>
                  <a:lnTo>
                    <a:pt x="0" y="144653"/>
                  </a:lnTo>
                  <a:lnTo>
                    <a:pt x="11674" y="190338"/>
                  </a:lnTo>
                  <a:lnTo>
                    <a:pt x="17887" y="206071"/>
                  </a:lnTo>
                  <a:lnTo>
                    <a:pt x="25851" y="213366"/>
                  </a:lnTo>
                  <a:lnTo>
                    <a:pt x="41113" y="22216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SMARTInkShape-Group142">
            <a:extLst>
              <a:ext uri="{FF2B5EF4-FFF2-40B4-BE49-F238E27FC236}">
                <a16:creationId xmlns:a16="http://schemas.microsoft.com/office/drawing/2014/main" id="{F546E5EA-6D17-493A-B0E1-E43462187B13}"/>
              </a:ext>
            </a:extLst>
          </p:cNvPr>
          <p:cNvGrpSpPr/>
          <p:nvPr/>
        </p:nvGrpSpPr>
        <p:grpSpPr>
          <a:xfrm>
            <a:off x="3491025" y="2952750"/>
            <a:ext cx="863489" cy="263288"/>
            <a:chOff x="3491025" y="2952750"/>
            <a:chExt cx="863489" cy="263288"/>
          </a:xfrm>
        </p:grpSpPr>
        <p:sp>
          <p:nvSpPr>
            <p:cNvPr id="281" name="SMARTInkShape-545">
              <a:extLst>
                <a:ext uri="{FF2B5EF4-FFF2-40B4-BE49-F238E27FC236}">
                  <a16:creationId xmlns:a16="http://schemas.microsoft.com/office/drawing/2014/main" id="{A40FA6AE-C629-43AD-AD12-B48D458890AC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3491025" y="2959100"/>
              <a:ext cx="107839" cy="215901"/>
            </a:xfrm>
            <a:custGeom>
              <a:avLst/>
              <a:gdLst/>
              <a:ahLst/>
              <a:cxnLst/>
              <a:rect l="0" t="0" r="0" b="0"/>
              <a:pathLst>
                <a:path w="107839" h="215901">
                  <a:moveTo>
                    <a:pt x="107838" y="0"/>
                  </a:moveTo>
                  <a:lnTo>
                    <a:pt x="107838" y="0"/>
                  </a:lnTo>
                  <a:lnTo>
                    <a:pt x="104466" y="3371"/>
                  </a:lnTo>
                  <a:lnTo>
                    <a:pt x="99049" y="5026"/>
                  </a:lnTo>
                  <a:lnTo>
                    <a:pt x="92642" y="6467"/>
                  </a:lnTo>
                  <a:lnTo>
                    <a:pt x="82781" y="13141"/>
                  </a:lnTo>
                  <a:lnTo>
                    <a:pt x="78357" y="16424"/>
                  </a:lnTo>
                  <a:lnTo>
                    <a:pt x="60899" y="25446"/>
                  </a:lnTo>
                  <a:lnTo>
                    <a:pt x="50342" y="36624"/>
                  </a:lnTo>
                  <a:lnTo>
                    <a:pt x="18011" y="83559"/>
                  </a:lnTo>
                  <a:lnTo>
                    <a:pt x="2780" y="126354"/>
                  </a:lnTo>
                  <a:lnTo>
                    <a:pt x="0" y="168343"/>
                  </a:lnTo>
                  <a:lnTo>
                    <a:pt x="3292" y="185111"/>
                  </a:lnTo>
                  <a:lnTo>
                    <a:pt x="8736" y="196743"/>
                  </a:lnTo>
                  <a:lnTo>
                    <a:pt x="14817" y="204658"/>
                  </a:lnTo>
                  <a:lnTo>
                    <a:pt x="31638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MARTInkShape-546">
              <a:extLst>
                <a:ext uri="{FF2B5EF4-FFF2-40B4-BE49-F238E27FC236}">
                  <a16:creationId xmlns:a16="http://schemas.microsoft.com/office/drawing/2014/main" id="{0137B254-E342-4AD3-850E-376BAC5088B1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3735158" y="3009900"/>
              <a:ext cx="168506" cy="133351"/>
            </a:xfrm>
            <a:custGeom>
              <a:avLst/>
              <a:gdLst/>
              <a:ahLst/>
              <a:cxnLst/>
              <a:rect l="0" t="0" r="0" b="0"/>
              <a:pathLst>
                <a:path w="168506" h="133351">
                  <a:moveTo>
                    <a:pt x="85955" y="0"/>
                  </a:moveTo>
                  <a:lnTo>
                    <a:pt x="85955" y="0"/>
                  </a:lnTo>
                  <a:lnTo>
                    <a:pt x="80487" y="0"/>
                  </a:lnTo>
                  <a:lnTo>
                    <a:pt x="35094" y="30441"/>
                  </a:lnTo>
                  <a:lnTo>
                    <a:pt x="30881" y="32994"/>
                  </a:lnTo>
                  <a:lnTo>
                    <a:pt x="24318" y="41475"/>
                  </a:lnTo>
                  <a:lnTo>
                    <a:pt x="5334" y="80591"/>
                  </a:lnTo>
                  <a:lnTo>
                    <a:pt x="3556" y="85913"/>
                  </a:lnTo>
                  <a:lnTo>
                    <a:pt x="415" y="90630"/>
                  </a:lnTo>
                  <a:lnTo>
                    <a:pt x="0" y="93581"/>
                  </a:lnTo>
                  <a:lnTo>
                    <a:pt x="3230" y="116145"/>
                  </a:lnTo>
                  <a:lnTo>
                    <a:pt x="3994" y="117647"/>
                  </a:lnTo>
                  <a:lnTo>
                    <a:pt x="5209" y="118648"/>
                  </a:lnTo>
                  <a:lnTo>
                    <a:pt x="8439" y="120466"/>
                  </a:lnTo>
                  <a:lnTo>
                    <a:pt x="14226" y="124750"/>
                  </a:lnTo>
                  <a:lnTo>
                    <a:pt x="20408" y="126334"/>
                  </a:lnTo>
                  <a:lnTo>
                    <a:pt x="30930" y="126912"/>
                  </a:lnTo>
                  <a:lnTo>
                    <a:pt x="64898" y="112071"/>
                  </a:lnTo>
                  <a:lnTo>
                    <a:pt x="84730" y="96102"/>
                  </a:lnTo>
                  <a:lnTo>
                    <a:pt x="103241" y="76034"/>
                  </a:lnTo>
                  <a:lnTo>
                    <a:pt x="122575" y="48794"/>
                  </a:lnTo>
                  <a:lnTo>
                    <a:pt x="135417" y="36659"/>
                  </a:lnTo>
                  <a:lnTo>
                    <a:pt x="149365" y="19145"/>
                  </a:lnTo>
                  <a:lnTo>
                    <a:pt x="149447" y="27897"/>
                  </a:lnTo>
                  <a:lnTo>
                    <a:pt x="151332" y="31919"/>
                  </a:lnTo>
                  <a:lnTo>
                    <a:pt x="153817" y="36058"/>
                  </a:lnTo>
                  <a:lnTo>
                    <a:pt x="155412" y="44465"/>
                  </a:lnTo>
                  <a:lnTo>
                    <a:pt x="155801" y="88949"/>
                  </a:lnTo>
                  <a:lnTo>
                    <a:pt x="155804" y="115165"/>
                  </a:lnTo>
                  <a:lnTo>
                    <a:pt x="157686" y="120094"/>
                  </a:lnTo>
                  <a:lnTo>
                    <a:pt x="168505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MARTInkShape-547">
              <a:extLst>
                <a:ext uri="{FF2B5EF4-FFF2-40B4-BE49-F238E27FC236}">
                  <a16:creationId xmlns:a16="http://schemas.microsoft.com/office/drawing/2014/main" id="{954CDE85-F556-4BA9-A0E7-CCFB510B08CA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4050007" y="2952750"/>
              <a:ext cx="88607" cy="196851"/>
            </a:xfrm>
            <a:custGeom>
              <a:avLst/>
              <a:gdLst/>
              <a:ahLst/>
              <a:cxnLst/>
              <a:rect l="0" t="0" r="0" b="0"/>
              <a:pathLst>
                <a:path w="88607" h="196851">
                  <a:moveTo>
                    <a:pt x="88606" y="0"/>
                  </a:moveTo>
                  <a:lnTo>
                    <a:pt x="88606" y="0"/>
                  </a:lnTo>
                  <a:lnTo>
                    <a:pt x="73440" y="0"/>
                  </a:lnTo>
                  <a:lnTo>
                    <a:pt x="52220" y="8838"/>
                  </a:lnTo>
                  <a:lnTo>
                    <a:pt x="45858" y="14747"/>
                  </a:lnTo>
                  <a:lnTo>
                    <a:pt x="39973" y="21371"/>
                  </a:lnTo>
                  <a:lnTo>
                    <a:pt x="26579" y="33254"/>
                  </a:lnTo>
                  <a:lnTo>
                    <a:pt x="7975" y="57024"/>
                  </a:lnTo>
                  <a:lnTo>
                    <a:pt x="6203" y="61327"/>
                  </a:lnTo>
                  <a:lnTo>
                    <a:pt x="700" y="68588"/>
                  </a:lnTo>
                  <a:lnTo>
                    <a:pt x="0" y="72847"/>
                  </a:lnTo>
                  <a:lnTo>
                    <a:pt x="608" y="73965"/>
                  </a:lnTo>
                  <a:lnTo>
                    <a:pt x="1718" y="74710"/>
                  </a:lnTo>
                  <a:lnTo>
                    <a:pt x="3164" y="75207"/>
                  </a:lnTo>
                  <a:lnTo>
                    <a:pt x="12582" y="81095"/>
                  </a:lnTo>
                  <a:lnTo>
                    <a:pt x="58251" y="94288"/>
                  </a:lnTo>
                  <a:lnTo>
                    <a:pt x="75877" y="103052"/>
                  </a:lnTo>
                  <a:lnTo>
                    <a:pt x="78003" y="104685"/>
                  </a:lnTo>
                  <a:lnTo>
                    <a:pt x="80366" y="108380"/>
                  </a:lnTo>
                  <a:lnTo>
                    <a:pt x="81882" y="116502"/>
                  </a:lnTo>
                  <a:lnTo>
                    <a:pt x="82145" y="122792"/>
                  </a:lnTo>
                  <a:lnTo>
                    <a:pt x="72793" y="156744"/>
                  </a:lnTo>
                  <a:lnTo>
                    <a:pt x="44156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SMARTInkShape-548">
              <a:extLst>
                <a:ext uri="{FF2B5EF4-FFF2-40B4-BE49-F238E27FC236}">
                  <a16:creationId xmlns:a16="http://schemas.microsoft.com/office/drawing/2014/main" id="{D402F6A8-8BA6-4763-92D0-323B9F8BF8D3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4233863" y="2994178"/>
              <a:ext cx="120651" cy="221860"/>
            </a:xfrm>
            <a:custGeom>
              <a:avLst/>
              <a:gdLst/>
              <a:ahLst/>
              <a:cxnLst/>
              <a:rect l="0" t="0" r="0" b="0"/>
              <a:pathLst>
                <a:path w="120651" h="221860">
                  <a:moveTo>
                    <a:pt x="0" y="60172"/>
                  </a:moveTo>
                  <a:lnTo>
                    <a:pt x="0" y="60172"/>
                  </a:lnTo>
                  <a:lnTo>
                    <a:pt x="3371" y="60172"/>
                  </a:lnTo>
                  <a:lnTo>
                    <a:pt x="6907" y="62054"/>
                  </a:lnTo>
                  <a:lnTo>
                    <a:pt x="14926" y="69010"/>
                  </a:lnTo>
                  <a:lnTo>
                    <a:pt x="20980" y="71156"/>
                  </a:lnTo>
                  <a:lnTo>
                    <a:pt x="66448" y="72870"/>
                  </a:lnTo>
                  <a:lnTo>
                    <a:pt x="80150" y="72872"/>
                  </a:lnTo>
                  <a:lnTo>
                    <a:pt x="83365" y="70991"/>
                  </a:lnTo>
                  <a:lnTo>
                    <a:pt x="87145" y="68508"/>
                  </a:lnTo>
                  <a:lnTo>
                    <a:pt x="93240" y="66405"/>
                  </a:lnTo>
                  <a:lnTo>
                    <a:pt x="99515" y="62332"/>
                  </a:lnTo>
                  <a:lnTo>
                    <a:pt x="105842" y="60107"/>
                  </a:lnTo>
                  <a:lnTo>
                    <a:pt x="113046" y="54789"/>
                  </a:lnTo>
                  <a:lnTo>
                    <a:pt x="113743" y="52371"/>
                  </a:lnTo>
                  <a:lnTo>
                    <a:pt x="114189" y="45069"/>
                  </a:lnTo>
                  <a:lnTo>
                    <a:pt x="116132" y="40995"/>
                  </a:lnTo>
                  <a:lnTo>
                    <a:pt x="118641" y="36832"/>
                  </a:lnTo>
                  <a:lnTo>
                    <a:pt x="119757" y="32630"/>
                  </a:lnTo>
                  <a:lnTo>
                    <a:pt x="119349" y="30522"/>
                  </a:lnTo>
                  <a:lnTo>
                    <a:pt x="115404" y="24184"/>
                  </a:lnTo>
                  <a:lnTo>
                    <a:pt x="109070" y="16976"/>
                  </a:lnTo>
                  <a:lnTo>
                    <a:pt x="89170" y="4787"/>
                  </a:lnTo>
                  <a:lnTo>
                    <a:pt x="77115" y="0"/>
                  </a:lnTo>
                  <a:lnTo>
                    <a:pt x="73282" y="302"/>
                  </a:lnTo>
                  <a:lnTo>
                    <a:pt x="61851" y="6763"/>
                  </a:lnTo>
                  <a:lnTo>
                    <a:pt x="42429" y="24982"/>
                  </a:lnTo>
                  <a:lnTo>
                    <a:pt x="17902" y="66925"/>
                  </a:lnTo>
                  <a:lnTo>
                    <a:pt x="13727" y="92707"/>
                  </a:lnTo>
                  <a:lnTo>
                    <a:pt x="12790" y="135791"/>
                  </a:lnTo>
                  <a:lnTo>
                    <a:pt x="14599" y="159776"/>
                  </a:lnTo>
                  <a:lnTo>
                    <a:pt x="21494" y="175762"/>
                  </a:lnTo>
                  <a:lnTo>
                    <a:pt x="28602" y="186334"/>
                  </a:lnTo>
                  <a:lnTo>
                    <a:pt x="55958" y="213608"/>
                  </a:lnTo>
                  <a:lnTo>
                    <a:pt x="65792" y="216561"/>
                  </a:lnTo>
                  <a:lnTo>
                    <a:pt x="101801" y="221859"/>
                  </a:lnTo>
                  <a:lnTo>
                    <a:pt x="120650" y="2189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SMARTInkShape-Group143">
            <a:extLst>
              <a:ext uri="{FF2B5EF4-FFF2-40B4-BE49-F238E27FC236}">
                <a16:creationId xmlns:a16="http://schemas.microsoft.com/office/drawing/2014/main" id="{58E0C269-3969-462F-8AB1-DF2B51939139}"/>
              </a:ext>
            </a:extLst>
          </p:cNvPr>
          <p:cNvGrpSpPr/>
          <p:nvPr/>
        </p:nvGrpSpPr>
        <p:grpSpPr>
          <a:xfrm>
            <a:off x="4627563" y="2838450"/>
            <a:ext cx="25401" cy="241301"/>
            <a:chOff x="4627563" y="2838450"/>
            <a:chExt cx="25401" cy="241301"/>
          </a:xfrm>
        </p:grpSpPr>
        <p:sp>
          <p:nvSpPr>
            <p:cNvPr id="286" name="SMARTInkShape-549">
              <a:extLst>
                <a:ext uri="{FF2B5EF4-FFF2-40B4-BE49-F238E27FC236}">
                  <a16:creationId xmlns:a16="http://schemas.microsoft.com/office/drawing/2014/main" id="{0605E12F-A1F2-4334-B7EA-588AA74FCDC3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4627563" y="283845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SMARTInkShape-550">
              <a:extLst>
                <a:ext uri="{FF2B5EF4-FFF2-40B4-BE49-F238E27FC236}">
                  <a16:creationId xmlns:a16="http://schemas.microsoft.com/office/drawing/2014/main" id="{DF5DF202-D82F-4199-A017-F2BA4FDD984D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4646613" y="3073400"/>
              <a:ext cx="6351" cy="6351"/>
            </a:xfrm>
            <a:custGeom>
              <a:avLst/>
              <a:gdLst/>
              <a:ahLst/>
              <a:cxnLst/>
              <a:rect l="0" t="0" r="0" b="0"/>
              <a:pathLst>
                <a:path w="6351" h="6351">
                  <a:moveTo>
                    <a:pt x="0" y="0"/>
                  </a:moveTo>
                  <a:lnTo>
                    <a:pt x="0" y="0"/>
                  </a:lnTo>
                  <a:lnTo>
                    <a:pt x="0" y="6089"/>
                  </a:lnTo>
                  <a:lnTo>
                    <a:pt x="635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SMARTInkShape-Group144">
            <a:extLst>
              <a:ext uri="{FF2B5EF4-FFF2-40B4-BE49-F238E27FC236}">
                <a16:creationId xmlns:a16="http://schemas.microsoft.com/office/drawing/2014/main" id="{21ABAA7C-3604-4911-A867-AC05DF4A5682}"/>
              </a:ext>
            </a:extLst>
          </p:cNvPr>
          <p:cNvGrpSpPr/>
          <p:nvPr/>
        </p:nvGrpSpPr>
        <p:grpSpPr>
          <a:xfrm>
            <a:off x="5141913" y="2825750"/>
            <a:ext cx="831851" cy="469901"/>
            <a:chOff x="5141913" y="2825750"/>
            <a:chExt cx="831851" cy="469901"/>
          </a:xfrm>
        </p:grpSpPr>
        <p:sp>
          <p:nvSpPr>
            <p:cNvPr id="289" name="SMARTInkShape-551">
              <a:extLst>
                <a:ext uri="{FF2B5EF4-FFF2-40B4-BE49-F238E27FC236}">
                  <a16:creationId xmlns:a16="http://schemas.microsoft.com/office/drawing/2014/main" id="{F2DE3784-1A30-4021-8C46-BE313AE854FE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5630863" y="3003550"/>
              <a:ext cx="114301" cy="6351"/>
            </a:xfrm>
            <a:custGeom>
              <a:avLst/>
              <a:gdLst/>
              <a:ahLst/>
              <a:cxnLst/>
              <a:rect l="0" t="0" r="0" b="0"/>
              <a:pathLst>
                <a:path w="114301" h="63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8788" y="5026"/>
                  </a:lnTo>
                  <a:lnTo>
                    <a:pt x="54193" y="6327"/>
                  </a:lnTo>
                  <a:lnTo>
                    <a:pt x="100129" y="6350"/>
                  </a:lnTo>
                  <a:lnTo>
                    <a:pt x="11430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MARTInkShape-552">
              <a:extLst>
                <a:ext uri="{FF2B5EF4-FFF2-40B4-BE49-F238E27FC236}">
                  <a16:creationId xmlns:a16="http://schemas.microsoft.com/office/drawing/2014/main" id="{4A4BA0D4-F09C-4F2A-B74F-1D80C409A4E8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5313363" y="2959100"/>
              <a:ext cx="19051" cy="209551"/>
            </a:xfrm>
            <a:custGeom>
              <a:avLst/>
              <a:gdLst/>
              <a:ahLst/>
              <a:cxnLst/>
              <a:rect l="0" t="0" r="0" b="0"/>
              <a:pathLst>
                <a:path w="19051" h="2095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3371" y="12209"/>
                  </a:lnTo>
                  <a:lnTo>
                    <a:pt x="14926" y="34030"/>
                  </a:lnTo>
                  <a:lnTo>
                    <a:pt x="18235" y="53236"/>
                  </a:lnTo>
                  <a:lnTo>
                    <a:pt x="19002" y="97274"/>
                  </a:lnTo>
                  <a:lnTo>
                    <a:pt x="19045" y="141202"/>
                  </a:lnTo>
                  <a:lnTo>
                    <a:pt x="19049" y="185606"/>
                  </a:lnTo>
                  <a:lnTo>
                    <a:pt x="19050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SMARTInkShape-553">
              <a:extLst>
                <a:ext uri="{FF2B5EF4-FFF2-40B4-BE49-F238E27FC236}">
                  <a16:creationId xmlns:a16="http://schemas.microsoft.com/office/drawing/2014/main" id="{FF03A68C-257C-48DD-9567-4E4D76ABB565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5922963" y="2825750"/>
              <a:ext cx="50801" cy="469901"/>
            </a:xfrm>
            <a:custGeom>
              <a:avLst/>
              <a:gdLst/>
              <a:ahLst/>
              <a:cxnLst/>
              <a:rect l="0" t="0" r="0" b="0"/>
              <a:pathLst>
                <a:path w="50801" h="469901">
                  <a:moveTo>
                    <a:pt x="50800" y="0"/>
                  </a:moveTo>
                  <a:lnTo>
                    <a:pt x="50800" y="0"/>
                  </a:lnTo>
                  <a:lnTo>
                    <a:pt x="50800" y="39821"/>
                  </a:lnTo>
                  <a:lnTo>
                    <a:pt x="50094" y="82071"/>
                  </a:lnTo>
                  <a:lnTo>
                    <a:pt x="43892" y="128160"/>
                  </a:lnTo>
                  <a:lnTo>
                    <a:pt x="37934" y="165444"/>
                  </a:lnTo>
                  <a:lnTo>
                    <a:pt x="31700" y="205183"/>
                  </a:lnTo>
                  <a:lnTo>
                    <a:pt x="25385" y="250119"/>
                  </a:lnTo>
                  <a:lnTo>
                    <a:pt x="19045" y="297300"/>
                  </a:lnTo>
                  <a:lnTo>
                    <a:pt x="12698" y="342559"/>
                  </a:lnTo>
                  <a:lnTo>
                    <a:pt x="8230" y="387249"/>
                  </a:lnTo>
                  <a:lnTo>
                    <a:pt x="5026" y="429888"/>
                  </a:lnTo>
                  <a:lnTo>
                    <a:pt x="0" y="469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MARTInkShape-554">
              <a:extLst>
                <a:ext uri="{FF2B5EF4-FFF2-40B4-BE49-F238E27FC236}">
                  <a16:creationId xmlns:a16="http://schemas.microsoft.com/office/drawing/2014/main" id="{520D0B64-27B8-4851-B234-617A441D69B4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5548313" y="3067050"/>
              <a:ext cx="165101" cy="18993"/>
            </a:xfrm>
            <a:custGeom>
              <a:avLst/>
              <a:gdLst/>
              <a:ahLst/>
              <a:cxnLst/>
              <a:rect l="0" t="0" r="0" b="0"/>
              <a:pathLst>
                <a:path w="165101" h="18993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18298" y="8838"/>
                  </a:lnTo>
                  <a:lnTo>
                    <a:pt x="63718" y="17575"/>
                  </a:lnTo>
                  <a:lnTo>
                    <a:pt x="109944" y="18992"/>
                  </a:lnTo>
                  <a:lnTo>
                    <a:pt x="147490" y="17165"/>
                  </a:lnTo>
                  <a:lnTo>
                    <a:pt x="16510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MARTInkShape-555">
              <a:extLst>
                <a:ext uri="{FF2B5EF4-FFF2-40B4-BE49-F238E27FC236}">
                  <a16:creationId xmlns:a16="http://schemas.microsoft.com/office/drawing/2014/main" id="{5733EC65-F6DF-4C07-BB26-D302EAAA6A07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5141913" y="2863850"/>
              <a:ext cx="146051" cy="298451"/>
            </a:xfrm>
            <a:custGeom>
              <a:avLst/>
              <a:gdLst/>
              <a:ahLst/>
              <a:cxnLst/>
              <a:rect l="0" t="0" r="0" b="0"/>
              <a:pathLst>
                <a:path w="146051" h="298451">
                  <a:moveTo>
                    <a:pt x="0" y="298450"/>
                  </a:moveTo>
                  <a:lnTo>
                    <a:pt x="0" y="298450"/>
                  </a:lnTo>
                  <a:lnTo>
                    <a:pt x="0" y="295079"/>
                  </a:lnTo>
                  <a:lnTo>
                    <a:pt x="1881" y="291542"/>
                  </a:lnTo>
                  <a:lnTo>
                    <a:pt x="17891" y="270562"/>
                  </a:lnTo>
                  <a:lnTo>
                    <a:pt x="39266" y="228454"/>
                  </a:lnTo>
                  <a:lnTo>
                    <a:pt x="68096" y="183752"/>
                  </a:lnTo>
                  <a:lnTo>
                    <a:pt x="90031" y="139677"/>
                  </a:lnTo>
                  <a:lnTo>
                    <a:pt x="109097" y="98227"/>
                  </a:lnTo>
                  <a:lnTo>
                    <a:pt x="130588" y="50974"/>
                  </a:lnTo>
                  <a:lnTo>
                    <a:pt x="1460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SMARTInkShape-556">
              <a:extLst>
                <a:ext uri="{FF2B5EF4-FFF2-40B4-BE49-F238E27FC236}">
                  <a16:creationId xmlns:a16="http://schemas.microsoft.com/office/drawing/2014/main" id="{AB71094B-E955-456A-8044-6B1BD8459BEC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5262563" y="2876550"/>
              <a:ext cx="234951" cy="44364"/>
            </a:xfrm>
            <a:custGeom>
              <a:avLst/>
              <a:gdLst/>
              <a:ahLst/>
              <a:cxnLst/>
              <a:rect l="0" t="0" r="0" b="0"/>
              <a:pathLst>
                <a:path w="234951" h="44364">
                  <a:moveTo>
                    <a:pt x="0" y="6350"/>
                  </a:moveTo>
                  <a:lnTo>
                    <a:pt x="0" y="6350"/>
                  </a:lnTo>
                  <a:lnTo>
                    <a:pt x="0" y="21277"/>
                  </a:lnTo>
                  <a:lnTo>
                    <a:pt x="1881" y="25449"/>
                  </a:lnTo>
                  <a:lnTo>
                    <a:pt x="3371" y="27549"/>
                  </a:lnTo>
                  <a:lnTo>
                    <a:pt x="12209" y="33876"/>
                  </a:lnTo>
                  <a:lnTo>
                    <a:pt x="35255" y="42217"/>
                  </a:lnTo>
                  <a:lnTo>
                    <a:pt x="77219" y="44363"/>
                  </a:lnTo>
                  <a:lnTo>
                    <a:pt x="119857" y="38975"/>
                  </a:lnTo>
                  <a:lnTo>
                    <a:pt x="164147" y="23871"/>
                  </a:lnTo>
                  <a:lnTo>
                    <a:pt x="210891" y="13557"/>
                  </a:lnTo>
                  <a:lnTo>
                    <a:pt x="2349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SMARTInkShape-Group145">
            <a:extLst>
              <a:ext uri="{FF2B5EF4-FFF2-40B4-BE49-F238E27FC236}">
                <a16:creationId xmlns:a16="http://schemas.microsoft.com/office/drawing/2014/main" id="{8AFF6D26-FE1D-4778-9C28-E1424451C9CD}"/>
              </a:ext>
            </a:extLst>
          </p:cNvPr>
          <p:cNvGrpSpPr/>
          <p:nvPr/>
        </p:nvGrpSpPr>
        <p:grpSpPr>
          <a:xfrm>
            <a:off x="3700463" y="3473450"/>
            <a:ext cx="1479551" cy="450851"/>
            <a:chOff x="3700463" y="3473450"/>
            <a:chExt cx="1479551" cy="450851"/>
          </a:xfrm>
        </p:grpSpPr>
        <p:sp>
          <p:nvSpPr>
            <p:cNvPr id="296" name="SMARTInkShape-557">
              <a:extLst>
                <a:ext uri="{FF2B5EF4-FFF2-40B4-BE49-F238E27FC236}">
                  <a16:creationId xmlns:a16="http://schemas.microsoft.com/office/drawing/2014/main" id="{AF3603A7-F292-41F2-A528-679F08DC1569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3700463" y="3473450"/>
              <a:ext cx="29059" cy="304801"/>
            </a:xfrm>
            <a:custGeom>
              <a:avLst/>
              <a:gdLst/>
              <a:ahLst/>
              <a:cxnLst/>
              <a:rect l="0" t="0" r="0" b="0"/>
              <a:pathLst>
                <a:path w="29059" h="304801">
                  <a:moveTo>
                    <a:pt x="25400" y="0"/>
                  </a:moveTo>
                  <a:lnTo>
                    <a:pt x="25400" y="0"/>
                  </a:lnTo>
                  <a:lnTo>
                    <a:pt x="28771" y="3371"/>
                  </a:lnTo>
                  <a:lnTo>
                    <a:pt x="29058" y="5775"/>
                  </a:lnTo>
                  <a:lnTo>
                    <a:pt x="25481" y="49540"/>
                  </a:lnTo>
                  <a:lnTo>
                    <a:pt x="20381" y="91786"/>
                  </a:lnTo>
                  <a:lnTo>
                    <a:pt x="14861" y="137833"/>
                  </a:lnTo>
                  <a:lnTo>
                    <a:pt x="11245" y="178267"/>
                  </a:lnTo>
                  <a:lnTo>
                    <a:pt x="6994" y="225709"/>
                  </a:lnTo>
                  <a:lnTo>
                    <a:pt x="2748" y="272146"/>
                  </a:lnTo>
                  <a:lnTo>
                    <a:pt x="4263" y="290421"/>
                  </a:lnTo>
                  <a:lnTo>
                    <a:pt x="0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MARTInkShape-558">
              <a:extLst>
                <a:ext uri="{FF2B5EF4-FFF2-40B4-BE49-F238E27FC236}">
                  <a16:creationId xmlns:a16="http://schemas.microsoft.com/office/drawing/2014/main" id="{79728C2C-FF33-4714-B589-E00BF2530E6E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3897959" y="3498850"/>
              <a:ext cx="144037" cy="196746"/>
            </a:xfrm>
            <a:custGeom>
              <a:avLst/>
              <a:gdLst/>
              <a:ahLst/>
              <a:cxnLst/>
              <a:rect l="0" t="0" r="0" b="0"/>
              <a:pathLst>
                <a:path w="144037" h="196746">
                  <a:moveTo>
                    <a:pt x="24754" y="76200"/>
                  </a:moveTo>
                  <a:lnTo>
                    <a:pt x="24754" y="76200"/>
                  </a:lnTo>
                  <a:lnTo>
                    <a:pt x="24754" y="79571"/>
                  </a:lnTo>
                  <a:lnTo>
                    <a:pt x="22872" y="83108"/>
                  </a:lnTo>
                  <a:lnTo>
                    <a:pt x="20389" y="87031"/>
                  </a:lnTo>
                  <a:lnTo>
                    <a:pt x="18286" y="93207"/>
                  </a:lnTo>
                  <a:lnTo>
                    <a:pt x="8330" y="110204"/>
                  </a:lnTo>
                  <a:lnTo>
                    <a:pt x="5776" y="117947"/>
                  </a:lnTo>
                  <a:lnTo>
                    <a:pt x="1570" y="124710"/>
                  </a:lnTo>
                  <a:lnTo>
                    <a:pt x="339" y="129039"/>
                  </a:lnTo>
                  <a:lnTo>
                    <a:pt x="3206" y="141932"/>
                  </a:lnTo>
                  <a:lnTo>
                    <a:pt x="0" y="154253"/>
                  </a:lnTo>
                  <a:lnTo>
                    <a:pt x="490" y="156458"/>
                  </a:lnTo>
                  <a:lnTo>
                    <a:pt x="4464" y="165066"/>
                  </a:lnTo>
                  <a:lnTo>
                    <a:pt x="7218" y="173321"/>
                  </a:lnTo>
                  <a:lnTo>
                    <a:pt x="10610" y="179337"/>
                  </a:lnTo>
                  <a:lnTo>
                    <a:pt x="29004" y="194151"/>
                  </a:lnTo>
                  <a:lnTo>
                    <a:pt x="35342" y="196050"/>
                  </a:lnTo>
                  <a:lnTo>
                    <a:pt x="49292" y="196745"/>
                  </a:lnTo>
                  <a:lnTo>
                    <a:pt x="55180" y="194922"/>
                  </a:lnTo>
                  <a:lnTo>
                    <a:pt x="83511" y="179136"/>
                  </a:lnTo>
                  <a:lnTo>
                    <a:pt x="117278" y="137387"/>
                  </a:lnTo>
                  <a:lnTo>
                    <a:pt x="134796" y="98242"/>
                  </a:lnTo>
                  <a:lnTo>
                    <a:pt x="143913" y="55695"/>
                  </a:lnTo>
                  <a:lnTo>
                    <a:pt x="144036" y="44509"/>
                  </a:lnTo>
                  <a:lnTo>
                    <a:pt x="137526" y="14709"/>
                  </a:lnTo>
                  <a:lnTo>
                    <a:pt x="135918" y="11923"/>
                  </a:lnTo>
                  <a:lnTo>
                    <a:pt x="126914" y="4630"/>
                  </a:lnTo>
                  <a:lnTo>
                    <a:pt x="10095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MARTInkShape-559">
              <a:extLst>
                <a:ext uri="{FF2B5EF4-FFF2-40B4-BE49-F238E27FC236}">
                  <a16:creationId xmlns:a16="http://schemas.microsoft.com/office/drawing/2014/main" id="{CEFC214C-DB49-4544-B734-6D3355A4E52D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4119565" y="3518503"/>
              <a:ext cx="139593" cy="170820"/>
            </a:xfrm>
            <a:custGeom>
              <a:avLst/>
              <a:gdLst/>
              <a:ahLst/>
              <a:cxnLst/>
              <a:rect l="0" t="0" r="0" b="0"/>
              <a:pathLst>
                <a:path w="139593" h="170820">
                  <a:moveTo>
                    <a:pt x="44448" y="56547"/>
                  </a:moveTo>
                  <a:lnTo>
                    <a:pt x="44448" y="56547"/>
                  </a:lnTo>
                  <a:lnTo>
                    <a:pt x="20292" y="80703"/>
                  </a:lnTo>
                  <a:lnTo>
                    <a:pt x="1844" y="107266"/>
                  </a:lnTo>
                  <a:lnTo>
                    <a:pt x="545" y="115554"/>
                  </a:lnTo>
                  <a:lnTo>
                    <a:pt x="0" y="156379"/>
                  </a:lnTo>
                  <a:lnTo>
                    <a:pt x="705" y="159085"/>
                  </a:lnTo>
                  <a:lnTo>
                    <a:pt x="1880" y="160889"/>
                  </a:lnTo>
                  <a:lnTo>
                    <a:pt x="10829" y="168386"/>
                  </a:lnTo>
                  <a:lnTo>
                    <a:pt x="14924" y="169753"/>
                  </a:lnTo>
                  <a:lnTo>
                    <a:pt x="43326" y="170819"/>
                  </a:lnTo>
                  <a:lnTo>
                    <a:pt x="55326" y="167468"/>
                  </a:lnTo>
                  <a:lnTo>
                    <a:pt x="74989" y="155920"/>
                  </a:lnTo>
                  <a:lnTo>
                    <a:pt x="81070" y="149866"/>
                  </a:lnTo>
                  <a:lnTo>
                    <a:pt x="86830" y="143178"/>
                  </a:lnTo>
                  <a:lnTo>
                    <a:pt x="105185" y="127981"/>
                  </a:lnTo>
                  <a:lnTo>
                    <a:pt x="112695" y="117851"/>
                  </a:lnTo>
                  <a:lnTo>
                    <a:pt x="122133" y="109362"/>
                  </a:lnTo>
                  <a:lnTo>
                    <a:pt x="136997" y="73423"/>
                  </a:lnTo>
                  <a:lnTo>
                    <a:pt x="139592" y="42983"/>
                  </a:lnTo>
                  <a:lnTo>
                    <a:pt x="132776" y="24405"/>
                  </a:lnTo>
                  <a:lnTo>
                    <a:pt x="124768" y="11157"/>
                  </a:lnTo>
                  <a:lnTo>
                    <a:pt x="118497" y="3979"/>
                  </a:lnTo>
                  <a:lnTo>
                    <a:pt x="114283" y="1433"/>
                  </a:lnTo>
                  <a:lnTo>
                    <a:pt x="106062" y="0"/>
                  </a:lnTo>
                  <a:lnTo>
                    <a:pt x="98643" y="371"/>
                  </a:lnTo>
                  <a:lnTo>
                    <a:pt x="87238" y="4546"/>
                  </a:lnTo>
                  <a:lnTo>
                    <a:pt x="68117" y="20382"/>
                  </a:lnTo>
                  <a:lnTo>
                    <a:pt x="57148" y="3114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MARTInkShape-560">
              <a:extLst>
                <a:ext uri="{FF2B5EF4-FFF2-40B4-BE49-F238E27FC236}">
                  <a16:creationId xmlns:a16="http://schemas.microsoft.com/office/drawing/2014/main" id="{1C88E4E2-E2B1-479C-A97E-CB070ED7F39A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4335463" y="3549650"/>
              <a:ext cx="44451" cy="152401"/>
            </a:xfrm>
            <a:custGeom>
              <a:avLst/>
              <a:gdLst/>
              <a:ahLst/>
              <a:cxnLst/>
              <a:rect l="0" t="0" r="0" b="0"/>
              <a:pathLst>
                <a:path w="44451" h="152401">
                  <a:moveTo>
                    <a:pt x="0" y="152400"/>
                  </a:moveTo>
                  <a:lnTo>
                    <a:pt x="0" y="152400"/>
                  </a:lnTo>
                  <a:lnTo>
                    <a:pt x="0" y="143562"/>
                  </a:lnTo>
                  <a:lnTo>
                    <a:pt x="1881" y="139535"/>
                  </a:lnTo>
                  <a:lnTo>
                    <a:pt x="10125" y="128389"/>
                  </a:lnTo>
                  <a:lnTo>
                    <a:pt x="14430" y="103315"/>
                  </a:lnTo>
                  <a:lnTo>
                    <a:pt x="28995" y="73902"/>
                  </a:lnTo>
                  <a:lnTo>
                    <a:pt x="31639" y="62035"/>
                  </a:lnTo>
                  <a:lnTo>
                    <a:pt x="35872" y="53032"/>
                  </a:lnTo>
                  <a:lnTo>
                    <a:pt x="43114" y="7829"/>
                  </a:lnTo>
                  <a:lnTo>
                    <a:pt x="44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SMARTInkShape-561">
              <a:extLst>
                <a:ext uri="{FF2B5EF4-FFF2-40B4-BE49-F238E27FC236}">
                  <a16:creationId xmlns:a16="http://schemas.microsoft.com/office/drawing/2014/main" id="{B1B632F8-080F-4B6E-BD86-B3F425DD4EFF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4411663" y="3581400"/>
              <a:ext cx="133351" cy="12701"/>
            </a:xfrm>
            <a:custGeom>
              <a:avLst/>
              <a:gdLst/>
              <a:ahLst/>
              <a:cxnLst/>
              <a:rect l="0" t="0" r="0" b="0"/>
              <a:pathLst>
                <a:path w="133351" h="12701">
                  <a:moveTo>
                    <a:pt x="0" y="12700"/>
                  </a:moveTo>
                  <a:lnTo>
                    <a:pt x="0" y="12700"/>
                  </a:lnTo>
                  <a:lnTo>
                    <a:pt x="44798" y="12700"/>
                  </a:lnTo>
                  <a:lnTo>
                    <a:pt x="58742" y="11995"/>
                  </a:lnTo>
                  <a:lnTo>
                    <a:pt x="93895" y="6742"/>
                  </a:lnTo>
                  <a:lnTo>
                    <a:pt x="111874" y="5696"/>
                  </a:lnTo>
                  <a:lnTo>
                    <a:pt x="1333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SMARTInkShape-562">
              <a:extLst>
                <a:ext uri="{FF2B5EF4-FFF2-40B4-BE49-F238E27FC236}">
                  <a16:creationId xmlns:a16="http://schemas.microsoft.com/office/drawing/2014/main" id="{4AE37905-216C-40D7-AB66-D2A88141990E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4405313" y="3594100"/>
              <a:ext cx="31751" cy="127001"/>
            </a:xfrm>
            <a:custGeom>
              <a:avLst/>
              <a:gdLst/>
              <a:ahLst/>
              <a:cxnLst/>
              <a:rect l="0" t="0" r="0" b="0"/>
              <a:pathLst>
                <a:path w="31751" h="127001">
                  <a:moveTo>
                    <a:pt x="0" y="0"/>
                  </a:moveTo>
                  <a:lnTo>
                    <a:pt x="0" y="0"/>
                  </a:lnTo>
                  <a:lnTo>
                    <a:pt x="0" y="18298"/>
                  </a:lnTo>
                  <a:lnTo>
                    <a:pt x="1881" y="24125"/>
                  </a:lnTo>
                  <a:lnTo>
                    <a:pt x="4364" y="29772"/>
                  </a:lnTo>
                  <a:lnTo>
                    <a:pt x="11245" y="53115"/>
                  </a:lnTo>
                  <a:lnTo>
                    <a:pt x="17299" y="69889"/>
                  </a:lnTo>
                  <a:lnTo>
                    <a:pt x="19524" y="90316"/>
                  </a:lnTo>
                  <a:lnTo>
                    <a:pt x="24030" y="102925"/>
                  </a:lnTo>
                  <a:lnTo>
                    <a:pt x="26875" y="114693"/>
                  </a:lnTo>
                  <a:lnTo>
                    <a:pt x="3175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SMARTInkShape-563">
              <a:extLst>
                <a:ext uri="{FF2B5EF4-FFF2-40B4-BE49-F238E27FC236}">
                  <a16:creationId xmlns:a16="http://schemas.microsoft.com/office/drawing/2014/main" id="{C4F4254C-FC0D-4CC1-BC8C-CC3DE0A46605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4614863" y="3632209"/>
              <a:ext cx="120651" cy="88596"/>
            </a:xfrm>
            <a:custGeom>
              <a:avLst/>
              <a:gdLst/>
              <a:ahLst/>
              <a:cxnLst/>
              <a:rect l="0" t="0" r="0" b="0"/>
              <a:pathLst>
                <a:path w="120651" h="88596">
                  <a:moveTo>
                    <a:pt x="6350" y="12691"/>
                  </a:moveTo>
                  <a:lnTo>
                    <a:pt x="6350" y="12691"/>
                  </a:lnTo>
                  <a:lnTo>
                    <a:pt x="6350" y="16062"/>
                  </a:lnTo>
                  <a:lnTo>
                    <a:pt x="5644" y="17055"/>
                  </a:lnTo>
                  <a:lnTo>
                    <a:pt x="4468" y="17717"/>
                  </a:lnTo>
                  <a:lnTo>
                    <a:pt x="77" y="19018"/>
                  </a:lnTo>
                  <a:lnTo>
                    <a:pt x="0" y="43272"/>
                  </a:lnTo>
                  <a:lnTo>
                    <a:pt x="3371" y="47466"/>
                  </a:lnTo>
                  <a:lnTo>
                    <a:pt x="6907" y="49313"/>
                  </a:lnTo>
                  <a:lnTo>
                    <a:pt x="19099" y="50662"/>
                  </a:lnTo>
                  <a:lnTo>
                    <a:pt x="21199" y="50705"/>
                  </a:lnTo>
                  <a:lnTo>
                    <a:pt x="25414" y="48871"/>
                  </a:lnTo>
                  <a:lnTo>
                    <a:pt x="29639" y="46410"/>
                  </a:lnTo>
                  <a:lnTo>
                    <a:pt x="48663" y="39051"/>
                  </a:lnTo>
                  <a:lnTo>
                    <a:pt x="69874" y="20885"/>
                  </a:lnTo>
                  <a:lnTo>
                    <a:pt x="74093" y="19155"/>
                  </a:lnTo>
                  <a:lnTo>
                    <a:pt x="80436" y="14920"/>
                  </a:lnTo>
                  <a:lnTo>
                    <a:pt x="86784" y="12646"/>
                  </a:lnTo>
                  <a:lnTo>
                    <a:pt x="91016" y="9614"/>
                  </a:lnTo>
                  <a:lnTo>
                    <a:pt x="93368" y="5914"/>
                  </a:lnTo>
                  <a:lnTo>
                    <a:pt x="95139" y="337"/>
                  </a:lnTo>
                  <a:lnTo>
                    <a:pt x="101335" y="0"/>
                  </a:lnTo>
                  <a:lnTo>
                    <a:pt x="101576" y="8830"/>
                  </a:lnTo>
                  <a:lnTo>
                    <a:pt x="99708" y="12857"/>
                  </a:lnTo>
                  <a:lnTo>
                    <a:pt x="98221" y="14918"/>
                  </a:lnTo>
                  <a:lnTo>
                    <a:pt x="97937" y="17703"/>
                  </a:lnTo>
                  <a:lnTo>
                    <a:pt x="99495" y="28366"/>
                  </a:lnTo>
                  <a:lnTo>
                    <a:pt x="95258" y="75786"/>
                  </a:lnTo>
                  <a:lnTo>
                    <a:pt x="95251" y="81207"/>
                  </a:lnTo>
                  <a:lnTo>
                    <a:pt x="98621" y="85517"/>
                  </a:lnTo>
                  <a:lnTo>
                    <a:pt x="102157" y="87391"/>
                  </a:lnTo>
                  <a:lnTo>
                    <a:pt x="106805" y="88595"/>
                  </a:lnTo>
                  <a:lnTo>
                    <a:pt x="120650" y="8254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SMARTInkShape-564">
              <a:extLst>
                <a:ext uri="{FF2B5EF4-FFF2-40B4-BE49-F238E27FC236}">
                  <a16:creationId xmlns:a16="http://schemas.microsoft.com/office/drawing/2014/main" id="{0C68DB0F-6851-4CBA-8D37-54E08205546E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4849840" y="3594243"/>
              <a:ext cx="241231" cy="247496"/>
            </a:xfrm>
            <a:custGeom>
              <a:avLst/>
              <a:gdLst/>
              <a:ahLst/>
              <a:cxnLst/>
              <a:rect l="0" t="0" r="0" b="0"/>
              <a:pathLst>
                <a:path w="241231" h="247496">
                  <a:moveTo>
                    <a:pt x="69823" y="95107"/>
                  </a:moveTo>
                  <a:lnTo>
                    <a:pt x="69823" y="95107"/>
                  </a:lnTo>
                  <a:lnTo>
                    <a:pt x="69823" y="98478"/>
                  </a:lnTo>
                  <a:lnTo>
                    <a:pt x="52605" y="141502"/>
                  </a:lnTo>
                  <a:lnTo>
                    <a:pt x="49434" y="157302"/>
                  </a:lnTo>
                  <a:lnTo>
                    <a:pt x="25730" y="202631"/>
                  </a:lnTo>
                  <a:lnTo>
                    <a:pt x="17247" y="215631"/>
                  </a:lnTo>
                  <a:lnTo>
                    <a:pt x="11178" y="224168"/>
                  </a:lnTo>
                  <a:lnTo>
                    <a:pt x="0" y="247465"/>
                  </a:lnTo>
                  <a:lnTo>
                    <a:pt x="3352" y="247495"/>
                  </a:lnTo>
                  <a:lnTo>
                    <a:pt x="4342" y="246088"/>
                  </a:lnTo>
                  <a:lnTo>
                    <a:pt x="9433" y="229829"/>
                  </a:lnTo>
                  <a:lnTo>
                    <a:pt x="14995" y="223658"/>
                  </a:lnTo>
                  <a:lnTo>
                    <a:pt x="21466" y="217857"/>
                  </a:lnTo>
                  <a:lnTo>
                    <a:pt x="42994" y="183325"/>
                  </a:lnTo>
                  <a:lnTo>
                    <a:pt x="55978" y="158472"/>
                  </a:lnTo>
                  <a:lnTo>
                    <a:pt x="90458" y="114149"/>
                  </a:lnTo>
                  <a:lnTo>
                    <a:pt x="128206" y="68824"/>
                  </a:lnTo>
                  <a:lnTo>
                    <a:pt x="174695" y="27461"/>
                  </a:lnTo>
                  <a:lnTo>
                    <a:pt x="200971" y="5352"/>
                  </a:lnTo>
                  <a:lnTo>
                    <a:pt x="213731" y="1485"/>
                  </a:lnTo>
                  <a:lnTo>
                    <a:pt x="235783" y="0"/>
                  </a:lnTo>
                  <a:lnTo>
                    <a:pt x="237613" y="658"/>
                  </a:lnTo>
                  <a:lnTo>
                    <a:pt x="238833" y="1802"/>
                  </a:lnTo>
                  <a:lnTo>
                    <a:pt x="240188" y="4955"/>
                  </a:lnTo>
                  <a:lnTo>
                    <a:pt x="241230" y="26525"/>
                  </a:lnTo>
                  <a:lnTo>
                    <a:pt x="232431" y="48838"/>
                  </a:lnTo>
                  <a:lnTo>
                    <a:pt x="223559" y="64827"/>
                  </a:lnTo>
                  <a:lnTo>
                    <a:pt x="210832" y="77393"/>
                  </a:lnTo>
                  <a:lnTo>
                    <a:pt x="205165" y="84412"/>
                  </a:lnTo>
                  <a:lnTo>
                    <a:pt x="185944" y="96930"/>
                  </a:lnTo>
                  <a:lnTo>
                    <a:pt x="152361" y="106306"/>
                  </a:lnTo>
                  <a:lnTo>
                    <a:pt x="135437" y="107511"/>
                  </a:lnTo>
                  <a:lnTo>
                    <a:pt x="128853" y="105794"/>
                  </a:lnTo>
                  <a:lnTo>
                    <a:pt x="120623" y="1014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SMARTInkShape-565">
              <a:extLst>
                <a:ext uri="{FF2B5EF4-FFF2-40B4-BE49-F238E27FC236}">
                  <a16:creationId xmlns:a16="http://schemas.microsoft.com/office/drawing/2014/main" id="{41E7FED5-E1BF-4F1F-9C42-909CAFBE19A8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5141913" y="3778250"/>
              <a:ext cx="38101" cy="146051"/>
            </a:xfrm>
            <a:custGeom>
              <a:avLst/>
              <a:gdLst/>
              <a:ahLst/>
              <a:cxnLst/>
              <a:rect l="0" t="0" r="0" b="0"/>
              <a:pathLst>
                <a:path w="38101" h="146051">
                  <a:moveTo>
                    <a:pt x="38100" y="0"/>
                  </a:moveTo>
                  <a:lnTo>
                    <a:pt x="38100" y="0"/>
                  </a:lnTo>
                  <a:lnTo>
                    <a:pt x="38100" y="15111"/>
                  </a:lnTo>
                  <a:lnTo>
                    <a:pt x="36218" y="19181"/>
                  </a:lnTo>
                  <a:lnTo>
                    <a:pt x="34728" y="21254"/>
                  </a:lnTo>
                  <a:lnTo>
                    <a:pt x="34441" y="23342"/>
                  </a:lnTo>
                  <a:lnTo>
                    <a:pt x="36003" y="27543"/>
                  </a:lnTo>
                  <a:lnTo>
                    <a:pt x="35997" y="29651"/>
                  </a:lnTo>
                  <a:lnTo>
                    <a:pt x="32797" y="39985"/>
                  </a:lnTo>
                  <a:lnTo>
                    <a:pt x="31510" y="47404"/>
                  </a:lnTo>
                  <a:lnTo>
                    <a:pt x="15803" y="93941"/>
                  </a:lnTo>
                  <a:lnTo>
                    <a:pt x="10551" y="103135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SMARTInkShape-Group146">
            <a:extLst>
              <a:ext uri="{FF2B5EF4-FFF2-40B4-BE49-F238E27FC236}">
                <a16:creationId xmlns:a16="http://schemas.microsoft.com/office/drawing/2014/main" id="{615A7A12-54A5-47B8-90AA-1928B8F92D50}"/>
              </a:ext>
            </a:extLst>
          </p:cNvPr>
          <p:cNvGrpSpPr/>
          <p:nvPr/>
        </p:nvGrpSpPr>
        <p:grpSpPr>
          <a:xfrm>
            <a:off x="5649942" y="3473450"/>
            <a:ext cx="1041372" cy="406401"/>
            <a:chOff x="5649942" y="3473450"/>
            <a:chExt cx="1041372" cy="406401"/>
          </a:xfrm>
        </p:grpSpPr>
        <p:sp>
          <p:nvSpPr>
            <p:cNvPr id="306" name="SMARTInkShape-566">
              <a:extLst>
                <a:ext uri="{FF2B5EF4-FFF2-40B4-BE49-F238E27FC236}">
                  <a16:creationId xmlns:a16="http://schemas.microsoft.com/office/drawing/2014/main" id="{4F55B374-C56B-4F35-8E17-22DB1CAA5B67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5649942" y="3575050"/>
              <a:ext cx="133322" cy="139701"/>
            </a:xfrm>
            <a:custGeom>
              <a:avLst/>
              <a:gdLst/>
              <a:ahLst/>
              <a:cxnLst/>
              <a:rect l="0" t="0" r="0" b="0"/>
              <a:pathLst>
                <a:path w="133322" h="139701">
                  <a:moveTo>
                    <a:pt x="12671" y="139700"/>
                  </a:moveTo>
                  <a:lnTo>
                    <a:pt x="12671" y="139700"/>
                  </a:lnTo>
                  <a:lnTo>
                    <a:pt x="310" y="139700"/>
                  </a:lnTo>
                  <a:lnTo>
                    <a:pt x="0" y="134233"/>
                  </a:lnTo>
                  <a:lnTo>
                    <a:pt x="5046" y="124091"/>
                  </a:lnTo>
                  <a:lnTo>
                    <a:pt x="8812" y="119122"/>
                  </a:lnTo>
                  <a:lnTo>
                    <a:pt x="45911" y="86546"/>
                  </a:lnTo>
                  <a:lnTo>
                    <a:pt x="83462" y="40214"/>
                  </a:lnTo>
                  <a:lnTo>
                    <a:pt x="104441" y="21414"/>
                  </a:lnTo>
                  <a:lnTo>
                    <a:pt x="106374" y="17044"/>
                  </a:lnTo>
                  <a:lnTo>
                    <a:pt x="107462" y="10616"/>
                  </a:lnTo>
                  <a:lnTo>
                    <a:pt x="108320" y="9194"/>
                  </a:lnTo>
                  <a:lnTo>
                    <a:pt x="109598" y="8246"/>
                  </a:lnTo>
                  <a:lnTo>
                    <a:pt x="113348" y="6724"/>
                  </a:lnTo>
                  <a:lnTo>
                    <a:pt x="119657" y="915"/>
                  </a:lnTo>
                  <a:lnTo>
                    <a:pt x="119978" y="1316"/>
                  </a:lnTo>
                  <a:lnTo>
                    <a:pt x="120335" y="3642"/>
                  </a:lnTo>
                  <a:lnTo>
                    <a:pt x="120430" y="3839"/>
                  </a:lnTo>
                  <a:lnTo>
                    <a:pt x="120536" y="2177"/>
                  </a:lnTo>
                  <a:lnTo>
                    <a:pt x="121270" y="1451"/>
                  </a:lnTo>
                  <a:lnTo>
                    <a:pt x="123966" y="645"/>
                  </a:lnTo>
                  <a:lnTo>
                    <a:pt x="124968" y="1136"/>
                  </a:lnTo>
                  <a:lnTo>
                    <a:pt x="125635" y="2168"/>
                  </a:lnTo>
                  <a:lnTo>
                    <a:pt x="126080" y="3562"/>
                  </a:lnTo>
                  <a:lnTo>
                    <a:pt x="126377" y="3786"/>
                  </a:lnTo>
                  <a:lnTo>
                    <a:pt x="126969" y="11"/>
                  </a:lnTo>
                  <a:lnTo>
                    <a:pt x="126971" y="0"/>
                  </a:lnTo>
                  <a:lnTo>
                    <a:pt x="13332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SMARTInkShape-567">
              <a:extLst>
                <a:ext uri="{FF2B5EF4-FFF2-40B4-BE49-F238E27FC236}">
                  <a16:creationId xmlns:a16="http://schemas.microsoft.com/office/drawing/2014/main" id="{21881255-46D2-46E8-BC58-EB767F0AE5EE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5652816" y="3569583"/>
              <a:ext cx="409837" cy="310268"/>
            </a:xfrm>
            <a:custGeom>
              <a:avLst/>
              <a:gdLst/>
              <a:ahLst/>
              <a:cxnLst/>
              <a:rect l="0" t="0" r="0" b="0"/>
              <a:pathLst>
                <a:path w="409837" h="310268">
                  <a:moveTo>
                    <a:pt x="130447" y="5467"/>
                  </a:moveTo>
                  <a:lnTo>
                    <a:pt x="130447" y="5467"/>
                  </a:lnTo>
                  <a:lnTo>
                    <a:pt x="127075" y="5467"/>
                  </a:lnTo>
                  <a:lnTo>
                    <a:pt x="126082" y="4762"/>
                  </a:lnTo>
                  <a:lnTo>
                    <a:pt x="125420" y="3586"/>
                  </a:lnTo>
                  <a:lnTo>
                    <a:pt x="124979" y="2096"/>
                  </a:lnTo>
                  <a:lnTo>
                    <a:pt x="123979" y="1103"/>
                  </a:lnTo>
                  <a:lnTo>
                    <a:pt x="120987" y="0"/>
                  </a:lnTo>
                  <a:lnTo>
                    <a:pt x="119907" y="411"/>
                  </a:lnTo>
                  <a:lnTo>
                    <a:pt x="119187" y="1391"/>
                  </a:lnTo>
                  <a:lnTo>
                    <a:pt x="118707" y="2750"/>
                  </a:lnTo>
                  <a:lnTo>
                    <a:pt x="117681" y="3655"/>
                  </a:lnTo>
                  <a:lnTo>
                    <a:pt x="114660" y="4662"/>
                  </a:lnTo>
                  <a:lnTo>
                    <a:pt x="106216" y="5396"/>
                  </a:lnTo>
                  <a:lnTo>
                    <a:pt x="83856" y="26666"/>
                  </a:lnTo>
                  <a:lnTo>
                    <a:pt x="81518" y="30881"/>
                  </a:lnTo>
                  <a:lnTo>
                    <a:pt x="76645" y="42707"/>
                  </a:lnTo>
                  <a:lnTo>
                    <a:pt x="56348" y="84802"/>
                  </a:lnTo>
                  <a:lnTo>
                    <a:pt x="49303" y="105095"/>
                  </a:lnTo>
                  <a:lnTo>
                    <a:pt x="29239" y="150511"/>
                  </a:lnTo>
                  <a:lnTo>
                    <a:pt x="10531" y="197208"/>
                  </a:lnTo>
                  <a:lnTo>
                    <a:pt x="5055" y="214844"/>
                  </a:lnTo>
                  <a:lnTo>
                    <a:pt x="3456" y="222701"/>
                  </a:lnTo>
                  <a:lnTo>
                    <a:pt x="393" y="228545"/>
                  </a:lnTo>
                  <a:lnTo>
                    <a:pt x="0" y="231797"/>
                  </a:lnTo>
                  <a:lnTo>
                    <a:pt x="2853" y="244517"/>
                  </a:lnTo>
                  <a:lnTo>
                    <a:pt x="6642" y="252842"/>
                  </a:lnTo>
                  <a:lnTo>
                    <a:pt x="12158" y="258404"/>
                  </a:lnTo>
                  <a:lnTo>
                    <a:pt x="18607" y="262523"/>
                  </a:lnTo>
                  <a:lnTo>
                    <a:pt x="42358" y="269892"/>
                  </a:lnTo>
                  <a:lnTo>
                    <a:pt x="86317" y="277546"/>
                  </a:lnTo>
                  <a:lnTo>
                    <a:pt x="127496" y="272965"/>
                  </a:lnTo>
                  <a:lnTo>
                    <a:pt x="173326" y="261383"/>
                  </a:lnTo>
                  <a:lnTo>
                    <a:pt x="213564" y="243797"/>
                  </a:lnTo>
                  <a:lnTo>
                    <a:pt x="257552" y="219175"/>
                  </a:lnTo>
                  <a:lnTo>
                    <a:pt x="302793" y="189613"/>
                  </a:lnTo>
                  <a:lnTo>
                    <a:pt x="347662" y="155750"/>
                  </a:lnTo>
                  <a:lnTo>
                    <a:pt x="394187" y="116196"/>
                  </a:lnTo>
                  <a:lnTo>
                    <a:pt x="401130" y="110085"/>
                  </a:lnTo>
                  <a:lnTo>
                    <a:pt x="409813" y="107077"/>
                  </a:lnTo>
                  <a:lnTo>
                    <a:pt x="409836" y="110441"/>
                  </a:lnTo>
                  <a:lnTo>
                    <a:pt x="407961" y="113976"/>
                  </a:lnTo>
                  <a:lnTo>
                    <a:pt x="405480" y="117899"/>
                  </a:lnTo>
                  <a:lnTo>
                    <a:pt x="389434" y="164267"/>
                  </a:lnTo>
                  <a:lnTo>
                    <a:pt x="371711" y="209226"/>
                  </a:lnTo>
                  <a:lnTo>
                    <a:pt x="360574" y="253022"/>
                  </a:lnTo>
                  <a:lnTo>
                    <a:pt x="354461" y="271730"/>
                  </a:lnTo>
                  <a:lnTo>
                    <a:pt x="352727" y="305654"/>
                  </a:lnTo>
                  <a:lnTo>
                    <a:pt x="354128" y="307192"/>
                  </a:lnTo>
                  <a:lnTo>
                    <a:pt x="365397" y="3102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SMARTInkShape-568">
              <a:extLst>
                <a:ext uri="{FF2B5EF4-FFF2-40B4-BE49-F238E27FC236}">
                  <a16:creationId xmlns:a16="http://schemas.microsoft.com/office/drawing/2014/main" id="{25DD3E1F-AED3-40A1-A9AD-1C2E688D8CC1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6129105" y="3536950"/>
              <a:ext cx="149085" cy="247651"/>
            </a:xfrm>
            <a:custGeom>
              <a:avLst/>
              <a:gdLst/>
              <a:ahLst/>
              <a:cxnLst/>
              <a:rect l="0" t="0" r="0" b="0"/>
              <a:pathLst>
                <a:path w="149085" h="247651">
                  <a:moveTo>
                    <a:pt x="105008" y="0"/>
                  </a:moveTo>
                  <a:lnTo>
                    <a:pt x="105008" y="0"/>
                  </a:lnTo>
                  <a:lnTo>
                    <a:pt x="101636" y="3371"/>
                  </a:lnTo>
                  <a:lnTo>
                    <a:pt x="98100" y="5026"/>
                  </a:lnTo>
                  <a:lnTo>
                    <a:pt x="82931" y="11245"/>
                  </a:lnTo>
                  <a:lnTo>
                    <a:pt x="39981" y="37245"/>
                  </a:lnTo>
                  <a:lnTo>
                    <a:pt x="11995" y="68213"/>
                  </a:lnTo>
                  <a:lnTo>
                    <a:pt x="6265" y="78380"/>
                  </a:lnTo>
                  <a:lnTo>
                    <a:pt x="4678" y="83754"/>
                  </a:lnTo>
                  <a:lnTo>
                    <a:pt x="3549" y="85470"/>
                  </a:lnTo>
                  <a:lnTo>
                    <a:pt x="2091" y="86613"/>
                  </a:lnTo>
                  <a:lnTo>
                    <a:pt x="413" y="87375"/>
                  </a:lnTo>
                  <a:lnTo>
                    <a:pt x="0" y="88589"/>
                  </a:lnTo>
                  <a:lnTo>
                    <a:pt x="431" y="90104"/>
                  </a:lnTo>
                  <a:lnTo>
                    <a:pt x="2084" y="93668"/>
                  </a:lnTo>
                  <a:lnTo>
                    <a:pt x="2820" y="97605"/>
                  </a:lnTo>
                  <a:lnTo>
                    <a:pt x="3721" y="97525"/>
                  </a:lnTo>
                  <a:lnTo>
                    <a:pt x="6604" y="93674"/>
                  </a:lnTo>
                  <a:lnTo>
                    <a:pt x="7655" y="94200"/>
                  </a:lnTo>
                  <a:lnTo>
                    <a:pt x="10546" y="103641"/>
                  </a:lnTo>
                  <a:lnTo>
                    <a:pt x="23981" y="116128"/>
                  </a:lnTo>
                  <a:lnTo>
                    <a:pt x="30426" y="118640"/>
                  </a:lnTo>
                  <a:lnTo>
                    <a:pt x="75393" y="127094"/>
                  </a:lnTo>
                  <a:lnTo>
                    <a:pt x="122569" y="141152"/>
                  </a:lnTo>
                  <a:lnTo>
                    <a:pt x="145198" y="160892"/>
                  </a:lnTo>
                  <a:lnTo>
                    <a:pt x="147565" y="166993"/>
                  </a:lnTo>
                  <a:lnTo>
                    <a:pt x="149084" y="179036"/>
                  </a:lnTo>
                  <a:lnTo>
                    <a:pt x="144314" y="193279"/>
                  </a:lnTo>
                  <a:lnTo>
                    <a:pt x="132236" y="222289"/>
                  </a:lnTo>
                  <a:lnTo>
                    <a:pt x="130514" y="230029"/>
                  </a:lnTo>
                  <a:lnTo>
                    <a:pt x="125579" y="238353"/>
                  </a:lnTo>
                  <a:lnTo>
                    <a:pt x="117708" y="247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SMARTInkShape-569">
              <a:extLst>
                <a:ext uri="{FF2B5EF4-FFF2-40B4-BE49-F238E27FC236}">
                  <a16:creationId xmlns:a16="http://schemas.microsoft.com/office/drawing/2014/main" id="{EBD66EA0-98D7-4D8B-A2C2-4F7A7535D696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6380212" y="3587760"/>
              <a:ext cx="114252" cy="176501"/>
            </a:xfrm>
            <a:custGeom>
              <a:avLst/>
              <a:gdLst/>
              <a:ahLst/>
              <a:cxnLst/>
              <a:rect l="0" t="0" r="0" b="0"/>
              <a:pathLst>
                <a:path w="114252" h="176501">
                  <a:moveTo>
                    <a:pt x="12651" y="63490"/>
                  </a:moveTo>
                  <a:lnTo>
                    <a:pt x="12651" y="63490"/>
                  </a:lnTo>
                  <a:lnTo>
                    <a:pt x="16022" y="63490"/>
                  </a:lnTo>
                  <a:lnTo>
                    <a:pt x="19558" y="65372"/>
                  </a:lnTo>
                  <a:lnTo>
                    <a:pt x="21489" y="66861"/>
                  </a:lnTo>
                  <a:lnTo>
                    <a:pt x="23482" y="67149"/>
                  </a:lnTo>
                  <a:lnTo>
                    <a:pt x="58335" y="58039"/>
                  </a:lnTo>
                  <a:lnTo>
                    <a:pt x="60040" y="57034"/>
                  </a:lnTo>
                  <a:lnTo>
                    <a:pt x="61177" y="55658"/>
                  </a:lnTo>
                  <a:lnTo>
                    <a:pt x="61935" y="54036"/>
                  </a:lnTo>
                  <a:lnTo>
                    <a:pt x="63146" y="52953"/>
                  </a:lnTo>
                  <a:lnTo>
                    <a:pt x="70158" y="49336"/>
                  </a:lnTo>
                  <a:lnTo>
                    <a:pt x="72155" y="47704"/>
                  </a:lnTo>
                  <a:lnTo>
                    <a:pt x="74375" y="44009"/>
                  </a:lnTo>
                  <a:lnTo>
                    <a:pt x="76047" y="32969"/>
                  </a:lnTo>
                  <a:lnTo>
                    <a:pt x="76148" y="20216"/>
                  </a:lnTo>
                  <a:lnTo>
                    <a:pt x="58322" y="1221"/>
                  </a:lnTo>
                  <a:lnTo>
                    <a:pt x="55762" y="537"/>
                  </a:lnTo>
                  <a:lnTo>
                    <a:pt x="32540" y="0"/>
                  </a:lnTo>
                  <a:lnTo>
                    <a:pt x="26664" y="1876"/>
                  </a:lnTo>
                  <a:lnTo>
                    <a:pt x="17143" y="8829"/>
                  </a:lnTo>
                  <a:lnTo>
                    <a:pt x="4206" y="30028"/>
                  </a:lnTo>
                  <a:lnTo>
                    <a:pt x="791" y="51706"/>
                  </a:lnTo>
                  <a:lnTo>
                    <a:pt x="0" y="95293"/>
                  </a:lnTo>
                  <a:lnTo>
                    <a:pt x="662" y="126292"/>
                  </a:lnTo>
                  <a:lnTo>
                    <a:pt x="3324" y="136322"/>
                  </a:lnTo>
                  <a:lnTo>
                    <a:pt x="15146" y="153554"/>
                  </a:lnTo>
                  <a:lnTo>
                    <a:pt x="20345" y="159493"/>
                  </a:lnTo>
                  <a:lnTo>
                    <a:pt x="48055" y="173437"/>
                  </a:lnTo>
                  <a:lnTo>
                    <a:pt x="64533" y="176500"/>
                  </a:lnTo>
                  <a:lnTo>
                    <a:pt x="89064" y="172466"/>
                  </a:lnTo>
                  <a:lnTo>
                    <a:pt x="114251" y="16509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SMARTInkShape-570">
              <a:extLst>
                <a:ext uri="{FF2B5EF4-FFF2-40B4-BE49-F238E27FC236}">
                  <a16:creationId xmlns:a16="http://schemas.microsoft.com/office/drawing/2014/main" id="{79668117-EED3-45C7-B713-ADA5BCF2CF28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6608845" y="3473450"/>
              <a:ext cx="82469" cy="260351"/>
            </a:xfrm>
            <a:custGeom>
              <a:avLst/>
              <a:gdLst/>
              <a:ahLst/>
              <a:cxnLst/>
              <a:rect l="0" t="0" r="0" b="0"/>
              <a:pathLst>
                <a:path w="82469" h="260351">
                  <a:moveTo>
                    <a:pt x="82468" y="0"/>
                  </a:moveTo>
                  <a:lnTo>
                    <a:pt x="82468" y="0"/>
                  </a:lnTo>
                  <a:lnTo>
                    <a:pt x="79096" y="0"/>
                  </a:lnTo>
                  <a:lnTo>
                    <a:pt x="70258" y="3371"/>
                  </a:lnTo>
                  <a:lnTo>
                    <a:pt x="40062" y="24011"/>
                  </a:lnTo>
                  <a:lnTo>
                    <a:pt x="9600" y="50685"/>
                  </a:lnTo>
                  <a:lnTo>
                    <a:pt x="7749" y="54982"/>
                  </a:lnTo>
                  <a:lnTo>
                    <a:pt x="6926" y="59244"/>
                  </a:lnTo>
                  <a:lnTo>
                    <a:pt x="6001" y="60663"/>
                  </a:lnTo>
                  <a:lnTo>
                    <a:pt x="4678" y="61609"/>
                  </a:lnTo>
                  <a:lnTo>
                    <a:pt x="3092" y="62239"/>
                  </a:lnTo>
                  <a:lnTo>
                    <a:pt x="2034" y="63365"/>
                  </a:lnTo>
                  <a:lnTo>
                    <a:pt x="858" y="66497"/>
                  </a:lnTo>
                  <a:lnTo>
                    <a:pt x="0" y="78394"/>
                  </a:lnTo>
                  <a:lnTo>
                    <a:pt x="1836" y="82584"/>
                  </a:lnTo>
                  <a:lnTo>
                    <a:pt x="4298" y="86799"/>
                  </a:lnTo>
                  <a:lnTo>
                    <a:pt x="6389" y="93138"/>
                  </a:lnTo>
                  <a:lnTo>
                    <a:pt x="9379" y="97369"/>
                  </a:lnTo>
                  <a:lnTo>
                    <a:pt x="13060" y="99719"/>
                  </a:lnTo>
                  <a:lnTo>
                    <a:pt x="15029" y="100347"/>
                  </a:lnTo>
                  <a:lnTo>
                    <a:pt x="28329" y="110080"/>
                  </a:lnTo>
                  <a:lnTo>
                    <a:pt x="42663" y="115348"/>
                  </a:lnTo>
                  <a:lnTo>
                    <a:pt x="52497" y="122974"/>
                  </a:lnTo>
                  <a:lnTo>
                    <a:pt x="73290" y="150113"/>
                  </a:lnTo>
                  <a:lnTo>
                    <a:pt x="77441" y="158716"/>
                  </a:lnTo>
                  <a:lnTo>
                    <a:pt x="79116" y="160844"/>
                  </a:lnTo>
                  <a:lnTo>
                    <a:pt x="80978" y="166972"/>
                  </a:lnTo>
                  <a:lnTo>
                    <a:pt x="82173" y="179032"/>
                  </a:lnTo>
                  <a:lnTo>
                    <a:pt x="77340" y="193278"/>
                  </a:lnTo>
                  <a:lnTo>
                    <a:pt x="70914" y="205513"/>
                  </a:lnTo>
                  <a:lnTo>
                    <a:pt x="42598" y="245772"/>
                  </a:lnTo>
                  <a:lnTo>
                    <a:pt x="36525" y="251049"/>
                  </a:lnTo>
                  <a:lnTo>
                    <a:pt x="31668" y="260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SMARTInkShape-Group147">
            <a:extLst>
              <a:ext uri="{FF2B5EF4-FFF2-40B4-BE49-F238E27FC236}">
                <a16:creationId xmlns:a16="http://schemas.microsoft.com/office/drawing/2014/main" id="{EA5D82E4-3097-47E3-A97A-51F187B21A1B}"/>
              </a:ext>
            </a:extLst>
          </p:cNvPr>
          <p:cNvGrpSpPr/>
          <p:nvPr/>
        </p:nvGrpSpPr>
        <p:grpSpPr>
          <a:xfrm>
            <a:off x="7256811" y="3403600"/>
            <a:ext cx="1307719" cy="393668"/>
            <a:chOff x="7256811" y="3403600"/>
            <a:chExt cx="1307719" cy="393668"/>
          </a:xfrm>
        </p:grpSpPr>
        <p:sp>
          <p:nvSpPr>
            <p:cNvPr id="312" name="SMARTInkShape-571">
              <a:extLst>
                <a:ext uri="{FF2B5EF4-FFF2-40B4-BE49-F238E27FC236}">
                  <a16:creationId xmlns:a16="http://schemas.microsoft.com/office/drawing/2014/main" id="{3D6643E0-0B95-49A6-B74D-82B249A921F1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7256811" y="3403600"/>
              <a:ext cx="228253" cy="196246"/>
            </a:xfrm>
            <a:custGeom>
              <a:avLst/>
              <a:gdLst/>
              <a:ahLst/>
              <a:cxnLst/>
              <a:rect l="0" t="0" r="0" b="0"/>
              <a:pathLst>
                <a:path w="228253" h="196246">
                  <a:moveTo>
                    <a:pt x="94902" y="0"/>
                  </a:moveTo>
                  <a:lnTo>
                    <a:pt x="94902" y="0"/>
                  </a:lnTo>
                  <a:lnTo>
                    <a:pt x="94902" y="8839"/>
                  </a:lnTo>
                  <a:lnTo>
                    <a:pt x="93020" y="12865"/>
                  </a:lnTo>
                  <a:lnTo>
                    <a:pt x="90537" y="17007"/>
                  </a:lnTo>
                  <a:lnTo>
                    <a:pt x="88944" y="25414"/>
                  </a:lnTo>
                  <a:lnTo>
                    <a:pt x="88813" y="27526"/>
                  </a:lnTo>
                  <a:lnTo>
                    <a:pt x="86786" y="31754"/>
                  </a:lnTo>
                  <a:lnTo>
                    <a:pt x="58912" y="78927"/>
                  </a:lnTo>
                  <a:lnTo>
                    <a:pt x="30167" y="124890"/>
                  </a:lnTo>
                  <a:lnTo>
                    <a:pt x="9332" y="167130"/>
                  </a:lnTo>
                  <a:lnTo>
                    <a:pt x="2296" y="175666"/>
                  </a:lnTo>
                  <a:lnTo>
                    <a:pt x="0" y="182893"/>
                  </a:lnTo>
                  <a:lnTo>
                    <a:pt x="1688" y="185473"/>
                  </a:lnTo>
                  <a:lnTo>
                    <a:pt x="5150" y="189507"/>
                  </a:lnTo>
                  <a:lnTo>
                    <a:pt x="7505" y="190059"/>
                  </a:lnTo>
                  <a:lnTo>
                    <a:pt x="9120" y="190206"/>
                  </a:lnTo>
                  <a:lnTo>
                    <a:pt x="12797" y="192251"/>
                  </a:lnTo>
                  <a:lnTo>
                    <a:pt x="16783" y="194806"/>
                  </a:lnTo>
                  <a:lnTo>
                    <a:pt x="23699" y="196245"/>
                  </a:lnTo>
                  <a:lnTo>
                    <a:pt x="47177" y="196092"/>
                  </a:lnTo>
                  <a:lnTo>
                    <a:pt x="89555" y="187389"/>
                  </a:lnTo>
                  <a:lnTo>
                    <a:pt x="132355" y="179270"/>
                  </a:lnTo>
                  <a:lnTo>
                    <a:pt x="153387" y="173204"/>
                  </a:lnTo>
                  <a:lnTo>
                    <a:pt x="177715" y="168425"/>
                  </a:lnTo>
                  <a:lnTo>
                    <a:pt x="210222" y="155727"/>
                  </a:lnTo>
                  <a:lnTo>
                    <a:pt x="228252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MARTInkShape-572">
              <a:extLst>
                <a:ext uri="{FF2B5EF4-FFF2-40B4-BE49-F238E27FC236}">
                  <a16:creationId xmlns:a16="http://schemas.microsoft.com/office/drawing/2014/main" id="{8C34DB8E-86CC-41B8-AB83-74917121E8F5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7345363" y="3441700"/>
              <a:ext cx="76201" cy="266701"/>
            </a:xfrm>
            <a:custGeom>
              <a:avLst/>
              <a:gdLst/>
              <a:ahLst/>
              <a:cxnLst/>
              <a:rect l="0" t="0" r="0" b="0"/>
              <a:pathLst>
                <a:path w="76201" h="266701">
                  <a:moveTo>
                    <a:pt x="76200" y="0"/>
                  </a:moveTo>
                  <a:lnTo>
                    <a:pt x="76200" y="0"/>
                  </a:lnTo>
                  <a:lnTo>
                    <a:pt x="72828" y="3371"/>
                  </a:lnTo>
                  <a:lnTo>
                    <a:pt x="71173" y="8789"/>
                  </a:lnTo>
                  <a:lnTo>
                    <a:pt x="63434" y="51848"/>
                  </a:lnTo>
                  <a:lnTo>
                    <a:pt x="56383" y="95397"/>
                  </a:lnTo>
                  <a:lnTo>
                    <a:pt x="42929" y="135765"/>
                  </a:lnTo>
                  <a:lnTo>
                    <a:pt x="29685" y="182922"/>
                  </a:lnTo>
                  <a:lnTo>
                    <a:pt x="9763" y="228528"/>
                  </a:lnTo>
                  <a:lnTo>
                    <a:pt x="0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MARTInkShape-573">
              <a:extLst>
                <a:ext uri="{FF2B5EF4-FFF2-40B4-BE49-F238E27FC236}">
                  <a16:creationId xmlns:a16="http://schemas.microsoft.com/office/drawing/2014/main" id="{F63DFB9D-FBD6-4AE1-BFFE-F5DA7776FA5A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7599363" y="3565042"/>
              <a:ext cx="253915" cy="232226"/>
            </a:xfrm>
            <a:custGeom>
              <a:avLst/>
              <a:gdLst/>
              <a:ahLst/>
              <a:cxnLst/>
              <a:rect l="0" t="0" r="0" b="0"/>
              <a:pathLst>
                <a:path w="253915" h="232226">
                  <a:moveTo>
                    <a:pt x="241300" y="3658"/>
                  </a:moveTo>
                  <a:lnTo>
                    <a:pt x="241300" y="3658"/>
                  </a:lnTo>
                  <a:lnTo>
                    <a:pt x="213828" y="3658"/>
                  </a:lnTo>
                  <a:lnTo>
                    <a:pt x="200255" y="0"/>
                  </a:lnTo>
                  <a:lnTo>
                    <a:pt x="171401" y="5263"/>
                  </a:lnTo>
                  <a:lnTo>
                    <a:pt x="144048" y="14893"/>
                  </a:lnTo>
                  <a:lnTo>
                    <a:pt x="119502" y="31200"/>
                  </a:lnTo>
                  <a:lnTo>
                    <a:pt x="116612" y="35420"/>
                  </a:lnTo>
                  <a:lnTo>
                    <a:pt x="114985" y="41761"/>
                  </a:lnTo>
                  <a:lnTo>
                    <a:pt x="114311" y="53465"/>
                  </a:lnTo>
                  <a:lnTo>
                    <a:pt x="117674" y="57535"/>
                  </a:lnTo>
                  <a:lnTo>
                    <a:pt x="121208" y="59353"/>
                  </a:lnTo>
                  <a:lnTo>
                    <a:pt x="123139" y="59838"/>
                  </a:lnTo>
                  <a:lnTo>
                    <a:pt x="133398" y="65707"/>
                  </a:lnTo>
                  <a:lnTo>
                    <a:pt x="145197" y="66871"/>
                  </a:lnTo>
                  <a:lnTo>
                    <a:pt x="172935" y="60674"/>
                  </a:lnTo>
                  <a:lnTo>
                    <a:pt x="207786" y="41719"/>
                  </a:lnTo>
                  <a:lnTo>
                    <a:pt x="212999" y="38213"/>
                  </a:lnTo>
                  <a:lnTo>
                    <a:pt x="220606" y="34828"/>
                  </a:lnTo>
                  <a:lnTo>
                    <a:pt x="233580" y="25520"/>
                  </a:lnTo>
                  <a:lnTo>
                    <a:pt x="236153" y="24583"/>
                  </a:lnTo>
                  <a:lnTo>
                    <a:pt x="237869" y="22547"/>
                  </a:lnTo>
                  <a:lnTo>
                    <a:pt x="246633" y="5113"/>
                  </a:lnTo>
                  <a:lnTo>
                    <a:pt x="249080" y="4304"/>
                  </a:lnTo>
                  <a:lnTo>
                    <a:pt x="253914" y="3669"/>
                  </a:lnTo>
                  <a:lnTo>
                    <a:pt x="250604" y="3661"/>
                  </a:lnTo>
                  <a:lnTo>
                    <a:pt x="247081" y="5541"/>
                  </a:lnTo>
                  <a:lnTo>
                    <a:pt x="243164" y="9434"/>
                  </a:lnTo>
                  <a:lnTo>
                    <a:pt x="234899" y="25312"/>
                  </a:lnTo>
                  <a:lnTo>
                    <a:pt x="229989" y="35860"/>
                  </a:lnTo>
                  <a:lnTo>
                    <a:pt x="204323" y="80165"/>
                  </a:lnTo>
                  <a:lnTo>
                    <a:pt x="171260" y="123620"/>
                  </a:lnTo>
                  <a:lnTo>
                    <a:pt x="131283" y="170213"/>
                  </a:lnTo>
                  <a:lnTo>
                    <a:pt x="99721" y="203614"/>
                  </a:lnTo>
                  <a:lnTo>
                    <a:pt x="52323" y="230352"/>
                  </a:lnTo>
                  <a:lnTo>
                    <a:pt x="36072" y="232146"/>
                  </a:lnTo>
                  <a:lnTo>
                    <a:pt x="26289" y="232225"/>
                  </a:lnTo>
                  <a:lnTo>
                    <a:pt x="23876" y="231531"/>
                  </a:lnTo>
                  <a:lnTo>
                    <a:pt x="22267" y="230362"/>
                  </a:lnTo>
                  <a:lnTo>
                    <a:pt x="16314" y="223417"/>
                  </a:lnTo>
                  <a:lnTo>
                    <a:pt x="4685" y="214545"/>
                  </a:lnTo>
                  <a:lnTo>
                    <a:pt x="0" y="20050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MARTInkShape-574">
              <a:extLst>
                <a:ext uri="{FF2B5EF4-FFF2-40B4-BE49-F238E27FC236}">
                  <a16:creationId xmlns:a16="http://schemas.microsoft.com/office/drawing/2014/main" id="{A8A0D725-999B-49F2-8A14-58BFCF8F3747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7894229" y="3536950"/>
              <a:ext cx="162310" cy="133351"/>
            </a:xfrm>
            <a:custGeom>
              <a:avLst/>
              <a:gdLst/>
              <a:ahLst/>
              <a:cxnLst/>
              <a:rect l="0" t="0" r="0" b="0"/>
              <a:pathLst>
                <a:path w="162310" h="133351">
                  <a:moveTo>
                    <a:pt x="79784" y="0"/>
                  </a:moveTo>
                  <a:lnTo>
                    <a:pt x="79784" y="0"/>
                  </a:lnTo>
                  <a:lnTo>
                    <a:pt x="79784" y="3371"/>
                  </a:lnTo>
                  <a:lnTo>
                    <a:pt x="79078" y="4364"/>
                  </a:lnTo>
                  <a:lnTo>
                    <a:pt x="77902" y="5026"/>
                  </a:lnTo>
                  <a:lnTo>
                    <a:pt x="66953" y="9644"/>
                  </a:lnTo>
                  <a:lnTo>
                    <a:pt x="61616" y="15105"/>
                  </a:lnTo>
                  <a:lnTo>
                    <a:pt x="56187" y="21530"/>
                  </a:lnTo>
                  <a:lnTo>
                    <a:pt x="14453" y="52911"/>
                  </a:lnTo>
                  <a:lnTo>
                    <a:pt x="7902" y="62636"/>
                  </a:lnTo>
                  <a:lnTo>
                    <a:pt x="4863" y="71084"/>
                  </a:lnTo>
                  <a:lnTo>
                    <a:pt x="1870" y="84315"/>
                  </a:lnTo>
                  <a:lnTo>
                    <a:pt x="325" y="87960"/>
                  </a:lnTo>
                  <a:lnTo>
                    <a:pt x="0" y="91096"/>
                  </a:lnTo>
                  <a:lnTo>
                    <a:pt x="4168" y="112130"/>
                  </a:lnTo>
                  <a:lnTo>
                    <a:pt x="8586" y="120640"/>
                  </a:lnTo>
                  <a:lnTo>
                    <a:pt x="9035" y="122760"/>
                  </a:lnTo>
                  <a:lnTo>
                    <a:pt x="10040" y="124173"/>
                  </a:lnTo>
                  <a:lnTo>
                    <a:pt x="11416" y="125116"/>
                  </a:lnTo>
                  <a:lnTo>
                    <a:pt x="14825" y="126868"/>
                  </a:lnTo>
                  <a:lnTo>
                    <a:pt x="18693" y="129999"/>
                  </a:lnTo>
                  <a:lnTo>
                    <a:pt x="24645" y="131861"/>
                  </a:lnTo>
                  <a:lnTo>
                    <a:pt x="28208" y="132357"/>
                  </a:lnTo>
                  <a:lnTo>
                    <a:pt x="52215" y="126825"/>
                  </a:lnTo>
                  <a:lnTo>
                    <a:pt x="88304" y="109301"/>
                  </a:lnTo>
                  <a:lnTo>
                    <a:pt x="135168" y="65251"/>
                  </a:lnTo>
                  <a:lnTo>
                    <a:pt x="142760" y="55787"/>
                  </a:lnTo>
                  <a:lnTo>
                    <a:pt x="147285" y="49489"/>
                  </a:lnTo>
                  <a:lnTo>
                    <a:pt x="153092" y="45238"/>
                  </a:lnTo>
                  <a:lnTo>
                    <a:pt x="155603" y="39179"/>
                  </a:lnTo>
                  <a:lnTo>
                    <a:pt x="157696" y="38580"/>
                  </a:lnTo>
                  <a:lnTo>
                    <a:pt x="162309" y="38102"/>
                  </a:lnTo>
                  <a:lnTo>
                    <a:pt x="156864" y="38100"/>
                  </a:lnTo>
                  <a:lnTo>
                    <a:pt x="152874" y="41471"/>
                  </a:lnTo>
                  <a:lnTo>
                    <a:pt x="151073" y="45008"/>
                  </a:lnTo>
                  <a:lnTo>
                    <a:pt x="140880" y="68138"/>
                  </a:lnTo>
                  <a:lnTo>
                    <a:pt x="120700" y="103193"/>
                  </a:lnTo>
                  <a:lnTo>
                    <a:pt x="118255" y="116069"/>
                  </a:lnTo>
                  <a:lnTo>
                    <a:pt x="117994" y="122664"/>
                  </a:lnTo>
                  <a:lnTo>
                    <a:pt x="117251" y="124109"/>
                  </a:lnTo>
                  <a:lnTo>
                    <a:pt x="116051" y="125073"/>
                  </a:lnTo>
                  <a:lnTo>
                    <a:pt x="112426" y="126619"/>
                  </a:lnTo>
                  <a:lnTo>
                    <a:pt x="111930" y="128712"/>
                  </a:lnTo>
                  <a:lnTo>
                    <a:pt x="111612" y="132434"/>
                  </a:lnTo>
                  <a:lnTo>
                    <a:pt x="112292" y="132739"/>
                  </a:lnTo>
                  <a:lnTo>
                    <a:pt x="117884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MARTInkShape-575">
              <a:extLst>
                <a:ext uri="{FF2B5EF4-FFF2-40B4-BE49-F238E27FC236}">
                  <a16:creationId xmlns:a16="http://schemas.microsoft.com/office/drawing/2014/main" id="{7D2886E3-8854-49F7-86A1-4EC32DB0437B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8139113" y="3492500"/>
              <a:ext cx="94343" cy="152401"/>
            </a:xfrm>
            <a:custGeom>
              <a:avLst/>
              <a:gdLst/>
              <a:ahLst/>
              <a:cxnLst/>
              <a:rect l="0" t="0" r="0" b="0"/>
              <a:pathLst>
                <a:path w="94343" h="152401">
                  <a:moveTo>
                    <a:pt x="76200" y="0"/>
                  </a:moveTo>
                  <a:lnTo>
                    <a:pt x="76200" y="0"/>
                  </a:lnTo>
                  <a:lnTo>
                    <a:pt x="88615" y="0"/>
                  </a:lnTo>
                  <a:lnTo>
                    <a:pt x="92186" y="3371"/>
                  </a:lnTo>
                  <a:lnTo>
                    <a:pt x="93888" y="6908"/>
                  </a:lnTo>
                  <a:lnTo>
                    <a:pt x="94342" y="8839"/>
                  </a:lnTo>
                  <a:lnTo>
                    <a:pt x="88024" y="39206"/>
                  </a:lnTo>
                  <a:lnTo>
                    <a:pt x="63200" y="82615"/>
                  </a:lnTo>
                  <a:lnTo>
                    <a:pt x="29621" y="128283"/>
                  </a:lnTo>
                  <a:lnTo>
                    <a:pt x="12697" y="144004"/>
                  </a:lnTo>
                  <a:lnTo>
                    <a:pt x="0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SMARTInkShape-576">
              <a:extLst>
                <a:ext uri="{FF2B5EF4-FFF2-40B4-BE49-F238E27FC236}">
                  <a16:creationId xmlns:a16="http://schemas.microsoft.com/office/drawing/2014/main" id="{7FBD7B5E-7662-4296-90AE-538A92ED91E7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8145463" y="3505200"/>
              <a:ext cx="120651" cy="82551"/>
            </a:xfrm>
            <a:custGeom>
              <a:avLst/>
              <a:gdLst/>
              <a:ahLst/>
              <a:cxnLst/>
              <a:rect l="0" t="0" r="0" b="0"/>
              <a:pathLst>
                <a:path w="120651" h="825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8838" y="5467"/>
                  </a:lnTo>
                  <a:lnTo>
                    <a:pt x="12865" y="9721"/>
                  </a:lnTo>
                  <a:lnTo>
                    <a:pt x="21199" y="20578"/>
                  </a:lnTo>
                  <a:lnTo>
                    <a:pt x="67835" y="55032"/>
                  </a:lnTo>
                  <a:lnTo>
                    <a:pt x="78268" y="60678"/>
                  </a:lnTo>
                  <a:lnTo>
                    <a:pt x="86142" y="63369"/>
                  </a:lnTo>
                  <a:lnTo>
                    <a:pt x="101562" y="74435"/>
                  </a:lnTo>
                  <a:lnTo>
                    <a:pt x="12065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MARTInkShape-577">
              <a:extLst>
                <a:ext uri="{FF2B5EF4-FFF2-40B4-BE49-F238E27FC236}">
                  <a16:creationId xmlns:a16="http://schemas.microsoft.com/office/drawing/2014/main" id="{679F274C-B17D-443F-8E81-955BAE1D624C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8329613" y="3575050"/>
              <a:ext cx="75292" cy="25400"/>
            </a:xfrm>
            <a:custGeom>
              <a:avLst/>
              <a:gdLst/>
              <a:ahLst/>
              <a:cxnLst/>
              <a:rect l="0" t="0" r="0" b="0"/>
              <a:pathLst>
                <a:path w="75292" h="25400">
                  <a:moveTo>
                    <a:pt x="0" y="6350"/>
                  </a:moveTo>
                  <a:lnTo>
                    <a:pt x="0" y="6350"/>
                  </a:lnTo>
                  <a:lnTo>
                    <a:pt x="0" y="11817"/>
                  </a:lnTo>
                  <a:lnTo>
                    <a:pt x="705" y="12112"/>
                  </a:lnTo>
                  <a:lnTo>
                    <a:pt x="3371" y="12439"/>
                  </a:lnTo>
                  <a:lnTo>
                    <a:pt x="6907" y="14465"/>
                  </a:lnTo>
                  <a:lnTo>
                    <a:pt x="11555" y="18145"/>
                  </a:lnTo>
                  <a:lnTo>
                    <a:pt x="17543" y="19577"/>
                  </a:lnTo>
                  <a:lnTo>
                    <a:pt x="23464" y="23361"/>
                  </a:lnTo>
                  <a:lnTo>
                    <a:pt x="31785" y="24997"/>
                  </a:lnTo>
                  <a:lnTo>
                    <a:pt x="62245" y="25399"/>
                  </a:lnTo>
                  <a:lnTo>
                    <a:pt x="73133" y="15756"/>
                  </a:lnTo>
                  <a:lnTo>
                    <a:pt x="74837" y="12177"/>
                  </a:lnTo>
                  <a:lnTo>
                    <a:pt x="75291" y="10235"/>
                  </a:lnTo>
                  <a:lnTo>
                    <a:pt x="74888" y="8234"/>
                  </a:lnTo>
                  <a:lnTo>
                    <a:pt x="698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MARTInkShape-578">
              <a:extLst>
                <a:ext uri="{FF2B5EF4-FFF2-40B4-BE49-F238E27FC236}">
                  <a16:creationId xmlns:a16="http://schemas.microsoft.com/office/drawing/2014/main" id="{B5C5370E-020C-4F7C-A38A-1307BDAFBEDC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8285351" y="3556000"/>
              <a:ext cx="95063" cy="107048"/>
            </a:xfrm>
            <a:custGeom>
              <a:avLst/>
              <a:gdLst/>
              <a:ahLst/>
              <a:cxnLst/>
              <a:rect l="0" t="0" r="0" b="0"/>
              <a:pathLst>
                <a:path w="95063" h="107048">
                  <a:moveTo>
                    <a:pt x="95062" y="0"/>
                  </a:moveTo>
                  <a:lnTo>
                    <a:pt x="95062" y="0"/>
                  </a:lnTo>
                  <a:lnTo>
                    <a:pt x="76763" y="0"/>
                  </a:lnTo>
                  <a:lnTo>
                    <a:pt x="70937" y="1882"/>
                  </a:lnTo>
                  <a:lnTo>
                    <a:pt x="65289" y="4364"/>
                  </a:lnTo>
                  <a:lnTo>
                    <a:pt x="54882" y="6467"/>
                  </a:lnTo>
                  <a:lnTo>
                    <a:pt x="39058" y="15111"/>
                  </a:lnTo>
                  <a:lnTo>
                    <a:pt x="33012" y="21062"/>
                  </a:lnTo>
                  <a:lnTo>
                    <a:pt x="3028" y="61750"/>
                  </a:lnTo>
                  <a:lnTo>
                    <a:pt x="764" y="69331"/>
                  </a:lnTo>
                  <a:lnTo>
                    <a:pt x="0" y="81585"/>
                  </a:lnTo>
                  <a:lnTo>
                    <a:pt x="1776" y="87531"/>
                  </a:lnTo>
                  <a:lnTo>
                    <a:pt x="8667" y="97096"/>
                  </a:lnTo>
                  <a:lnTo>
                    <a:pt x="12684" y="99599"/>
                  </a:lnTo>
                  <a:lnTo>
                    <a:pt x="36177" y="106950"/>
                  </a:lnTo>
                  <a:lnTo>
                    <a:pt x="57168" y="107047"/>
                  </a:lnTo>
                  <a:lnTo>
                    <a:pt x="76012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MARTInkShape-579">
              <a:extLst>
                <a:ext uri="{FF2B5EF4-FFF2-40B4-BE49-F238E27FC236}">
                  <a16:creationId xmlns:a16="http://schemas.microsoft.com/office/drawing/2014/main" id="{E8FFE81B-15F3-4715-B32C-9A8CDEC3A50C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8469313" y="3492500"/>
              <a:ext cx="95217" cy="228601"/>
            </a:xfrm>
            <a:custGeom>
              <a:avLst/>
              <a:gdLst/>
              <a:ahLst/>
              <a:cxnLst/>
              <a:rect l="0" t="0" r="0" b="0"/>
              <a:pathLst>
                <a:path w="95217" h="228601">
                  <a:moveTo>
                    <a:pt x="76200" y="0"/>
                  </a:moveTo>
                  <a:lnTo>
                    <a:pt x="76200" y="0"/>
                  </a:lnTo>
                  <a:lnTo>
                    <a:pt x="64644" y="0"/>
                  </a:lnTo>
                  <a:lnTo>
                    <a:pt x="58656" y="4364"/>
                  </a:lnTo>
                  <a:lnTo>
                    <a:pt x="52736" y="6467"/>
                  </a:lnTo>
                  <a:lnTo>
                    <a:pt x="46513" y="10540"/>
                  </a:lnTo>
                  <a:lnTo>
                    <a:pt x="42309" y="11740"/>
                  </a:lnTo>
                  <a:lnTo>
                    <a:pt x="40906" y="12765"/>
                  </a:lnTo>
                  <a:lnTo>
                    <a:pt x="39970" y="14155"/>
                  </a:lnTo>
                  <a:lnTo>
                    <a:pt x="32665" y="33271"/>
                  </a:lnTo>
                  <a:lnTo>
                    <a:pt x="31752" y="71704"/>
                  </a:lnTo>
                  <a:lnTo>
                    <a:pt x="35514" y="77965"/>
                  </a:lnTo>
                  <a:lnTo>
                    <a:pt x="47637" y="93235"/>
                  </a:lnTo>
                  <a:lnTo>
                    <a:pt x="51274" y="104374"/>
                  </a:lnTo>
                  <a:lnTo>
                    <a:pt x="60666" y="118899"/>
                  </a:lnTo>
                  <a:lnTo>
                    <a:pt x="61611" y="121599"/>
                  </a:lnTo>
                  <a:lnTo>
                    <a:pt x="92388" y="163457"/>
                  </a:lnTo>
                  <a:lnTo>
                    <a:pt x="94998" y="181425"/>
                  </a:lnTo>
                  <a:lnTo>
                    <a:pt x="95216" y="192537"/>
                  </a:lnTo>
                  <a:lnTo>
                    <a:pt x="93353" y="196814"/>
                  </a:lnTo>
                  <a:lnTo>
                    <a:pt x="91869" y="198943"/>
                  </a:lnTo>
                  <a:lnTo>
                    <a:pt x="71484" y="215036"/>
                  </a:lnTo>
                  <a:lnTo>
                    <a:pt x="61404" y="219044"/>
                  </a:lnTo>
                  <a:lnTo>
                    <a:pt x="15556" y="227530"/>
                  </a:lnTo>
                  <a:lnTo>
                    <a:pt x="0" y="228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SMARTInkShape-Group148">
            <a:extLst>
              <a:ext uri="{FF2B5EF4-FFF2-40B4-BE49-F238E27FC236}">
                <a16:creationId xmlns:a16="http://schemas.microsoft.com/office/drawing/2014/main" id="{6EFDDB3D-8C41-4FDF-9F14-E38E8112D999}"/>
              </a:ext>
            </a:extLst>
          </p:cNvPr>
          <p:cNvGrpSpPr/>
          <p:nvPr/>
        </p:nvGrpSpPr>
        <p:grpSpPr>
          <a:xfrm>
            <a:off x="9453589" y="3295650"/>
            <a:ext cx="1142975" cy="552451"/>
            <a:chOff x="9453589" y="3295650"/>
            <a:chExt cx="1142975" cy="552451"/>
          </a:xfrm>
        </p:grpSpPr>
        <p:sp>
          <p:nvSpPr>
            <p:cNvPr id="322" name="SMARTInkShape-580">
              <a:extLst>
                <a:ext uri="{FF2B5EF4-FFF2-40B4-BE49-F238E27FC236}">
                  <a16:creationId xmlns:a16="http://schemas.microsoft.com/office/drawing/2014/main" id="{DA5527B7-D914-4B6B-816B-5E76345193BC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9453589" y="3422650"/>
              <a:ext cx="253975" cy="145994"/>
            </a:xfrm>
            <a:custGeom>
              <a:avLst/>
              <a:gdLst/>
              <a:ahLst/>
              <a:cxnLst/>
              <a:rect l="0" t="0" r="0" b="0"/>
              <a:pathLst>
                <a:path w="253975" h="145994">
                  <a:moveTo>
                    <a:pt x="69824" y="0"/>
                  </a:moveTo>
                  <a:lnTo>
                    <a:pt x="69824" y="0"/>
                  </a:lnTo>
                  <a:lnTo>
                    <a:pt x="66453" y="3371"/>
                  </a:lnTo>
                  <a:lnTo>
                    <a:pt x="64797" y="6908"/>
                  </a:lnTo>
                  <a:lnTo>
                    <a:pt x="62773" y="23925"/>
                  </a:lnTo>
                  <a:lnTo>
                    <a:pt x="29604" y="71062"/>
                  </a:lnTo>
                  <a:lnTo>
                    <a:pt x="10557" y="94364"/>
                  </a:lnTo>
                  <a:lnTo>
                    <a:pt x="6454" y="104535"/>
                  </a:lnTo>
                  <a:lnTo>
                    <a:pt x="5000" y="105673"/>
                  </a:lnTo>
                  <a:lnTo>
                    <a:pt x="3324" y="106432"/>
                  </a:lnTo>
                  <a:lnTo>
                    <a:pt x="2207" y="107644"/>
                  </a:lnTo>
                  <a:lnTo>
                    <a:pt x="0" y="114211"/>
                  </a:lnTo>
                  <a:lnTo>
                    <a:pt x="5443" y="119759"/>
                  </a:lnTo>
                  <a:lnTo>
                    <a:pt x="11714" y="120572"/>
                  </a:lnTo>
                  <a:lnTo>
                    <a:pt x="17554" y="124999"/>
                  </a:lnTo>
                  <a:lnTo>
                    <a:pt x="23449" y="127113"/>
                  </a:lnTo>
                  <a:lnTo>
                    <a:pt x="30369" y="131189"/>
                  </a:lnTo>
                  <a:lnTo>
                    <a:pt x="76304" y="139297"/>
                  </a:lnTo>
                  <a:lnTo>
                    <a:pt x="122116" y="139690"/>
                  </a:lnTo>
                  <a:lnTo>
                    <a:pt x="160651" y="140405"/>
                  </a:lnTo>
                  <a:lnTo>
                    <a:pt x="181982" y="145167"/>
                  </a:lnTo>
                  <a:lnTo>
                    <a:pt x="198935" y="142217"/>
                  </a:lnTo>
                  <a:lnTo>
                    <a:pt x="236047" y="145993"/>
                  </a:lnTo>
                  <a:lnTo>
                    <a:pt x="240832" y="144144"/>
                  </a:lnTo>
                  <a:lnTo>
                    <a:pt x="245310" y="141675"/>
                  </a:lnTo>
                  <a:lnTo>
                    <a:pt x="253974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SMARTInkShape-581">
              <a:extLst>
                <a:ext uri="{FF2B5EF4-FFF2-40B4-BE49-F238E27FC236}">
                  <a16:creationId xmlns:a16="http://schemas.microsoft.com/office/drawing/2014/main" id="{3473730D-F7C5-472C-BCA7-D9BAFC64DABF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9529866" y="3492500"/>
              <a:ext cx="31648" cy="184151"/>
            </a:xfrm>
            <a:custGeom>
              <a:avLst/>
              <a:gdLst/>
              <a:ahLst/>
              <a:cxnLst/>
              <a:rect l="0" t="0" r="0" b="0"/>
              <a:pathLst>
                <a:path w="31648" h="184151">
                  <a:moveTo>
                    <a:pt x="31647" y="0"/>
                  </a:moveTo>
                  <a:lnTo>
                    <a:pt x="31647" y="0"/>
                  </a:lnTo>
                  <a:lnTo>
                    <a:pt x="25558" y="6088"/>
                  </a:lnTo>
                  <a:lnTo>
                    <a:pt x="25375" y="9644"/>
                  </a:lnTo>
                  <a:lnTo>
                    <a:pt x="27213" y="13223"/>
                  </a:lnTo>
                  <a:lnTo>
                    <a:pt x="28691" y="15165"/>
                  </a:lnTo>
                  <a:lnTo>
                    <a:pt x="28971" y="17871"/>
                  </a:lnTo>
                  <a:lnTo>
                    <a:pt x="21980" y="61419"/>
                  </a:lnTo>
                  <a:lnTo>
                    <a:pt x="14039" y="106235"/>
                  </a:lnTo>
                  <a:lnTo>
                    <a:pt x="9511" y="127915"/>
                  </a:lnTo>
                  <a:lnTo>
                    <a:pt x="676" y="159967"/>
                  </a:lnTo>
                  <a:lnTo>
                    <a:pt x="0" y="176540"/>
                  </a:lnTo>
                  <a:lnTo>
                    <a:pt x="671" y="179077"/>
                  </a:lnTo>
                  <a:lnTo>
                    <a:pt x="1824" y="180768"/>
                  </a:lnTo>
                  <a:lnTo>
                    <a:pt x="6247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SMARTInkShape-582">
              <a:extLst>
                <a:ext uri="{FF2B5EF4-FFF2-40B4-BE49-F238E27FC236}">
                  <a16:creationId xmlns:a16="http://schemas.microsoft.com/office/drawing/2014/main" id="{E6FDDA25-8447-41E3-8832-730F840336F1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9771063" y="3606800"/>
              <a:ext cx="38101" cy="25401"/>
            </a:xfrm>
            <a:custGeom>
              <a:avLst/>
              <a:gdLst/>
              <a:ahLst/>
              <a:cxnLst/>
              <a:rect l="0" t="0" r="0" b="0"/>
              <a:pathLst>
                <a:path w="38101" h="25401">
                  <a:moveTo>
                    <a:pt x="38100" y="6350"/>
                  </a:moveTo>
                  <a:lnTo>
                    <a:pt x="38100" y="6350"/>
                  </a:lnTo>
                  <a:lnTo>
                    <a:pt x="38100" y="9721"/>
                  </a:lnTo>
                  <a:lnTo>
                    <a:pt x="37394" y="10714"/>
                  </a:lnTo>
                  <a:lnTo>
                    <a:pt x="36218" y="11376"/>
                  </a:lnTo>
                  <a:lnTo>
                    <a:pt x="34729" y="11817"/>
                  </a:lnTo>
                  <a:lnTo>
                    <a:pt x="25234" y="17610"/>
                  </a:lnTo>
                  <a:lnTo>
                    <a:pt x="13944" y="18966"/>
                  </a:lnTo>
                  <a:lnTo>
                    <a:pt x="6644" y="25136"/>
                  </a:lnTo>
                  <a:lnTo>
                    <a:pt x="2" y="25400"/>
                  </a:lnTo>
                  <a:lnTo>
                    <a:pt x="0" y="22029"/>
                  </a:lnTo>
                  <a:lnTo>
                    <a:pt x="706" y="21036"/>
                  </a:lnTo>
                  <a:lnTo>
                    <a:pt x="1882" y="20374"/>
                  </a:lnTo>
                  <a:lnTo>
                    <a:pt x="5467" y="19312"/>
                  </a:lnTo>
                  <a:lnTo>
                    <a:pt x="5957" y="17285"/>
                  </a:lnTo>
                  <a:lnTo>
                    <a:pt x="6343" y="7312"/>
                  </a:lnTo>
                  <a:lnTo>
                    <a:pt x="7050" y="6991"/>
                  </a:lnTo>
                  <a:lnTo>
                    <a:pt x="9718" y="6635"/>
                  </a:lnTo>
                  <a:lnTo>
                    <a:pt x="10712" y="5835"/>
                  </a:lnTo>
                  <a:lnTo>
                    <a:pt x="12685" y="53"/>
                  </a:lnTo>
                  <a:lnTo>
                    <a:pt x="12700" y="0"/>
                  </a:lnTo>
                  <a:lnTo>
                    <a:pt x="1270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SMARTInkShape-583">
              <a:extLst>
                <a:ext uri="{FF2B5EF4-FFF2-40B4-BE49-F238E27FC236}">
                  <a16:creationId xmlns:a16="http://schemas.microsoft.com/office/drawing/2014/main" id="{200721F4-7488-4FE5-806A-B98EDDE9EAAE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10437813" y="3651250"/>
              <a:ext cx="76201" cy="196851"/>
            </a:xfrm>
            <a:custGeom>
              <a:avLst/>
              <a:gdLst/>
              <a:ahLst/>
              <a:cxnLst/>
              <a:rect l="0" t="0" r="0" b="0"/>
              <a:pathLst>
                <a:path w="76201" h="196851">
                  <a:moveTo>
                    <a:pt x="76200" y="0"/>
                  </a:moveTo>
                  <a:lnTo>
                    <a:pt x="76200" y="0"/>
                  </a:lnTo>
                  <a:lnTo>
                    <a:pt x="57902" y="21669"/>
                  </a:lnTo>
                  <a:lnTo>
                    <a:pt x="53956" y="31033"/>
                  </a:lnTo>
                  <a:lnTo>
                    <a:pt x="39144" y="70902"/>
                  </a:lnTo>
                  <a:lnTo>
                    <a:pt x="23610" y="115716"/>
                  </a:lnTo>
                  <a:lnTo>
                    <a:pt x="9773" y="152456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SMARTInkShape-584">
              <a:extLst>
                <a:ext uri="{FF2B5EF4-FFF2-40B4-BE49-F238E27FC236}">
                  <a16:creationId xmlns:a16="http://schemas.microsoft.com/office/drawing/2014/main" id="{213CA50F-0B8F-4C0A-9055-F0692E26237F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10374339" y="3568700"/>
              <a:ext cx="222225" cy="152375"/>
            </a:xfrm>
            <a:custGeom>
              <a:avLst/>
              <a:gdLst/>
              <a:ahLst/>
              <a:cxnLst/>
              <a:rect l="0" t="0" r="0" b="0"/>
              <a:pathLst>
                <a:path w="222225" h="152375">
                  <a:moveTo>
                    <a:pt x="101574" y="0"/>
                  </a:moveTo>
                  <a:lnTo>
                    <a:pt x="101574" y="0"/>
                  </a:lnTo>
                  <a:lnTo>
                    <a:pt x="101574" y="3371"/>
                  </a:lnTo>
                  <a:lnTo>
                    <a:pt x="99692" y="6908"/>
                  </a:lnTo>
                  <a:lnTo>
                    <a:pt x="61808" y="52409"/>
                  </a:lnTo>
                  <a:lnTo>
                    <a:pt x="15022" y="93781"/>
                  </a:lnTo>
                  <a:lnTo>
                    <a:pt x="9215" y="103830"/>
                  </a:lnTo>
                  <a:lnTo>
                    <a:pt x="6475" y="111590"/>
                  </a:lnTo>
                  <a:lnTo>
                    <a:pt x="269" y="120255"/>
                  </a:lnTo>
                  <a:lnTo>
                    <a:pt x="0" y="126083"/>
                  </a:lnTo>
                  <a:lnTo>
                    <a:pt x="4343" y="131888"/>
                  </a:lnTo>
                  <a:lnTo>
                    <a:pt x="5443" y="135758"/>
                  </a:lnTo>
                  <a:lnTo>
                    <a:pt x="9695" y="139829"/>
                  </a:lnTo>
                  <a:lnTo>
                    <a:pt x="15583" y="143285"/>
                  </a:lnTo>
                  <a:lnTo>
                    <a:pt x="38553" y="150914"/>
                  </a:lnTo>
                  <a:lnTo>
                    <a:pt x="85882" y="152374"/>
                  </a:lnTo>
                  <a:lnTo>
                    <a:pt x="120703" y="151693"/>
                  </a:lnTo>
                  <a:lnTo>
                    <a:pt x="165039" y="146166"/>
                  </a:lnTo>
                  <a:lnTo>
                    <a:pt x="185530" y="145360"/>
                  </a:lnTo>
                  <a:lnTo>
                    <a:pt x="198147" y="141027"/>
                  </a:lnTo>
                  <a:lnTo>
                    <a:pt x="209915" y="138212"/>
                  </a:lnTo>
                  <a:lnTo>
                    <a:pt x="222224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SMARTInkShape-585">
              <a:extLst>
                <a:ext uri="{FF2B5EF4-FFF2-40B4-BE49-F238E27FC236}">
                  <a16:creationId xmlns:a16="http://schemas.microsoft.com/office/drawing/2014/main" id="{CDDC61F5-0EAF-43C3-8F69-C987AF9F1688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10196513" y="3638550"/>
              <a:ext cx="107951" cy="25401"/>
            </a:xfrm>
            <a:custGeom>
              <a:avLst/>
              <a:gdLst/>
              <a:ahLst/>
              <a:cxnLst/>
              <a:rect l="0" t="0" r="0" b="0"/>
              <a:pathLst>
                <a:path w="107951" h="25401">
                  <a:moveTo>
                    <a:pt x="0" y="25400"/>
                  </a:moveTo>
                  <a:lnTo>
                    <a:pt x="0" y="25400"/>
                  </a:lnTo>
                  <a:lnTo>
                    <a:pt x="14926" y="25400"/>
                  </a:lnTo>
                  <a:lnTo>
                    <a:pt x="19098" y="23519"/>
                  </a:lnTo>
                  <a:lnTo>
                    <a:pt x="21199" y="22029"/>
                  </a:lnTo>
                  <a:lnTo>
                    <a:pt x="36779" y="17561"/>
                  </a:lnTo>
                  <a:lnTo>
                    <a:pt x="39337" y="15940"/>
                  </a:lnTo>
                  <a:lnTo>
                    <a:pt x="49676" y="13660"/>
                  </a:lnTo>
                  <a:lnTo>
                    <a:pt x="68249" y="12051"/>
                  </a:lnTo>
                  <a:lnTo>
                    <a:pt x="88496" y="4864"/>
                  </a:lnTo>
                  <a:lnTo>
                    <a:pt x="90747" y="3243"/>
                  </a:lnTo>
                  <a:lnTo>
                    <a:pt x="97011" y="1441"/>
                  </a:lnTo>
                  <a:lnTo>
                    <a:pt x="1079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SMARTInkShape-586">
              <a:extLst>
                <a:ext uri="{FF2B5EF4-FFF2-40B4-BE49-F238E27FC236}">
                  <a16:creationId xmlns:a16="http://schemas.microsoft.com/office/drawing/2014/main" id="{A85237FD-C918-41FB-88B2-FE496B5E827B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10101263" y="3295650"/>
              <a:ext cx="31489" cy="127001"/>
            </a:xfrm>
            <a:custGeom>
              <a:avLst/>
              <a:gdLst/>
              <a:ahLst/>
              <a:cxnLst/>
              <a:rect l="0" t="0" r="0" b="0"/>
              <a:pathLst>
                <a:path w="31489" h="127001">
                  <a:moveTo>
                    <a:pt x="25400" y="0"/>
                  </a:moveTo>
                  <a:lnTo>
                    <a:pt x="25400" y="0"/>
                  </a:lnTo>
                  <a:lnTo>
                    <a:pt x="30867" y="0"/>
                  </a:lnTo>
                  <a:lnTo>
                    <a:pt x="31161" y="706"/>
                  </a:lnTo>
                  <a:lnTo>
                    <a:pt x="31488" y="3371"/>
                  </a:lnTo>
                  <a:lnTo>
                    <a:pt x="29752" y="6908"/>
                  </a:lnTo>
                  <a:lnTo>
                    <a:pt x="27334" y="10831"/>
                  </a:lnTo>
                  <a:lnTo>
                    <a:pt x="25782" y="19099"/>
                  </a:lnTo>
                  <a:lnTo>
                    <a:pt x="24709" y="41055"/>
                  </a:lnTo>
                  <a:lnTo>
                    <a:pt x="9668" y="86793"/>
                  </a:lnTo>
                  <a:lnTo>
                    <a:pt x="4905" y="101044"/>
                  </a:lnTo>
                  <a:lnTo>
                    <a:pt x="2180" y="105586"/>
                  </a:lnTo>
                  <a:lnTo>
                    <a:pt x="645" y="112816"/>
                  </a:lnTo>
                  <a:lnTo>
                    <a:pt x="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SMARTInkShape-587">
              <a:extLst>
                <a:ext uri="{FF2B5EF4-FFF2-40B4-BE49-F238E27FC236}">
                  <a16:creationId xmlns:a16="http://schemas.microsoft.com/office/drawing/2014/main" id="{0529839C-3419-4C8B-AF50-27F2D01D342F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9847296" y="3505200"/>
              <a:ext cx="190468" cy="311151"/>
            </a:xfrm>
            <a:custGeom>
              <a:avLst/>
              <a:gdLst/>
              <a:ahLst/>
              <a:cxnLst/>
              <a:rect l="0" t="0" r="0" b="0"/>
              <a:pathLst>
                <a:path w="190468" h="311151">
                  <a:moveTo>
                    <a:pt x="31717" y="0"/>
                  </a:moveTo>
                  <a:lnTo>
                    <a:pt x="31717" y="0"/>
                  </a:lnTo>
                  <a:lnTo>
                    <a:pt x="40555" y="0"/>
                  </a:lnTo>
                  <a:lnTo>
                    <a:pt x="87099" y="15165"/>
                  </a:lnTo>
                  <a:lnTo>
                    <a:pt x="116447" y="36695"/>
                  </a:lnTo>
                  <a:lnTo>
                    <a:pt x="133196" y="63666"/>
                  </a:lnTo>
                  <a:lnTo>
                    <a:pt x="143179" y="85394"/>
                  </a:lnTo>
                  <a:lnTo>
                    <a:pt x="145906" y="127994"/>
                  </a:lnTo>
                  <a:lnTo>
                    <a:pt x="138837" y="165747"/>
                  </a:lnTo>
                  <a:lnTo>
                    <a:pt x="116500" y="211436"/>
                  </a:lnTo>
                  <a:lnTo>
                    <a:pt x="102988" y="236341"/>
                  </a:lnTo>
                  <a:lnTo>
                    <a:pt x="77291" y="256006"/>
                  </a:lnTo>
                  <a:lnTo>
                    <a:pt x="61153" y="263856"/>
                  </a:lnTo>
                  <a:lnTo>
                    <a:pt x="24241" y="266667"/>
                  </a:lnTo>
                  <a:lnTo>
                    <a:pt x="19457" y="264804"/>
                  </a:lnTo>
                  <a:lnTo>
                    <a:pt x="4225" y="251773"/>
                  </a:lnTo>
                  <a:lnTo>
                    <a:pt x="1859" y="247601"/>
                  </a:lnTo>
                  <a:lnTo>
                    <a:pt x="341" y="239174"/>
                  </a:lnTo>
                  <a:lnTo>
                    <a:pt x="0" y="221015"/>
                  </a:lnTo>
                  <a:lnTo>
                    <a:pt x="1863" y="216292"/>
                  </a:lnTo>
                  <a:lnTo>
                    <a:pt x="9427" y="206574"/>
                  </a:lnTo>
                  <a:lnTo>
                    <a:pt x="13108" y="204700"/>
                  </a:lnTo>
                  <a:lnTo>
                    <a:pt x="27672" y="203398"/>
                  </a:lnTo>
                  <a:lnTo>
                    <a:pt x="32976" y="203288"/>
                  </a:lnTo>
                  <a:lnTo>
                    <a:pt x="54362" y="209672"/>
                  </a:lnTo>
                  <a:lnTo>
                    <a:pt x="72008" y="221036"/>
                  </a:lnTo>
                  <a:lnTo>
                    <a:pt x="83995" y="233665"/>
                  </a:lnTo>
                  <a:lnTo>
                    <a:pt x="96371" y="243163"/>
                  </a:lnTo>
                  <a:lnTo>
                    <a:pt x="109671" y="258993"/>
                  </a:lnTo>
                  <a:lnTo>
                    <a:pt x="157127" y="301802"/>
                  </a:lnTo>
                  <a:lnTo>
                    <a:pt x="170058" y="306089"/>
                  </a:lnTo>
                  <a:lnTo>
                    <a:pt x="172627" y="307776"/>
                  </a:lnTo>
                  <a:lnTo>
                    <a:pt x="190467" y="311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5" name="SMARTInkShape-Group149">
            <a:extLst>
              <a:ext uri="{FF2B5EF4-FFF2-40B4-BE49-F238E27FC236}">
                <a16:creationId xmlns:a16="http://schemas.microsoft.com/office/drawing/2014/main" id="{788E41C8-3EED-4137-9062-829F8162C5DF}"/>
              </a:ext>
            </a:extLst>
          </p:cNvPr>
          <p:cNvGrpSpPr/>
          <p:nvPr/>
        </p:nvGrpSpPr>
        <p:grpSpPr>
          <a:xfrm>
            <a:off x="10647363" y="3511550"/>
            <a:ext cx="520701" cy="342901"/>
            <a:chOff x="10647363" y="3511550"/>
            <a:chExt cx="520701" cy="342901"/>
          </a:xfrm>
        </p:grpSpPr>
        <p:sp>
          <p:nvSpPr>
            <p:cNvPr id="331" name="SMARTInkShape-588">
              <a:extLst>
                <a:ext uri="{FF2B5EF4-FFF2-40B4-BE49-F238E27FC236}">
                  <a16:creationId xmlns:a16="http://schemas.microsoft.com/office/drawing/2014/main" id="{B7D1B8FD-2DED-4AB0-A9FF-D0669492756D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0990558" y="3511550"/>
              <a:ext cx="177506" cy="209551"/>
            </a:xfrm>
            <a:custGeom>
              <a:avLst/>
              <a:gdLst/>
              <a:ahLst/>
              <a:cxnLst/>
              <a:rect l="0" t="0" r="0" b="0"/>
              <a:pathLst>
                <a:path w="177506" h="209551">
                  <a:moveTo>
                    <a:pt x="94955" y="0"/>
                  </a:moveTo>
                  <a:lnTo>
                    <a:pt x="94955" y="0"/>
                  </a:lnTo>
                  <a:lnTo>
                    <a:pt x="100422" y="0"/>
                  </a:lnTo>
                  <a:lnTo>
                    <a:pt x="100716" y="706"/>
                  </a:lnTo>
                  <a:lnTo>
                    <a:pt x="101304" y="15803"/>
                  </a:lnTo>
                  <a:lnTo>
                    <a:pt x="100598" y="16885"/>
                  </a:lnTo>
                  <a:lnTo>
                    <a:pt x="99422" y="17607"/>
                  </a:lnTo>
                  <a:lnTo>
                    <a:pt x="97933" y="18088"/>
                  </a:lnTo>
                  <a:lnTo>
                    <a:pt x="96940" y="19820"/>
                  </a:lnTo>
                  <a:lnTo>
                    <a:pt x="94837" y="28294"/>
                  </a:lnTo>
                  <a:lnTo>
                    <a:pt x="86194" y="43411"/>
                  </a:lnTo>
                  <a:lnTo>
                    <a:pt x="83470" y="45874"/>
                  </a:lnTo>
                  <a:lnTo>
                    <a:pt x="64924" y="56893"/>
                  </a:lnTo>
                  <a:lnTo>
                    <a:pt x="21654" y="103195"/>
                  </a:lnTo>
                  <a:lnTo>
                    <a:pt x="14753" y="110696"/>
                  </a:lnTo>
                  <a:lnTo>
                    <a:pt x="10391" y="112698"/>
                  </a:lnTo>
                  <a:lnTo>
                    <a:pt x="8946" y="114643"/>
                  </a:lnTo>
                  <a:lnTo>
                    <a:pt x="4744" y="126023"/>
                  </a:lnTo>
                  <a:lnTo>
                    <a:pt x="1945" y="130799"/>
                  </a:lnTo>
                  <a:lnTo>
                    <a:pt x="147" y="139614"/>
                  </a:lnTo>
                  <a:lnTo>
                    <a:pt x="0" y="141760"/>
                  </a:lnTo>
                  <a:lnTo>
                    <a:pt x="1717" y="146025"/>
                  </a:lnTo>
                  <a:lnTo>
                    <a:pt x="4127" y="150272"/>
                  </a:lnTo>
                  <a:lnTo>
                    <a:pt x="9171" y="164236"/>
                  </a:lnTo>
                  <a:lnTo>
                    <a:pt x="10955" y="166641"/>
                  </a:lnTo>
                  <a:lnTo>
                    <a:pt x="17541" y="170731"/>
                  </a:lnTo>
                  <a:lnTo>
                    <a:pt x="64544" y="194976"/>
                  </a:lnTo>
                  <a:lnTo>
                    <a:pt x="108989" y="202793"/>
                  </a:lnTo>
                  <a:lnTo>
                    <a:pt x="156095" y="203199"/>
                  </a:lnTo>
                  <a:lnTo>
                    <a:pt x="166889" y="203200"/>
                  </a:lnTo>
                  <a:lnTo>
                    <a:pt x="168310" y="203905"/>
                  </a:lnTo>
                  <a:lnTo>
                    <a:pt x="169259" y="205081"/>
                  </a:lnTo>
                  <a:lnTo>
                    <a:pt x="169891" y="206571"/>
                  </a:lnTo>
                  <a:lnTo>
                    <a:pt x="171018" y="207564"/>
                  </a:lnTo>
                  <a:lnTo>
                    <a:pt x="177505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SMARTInkShape-589">
              <a:extLst>
                <a:ext uri="{FF2B5EF4-FFF2-40B4-BE49-F238E27FC236}">
                  <a16:creationId xmlns:a16="http://schemas.microsoft.com/office/drawing/2014/main" id="{BF2EE29C-A23F-4C0F-A0D2-2325EE153E13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11009313" y="3670300"/>
              <a:ext cx="152401" cy="184151"/>
            </a:xfrm>
            <a:custGeom>
              <a:avLst/>
              <a:gdLst/>
              <a:ahLst/>
              <a:cxnLst/>
              <a:rect l="0" t="0" r="0" b="0"/>
              <a:pathLst>
                <a:path w="152401" h="184151">
                  <a:moveTo>
                    <a:pt x="152400" y="0"/>
                  </a:moveTo>
                  <a:lnTo>
                    <a:pt x="152400" y="0"/>
                  </a:lnTo>
                  <a:lnTo>
                    <a:pt x="152400" y="6089"/>
                  </a:lnTo>
                  <a:lnTo>
                    <a:pt x="149029" y="6272"/>
                  </a:lnTo>
                  <a:lnTo>
                    <a:pt x="145492" y="10078"/>
                  </a:lnTo>
                  <a:lnTo>
                    <a:pt x="134687" y="27302"/>
                  </a:lnTo>
                  <a:lnTo>
                    <a:pt x="90174" y="71464"/>
                  </a:lnTo>
                  <a:lnTo>
                    <a:pt x="55970" y="114395"/>
                  </a:lnTo>
                  <a:lnTo>
                    <a:pt x="19098" y="158755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SMARTInkShape-590">
              <a:extLst>
                <a:ext uri="{FF2B5EF4-FFF2-40B4-BE49-F238E27FC236}">
                  <a16:creationId xmlns:a16="http://schemas.microsoft.com/office/drawing/2014/main" id="{8C2A772A-2A61-492D-8CC0-0F195DCC0DCC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10647363" y="3740150"/>
              <a:ext cx="107951" cy="31751"/>
            </a:xfrm>
            <a:custGeom>
              <a:avLst/>
              <a:gdLst/>
              <a:ahLst/>
              <a:cxnLst/>
              <a:rect l="0" t="0" r="0" b="0"/>
              <a:pathLst>
                <a:path w="107951" h="317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12865" y="13141"/>
                  </a:lnTo>
                  <a:lnTo>
                    <a:pt x="17006" y="16424"/>
                  </a:lnTo>
                  <a:lnTo>
                    <a:pt x="21199" y="17883"/>
                  </a:lnTo>
                  <a:lnTo>
                    <a:pt x="38661" y="20778"/>
                  </a:lnTo>
                  <a:lnTo>
                    <a:pt x="63549" y="30020"/>
                  </a:lnTo>
                  <a:lnTo>
                    <a:pt x="10795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SMARTInkShape-591">
              <a:extLst>
                <a:ext uri="{FF2B5EF4-FFF2-40B4-BE49-F238E27FC236}">
                  <a16:creationId xmlns:a16="http://schemas.microsoft.com/office/drawing/2014/main" id="{7FEC3FA9-7BF8-43BB-A307-2C7D5A8D76CC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0704513" y="3625850"/>
              <a:ext cx="95251" cy="12701"/>
            </a:xfrm>
            <a:custGeom>
              <a:avLst/>
              <a:gdLst/>
              <a:ahLst/>
              <a:cxnLst/>
              <a:rect l="0" t="0" r="0" b="0"/>
              <a:pathLst>
                <a:path w="95251" h="12701">
                  <a:moveTo>
                    <a:pt x="0" y="12700"/>
                  </a:moveTo>
                  <a:lnTo>
                    <a:pt x="0" y="12700"/>
                  </a:lnTo>
                  <a:lnTo>
                    <a:pt x="0" y="6428"/>
                  </a:lnTo>
                  <a:lnTo>
                    <a:pt x="28411" y="5645"/>
                  </a:lnTo>
                  <a:lnTo>
                    <a:pt x="48631" y="588"/>
                  </a:lnTo>
                  <a:lnTo>
                    <a:pt x="952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SMARTInkShape-Group150">
            <a:extLst>
              <a:ext uri="{FF2B5EF4-FFF2-40B4-BE49-F238E27FC236}">
                <a16:creationId xmlns:a16="http://schemas.microsoft.com/office/drawing/2014/main" id="{65890060-0C39-453D-AC85-0C622E31D8B7}"/>
              </a:ext>
            </a:extLst>
          </p:cNvPr>
          <p:cNvGrpSpPr/>
          <p:nvPr/>
        </p:nvGrpSpPr>
        <p:grpSpPr>
          <a:xfrm>
            <a:off x="8869363" y="3340100"/>
            <a:ext cx="323851" cy="457201"/>
            <a:chOff x="8869363" y="3340100"/>
            <a:chExt cx="323851" cy="457201"/>
          </a:xfrm>
        </p:grpSpPr>
        <p:sp>
          <p:nvSpPr>
            <p:cNvPr id="336" name="SMARTInkShape-592">
              <a:extLst>
                <a:ext uri="{FF2B5EF4-FFF2-40B4-BE49-F238E27FC236}">
                  <a16:creationId xmlns:a16="http://schemas.microsoft.com/office/drawing/2014/main" id="{A78F5CF5-A976-4850-8C44-3C76E6DA21C8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8869363" y="3752850"/>
              <a:ext cx="247651" cy="44451"/>
            </a:xfrm>
            <a:custGeom>
              <a:avLst/>
              <a:gdLst/>
              <a:ahLst/>
              <a:cxnLst/>
              <a:rect l="0" t="0" r="0" b="0"/>
              <a:pathLst>
                <a:path w="247651" h="44451">
                  <a:moveTo>
                    <a:pt x="0" y="0"/>
                  </a:moveTo>
                  <a:lnTo>
                    <a:pt x="0" y="0"/>
                  </a:lnTo>
                  <a:lnTo>
                    <a:pt x="8838" y="0"/>
                  </a:lnTo>
                  <a:lnTo>
                    <a:pt x="12865" y="1882"/>
                  </a:lnTo>
                  <a:lnTo>
                    <a:pt x="17006" y="4364"/>
                  </a:lnTo>
                  <a:lnTo>
                    <a:pt x="23304" y="6467"/>
                  </a:lnTo>
                  <a:lnTo>
                    <a:pt x="30345" y="10540"/>
                  </a:lnTo>
                  <a:lnTo>
                    <a:pt x="76806" y="20502"/>
                  </a:lnTo>
                  <a:lnTo>
                    <a:pt x="124056" y="30581"/>
                  </a:lnTo>
                  <a:lnTo>
                    <a:pt x="165269" y="33478"/>
                  </a:lnTo>
                  <a:lnTo>
                    <a:pt x="211819" y="38197"/>
                  </a:lnTo>
                  <a:lnTo>
                    <a:pt x="24765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MARTInkShape-593">
              <a:extLst>
                <a:ext uri="{FF2B5EF4-FFF2-40B4-BE49-F238E27FC236}">
                  <a16:creationId xmlns:a16="http://schemas.microsoft.com/office/drawing/2014/main" id="{F4D898B5-C0C5-4605-BB2F-1163DD8929B1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8885024" y="3340100"/>
              <a:ext cx="308190" cy="247651"/>
            </a:xfrm>
            <a:custGeom>
              <a:avLst/>
              <a:gdLst/>
              <a:ahLst/>
              <a:cxnLst/>
              <a:rect l="0" t="0" r="0" b="0"/>
              <a:pathLst>
                <a:path w="308190" h="247651">
                  <a:moveTo>
                    <a:pt x="231989" y="0"/>
                  </a:moveTo>
                  <a:lnTo>
                    <a:pt x="231989" y="0"/>
                  </a:lnTo>
                  <a:lnTo>
                    <a:pt x="188377" y="43612"/>
                  </a:lnTo>
                  <a:lnTo>
                    <a:pt x="142063" y="74378"/>
                  </a:lnTo>
                  <a:lnTo>
                    <a:pt x="116229" y="93407"/>
                  </a:lnTo>
                  <a:lnTo>
                    <a:pt x="71901" y="118579"/>
                  </a:lnTo>
                  <a:lnTo>
                    <a:pt x="24564" y="153549"/>
                  </a:lnTo>
                  <a:lnTo>
                    <a:pt x="7994" y="167132"/>
                  </a:lnTo>
                  <a:lnTo>
                    <a:pt x="5435" y="171412"/>
                  </a:lnTo>
                  <a:lnTo>
                    <a:pt x="3592" y="175667"/>
                  </a:lnTo>
                  <a:lnTo>
                    <a:pt x="422" y="179909"/>
                  </a:lnTo>
                  <a:lnTo>
                    <a:pt x="0" y="181323"/>
                  </a:lnTo>
                  <a:lnTo>
                    <a:pt x="424" y="182265"/>
                  </a:lnTo>
                  <a:lnTo>
                    <a:pt x="1412" y="182893"/>
                  </a:lnTo>
                  <a:lnTo>
                    <a:pt x="2071" y="184018"/>
                  </a:lnTo>
                  <a:lnTo>
                    <a:pt x="2803" y="187149"/>
                  </a:lnTo>
                  <a:lnTo>
                    <a:pt x="6891" y="190892"/>
                  </a:lnTo>
                  <a:lnTo>
                    <a:pt x="17643" y="199044"/>
                  </a:lnTo>
                  <a:lnTo>
                    <a:pt x="27971" y="211813"/>
                  </a:lnTo>
                  <a:lnTo>
                    <a:pt x="37598" y="217141"/>
                  </a:lnTo>
                  <a:lnTo>
                    <a:pt x="79733" y="226315"/>
                  </a:lnTo>
                  <a:lnTo>
                    <a:pt x="125929" y="233492"/>
                  </a:lnTo>
                  <a:lnTo>
                    <a:pt x="169978" y="234822"/>
                  </a:lnTo>
                  <a:lnTo>
                    <a:pt x="190567" y="236794"/>
                  </a:lnTo>
                  <a:lnTo>
                    <a:pt x="232166" y="244408"/>
                  </a:lnTo>
                  <a:lnTo>
                    <a:pt x="275743" y="247460"/>
                  </a:lnTo>
                  <a:lnTo>
                    <a:pt x="308189" y="247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SMARTInkShape-Group151">
            <a:extLst>
              <a:ext uri="{FF2B5EF4-FFF2-40B4-BE49-F238E27FC236}">
                <a16:creationId xmlns:a16="http://schemas.microsoft.com/office/drawing/2014/main" id="{C5CDE66B-E429-4778-8A5F-376A13E8F585}"/>
              </a:ext>
            </a:extLst>
          </p:cNvPr>
          <p:cNvGrpSpPr/>
          <p:nvPr/>
        </p:nvGrpSpPr>
        <p:grpSpPr>
          <a:xfrm>
            <a:off x="3040063" y="3531506"/>
            <a:ext cx="412463" cy="164195"/>
            <a:chOff x="3040063" y="3531506"/>
            <a:chExt cx="412463" cy="164195"/>
          </a:xfrm>
        </p:grpSpPr>
        <p:sp>
          <p:nvSpPr>
            <p:cNvPr id="339" name="SMARTInkShape-594">
              <a:extLst>
                <a:ext uri="{FF2B5EF4-FFF2-40B4-BE49-F238E27FC236}">
                  <a16:creationId xmlns:a16="http://schemas.microsoft.com/office/drawing/2014/main" id="{E0B962B3-B0AE-4E78-8C15-83B3CEF0589D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3040063" y="3600474"/>
              <a:ext cx="349251" cy="82527"/>
            </a:xfrm>
            <a:custGeom>
              <a:avLst/>
              <a:gdLst/>
              <a:ahLst/>
              <a:cxnLst/>
              <a:rect l="0" t="0" r="0" b="0"/>
              <a:pathLst>
                <a:path w="349251" h="82527">
                  <a:moveTo>
                    <a:pt x="0" y="82526"/>
                  </a:moveTo>
                  <a:lnTo>
                    <a:pt x="0" y="82526"/>
                  </a:lnTo>
                  <a:lnTo>
                    <a:pt x="0" y="79155"/>
                  </a:lnTo>
                  <a:lnTo>
                    <a:pt x="705" y="78162"/>
                  </a:lnTo>
                  <a:lnTo>
                    <a:pt x="1881" y="77500"/>
                  </a:lnTo>
                  <a:lnTo>
                    <a:pt x="3370" y="77059"/>
                  </a:lnTo>
                  <a:lnTo>
                    <a:pt x="22076" y="66102"/>
                  </a:lnTo>
                  <a:lnTo>
                    <a:pt x="65397" y="50657"/>
                  </a:lnTo>
                  <a:lnTo>
                    <a:pt x="83112" y="46272"/>
                  </a:lnTo>
                  <a:lnTo>
                    <a:pt x="95499" y="43835"/>
                  </a:lnTo>
                  <a:lnTo>
                    <a:pt x="133371" y="28611"/>
                  </a:lnTo>
                  <a:lnTo>
                    <a:pt x="180945" y="18658"/>
                  </a:lnTo>
                  <a:lnTo>
                    <a:pt x="197781" y="14449"/>
                  </a:lnTo>
                  <a:lnTo>
                    <a:pt x="241354" y="7313"/>
                  </a:lnTo>
                  <a:lnTo>
                    <a:pt x="285047" y="2020"/>
                  </a:lnTo>
                  <a:lnTo>
                    <a:pt x="331029" y="0"/>
                  </a:lnTo>
                  <a:lnTo>
                    <a:pt x="335977" y="1868"/>
                  </a:lnTo>
                  <a:lnTo>
                    <a:pt x="341532" y="5445"/>
                  </a:lnTo>
                  <a:lnTo>
                    <a:pt x="349250" y="632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SMARTInkShape-595">
              <a:extLst>
                <a:ext uri="{FF2B5EF4-FFF2-40B4-BE49-F238E27FC236}">
                  <a16:creationId xmlns:a16="http://schemas.microsoft.com/office/drawing/2014/main" id="{C7D6FFD8-FAAB-49A9-AD17-E2F31DB7F748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3319463" y="3531506"/>
              <a:ext cx="133063" cy="164195"/>
            </a:xfrm>
            <a:custGeom>
              <a:avLst/>
              <a:gdLst/>
              <a:ahLst/>
              <a:cxnLst/>
              <a:rect l="0" t="0" r="0" b="0"/>
              <a:pathLst>
                <a:path w="133063" h="164195">
                  <a:moveTo>
                    <a:pt x="0" y="30844"/>
                  </a:moveTo>
                  <a:lnTo>
                    <a:pt x="0" y="30844"/>
                  </a:lnTo>
                  <a:lnTo>
                    <a:pt x="0" y="27473"/>
                  </a:lnTo>
                  <a:lnTo>
                    <a:pt x="1881" y="23937"/>
                  </a:lnTo>
                  <a:lnTo>
                    <a:pt x="4364" y="20013"/>
                  </a:lnTo>
                  <a:lnTo>
                    <a:pt x="5467" y="15917"/>
                  </a:lnTo>
                  <a:lnTo>
                    <a:pt x="6467" y="14543"/>
                  </a:lnTo>
                  <a:lnTo>
                    <a:pt x="7839" y="13626"/>
                  </a:lnTo>
                  <a:lnTo>
                    <a:pt x="12415" y="11901"/>
                  </a:lnTo>
                  <a:lnTo>
                    <a:pt x="15986" y="11826"/>
                  </a:lnTo>
                  <a:lnTo>
                    <a:pt x="19569" y="9927"/>
                  </a:lnTo>
                  <a:lnTo>
                    <a:pt x="23514" y="7437"/>
                  </a:lnTo>
                  <a:lnTo>
                    <a:pt x="31795" y="5838"/>
                  </a:lnTo>
                  <a:lnTo>
                    <a:pt x="36708" y="4913"/>
                  </a:lnTo>
                  <a:lnTo>
                    <a:pt x="52036" y="0"/>
                  </a:lnTo>
                  <a:lnTo>
                    <a:pt x="54446" y="404"/>
                  </a:lnTo>
                  <a:lnTo>
                    <a:pt x="65539" y="4641"/>
                  </a:lnTo>
                  <a:lnTo>
                    <a:pt x="92957" y="6136"/>
                  </a:lnTo>
                  <a:lnTo>
                    <a:pt x="101565" y="10467"/>
                  </a:lnTo>
                  <a:lnTo>
                    <a:pt x="116414" y="11716"/>
                  </a:lnTo>
                  <a:lnTo>
                    <a:pt x="117826" y="12448"/>
                  </a:lnTo>
                  <a:lnTo>
                    <a:pt x="118767" y="13641"/>
                  </a:lnTo>
                  <a:lnTo>
                    <a:pt x="119395" y="15142"/>
                  </a:lnTo>
                  <a:lnTo>
                    <a:pt x="120519" y="16143"/>
                  </a:lnTo>
                  <a:lnTo>
                    <a:pt x="123649" y="17255"/>
                  </a:lnTo>
                  <a:lnTo>
                    <a:pt x="124766" y="18257"/>
                  </a:lnTo>
                  <a:lnTo>
                    <a:pt x="126007" y="21252"/>
                  </a:lnTo>
                  <a:lnTo>
                    <a:pt x="127043" y="22333"/>
                  </a:lnTo>
                  <a:lnTo>
                    <a:pt x="130076" y="23534"/>
                  </a:lnTo>
                  <a:lnTo>
                    <a:pt x="131167" y="24559"/>
                  </a:lnTo>
                  <a:lnTo>
                    <a:pt x="133062" y="29877"/>
                  </a:lnTo>
                  <a:lnTo>
                    <a:pt x="128929" y="36428"/>
                  </a:lnTo>
                  <a:lnTo>
                    <a:pt x="121945" y="71850"/>
                  </a:lnTo>
                  <a:lnTo>
                    <a:pt x="109783" y="95714"/>
                  </a:lnTo>
                  <a:lnTo>
                    <a:pt x="108059" y="102714"/>
                  </a:lnTo>
                  <a:lnTo>
                    <a:pt x="97013" y="124641"/>
                  </a:lnTo>
                  <a:lnTo>
                    <a:pt x="89885" y="146293"/>
                  </a:lnTo>
                  <a:lnTo>
                    <a:pt x="76200" y="16419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2" name="SMARTInkShape-596">
            <a:extLst>
              <a:ext uri="{FF2B5EF4-FFF2-40B4-BE49-F238E27FC236}">
                <a16:creationId xmlns:a16="http://schemas.microsoft.com/office/drawing/2014/main" id="{1CF7DB45-970D-40EB-80B4-DCFEFCE677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669463" y="4025900"/>
            <a:ext cx="1225551" cy="196851"/>
          </a:xfrm>
          <a:custGeom>
            <a:avLst/>
            <a:gdLst/>
            <a:ahLst/>
            <a:cxnLst/>
            <a:rect l="0" t="0" r="0" b="0"/>
            <a:pathLst>
              <a:path w="1225551" h="196851">
                <a:moveTo>
                  <a:pt x="0" y="0"/>
                </a:moveTo>
                <a:lnTo>
                  <a:pt x="0" y="0"/>
                </a:lnTo>
                <a:lnTo>
                  <a:pt x="3371" y="3371"/>
                </a:lnTo>
                <a:lnTo>
                  <a:pt x="6907" y="5026"/>
                </a:lnTo>
                <a:lnTo>
                  <a:pt x="50853" y="11366"/>
                </a:lnTo>
                <a:lnTo>
                  <a:pt x="96505" y="16048"/>
                </a:lnTo>
                <a:lnTo>
                  <a:pt x="140479" y="23239"/>
                </a:lnTo>
                <a:lnTo>
                  <a:pt x="183669" y="25116"/>
                </a:lnTo>
                <a:lnTo>
                  <a:pt x="225395" y="30413"/>
                </a:lnTo>
                <a:lnTo>
                  <a:pt x="262693" y="35509"/>
                </a:lnTo>
                <a:lnTo>
                  <a:pt x="308865" y="38743"/>
                </a:lnTo>
                <a:lnTo>
                  <a:pt x="341649" y="44501"/>
                </a:lnTo>
                <a:lnTo>
                  <a:pt x="375034" y="49882"/>
                </a:lnTo>
                <a:lnTo>
                  <a:pt x="410098" y="54625"/>
                </a:lnTo>
                <a:lnTo>
                  <a:pt x="449201" y="59086"/>
                </a:lnTo>
                <a:lnTo>
                  <a:pt x="490097" y="65301"/>
                </a:lnTo>
                <a:lnTo>
                  <a:pt x="531793" y="72061"/>
                </a:lnTo>
                <a:lnTo>
                  <a:pt x="573843" y="77418"/>
                </a:lnTo>
                <a:lnTo>
                  <a:pt x="616049" y="84032"/>
                </a:lnTo>
                <a:lnTo>
                  <a:pt x="658328" y="90970"/>
                </a:lnTo>
                <a:lnTo>
                  <a:pt x="700637" y="96405"/>
                </a:lnTo>
                <a:lnTo>
                  <a:pt x="742959" y="101173"/>
                </a:lnTo>
                <a:lnTo>
                  <a:pt x="784582" y="106349"/>
                </a:lnTo>
                <a:lnTo>
                  <a:pt x="824247" y="113354"/>
                </a:lnTo>
                <a:lnTo>
                  <a:pt x="863042" y="119289"/>
                </a:lnTo>
                <a:lnTo>
                  <a:pt x="900746" y="124984"/>
                </a:lnTo>
                <a:lnTo>
                  <a:pt x="936318" y="132219"/>
                </a:lnTo>
                <a:lnTo>
                  <a:pt x="970943" y="138257"/>
                </a:lnTo>
                <a:lnTo>
                  <a:pt x="1005147" y="143997"/>
                </a:lnTo>
                <a:lnTo>
                  <a:pt x="1039163" y="151252"/>
                </a:lnTo>
                <a:lnTo>
                  <a:pt x="1086677" y="163271"/>
                </a:lnTo>
                <a:lnTo>
                  <a:pt x="1125292" y="169027"/>
                </a:lnTo>
                <a:lnTo>
                  <a:pt x="1172898" y="180405"/>
                </a:lnTo>
                <a:lnTo>
                  <a:pt x="1225550" y="1968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7" name="SMARTInkShape-Group153">
            <a:extLst>
              <a:ext uri="{FF2B5EF4-FFF2-40B4-BE49-F238E27FC236}">
                <a16:creationId xmlns:a16="http://schemas.microsoft.com/office/drawing/2014/main" id="{72681FFB-4A56-454C-A7BA-AF67CFEB9690}"/>
              </a:ext>
            </a:extLst>
          </p:cNvPr>
          <p:cNvGrpSpPr/>
          <p:nvPr/>
        </p:nvGrpSpPr>
        <p:grpSpPr>
          <a:xfrm>
            <a:off x="823936" y="4337050"/>
            <a:ext cx="822590" cy="685801"/>
            <a:chOff x="823936" y="4337050"/>
            <a:chExt cx="822590" cy="685801"/>
          </a:xfrm>
        </p:grpSpPr>
        <p:sp>
          <p:nvSpPr>
            <p:cNvPr id="343" name="SMARTInkShape-597">
              <a:extLst>
                <a:ext uri="{FF2B5EF4-FFF2-40B4-BE49-F238E27FC236}">
                  <a16:creationId xmlns:a16="http://schemas.microsoft.com/office/drawing/2014/main" id="{8A55EA1F-A97E-449C-8925-D9550A363859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395415" y="4660902"/>
              <a:ext cx="251111" cy="311145"/>
            </a:xfrm>
            <a:custGeom>
              <a:avLst/>
              <a:gdLst/>
              <a:ahLst/>
              <a:cxnLst/>
              <a:rect l="0" t="0" r="0" b="0"/>
              <a:pathLst>
                <a:path w="251111" h="311145">
                  <a:moveTo>
                    <a:pt x="76197" y="57148"/>
                  </a:moveTo>
                  <a:lnTo>
                    <a:pt x="76197" y="57148"/>
                  </a:lnTo>
                  <a:lnTo>
                    <a:pt x="76197" y="103649"/>
                  </a:lnTo>
                  <a:lnTo>
                    <a:pt x="74316" y="121256"/>
                  </a:lnTo>
                  <a:lnTo>
                    <a:pt x="63332" y="163828"/>
                  </a:lnTo>
                  <a:lnTo>
                    <a:pt x="48901" y="208112"/>
                  </a:lnTo>
                  <a:lnTo>
                    <a:pt x="36861" y="234665"/>
                  </a:lnTo>
                  <a:lnTo>
                    <a:pt x="31346" y="263245"/>
                  </a:lnTo>
                  <a:lnTo>
                    <a:pt x="8314" y="302949"/>
                  </a:lnTo>
                  <a:lnTo>
                    <a:pt x="7658" y="305682"/>
                  </a:lnTo>
                  <a:lnTo>
                    <a:pt x="6516" y="307504"/>
                  </a:lnTo>
                  <a:lnTo>
                    <a:pt x="5049" y="308719"/>
                  </a:lnTo>
                  <a:lnTo>
                    <a:pt x="5" y="311144"/>
                  </a:lnTo>
                  <a:lnTo>
                    <a:pt x="0" y="307776"/>
                  </a:lnTo>
                  <a:lnTo>
                    <a:pt x="19096" y="264753"/>
                  </a:lnTo>
                  <a:lnTo>
                    <a:pt x="35983" y="219481"/>
                  </a:lnTo>
                  <a:lnTo>
                    <a:pt x="43037" y="198929"/>
                  </a:lnTo>
                  <a:lnTo>
                    <a:pt x="68724" y="152190"/>
                  </a:lnTo>
                  <a:lnTo>
                    <a:pt x="87297" y="108641"/>
                  </a:lnTo>
                  <a:lnTo>
                    <a:pt x="96733" y="93964"/>
                  </a:lnTo>
                  <a:lnTo>
                    <a:pt x="102518" y="78244"/>
                  </a:lnTo>
                  <a:lnTo>
                    <a:pt x="112497" y="63678"/>
                  </a:lnTo>
                  <a:lnTo>
                    <a:pt x="113097" y="61501"/>
                  </a:lnTo>
                  <a:lnTo>
                    <a:pt x="114203" y="60050"/>
                  </a:lnTo>
                  <a:lnTo>
                    <a:pt x="119659" y="57530"/>
                  </a:lnTo>
                  <a:lnTo>
                    <a:pt x="120208" y="55436"/>
                  </a:lnTo>
                  <a:lnTo>
                    <a:pt x="120622" y="51070"/>
                  </a:lnTo>
                  <a:lnTo>
                    <a:pt x="126974" y="50799"/>
                  </a:lnTo>
                  <a:lnTo>
                    <a:pt x="126997" y="40790"/>
                  </a:lnTo>
                  <a:lnTo>
                    <a:pt x="126997" y="43827"/>
                  </a:lnTo>
                  <a:lnTo>
                    <a:pt x="126997" y="28379"/>
                  </a:lnTo>
                  <a:lnTo>
                    <a:pt x="127703" y="27385"/>
                  </a:lnTo>
                  <a:lnTo>
                    <a:pt x="128879" y="26723"/>
                  </a:lnTo>
                  <a:lnTo>
                    <a:pt x="130368" y="26281"/>
                  </a:lnTo>
                  <a:lnTo>
                    <a:pt x="131361" y="25281"/>
                  </a:lnTo>
                  <a:lnTo>
                    <a:pt x="133879" y="18983"/>
                  </a:lnTo>
                  <a:lnTo>
                    <a:pt x="136641" y="15962"/>
                  </a:lnTo>
                  <a:lnTo>
                    <a:pt x="140221" y="14149"/>
                  </a:lnTo>
                  <a:lnTo>
                    <a:pt x="150350" y="12184"/>
                  </a:lnTo>
                  <a:lnTo>
                    <a:pt x="158761" y="7710"/>
                  </a:lnTo>
                  <a:lnTo>
                    <a:pt x="205270" y="174"/>
                  </a:lnTo>
                  <a:lnTo>
                    <a:pt x="230689" y="0"/>
                  </a:lnTo>
                  <a:lnTo>
                    <a:pt x="234936" y="1881"/>
                  </a:lnTo>
                  <a:lnTo>
                    <a:pt x="240041" y="5466"/>
                  </a:lnTo>
                  <a:lnTo>
                    <a:pt x="245413" y="15608"/>
                  </a:lnTo>
                  <a:lnTo>
                    <a:pt x="247691" y="22889"/>
                  </a:lnTo>
                  <a:lnTo>
                    <a:pt x="250724" y="27341"/>
                  </a:lnTo>
                  <a:lnTo>
                    <a:pt x="251110" y="29515"/>
                  </a:lnTo>
                  <a:lnTo>
                    <a:pt x="250661" y="31670"/>
                  </a:lnTo>
                  <a:lnTo>
                    <a:pt x="248987" y="35947"/>
                  </a:lnTo>
                  <a:lnTo>
                    <a:pt x="248243" y="40199"/>
                  </a:lnTo>
                  <a:lnTo>
                    <a:pt x="217809" y="83029"/>
                  </a:lnTo>
                  <a:lnTo>
                    <a:pt x="189913" y="107454"/>
                  </a:lnTo>
                  <a:lnTo>
                    <a:pt x="146013" y="137552"/>
                  </a:lnTo>
                  <a:lnTo>
                    <a:pt x="121346" y="153098"/>
                  </a:lnTo>
                  <a:lnTo>
                    <a:pt x="84036" y="163443"/>
                  </a:lnTo>
                  <a:lnTo>
                    <a:pt x="69847" y="1650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MARTInkShape-598">
              <a:extLst>
                <a:ext uri="{FF2B5EF4-FFF2-40B4-BE49-F238E27FC236}">
                  <a16:creationId xmlns:a16="http://schemas.microsoft.com/office/drawing/2014/main" id="{963D81CB-68B7-4ECB-BD9D-85D9CFC58614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1211262" y="4679950"/>
              <a:ext cx="165101" cy="342901"/>
            </a:xfrm>
            <a:custGeom>
              <a:avLst/>
              <a:gdLst/>
              <a:ahLst/>
              <a:cxnLst/>
              <a:rect l="0" t="0" r="0" b="0"/>
              <a:pathLst>
                <a:path w="165101" h="342901">
                  <a:moveTo>
                    <a:pt x="165100" y="0"/>
                  </a:moveTo>
                  <a:lnTo>
                    <a:pt x="165100" y="0"/>
                  </a:lnTo>
                  <a:lnTo>
                    <a:pt x="165100" y="3371"/>
                  </a:lnTo>
                  <a:lnTo>
                    <a:pt x="164395" y="4364"/>
                  </a:lnTo>
                  <a:lnTo>
                    <a:pt x="163219" y="5026"/>
                  </a:lnTo>
                  <a:lnTo>
                    <a:pt x="161729" y="5467"/>
                  </a:lnTo>
                  <a:lnTo>
                    <a:pt x="152235" y="13141"/>
                  </a:lnTo>
                  <a:lnTo>
                    <a:pt x="128481" y="45463"/>
                  </a:lnTo>
                  <a:lnTo>
                    <a:pt x="112893" y="85123"/>
                  </a:lnTo>
                  <a:lnTo>
                    <a:pt x="93718" y="125392"/>
                  </a:lnTo>
                  <a:lnTo>
                    <a:pt x="73912" y="171681"/>
                  </a:lnTo>
                  <a:lnTo>
                    <a:pt x="50348" y="217409"/>
                  </a:lnTo>
                  <a:lnTo>
                    <a:pt x="32053" y="263627"/>
                  </a:lnTo>
                  <a:lnTo>
                    <a:pt x="16575" y="302364"/>
                  </a:lnTo>
                  <a:lnTo>
                    <a:pt x="0" y="342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SMARTInkShape-599">
              <a:extLst>
                <a:ext uri="{FF2B5EF4-FFF2-40B4-BE49-F238E27FC236}">
                  <a16:creationId xmlns:a16="http://schemas.microsoft.com/office/drawing/2014/main" id="{044FA992-CD59-4D59-A577-5F44997919E1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1198824" y="4629150"/>
              <a:ext cx="75939" cy="177801"/>
            </a:xfrm>
            <a:custGeom>
              <a:avLst/>
              <a:gdLst/>
              <a:ahLst/>
              <a:cxnLst/>
              <a:rect l="0" t="0" r="0" b="0"/>
              <a:pathLst>
                <a:path w="75939" h="177801">
                  <a:moveTo>
                    <a:pt x="6088" y="0"/>
                  </a:moveTo>
                  <a:lnTo>
                    <a:pt x="6088" y="0"/>
                  </a:lnTo>
                  <a:lnTo>
                    <a:pt x="2717" y="0"/>
                  </a:lnTo>
                  <a:lnTo>
                    <a:pt x="1724" y="706"/>
                  </a:lnTo>
                  <a:lnTo>
                    <a:pt x="1062" y="1882"/>
                  </a:lnTo>
                  <a:lnTo>
                    <a:pt x="0" y="8839"/>
                  </a:lnTo>
                  <a:lnTo>
                    <a:pt x="1736" y="12865"/>
                  </a:lnTo>
                  <a:lnTo>
                    <a:pt x="3187" y="14927"/>
                  </a:lnTo>
                  <a:lnTo>
                    <a:pt x="5229" y="24571"/>
                  </a:lnTo>
                  <a:lnTo>
                    <a:pt x="5834" y="32994"/>
                  </a:lnTo>
                  <a:lnTo>
                    <a:pt x="7857" y="37712"/>
                  </a:lnTo>
                  <a:lnTo>
                    <a:pt x="9384" y="39958"/>
                  </a:lnTo>
                  <a:lnTo>
                    <a:pt x="23217" y="84562"/>
                  </a:lnTo>
                  <a:lnTo>
                    <a:pt x="44192" y="129811"/>
                  </a:lnTo>
                  <a:lnTo>
                    <a:pt x="56889" y="156558"/>
                  </a:lnTo>
                  <a:lnTo>
                    <a:pt x="75938" y="177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SMARTInkShape-600">
              <a:extLst>
                <a:ext uri="{FF2B5EF4-FFF2-40B4-BE49-F238E27FC236}">
                  <a16:creationId xmlns:a16="http://schemas.microsoft.com/office/drawing/2014/main" id="{9EC938DE-EDF5-4E60-8F2C-61A6B8710C1F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823936" y="4337050"/>
              <a:ext cx="190477" cy="495301"/>
            </a:xfrm>
            <a:custGeom>
              <a:avLst/>
              <a:gdLst/>
              <a:ahLst/>
              <a:cxnLst/>
              <a:rect l="0" t="0" r="0" b="0"/>
              <a:pathLst>
                <a:path w="190477" h="495301">
                  <a:moveTo>
                    <a:pt x="88876" y="0"/>
                  </a:moveTo>
                  <a:lnTo>
                    <a:pt x="88876" y="0"/>
                  </a:lnTo>
                  <a:lnTo>
                    <a:pt x="82134" y="3371"/>
                  </a:lnTo>
                  <a:lnTo>
                    <a:pt x="80148" y="5070"/>
                  </a:lnTo>
                  <a:lnTo>
                    <a:pt x="76648" y="10126"/>
                  </a:lnTo>
                  <a:lnTo>
                    <a:pt x="73329" y="11556"/>
                  </a:lnTo>
                  <a:lnTo>
                    <a:pt x="72161" y="12643"/>
                  </a:lnTo>
                  <a:lnTo>
                    <a:pt x="70864" y="15732"/>
                  </a:lnTo>
                  <a:lnTo>
                    <a:pt x="69813" y="16838"/>
                  </a:lnTo>
                  <a:lnTo>
                    <a:pt x="66763" y="18067"/>
                  </a:lnTo>
                  <a:lnTo>
                    <a:pt x="65667" y="19100"/>
                  </a:lnTo>
                  <a:lnTo>
                    <a:pt x="53408" y="46871"/>
                  </a:lnTo>
                  <a:lnTo>
                    <a:pt x="42041" y="92654"/>
                  </a:lnTo>
                  <a:lnTo>
                    <a:pt x="33573" y="133565"/>
                  </a:lnTo>
                  <a:lnTo>
                    <a:pt x="31264" y="172759"/>
                  </a:lnTo>
                  <a:lnTo>
                    <a:pt x="26748" y="215532"/>
                  </a:lnTo>
                  <a:lnTo>
                    <a:pt x="22276" y="254790"/>
                  </a:lnTo>
                  <a:lnTo>
                    <a:pt x="18963" y="294086"/>
                  </a:lnTo>
                  <a:lnTo>
                    <a:pt x="13644" y="338371"/>
                  </a:lnTo>
                  <a:lnTo>
                    <a:pt x="7294" y="380602"/>
                  </a:lnTo>
                  <a:lnTo>
                    <a:pt x="5812" y="400546"/>
                  </a:lnTo>
                  <a:lnTo>
                    <a:pt x="0" y="418977"/>
                  </a:lnTo>
                  <a:lnTo>
                    <a:pt x="3354" y="419064"/>
                  </a:lnTo>
                  <a:lnTo>
                    <a:pt x="4345" y="418370"/>
                  </a:lnTo>
                  <a:lnTo>
                    <a:pt x="5005" y="417202"/>
                  </a:lnTo>
                  <a:lnTo>
                    <a:pt x="5446" y="415718"/>
                  </a:lnTo>
                  <a:lnTo>
                    <a:pt x="6445" y="414729"/>
                  </a:lnTo>
                  <a:lnTo>
                    <a:pt x="9436" y="413630"/>
                  </a:lnTo>
                  <a:lnTo>
                    <a:pt x="13118" y="409378"/>
                  </a:lnTo>
                  <a:lnTo>
                    <a:pt x="35259" y="370508"/>
                  </a:lnTo>
                  <a:lnTo>
                    <a:pt x="36824" y="363167"/>
                  </a:lnTo>
                  <a:lnTo>
                    <a:pt x="38653" y="359939"/>
                  </a:lnTo>
                  <a:lnTo>
                    <a:pt x="47963" y="349689"/>
                  </a:lnTo>
                  <a:lnTo>
                    <a:pt x="48901" y="347426"/>
                  </a:lnTo>
                  <a:lnTo>
                    <a:pt x="50232" y="345917"/>
                  </a:lnTo>
                  <a:lnTo>
                    <a:pt x="63568" y="338051"/>
                  </a:lnTo>
                  <a:lnTo>
                    <a:pt x="71961" y="336846"/>
                  </a:lnTo>
                  <a:lnTo>
                    <a:pt x="76184" y="338563"/>
                  </a:lnTo>
                  <a:lnTo>
                    <a:pt x="103693" y="364077"/>
                  </a:lnTo>
                  <a:lnTo>
                    <a:pt x="106045" y="372068"/>
                  </a:lnTo>
                  <a:lnTo>
                    <a:pt x="109250" y="386585"/>
                  </a:lnTo>
                  <a:lnTo>
                    <a:pt x="114669" y="397942"/>
                  </a:lnTo>
                  <a:lnTo>
                    <a:pt x="116655" y="400761"/>
                  </a:lnTo>
                  <a:lnTo>
                    <a:pt x="118861" y="407657"/>
                  </a:lnTo>
                  <a:lnTo>
                    <a:pt x="121985" y="419473"/>
                  </a:lnTo>
                  <a:lnTo>
                    <a:pt x="127379" y="430029"/>
                  </a:lnTo>
                  <a:lnTo>
                    <a:pt x="136907" y="442150"/>
                  </a:lnTo>
                  <a:lnTo>
                    <a:pt x="142683" y="456307"/>
                  </a:lnTo>
                  <a:lnTo>
                    <a:pt x="148303" y="462213"/>
                  </a:lnTo>
                  <a:lnTo>
                    <a:pt x="154094" y="467189"/>
                  </a:lnTo>
                  <a:lnTo>
                    <a:pt x="161487" y="478289"/>
                  </a:lnTo>
                  <a:lnTo>
                    <a:pt x="165363" y="480684"/>
                  </a:lnTo>
                  <a:lnTo>
                    <a:pt x="169437" y="482454"/>
                  </a:lnTo>
                  <a:lnTo>
                    <a:pt x="190476" y="495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SMARTInkShape-Group154">
            <a:extLst>
              <a:ext uri="{FF2B5EF4-FFF2-40B4-BE49-F238E27FC236}">
                <a16:creationId xmlns:a16="http://schemas.microsoft.com/office/drawing/2014/main" id="{784EC298-567B-4E11-87A2-7F6709EF93DD}"/>
              </a:ext>
            </a:extLst>
          </p:cNvPr>
          <p:cNvGrpSpPr/>
          <p:nvPr/>
        </p:nvGrpSpPr>
        <p:grpSpPr>
          <a:xfrm>
            <a:off x="1916119" y="4502150"/>
            <a:ext cx="82545" cy="184151"/>
            <a:chOff x="1916119" y="4502150"/>
            <a:chExt cx="82545" cy="184151"/>
          </a:xfrm>
        </p:grpSpPr>
        <p:sp>
          <p:nvSpPr>
            <p:cNvPr id="348" name="SMARTInkShape-601">
              <a:extLst>
                <a:ext uri="{FF2B5EF4-FFF2-40B4-BE49-F238E27FC236}">
                  <a16:creationId xmlns:a16="http://schemas.microsoft.com/office/drawing/2014/main" id="{F02FBDEA-2D66-49D8-8D8F-7538D440E407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985992" y="4673600"/>
              <a:ext cx="12672" cy="12701"/>
            </a:xfrm>
            <a:custGeom>
              <a:avLst/>
              <a:gdLst/>
              <a:ahLst/>
              <a:cxnLst/>
              <a:rect l="0" t="0" r="0" b="0"/>
              <a:pathLst>
                <a:path w="12672" h="12701">
                  <a:moveTo>
                    <a:pt x="12671" y="0"/>
                  </a:moveTo>
                  <a:lnTo>
                    <a:pt x="12671" y="0"/>
                  </a:lnTo>
                  <a:lnTo>
                    <a:pt x="9299" y="3371"/>
                  </a:lnTo>
                  <a:lnTo>
                    <a:pt x="5763" y="5026"/>
                  </a:lnTo>
                  <a:lnTo>
                    <a:pt x="3832" y="5467"/>
                  </a:lnTo>
                  <a:lnTo>
                    <a:pt x="2545" y="6467"/>
                  </a:lnTo>
                  <a:lnTo>
                    <a:pt x="0" y="12616"/>
                  </a:lnTo>
                  <a:lnTo>
                    <a:pt x="12671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SMARTInkShape-602">
              <a:extLst>
                <a:ext uri="{FF2B5EF4-FFF2-40B4-BE49-F238E27FC236}">
                  <a16:creationId xmlns:a16="http://schemas.microsoft.com/office/drawing/2014/main" id="{52380E6D-DCA7-477D-B3B3-60495EBEF112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916119" y="4502150"/>
              <a:ext cx="12695" cy="19051"/>
            </a:xfrm>
            <a:custGeom>
              <a:avLst/>
              <a:gdLst/>
              <a:ahLst/>
              <a:cxnLst/>
              <a:rect l="0" t="0" r="0" b="0"/>
              <a:pathLst>
                <a:path w="12695" h="19051">
                  <a:moveTo>
                    <a:pt x="6344" y="0"/>
                  </a:moveTo>
                  <a:lnTo>
                    <a:pt x="6344" y="0"/>
                  </a:lnTo>
                  <a:lnTo>
                    <a:pt x="0" y="0"/>
                  </a:lnTo>
                  <a:lnTo>
                    <a:pt x="3366" y="3371"/>
                  </a:lnTo>
                  <a:lnTo>
                    <a:pt x="5020" y="6908"/>
                  </a:lnTo>
                  <a:lnTo>
                    <a:pt x="5461" y="8839"/>
                  </a:lnTo>
                  <a:lnTo>
                    <a:pt x="12694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SMARTInkShape-Group155">
            <a:extLst>
              <a:ext uri="{FF2B5EF4-FFF2-40B4-BE49-F238E27FC236}">
                <a16:creationId xmlns:a16="http://schemas.microsoft.com/office/drawing/2014/main" id="{60B73964-3DB1-4A7D-B47F-05E398ABF8E9}"/>
              </a:ext>
            </a:extLst>
          </p:cNvPr>
          <p:cNvGrpSpPr/>
          <p:nvPr/>
        </p:nvGrpSpPr>
        <p:grpSpPr>
          <a:xfrm>
            <a:off x="2710745" y="4375183"/>
            <a:ext cx="703969" cy="349218"/>
            <a:chOff x="2710745" y="4375183"/>
            <a:chExt cx="703969" cy="349218"/>
          </a:xfrm>
        </p:grpSpPr>
        <p:sp>
          <p:nvSpPr>
            <p:cNvPr id="351" name="SMARTInkShape-603">
              <a:extLst>
                <a:ext uri="{FF2B5EF4-FFF2-40B4-BE49-F238E27FC236}">
                  <a16:creationId xmlns:a16="http://schemas.microsoft.com/office/drawing/2014/main" id="{EB13FACF-7C0A-4FD3-B82D-FA69E1A89D7B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3294063" y="4502150"/>
              <a:ext cx="120651" cy="19051"/>
            </a:xfrm>
            <a:custGeom>
              <a:avLst/>
              <a:gdLst/>
              <a:ahLst/>
              <a:cxnLst/>
              <a:rect l="0" t="0" r="0" b="0"/>
              <a:pathLst>
                <a:path w="120651" h="19051">
                  <a:moveTo>
                    <a:pt x="0" y="19050"/>
                  </a:moveTo>
                  <a:lnTo>
                    <a:pt x="0" y="19050"/>
                  </a:lnTo>
                  <a:lnTo>
                    <a:pt x="5467" y="13583"/>
                  </a:lnTo>
                  <a:lnTo>
                    <a:pt x="29517" y="12010"/>
                  </a:lnTo>
                  <a:lnTo>
                    <a:pt x="38077" y="7677"/>
                  </a:lnTo>
                  <a:lnTo>
                    <a:pt x="84280" y="6353"/>
                  </a:lnTo>
                  <a:lnTo>
                    <a:pt x="103944" y="5645"/>
                  </a:lnTo>
                  <a:lnTo>
                    <a:pt x="1206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SMARTInkShape-604">
              <a:extLst>
                <a:ext uri="{FF2B5EF4-FFF2-40B4-BE49-F238E27FC236}">
                  <a16:creationId xmlns:a16="http://schemas.microsoft.com/office/drawing/2014/main" id="{F379AB2C-5765-4C32-9931-59E4C724A847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3186113" y="4572000"/>
              <a:ext cx="57151" cy="88901"/>
            </a:xfrm>
            <a:custGeom>
              <a:avLst/>
              <a:gdLst/>
              <a:ahLst/>
              <a:cxnLst/>
              <a:rect l="0" t="0" r="0" b="0"/>
              <a:pathLst>
                <a:path w="57151" h="88901">
                  <a:moveTo>
                    <a:pt x="0" y="88900"/>
                  </a:moveTo>
                  <a:lnTo>
                    <a:pt x="0" y="88900"/>
                  </a:lnTo>
                  <a:lnTo>
                    <a:pt x="17882" y="88900"/>
                  </a:lnTo>
                  <a:lnTo>
                    <a:pt x="36869" y="71072"/>
                  </a:lnTo>
                  <a:lnTo>
                    <a:pt x="41106" y="63470"/>
                  </a:lnTo>
                  <a:lnTo>
                    <a:pt x="50859" y="18882"/>
                  </a:lnTo>
                  <a:lnTo>
                    <a:pt x="571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SMARTInkShape-605">
              <a:extLst>
                <a:ext uri="{FF2B5EF4-FFF2-40B4-BE49-F238E27FC236}">
                  <a16:creationId xmlns:a16="http://schemas.microsoft.com/office/drawing/2014/main" id="{1B691247-2614-4438-9EA5-D2C872D3E0D7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2989270" y="4457700"/>
              <a:ext cx="142352" cy="196826"/>
            </a:xfrm>
            <a:custGeom>
              <a:avLst/>
              <a:gdLst/>
              <a:ahLst/>
              <a:cxnLst/>
              <a:rect l="0" t="0" r="0" b="0"/>
              <a:pathLst>
                <a:path w="142352" h="196826">
                  <a:moveTo>
                    <a:pt x="50793" y="114300"/>
                  </a:moveTo>
                  <a:lnTo>
                    <a:pt x="50793" y="114300"/>
                  </a:lnTo>
                  <a:lnTo>
                    <a:pt x="45017" y="119370"/>
                  </a:lnTo>
                  <a:lnTo>
                    <a:pt x="22709" y="132549"/>
                  </a:lnTo>
                  <a:lnTo>
                    <a:pt x="9301" y="149749"/>
                  </a:lnTo>
                  <a:lnTo>
                    <a:pt x="991" y="172663"/>
                  </a:lnTo>
                  <a:lnTo>
                    <a:pt x="0" y="187404"/>
                  </a:lnTo>
                  <a:lnTo>
                    <a:pt x="703" y="188436"/>
                  </a:lnTo>
                  <a:lnTo>
                    <a:pt x="1877" y="189124"/>
                  </a:lnTo>
                  <a:lnTo>
                    <a:pt x="3366" y="189583"/>
                  </a:lnTo>
                  <a:lnTo>
                    <a:pt x="4358" y="190594"/>
                  </a:lnTo>
                  <a:lnTo>
                    <a:pt x="5461" y="193599"/>
                  </a:lnTo>
                  <a:lnTo>
                    <a:pt x="7166" y="194683"/>
                  </a:lnTo>
                  <a:lnTo>
                    <a:pt x="20571" y="196565"/>
                  </a:lnTo>
                  <a:lnTo>
                    <a:pt x="42646" y="196825"/>
                  </a:lnTo>
                  <a:lnTo>
                    <a:pt x="49053" y="194957"/>
                  </a:lnTo>
                  <a:lnTo>
                    <a:pt x="58509" y="188058"/>
                  </a:lnTo>
                  <a:lnTo>
                    <a:pt x="93396" y="158294"/>
                  </a:lnTo>
                  <a:lnTo>
                    <a:pt x="127924" y="117648"/>
                  </a:lnTo>
                  <a:lnTo>
                    <a:pt x="141969" y="75200"/>
                  </a:lnTo>
                  <a:lnTo>
                    <a:pt x="142351" y="64937"/>
                  </a:lnTo>
                  <a:lnTo>
                    <a:pt x="137880" y="27319"/>
                  </a:lnTo>
                  <a:lnTo>
                    <a:pt x="130924" y="17737"/>
                  </a:lnTo>
                  <a:lnTo>
                    <a:pt x="125212" y="10706"/>
                  </a:lnTo>
                  <a:lnTo>
                    <a:pt x="122673" y="5228"/>
                  </a:lnTo>
                  <a:lnTo>
                    <a:pt x="120585" y="3485"/>
                  </a:lnTo>
                  <a:lnTo>
                    <a:pt x="10794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SMARTInkShape-606">
              <a:extLst>
                <a:ext uri="{FF2B5EF4-FFF2-40B4-BE49-F238E27FC236}">
                  <a16:creationId xmlns:a16="http://schemas.microsoft.com/office/drawing/2014/main" id="{FC5C8560-B247-4805-BAA1-6B3FF5D3E532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2710745" y="4457700"/>
              <a:ext cx="151519" cy="120651"/>
            </a:xfrm>
            <a:custGeom>
              <a:avLst/>
              <a:gdLst/>
              <a:ahLst/>
              <a:cxnLst/>
              <a:rect l="0" t="0" r="0" b="0"/>
              <a:pathLst>
                <a:path w="151519" h="120651">
                  <a:moveTo>
                    <a:pt x="5468" y="0"/>
                  </a:moveTo>
                  <a:lnTo>
                    <a:pt x="5468" y="0"/>
                  </a:lnTo>
                  <a:lnTo>
                    <a:pt x="1103" y="10139"/>
                  </a:lnTo>
                  <a:lnTo>
                    <a:pt x="0" y="17677"/>
                  </a:lnTo>
                  <a:lnTo>
                    <a:pt x="8033" y="51237"/>
                  </a:lnTo>
                  <a:lnTo>
                    <a:pt x="20324" y="80100"/>
                  </a:lnTo>
                  <a:lnTo>
                    <a:pt x="43922" y="102433"/>
                  </a:lnTo>
                  <a:lnTo>
                    <a:pt x="72535" y="116304"/>
                  </a:lnTo>
                  <a:lnTo>
                    <a:pt x="95072" y="119792"/>
                  </a:lnTo>
                  <a:lnTo>
                    <a:pt x="141824" y="120617"/>
                  </a:lnTo>
                  <a:lnTo>
                    <a:pt x="151518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SMARTInkShape-607">
              <a:extLst>
                <a:ext uri="{FF2B5EF4-FFF2-40B4-BE49-F238E27FC236}">
                  <a16:creationId xmlns:a16="http://schemas.microsoft.com/office/drawing/2014/main" id="{2DA12C63-A464-4D20-B2F4-94F3E912F9BC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2767013" y="4375183"/>
              <a:ext cx="88901" cy="349218"/>
            </a:xfrm>
            <a:custGeom>
              <a:avLst/>
              <a:gdLst/>
              <a:ahLst/>
              <a:cxnLst/>
              <a:rect l="0" t="0" r="0" b="0"/>
              <a:pathLst>
                <a:path w="88901" h="349218">
                  <a:moveTo>
                    <a:pt x="0" y="349217"/>
                  </a:moveTo>
                  <a:lnTo>
                    <a:pt x="0" y="349217"/>
                  </a:lnTo>
                  <a:lnTo>
                    <a:pt x="0" y="343750"/>
                  </a:lnTo>
                  <a:lnTo>
                    <a:pt x="8838" y="330735"/>
                  </a:lnTo>
                  <a:lnTo>
                    <a:pt x="9419" y="327018"/>
                  </a:lnTo>
                  <a:lnTo>
                    <a:pt x="8278" y="314339"/>
                  </a:lnTo>
                  <a:lnTo>
                    <a:pt x="15857" y="268641"/>
                  </a:lnTo>
                  <a:lnTo>
                    <a:pt x="24237" y="225370"/>
                  </a:lnTo>
                  <a:lnTo>
                    <a:pt x="32154" y="187119"/>
                  </a:lnTo>
                  <a:lnTo>
                    <a:pt x="37316" y="142179"/>
                  </a:lnTo>
                  <a:lnTo>
                    <a:pt x="37996" y="99502"/>
                  </a:lnTo>
                  <a:lnTo>
                    <a:pt x="49025" y="57493"/>
                  </a:lnTo>
                  <a:lnTo>
                    <a:pt x="57650" y="15700"/>
                  </a:lnTo>
                  <a:lnTo>
                    <a:pt x="62135" y="6498"/>
                  </a:lnTo>
                  <a:lnTo>
                    <a:pt x="63476" y="81"/>
                  </a:lnTo>
                  <a:lnTo>
                    <a:pt x="66863" y="0"/>
                  </a:lnTo>
                  <a:lnTo>
                    <a:pt x="67859" y="695"/>
                  </a:lnTo>
                  <a:lnTo>
                    <a:pt x="68522" y="1864"/>
                  </a:lnTo>
                  <a:lnTo>
                    <a:pt x="80374" y="44643"/>
                  </a:lnTo>
                  <a:lnTo>
                    <a:pt x="88469" y="88834"/>
                  </a:lnTo>
                  <a:lnTo>
                    <a:pt x="88900" y="10791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5" name="SMARTInkShape-Group156">
            <a:extLst>
              <a:ext uri="{FF2B5EF4-FFF2-40B4-BE49-F238E27FC236}">
                <a16:creationId xmlns:a16="http://schemas.microsoft.com/office/drawing/2014/main" id="{2FC93FC4-217C-423E-AB1C-D70561A6263D}"/>
              </a:ext>
            </a:extLst>
          </p:cNvPr>
          <p:cNvGrpSpPr/>
          <p:nvPr/>
        </p:nvGrpSpPr>
        <p:grpSpPr>
          <a:xfrm>
            <a:off x="3865570" y="4356100"/>
            <a:ext cx="603244" cy="361951"/>
            <a:chOff x="3865570" y="4356100"/>
            <a:chExt cx="603244" cy="361951"/>
          </a:xfrm>
        </p:grpSpPr>
        <p:sp>
          <p:nvSpPr>
            <p:cNvPr id="357" name="SMARTInkShape-608">
              <a:extLst>
                <a:ext uri="{FF2B5EF4-FFF2-40B4-BE49-F238E27FC236}">
                  <a16:creationId xmlns:a16="http://schemas.microsoft.com/office/drawing/2014/main" id="{18B7387D-9E8F-4F6C-9DD6-F7CEEDDE4A81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4119563" y="4476750"/>
              <a:ext cx="25401" cy="177801"/>
            </a:xfrm>
            <a:custGeom>
              <a:avLst/>
              <a:gdLst/>
              <a:ahLst/>
              <a:cxnLst/>
              <a:rect l="0" t="0" r="0" b="0"/>
              <a:pathLst>
                <a:path w="25401" h="177801">
                  <a:moveTo>
                    <a:pt x="25400" y="0"/>
                  </a:moveTo>
                  <a:lnTo>
                    <a:pt x="25400" y="0"/>
                  </a:lnTo>
                  <a:lnTo>
                    <a:pt x="25400" y="3371"/>
                  </a:lnTo>
                  <a:lnTo>
                    <a:pt x="23518" y="6908"/>
                  </a:lnTo>
                  <a:lnTo>
                    <a:pt x="21035" y="10831"/>
                  </a:lnTo>
                  <a:lnTo>
                    <a:pt x="19442" y="19099"/>
                  </a:lnTo>
                  <a:lnTo>
                    <a:pt x="13292" y="65808"/>
                  </a:lnTo>
                  <a:lnTo>
                    <a:pt x="10935" y="87475"/>
                  </a:lnTo>
                  <a:lnTo>
                    <a:pt x="962" y="133305"/>
                  </a:lnTo>
                  <a:lnTo>
                    <a:pt x="0" y="177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SMARTInkShape-609">
              <a:extLst>
                <a:ext uri="{FF2B5EF4-FFF2-40B4-BE49-F238E27FC236}">
                  <a16:creationId xmlns:a16="http://schemas.microsoft.com/office/drawing/2014/main" id="{BF31E47E-2251-4466-B9B7-FB9107E0C466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4052404" y="4451350"/>
              <a:ext cx="168760" cy="69772"/>
            </a:xfrm>
            <a:custGeom>
              <a:avLst/>
              <a:gdLst/>
              <a:ahLst/>
              <a:cxnLst/>
              <a:rect l="0" t="0" r="0" b="0"/>
              <a:pathLst>
                <a:path w="168760" h="69772">
                  <a:moveTo>
                    <a:pt x="3659" y="50800"/>
                  </a:moveTo>
                  <a:lnTo>
                    <a:pt x="3659" y="50800"/>
                  </a:lnTo>
                  <a:lnTo>
                    <a:pt x="3659" y="54171"/>
                  </a:lnTo>
                  <a:lnTo>
                    <a:pt x="2953" y="55164"/>
                  </a:lnTo>
                  <a:lnTo>
                    <a:pt x="1777" y="55826"/>
                  </a:lnTo>
                  <a:lnTo>
                    <a:pt x="287" y="56267"/>
                  </a:lnTo>
                  <a:lnTo>
                    <a:pt x="0" y="56562"/>
                  </a:lnTo>
                  <a:lnTo>
                    <a:pt x="514" y="56758"/>
                  </a:lnTo>
                  <a:lnTo>
                    <a:pt x="1562" y="56889"/>
                  </a:lnTo>
                  <a:lnTo>
                    <a:pt x="2261" y="57681"/>
                  </a:lnTo>
                  <a:lnTo>
                    <a:pt x="3037" y="60444"/>
                  </a:lnTo>
                  <a:lnTo>
                    <a:pt x="3950" y="61463"/>
                  </a:lnTo>
                  <a:lnTo>
                    <a:pt x="10089" y="64027"/>
                  </a:lnTo>
                  <a:lnTo>
                    <a:pt x="14893" y="67811"/>
                  </a:lnTo>
                  <a:lnTo>
                    <a:pt x="20785" y="69246"/>
                  </a:lnTo>
                  <a:lnTo>
                    <a:pt x="31201" y="69771"/>
                  </a:lnTo>
                  <a:lnTo>
                    <a:pt x="35420" y="67933"/>
                  </a:lnTo>
                  <a:lnTo>
                    <a:pt x="39647" y="65470"/>
                  </a:lnTo>
                  <a:lnTo>
                    <a:pt x="77852" y="48596"/>
                  </a:lnTo>
                  <a:lnTo>
                    <a:pt x="122270" y="23283"/>
                  </a:lnTo>
                  <a:lnTo>
                    <a:pt x="145363" y="9172"/>
                  </a:lnTo>
                  <a:lnTo>
                    <a:pt x="155618" y="6908"/>
                  </a:lnTo>
                  <a:lnTo>
                    <a:pt x="157882" y="6722"/>
                  </a:lnTo>
                  <a:lnTo>
                    <a:pt x="159390" y="5892"/>
                  </a:lnTo>
                  <a:lnTo>
                    <a:pt x="160397" y="4634"/>
                  </a:lnTo>
                  <a:lnTo>
                    <a:pt x="161067" y="3089"/>
                  </a:lnTo>
                  <a:lnTo>
                    <a:pt x="162220" y="2060"/>
                  </a:lnTo>
                  <a:lnTo>
                    <a:pt x="16875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SMARTInkShape-610">
              <a:extLst>
                <a:ext uri="{FF2B5EF4-FFF2-40B4-BE49-F238E27FC236}">
                  <a16:creationId xmlns:a16="http://schemas.microsoft.com/office/drawing/2014/main" id="{175F393C-51D1-412A-9207-23A7A69EA347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3871913" y="4356100"/>
              <a:ext cx="330201" cy="241301"/>
            </a:xfrm>
            <a:custGeom>
              <a:avLst/>
              <a:gdLst/>
              <a:ahLst/>
              <a:cxnLst/>
              <a:rect l="0" t="0" r="0" b="0"/>
              <a:pathLst>
                <a:path w="330201" h="241301">
                  <a:moveTo>
                    <a:pt x="0" y="241300"/>
                  </a:moveTo>
                  <a:lnTo>
                    <a:pt x="0" y="241300"/>
                  </a:lnTo>
                  <a:lnTo>
                    <a:pt x="9643" y="241300"/>
                  </a:lnTo>
                  <a:lnTo>
                    <a:pt x="13222" y="239419"/>
                  </a:lnTo>
                  <a:lnTo>
                    <a:pt x="30359" y="224999"/>
                  </a:lnTo>
                  <a:lnTo>
                    <a:pt x="41059" y="221654"/>
                  </a:lnTo>
                  <a:lnTo>
                    <a:pt x="64985" y="205024"/>
                  </a:lnTo>
                  <a:lnTo>
                    <a:pt x="77538" y="191906"/>
                  </a:lnTo>
                  <a:lnTo>
                    <a:pt x="124023" y="160520"/>
                  </a:lnTo>
                  <a:lnTo>
                    <a:pt x="168428" y="128846"/>
                  </a:lnTo>
                  <a:lnTo>
                    <a:pt x="186793" y="112835"/>
                  </a:lnTo>
                  <a:lnTo>
                    <a:pt x="229585" y="84403"/>
                  </a:lnTo>
                  <a:lnTo>
                    <a:pt x="276937" y="46560"/>
                  </a:lnTo>
                  <a:lnTo>
                    <a:pt x="323683" y="6399"/>
                  </a:lnTo>
                  <a:lnTo>
                    <a:pt x="3302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SMARTInkShape-611">
              <a:extLst>
                <a:ext uri="{FF2B5EF4-FFF2-40B4-BE49-F238E27FC236}">
                  <a16:creationId xmlns:a16="http://schemas.microsoft.com/office/drawing/2014/main" id="{F83B6E26-FC71-4A6C-9EBD-5DEE4650AE8E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4441981" y="4400550"/>
              <a:ext cx="26833" cy="317501"/>
            </a:xfrm>
            <a:custGeom>
              <a:avLst/>
              <a:gdLst/>
              <a:ahLst/>
              <a:cxnLst/>
              <a:rect l="0" t="0" r="0" b="0"/>
              <a:pathLst>
                <a:path w="26833" h="317501">
                  <a:moveTo>
                    <a:pt x="20482" y="0"/>
                  </a:moveTo>
                  <a:lnTo>
                    <a:pt x="20482" y="0"/>
                  </a:lnTo>
                  <a:lnTo>
                    <a:pt x="23853" y="3371"/>
                  </a:lnTo>
                  <a:lnTo>
                    <a:pt x="25508" y="6908"/>
                  </a:lnTo>
                  <a:lnTo>
                    <a:pt x="26825" y="48796"/>
                  </a:lnTo>
                  <a:lnTo>
                    <a:pt x="26831" y="93518"/>
                  </a:lnTo>
                  <a:lnTo>
                    <a:pt x="26832" y="133514"/>
                  </a:lnTo>
                  <a:lnTo>
                    <a:pt x="21762" y="174017"/>
                  </a:lnTo>
                  <a:lnTo>
                    <a:pt x="13966" y="214107"/>
                  </a:lnTo>
                  <a:lnTo>
                    <a:pt x="7185" y="261656"/>
                  </a:lnTo>
                  <a:lnTo>
                    <a:pt x="0" y="283550"/>
                  </a:lnTo>
                  <a:lnTo>
                    <a:pt x="1432" y="317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SMARTInkShape-612">
              <a:extLst>
                <a:ext uri="{FF2B5EF4-FFF2-40B4-BE49-F238E27FC236}">
                  <a16:creationId xmlns:a16="http://schemas.microsoft.com/office/drawing/2014/main" id="{FF5B9198-763F-4C85-B751-89743119D405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4233863" y="4540250"/>
              <a:ext cx="127001" cy="43458"/>
            </a:xfrm>
            <a:custGeom>
              <a:avLst/>
              <a:gdLst/>
              <a:ahLst/>
              <a:cxnLst/>
              <a:rect l="0" t="0" r="0" b="0"/>
              <a:pathLst>
                <a:path w="127001" h="43458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5775" y="10831"/>
                  </a:lnTo>
                  <a:lnTo>
                    <a:pt x="42405" y="35280"/>
                  </a:lnTo>
                  <a:lnTo>
                    <a:pt x="55700" y="39425"/>
                  </a:lnTo>
                  <a:lnTo>
                    <a:pt x="60739" y="42216"/>
                  </a:lnTo>
                  <a:lnTo>
                    <a:pt x="65330" y="43457"/>
                  </a:lnTo>
                  <a:lnTo>
                    <a:pt x="67542" y="43083"/>
                  </a:lnTo>
                  <a:lnTo>
                    <a:pt x="74732" y="39890"/>
                  </a:lnTo>
                  <a:lnTo>
                    <a:pt x="100474" y="34799"/>
                  </a:lnTo>
                  <a:lnTo>
                    <a:pt x="112248" y="26577"/>
                  </a:lnTo>
                  <a:lnTo>
                    <a:pt x="12700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SMARTInkShape-613">
              <a:extLst>
                <a:ext uri="{FF2B5EF4-FFF2-40B4-BE49-F238E27FC236}">
                  <a16:creationId xmlns:a16="http://schemas.microsoft.com/office/drawing/2014/main" id="{1500A8CB-BCD0-4B0B-A07F-28EEFC97EAE3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4068763" y="4476750"/>
              <a:ext cx="19051" cy="133351"/>
            </a:xfrm>
            <a:custGeom>
              <a:avLst/>
              <a:gdLst/>
              <a:ahLst/>
              <a:cxnLst/>
              <a:rect l="0" t="0" r="0" b="0"/>
              <a:pathLst>
                <a:path w="19051" h="133351">
                  <a:moveTo>
                    <a:pt x="19050" y="0"/>
                  </a:moveTo>
                  <a:lnTo>
                    <a:pt x="19050" y="0"/>
                  </a:lnTo>
                  <a:lnTo>
                    <a:pt x="19050" y="5467"/>
                  </a:lnTo>
                  <a:lnTo>
                    <a:pt x="15678" y="9460"/>
                  </a:lnTo>
                  <a:lnTo>
                    <a:pt x="14023" y="15023"/>
                  </a:lnTo>
                  <a:lnTo>
                    <a:pt x="12009" y="58188"/>
                  </a:lnTo>
                  <a:lnTo>
                    <a:pt x="6611" y="102523"/>
                  </a:lnTo>
                  <a:lnTo>
                    <a:pt x="5696" y="117749"/>
                  </a:lnTo>
                  <a:lnTo>
                    <a:pt x="0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SMARTInkShape-614">
              <a:extLst>
                <a:ext uri="{FF2B5EF4-FFF2-40B4-BE49-F238E27FC236}">
                  <a16:creationId xmlns:a16="http://schemas.microsoft.com/office/drawing/2014/main" id="{CA943BDC-17BE-4684-BE6F-64E6F25F4E31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4017963" y="4521200"/>
              <a:ext cx="114301" cy="19044"/>
            </a:xfrm>
            <a:custGeom>
              <a:avLst/>
              <a:gdLst/>
              <a:ahLst/>
              <a:cxnLst/>
              <a:rect l="0" t="0" r="0" b="0"/>
              <a:pathLst>
                <a:path w="114301" h="19044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2"/>
                  </a:lnTo>
                  <a:lnTo>
                    <a:pt x="5467" y="3371"/>
                  </a:lnTo>
                  <a:lnTo>
                    <a:pt x="9459" y="8839"/>
                  </a:lnTo>
                  <a:lnTo>
                    <a:pt x="13141" y="10984"/>
                  </a:lnTo>
                  <a:lnTo>
                    <a:pt x="39962" y="18759"/>
                  </a:lnTo>
                  <a:lnTo>
                    <a:pt x="70815" y="19043"/>
                  </a:lnTo>
                  <a:lnTo>
                    <a:pt x="97547" y="11877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SMARTInkShape-615">
              <a:extLst>
                <a:ext uri="{FF2B5EF4-FFF2-40B4-BE49-F238E27FC236}">
                  <a16:creationId xmlns:a16="http://schemas.microsoft.com/office/drawing/2014/main" id="{16FAA47F-F996-4E79-AFF2-DAB76C189A93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3865570" y="4508500"/>
              <a:ext cx="146044" cy="152399"/>
            </a:xfrm>
            <a:custGeom>
              <a:avLst/>
              <a:gdLst/>
              <a:ahLst/>
              <a:cxnLst/>
              <a:rect l="0" t="0" r="0" b="0"/>
              <a:pathLst>
                <a:path w="146044" h="152399">
                  <a:moveTo>
                    <a:pt x="19043" y="146050"/>
                  </a:moveTo>
                  <a:lnTo>
                    <a:pt x="19043" y="146050"/>
                  </a:lnTo>
                  <a:lnTo>
                    <a:pt x="13575" y="146050"/>
                  </a:lnTo>
                  <a:lnTo>
                    <a:pt x="7303" y="151517"/>
                  </a:lnTo>
                  <a:lnTo>
                    <a:pt x="18" y="152398"/>
                  </a:lnTo>
                  <a:lnTo>
                    <a:pt x="0" y="149029"/>
                  </a:lnTo>
                  <a:lnTo>
                    <a:pt x="703" y="148036"/>
                  </a:lnTo>
                  <a:lnTo>
                    <a:pt x="1877" y="147374"/>
                  </a:lnTo>
                  <a:lnTo>
                    <a:pt x="3366" y="146933"/>
                  </a:lnTo>
                  <a:lnTo>
                    <a:pt x="6901" y="142679"/>
                  </a:lnTo>
                  <a:lnTo>
                    <a:pt x="11529" y="136791"/>
                  </a:lnTo>
                  <a:lnTo>
                    <a:pt x="45933" y="105620"/>
                  </a:lnTo>
                  <a:lnTo>
                    <a:pt x="70239" y="73043"/>
                  </a:lnTo>
                  <a:lnTo>
                    <a:pt x="77780" y="66330"/>
                  </a:lnTo>
                  <a:lnTo>
                    <a:pt x="97963" y="42916"/>
                  </a:lnTo>
                  <a:lnTo>
                    <a:pt x="129006" y="16965"/>
                  </a:lnTo>
                  <a:lnTo>
                    <a:pt x="131415" y="12714"/>
                  </a:lnTo>
                  <a:lnTo>
                    <a:pt x="132058" y="10593"/>
                  </a:lnTo>
                  <a:lnTo>
                    <a:pt x="133191" y="9179"/>
                  </a:lnTo>
                  <a:lnTo>
                    <a:pt x="137453" y="6483"/>
                  </a:lnTo>
                  <a:lnTo>
                    <a:pt x="138697" y="3351"/>
                  </a:lnTo>
                  <a:lnTo>
                    <a:pt x="139734" y="2234"/>
                  </a:lnTo>
                  <a:lnTo>
                    <a:pt x="14604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1" name="SMARTInkShape-Group157">
            <a:extLst>
              <a:ext uri="{FF2B5EF4-FFF2-40B4-BE49-F238E27FC236}">
                <a16:creationId xmlns:a16="http://schemas.microsoft.com/office/drawing/2014/main" id="{4EB171F8-140C-4F12-ABAB-0BC32281A947}"/>
              </a:ext>
            </a:extLst>
          </p:cNvPr>
          <p:cNvGrpSpPr/>
          <p:nvPr/>
        </p:nvGrpSpPr>
        <p:grpSpPr>
          <a:xfrm>
            <a:off x="4729163" y="4362450"/>
            <a:ext cx="2266951" cy="520701"/>
            <a:chOff x="4729163" y="4362450"/>
            <a:chExt cx="2266951" cy="520701"/>
          </a:xfrm>
        </p:grpSpPr>
        <p:sp>
          <p:nvSpPr>
            <p:cNvPr id="366" name="SMARTInkShape-616">
              <a:extLst>
                <a:ext uri="{FF2B5EF4-FFF2-40B4-BE49-F238E27FC236}">
                  <a16:creationId xmlns:a16="http://schemas.microsoft.com/office/drawing/2014/main" id="{D690201F-91C5-4A91-B42B-A0F28570EDB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6958013" y="4705350"/>
              <a:ext cx="38101" cy="177801"/>
            </a:xfrm>
            <a:custGeom>
              <a:avLst/>
              <a:gdLst/>
              <a:ahLst/>
              <a:cxnLst/>
              <a:rect l="0" t="0" r="0" b="0"/>
              <a:pathLst>
                <a:path w="38101" h="177801">
                  <a:moveTo>
                    <a:pt x="38100" y="0"/>
                  </a:moveTo>
                  <a:lnTo>
                    <a:pt x="38100" y="0"/>
                  </a:lnTo>
                  <a:lnTo>
                    <a:pt x="37394" y="34710"/>
                  </a:lnTo>
                  <a:lnTo>
                    <a:pt x="25457" y="77058"/>
                  </a:lnTo>
                  <a:lnTo>
                    <a:pt x="12579" y="120700"/>
                  </a:lnTo>
                  <a:lnTo>
                    <a:pt x="831" y="160621"/>
                  </a:lnTo>
                  <a:lnTo>
                    <a:pt x="0" y="177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SMARTInkShape-617">
              <a:extLst>
                <a:ext uri="{FF2B5EF4-FFF2-40B4-BE49-F238E27FC236}">
                  <a16:creationId xmlns:a16="http://schemas.microsoft.com/office/drawing/2014/main" id="{3D9708B0-5048-4222-B69E-5995F7C302C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773863" y="4749800"/>
              <a:ext cx="107951" cy="31728"/>
            </a:xfrm>
            <a:custGeom>
              <a:avLst/>
              <a:gdLst/>
              <a:ahLst/>
              <a:cxnLst/>
              <a:rect l="0" t="0" r="0" b="0"/>
              <a:pathLst>
                <a:path w="107951" h="31728">
                  <a:moveTo>
                    <a:pt x="0" y="25400"/>
                  </a:moveTo>
                  <a:lnTo>
                    <a:pt x="0" y="25400"/>
                  </a:lnTo>
                  <a:lnTo>
                    <a:pt x="3371" y="28771"/>
                  </a:lnTo>
                  <a:lnTo>
                    <a:pt x="6907" y="30426"/>
                  </a:lnTo>
                  <a:lnTo>
                    <a:pt x="32993" y="31727"/>
                  </a:lnTo>
                  <a:lnTo>
                    <a:pt x="77096" y="18985"/>
                  </a:lnTo>
                  <a:lnTo>
                    <a:pt x="78914" y="17595"/>
                  </a:lnTo>
                  <a:lnTo>
                    <a:pt x="80126" y="15964"/>
                  </a:lnTo>
                  <a:lnTo>
                    <a:pt x="1079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SMARTInkShape-618">
              <a:extLst>
                <a:ext uri="{FF2B5EF4-FFF2-40B4-BE49-F238E27FC236}">
                  <a16:creationId xmlns:a16="http://schemas.microsoft.com/office/drawing/2014/main" id="{DA4609B7-1552-49AC-8F39-785D0A417A4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584273" y="4692650"/>
              <a:ext cx="43541" cy="133351"/>
            </a:xfrm>
            <a:custGeom>
              <a:avLst/>
              <a:gdLst/>
              <a:ahLst/>
              <a:cxnLst/>
              <a:rect l="0" t="0" r="0" b="0"/>
              <a:pathLst>
                <a:path w="43541" h="133351">
                  <a:moveTo>
                    <a:pt x="43540" y="0"/>
                  </a:moveTo>
                  <a:lnTo>
                    <a:pt x="43540" y="0"/>
                  </a:lnTo>
                  <a:lnTo>
                    <a:pt x="40168" y="3371"/>
                  </a:lnTo>
                  <a:lnTo>
                    <a:pt x="38513" y="6908"/>
                  </a:lnTo>
                  <a:lnTo>
                    <a:pt x="38072" y="8839"/>
                  </a:lnTo>
                  <a:lnTo>
                    <a:pt x="34080" y="14927"/>
                  </a:lnTo>
                  <a:lnTo>
                    <a:pt x="28429" y="21199"/>
                  </a:lnTo>
                  <a:lnTo>
                    <a:pt x="26241" y="27296"/>
                  </a:lnTo>
                  <a:lnTo>
                    <a:pt x="25657" y="30897"/>
                  </a:lnTo>
                  <a:lnTo>
                    <a:pt x="7794" y="71989"/>
                  </a:lnTo>
                  <a:lnTo>
                    <a:pt x="0" y="115163"/>
                  </a:lnTo>
                  <a:lnTo>
                    <a:pt x="402" y="117697"/>
                  </a:lnTo>
                  <a:lnTo>
                    <a:pt x="2730" y="122395"/>
                  </a:lnTo>
                  <a:lnTo>
                    <a:pt x="8008" y="129006"/>
                  </a:lnTo>
                  <a:lnTo>
                    <a:pt x="11990" y="131419"/>
                  </a:lnTo>
                  <a:lnTo>
                    <a:pt x="18140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SMARTInkShape-619">
              <a:extLst>
                <a:ext uri="{FF2B5EF4-FFF2-40B4-BE49-F238E27FC236}">
                  <a16:creationId xmlns:a16="http://schemas.microsoft.com/office/drawing/2014/main" id="{6170F56F-2CBC-4798-850A-DEEFBA11DAFC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564313" y="4679950"/>
              <a:ext cx="127001" cy="31672"/>
            </a:xfrm>
            <a:custGeom>
              <a:avLst/>
              <a:gdLst/>
              <a:ahLst/>
              <a:cxnLst/>
              <a:rect l="0" t="0" r="0" b="0"/>
              <a:pathLst>
                <a:path w="127001" h="31672">
                  <a:moveTo>
                    <a:pt x="0" y="0"/>
                  </a:moveTo>
                  <a:lnTo>
                    <a:pt x="0" y="0"/>
                  </a:lnTo>
                  <a:lnTo>
                    <a:pt x="17006" y="16301"/>
                  </a:lnTo>
                  <a:lnTo>
                    <a:pt x="39337" y="24410"/>
                  </a:lnTo>
                  <a:lnTo>
                    <a:pt x="52873" y="25910"/>
                  </a:lnTo>
                  <a:lnTo>
                    <a:pt x="64954" y="30387"/>
                  </a:lnTo>
                  <a:lnTo>
                    <a:pt x="93218" y="31671"/>
                  </a:lnTo>
                  <a:lnTo>
                    <a:pt x="12700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SMARTInkShape-620">
              <a:extLst>
                <a:ext uri="{FF2B5EF4-FFF2-40B4-BE49-F238E27FC236}">
                  <a16:creationId xmlns:a16="http://schemas.microsoft.com/office/drawing/2014/main" id="{F99F3189-5353-4078-A68C-315F17BD3A00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488374" y="4648200"/>
              <a:ext cx="97985" cy="177801"/>
            </a:xfrm>
            <a:custGeom>
              <a:avLst/>
              <a:gdLst/>
              <a:ahLst/>
              <a:cxnLst/>
              <a:rect l="0" t="0" r="0" b="0"/>
              <a:pathLst>
                <a:path w="97985" h="177801">
                  <a:moveTo>
                    <a:pt x="6089" y="177800"/>
                  </a:moveTo>
                  <a:lnTo>
                    <a:pt x="6089" y="177800"/>
                  </a:lnTo>
                  <a:lnTo>
                    <a:pt x="2717" y="177800"/>
                  </a:lnTo>
                  <a:lnTo>
                    <a:pt x="1724" y="177095"/>
                  </a:lnTo>
                  <a:lnTo>
                    <a:pt x="1062" y="175919"/>
                  </a:lnTo>
                  <a:lnTo>
                    <a:pt x="0" y="168962"/>
                  </a:lnTo>
                  <a:lnTo>
                    <a:pt x="1736" y="164935"/>
                  </a:lnTo>
                  <a:lnTo>
                    <a:pt x="4154" y="160793"/>
                  </a:lnTo>
                  <a:lnTo>
                    <a:pt x="21193" y="116122"/>
                  </a:lnTo>
                  <a:lnTo>
                    <a:pt x="51775" y="71887"/>
                  </a:lnTo>
                  <a:lnTo>
                    <a:pt x="85760" y="28178"/>
                  </a:lnTo>
                  <a:lnTo>
                    <a:pt x="89952" y="19181"/>
                  </a:lnTo>
                  <a:lnTo>
                    <a:pt x="97364" y="10609"/>
                  </a:lnTo>
                  <a:lnTo>
                    <a:pt x="97984" y="9189"/>
                  </a:lnTo>
                  <a:lnTo>
                    <a:pt x="97691" y="8243"/>
                  </a:lnTo>
                  <a:lnTo>
                    <a:pt x="96790" y="7612"/>
                  </a:lnTo>
                  <a:lnTo>
                    <a:pt x="95789" y="5029"/>
                  </a:lnTo>
                  <a:lnTo>
                    <a:pt x="9498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SMARTInkShape-621">
              <a:extLst>
                <a:ext uri="{FF2B5EF4-FFF2-40B4-BE49-F238E27FC236}">
                  <a16:creationId xmlns:a16="http://schemas.microsoft.com/office/drawing/2014/main" id="{7D565348-D5CC-4305-8DA8-81E14F600C17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291289" y="4445302"/>
              <a:ext cx="323815" cy="336135"/>
            </a:xfrm>
            <a:custGeom>
              <a:avLst/>
              <a:gdLst/>
              <a:ahLst/>
              <a:cxnLst/>
              <a:rect l="0" t="0" r="0" b="0"/>
              <a:pathLst>
                <a:path w="323815" h="336135">
                  <a:moveTo>
                    <a:pt x="171424" y="107648"/>
                  </a:moveTo>
                  <a:lnTo>
                    <a:pt x="171424" y="107648"/>
                  </a:lnTo>
                  <a:lnTo>
                    <a:pt x="171424" y="116487"/>
                  </a:lnTo>
                  <a:lnTo>
                    <a:pt x="156497" y="153472"/>
                  </a:lnTo>
                  <a:lnTo>
                    <a:pt x="123780" y="200992"/>
                  </a:lnTo>
                  <a:lnTo>
                    <a:pt x="87258" y="241536"/>
                  </a:lnTo>
                  <a:lnTo>
                    <a:pt x="48092" y="286370"/>
                  </a:lnTo>
                  <a:lnTo>
                    <a:pt x="33311" y="307659"/>
                  </a:lnTo>
                  <a:lnTo>
                    <a:pt x="9951" y="327471"/>
                  </a:lnTo>
                  <a:lnTo>
                    <a:pt x="6693" y="333334"/>
                  </a:lnTo>
                  <a:lnTo>
                    <a:pt x="277" y="336134"/>
                  </a:lnTo>
                  <a:lnTo>
                    <a:pt x="0" y="330771"/>
                  </a:lnTo>
                  <a:lnTo>
                    <a:pt x="30011" y="284941"/>
                  </a:lnTo>
                  <a:lnTo>
                    <a:pt x="55042" y="243933"/>
                  </a:lnTo>
                  <a:lnTo>
                    <a:pt x="83086" y="202727"/>
                  </a:lnTo>
                  <a:lnTo>
                    <a:pt x="113642" y="161248"/>
                  </a:lnTo>
                  <a:lnTo>
                    <a:pt x="150889" y="116044"/>
                  </a:lnTo>
                  <a:lnTo>
                    <a:pt x="196393" y="69994"/>
                  </a:lnTo>
                  <a:lnTo>
                    <a:pt x="243385" y="27351"/>
                  </a:lnTo>
                  <a:lnTo>
                    <a:pt x="264556" y="11275"/>
                  </a:lnTo>
                  <a:lnTo>
                    <a:pt x="290584" y="1226"/>
                  </a:lnTo>
                  <a:lnTo>
                    <a:pt x="300246" y="0"/>
                  </a:lnTo>
                  <a:lnTo>
                    <a:pt x="304643" y="1713"/>
                  </a:lnTo>
                  <a:lnTo>
                    <a:pt x="308948" y="4122"/>
                  </a:lnTo>
                  <a:lnTo>
                    <a:pt x="315340" y="6183"/>
                  </a:lnTo>
                  <a:lnTo>
                    <a:pt x="322567" y="11440"/>
                  </a:lnTo>
                  <a:lnTo>
                    <a:pt x="323713" y="29990"/>
                  </a:lnTo>
                  <a:lnTo>
                    <a:pt x="323814" y="49322"/>
                  </a:lnTo>
                  <a:lnTo>
                    <a:pt x="320056" y="57266"/>
                  </a:lnTo>
                  <a:lnTo>
                    <a:pt x="296609" y="93078"/>
                  </a:lnTo>
                  <a:lnTo>
                    <a:pt x="289856" y="99056"/>
                  </a:lnTo>
                  <a:lnTo>
                    <a:pt x="277891" y="112510"/>
                  </a:lnTo>
                  <a:lnTo>
                    <a:pt x="249654" y="128728"/>
                  </a:lnTo>
                  <a:lnTo>
                    <a:pt x="237014" y="131768"/>
                  </a:lnTo>
                  <a:lnTo>
                    <a:pt x="198940" y="133015"/>
                  </a:lnTo>
                  <a:lnTo>
                    <a:pt x="192354" y="131152"/>
                  </a:lnTo>
                  <a:lnTo>
                    <a:pt x="145989" y="99794"/>
                  </a:lnTo>
                  <a:lnTo>
                    <a:pt x="133324" y="885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SMARTInkShape-622">
              <a:extLst>
                <a:ext uri="{FF2B5EF4-FFF2-40B4-BE49-F238E27FC236}">
                  <a16:creationId xmlns:a16="http://schemas.microsoft.com/office/drawing/2014/main" id="{455D1443-F411-4C87-A0AA-22B1800A61F3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6119814" y="4495912"/>
              <a:ext cx="171368" cy="114189"/>
            </a:xfrm>
            <a:custGeom>
              <a:avLst/>
              <a:gdLst/>
              <a:ahLst/>
              <a:cxnLst/>
              <a:rect l="0" t="0" r="0" b="0"/>
              <a:pathLst>
                <a:path w="171368" h="114189">
                  <a:moveTo>
                    <a:pt x="12699" y="37988"/>
                  </a:moveTo>
                  <a:lnTo>
                    <a:pt x="12699" y="37988"/>
                  </a:lnTo>
                  <a:lnTo>
                    <a:pt x="9327" y="37988"/>
                  </a:lnTo>
                  <a:lnTo>
                    <a:pt x="8334" y="38694"/>
                  </a:lnTo>
                  <a:lnTo>
                    <a:pt x="7672" y="39870"/>
                  </a:lnTo>
                  <a:lnTo>
                    <a:pt x="6610" y="46827"/>
                  </a:lnTo>
                  <a:lnTo>
                    <a:pt x="5817" y="48114"/>
                  </a:lnTo>
                  <a:lnTo>
                    <a:pt x="4583" y="48972"/>
                  </a:lnTo>
                  <a:lnTo>
                    <a:pt x="904" y="50349"/>
                  </a:lnTo>
                  <a:lnTo>
                    <a:pt x="401" y="52419"/>
                  </a:lnTo>
                  <a:lnTo>
                    <a:pt x="0" y="72746"/>
                  </a:lnTo>
                  <a:lnTo>
                    <a:pt x="705" y="73860"/>
                  </a:lnTo>
                  <a:lnTo>
                    <a:pt x="1881" y="74603"/>
                  </a:lnTo>
                  <a:lnTo>
                    <a:pt x="3370" y="75098"/>
                  </a:lnTo>
                  <a:lnTo>
                    <a:pt x="4363" y="76134"/>
                  </a:lnTo>
                  <a:lnTo>
                    <a:pt x="5466" y="79166"/>
                  </a:lnTo>
                  <a:lnTo>
                    <a:pt x="6466" y="80256"/>
                  </a:lnTo>
                  <a:lnTo>
                    <a:pt x="19179" y="87337"/>
                  </a:lnTo>
                  <a:lnTo>
                    <a:pt x="33873" y="88703"/>
                  </a:lnTo>
                  <a:lnTo>
                    <a:pt x="68408" y="80672"/>
                  </a:lnTo>
                  <a:lnTo>
                    <a:pt x="103946" y="54065"/>
                  </a:lnTo>
                  <a:lnTo>
                    <a:pt x="151243" y="10763"/>
                  </a:lnTo>
                  <a:lnTo>
                    <a:pt x="164642" y="267"/>
                  </a:lnTo>
                  <a:lnTo>
                    <a:pt x="168334" y="0"/>
                  </a:lnTo>
                  <a:lnTo>
                    <a:pt x="169372" y="669"/>
                  </a:lnTo>
                  <a:lnTo>
                    <a:pt x="170064" y="1819"/>
                  </a:lnTo>
                  <a:lnTo>
                    <a:pt x="171367" y="5979"/>
                  </a:lnTo>
                  <a:lnTo>
                    <a:pt x="170742" y="35191"/>
                  </a:lnTo>
                  <a:lnTo>
                    <a:pt x="154442" y="82413"/>
                  </a:lnTo>
                  <a:lnTo>
                    <a:pt x="146034" y="99183"/>
                  </a:lnTo>
                  <a:lnTo>
                    <a:pt x="142514" y="104697"/>
                  </a:lnTo>
                  <a:lnTo>
                    <a:pt x="139699" y="1141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SMARTInkShape-623">
              <a:extLst>
                <a:ext uri="{FF2B5EF4-FFF2-40B4-BE49-F238E27FC236}">
                  <a16:creationId xmlns:a16="http://schemas.microsoft.com/office/drawing/2014/main" id="{2A948B52-6BD1-4418-98F5-0F0E2598AD96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5929338" y="4521200"/>
              <a:ext cx="25376" cy="133351"/>
            </a:xfrm>
            <a:custGeom>
              <a:avLst/>
              <a:gdLst/>
              <a:ahLst/>
              <a:cxnLst/>
              <a:rect l="0" t="0" r="0" b="0"/>
              <a:pathLst>
                <a:path w="25376" h="133351">
                  <a:moveTo>
                    <a:pt x="25375" y="0"/>
                  </a:moveTo>
                  <a:lnTo>
                    <a:pt x="25375" y="0"/>
                  </a:lnTo>
                  <a:lnTo>
                    <a:pt x="22003" y="3371"/>
                  </a:lnTo>
                  <a:lnTo>
                    <a:pt x="20348" y="8789"/>
                  </a:lnTo>
                  <a:lnTo>
                    <a:pt x="18907" y="15195"/>
                  </a:lnTo>
                  <a:lnTo>
                    <a:pt x="8951" y="34551"/>
                  </a:lnTo>
                  <a:lnTo>
                    <a:pt x="266" y="80441"/>
                  </a:lnTo>
                  <a:lnTo>
                    <a:pt x="0" y="100367"/>
                  </a:lnTo>
                  <a:lnTo>
                    <a:pt x="1867" y="106461"/>
                  </a:lnTo>
                  <a:lnTo>
                    <a:pt x="10959" y="120519"/>
                  </a:lnTo>
                  <a:lnTo>
                    <a:pt x="12618" y="124825"/>
                  </a:lnTo>
                  <a:lnTo>
                    <a:pt x="15706" y="129091"/>
                  </a:lnTo>
                  <a:lnTo>
                    <a:pt x="19431" y="131457"/>
                  </a:lnTo>
                  <a:lnTo>
                    <a:pt x="25375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SMARTInkShape-624">
              <a:extLst>
                <a:ext uri="{FF2B5EF4-FFF2-40B4-BE49-F238E27FC236}">
                  <a16:creationId xmlns:a16="http://schemas.microsoft.com/office/drawing/2014/main" id="{128BA7B5-95D5-45BA-AFBF-34446C641181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5884863" y="4502150"/>
              <a:ext cx="158751" cy="19006"/>
            </a:xfrm>
            <a:custGeom>
              <a:avLst/>
              <a:gdLst/>
              <a:ahLst/>
              <a:cxnLst/>
              <a:rect l="0" t="0" r="0" b="0"/>
              <a:pathLst>
                <a:path w="158751" h="19006">
                  <a:moveTo>
                    <a:pt x="0" y="0"/>
                  </a:moveTo>
                  <a:lnTo>
                    <a:pt x="0" y="0"/>
                  </a:lnTo>
                  <a:lnTo>
                    <a:pt x="11933" y="5026"/>
                  </a:lnTo>
                  <a:lnTo>
                    <a:pt x="57460" y="17299"/>
                  </a:lnTo>
                  <a:lnTo>
                    <a:pt x="104587" y="19005"/>
                  </a:lnTo>
                  <a:lnTo>
                    <a:pt x="111394" y="18324"/>
                  </a:lnTo>
                  <a:lnTo>
                    <a:pt x="134877" y="13287"/>
                  </a:lnTo>
                  <a:lnTo>
                    <a:pt x="143837" y="12168"/>
                  </a:lnTo>
                  <a:lnTo>
                    <a:pt x="151181" y="9406"/>
                  </a:lnTo>
                  <a:lnTo>
                    <a:pt x="153704" y="7682"/>
                  </a:lnTo>
                  <a:lnTo>
                    <a:pt x="1587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SMARTInkShape-625">
              <a:extLst>
                <a:ext uri="{FF2B5EF4-FFF2-40B4-BE49-F238E27FC236}">
                  <a16:creationId xmlns:a16="http://schemas.microsoft.com/office/drawing/2014/main" id="{8DA5F8AF-D631-4ECE-B25D-E24DCEBB7B3C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777795" y="4362450"/>
              <a:ext cx="176919" cy="266701"/>
            </a:xfrm>
            <a:custGeom>
              <a:avLst/>
              <a:gdLst/>
              <a:ahLst/>
              <a:cxnLst/>
              <a:rect l="0" t="0" r="0" b="0"/>
              <a:pathLst>
                <a:path w="176919" h="266701">
                  <a:moveTo>
                    <a:pt x="5468" y="266700"/>
                  </a:moveTo>
                  <a:lnTo>
                    <a:pt x="5468" y="266700"/>
                  </a:lnTo>
                  <a:lnTo>
                    <a:pt x="0" y="266700"/>
                  </a:lnTo>
                  <a:lnTo>
                    <a:pt x="4663" y="266700"/>
                  </a:lnTo>
                  <a:lnTo>
                    <a:pt x="5110" y="264819"/>
                  </a:lnTo>
                  <a:lnTo>
                    <a:pt x="5229" y="263329"/>
                  </a:lnTo>
                  <a:lnTo>
                    <a:pt x="7243" y="259793"/>
                  </a:lnTo>
                  <a:lnTo>
                    <a:pt x="29590" y="226539"/>
                  </a:lnTo>
                  <a:lnTo>
                    <a:pt x="54448" y="184029"/>
                  </a:lnTo>
                  <a:lnTo>
                    <a:pt x="86148" y="138371"/>
                  </a:lnTo>
                  <a:lnTo>
                    <a:pt x="97577" y="120256"/>
                  </a:lnTo>
                  <a:lnTo>
                    <a:pt x="110605" y="101483"/>
                  </a:lnTo>
                  <a:lnTo>
                    <a:pt x="120815" y="84397"/>
                  </a:lnTo>
                  <a:lnTo>
                    <a:pt x="152660" y="40249"/>
                  </a:lnTo>
                  <a:lnTo>
                    <a:pt x="167688" y="17052"/>
                  </a:lnTo>
                  <a:lnTo>
                    <a:pt x="169288" y="11577"/>
                  </a:lnTo>
                  <a:lnTo>
                    <a:pt x="170420" y="9835"/>
                  </a:lnTo>
                  <a:lnTo>
                    <a:pt x="171880" y="8673"/>
                  </a:lnTo>
                  <a:lnTo>
                    <a:pt x="173559" y="7899"/>
                  </a:lnTo>
                  <a:lnTo>
                    <a:pt x="174678" y="6677"/>
                  </a:lnTo>
                  <a:lnTo>
                    <a:pt x="17691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SMARTInkShape-626">
              <a:extLst>
                <a:ext uri="{FF2B5EF4-FFF2-40B4-BE49-F238E27FC236}">
                  <a16:creationId xmlns:a16="http://schemas.microsoft.com/office/drawing/2014/main" id="{23BE2B0D-2C38-4567-8088-E875777E1457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5815290" y="4470400"/>
              <a:ext cx="88624" cy="101601"/>
            </a:xfrm>
            <a:custGeom>
              <a:avLst/>
              <a:gdLst/>
              <a:ahLst/>
              <a:cxnLst/>
              <a:rect l="0" t="0" r="0" b="0"/>
              <a:pathLst>
                <a:path w="88624" h="101601">
                  <a:moveTo>
                    <a:pt x="88623" y="0"/>
                  </a:moveTo>
                  <a:lnTo>
                    <a:pt x="88623" y="0"/>
                  </a:lnTo>
                  <a:lnTo>
                    <a:pt x="79163" y="0"/>
                  </a:lnTo>
                  <a:lnTo>
                    <a:pt x="52200" y="7839"/>
                  </a:lnTo>
                  <a:lnTo>
                    <a:pt x="8235" y="36848"/>
                  </a:lnTo>
                  <a:lnTo>
                    <a:pt x="7514" y="37971"/>
                  </a:lnTo>
                  <a:lnTo>
                    <a:pt x="6713" y="41100"/>
                  </a:lnTo>
                  <a:lnTo>
                    <a:pt x="5794" y="42217"/>
                  </a:lnTo>
                  <a:lnTo>
                    <a:pt x="2891" y="43457"/>
                  </a:lnTo>
                  <a:lnTo>
                    <a:pt x="1835" y="44494"/>
                  </a:lnTo>
                  <a:lnTo>
                    <a:pt x="661" y="47527"/>
                  </a:lnTo>
                  <a:lnTo>
                    <a:pt x="0" y="53201"/>
                  </a:lnTo>
                  <a:lnTo>
                    <a:pt x="1727" y="57277"/>
                  </a:lnTo>
                  <a:lnTo>
                    <a:pt x="11286" y="68603"/>
                  </a:lnTo>
                  <a:lnTo>
                    <a:pt x="37742" y="87053"/>
                  </a:lnTo>
                  <a:lnTo>
                    <a:pt x="60514" y="95295"/>
                  </a:lnTo>
                  <a:lnTo>
                    <a:pt x="69456" y="100145"/>
                  </a:lnTo>
                  <a:lnTo>
                    <a:pt x="82273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SMARTInkShape-627">
              <a:extLst>
                <a:ext uri="{FF2B5EF4-FFF2-40B4-BE49-F238E27FC236}">
                  <a16:creationId xmlns:a16="http://schemas.microsoft.com/office/drawing/2014/main" id="{772E1715-3E4C-4697-AD26-6AE983A07AFD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5568571" y="4420887"/>
              <a:ext cx="186155" cy="169169"/>
            </a:xfrm>
            <a:custGeom>
              <a:avLst/>
              <a:gdLst/>
              <a:ahLst/>
              <a:cxnLst/>
              <a:rect l="0" t="0" r="0" b="0"/>
              <a:pathLst>
                <a:path w="186155" h="169169">
                  <a:moveTo>
                    <a:pt x="55942" y="5063"/>
                  </a:moveTo>
                  <a:lnTo>
                    <a:pt x="55942" y="5063"/>
                  </a:lnTo>
                  <a:lnTo>
                    <a:pt x="59313" y="8434"/>
                  </a:lnTo>
                  <a:lnTo>
                    <a:pt x="60968" y="11971"/>
                  </a:lnTo>
                  <a:lnTo>
                    <a:pt x="61409" y="13902"/>
                  </a:lnTo>
                  <a:lnTo>
                    <a:pt x="62409" y="15189"/>
                  </a:lnTo>
                  <a:lnTo>
                    <a:pt x="65401" y="16619"/>
                  </a:lnTo>
                  <a:lnTo>
                    <a:pt x="66481" y="17706"/>
                  </a:lnTo>
                  <a:lnTo>
                    <a:pt x="67681" y="20795"/>
                  </a:lnTo>
                  <a:lnTo>
                    <a:pt x="60765" y="44688"/>
                  </a:lnTo>
                  <a:lnTo>
                    <a:pt x="40229" y="81453"/>
                  </a:lnTo>
                  <a:lnTo>
                    <a:pt x="17057" y="108611"/>
                  </a:lnTo>
                  <a:lnTo>
                    <a:pt x="0" y="145885"/>
                  </a:lnTo>
                  <a:lnTo>
                    <a:pt x="303" y="148333"/>
                  </a:lnTo>
                  <a:lnTo>
                    <a:pt x="2520" y="152935"/>
                  </a:lnTo>
                  <a:lnTo>
                    <a:pt x="7736" y="159493"/>
                  </a:lnTo>
                  <a:lnTo>
                    <a:pt x="11704" y="161893"/>
                  </a:lnTo>
                  <a:lnTo>
                    <a:pt x="35159" y="169168"/>
                  </a:lnTo>
                  <a:lnTo>
                    <a:pt x="41530" y="167839"/>
                  </a:lnTo>
                  <a:lnTo>
                    <a:pt x="47420" y="165602"/>
                  </a:lnTo>
                  <a:lnTo>
                    <a:pt x="59375" y="162932"/>
                  </a:lnTo>
                  <a:lnTo>
                    <a:pt x="106876" y="139448"/>
                  </a:lnTo>
                  <a:lnTo>
                    <a:pt x="150639" y="106621"/>
                  </a:lnTo>
                  <a:lnTo>
                    <a:pt x="175325" y="77027"/>
                  </a:lnTo>
                  <a:lnTo>
                    <a:pt x="179556" y="68562"/>
                  </a:lnTo>
                  <a:lnTo>
                    <a:pt x="186154" y="47396"/>
                  </a:lnTo>
                  <a:lnTo>
                    <a:pt x="183502" y="34696"/>
                  </a:lnTo>
                  <a:lnTo>
                    <a:pt x="176284" y="19645"/>
                  </a:lnTo>
                  <a:lnTo>
                    <a:pt x="171516" y="14366"/>
                  </a:lnTo>
                  <a:lnTo>
                    <a:pt x="152919" y="3057"/>
                  </a:lnTo>
                  <a:lnTo>
                    <a:pt x="140493" y="0"/>
                  </a:lnTo>
                  <a:lnTo>
                    <a:pt x="132090" y="1167"/>
                  </a:lnTo>
                  <a:lnTo>
                    <a:pt x="119442" y="506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SMARTInkShape-628">
              <a:extLst>
                <a:ext uri="{FF2B5EF4-FFF2-40B4-BE49-F238E27FC236}">
                  <a16:creationId xmlns:a16="http://schemas.microsoft.com/office/drawing/2014/main" id="{E03509E8-8EA5-4434-BD44-B6F02A2D0A39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5288081" y="4394658"/>
              <a:ext cx="215359" cy="170890"/>
            </a:xfrm>
            <a:custGeom>
              <a:avLst/>
              <a:gdLst/>
              <a:ahLst/>
              <a:cxnLst/>
              <a:rect l="0" t="0" r="0" b="0"/>
              <a:pathLst>
                <a:path w="215359" h="170890">
                  <a:moveTo>
                    <a:pt x="57032" y="82092"/>
                  </a:moveTo>
                  <a:lnTo>
                    <a:pt x="57032" y="82092"/>
                  </a:lnTo>
                  <a:lnTo>
                    <a:pt x="57032" y="85463"/>
                  </a:lnTo>
                  <a:lnTo>
                    <a:pt x="56326" y="86456"/>
                  </a:lnTo>
                  <a:lnTo>
                    <a:pt x="55150" y="87118"/>
                  </a:lnTo>
                  <a:lnTo>
                    <a:pt x="53660" y="87559"/>
                  </a:lnTo>
                  <a:lnTo>
                    <a:pt x="52667" y="88559"/>
                  </a:lnTo>
                  <a:lnTo>
                    <a:pt x="49192" y="95233"/>
                  </a:lnTo>
                  <a:lnTo>
                    <a:pt x="35969" y="112557"/>
                  </a:lnTo>
                  <a:lnTo>
                    <a:pt x="20651" y="125426"/>
                  </a:lnTo>
                  <a:lnTo>
                    <a:pt x="2928" y="149048"/>
                  </a:lnTo>
                  <a:lnTo>
                    <a:pt x="283" y="156935"/>
                  </a:lnTo>
                  <a:lnTo>
                    <a:pt x="0" y="161261"/>
                  </a:lnTo>
                  <a:lnTo>
                    <a:pt x="1816" y="165021"/>
                  </a:lnTo>
                  <a:lnTo>
                    <a:pt x="3287" y="167011"/>
                  </a:lnTo>
                  <a:lnTo>
                    <a:pt x="8686" y="169223"/>
                  </a:lnTo>
                  <a:lnTo>
                    <a:pt x="36008" y="170889"/>
                  </a:lnTo>
                  <a:lnTo>
                    <a:pt x="58602" y="165197"/>
                  </a:lnTo>
                  <a:lnTo>
                    <a:pt x="104345" y="144053"/>
                  </a:lnTo>
                  <a:lnTo>
                    <a:pt x="146610" y="119239"/>
                  </a:lnTo>
                  <a:lnTo>
                    <a:pt x="170054" y="104769"/>
                  </a:lnTo>
                  <a:lnTo>
                    <a:pt x="210962" y="64269"/>
                  </a:lnTo>
                  <a:lnTo>
                    <a:pt x="214354" y="55566"/>
                  </a:lnTo>
                  <a:lnTo>
                    <a:pt x="215358" y="45148"/>
                  </a:lnTo>
                  <a:lnTo>
                    <a:pt x="212285" y="33124"/>
                  </a:lnTo>
                  <a:lnTo>
                    <a:pt x="206937" y="26697"/>
                  </a:lnTo>
                  <a:lnTo>
                    <a:pt x="181931" y="7370"/>
                  </a:lnTo>
                  <a:lnTo>
                    <a:pt x="170398" y="3021"/>
                  </a:lnTo>
                  <a:lnTo>
                    <a:pt x="142829" y="0"/>
                  </a:lnTo>
                  <a:lnTo>
                    <a:pt x="97655" y="9694"/>
                  </a:lnTo>
                  <a:lnTo>
                    <a:pt x="88782" y="1224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SMARTInkShape-629">
              <a:extLst>
                <a:ext uri="{FF2B5EF4-FFF2-40B4-BE49-F238E27FC236}">
                  <a16:creationId xmlns:a16="http://schemas.microsoft.com/office/drawing/2014/main" id="{CDB6DC6F-C56A-4DF5-B1CC-1EE328FEEEE3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5173663" y="4362450"/>
              <a:ext cx="31751" cy="222251"/>
            </a:xfrm>
            <a:custGeom>
              <a:avLst/>
              <a:gdLst/>
              <a:ahLst/>
              <a:cxnLst/>
              <a:rect l="0" t="0" r="0" b="0"/>
              <a:pathLst>
                <a:path w="31751" h="222251">
                  <a:moveTo>
                    <a:pt x="31750" y="0"/>
                  </a:moveTo>
                  <a:lnTo>
                    <a:pt x="31750" y="0"/>
                  </a:lnTo>
                  <a:lnTo>
                    <a:pt x="31750" y="12209"/>
                  </a:lnTo>
                  <a:lnTo>
                    <a:pt x="29868" y="17892"/>
                  </a:lnTo>
                  <a:lnTo>
                    <a:pt x="28378" y="20394"/>
                  </a:lnTo>
                  <a:lnTo>
                    <a:pt x="25792" y="43582"/>
                  </a:lnTo>
                  <a:lnTo>
                    <a:pt x="22052" y="88338"/>
                  </a:lnTo>
                  <a:lnTo>
                    <a:pt x="15942" y="135789"/>
                  </a:lnTo>
                  <a:lnTo>
                    <a:pt x="6422" y="183216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SMARTInkShape-630">
              <a:extLst>
                <a:ext uri="{FF2B5EF4-FFF2-40B4-BE49-F238E27FC236}">
                  <a16:creationId xmlns:a16="http://schemas.microsoft.com/office/drawing/2014/main" id="{60BE5F8C-C71C-42FF-987B-32EE8CF075EB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4729163" y="4749800"/>
              <a:ext cx="50801" cy="88901"/>
            </a:xfrm>
            <a:custGeom>
              <a:avLst/>
              <a:gdLst/>
              <a:ahLst/>
              <a:cxnLst/>
              <a:rect l="0" t="0" r="0" b="0"/>
              <a:pathLst>
                <a:path w="50801" h="88901">
                  <a:moveTo>
                    <a:pt x="50800" y="0"/>
                  </a:moveTo>
                  <a:lnTo>
                    <a:pt x="50800" y="0"/>
                  </a:lnTo>
                  <a:lnTo>
                    <a:pt x="50800" y="9460"/>
                  </a:lnTo>
                  <a:lnTo>
                    <a:pt x="48918" y="13141"/>
                  </a:lnTo>
                  <a:lnTo>
                    <a:pt x="46435" y="17130"/>
                  </a:lnTo>
                  <a:lnTo>
                    <a:pt x="44332" y="23342"/>
                  </a:lnTo>
                  <a:lnTo>
                    <a:pt x="40260" y="29651"/>
                  </a:lnTo>
                  <a:lnTo>
                    <a:pt x="29345" y="55406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6" name="SMARTInkShape-Group158">
            <a:extLst>
              <a:ext uri="{FF2B5EF4-FFF2-40B4-BE49-F238E27FC236}">
                <a16:creationId xmlns:a16="http://schemas.microsoft.com/office/drawing/2014/main" id="{1DE54C83-83FC-4E85-A77F-EF0399FBAACA}"/>
              </a:ext>
            </a:extLst>
          </p:cNvPr>
          <p:cNvGrpSpPr/>
          <p:nvPr/>
        </p:nvGrpSpPr>
        <p:grpSpPr>
          <a:xfrm>
            <a:off x="7161340" y="4331613"/>
            <a:ext cx="793624" cy="272138"/>
            <a:chOff x="7161340" y="4331613"/>
            <a:chExt cx="793624" cy="272138"/>
          </a:xfrm>
        </p:grpSpPr>
        <p:sp>
          <p:nvSpPr>
            <p:cNvPr id="382" name="SMARTInkShape-631">
              <a:extLst>
                <a:ext uri="{FF2B5EF4-FFF2-40B4-BE49-F238E27FC236}">
                  <a16:creationId xmlns:a16="http://schemas.microsoft.com/office/drawing/2014/main" id="{365C7704-6946-4027-B174-F7919ACE0A0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815635" y="4394200"/>
              <a:ext cx="139329" cy="209551"/>
            </a:xfrm>
            <a:custGeom>
              <a:avLst/>
              <a:gdLst/>
              <a:ahLst/>
              <a:cxnLst/>
              <a:rect l="0" t="0" r="0" b="0"/>
              <a:pathLst>
                <a:path w="139329" h="209551">
                  <a:moveTo>
                    <a:pt x="139328" y="0"/>
                  </a:moveTo>
                  <a:lnTo>
                    <a:pt x="139328" y="0"/>
                  </a:lnTo>
                  <a:lnTo>
                    <a:pt x="124825" y="706"/>
                  </a:lnTo>
                  <a:lnTo>
                    <a:pt x="94774" y="5762"/>
                  </a:lnTo>
                  <a:lnTo>
                    <a:pt x="85189" y="6089"/>
                  </a:lnTo>
                  <a:lnTo>
                    <a:pt x="40129" y="21891"/>
                  </a:lnTo>
                  <a:lnTo>
                    <a:pt x="25622" y="29964"/>
                  </a:lnTo>
                  <a:lnTo>
                    <a:pt x="21059" y="31662"/>
                  </a:lnTo>
                  <a:lnTo>
                    <a:pt x="3871" y="46646"/>
                  </a:lnTo>
                  <a:lnTo>
                    <a:pt x="1513" y="50835"/>
                  </a:lnTo>
                  <a:lnTo>
                    <a:pt x="0" y="59274"/>
                  </a:lnTo>
                  <a:lnTo>
                    <a:pt x="1287" y="61388"/>
                  </a:lnTo>
                  <a:lnTo>
                    <a:pt x="20346" y="76201"/>
                  </a:lnTo>
                  <a:lnTo>
                    <a:pt x="46848" y="92428"/>
                  </a:lnTo>
                  <a:lnTo>
                    <a:pt x="59087" y="95825"/>
                  </a:lnTo>
                  <a:lnTo>
                    <a:pt x="73984" y="105137"/>
                  </a:lnTo>
                  <a:lnTo>
                    <a:pt x="90532" y="112649"/>
                  </a:lnTo>
                  <a:lnTo>
                    <a:pt x="107447" y="125146"/>
                  </a:lnTo>
                  <a:lnTo>
                    <a:pt x="109608" y="125764"/>
                  </a:lnTo>
                  <a:lnTo>
                    <a:pt x="111047" y="127587"/>
                  </a:lnTo>
                  <a:lnTo>
                    <a:pt x="112647" y="133376"/>
                  </a:lnTo>
                  <a:lnTo>
                    <a:pt x="112369" y="136189"/>
                  </a:lnTo>
                  <a:lnTo>
                    <a:pt x="108091" y="150161"/>
                  </a:lnTo>
                  <a:lnTo>
                    <a:pt x="107806" y="154462"/>
                  </a:lnTo>
                  <a:lnTo>
                    <a:pt x="106319" y="156597"/>
                  </a:lnTo>
                  <a:lnTo>
                    <a:pt x="95674" y="166974"/>
                  </a:lnTo>
                  <a:lnTo>
                    <a:pt x="86568" y="179033"/>
                  </a:lnTo>
                  <a:lnTo>
                    <a:pt x="37728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SMARTInkShape-632">
              <a:extLst>
                <a:ext uri="{FF2B5EF4-FFF2-40B4-BE49-F238E27FC236}">
                  <a16:creationId xmlns:a16="http://schemas.microsoft.com/office/drawing/2014/main" id="{5A26BE09-E58A-46AF-83E3-515CADDADFE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612969" y="4413542"/>
              <a:ext cx="138795" cy="177127"/>
            </a:xfrm>
            <a:custGeom>
              <a:avLst/>
              <a:gdLst/>
              <a:ahLst/>
              <a:cxnLst/>
              <a:rect l="0" t="0" r="0" b="0"/>
              <a:pathLst>
                <a:path w="138795" h="177127">
                  <a:moveTo>
                    <a:pt x="24494" y="63208"/>
                  </a:moveTo>
                  <a:lnTo>
                    <a:pt x="24494" y="63208"/>
                  </a:lnTo>
                  <a:lnTo>
                    <a:pt x="27865" y="66579"/>
                  </a:lnTo>
                  <a:lnTo>
                    <a:pt x="31401" y="68234"/>
                  </a:lnTo>
                  <a:lnTo>
                    <a:pt x="61480" y="69535"/>
                  </a:lnTo>
                  <a:lnTo>
                    <a:pt x="67507" y="67666"/>
                  </a:lnTo>
                  <a:lnTo>
                    <a:pt x="72539" y="65190"/>
                  </a:lnTo>
                  <a:lnTo>
                    <a:pt x="79338" y="63089"/>
                  </a:lnTo>
                  <a:lnTo>
                    <a:pt x="85821" y="59018"/>
                  </a:lnTo>
                  <a:lnTo>
                    <a:pt x="90086" y="57818"/>
                  </a:lnTo>
                  <a:lnTo>
                    <a:pt x="91505" y="56793"/>
                  </a:lnTo>
                  <a:lnTo>
                    <a:pt x="92451" y="55403"/>
                  </a:lnTo>
                  <a:lnTo>
                    <a:pt x="93082" y="53772"/>
                  </a:lnTo>
                  <a:lnTo>
                    <a:pt x="94208" y="52684"/>
                  </a:lnTo>
                  <a:lnTo>
                    <a:pt x="97341" y="51475"/>
                  </a:lnTo>
                  <a:lnTo>
                    <a:pt x="98458" y="50447"/>
                  </a:lnTo>
                  <a:lnTo>
                    <a:pt x="100399" y="45126"/>
                  </a:lnTo>
                  <a:lnTo>
                    <a:pt x="100668" y="35405"/>
                  </a:lnTo>
                  <a:lnTo>
                    <a:pt x="98801" y="31330"/>
                  </a:lnTo>
                  <a:lnTo>
                    <a:pt x="96325" y="27168"/>
                  </a:lnTo>
                  <a:lnTo>
                    <a:pt x="94604" y="20005"/>
                  </a:lnTo>
                  <a:lnTo>
                    <a:pt x="85529" y="10029"/>
                  </a:lnTo>
                  <a:lnTo>
                    <a:pt x="81488" y="7823"/>
                  </a:lnTo>
                  <a:lnTo>
                    <a:pt x="77341" y="6137"/>
                  </a:lnTo>
                  <a:lnTo>
                    <a:pt x="71039" y="1926"/>
                  </a:lnTo>
                  <a:lnTo>
                    <a:pt x="64704" y="365"/>
                  </a:lnTo>
                  <a:lnTo>
                    <a:pt x="60474" y="0"/>
                  </a:lnTo>
                  <a:lnTo>
                    <a:pt x="56243" y="1720"/>
                  </a:lnTo>
                  <a:lnTo>
                    <a:pt x="41427" y="14643"/>
                  </a:lnTo>
                  <a:lnTo>
                    <a:pt x="15896" y="61428"/>
                  </a:lnTo>
                  <a:lnTo>
                    <a:pt x="8854" y="77576"/>
                  </a:lnTo>
                  <a:lnTo>
                    <a:pt x="109" y="123402"/>
                  </a:lnTo>
                  <a:lnTo>
                    <a:pt x="0" y="141290"/>
                  </a:lnTo>
                  <a:lnTo>
                    <a:pt x="4223" y="153450"/>
                  </a:lnTo>
                  <a:lnTo>
                    <a:pt x="7958" y="159289"/>
                  </a:lnTo>
                  <a:lnTo>
                    <a:pt x="17399" y="166544"/>
                  </a:lnTo>
                  <a:lnTo>
                    <a:pt x="38300" y="174611"/>
                  </a:lnTo>
                  <a:lnTo>
                    <a:pt x="72460" y="177126"/>
                  </a:lnTo>
                  <a:lnTo>
                    <a:pt x="119887" y="168636"/>
                  </a:lnTo>
                  <a:lnTo>
                    <a:pt x="138794" y="16480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SMARTInkShape-633">
              <a:extLst>
                <a:ext uri="{FF2B5EF4-FFF2-40B4-BE49-F238E27FC236}">
                  <a16:creationId xmlns:a16="http://schemas.microsoft.com/office/drawing/2014/main" id="{416E96A2-F636-463F-83CE-ED68C400A4E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391093" y="4331613"/>
              <a:ext cx="170171" cy="214988"/>
            </a:xfrm>
            <a:custGeom>
              <a:avLst/>
              <a:gdLst/>
              <a:ahLst/>
              <a:cxnLst/>
              <a:rect l="0" t="0" r="0" b="0"/>
              <a:pathLst>
                <a:path w="170171" h="214988">
                  <a:moveTo>
                    <a:pt x="170170" y="24487"/>
                  </a:moveTo>
                  <a:lnTo>
                    <a:pt x="170170" y="24487"/>
                  </a:lnTo>
                  <a:lnTo>
                    <a:pt x="170170" y="19020"/>
                  </a:lnTo>
                  <a:lnTo>
                    <a:pt x="158614" y="6604"/>
                  </a:lnTo>
                  <a:lnTo>
                    <a:pt x="124275" y="0"/>
                  </a:lnTo>
                  <a:lnTo>
                    <a:pt x="79889" y="6962"/>
                  </a:lnTo>
                  <a:lnTo>
                    <a:pt x="41953" y="16668"/>
                  </a:lnTo>
                  <a:lnTo>
                    <a:pt x="22137" y="28072"/>
                  </a:lnTo>
                  <a:lnTo>
                    <a:pt x="14203" y="30723"/>
                  </a:lnTo>
                  <a:lnTo>
                    <a:pt x="7384" y="34958"/>
                  </a:lnTo>
                  <a:lnTo>
                    <a:pt x="3041" y="36197"/>
                  </a:lnTo>
                  <a:lnTo>
                    <a:pt x="1600" y="37232"/>
                  </a:lnTo>
                  <a:lnTo>
                    <a:pt x="640" y="38628"/>
                  </a:lnTo>
                  <a:lnTo>
                    <a:pt x="0" y="40265"/>
                  </a:lnTo>
                  <a:lnTo>
                    <a:pt x="278" y="42061"/>
                  </a:lnTo>
                  <a:lnTo>
                    <a:pt x="4556" y="49813"/>
                  </a:lnTo>
                  <a:lnTo>
                    <a:pt x="4841" y="52912"/>
                  </a:lnTo>
                  <a:lnTo>
                    <a:pt x="8731" y="56641"/>
                  </a:lnTo>
                  <a:lnTo>
                    <a:pt x="54543" y="94338"/>
                  </a:lnTo>
                  <a:lnTo>
                    <a:pt x="70609" y="109154"/>
                  </a:lnTo>
                  <a:lnTo>
                    <a:pt x="73003" y="113387"/>
                  </a:lnTo>
                  <a:lnTo>
                    <a:pt x="74774" y="117620"/>
                  </a:lnTo>
                  <a:lnTo>
                    <a:pt x="83645" y="128204"/>
                  </a:lnTo>
                  <a:lnTo>
                    <a:pt x="84265" y="130320"/>
                  </a:lnTo>
                  <a:lnTo>
                    <a:pt x="83972" y="132437"/>
                  </a:lnTo>
                  <a:lnTo>
                    <a:pt x="82470" y="137376"/>
                  </a:lnTo>
                  <a:lnTo>
                    <a:pt x="79408" y="170978"/>
                  </a:lnTo>
                  <a:lnTo>
                    <a:pt x="74368" y="181486"/>
                  </a:lnTo>
                  <a:lnTo>
                    <a:pt x="57737" y="202242"/>
                  </a:lnTo>
                  <a:lnTo>
                    <a:pt x="55994" y="206500"/>
                  </a:lnTo>
                  <a:lnTo>
                    <a:pt x="50512" y="213730"/>
                  </a:lnTo>
                  <a:lnTo>
                    <a:pt x="50886" y="214149"/>
                  </a:lnTo>
                  <a:lnTo>
                    <a:pt x="55870" y="21498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SMARTInkShape-634">
              <a:extLst>
                <a:ext uri="{FF2B5EF4-FFF2-40B4-BE49-F238E27FC236}">
                  <a16:creationId xmlns:a16="http://schemas.microsoft.com/office/drawing/2014/main" id="{BE820F11-0D95-4B69-905E-172375AA245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161340" y="4368800"/>
              <a:ext cx="133224" cy="184151"/>
            </a:xfrm>
            <a:custGeom>
              <a:avLst/>
              <a:gdLst/>
              <a:ahLst/>
              <a:cxnLst/>
              <a:rect l="0" t="0" r="0" b="0"/>
              <a:pathLst>
                <a:path w="133224" h="184151">
                  <a:moveTo>
                    <a:pt x="50673" y="0"/>
                  </a:moveTo>
                  <a:lnTo>
                    <a:pt x="50673" y="0"/>
                  </a:lnTo>
                  <a:lnTo>
                    <a:pt x="50673" y="3371"/>
                  </a:lnTo>
                  <a:lnTo>
                    <a:pt x="49967" y="4364"/>
                  </a:lnTo>
                  <a:lnTo>
                    <a:pt x="48791" y="5026"/>
                  </a:lnTo>
                  <a:lnTo>
                    <a:pt x="45205" y="6089"/>
                  </a:lnTo>
                  <a:lnTo>
                    <a:pt x="44715" y="8115"/>
                  </a:lnTo>
                  <a:lnTo>
                    <a:pt x="44584" y="9644"/>
                  </a:lnTo>
                  <a:lnTo>
                    <a:pt x="42557" y="13223"/>
                  </a:lnTo>
                  <a:lnTo>
                    <a:pt x="34212" y="23352"/>
                  </a:lnTo>
                  <a:lnTo>
                    <a:pt x="30979" y="30359"/>
                  </a:lnTo>
                  <a:lnTo>
                    <a:pt x="23122" y="41059"/>
                  </a:lnTo>
                  <a:lnTo>
                    <a:pt x="18756" y="52461"/>
                  </a:lnTo>
                  <a:lnTo>
                    <a:pt x="4781" y="68649"/>
                  </a:lnTo>
                  <a:lnTo>
                    <a:pt x="1327" y="77334"/>
                  </a:lnTo>
                  <a:lnTo>
                    <a:pt x="0" y="90930"/>
                  </a:lnTo>
                  <a:lnTo>
                    <a:pt x="663" y="92370"/>
                  </a:lnTo>
                  <a:lnTo>
                    <a:pt x="1811" y="93330"/>
                  </a:lnTo>
                  <a:lnTo>
                    <a:pt x="3282" y="93970"/>
                  </a:lnTo>
                  <a:lnTo>
                    <a:pt x="4262" y="95102"/>
                  </a:lnTo>
                  <a:lnTo>
                    <a:pt x="5351" y="98242"/>
                  </a:lnTo>
                  <a:lnTo>
                    <a:pt x="6347" y="99361"/>
                  </a:lnTo>
                  <a:lnTo>
                    <a:pt x="9335" y="100605"/>
                  </a:lnTo>
                  <a:lnTo>
                    <a:pt x="40092" y="101598"/>
                  </a:lnTo>
                  <a:lnTo>
                    <a:pt x="44323" y="99718"/>
                  </a:lnTo>
                  <a:lnTo>
                    <a:pt x="59270" y="91475"/>
                  </a:lnTo>
                  <a:lnTo>
                    <a:pt x="67017" y="88957"/>
                  </a:lnTo>
                  <a:lnTo>
                    <a:pt x="82388" y="77961"/>
                  </a:lnTo>
                  <a:lnTo>
                    <a:pt x="86641" y="76277"/>
                  </a:lnTo>
                  <a:lnTo>
                    <a:pt x="93001" y="72068"/>
                  </a:lnTo>
                  <a:lnTo>
                    <a:pt x="97237" y="70836"/>
                  </a:lnTo>
                  <a:lnTo>
                    <a:pt x="98649" y="69802"/>
                  </a:lnTo>
                  <a:lnTo>
                    <a:pt x="99590" y="68407"/>
                  </a:lnTo>
                  <a:lnTo>
                    <a:pt x="101100" y="64469"/>
                  </a:lnTo>
                  <a:lnTo>
                    <a:pt x="103189" y="63931"/>
                  </a:lnTo>
                  <a:lnTo>
                    <a:pt x="113887" y="63502"/>
                  </a:lnTo>
                  <a:lnTo>
                    <a:pt x="117459" y="66872"/>
                  </a:lnTo>
                  <a:lnTo>
                    <a:pt x="119161" y="70408"/>
                  </a:lnTo>
                  <a:lnTo>
                    <a:pt x="119615" y="72339"/>
                  </a:lnTo>
                  <a:lnTo>
                    <a:pt x="120623" y="73626"/>
                  </a:lnTo>
                  <a:lnTo>
                    <a:pt x="123625" y="75056"/>
                  </a:lnTo>
                  <a:lnTo>
                    <a:pt x="124708" y="76143"/>
                  </a:lnTo>
                  <a:lnTo>
                    <a:pt x="125911" y="79232"/>
                  </a:lnTo>
                  <a:lnTo>
                    <a:pt x="127522" y="97551"/>
                  </a:lnTo>
                  <a:lnTo>
                    <a:pt x="130218" y="102858"/>
                  </a:lnTo>
                  <a:lnTo>
                    <a:pt x="130514" y="105966"/>
                  </a:lnTo>
                  <a:lnTo>
                    <a:pt x="126289" y="135408"/>
                  </a:lnTo>
                  <a:lnTo>
                    <a:pt x="121422" y="147881"/>
                  </a:lnTo>
                  <a:lnTo>
                    <a:pt x="120789" y="157803"/>
                  </a:lnTo>
                  <a:lnTo>
                    <a:pt x="122522" y="163738"/>
                  </a:lnTo>
                  <a:lnTo>
                    <a:pt x="128372" y="172655"/>
                  </a:lnTo>
                  <a:lnTo>
                    <a:pt x="129989" y="174370"/>
                  </a:lnTo>
                  <a:lnTo>
                    <a:pt x="131785" y="178157"/>
                  </a:lnTo>
                  <a:lnTo>
                    <a:pt x="133223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9" name="SMARTInkShape-Group159">
            <a:extLst>
              <a:ext uri="{FF2B5EF4-FFF2-40B4-BE49-F238E27FC236}">
                <a16:creationId xmlns:a16="http://schemas.microsoft.com/office/drawing/2014/main" id="{DBFDA560-F832-4899-88AB-472504E23EC9}"/>
              </a:ext>
            </a:extLst>
          </p:cNvPr>
          <p:cNvGrpSpPr/>
          <p:nvPr/>
        </p:nvGrpSpPr>
        <p:grpSpPr>
          <a:xfrm>
            <a:off x="8374063" y="4273550"/>
            <a:ext cx="292101" cy="404670"/>
            <a:chOff x="8374063" y="4273550"/>
            <a:chExt cx="292101" cy="404670"/>
          </a:xfrm>
        </p:grpSpPr>
        <p:sp>
          <p:nvSpPr>
            <p:cNvPr id="387" name="SMARTInkShape-635">
              <a:extLst>
                <a:ext uri="{FF2B5EF4-FFF2-40B4-BE49-F238E27FC236}">
                  <a16:creationId xmlns:a16="http://schemas.microsoft.com/office/drawing/2014/main" id="{CF32490A-AE72-40A9-A77A-AF9530B72F0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374063" y="4641850"/>
              <a:ext cx="292101" cy="36370"/>
            </a:xfrm>
            <a:custGeom>
              <a:avLst/>
              <a:gdLst/>
              <a:ahLst/>
              <a:cxnLst/>
              <a:rect l="0" t="0" r="0" b="0"/>
              <a:pathLst>
                <a:path w="292101" h="36370">
                  <a:moveTo>
                    <a:pt x="0" y="0"/>
                  </a:moveTo>
                  <a:lnTo>
                    <a:pt x="0" y="0"/>
                  </a:lnTo>
                  <a:lnTo>
                    <a:pt x="12242" y="706"/>
                  </a:lnTo>
                  <a:lnTo>
                    <a:pt x="54009" y="14927"/>
                  </a:lnTo>
                  <a:lnTo>
                    <a:pt x="89880" y="23533"/>
                  </a:lnTo>
                  <a:lnTo>
                    <a:pt x="131362" y="25860"/>
                  </a:lnTo>
                  <a:lnTo>
                    <a:pt x="168888" y="32259"/>
                  </a:lnTo>
                  <a:lnTo>
                    <a:pt x="204322" y="36369"/>
                  </a:lnTo>
                  <a:lnTo>
                    <a:pt x="245395" y="35706"/>
                  </a:lnTo>
                  <a:lnTo>
                    <a:pt x="29210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SMARTInkShape-636">
              <a:extLst>
                <a:ext uri="{FF2B5EF4-FFF2-40B4-BE49-F238E27FC236}">
                  <a16:creationId xmlns:a16="http://schemas.microsoft.com/office/drawing/2014/main" id="{C4BE2774-98B9-4290-84C1-A2FCA21D905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434051" y="4273550"/>
              <a:ext cx="232113" cy="203201"/>
            </a:xfrm>
            <a:custGeom>
              <a:avLst/>
              <a:gdLst/>
              <a:ahLst/>
              <a:cxnLst/>
              <a:rect l="0" t="0" r="0" b="0"/>
              <a:pathLst>
                <a:path w="232113" h="203201">
                  <a:moveTo>
                    <a:pt x="194012" y="0"/>
                  </a:moveTo>
                  <a:lnTo>
                    <a:pt x="194012" y="0"/>
                  </a:lnTo>
                  <a:lnTo>
                    <a:pt x="179085" y="0"/>
                  </a:lnTo>
                  <a:lnTo>
                    <a:pt x="169441" y="3371"/>
                  </a:lnTo>
                  <a:lnTo>
                    <a:pt x="121986" y="29640"/>
                  </a:lnTo>
                  <a:lnTo>
                    <a:pt x="77477" y="55856"/>
                  </a:lnTo>
                  <a:lnTo>
                    <a:pt x="33334" y="91489"/>
                  </a:lnTo>
                  <a:lnTo>
                    <a:pt x="9172" y="115753"/>
                  </a:lnTo>
                  <a:lnTo>
                    <a:pt x="6028" y="121531"/>
                  </a:lnTo>
                  <a:lnTo>
                    <a:pt x="3303" y="130989"/>
                  </a:lnTo>
                  <a:lnTo>
                    <a:pt x="361" y="135358"/>
                  </a:lnTo>
                  <a:lnTo>
                    <a:pt x="0" y="137511"/>
                  </a:lnTo>
                  <a:lnTo>
                    <a:pt x="465" y="139652"/>
                  </a:lnTo>
                  <a:lnTo>
                    <a:pt x="4491" y="146036"/>
                  </a:lnTo>
                  <a:lnTo>
                    <a:pt x="18179" y="163775"/>
                  </a:lnTo>
                  <a:lnTo>
                    <a:pt x="38343" y="175509"/>
                  </a:lnTo>
                  <a:lnTo>
                    <a:pt x="55225" y="181276"/>
                  </a:lnTo>
                  <a:lnTo>
                    <a:pt x="98815" y="185863"/>
                  </a:lnTo>
                  <a:lnTo>
                    <a:pt x="145200" y="196081"/>
                  </a:lnTo>
                  <a:lnTo>
                    <a:pt x="167122" y="198580"/>
                  </a:lnTo>
                  <a:lnTo>
                    <a:pt x="182752" y="201831"/>
                  </a:lnTo>
                  <a:lnTo>
                    <a:pt x="232112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SMARTInkShape-Group160">
            <a:extLst>
              <a:ext uri="{FF2B5EF4-FFF2-40B4-BE49-F238E27FC236}">
                <a16:creationId xmlns:a16="http://schemas.microsoft.com/office/drawing/2014/main" id="{29E6969D-49ED-47BE-9305-6F3E9AF87216}"/>
              </a:ext>
            </a:extLst>
          </p:cNvPr>
          <p:cNvGrpSpPr/>
          <p:nvPr/>
        </p:nvGrpSpPr>
        <p:grpSpPr>
          <a:xfrm>
            <a:off x="8920172" y="4400550"/>
            <a:ext cx="1670042" cy="1130043"/>
            <a:chOff x="8920172" y="4400550"/>
            <a:chExt cx="1670042" cy="1130043"/>
          </a:xfrm>
        </p:grpSpPr>
        <p:sp>
          <p:nvSpPr>
            <p:cNvPr id="390" name="SMARTInkShape-637">
              <a:extLst>
                <a:ext uri="{FF2B5EF4-FFF2-40B4-BE49-F238E27FC236}">
                  <a16:creationId xmlns:a16="http://schemas.microsoft.com/office/drawing/2014/main" id="{5F47311E-9787-4131-A85A-AD8FF06BC17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177463" y="5232401"/>
              <a:ext cx="69563" cy="171450"/>
            </a:xfrm>
            <a:custGeom>
              <a:avLst/>
              <a:gdLst/>
              <a:ahLst/>
              <a:cxnLst/>
              <a:rect l="0" t="0" r="0" b="0"/>
              <a:pathLst>
                <a:path w="69563" h="171450">
                  <a:moveTo>
                    <a:pt x="57150" y="6349"/>
                  </a:moveTo>
                  <a:lnTo>
                    <a:pt x="57150" y="6349"/>
                  </a:lnTo>
                  <a:lnTo>
                    <a:pt x="60521" y="6349"/>
                  </a:lnTo>
                  <a:lnTo>
                    <a:pt x="61514" y="5644"/>
                  </a:lnTo>
                  <a:lnTo>
                    <a:pt x="62176" y="4468"/>
                  </a:lnTo>
                  <a:lnTo>
                    <a:pt x="63499" y="1"/>
                  </a:lnTo>
                  <a:lnTo>
                    <a:pt x="60128" y="0"/>
                  </a:lnTo>
                  <a:lnTo>
                    <a:pt x="56591" y="1881"/>
                  </a:lnTo>
                  <a:lnTo>
                    <a:pt x="46493" y="10125"/>
                  </a:lnTo>
                  <a:lnTo>
                    <a:pt x="40195" y="11936"/>
                  </a:lnTo>
                  <a:lnTo>
                    <a:pt x="35973" y="12360"/>
                  </a:lnTo>
                  <a:lnTo>
                    <a:pt x="31746" y="14430"/>
                  </a:lnTo>
                  <a:lnTo>
                    <a:pt x="23283" y="21507"/>
                  </a:lnTo>
                  <a:lnTo>
                    <a:pt x="20931" y="25551"/>
                  </a:lnTo>
                  <a:lnTo>
                    <a:pt x="19180" y="29700"/>
                  </a:lnTo>
                  <a:lnTo>
                    <a:pt x="13692" y="36854"/>
                  </a:lnTo>
                  <a:lnTo>
                    <a:pt x="12787" y="43457"/>
                  </a:lnTo>
                  <a:lnTo>
                    <a:pt x="30949" y="66352"/>
                  </a:lnTo>
                  <a:lnTo>
                    <a:pt x="52678" y="84612"/>
                  </a:lnTo>
                  <a:lnTo>
                    <a:pt x="55162" y="88875"/>
                  </a:lnTo>
                  <a:lnTo>
                    <a:pt x="56972" y="93122"/>
                  </a:lnTo>
                  <a:lnTo>
                    <a:pt x="61252" y="99479"/>
                  </a:lnTo>
                  <a:lnTo>
                    <a:pt x="63539" y="105832"/>
                  </a:lnTo>
                  <a:lnTo>
                    <a:pt x="67667" y="112182"/>
                  </a:lnTo>
                  <a:lnTo>
                    <a:pt x="69203" y="118532"/>
                  </a:lnTo>
                  <a:lnTo>
                    <a:pt x="69562" y="122766"/>
                  </a:lnTo>
                  <a:lnTo>
                    <a:pt x="67840" y="126999"/>
                  </a:lnTo>
                  <a:lnTo>
                    <a:pt x="52132" y="148297"/>
                  </a:lnTo>
                  <a:lnTo>
                    <a:pt x="30113" y="163975"/>
                  </a:lnTo>
                  <a:lnTo>
                    <a:pt x="18322" y="168127"/>
                  </a:lnTo>
                  <a:lnTo>
                    <a:pt x="0" y="1714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SMARTInkShape-638">
              <a:extLst>
                <a:ext uri="{FF2B5EF4-FFF2-40B4-BE49-F238E27FC236}">
                  <a16:creationId xmlns:a16="http://schemas.microsoft.com/office/drawing/2014/main" id="{92CDE9C3-1A0D-405C-82F7-D5178A841BC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974651" y="5207294"/>
              <a:ext cx="82160" cy="120357"/>
            </a:xfrm>
            <a:custGeom>
              <a:avLst/>
              <a:gdLst/>
              <a:ahLst/>
              <a:cxnLst/>
              <a:rect l="0" t="0" r="0" b="0"/>
              <a:pathLst>
                <a:path w="82160" h="120357">
                  <a:moveTo>
                    <a:pt x="12312" y="69556"/>
                  </a:moveTo>
                  <a:lnTo>
                    <a:pt x="12312" y="69556"/>
                  </a:lnTo>
                  <a:lnTo>
                    <a:pt x="17779" y="75023"/>
                  </a:lnTo>
                  <a:lnTo>
                    <a:pt x="24052" y="75828"/>
                  </a:lnTo>
                  <a:lnTo>
                    <a:pt x="28098" y="75883"/>
                  </a:lnTo>
                  <a:lnTo>
                    <a:pt x="31792" y="74014"/>
                  </a:lnTo>
                  <a:lnTo>
                    <a:pt x="35787" y="71538"/>
                  </a:lnTo>
                  <a:lnTo>
                    <a:pt x="44099" y="69947"/>
                  </a:lnTo>
                  <a:lnTo>
                    <a:pt x="49165" y="69633"/>
                  </a:lnTo>
                  <a:lnTo>
                    <a:pt x="55234" y="65207"/>
                  </a:lnTo>
                  <a:lnTo>
                    <a:pt x="61170" y="63094"/>
                  </a:lnTo>
                  <a:lnTo>
                    <a:pt x="65306" y="60098"/>
                  </a:lnTo>
                  <a:lnTo>
                    <a:pt x="67614" y="56416"/>
                  </a:lnTo>
                  <a:lnTo>
                    <a:pt x="69346" y="52427"/>
                  </a:lnTo>
                  <a:lnTo>
                    <a:pt x="81192" y="38797"/>
                  </a:lnTo>
                  <a:lnTo>
                    <a:pt x="81874" y="34729"/>
                  </a:lnTo>
                  <a:lnTo>
                    <a:pt x="82159" y="10282"/>
                  </a:lnTo>
                  <a:lnTo>
                    <a:pt x="81455" y="8873"/>
                  </a:lnTo>
                  <a:lnTo>
                    <a:pt x="80279" y="7934"/>
                  </a:lnTo>
                  <a:lnTo>
                    <a:pt x="77092" y="6185"/>
                  </a:lnTo>
                  <a:lnTo>
                    <a:pt x="71330" y="1940"/>
                  </a:lnTo>
                  <a:lnTo>
                    <a:pt x="65155" y="368"/>
                  </a:lnTo>
                  <a:lnTo>
                    <a:pt x="60963" y="0"/>
                  </a:lnTo>
                  <a:lnTo>
                    <a:pt x="56747" y="1718"/>
                  </a:lnTo>
                  <a:lnTo>
                    <a:pt x="30127" y="20907"/>
                  </a:lnTo>
                  <a:lnTo>
                    <a:pt x="27285" y="28885"/>
                  </a:lnTo>
                  <a:lnTo>
                    <a:pt x="26528" y="33975"/>
                  </a:lnTo>
                  <a:lnTo>
                    <a:pt x="24611" y="38074"/>
                  </a:lnTo>
                  <a:lnTo>
                    <a:pt x="13278" y="53486"/>
                  </a:lnTo>
                  <a:lnTo>
                    <a:pt x="923" y="82921"/>
                  </a:lnTo>
                  <a:lnTo>
                    <a:pt x="0" y="90293"/>
                  </a:lnTo>
                  <a:lnTo>
                    <a:pt x="5113" y="108852"/>
                  </a:lnTo>
                  <a:lnTo>
                    <a:pt x="6102" y="110570"/>
                  </a:lnTo>
                  <a:lnTo>
                    <a:pt x="7466" y="111715"/>
                  </a:lnTo>
                  <a:lnTo>
                    <a:pt x="25012" y="12035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SMARTInkShape-639">
              <a:extLst>
                <a:ext uri="{FF2B5EF4-FFF2-40B4-BE49-F238E27FC236}">
                  <a16:creationId xmlns:a16="http://schemas.microsoft.com/office/drawing/2014/main" id="{B4FA2F53-EF74-495A-AB37-4206252852D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809163" y="5270500"/>
              <a:ext cx="114301" cy="31751"/>
            </a:xfrm>
            <a:custGeom>
              <a:avLst/>
              <a:gdLst/>
              <a:ahLst/>
              <a:cxnLst/>
              <a:rect l="0" t="0" r="0" b="0"/>
              <a:pathLst>
                <a:path w="114301" h="3175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8838" y="15111"/>
                  </a:lnTo>
                  <a:lnTo>
                    <a:pt x="12865" y="17299"/>
                  </a:lnTo>
                  <a:lnTo>
                    <a:pt x="54055" y="31228"/>
                  </a:lnTo>
                  <a:lnTo>
                    <a:pt x="101048" y="31747"/>
                  </a:lnTo>
                  <a:lnTo>
                    <a:pt x="11430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SMARTInkShape-640">
              <a:extLst>
                <a:ext uri="{FF2B5EF4-FFF2-40B4-BE49-F238E27FC236}">
                  <a16:creationId xmlns:a16="http://schemas.microsoft.com/office/drawing/2014/main" id="{17BD5EDE-61DA-4F98-95F5-964D23CF524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821863" y="5219700"/>
              <a:ext cx="79858" cy="127001"/>
            </a:xfrm>
            <a:custGeom>
              <a:avLst/>
              <a:gdLst/>
              <a:ahLst/>
              <a:cxnLst/>
              <a:rect l="0" t="0" r="0" b="0"/>
              <a:pathLst>
                <a:path w="79858" h="127001">
                  <a:moveTo>
                    <a:pt x="76200" y="0"/>
                  </a:moveTo>
                  <a:lnTo>
                    <a:pt x="76200" y="0"/>
                  </a:lnTo>
                  <a:lnTo>
                    <a:pt x="79857" y="0"/>
                  </a:lnTo>
                  <a:lnTo>
                    <a:pt x="78295" y="0"/>
                  </a:lnTo>
                  <a:lnTo>
                    <a:pt x="77597" y="706"/>
                  </a:lnTo>
                  <a:lnTo>
                    <a:pt x="76820" y="3371"/>
                  </a:lnTo>
                  <a:lnTo>
                    <a:pt x="76204" y="32994"/>
                  </a:lnTo>
                  <a:lnTo>
                    <a:pt x="62403" y="50889"/>
                  </a:lnTo>
                  <a:lnTo>
                    <a:pt x="36988" y="86111"/>
                  </a:lnTo>
                  <a:lnTo>
                    <a:pt x="27009" y="102878"/>
                  </a:lnTo>
                  <a:lnTo>
                    <a:pt x="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SMARTInkShape-641">
              <a:extLst>
                <a:ext uri="{FF2B5EF4-FFF2-40B4-BE49-F238E27FC236}">
                  <a16:creationId xmlns:a16="http://schemas.microsoft.com/office/drawing/2014/main" id="{2F3FC916-2D19-4D56-9E3D-34DBCAAFA58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562485" y="5245100"/>
              <a:ext cx="170476" cy="120651"/>
            </a:xfrm>
            <a:custGeom>
              <a:avLst/>
              <a:gdLst/>
              <a:ahLst/>
              <a:cxnLst/>
              <a:rect l="0" t="0" r="0" b="0"/>
              <a:pathLst>
                <a:path w="170476" h="120651">
                  <a:moveTo>
                    <a:pt x="68878" y="0"/>
                  </a:moveTo>
                  <a:lnTo>
                    <a:pt x="68878" y="0"/>
                  </a:lnTo>
                  <a:lnTo>
                    <a:pt x="60039" y="0"/>
                  </a:lnTo>
                  <a:lnTo>
                    <a:pt x="58753" y="706"/>
                  </a:lnTo>
                  <a:lnTo>
                    <a:pt x="57894" y="1882"/>
                  </a:lnTo>
                  <a:lnTo>
                    <a:pt x="57322" y="3371"/>
                  </a:lnTo>
                  <a:lnTo>
                    <a:pt x="49775" y="8839"/>
                  </a:lnTo>
                  <a:lnTo>
                    <a:pt x="35192" y="15732"/>
                  </a:lnTo>
                  <a:lnTo>
                    <a:pt x="22216" y="28534"/>
                  </a:lnTo>
                  <a:lnTo>
                    <a:pt x="15149" y="39813"/>
                  </a:lnTo>
                  <a:lnTo>
                    <a:pt x="10521" y="50302"/>
                  </a:lnTo>
                  <a:lnTo>
                    <a:pt x="7663" y="54812"/>
                  </a:lnTo>
                  <a:lnTo>
                    <a:pt x="5350" y="61318"/>
                  </a:lnTo>
                  <a:lnTo>
                    <a:pt x="1214" y="68419"/>
                  </a:lnTo>
                  <a:lnTo>
                    <a:pt x="0" y="75329"/>
                  </a:lnTo>
                  <a:lnTo>
                    <a:pt x="381" y="77736"/>
                  </a:lnTo>
                  <a:lnTo>
                    <a:pt x="1341" y="79341"/>
                  </a:lnTo>
                  <a:lnTo>
                    <a:pt x="10775" y="87962"/>
                  </a:lnTo>
                  <a:lnTo>
                    <a:pt x="26867" y="92504"/>
                  </a:lnTo>
                  <a:lnTo>
                    <a:pt x="32097" y="90972"/>
                  </a:lnTo>
                  <a:lnTo>
                    <a:pt x="46273" y="84945"/>
                  </a:lnTo>
                  <a:lnTo>
                    <a:pt x="57790" y="82554"/>
                  </a:lnTo>
                  <a:lnTo>
                    <a:pt x="98473" y="57506"/>
                  </a:lnTo>
                  <a:lnTo>
                    <a:pt x="143505" y="23637"/>
                  </a:lnTo>
                  <a:lnTo>
                    <a:pt x="149318" y="16856"/>
                  </a:lnTo>
                  <a:lnTo>
                    <a:pt x="159112" y="9071"/>
                  </a:lnTo>
                  <a:lnTo>
                    <a:pt x="163347" y="3001"/>
                  </a:lnTo>
                  <a:lnTo>
                    <a:pt x="170383" y="35"/>
                  </a:lnTo>
                  <a:lnTo>
                    <a:pt x="170475" y="14928"/>
                  </a:lnTo>
                  <a:lnTo>
                    <a:pt x="167106" y="24571"/>
                  </a:lnTo>
                  <a:lnTo>
                    <a:pt x="160352" y="36107"/>
                  </a:lnTo>
                  <a:lnTo>
                    <a:pt x="150917" y="79615"/>
                  </a:lnTo>
                  <a:lnTo>
                    <a:pt x="147122" y="87246"/>
                  </a:lnTo>
                  <a:lnTo>
                    <a:pt x="138728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SMARTInkShape-642">
              <a:extLst>
                <a:ext uri="{FF2B5EF4-FFF2-40B4-BE49-F238E27FC236}">
                  <a16:creationId xmlns:a16="http://schemas.microsoft.com/office/drawing/2014/main" id="{B0DD73B4-568E-4009-B0D1-CD070AD69DA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212263" y="5149851"/>
              <a:ext cx="298450" cy="380742"/>
            </a:xfrm>
            <a:custGeom>
              <a:avLst/>
              <a:gdLst/>
              <a:ahLst/>
              <a:cxnLst/>
              <a:rect l="0" t="0" r="0" b="0"/>
              <a:pathLst>
                <a:path w="298450" h="380742">
                  <a:moveTo>
                    <a:pt x="247650" y="6349"/>
                  </a:moveTo>
                  <a:lnTo>
                    <a:pt x="247650" y="6349"/>
                  </a:lnTo>
                  <a:lnTo>
                    <a:pt x="241378" y="6349"/>
                  </a:lnTo>
                  <a:lnTo>
                    <a:pt x="235839" y="882"/>
                  </a:lnTo>
                  <a:lnTo>
                    <a:pt x="228884" y="22"/>
                  </a:lnTo>
                  <a:lnTo>
                    <a:pt x="222518" y="0"/>
                  </a:lnTo>
                  <a:lnTo>
                    <a:pt x="210883" y="10662"/>
                  </a:lnTo>
                  <a:lnTo>
                    <a:pt x="204351" y="12431"/>
                  </a:lnTo>
                  <a:lnTo>
                    <a:pt x="188303" y="27619"/>
                  </a:lnTo>
                  <a:lnTo>
                    <a:pt x="185995" y="31795"/>
                  </a:lnTo>
                  <a:lnTo>
                    <a:pt x="184264" y="36003"/>
                  </a:lnTo>
                  <a:lnTo>
                    <a:pt x="167870" y="61500"/>
                  </a:lnTo>
                  <a:lnTo>
                    <a:pt x="163765" y="74759"/>
                  </a:lnTo>
                  <a:lnTo>
                    <a:pt x="150205" y="96399"/>
                  </a:lnTo>
                  <a:lnTo>
                    <a:pt x="149525" y="98838"/>
                  </a:lnTo>
                  <a:lnTo>
                    <a:pt x="149777" y="101169"/>
                  </a:lnTo>
                  <a:lnTo>
                    <a:pt x="151234" y="106347"/>
                  </a:lnTo>
                  <a:lnTo>
                    <a:pt x="152354" y="128847"/>
                  </a:lnTo>
                  <a:lnTo>
                    <a:pt x="153075" y="130348"/>
                  </a:lnTo>
                  <a:lnTo>
                    <a:pt x="154261" y="131348"/>
                  </a:lnTo>
                  <a:lnTo>
                    <a:pt x="155757" y="132015"/>
                  </a:lnTo>
                  <a:lnTo>
                    <a:pt x="156754" y="133165"/>
                  </a:lnTo>
                  <a:lnTo>
                    <a:pt x="157863" y="136325"/>
                  </a:lnTo>
                  <a:lnTo>
                    <a:pt x="158864" y="137450"/>
                  </a:lnTo>
                  <a:lnTo>
                    <a:pt x="161858" y="138699"/>
                  </a:lnTo>
                  <a:lnTo>
                    <a:pt x="198708" y="139697"/>
                  </a:lnTo>
                  <a:lnTo>
                    <a:pt x="208611" y="136328"/>
                  </a:lnTo>
                  <a:lnTo>
                    <a:pt x="233507" y="122481"/>
                  </a:lnTo>
                  <a:lnTo>
                    <a:pt x="246502" y="117640"/>
                  </a:lnTo>
                  <a:lnTo>
                    <a:pt x="255149" y="111918"/>
                  </a:lnTo>
                  <a:lnTo>
                    <a:pt x="290845" y="65643"/>
                  </a:lnTo>
                  <a:lnTo>
                    <a:pt x="291727" y="60764"/>
                  </a:lnTo>
                  <a:lnTo>
                    <a:pt x="292557" y="59559"/>
                  </a:lnTo>
                  <a:lnTo>
                    <a:pt x="293815" y="58755"/>
                  </a:lnTo>
                  <a:lnTo>
                    <a:pt x="295360" y="58220"/>
                  </a:lnTo>
                  <a:lnTo>
                    <a:pt x="296390" y="57158"/>
                  </a:lnTo>
                  <a:lnTo>
                    <a:pt x="298178" y="51776"/>
                  </a:lnTo>
                  <a:lnTo>
                    <a:pt x="298425" y="45418"/>
                  </a:lnTo>
                  <a:lnTo>
                    <a:pt x="298449" y="50563"/>
                  </a:lnTo>
                  <a:lnTo>
                    <a:pt x="294085" y="55822"/>
                  </a:lnTo>
                  <a:lnTo>
                    <a:pt x="292982" y="59617"/>
                  </a:lnTo>
                  <a:lnTo>
                    <a:pt x="290334" y="76803"/>
                  </a:lnTo>
                  <a:lnTo>
                    <a:pt x="287108" y="89078"/>
                  </a:lnTo>
                  <a:lnTo>
                    <a:pt x="286655" y="93251"/>
                  </a:lnTo>
                  <a:lnTo>
                    <a:pt x="264758" y="140695"/>
                  </a:lnTo>
                  <a:lnTo>
                    <a:pt x="248528" y="181258"/>
                  </a:lnTo>
                  <a:lnTo>
                    <a:pt x="224257" y="221995"/>
                  </a:lnTo>
                  <a:lnTo>
                    <a:pt x="194726" y="268082"/>
                  </a:lnTo>
                  <a:lnTo>
                    <a:pt x="160866" y="314182"/>
                  </a:lnTo>
                  <a:lnTo>
                    <a:pt x="127000" y="347320"/>
                  </a:lnTo>
                  <a:lnTo>
                    <a:pt x="105127" y="363237"/>
                  </a:lnTo>
                  <a:lnTo>
                    <a:pt x="88769" y="368210"/>
                  </a:lnTo>
                  <a:lnTo>
                    <a:pt x="73966" y="376583"/>
                  </a:lnTo>
                  <a:lnTo>
                    <a:pt x="43553" y="380741"/>
                  </a:lnTo>
                  <a:lnTo>
                    <a:pt x="36290" y="380179"/>
                  </a:lnTo>
                  <a:lnTo>
                    <a:pt x="30710" y="377577"/>
                  </a:lnTo>
                  <a:lnTo>
                    <a:pt x="13657" y="366068"/>
                  </a:lnTo>
                  <a:lnTo>
                    <a:pt x="7716" y="358135"/>
                  </a:lnTo>
                  <a:lnTo>
                    <a:pt x="3429" y="347554"/>
                  </a:lnTo>
                  <a:lnTo>
                    <a:pt x="0" y="3238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SMARTInkShape-643">
              <a:extLst>
                <a:ext uri="{FF2B5EF4-FFF2-40B4-BE49-F238E27FC236}">
                  <a16:creationId xmlns:a16="http://schemas.microsoft.com/office/drawing/2014/main" id="{500683F1-38DB-458F-9E7A-BE6D32B7CC4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393363" y="4775200"/>
              <a:ext cx="133351" cy="285751"/>
            </a:xfrm>
            <a:custGeom>
              <a:avLst/>
              <a:gdLst/>
              <a:ahLst/>
              <a:cxnLst/>
              <a:rect l="0" t="0" r="0" b="0"/>
              <a:pathLst>
                <a:path w="133351" h="285751">
                  <a:moveTo>
                    <a:pt x="133350" y="0"/>
                  </a:moveTo>
                  <a:lnTo>
                    <a:pt x="133350" y="0"/>
                  </a:lnTo>
                  <a:lnTo>
                    <a:pt x="133350" y="9460"/>
                  </a:lnTo>
                  <a:lnTo>
                    <a:pt x="131468" y="13141"/>
                  </a:lnTo>
                  <a:lnTo>
                    <a:pt x="129979" y="15111"/>
                  </a:lnTo>
                  <a:lnTo>
                    <a:pt x="118327" y="57492"/>
                  </a:lnTo>
                  <a:lnTo>
                    <a:pt x="95046" y="100306"/>
                  </a:lnTo>
                  <a:lnTo>
                    <a:pt x="73351" y="142613"/>
                  </a:lnTo>
                  <a:lnTo>
                    <a:pt x="47445" y="186093"/>
                  </a:lnTo>
                  <a:lnTo>
                    <a:pt x="25515" y="228578"/>
                  </a:lnTo>
                  <a:lnTo>
                    <a:pt x="4611" y="273560"/>
                  </a:lnTo>
                  <a:lnTo>
                    <a:pt x="0" y="285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SMARTInkShape-644">
              <a:extLst>
                <a:ext uri="{FF2B5EF4-FFF2-40B4-BE49-F238E27FC236}">
                  <a16:creationId xmlns:a16="http://schemas.microsoft.com/office/drawing/2014/main" id="{6EB7AC30-396B-46EA-B2EA-13FB658BDC3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317250" y="4673600"/>
              <a:ext cx="272964" cy="260351"/>
            </a:xfrm>
            <a:custGeom>
              <a:avLst/>
              <a:gdLst/>
              <a:ahLst/>
              <a:cxnLst/>
              <a:rect l="0" t="0" r="0" b="0"/>
              <a:pathLst>
                <a:path w="272964" h="260351">
                  <a:moveTo>
                    <a:pt x="69763" y="0"/>
                  </a:moveTo>
                  <a:lnTo>
                    <a:pt x="69763" y="0"/>
                  </a:lnTo>
                  <a:lnTo>
                    <a:pt x="69763" y="9460"/>
                  </a:lnTo>
                  <a:lnTo>
                    <a:pt x="63805" y="33278"/>
                  </a:lnTo>
                  <a:lnTo>
                    <a:pt x="63491" y="45614"/>
                  </a:lnTo>
                  <a:lnTo>
                    <a:pt x="44496" y="89978"/>
                  </a:lnTo>
                  <a:lnTo>
                    <a:pt x="23197" y="132708"/>
                  </a:lnTo>
                  <a:lnTo>
                    <a:pt x="10775" y="159641"/>
                  </a:lnTo>
                  <a:lnTo>
                    <a:pt x="357" y="204485"/>
                  </a:lnTo>
                  <a:lnTo>
                    <a:pt x="0" y="217016"/>
                  </a:lnTo>
                  <a:lnTo>
                    <a:pt x="1833" y="221806"/>
                  </a:lnTo>
                  <a:lnTo>
                    <a:pt x="11471" y="233670"/>
                  </a:lnTo>
                  <a:lnTo>
                    <a:pt x="12275" y="237942"/>
                  </a:lnTo>
                  <a:lnTo>
                    <a:pt x="13798" y="239061"/>
                  </a:lnTo>
                  <a:lnTo>
                    <a:pt x="24501" y="242739"/>
                  </a:lnTo>
                  <a:lnTo>
                    <a:pt x="29185" y="245468"/>
                  </a:lnTo>
                  <a:lnTo>
                    <a:pt x="67752" y="259181"/>
                  </a:lnTo>
                  <a:lnTo>
                    <a:pt x="76160" y="257949"/>
                  </a:lnTo>
                  <a:lnTo>
                    <a:pt x="90708" y="255170"/>
                  </a:lnTo>
                  <a:lnTo>
                    <a:pt x="138173" y="254031"/>
                  </a:lnTo>
                  <a:lnTo>
                    <a:pt x="166767" y="252121"/>
                  </a:lnTo>
                  <a:lnTo>
                    <a:pt x="201385" y="248043"/>
                  </a:lnTo>
                  <a:lnTo>
                    <a:pt x="236912" y="248371"/>
                  </a:lnTo>
                  <a:lnTo>
                    <a:pt x="257304" y="254119"/>
                  </a:lnTo>
                  <a:lnTo>
                    <a:pt x="266446" y="258911"/>
                  </a:lnTo>
                  <a:lnTo>
                    <a:pt x="272963" y="260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SMARTInkShape-645">
              <a:extLst>
                <a:ext uri="{FF2B5EF4-FFF2-40B4-BE49-F238E27FC236}">
                  <a16:creationId xmlns:a16="http://schemas.microsoft.com/office/drawing/2014/main" id="{E4986006-3682-489D-BEBB-8013E9EA4F2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0367966" y="4699000"/>
              <a:ext cx="63498" cy="177801"/>
            </a:xfrm>
            <a:custGeom>
              <a:avLst/>
              <a:gdLst/>
              <a:ahLst/>
              <a:cxnLst/>
              <a:rect l="0" t="0" r="0" b="0"/>
              <a:pathLst>
                <a:path w="63498" h="177801">
                  <a:moveTo>
                    <a:pt x="63497" y="0"/>
                  </a:moveTo>
                  <a:lnTo>
                    <a:pt x="63497" y="0"/>
                  </a:lnTo>
                  <a:lnTo>
                    <a:pt x="63497" y="13015"/>
                  </a:lnTo>
                  <a:lnTo>
                    <a:pt x="61615" y="18249"/>
                  </a:lnTo>
                  <a:lnTo>
                    <a:pt x="60126" y="20633"/>
                  </a:lnTo>
                  <a:lnTo>
                    <a:pt x="55657" y="36706"/>
                  </a:lnTo>
                  <a:lnTo>
                    <a:pt x="35954" y="80258"/>
                  </a:lnTo>
                  <a:lnTo>
                    <a:pt x="14969" y="107386"/>
                  </a:lnTo>
                  <a:lnTo>
                    <a:pt x="7926" y="122823"/>
                  </a:lnTo>
                  <a:lnTo>
                    <a:pt x="1180" y="131825"/>
                  </a:lnTo>
                  <a:lnTo>
                    <a:pt x="348" y="136269"/>
                  </a:lnTo>
                  <a:lnTo>
                    <a:pt x="0" y="151413"/>
                  </a:lnTo>
                  <a:lnTo>
                    <a:pt x="5464" y="157781"/>
                  </a:lnTo>
                  <a:lnTo>
                    <a:pt x="6085" y="161834"/>
                  </a:lnTo>
                  <a:lnTo>
                    <a:pt x="6877" y="162923"/>
                  </a:lnTo>
                  <a:lnTo>
                    <a:pt x="8112" y="163649"/>
                  </a:lnTo>
                  <a:lnTo>
                    <a:pt x="9640" y="164132"/>
                  </a:lnTo>
                  <a:lnTo>
                    <a:pt x="10659" y="165160"/>
                  </a:lnTo>
                  <a:lnTo>
                    <a:pt x="12428" y="170482"/>
                  </a:lnTo>
                  <a:lnTo>
                    <a:pt x="14458" y="171020"/>
                  </a:lnTo>
                  <a:lnTo>
                    <a:pt x="15988" y="171164"/>
                  </a:lnTo>
                  <a:lnTo>
                    <a:pt x="17008" y="171965"/>
                  </a:lnTo>
                  <a:lnTo>
                    <a:pt x="18140" y="174736"/>
                  </a:lnTo>
                  <a:lnTo>
                    <a:pt x="19148" y="175757"/>
                  </a:lnTo>
                  <a:lnTo>
                    <a:pt x="22149" y="176892"/>
                  </a:lnTo>
                  <a:lnTo>
                    <a:pt x="50797" y="177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SMARTInkShape-646">
              <a:extLst>
                <a:ext uri="{FF2B5EF4-FFF2-40B4-BE49-F238E27FC236}">
                  <a16:creationId xmlns:a16="http://schemas.microsoft.com/office/drawing/2014/main" id="{E9F27E6C-554F-4AF9-8E34-022E50DD4F9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0094913" y="4826262"/>
              <a:ext cx="127001" cy="25139"/>
            </a:xfrm>
            <a:custGeom>
              <a:avLst/>
              <a:gdLst/>
              <a:ahLst/>
              <a:cxnLst/>
              <a:rect l="0" t="0" r="0" b="0"/>
              <a:pathLst>
                <a:path w="127001" h="25139">
                  <a:moveTo>
                    <a:pt x="0" y="6088"/>
                  </a:moveTo>
                  <a:lnTo>
                    <a:pt x="0" y="6088"/>
                  </a:lnTo>
                  <a:lnTo>
                    <a:pt x="0" y="0"/>
                  </a:lnTo>
                  <a:lnTo>
                    <a:pt x="0" y="3448"/>
                  </a:lnTo>
                  <a:lnTo>
                    <a:pt x="0" y="366"/>
                  </a:lnTo>
                  <a:lnTo>
                    <a:pt x="5467" y="5261"/>
                  </a:lnTo>
                  <a:lnTo>
                    <a:pt x="9459" y="5843"/>
                  </a:lnTo>
                  <a:lnTo>
                    <a:pt x="22198" y="6745"/>
                  </a:lnTo>
                  <a:lnTo>
                    <a:pt x="42293" y="11845"/>
                  </a:lnTo>
                  <a:lnTo>
                    <a:pt x="53532" y="12968"/>
                  </a:lnTo>
                  <a:lnTo>
                    <a:pt x="74164" y="17882"/>
                  </a:lnTo>
                  <a:lnTo>
                    <a:pt x="90327" y="19315"/>
                  </a:lnTo>
                  <a:lnTo>
                    <a:pt x="102927" y="23778"/>
                  </a:lnTo>
                  <a:lnTo>
                    <a:pt x="127000" y="251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SMARTInkShape-647">
              <a:extLst>
                <a:ext uri="{FF2B5EF4-FFF2-40B4-BE49-F238E27FC236}">
                  <a16:creationId xmlns:a16="http://schemas.microsoft.com/office/drawing/2014/main" id="{65B98A51-1F6B-4E53-ABAB-29F306D8D1D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961563" y="4425950"/>
              <a:ext cx="57151" cy="158751"/>
            </a:xfrm>
            <a:custGeom>
              <a:avLst/>
              <a:gdLst/>
              <a:ahLst/>
              <a:cxnLst/>
              <a:rect l="0" t="0" r="0" b="0"/>
              <a:pathLst>
                <a:path w="57151" h="158751">
                  <a:moveTo>
                    <a:pt x="57150" y="0"/>
                  </a:moveTo>
                  <a:lnTo>
                    <a:pt x="57150" y="0"/>
                  </a:lnTo>
                  <a:lnTo>
                    <a:pt x="56444" y="15901"/>
                  </a:lnTo>
                  <a:lnTo>
                    <a:pt x="41540" y="63070"/>
                  </a:lnTo>
                  <a:lnTo>
                    <a:pt x="23596" y="107035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SMARTInkShape-648">
              <a:extLst>
                <a:ext uri="{FF2B5EF4-FFF2-40B4-BE49-F238E27FC236}">
                  <a16:creationId xmlns:a16="http://schemas.microsoft.com/office/drawing/2014/main" id="{92C6C274-2BE3-45DC-8720-138B0DAC4B5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834563" y="4483100"/>
              <a:ext cx="63501" cy="12701"/>
            </a:xfrm>
            <a:custGeom>
              <a:avLst/>
              <a:gdLst/>
              <a:ahLst/>
              <a:cxnLst/>
              <a:rect l="0" t="0" r="0" b="0"/>
              <a:pathLst>
                <a:path w="63501" h="127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38100" y="6347"/>
                  </a:lnTo>
                  <a:lnTo>
                    <a:pt x="40217" y="6348"/>
                  </a:lnTo>
                  <a:lnTo>
                    <a:pt x="44450" y="8231"/>
                  </a:lnTo>
                  <a:lnTo>
                    <a:pt x="48683" y="10714"/>
                  </a:lnTo>
                  <a:lnTo>
                    <a:pt x="57150" y="12308"/>
                  </a:lnTo>
                  <a:lnTo>
                    <a:pt x="6350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SMARTInkShape-649">
              <a:extLst>
                <a:ext uri="{FF2B5EF4-FFF2-40B4-BE49-F238E27FC236}">
                  <a16:creationId xmlns:a16="http://schemas.microsoft.com/office/drawing/2014/main" id="{D1E0DB26-E589-4725-A186-2687B613B7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720263" y="4457700"/>
              <a:ext cx="19028" cy="82551"/>
            </a:xfrm>
            <a:custGeom>
              <a:avLst/>
              <a:gdLst/>
              <a:ahLst/>
              <a:cxnLst/>
              <a:rect l="0" t="0" r="0" b="0"/>
              <a:pathLst>
                <a:path w="19028" h="82551">
                  <a:moveTo>
                    <a:pt x="12700" y="0"/>
                  </a:moveTo>
                  <a:lnTo>
                    <a:pt x="12700" y="0"/>
                  </a:lnTo>
                  <a:lnTo>
                    <a:pt x="18167" y="5467"/>
                  </a:lnTo>
                  <a:lnTo>
                    <a:pt x="18788" y="9460"/>
                  </a:lnTo>
                  <a:lnTo>
                    <a:pt x="19027" y="21254"/>
                  </a:lnTo>
                  <a:lnTo>
                    <a:pt x="3885" y="68082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SMARTInkShape-650">
              <a:extLst>
                <a:ext uri="{FF2B5EF4-FFF2-40B4-BE49-F238E27FC236}">
                  <a16:creationId xmlns:a16="http://schemas.microsoft.com/office/drawing/2014/main" id="{0DF88120-4083-477D-99D7-FF199454374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94863" y="4406900"/>
              <a:ext cx="69851" cy="6351"/>
            </a:xfrm>
            <a:custGeom>
              <a:avLst/>
              <a:gdLst/>
              <a:ahLst/>
              <a:cxnLst/>
              <a:rect l="0" t="0" r="0" b="0"/>
              <a:pathLst>
                <a:path w="69851" h="63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10831" y="4364"/>
                  </a:lnTo>
                  <a:lnTo>
                    <a:pt x="19098" y="5958"/>
                  </a:lnTo>
                  <a:lnTo>
                    <a:pt x="6985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SMARTInkShape-651">
              <a:extLst>
                <a:ext uri="{FF2B5EF4-FFF2-40B4-BE49-F238E27FC236}">
                  <a16:creationId xmlns:a16="http://schemas.microsoft.com/office/drawing/2014/main" id="{B74D8D6E-8566-4154-B4AE-65F4B78C98A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644063" y="4400550"/>
              <a:ext cx="31751" cy="63501"/>
            </a:xfrm>
            <a:custGeom>
              <a:avLst/>
              <a:gdLst/>
              <a:ahLst/>
              <a:cxnLst/>
              <a:rect l="0" t="0" r="0" b="0"/>
              <a:pathLst>
                <a:path w="31751" h="63501">
                  <a:moveTo>
                    <a:pt x="0" y="63500"/>
                  </a:moveTo>
                  <a:lnTo>
                    <a:pt x="0" y="63500"/>
                  </a:lnTo>
                  <a:lnTo>
                    <a:pt x="0" y="60129"/>
                  </a:lnTo>
                  <a:lnTo>
                    <a:pt x="705" y="59136"/>
                  </a:lnTo>
                  <a:lnTo>
                    <a:pt x="1881" y="58474"/>
                  </a:lnTo>
                  <a:lnTo>
                    <a:pt x="3371" y="58033"/>
                  </a:lnTo>
                  <a:lnTo>
                    <a:pt x="8838" y="54040"/>
                  </a:lnTo>
                  <a:lnTo>
                    <a:pt x="14926" y="45018"/>
                  </a:lnTo>
                  <a:lnTo>
                    <a:pt x="17828" y="36779"/>
                  </a:lnTo>
                  <a:lnTo>
                    <a:pt x="19514" y="27674"/>
                  </a:lnTo>
                  <a:lnTo>
                    <a:pt x="24028" y="19081"/>
                  </a:lnTo>
                  <a:lnTo>
                    <a:pt x="317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SMARTInkShape-652">
              <a:extLst>
                <a:ext uri="{FF2B5EF4-FFF2-40B4-BE49-F238E27FC236}">
                  <a16:creationId xmlns:a16="http://schemas.microsoft.com/office/drawing/2014/main" id="{2E55409B-A933-4DC9-AE8A-10464847C92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409400" y="4591057"/>
              <a:ext cx="171164" cy="266694"/>
            </a:xfrm>
            <a:custGeom>
              <a:avLst/>
              <a:gdLst/>
              <a:ahLst/>
              <a:cxnLst/>
              <a:rect l="0" t="0" r="0" b="0"/>
              <a:pathLst>
                <a:path w="171164" h="266694">
                  <a:moveTo>
                    <a:pt x="18763" y="6343"/>
                  </a:moveTo>
                  <a:lnTo>
                    <a:pt x="18763" y="6343"/>
                  </a:lnTo>
                  <a:lnTo>
                    <a:pt x="22134" y="6343"/>
                  </a:lnTo>
                  <a:lnTo>
                    <a:pt x="23127" y="5638"/>
                  </a:lnTo>
                  <a:lnTo>
                    <a:pt x="23789" y="4462"/>
                  </a:lnTo>
                  <a:lnTo>
                    <a:pt x="24230" y="2972"/>
                  </a:lnTo>
                  <a:lnTo>
                    <a:pt x="25230" y="1979"/>
                  </a:lnTo>
                  <a:lnTo>
                    <a:pt x="28222" y="876"/>
                  </a:lnTo>
                  <a:lnTo>
                    <a:pt x="56008" y="0"/>
                  </a:lnTo>
                  <a:lnTo>
                    <a:pt x="61892" y="1878"/>
                  </a:lnTo>
                  <a:lnTo>
                    <a:pt x="67564" y="4359"/>
                  </a:lnTo>
                  <a:lnTo>
                    <a:pt x="93211" y="8108"/>
                  </a:lnTo>
                  <a:lnTo>
                    <a:pt x="99123" y="10656"/>
                  </a:lnTo>
                  <a:lnTo>
                    <a:pt x="109679" y="12795"/>
                  </a:lnTo>
                  <a:lnTo>
                    <a:pt x="117589" y="17584"/>
                  </a:lnTo>
                  <a:lnTo>
                    <a:pt x="124401" y="24177"/>
                  </a:lnTo>
                  <a:lnTo>
                    <a:pt x="130183" y="34048"/>
                  </a:lnTo>
                  <a:lnTo>
                    <a:pt x="137879" y="52871"/>
                  </a:lnTo>
                  <a:lnTo>
                    <a:pt x="143113" y="61444"/>
                  </a:lnTo>
                  <a:lnTo>
                    <a:pt x="144585" y="68697"/>
                  </a:lnTo>
                  <a:lnTo>
                    <a:pt x="140192" y="98679"/>
                  </a:lnTo>
                  <a:lnTo>
                    <a:pt x="125175" y="130274"/>
                  </a:lnTo>
                  <a:lnTo>
                    <a:pt x="94005" y="165931"/>
                  </a:lnTo>
                  <a:lnTo>
                    <a:pt x="50202" y="196712"/>
                  </a:lnTo>
                  <a:lnTo>
                    <a:pt x="30111" y="207650"/>
                  </a:lnTo>
                  <a:lnTo>
                    <a:pt x="21004" y="209169"/>
                  </a:lnTo>
                  <a:lnTo>
                    <a:pt x="17877" y="207496"/>
                  </a:lnTo>
                  <a:lnTo>
                    <a:pt x="13492" y="204043"/>
                  </a:lnTo>
                  <a:lnTo>
                    <a:pt x="9362" y="203445"/>
                  </a:lnTo>
                  <a:lnTo>
                    <a:pt x="8262" y="202655"/>
                  </a:lnTo>
                  <a:lnTo>
                    <a:pt x="7529" y="201424"/>
                  </a:lnTo>
                  <a:lnTo>
                    <a:pt x="7040" y="199897"/>
                  </a:lnTo>
                  <a:lnTo>
                    <a:pt x="6009" y="198879"/>
                  </a:lnTo>
                  <a:lnTo>
                    <a:pt x="2981" y="197748"/>
                  </a:lnTo>
                  <a:lnTo>
                    <a:pt x="1891" y="196741"/>
                  </a:lnTo>
                  <a:lnTo>
                    <a:pt x="681" y="193740"/>
                  </a:lnTo>
                  <a:lnTo>
                    <a:pt x="0" y="188084"/>
                  </a:lnTo>
                  <a:lnTo>
                    <a:pt x="1722" y="184014"/>
                  </a:lnTo>
                  <a:lnTo>
                    <a:pt x="17543" y="166345"/>
                  </a:lnTo>
                  <a:lnTo>
                    <a:pt x="20102" y="165650"/>
                  </a:lnTo>
                  <a:lnTo>
                    <a:pt x="45420" y="165103"/>
                  </a:lnTo>
                  <a:lnTo>
                    <a:pt x="55746" y="168467"/>
                  </a:lnTo>
                  <a:lnTo>
                    <a:pt x="61775" y="173883"/>
                  </a:lnTo>
                  <a:lnTo>
                    <a:pt x="67512" y="180289"/>
                  </a:lnTo>
                  <a:lnTo>
                    <a:pt x="102781" y="206101"/>
                  </a:lnTo>
                  <a:lnTo>
                    <a:pt x="123072" y="230074"/>
                  </a:lnTo>
                  <a:lnTo>
                    <a:pt x="171163" y="2666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SMARTInkShape-653">
              <a:extLst>
                <a:ext uri="{FF2B5EF4-FFF2-40B4-BE49-F238E27FC236}">
                  <a16:creationId xmlns:a16="http://schemas.microsoft.com/office/drawing/2014/main" id="{604AB62D-B4CF-4B16-A2FB-78BD0122F45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301163" y="4654550"/>
              <a:ext cx="19051" cy="19051"/>
            </a:xfrm>
            <a:custGeom>
              <a:avLst/>
              <a:gdLst/>
              <a:ahLst/>
              <a:cxnLst/>
              <a:rect l="0" t="0" r="0" b="0"/>
              <a:pathLst>
                <a:path w="19051" h="19051">
                  <a:moveTo>
                    <a:pt x="19050" y="0"/>
                  </a:moveTo>
                  <a:lnTo>
                    <a:pt x="19050" y="0"/>
                  </a:lnTo>
                  <a:lnTo>
                    <a:pt x="12778" y="6272"/>
                  </a:lnTo>
                  <a:lnTo>
                    <a:pt x="12722" y="9698"/>
                  </a:lnTo>
                  <a:lnTo>
                    <a:pt x="12009" y="10699"/>
                  </a:lnTo>
                  <a:lnTo>
                    <a:pt x="10828" y="11366"/>
                  </a:lnTo>
                  <a:lnTo>
                    <a:pt x="6234" y="12524"/>
                  </a:lnTo>
                  <a:lnTo>
                    <a:pt x="3240" y="12622"/>
                  </a:lnTo>
                  <a:lnTo>
                    <a:pt x="2161" y="13353"/>
                  </a:lnTo>
                  <a:lnTo>
                    <a:pt x="1440" y="14547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SMARTInkShape-654">
              <a:extLst>
                <a:ext uri="{FF2B5EF4-FFF2-40B4-BE49-F238E27FC236}">
                  <a16:creationId xmlns:a16="http://schemas.microsoft.com/office/drawing/2014/main" id="{0B638C2F-7DB1-4996-87C6-E4F6F4E6FDE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040813" y="4445000"/>
              <a:ext cx="114301" cy="311151"/>
            </a:xfrm>
            <a:custGeom>
              <a:avLst/>
              <a:gdLst/>
              <a:ahLst/>
              <a:cxnLst/>
              <a:rect l="0" t="0" r="0" b="0"/>
              <a:pathLst>
                <a:path w="114301" h="311151">
                  <a:moveTo>
                    <a:pt x="114300" y="0"/>
                  </a:moveTo>
                  <a:lnTo>
                    <a:pt x="114300" y="0"/>
                  </a:lnTo>
                  <a:lnTo>
                    <a:pt x="101434" y="14747"/>
                  </a:lnTo>
                  <a:lnTo>
                    <a:pt x="74534" y="58183"/>
                  </a:lnTo>
                  <a:lnTo>
                    <a:pt x="58350" y="97782"/>
                  </a:lnTo>
                  <a:lnTo>
                    <a:pt x="43005" y="139755"/>
                  </a:lnTo>
                  <a:lnTo>
                    <a:pt x="28162" y="181335"/>
                  </a:lnTo>
                  <a:lnTo>
                    <a:pt x="12737" y="228435"/>
                  </a:lnTo>
                  <a:lnTo>
                    <a:pt x="7611" y="253967"/>
                  </a:lnTo>
                  <a:lnTo>
                    <a:pt x="4517" y="291934"/>
                  </a:lnTo>
                  <a:lnTo>
                    <a:pt x="0" y="311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SMARTInkShape-655">
              <a:extLst>
                <a:ext uri="{FF2B5EF4-FFF2-40B4-BE49-F238E27FC236}">
                  <a16:creationId xmlns:a16="http://schemas.microsoft.com/office/drawing/2014/main" id="{FDE400F4-DEE9-45EE-AC1C-EF2AFDFA4018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920172" y="4457700"/>
              <a:ext cx="279392" cy="126569"/>
            </a:xfrm>
            <a:custGeom>
              <a:avLst/>
              <a:gdLst/>
              <a:ahLst/>
              <a:cxnLst/>
              <a:rect l="0" t="0" r="0" b="0"/>
              <a:pathLst>
                <a:path w="279392" h="126569">
                  <a:moveTo>
                    <a:pt x="63491" y="0"/>
                  </a:moveTo>
                  <a:lnTo>
                    <a:pt x="63491" y="0"/>
                  </a:lnTo>
                  <a:lnTo>
                    <a:pt x="60120" y="0"/>
                  </a:lnTo>
                  <a:lnTo>
                    <a:pt x="59126" y="706"/>
                  </a:lnTo>
                  <a:lnTo>
                    <a:pt x="58464" y="1882"/>
                  </a:lnTo>
                  <a:lnTo>
                    <a:pt x="58023" y="3371"/>
                  </a:lnTo>
                  <a:lnTo>
                    <a:pt x="54031" y="8839"/>
                  </a:lnTo>
                  <a:lnTo>
                    <a:pt x="50349" y="10984"/>
                  </a:lnTo>
                  <a:lnTo>
                    <a:pt x="48380" y="11556"/>
                  </a:lnTo>
                  <a:lnTo>
                    <a:pt x="47067" y="12643"/>
                  </a:lnTo>
                  <a:lnTo>
                    <a:pt x="45608" y="15732"/>
                  </a:lnTo>
                  <a:lnTo>
                    <a:pt x="44513" y="16838"/>
                  </a:lnTo>
                  <a:lnTo>
                    <a:pt x="41415" y="18067"/>
                  </a:lnTo>
                  <a:lnTo>
                    <a:pt x="40307" y="19100"/>
                  </a:lnTo>
                  <a:lnTo>
                    <a:pt x="37580" y="25460"/>
                  </a:lnTo>
                  <a:lnTo>
                    <a:pt x="34806" y="28484"/>
                  </a:lnTo>
                  <a:lnTo>
                    <a:pt x="33102" y="34061"/>
                  </a:lnTo>
                  <a:lnTo>
                    <a:pt x="31641" y="40539"/>
                  </a:lnTo>
                  <a:lnTo>
                    <a:pt x="26835" y="50446"/>
                  </a:lnTo>
                  <a:lnTo>
                    <a:pt x="22305" y="62568"/>
                  </a:lnTo>
                  <a:lnTo>
                    <a:pt x="1166" y="109154"/>
                  </a:lnTo>
                  <a:lnTo>
                    <a:pt x="0" y="123720"/>
                  </a:lnTo>
                  <a:lnTo>
                    <a:pt x="702" y="124813"/>
                  </a:lnTo>
                  <a:lnTo>
                    <a:pt x="1876" y="125542"/>
                  </a:lnTo>
                  <a:lnTo>
                    <a:pt x="6899" y="126568"/>
                  </a:lnTo>
                  <a:lnTo>
                    <a:pt x="53862" y="126294"/>
                  </a:lnTo>
                  <a:lnTo>
                    <a:pt x="97402" y="118885"/>
                  </a:lnTo>
                  <a:lnTo>
                    <a:pt x="126622" y="114703"/>
                  </a:lnTo>
                  <a:lnTo>
                    <a:pt x="164149" y="112429"/>
                  </a:lnTo>
                  <a:lnTo>
                    <a:pt x="179394" y="109277"/>
                  </a:lnTo>
                  <a:lnTo>
                    <a:pt x="226392" y="107973"/>
                  </a:lnTo>
                  <a:lnTo>
                    <a:pt x="272089" y="107951"/>
                  </a:lnTo>
                  <a:lnTo>
                    <a:pt x="279391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5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3BA8-011B-44EC-B7D0-9FC34344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Counting Gates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17BF2-E894-4DB6-8891-D9B05E48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Show this uses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−4</m:t>
                    </m:r>
                  </m:oMath>
                </a14:m>
                <a:r>
                  <a:rPr lang="en-US"/>
                  <a:t> gates (lines of code)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26"/>
                <a:stretch>
                  <a:fillRect l="-1944" t="-202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SMARTInkShape-Group161">
            <a:extLst>
              <a:ext uri="{FF2B5EF4-FFF2-40B4-BE49-F238E27FC236}">
                <a16:creationId xmlns:a16="http://schemas.microsoft.com/office/drawing/2014/main" id="{4D45B7B3-6880-463D-AD77-8D61AC524F60}"/>
              </a:ext>
            </a:extLst>
          </p:cNvPr>
          <p:cNvGrpSpPr/>
          <p:nvPr/>
        </p:nvGrpSpPr>
        <p:grpSpPr>
          <a:xfrm>
            <a:off x="4818173" y="3098800"/>
            <a:ext cx="323741" cy="628651"/>
            <a:chOff x="4818173" y="3098800"/>
            <a:chExt cx="323741" cy="628651"/>
          </a:xfrm>
        </p:grpSpPr>
        <p:sp>
          <p:nvSpPr>
            <p:cNvPr id="75" name="SMARTInkShape-656">
              <a:extLst>
                <a:ext uri="{FF2B5EF4-FFF2-40B4-BE49-F238E27FC236}">
                  <a16:creationId xmlns:a16="http://schemas.microsoft.com/office/drawing/2014/main" id="{A1E0285C-7A7D-444D-8031-6F32C131D4FB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4875213" y="3111500"/>
              <a:ext cx="133351" cy="615951"/>
            </a:xfrm>
            <a:custGeom>
              <a:avLst/>
              <a:gdLst/>
              <a:ahLst/>
              <a:cxnLst/>
              <a:rect l="0" t="0" r="0" b="0"/>
              <a:pathLst>
                <a:path w="133351" h="615951">
                  <a:moveTo>
                    <a:pt x="133350" y="0"/>
                  </a:moveTo>
                  <a:lnTo>
                    <a:pt x="133350" y="0"/>
                  </a:lnTo>
                  <a:lnTo>
                    <a:pt x="123224" y="10831"/>
                  </a:lnTo>
                  <a:lnTo>
                    <a:pt x="111912" y="57412"/>
                  </a:lnTo>
                  <a:lnTo>
                    <a:pt x="98593" y="104317"/>
                  </a:lnTo>
                  <a:lnTo>
                    <a:pt x="86519" y="150932"/>
                  </a:lnTo>
                  <a:lnTo>
                    <a:pt x="78199" y="186320"/>
                  </a:lnTo>
                  <a:lnTo>
                    <a:pt x="67916" y="226977"/>
                  </a:lnTo>
                  <a:lnTo>
                    <a:pt x="56290" y="270918"/>
                  </a:lnTo>
                  <a:lnTo>
                    <a:pt x="44067" y="316317"/>
                  </a:lnTo>
                  <a:lnTo>
                    <a:pt x="38550" y="339995"/>
                  </a:lnTo>
                  <a:lnTo>
                    <a:pt x="33461" y="364246"/>
                  </a:lnTo>
                  <a:lnTo>
                    <a:pt x="28657" y="388881"/>
                  </a:lnTo>
                  <a:lnTo>
                    <a:pt x="24043" y="413065"/>
                  </a:lnTo>
                  <a:lnTo>
                    <a:pt x="15154" y="460633"/>
                  </a:lnTo>
                  <a:lnTo>
                    <a:pt x="8382" y="503881"/>
                  </a:lnTo>
                  <a:lnTo>
                    <a:pt x="3725" y="543564"/>
                  </a:lnTo>
                  <a:lnTo>
                    <a:pt x="1655" y="580015"/>
                  </a:lnTo>
                  <a:lnTo>
                    <a:pt x="0" y="615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Shape-657">
              <a:extLst>
                <a:ext uri="{FF2B5EF4-FFF2-40B4-BE49-F238E27FC236}">
                  <a16:creationId xmlns:a16="http://schemas.microsoft.com/office/drawing/2014/main" id="{D13C731C-9B34-4EDC-9C2E-E57928300E8B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4818173" y="3098800"/>
              <a:ext cx="323741" cy="196837"/>
            </a:xfrm>
            <a:custGeom>
              <a:avLst/>
              <a:gdLst/>
              <a:ahLst/>
              <a:cxnLst/>
              <a:rect l="0" t="0" r="0" b="0"/>
              <a:pathLst>
                <a:path w="323741" h="196837">
                  <a:moveTo>
                    <a:pt x="82440" y="0"/>
                  </a:moveTo>
                  <a:lnTo>
                    <a:pt x="82440" y="0"/>
                  </a:lnTo>
                  <a:lnTo>
                    <a:pt x="79068" y="0"/>
                  </a:lnTo>
                  <a:lnTo>
                    <a:pt x="78075" y="706"/>
                  </a:lnTo>
                  <a:lnTo>
                    <a:pt x="77413" y="1882"/>
                  </a:lnTo>
                  <a:lnTo>
                    <a:pt x="76972" y="3371"/>
                  </a:lnTo>
                  <a:lnTo>
                    <a:pt x="51726" y="44965"/>
                  </a:lnTo>
                  <a:lnTo>
                    <a:pt x="29577" y="88930"/>
                  </a:lnTo>
                  <a:lnTo>
                    <a:pt x="10557" y="136330"/>
                  </a:lnTo>
                  <a:lnTo>
                    <a:pt x="1151" y="159502"/>
                  </a:lnTo>
                  <a:lnTo>
                    <a:pt x="0" y="175543"/>
                  </a:lnTo>
                  <a:lnTo>
                    <a:pt x="1820" y="178679"/>
                  </a:lnTo>
                  <a:lnTo>
                    <a:pt x="3293" y="180503"/>
                  </a:lnTo>
                  <a:lnTo>
                    <a:pt x="6812" y="182529"/>
                  </a:lnTo>
                  <a:lnTo>
                    <a:pt x="10727" y="184135"/>
                  </a:lnTo>
                  <a:lnTo>
                    <a:pt x="23901" y="194213"/>
                  </a:lnTo>
                  <a:lnTo>
                    <a:pt x="39227" y="196503"/>
                  </a:lnTo>
                  <a:lnTo>
                    <a:pt x="82736" y="196836"/>
                  </a:lnTo>
                  <a:lnTo>
                    <a:pt x="101577" y="194964"/>
                  </a:lnTo>
                  <a:lnTo>
                    <a:pt x="141479" y="183985"/>
                  </a:lnTo>
                  <a:lnTo>
                    <a:pt x="185529" y="171436"/>
                  </a:lnTo>
                  <a:lnTo>
                    <a:pt x="231184" y="156633"/>
                  </a:lnTo>
                  <a:lnTo>
                    <a:pt x="276871" y="143672"/>
                  </a:lnTo>
                  <a:lnTo>
                    <a:pt x="314431" y="133302"/>
                  </a:lnTo>
                  <a:lnTo>
                    <a:pt x="32374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SMARTInkShape-Group162">
            <a:extLst>
              <a:ext uri="{FF2B5EF4-FFF2-40B4-BE49-F238E27FC236}">
                <a16:creationId xmlns:a16="http://schemas.microsoft.com/office/drawing/2014/main" id="{77619098-E607-4D4D-B243-5A2ECDFB8A7A}"/>
              </a:ext>
            </a:extLst>
          </p:cNvPr>
          <p:cNvGrpSpPr/>
          <p:nvPr/>
        </p:nvGrpSpPr>
        <p:grpSpPr>
          <a:xfrm>
            <a:off x="4214813" y="3136900"/>
            <a:ext cx="260351" cy="336551"/>
            <a:chOff x="4214813" y="3136900"/>
            <a:chExt cx="260351" cy="336551"/>
          </a:xfrm>
        </p:grpSpPr>
        <p:sp>
          <p:nvSpPr>
            <p:cNvPr id="78" name="SMARTInkShape-658">
              <a:extLst>
                <a:ext uri="{FF2B5EF4-FFF2-40B4-BE49-F238E27FC236}">
                  <a16:creationId xmlns:a16="http://schemas.microsoft.com/office/drawing/2014/main" id="{84E04FE7-7B00-4F07-BA95-DE9E41316AA9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4214813" y="3238525"/>
              <a:ext cx="260351" cy="19026"/>
            </a:xfrm>
            <a:custGeom>
              <a:avLst/>
              <a:gdLst/>
              <a:ahLst/>
              <a:cxnLst/>
              <a:rect l="0" t="0" r="0" b="0"/>
              <a:pathLst>
                <a:path w="260351" h="19026">
                  <a:moveTo>
                    <a:pt x="0" y="19025"/>
                  </a:moveTo>
                  <a:lnTo>
                    <a:pt x="0" y="19025"/>
                  </a:lnTo>
                  <a:lnTo>
                    <a:pt x="18417" y="18320"/>
                  </a:lnTo>
                  <a:lnTo>
                    <a:pt x="63722" y="9565"/>
                  </a:lnTo>
                  <a:lnTo>
                    <a:pt x="107086" y="3239"/>
                  </a:lnTo>
                  <a:lnTo>
                    <a:pt x="151441" y="262"/>
                  </a:lnTo>
                  <a:lnTo>
                    <a:pt x="195883" y="0"/>
                  </a:lnTo>
                  <a:lnTo>
                    <a:pt x="235379" y="5005"/>
                  </a:lnTo>
                  <a:lnTo>
                    <a:pt x="260350" y="632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Shape-659">
              <a:extLst>
                <a:ext uri="{FF2B5EF4-FFF2-40B4-BE49-F238E27FC236}">
                  <a16:creationId xmlns:a16="http://schemas.microsoft.com/office/drawing/2014/main" id="{74FA19BB-3821-47BA-A286-F13EAB1B8A76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4284663" y="3136900"/>
              <a:ext cx="82551" cy="336551"/>
            </a:xfrm>
            <a:custGeom>
              <a:avLst/>
              <a:gdLst/>
              <a:ahLst/>
              <a:cxnLst/>
              <a:rect l="0" t="0" r="0" b="0"/>
              <a:pathLst>
                <a:path w="82551" h="336551">
                  <a:moveTo>
                    <a:pt x="82550" y="0"/>
                  </a:moveTo>
                  <a:lnTo>
                    <a:pt x="82550" y="0"/>
                  </a:lnTo>
                  <a:lnTo>
                    <a:pt x="76200" y="0"/>
                  </a:lnTo>
                  <a:lnTo>
                    <a:pt x="75494" y="6481"/>
                  </a:lnTo>
                  <a:lnTo>
                    <a:pt x="61453" y="51737"/>
                  </a:lnTo>
                  <a:lnTo>
                    <a:pt x="47133" y="98326"/>
                  </a:lnTo>
                  <a:lnTo>
                    <a:pt x="36330" y="139890"/>
                  </a:lnTo>
                  <a:lnTo>
                    <a:pt x="24188" y="182071"/>
                  </a:lnTo>
                  <a:lnTo>
                    <a:pt x="14995" y="223669"/>
                  </a:lnTo>
                  <a:lnTo>
                    <a:pt x="7627" y="265075"/>
                  </a:lnTo>
                  <a:lnTo>
                    <a:pt x="663" y="311747"/>
                  </a:lnTo>
                  <a:lnTo>
                    <a:pt x="0" y="336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SMARTInkShape-Group163">
            <a:extLst>
              <a:ext uri="{FF2B5EF4-FFF2-40B4-BE49-F238E27FC236}">
                <a16:creationId xmlns:a16="http://schemas.microsoft.com/office/drawing/2014/main" id="{F9703A06-BA93-42EC-9570-4B2B90097819}"/>
              </a:ext>
            </a:extLst>
          </p:cNvPr>
          <p:cNvGrpSpPr/>
          <p:nvPr/>
        </p:nvGrpSpPr>
        <p:grpSpPr>
          <a:xfrm>
            <a:off x="9561513" y="2463800"/>
            <a:ext cx="2441379" cy="704851"/>
            <a:chOff x="9561513" y="2463800"/>
            <a:chExt cx="2441379" cy="704851"/>
          </a:xfrm>
        </p:grpSpPr>
        <p:sp>
          <p:nvSpPr>
            <p:cNvPr id="81" name="SMARTInkShape-660">
              <a:extLst>
                <a:ext uri="{FF2B5EF4-FFF2-40B4-BE49-F238E27FC236}">
                  <a16:creationId xmlns:a16="http://schemas.microsoft.com/office/drawing/2014/main" id="{31C99AAF-4313-48B6-B077-8D98B52A9E05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11752263" y="2641600"/>
              <a:ext cx="250629" cy="501651"/>
            </a:xfrm>
            <a:custGeom>
              <a:avLst/>
              <a:gdLst/>
              <a:ahLst/>
              <a:cxnLst/>
              <a:rect l="0" t="0" r="0" b="0"/>
              <a:pathLst>
                <a:path w="250629" h="501651">
                  <a:moveTo>
                    <a:pt x="196850" y="0"/>
                  </a:moveTo>
                  <a:lnTo>
                    <a:pt x="196850" y="0"/>
                  </a:lnTo>
                  <a:lnTo>
                    <a:pt x="196850" y="6742"/>
                  </a:lnTo>
                  <a:lnTo>
                    <a:pt x="198731" y="11933"/>
                  </a:lnTo>
                  <a:lnTo>
                    <a:pt x="223516" y="57619"/>
                  </a:lnTo>
                  <a:lnTo>
                    <a:pt x="236992" y="98662"/>
                  </a:lnTo>
                  <a:lnTo>
                    <a:pt x="246388" y="146184"/>
                  </a:lnTo>
                  <a:lnTo>
                    <a:pt x="250628" y="187095"/>
                  </a:lnTo>
                  <a:lnTo>
                    <a:pt x="246631" y="233090"/>
                  </a:lnTo>
                  <a:lnTo>
                    <a:pt x="230024" y="280575"/>
                  </a:lnTo>
                  <a:lnTo>
                    <a:pt x="212941" y="319561"/>
                  </a:lnTo>
                  <a:lnTo>
                    <a:pt x="180389" y="367152"/>
                  </a:lnTo>
                  <a:lnTo>
                    <a:pt x="144509" y="409176"/>
                  </a:lnTo>
                  <a:lnTo>
                    <a:pt x="111879" y="442540"/>
                  </a:lnTo>
                  <a:lnTo>
                    <a:pt x="73187" y="465854"/>
                  </a:lnTo>
                  <a:lnTo>
                    <a:pt x="31573" y="490529"/>
                  </a:lnTo>
                  <a:lnTo>
                    <a:pt x="0" y="501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ARTInkShape-661">
              <a:extLst>
                <a:ext uri="{FF2B5EF4-FFF2-40B4-BE49-F238E27FC236}">
                  <a16:creationId xmlns:a16="http://schemas.microsoft.com/office/drawing/2014/main" id="{3E2E238C-3D75-4126-AECC-7AE3F4EBD9FE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11758613" y="2806700"/>
              <a:ext cx="76191" cy="133351"/>
            </a:xfrm>
            <a:custGeom>
              <a:avLst/>
              <a:gdLst/>
              <a:ahLst/>
              <a:cxnLst/>
              <a:rect l="0" t="0" r="0" b="0"/>
              <a:pathLst>
                <a:path w="76191" h="133351">
                  <a:moveTo>
                    <a:pt x="69850" y="0"/>
                  </a:moveTo>
                  <a:lnTo>
                    <a:pt x="69850" y="0"/>
                  </a:lnTo>
                  <a:lnTo>
                    <a:pt x="42047" y="0"/>
                  </a:lnTo>
                  <a:lnTo>
                    <a:pt x="40732" y="706"/>
                  </a:lnTo>
                  <a:lnTo>
                    <a:pt x="39854" y="1882"/>
                  </a:lnTo>
                  <a:lnTo>
                    <a:pt x="38174" y="5070"/>
                  </a:lnTo>
                  <a:lnTo>
                    <a:pt x="33967" y="10831"/>
                  </a:lnTo>
                  <a:lnTo>
                    <a:pt x="32042" y="17828"/>
                  </a:lnTo>
                  <a:lnTo>
                    <a:pt x="31775" y="31152"/>
                  </a:lnTo>
                  <a:lnTo>
                    <a:pt x="33642" y="36894"/>
                  </a:lnTo>
                  <a:lnTo>
                    <a:pt x="35128" y="39413"/>
                  </a:lnTo>
                  <a:lnTo>
                    <a:pt x="36824" y="41092"/>
                  </a:lnTo>
                  <a:lnTo>
                    <a:pt x="40590" y="42957"/>
                  </a:lnTo>
                  <a:lnTo>
                    <a:pt x="46677" y="44008"/>
                  </a:lnTo>
                  <a:lnTo>
                    <a:pt x="48052" y="44861"/>
                  </a:lnTo>
                  <a:lnTo>
                    <a:pt x="48967" y="46135"/>
                  </a:lnTo>
                  <a:lnTo>
                    <a:pt x="50691" y="49432"/>
                  </a:lnTo>
                  <a:lnTo>
                    <a:pt x="53809" y="53249"/>
                  </a:lnTo>
                  <a:lnTo>
                    <a:pt x="57546" y="55417"/>
                  </a:lnTo>
                  <a:lnTo>
                    <a:pt x="59531" y="55994"/>
                  </a:lnTo>
                  <a:lnTo>
                    <a:pt x="63617" y="60399"/>
                  </a:lnTo>
                  <a:lnTo>
                    <a:pt x="74329" y="75928"/>
                  </a:lnTo>
                  <a:lnTo>
                    <a:pt x="76090" y="87630"/>
                  </a:lnTo>
                  <a:lnTo>
                    <a:pt x="76190" y="97627"/>
                  </a:lnTo>
                  <a:lnTo>
                    <a:pt x="72825" y="107165"/>
                  </a:lnTo>
                  <a:lnTo>
                    <a:pt x="63334" y="120268"/>
                  </a:lnTo>
                  <a:lnTo>
                    <a:pt x="55001" y="129041"/>
                  </a:lnTo>
                  <a:lnTo>
                    <a:pt x="48904" y="131435"/>
                  </a:lnTo>
                  <a:lnTo>
                    <a:pt x="0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ARTInkShape-662">
              <a:extLst>
                <a:ext uri="{FF2B5EF4-FFF2-40B4-BE49-F238E27FC236}">
                  <a16:creationId xmlns:a16="http://schemas.microsoft.com/office/drawing/2014/main" id="{A702F415-4B0C-487E-A9F3-16045D3447AF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11631723" y="2654300"/>
              <a:ext cx="184041" cy="234951"/>
            </a:xfrm>
            <a:custGeom>
              <a:avLst/>
              <a:gdLst/>
              <a:ahLst/>
              <a:cxnLst/>
              <a:rect l="0" t="0" r="0" b="0"/>
              <a:pathLst>
                <a:path w="184041" h="234951">
                  <a:moveTo>
                    <a:pt x="184040" y="0"/>
                  </a:moveTo>
                  <a:lnTo>
                    <a:pt x="184040" y="0"/>
                  </a:lnTo>
                  <a:lnTo>
                    <a:pt x="184040" y="3371"/>
                  </a:lnTo>
                  <a:lnTo>
                    <a:pt x="182158" y="6908"/>
                  </a:lnTo>
                  <a:lnTo>
                    <a:pt x="179676" y="10831"/>
                  </a:lnTo>
                  <a:lnTo>
                    <a:pt x="162786" y="54264"/>
                  </a:lnTo>
                  <a:lnTo>
                    <a:pt x="140910" y="101735"/>
                  </a:lnTo>
                  <a:lnTo>
                    <a:pt x="122708" y="146644"/>
                  </a:lnTo>
                  <a:lnTo>
                    <a:pt x="114200" y="167804"/>
                  </a:lnTo>
                  <a:lnTo>
                    <a:pt x="99373" y="194892"/>
                  </a:lnTo>
                  <a:lnTo>
                    <a:pt x="95270" y="210287"/>
                  </a:lnTo>
                  <a:lnTo>
                    <a:pt x="93816" y="212158"/>
                  </a:lnTo>
                  <a:lnTo>
                    <a:pt x="92140" y="213405"/>
                  </a:lnTo>
                  <a:lnTo>
                    <a:pt x="90279" y="216673"/>
                  </a:lnTo>
                  <a:lnTo>
                    <a:pt x="88790" y="222249"/>
                  </a:lnTo>
                  <a:lnTo>
                    <a:pt x="85419" y="218879"/>
                  </a:lnTo>
                  <a:lnTo>
                    <a:pt x="83763" y="213461"/>
                  </a:lnTo>
                  <a:lnTo>
                    <a:pt x="76024" y="180541"/>
                  </a:lnTo>
                  <a:lnTo>
                    <a:pt x="73003" y="172903"/>
                  </a:lnTo>
                  <a:lnTo>
                    <a:pt x="67426" y="166687"/>
                  </a:lnTo>
                  <a:lnTo>
                    <a:pt x="63964" y="164041"/>
                  </a:lnTo>
                  <a:lnTo>
                    <a:pt x="60118" y="157338"/>
                  </a:lnTo>
                  <a:lnTo>
                    <a:pt x="57702" y="150362"/>
                  </a:lnTo>
                  <a:lnTo>
                    <a:pt x="54277" y="144909"/>
                  </a:lnTo>
                  <a:lnTo>
                    <a:pt x="33139" y="128280"/>
                  </a:lnTo>
                  <a:lnTo>
                    <a:pt x="30424" y="127569"/>
                  </a:lnTo>
                  <a:lnTo>
                    <a:pt x="22933" y="127112"/>
                  </a:lnTo>
                  <a:lnTo>
                    <a:pt x="18833" y="128931"/>
                  </a:lnTo>
                  <a:lnTo>
                    <a:pt x="4116" y="141930"/>
                  </a:lnTo>
                  <a:lnTo>
                    <a:pt x="1768" y="147982"/>
                  </a:lnTo>
                  <a:lnTo>
                    <a:pt x="0" y="170329"/>
                  </a:lnTo>
                  <a:lnTo>
                    <a:pt x="3293" y="182328"/>
                  </a:lnTo>
                  <a:lnTo>
                    <a:pt x="12109" y="194821"/>
                  </a:lnTo>
                  <a:lnTo>
                    <a:pt x="17785" y="199476"/>
                  </a:lnTo>
                  <a:lnTo>
                    <a:pt x="23366" y="202956"/>
                  </a:lnTo>
                  <a:lnTo>
                    <a:pt x="47364" y="223306"/>
                  </a:lnTo>
                  <a:lnTo>
                    <a:pt x="86419" y="233861"/>
                  </a:lnTo>
                  <a:lnTo>
                    <a:pt x="114190" y="234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MARTInkShape-663">
              <a:extLst>
                <a:ext uri="{FF2B5EF4-FFF2-40B4-BE49-F238E27FC236}">
                  <a16:creationId xmlns:a16="http://schemas.microsoft.com/office/drawing/2014/main" id="{66AA5A04-A3EE-47EF-879A-8FA63BCECD4E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11511524" y="2711721"/>
              <a:ext cx="170779" cy="171180"/>
            </a:xfrm>
            <a:custGeom>
              <a:avLst/>
              <a:gdLst/>
              <a:ahLst/>
              <a:cxnLst/>
              <a:rect l="0" t="0" r="0" b="0"/>
              <a:pathLst>
                <a:path w="170779" h="171180">
                  <a:moveTo>
                    <a:pt x="50239" y="75929"/>
                  </a:moveTo>
                  <a:lnTo>
                    <a:pt x="50239" y="75929"/>
                  </a:lnTo>
                  <a:lnTo>
                    <a:pt x="59882" y="75929"/>
                  </a:lnTo>
                  <a:lnTo>
                    <a:pt x="63462" y="77811"/>
                  </a:lnTo>
                  <a:lnTo>
                    <a:pt x="65404" y="79300"/>
                  </a:lnTo>
                  <a:lnTo>
                    <a:pt x="71325" y="80955"/>
                  </a:lnTo>
                  <a:lnTo>
                    <a:pt x="74880" y="81396"/>
                  </a:lnTo>
                  <a:lnTo>
                    <a:pt x="80710" y="80005"/>
                  </a:lnTo>
                  <a:lnTo>
                    <a:pt x="86360" y="77741"/>
                  </a:lnTo>
                  <a:lnTo>
                    <a:pt x="96767" y="75760"/>
                  </a:lnTo>
                  <a:lnTo>
                    <a:pt x="105339" y="71724"/>
                  </a:lnTo>
                  <a:lnTo>
                    <a:pt x="140607" y="63168"/>
                  </a:lnTo>
                  <a:lnTo>
                    <a:pt x="160197" y="53795"/>
                  </a:lnTo>
                  <a:lnTo>
                    <a:pt x="166623" y="48126"/>
                  </a:lnTo>
                  <a:lnTo>
                    <a:pt x="168993" y="44052"/>
                  </a:lnTo>
                  <a:lnTo>
                    <a:pt x="170514" y="35687"/>
                  </a:lnTo>
                  <a:lnTo>
                    <a:pt x="170778" y="29355"/>
                  </a:lnTo>
                  <a:lnTo>
                    <a:pt x="168958" y="25126"/>
                  </a:lnTo>
                  <a:lnTo>
                    <a:pt x="153059" y="7333"/>
                  </a:lnTo>
                  <a:lnTo>
                    <a:pt x="142646" y="5621"/>
                  </a:lnTo>
                  <a:lnTo>
                    <a:pt x="134612" y="1788"/>
                  </a:lnTo>
                  <a:lnTo>
                    <a:pt x="115538" y="0"/>
                  </a:lnTo>
                  <a:lnTo>
                    <a:pt x="109129" y="1731"/>
                  </a:lnTo>
                  <a:lnTo>
                    <a:pt x="103224" y="4147"/>
                  </a:lnTo>
                  <a:lnTo>
                    <a:pt x="83836" y="9195"/>
                  </a:lnTo>
                  <a:lnTo>
                    <a:pt x="63460" y="21929"/>
                  </a:lnTo>
                  <a:lnTo>
                    <a:pt x="23921" y="67474"/>
                  </a:lnTo>
                  <a:lnTo>
                    <a:pt x="5835" y="102592"/>
                  </a:lnTo>
                  <a:lnTo>
                    <a:pt x="3703" y="104288"/>
                  </a:lnTo>
                  <a:lnTo>
                    <a:pt x="1334" y="108053"/>
                  </a:lnTo>
                  <a:lnTo>
                    <a:pt x="0" y="116022"/>
                  </a:lnTo>
                  <a:lnTo>
                    <a:pt x="393" y="124087"/>
                  </a:lnTo>
                  <a:lnTo>
                    <a:pt x="4582" y="139117"/>
                  </a:lnTo>
                  <a:lnTo>
                    <a:pt x="8310" y="145875"/>
                  </a:lnTo>
                  <a:lnTo>
                    <a:pt x="16082" y="151231"/>
                  </a:lnTo>
                  <a:lnTo>
                    <a:pt x="53448" y="168990"/>
                  </a:lnTo>
                  <a:lnTo>
                    <a:pt x="94877" y="171051"/>
                  </a:lnTo>
                  <a:lnTo>
                    <a:pt x="139139" y="17117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MARTInkShape-664">
              <a:extLst>
                <a:ext uri="{FF2B5EF4-FFF2-40B4-BE49-F238E27FC236}">
                  <a16:creationId xmlns:a16="http://schemas.microsoft.com/office/drawing/2014/main" id="{9F889ADF-CBDF-48CB-ABB2-8D99FD7DD7EA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11384284" y="2705100"/>
              <a:ext cx="88580" cy="114301"/>
            </a:xfrm>
            <a:custGeom>
              <a:avLst/>
              <a:gdLst/>
              <a:ahLst/>
              <a:cxnLst/>
              <a:rect l="0" t="0" r="0" b="0"/>
              <a:pathLst>
                <a:path w="88580" h="114301">
                  <a:moveTo>
                    <a:pt x="88579" y="0"/>
                  </a:moveTo>
                  <a:lnTo>
                    <a:pt x="88579" y="0"/>
                  </a:lnTo>
                  <a:lnTo>
                    <a:pt x="76645" y="5026"/>
                  </a:lnTo>
                  <a:lnTo>
                    <a:pt x="67874" y="7839"/>
                  </a:lnTo>
                  <a:lnTo>
                    <a:pt x="36427" y="24625"/>
                  </a:lnTo>
                  <a:lnTo>
                    <a:pt x="11253" y="48631"/>
                  </a:lnTo>
                  <a:lnTo>
                    <a:pt x="1309" y="74439"/>
                  </a:lnTo>
                  <a:lnTo>
                    <a:pt x="0" y="84319"/>
                  </a:lnTo>
                  <a:lnTo>
                    <a:pt x="3145" y="94285"/>
                  </a:lnTo>
                  <a:lnTo>
                    <a:pt x="8510" y="100230"/>
                  </a:lnTo>
                  <a:lnTo>
                    <a:pt x="14892" y="104519"/>
                  </a:lnTo>
                  <a:lnTo>
                    <a:pt x="37779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ARTInkShape-665">
              <a:extLst>
                <a:ext uri="{FF2B5EF4-FFF2-40B4-BE49-F238E27FC236}">
                  <a16:creationId xmlns:a16="http://schemas.microsoft.com/office/drawing/2014/main" id="{FEBAC2E6-4EBB-40B9-9F82-B10286C87C4E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11453813" y="2755900"/>
              <a:ext cx="63501" cy="18973"/>
            </a:xfrm>
            <a:custGeom>
              <a:avLst/>
              <a:gdLst/>
              <a:ahLst/>
              <a:cxnLst/>
              <a:rect l="0" t="0" r="0" b="0"/>
              <a:pathLst>
                <a:path w="63501" h="18973">
                  <a:moveTo>
                    <a:pt x="0" y="6350"/>
                  </a:moveTo>
                  <a:lnTo>
                    <a:pt x="0" y="6350"/>
                  </a:lnTo>
                  <a:lnTo>
                    <a:pt x="3371" y="6350"/>
                  </a:lnTo>
                  <a:lnTo>
                    <a:pt x="4364" y="7056"/>
                  </a:lnTo>
                  <a:lnTo>
                    <a:pt x="5026" y="8232"/>
                  </a:lnTo>
                  <a:lnTo>
                    <a:pt x="5467" y="9721"/>
                  </a:lnTo>
                  <a:lnTo>
                    <a:pt x="6467" y="10714"/>
                  </a:lnTo>
                  <a:lnTo>
                    <a:pt x="9459" y="11817"/>
                  </a:lnTo>
                  <a:lnTo>
                    <a:pt x="17882" y="12622"/>
                  </a:lnTo>
                  <a:lnTo>
                    <a:pt x="23889" y="17049"/>
                  </a:lnTo>
                  <a:lnTo>
                    <a:pt x="29812" y="18457"/>
                  </a:lnTo>
                  <a:lnTo>
                    <a:pt x="40240" y="18972"/>
                  </a:lnTo>
                  <a:lnTo>
                    <a:pt x="44460" y="17134"/>
                  </a:lnTo>
                  <a:lnTo>
                    <a:pt x="48687" y="14671"/>
                  </a:lnTo>
                  <a:lnTo>
                    <a:pt x="52918" y="13576"/>
                  </a:lnTo>
                  <a:lnTo>
                    <a:pt x="54329" y="12578"/>
                  </a:lnTo>
                  <a:lnTo>
                    <a:pt x="55268" y="11208"/>
                  </a:lnTo>
                  <a:lnTo>
                    <a:pt x="57019" y="7804"/>
                  </a:lnTo>
                  <a:lnTo>
                    <a:pt x="635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ARTInkShape-666">
              <a:extLst>
                <a:ext uri="{FF2B5EF4-FFF2-40B4-BE49-F238E27FC236}">
                  <a16:creationId xmlns:a16="http://schemas.microsoft.com/office/drawing/2014/main" id="{D38013AA-5E46-4D81-9475-2BA2E50D164B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11225216" y="2609850"/>
              <a:ext cx="171359" cy="184151"/>
            </a:xfrm>
            <a:custGeom>
              <a:avLst/>
              <a:gdLst/>
              <a:ahLst/>
              <a:cxnLst/>
              <a:rect l="0" t="0" r="0" b="0"/>
              <a:pathLst>
                <a:path w="171359" h="184151">
                  <a:moveTo>
                    <a:pt x="63497" y="0"/>
                  </a:moveTo>
                  <a:lnTo>
                    <a:pt x="63497" y="0"/>
                  </a:lnTo>
                  <a:lnTo>
                    <a:pt x="63497" y="14306"/>
                  </a:lnTo>
                  <a:lnTo>
                    <a:pt x="61615" y="18823"/>
                  </a:lnTo>
                  <a:lnTo>
                    <a:pt x="59132" y="23182"/>
                  </a:lnTo>
                  <a:lnTo>
                    <a:pt x="58029" y="27472"/>
                  </a:lnTo>
                  <a:lnTo>
                    <a:pt x="33980" y="71451"/>
                  </a:lnTo>
                  <a:lnTo>
                    <a:pt x="26842" y="83808"/>
                  </a:lnTo>
                  <a:lnTo>
                    <a:pt x="17515" y="92958"/>
                  </a:lnTo>
                  <a:lnTo>
                    <a:pt x="0" y="133338"/>
                  </a:lnTo>
                  <a:lnTo>
                    <a:pt x="8835" y="133349"/>
                  </a:lnTo>
                  <a:lnTo>
                    <a:pt x="42450" y="118423"/>
                  </a:lnTo>
                  <a:lnTo>
                    <a:pt x="88615" y="87239"/>
                  </a:lnTo>
                  <a:lnTo>
                    <a:pt x="133415" y="55558"/>
                  </a:lnTo>
                  <a:lnTo>
                    <a:pt x="150111" y="46853"/>
                  </a:lnTo>
                  <a:lnTo>
                    <a:pt x="155614" y="44813"/>
                  </a:lnTo>
                  <a:lnTo>
                    <a:pt x="163708" y="39123"/>
                  </a:lnTo>
                  <a:lnTo>
                    <a:pt x="168056" y="38403"/>
                  </a:lnTo>
                  <a:lnTo>
                    <a:pt x="169186" y="39008"/>
                  </a:lnTo>
                  <a:lnTo>
                    <a:pt x="169940" y="40116"/>
                  </a:lnTo>
                  <a:lnTo>
                    <a:pt x="171000" y="45047"/>
                  </a:lnTo>
                  <a:lnTo>
                    <a:pt x="171358" y="53035"/>
                  </a:lnTo>
                  <a:lnTo>
                    <a:pt x="169526" y="57203"/>
                  </a:lnTo>
                  <a:lnTo>
                    <a:pt x="168050" y="59302"/>
                  </a:lnTo>
                  <a:lnTo>
                    <a:pt x="164269" y="72810"/>
                  </a:lnTo>
                  <a:lnTo>
                    <a:pt x="156541" y="84917"/>
                  </a:lnTo>
                  <a:lnTo>
                    <a:pt x="141673" y="127829"/>
                  </a:lnTo>
                  <a:lnTo>
                    <a:pt x="123465" y="160320"/>
                  </a:lnTo>
                  <a:lnTo>
                    <a:pt x="120188" y="174744"/>
                  </a:lnTo>
                  <a:lnTo>
                    <a:pt x="118930" y="175763"/>
                  </a:lnTo>
                  <a:lnTo>
                    <a:pt x="117385" y="176442"/>
                  </a:lnTo>
                  <a:lnTo>
                    <a:pt x="116356" y="177600"/>
                  </a:lnTo>
                  <a:lnTo>
                    <a:pt x="114297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MARTInkShape-667">
              <a:extLst>
                <a:ext uri="{FF2B5EF4-FFF2-40B4-BE49-F238E27FC236}">
                  <a16:creationId xmlns:a16="http://schemas.microsoft.com/office/drawing/2014/main" id="{9BBEECB9-1B5C-42EC-A69F-26D42CD7D956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11009313" y="3022600"/>
              <a:ext cx="50801" cy="146051"/>
            </a:xfrm>
            <a:custGeom>
              <a:avLst/>
              <a:gdLst/>
              <a:ahLst/>
              <a:cxnLst/>
              <a:rect l="0" t="0" r="0" b="0"/>
              <a:pathLst>
                <a:path w="50801" h="146051">
                  <a:moveTo>
                    <a:pt x="50800" y="0"/>
                  </a:moveTo>
                  <a:lnTo>
                    <a:pt x="50800" y="0"/>
                  </a:lnTo>
                  <a:lnTo>
                    <a:pt x="50800" y="9460"/>
                  </a:lnTo>
                  <a:lnTo>
                    <a:pt x="42960" y="36423"/>
                  </a:lnTo>
                  <a:lnTo>
                    <a:pt x="41340" y="39098"/>
                  </a:lnTo>
                  <a:lnTo>
                    <a:pt x="29346" y="85720"/>
                  </a:lnTo>
                  <a:lnTo>
                    <a:pt x="4487" y="130944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MARTInkShape-668">
              <a:extLst>
                <a:ext uri="{FF2B5EF4-FFF2-40B4-BE49-F238E27FC236}">
                  <a16:creationId xmlns:a16="http://schemas.microsoft.com/office/drawing/2014/main" id="{7A555C62-8E08-4750-BF42-7D8255E0DB07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10863263" y="3041650"/>
              <a:ext cx="127001" cy="12678"/>
            </a:xfrm>
            <a:custGeom>
              <a:avLst/>
              <a:gdLst/>
              <a:ahLst/>
              <a:cxnLst/>
              <a:rect l="0" t="0" r="0" b="0"/>
              <a:pathLst>
                <a:path w="127001" h="12678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52847" y="12305"/>
                  </a:lnTo>
                  <a:lnTo>
                    <a:pt x="83160" y="12677"/>
                  </a:lnTo>
                  <a:lnTo>
                    <a:pt x="12700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MARTInkShape-669">
              <a:extLst>
                <a:ext uri="{FF2B5EF4-FFF2-40B4-BE49-F238E27FC236}">
                  <a16:creationId xmlns:a16="http://schemas.microsoft.com/office/drawing/2014/main" id="{ECE27ED4-9B76-4047-A8A8-3E53D0C5734F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10723563" y="3022600"/>
              <a:ext cx="38101" cy="82551"/>
            </a:xfrm>
            <a:custGeom>
              <a:avLst/>
              <a:gdLst/>
              <a:ahLst/>
              <a:cxnLst/>
              <a:rect l="0" t="0" r="0" b="0"/>
              <a:pathLst>
                <a:path w="38101" h="82551">
                  <a:moveTo>
                    <a:pt x="38100" y="0"/>
                  </a:moveTo>
                  <a:lnTo>
                    <a:pt x="38100" y="0"/>
                  </a:lnTo>
                  <a:lnTo>
                    <a:pt x="25234" y="14747"/>
                  </a:lnTo>
                  <a:lnTo>
                    <a:pt x="16901" y="26667"/>
                  </a:lnTo>
                  <a:lnTo>
                    <a:pt x="12685" y="29491"/>
                  </a:lnTo>
                  <a:lnTo>
                    <a:pt x="10573" y="30244"/>
                  </a:lnTo>
                  <a:lnTo>
                    <a:pt x="6346" y="34844"/>
                  </a:lnTo>
                  <a:lnTo>
                    <a:pt x="2820" y="41592"/>
                  </a:lnTo>
                  <a:lnTo>
                    <a:pt x="110" y="70766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ARTInkShape-670">
              <a:extLst>
                <a:ext uri="{FF2B5EF4-FFF2-40B4-BE49-F238E27FC236}">
                  <a16:creationId xmlns:a16="http://schemas.microsoft.com/office/drawing/2014/main" id="{FF183746-D6D3-41D2-ABB8-5AE7DFE5BCCB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10717213" y="2940050"/>
              <a:ext cx="88901" cy="31751"/>
            </a:xfrm>
            <a:custGeom>
              <a:avLst/>
              <a:gdLst/>
              <a:ahLst/>
              <a:cxnLst/>
              <a:rect l="0" t="0" r="0" b="0"/>
              <a:pathLst>
                <a:path w="88901" h="317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8838" y="14927"/>
                  </a:lnTo>
                  <a:lnTo>
                    <a:pt x="18297" y="21199"/>
                  </a:lnTo>
                  <a:lnTo>
                    <a:pt x="30037" y="24155"/>
                  </a:lnTo>
                  <a:lnTo>
                    <a:pt x="50853" y="27118"/>
                  </a:lnTo>
                  <a:lnTo>
                    <a:pt x="63515" y="30378"/>
                  </a:lnTo>
                  <a:lnTo>
                    <a:pt x="8890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ARTInkShape-671">
              <a:extLst>
                <a:ext uri="{FF2B5EF4-FFF2-40B4-BE49-F238E27FC236}">
                  <a16:creationId xmlns:a16="http://schemas.microsoft.com/office/drawing/2014/main" id="{4B38C481-FE33-4F51-9721-9031939BD2F0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10628313" y="2889250"/>
              <a:ext cx="158751" cy="127001"/>
            </a:xfrm>
            <a:custGeom>
              <a:avLst/>
              <a:gdLst/>
              <a:ahLst/>
              <a:cxnLst/>
              <a:rect l="0" t="0" r="0" b="0"/>
              <a:pathLst>
                <a:path w="158751" h="127001">
                  <a:moveTo>
                    <a:pt x="0" y="127000"/>
                  </a:moveTo>
                  <a:lnTo>
                    <a:pt x="0" y="127000"/>
                  </a:lnTo>
                  <a:lnTo>
                    <a:pt x="3371" y="127000"/>
                  </a:lnTo>
                  <a:lnTo>
                    <a:pt x="4364" y="126294"/>
                  </a:lnTo>
                  <a:lnTo>
                    <a:pt x="5026" y="125119"/>
                  </a:lnTo>
                  <a:lnTo>
                    <a:pt x="5467" y="123629"/>
                  </a:lnTo>
                  <a:lnTo>
                    <a:pt x="6467" y="122636"/>
                  </a:lnTo>
                  <a:lnTo>
                    <a:pt x="11951" y="119827"/>
                  </a:lnTo>
                  <a:lnTo>
                    <a:pt x="55073" y="89814"/>
                  </a:lnTo>
                  <a:lnTo>
                    <a:pt x="99222" y="56256"/>
                  </a:lnTo>
                  <a:lnTo>
                    <a:pt x="134205" y="30548"/>
                  </a:lnTo>
                  <a:lnTo>
                    <a:pt x="143684" y="22053"/>
                  </a:lnTo>
                  <a:lnTo>
                    <a:pt x="148056" y="20385"/>
                  </a:lnTo>
                  <a:lnTo>
                    <a:pt x="149504" y="19234"/>
                  </a:lnTo>
                  <a:lnTo>
                    <a:pt x="151113" y="16075"/>
                  </a:lnTo>
                  <a:lnTo>
                    <a:pt x="152851" y="8297"/>
                  </a:lnTo>
                  <a:lnTo>
                    <a:pt x="1587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ARTInkShape-672">
              <a:extLst>
                <a:ext uri="{FF2B5EF4-FFF2-40B4-BE49-F238E27FC236}">
                  <a16:creationId xmlns:a16="http://schemas.microsoft.com/office/drawing/2014/main" id="{6B243DF4-B894-441C-AE1D-1046C528C08E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10514047" y="2730605"/>
              <a:ext cx="302016" cy="215791"/>
            </a:xfrm>
            <a:custGeom>
              <a:avLst/>
              <a:gdLst/>
              <a:ahLst/>
              <a:cxnLst/>
              <a:rect l="0" t="0" r="0" b="0"/>
              <a:pathLst>
                <a:path w="302016" h="215791">
                  <a:moveTo>
                    <a:pt x="165066" y="44345"/>
                  </a:moveTo>
                  <a:lnTo>
                    <a:pt x="165066" y="44345"/>
                  </a:lnTo>
                  <a:lnTo>
                    <a:pt x="156227" y="58651"/>
                  </a:lnTo>
                  <a:lnTo>
                    <a:pt x="112331" y="103144"/>
                  </a:lnTo>
                  <a:lnTo>
                    <a:pt x="66199" y="150256"/>
                  </a:lnTo>
                  <a:lnTo>
                    <a:pt x="20482" y="195463"/>
                  </a:lnTo>
                  <a:lnTo>
                    <a:pt x="6788" y="212142"/>
                  </a:lnTo>
                  <a:lnTo>
                    <a:pt x="0" y="215776"/>
                  </a:lnTo>
                  <a:lnTo>
                    <a:pt x="3347" y="215790"/>
                  </a:lnTo>
                  <a:lnTo>
                    <a:pt x="4337" y="215086"/>
                  </a:lnTo>
                  <a:lnTo>
                    <a:pt x="4997" y="213911"/>
                  </a:lnTo>
                  <a:lnTo>
                    <a:pt x="5436" y="212423"/>
                  </a:lnTo>
                  <a:lnTo>
                    <a:pt x="50987" y="167069"/>
                  </a:lnTo>
                  <a:lnTo>
                    <a:pt x="72005" y="140914"/>
                  </a:lnTo>
                  <a:lnTo>
                    <a:pt x="114939" y="99313"/>
                  </a:lnTo>
                  <a:lnTo>
                    <a:pt x="159625" y="59448"/>
                  </a:lnTo>
                  <a:lnTo>
                    <a:pt x="188057" y="37158"/>
                  </a:lnTo>
                  <a:lnTo>
                    <a:pt x="234119" y="15850"/>
                  </a:lnTo>
                  <a:lnTo>
                    <a:pt x="251692" y="9867"/>
                  </a:lnTo>
                  <a:lnTo>
                    <a:pt x="264387" y="2596"/>
                  </a:lnTo>
                  <a:lnTo>
                    <a:pt x="287536" y="0"/>
                  </a:lnTo>
                  <a:lnTo>
                    <a:pt x="289046" y="671"/>
                  </a:lnTo>
                  <a:lnTo>
                    <a:pt x="290052" y="1823"/>
                  </a:lnTo>
                  <a:lnTo>
                    <a:pt x="290724" y="3297"/>
                  </a:lnTo>
                  <a:lnTo>
                    <a:pt x="291876" y="4280"/>
                  </a:lnTo>
                  <a:lnTo>
                    <a:pt x="295039" y="5372"/>
                  </a:lnTo>
                  <a:lnTo>
                    <a:pt x="296164" y="6368"/>
                  </a:lnTo>
                  <a:lnTo>
                    <a:pt x="297415" y="9357"/>
                  </a:lnTo>
                  <a:lnTo>
                    <a:pt x="298924" y="21389"/>
                  </a:lnTo>
                  <a:lnTo>
                    <a:pt x="301699" y="26616"/>
                  </a:lnTo>
                  <a:lnTo>
                    <a:pt x="302015" y="28998"/>
                  </a:lnTo>
                  <a:lnTo>
                    <a:pt x="300486" y="33526"/>
                  </a:lnTo>
                  <a:lnTo>
                    <a:pt x="287705" y="57984"/>
                  </a:lnTo>
                  <a:lnTo>
                    <a:pt x="281444" y="63203"/>
                  </a:lnTo>
                  <a:lnTo>
                    <a:pt x="277232" y="69424"/>
                  </a:lnTo>
                  <a:lnTo>
                    <a:pt x="274415" y="71648"/>
                  </a:lnTo>
                  <a:lnTo>
                    <a:pt x="259755" y="78980"/>
                  </a:lnTo>
                  <a:lnTo>
                    <a:pt x="251600" y="84433"/>
                  </a:lnTo>
                  <a:lnTo>
                    <a:pt x="239075" y="87502"/>
                  </a:lnTo>
                  <a:lnTo>
                    <a:pt x="192299" y="88785"/>
                  </a:lnTo>
                  <a:lnTo>
                    <a:pt x="181993" y="88087"/>
                  </a:lnTo>
                  <a:lnTo>
                    <a:pt x="158716" y="7609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ARTInkShape-673">
              <a:extLst>
                <a:ext uri="{FF2B5EF4-FFF2-40B4-BE49-F238E27FC236}">
                  <a16:creationId xmlns:a16="http://schemas.microsoft.com/office/drawing/2014/main" id="{75809F88-C334-4BA2-9C2D-2763E649059F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10298147" y="2724150"/>
              <a:ext cx="304739" cy="101601"/>
            </a:xfrm>
            <a:custGeom>
              <a:avLst/>
              <a:gdLst/>
              <a:ahLst/>
              <a:cxnLst/>
              <a:rect l="0" t="0" r="0" b="0"/>
              <a:pathLst>
                <a:path w="304739" h="101601">
                  <a:moveTo>
                    <a:pt x="82516" y="0"/>
                  </a:moveTo>
                  <a:lnTo>
                    <a:pt x="82516" y="0"/>
                  </a:lnTo>
                  <a:lnTo>
                    <a:pt x="79145" y="0"/>
                  </a:lnTo>
                  <a:lnTo>
                    <a:pt x="33649" y="25333"/>
                  </a:lnTo>
                  <a:lnTo>
                    <a:pt x="1307" y="49545"/>
                  </a:lnTo>
                  <a:lnTo>
                    <a:pt x="562" y="52124"/>
                  </a:lnTo>
                  <a:lnTo>
                    <a:pt x="0" y="69065"/>
                  </a:lnTo>
                  <a:lnTo>
                    <a:pt x="1863" y="74911"/>
                  </a:lnTo>
                  <a:lnTo>
                    <a:pt x="3347" y="77457"/>
                  </a:lnTo>
                  <a:lnTo>
                    <a:pt x="5748" y="79155"/>
                  </a:lnTo>
                  <a:lnTo>
                    <a:pt x="15868" y="82955"/>
                  </a:lnTo>
                  <a:lnTo>
                    <a:pt x="28509" y="90980"/>
                  </a:lnTo>
                  <a:lnTo>
                    <a:pt x="63036" y="98534"/>
                  </a:lnTo>
                  <a:lnTo>
                    <a:pt x="107000" y="93623"/>
                  </a:lnTo>
                  <a:lnTo>
                    <a:pt x="147817" y="87433"/>
                  </a:lnTo>
                  <a:lnTo>
                    <a:pt x="190066" y="76071"/>
                  </a:lnTo>
                  <a:lnTo>
                    <a:pt x="234892" y="55909"/>
                  </a:lnTo>
                  <a:lnTo>
                    <a:pt x="274294" y="39562"/>
                  </a:lnTo>
                  <a:lnTo>
                    <a:pt x="296757" y="20568"/>
                  </a:lnTo>
                  <a:lnTo>
                    <a:pt x="299560" y="19725"/>
                  </a:lnTo>
                  <a:lnTo>
                    <a:pt x="304738" y="19053"/>
                  </a:lnTo>
                  <a:lnTo>
                    <a:pt x="295925" y="19050"/>
                  </a:lnTo>
                  <a:lnTo>
                    <a:pt x="291899" y="20932"/>
                  </a:lnTo>
                  <a:lnTo>
                    <a:pt x="280195" y="31259"/>
                  </a:lnTo>
                  <a:lnTo>
                    <a:pt x="276206" y="36941"/>
                  </a:lnTo>
                  <a:lnTo>
                    <a:pt x="275143" y="39444"/>
                  </a:lnTo>
                  <a:lnTo>
                    <a:pt x="270198" y="44107"/>
                  </a:lnTo>
                  <a:lnTo>
                    <a:pt x="264002" y="49236"/>
                  </a:lnTo>
                  <a:lnTo>
                    <a:pt x="237336" y="80795"/>
                  </a:lnTo>
                  <a:lnTo>
                    <a:pt x="233512" y="88971"/>
                  </a:lnTo>
                  <a:lnTo>
                    <a:pt x="231863" y="91064"/>
                  </a:lnTo>
                  <a:lnTo>
                    <a:pt x="231469" y="93165"/>
                  </a:lnTo>
                  <a:lnTo>
                    <a:pt x="231913" y="95271"/>
                  </a:lnTo>
                  <a:lnTo>
                    <a:pt x="234916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ARTInkShape-674">
              <a:extLst>
                <a:ext uri="{FF2B5EF4-FFF2-40B4-BE49-F238E27FC236}">
                  <a16:creationId xmlns:a16="http://schemas.microsoft.com/office/drawing/2014/main" id="{8DDF593A-9A7E-4EEF-BB87-94DF5D1B04DF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10139373" y="2667000"/>
              <a:ext cx="57141" cy="127001"/>
            </a:xfrm>
            <a:custGeom>
              <a:avLst/>
              <a:gdLst/>
              <a:ahLst/>
              <a:cxnLst/>
              <a:rect l="0" t="0" r="0" b="0"/>
              <a:pathLst>
                <a:path w="57141" h="127001">
                  <a:moveTo>
                    <a:pt x="57140" y="0"/>
                  </a:moveTo>
                  <a:lnTo>
                    <a:pt x="57140" y="0"/>
                  </a:lnTo>
                  <a:lnTo>
                    <a:pt x="53769" y="0"/>
                  </a:lnTo>
                  <a:lnTo>
                    <a:pt x="50232" y="1882"/>
                  </a:lnTo>
                  <a:lnTo>
                    <a:pt x="33015" y="14747"/>
                  </a:lnTo>
                  <a:lnTo>
                    <a:pt x="4229" y="55383"/>
                  </a:lnTo>
                  <a:lnTo>
                    <a:pt x="1246" y="67837"/>
                  </a:lnTo>
                  <a:lnTo>
                    <a:pt x="0" y="112446"/>
                  </a:lnTo>
                  <a:lnTo>
                    <a:pt x="1875" y="118885"/>
                  </a:lnTo>
                  <a:lnTo>
                    <a:pt x="634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ARTInkShape-675">
              <a:extLst>
                <a:ext uri="{FF2B5EF4-FFF2-40B4-BE49-F238E27FC236}">
                  <a16:creationId xmlns:a16="http://schemas.microsoft.com/office/drawing/2014/main" id="{BF21FD0B-81A3-4E59-9F1B-56B7695ABEDE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10126663" y="2628900"/>
              <a:ext cx="190501" cy="49900"/>
            </a:xfrm>
            <a:custGeom>
              <a:avLst/>
              <a:gdLst/>
              <a:ahLst/>
              <a:cxnLst/>
              <a:rect l="0" t="0" r="0" b="0"/>
              <a:pathLst>
                <a:path w="190501" h="49900">
                  <a:moveTo>
                    <a:pt x="0" y="0"/>
                  </a:moveTo>
                  <a:lnTo>
                    <a:pt x="0" y="0"/>
                  </a:lnTo>
                  <a:lnTo>
                    <a:pt x="0" y="9460"/>
                  </a:lnTo>
                  <a:lnTo>
                    <a:pt x="3763" y="13141"/>
                  </a:lnTo>
                  <a:lnTo>
                    <a:pt x="9433" y="17835"/>
                  </a:lnTo>
                  <a:lnTo>
                    <a:pt x="14305" y="24625"/>
                  </a:lnTo>
                  <a:lnTo>
                    <a:pt x="17298" y="27000"/>
                  </a:lnTo>
                  <a:lnTo>
                    <a:pt x="53686" y="41752"/>
                  </a:lnTo>
                  <a:lnTo>
                    <a:pt x="96245" y="49812"/>
                  </a:lnTo>
                  <a:lnTo>
                    <a:pt x="120846" y="49899"/>
                  </a:lnTo>
                  <a:lnTo>
                    <a:pt x="165990" y="41333"/>
                  </a:lnTo>
                  <a:lnTo>
                    <a:pt x="19050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ARTInkShape-676">
              <a:extLst>
                <a:ext uri="{FF2B5EF4-FFF2-40B4-BE49-F238E27FC236}">
                  <a16:creationId xmlns:a16="http://schemas.microsoft.com/office/drawing/2014/main" id="{598AB0C7-3FCF-4893-B539-371AF63F7BA5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10044113" y="2616200"/>
              <a:ext cx="107951" cy="101601"/>
            </a:xfrm>
            <a:custGeom>
              <a:avLst/>
              <a:gdLst/>
              <a:ahLst/>
              <a:cxnLst/>
              <a:rect l="0" t="0" r="0" b="0"/>
              <a:pathLst>
                <a:path w="107951" h="101601">
                  <a:moveTo>
                    <a:pt x="0" y="101600"/>
                  </a:moveTo>
                  <a:lnTo>
                    <a:pt x="0" y="101600"/>
                  </a:lnTo>
                  <a:lnTo>
                    <a:pt x="3371" y="98229"/>
                  </a:lnTo>
                  <a:lnTo>
                    <a:pt x="8789" y="96574"/>
                  </a:lnTo>
                  <a:lnTo>
                    <a:pt x="19772" y="93761"/>
                  </a:lnTo>
                  <a:lnTo>
                    <a:pt x="42632" y="82419"/>
                  </a:lnTo>
                  <a:lnTo>
                    <a:pt x="81095" y="55268"/>
                  </a:lnTo>
                  <a:lnTo>
                    <a:pt x="103691" y="20873"/>
                  </a:lnTo>
                  <a:lnTo>
                    <a:pt x="106688" y="11751"/>
                  </a:lnTo>
                  <a:lnTo>
                    <a:pt x="1079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MARTInkShape-677">
              <a:extLst>
                <a:ext uri="{FF2B5EF4-FFF2-40B4-BE49-F238E27FC236}">
                  <a16:creationId xmlns:a16="http://schemas.microsoft.com/office/drawing/2014/main" id="{439CB96B-3E16-49E5-8D79-CBE1E1409C37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9904548" y="2603500"/>
              <a:ext cx="189255" cy="138742"/>
            </a:xfrm>
            <a:custGeom>
              <a:avLst/>
              <a:gdLst/>
              <a:ahLst/>
              <a:cxnLst/>
              <a:rect l="0" t="0" r="0" b="0"/>
              <a:pathLst>
                <a:path w="189255" h="138742">
                  <a:moveTo>
                    <a:pt x="101465" y="0"/>
                  </a:moveTo>
                  <a:lnTo>
                    <a:pt x="101465" y="0"/>
                  </a:lnTo>
                  <a:lnTo>
                    <a:pt x="95997" y="0"/>
                  </a:lnTo>
                  <a:lnTo>
                    <a:pt x="92005" y="3371"/>
                  </a:lnTo>
                  <a:lnTo>
                    <a:pt x="86442" y="5026"/>
                  </a:lnTo>
                  <a:lnTo>
                    <a:pt x="75376" y="7839"/>
                  </a:lnTo>
                  <a:lnTo>
                    <a:pt x="54808" y="17835"/>
                  </a:lnTo>
                  <a:lnTo>
                    <a:pt x="7703" y="55793"/>
                  </a:lnTo>
                  <a:lnTo>
                    <a:pt x="5090" y="58362"/>
                  </a:lnTo>
                  <a:lnTo>
                    <a:pt x="2187" y="64979"/>
                  </a:lnTo>
                  <a:lnTo>
                    <a:pt x="0" y="89849"/>
                  </a:lnTo>
                  <a:lnTo>
                    <a:pt x="6790" y="108354"/>
                  </a:lnTo>
                  <a:lnTo>
                    <a:pt x="8715" y="112452"/>
                  </a:lnTo>
                  <a:lnTo>
                    <a:pt x="14616" y="118888"/>
                  </a:lnTo>
                  <a:lnTo>
                    <a:pt x="42318" y="135363"/>
                  </a:lnTo>
                  <a:lnTo>
                    <a:pt x="54934" y="138415"/>
                  </a:lnTo>
                  <a:lnTo>
                    <a:pt x="72544" y="138741"/>
                  </a:lnTo>
                  <a:lnTo>
                    <a:pt x="115157" y="128134"/>
                  </a:lnTo>
                  <a:lnTo>
                    <a:pt x="125425" y="123741"/>
                  </a:lnTo>
                  <a:lnTo>
                    <a:pt x="170884" y="99799"/>
                  </a:lnTo>
                  <a:lnTo>
                    <a:pt x="175262" y="96166"/>
                  </a:lnTo>
                  <a:lnTo>
                    <a:pt x="180124" y="88367"/>
                  </a:lnTo>
                  <a:lnTo>
                    <a:pt x="189254" y="55864"/>
                  </a:lnTo>
                  <a:lnTo>
                    <a:pt x="187989" y="47642"/>
                  </a:lnTo>
                  <a:lnTo>
                    <a:pt x="185781" y="40224"/>
                  </a:lnTo>
                  <a:lnTo>
                    <a:pt x="180876" y="15515"/>
                  </a:lnTo>
                  <a:lnTo>
                    <a:pt x="177211" y="10423"/>
                  </a:lnTo>
                  <a:lnTo>
                    <a:pt x="171315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MARTInkShape-678">
              <a:extLst>
                <a:ext uri="{FF2B5EF4-FFF2-40B4-BE49-F238E27FC236}">
                  <a16:creationId xmlns:a16="http://schemas.microsoft.com/office/drawing/2014/main" id="{3B3CE210-5E2F-44BE-8D5C-E2594B3E51CB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9669605" y="2604995"/>
              <a:ext cx="233495" cy="112372"/>
            </a:xfrm>
            <a:custGeom>
              <a:avLst/>
              <a:gdLst/>
              <a:ahLst/>
              <a:cxnLst/>
              <a:rect l="0" t="0" r="0" b="0"/>
              <a:pathLst>
                <a:path w="233495" h="112372">
                  <a:moveTo>
                    <a:pt x="95108" y="23905"/>
                  </a:moveTo>
                  <a:lnTo>
                    <a:pt x="95108" y="23905"/>
                  </a:lnTo>
                  <a:lnTo>
                    <a:pt x="91737" y="23905"/>
                  </a:lnTo>
                  <a:lnTo>
                    <a:pt x="44172" y="43086"/>
                  </a:lnTo>
                  <a:lnTo>
                    <a:pt x="18895" y="57548"/>
                  </a:lnTo>
                  <a:lnTo>
                    <a:pt x="8086" y="65153"/>
                  </a:lnTo>
                  <a:lnTo>
                    <a:pt x="5343" y="66220"/>
                  </a:lnTo>
                  <a:lnTo>
                    <a:pt x="3515" y="68343"/>
                  </a:lnTo>
                  <a:lnTo>
                    <a:pt x="941" y="77367"/>
                  </a:lnTo>
                  <a:lnTo>
                    <a:pt x="0" y="92686"/>
                  </a:lnTo>
                  <a:lnTo>
                    <a:pt x="658" y="95159"/>
                  </a:lnTo>
                  <a:lnTo>
                    <a:pt x="1802" y="96808"/>
                  </a:lnTo>
                  <a:lnTo>
                    <a:pt x="11403" y="104035"/>
                  </a:lnTo>
                  <a:lnTo>
                    <a:pt x="58549" y="112371"/>
                  </a:lnTo>
                  <a:lnTo>
                    <a:pt x="76514" y="110795"/>
                  </a:lnTo>
                  <a:lnTo>
                    <a:pt x="119224" y="99929"/>
                  </a:lnTo>
                  <a:lnTo>
                    <a:pt x="163521" y="84245"/>
                  </a:lnTo>
                  <a:lnTo>
                    <a:pt x="176313" y="81062"/>
                  </a:lnTo>
                  <a:lnTo>
                    <a:pt x="221097" y="55747"/>
                  </a:lnTo>
                  <a:lnTo>
                    <a:pt x="230375" y="47206"/>
                  </a:lnTo>
                  <a:lnTo>
                    <a:pt x="232838" y="42963"/>
                  </a:lnTo>
                  <a:lnTo>
                    <a:pt x="233494" y="40844"/>
                  </a:lnTo>
                  <a:lnTo>
                    <a:pt x="233226" y="38725"/>
                  </a:lnTo>
                  <a:lnTo>
                    <a:pt x="225854" y="24768"/>
                  </a:lnTo>
                  <a:lnTo>
                    <a:pt x="220009" y="18879"/>
                  </a:lnTo>
                  <a:lnTo>
                    <a:pt x="212708" y="14616"/>
                  </a:lnTo>
                  <a:lnTo>
                    <a:pt x="169410" y="280"/>
                  </a:lnTo>
                  <a:lnTo>
                    <a:pt x="159176" y="0"/>
                  </a:lnTo>
                  <a:lnTo>
                    <a:pt x="135449" y="5407"/>
                  </a:lnTo>
                  <a:lnTo>
                    <a:pt x="126858" y="1120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MARTInkShape-679">
              <a:extLst>
                <a:ext uri="{FF2B5EF4-FFF2-40B4-BE49-F238E27FC236}">
                  <a16:creationId xmlns:a16="http://schemas.microsoft.com/office/drawing/2014/main" id="{1B9AC488-48A7-40B2-A919-B23D0F6F73F8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9561513" y="2463800"/>
              <a:ext cx="146051" cy="279401"/>
            </a:xfrm>
            <a:custGeom>
              <a:avLst/>
              <a:gdLst/>
              <a:ahLst/>
              <a:cxnLst/>
              <a:rect l="0" t="0" r="0" b="0"/>
              <a:pathLst>
                <a:path w="146051" h="279401">
                  <a:moveTo>
                    <a:pt x="146050" y="0"/>
                  </a:moveTo>
                  <a:lnTo>
                    <a:pt x="146050" y="0"/>
                  </a:lnTo>
                  <a:lnTo>
                    <a:pt x="140582" y="0"/>
                  </a:lnTo>
                  <a:lnTo>
                    <a:pt x="134309" y="5467"/>
                  </a:lnTo>
                  <a:lnTo>
                    <a:pt x="106690" y="48742"/>
                  </a:lnTo>
                  <a:lnTo>
                    <a:pt x="85997" y="95618"/>
                  </a:lnTo>
                  <a:lnTo>
                    <a:pt x="65513" y="135794"/>
                  </a:lnTo>
                  <a:lnTo>
                    <a:pt x="44436" y="177843"/>
                  </a:lnTo>
                  <a:lnTo>
                    <a:pt x="19049" y="223578"/>
                  </a:lnTo>
                  <a:lnTo>
                    <a:pt x="3657" y="255325"/>
                  </a:lnTo>
                  <a:lnTo>
                    <a:pt x="0" y="279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SMARTInkShape-Group164">
            <a:extLst>
              <a:ext uri="{FF2B5EF4-FFF2-40B4-BE49-F238E27FC236}">
                <a16:creationId xmlns:a16="http://schemas.microsoft.com/office/drawing/2014/main" id="{1888A692-C037-4417-B7CD-99799EC295C6}"/>
              </a:ext>
            </a:extLst>
          </p:cNvPr>
          <p:cNvGrpSpPr/>
          <p:nvPr/>
        </p:nvGrpSpPr>
        <p:grpSpPr>
          <a:xfrm>
            <a:off x="8386763" y="2444750"/>
            <a:ext cx="882651" cy="374651"/>
            <a:chOff x="8386763" y="2444750"/>
            <a:chExt cx="882651" cy="374651"/>
          </a:xfrm>
        </p:grpSpPr>
        <p:sp>
          <p:nvSpPr>
            <p:cNvPr id="102" name="SMARTInkShape-680">
              <a:extLst>
                <a:ext uri="{FF2B5EF4-FFF2-40B4-BE49-F238E27FC236}">
                  <a16:creationId xmlns:a16="http://schemas.microsoft.com/office/drawing/2014/main" id="{5DFADA62-A49E-4440-8CFA-8BC86F43D6AA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9091613" y="2654300"/>
              <a:ext cx="177801" cy="88901"/>
            </a:xfrm>
            <a:custGeom>
              <a:avLst/>
              <a:gdLst/>
              <a:ahLst/>
              <a:cxnLst/>
              <a:rect l="0" t="0" r="0" b="0"/>
              <a:pathLst>
                <a:path w="177801" h="889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8"/>
                  </a:lnTo>
                  <a:lnTo>
                    <a:pt x="5467" y="8838"/>
                  </a:lnTo>
                  <a:lnTo>
                    <a:pt x="9720" y="12865"/>
                  </a:lnTo>
                  <a:lnTo>
                    <a:pt x="52112" y="43329"/>
                  </a:lnTo>
                  <a:lnTo>
                    <a:pt x="92386" y="67821"/>
                  </a:lnTo>
                  <a:lnTo>
                    <a:pt x="138565" y="84303"/>
                  </a:lnTo>
                  <a:lnTo>
                    <a:pt x="17780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SMARTInkShape-681">
              <a:extLst>
                <a:ext uri="{FF2B5EF4-FFF2-40B4-BE49-F238E27FC236}">
                  <a16:creationId xmlns:a16="http://schemas.microsoft.com/office/drawing/2014/main" id="{945AE9EA-A169-4B53-92F5-09C0973AB3A1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9123363" y="2616200"/>
              <a:ext cx="82551" cy="190501"/>
            </a:xfrm>
            <a:custGeom>
              <a:avLst/>
              <a:gdLst/>
              <a:ahLst/>
              <a:cxnLst/>
              <a:rect l="0" t="0" r="0" b="0"/>
              <a:pathLst>
                <a:path w="82551" h="190501">
                  <a:moveTo>
                    <a:pt x="82550" y="0"/>
                  </a:moveTo>
                  <a:lnTo>
                    <a:pt x="82550" y="0"/>
                  </a:lnTo>
                  <a:lnTo>
                    <a:pt x="76461" y="0"/>
                  </a:lnTo>
                  <a:lnTo>
                    <a:pt x="75509" y="11537"/>
                  </a:lnTo>
                  <a:lnTo>
                    <a:pt x="59194" y="57478"/>
                  </a:lnTo>
                  <a:lnTo>
                    <a:pt x="39420" y="103501"/>
                  </a:lnTo>
                  <a:lnTo>
                    <a:pt x="23360" y="146672"/>
                  </a:lnTo>
                  <a:lnTo>
                    <a:pt x="12710" y="174119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MARTInkShape-682">
              <a:extLst>
                <a:ext uri="{FF2B5EF4-FFF2-40B4-BE49-F238E27FC236}">
                  <a16:creationId xmlns:a16="http://schemas.microsoft.com/office/drawing/2014/main" id="{6D79B170-310A-4124-B4FA-3296749FD367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8875977" y="2635250"/>
              <a:ext cx="145706" cy="165101"/>
            </a:xfrm>
            <a:custGeom>
              <a:avLst/>
              <a:gdLst/>
              <a:ahLst/>
              <a:cxnLst/>
              <a:rect l="0" t="0" r="0" b="0"/>
              <a:pathLst>
                <a:path w="145706" h="165101">
                  <a:moveTo>
                    <a:pt x="88636" y="0"/>
                  </a:moveTo>
                  <a:lnTo>
                    <a:pt x="88636" y="0"/>
                  </a:lnTo>
                  <a:lnTo>
                    <a:pt x="85265" y="3371"/>
                  </a:lnTo>
                  <a:lnTo>
                    <a:pt x="81728" y="5026"/>
                  </a:lnTo>
                  <a:lnTo>
                    <a:pt x="64065" y="9644"/>
                  </a:lnTo>
                  <a:lnTo>
                    <a:pt x="52528" y="16460"/>
                  </a:lnTo>
                  <a:lnTo>
                    <a:pt x="41405" y="19694"/>
                  </a:lnTo>
                  <a:lnTo>
                    <a:pt x="30583" y="28256"/>
                  </a:lnTo>
                  <a:lnTo>
                    <a:pt x="25339" y="35575"/>
                  </a:lnTo>
                  <a:lnTo>
                    <a:pt x="11043" y="46513"/>
                  </a:lnTo>
                  <a:lnTo>
                    <a:pt x="8289" y="52658"/>
                  </a:lnTo>
                  <a:lnTo>
                    <a:pt x="0" y="97098"/>
                  </a:lnTo>
                  <a:lnTo>
                    <a:pt x="1735" y="101481"/>
                  </a:lnTo>
                  <a:lnTo>
                    <a:pt x="3185" y="103637"/>
                  </a:lnTo>
                  <a:lnTo>
                    <a:pt x="5563" y="105075"/>
                  </a:lnTo>
                  <a:lnTo>
                    <a:pt x="17638" y="109264"/>
                  </a:lnTo>
                  <a:lnTo>
                    <a:pt x="22509" y="112062"/>
                  </a:lnTo>
                  <a:lnTo>
                    <a:pt x="29924" y="113637"/>
                  </a:lnTo>
                  <a:lnTo>
                    <a:pt x="40744" y="113398"/>
                  </a:lnTo>
                  <a:lnTo>
                    <a:pt x="67750" y="106449"/>
                  </a:lnTo>
                  <a:lnTo>
                    <a:pt x="114921" y="80426"/>
                  </a:lnTo>
                  <a:lnTo>
                    <a:pt x="130896" y="66322"/>
                  </a:lnTo>
                  <a:lnTo>
                    <a:pt x="135170" y="64754"/>
                  </a:lnTo>
                  <a:lnTo>
                    <a:pt x="136591" y="63631"/>
                  </a:lnTo>
                  <a:lnTo>
                    <a:pt x="145705" y="50885"/>
                  </a:lnTo>
                  <a:lnTo>
                    <a:pt x="140311" y="50807"/>
                  </a:lnTo>
                  <a:lnTo>
                    <a:pt x="140019" y="51511"/>
                  </a:lnTo>
                  <a:lnTo>
                    <a:pt x="139695" y="54173"/>
                  </a:lnTo>
                  <a:lnTo>
                    <a:pt x="137669" y="57708"/>
                  </a:lnTo>
                  <a:lnTo>
                    <a:pt x="123139" y="74811"/>
                  </a:lnTo>
                  <a:lnTo>
                    <a:pt x="104106" y="122083"/>
                  </a:lnTo>
                  <a:lnTo>
                    <a:pt x="95426" y="151959"/>
                  </a:lnTo>
                  <a:lnTo>
                    <a:pt x="95072" y="160780"/>
                  </a:lnTo>
                  <a:lnTo>
                    <a:pt x="95749" y="162220"/>
                  </a:lnTo>
                  <a:lnTo>
                    <a:pt x="96906" y="163180"/>
                  </a:lnTo>
                  <a:lnTo>
                    <a:pt x="101336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ARTInkShape-683">
              <a:extLst>
                <a:ext uri="{FF2B5EF4-FFF2-40B4-BE49-F238E27FC236}">
                  <a16:creationId xmlns:a16="http://schemas.microsoft.com/office/drawing/2014/main" id="{CBF4B64C-296F-4E6F-B84D-FA26E1121D9D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8634413" y="2444750"/>
              <a:ext cx="184142" cy="374651"/>
            </a:xfrm>
            <a:custGeom>
              <a:avLst/>
              <a:gdLst/>
              <a:ahLst/>
              <a:cxnLst/>
              <a:rect l="0" t="0" r="0" b="0"/>
              <a:pathLst>
                <a:path w="184142" h="374651">
                  <a:moveTo>
                    <a:pt x="76200" y="0"/>
                  </a:moveTo>
                  <a:lnTo>
                    <a:pt x="76200" y="0"/>
                  </a:lnTo>
                  <a:lnTo>
                    <a:pt x="76200" y="14927"/>
                  </a:lnTo>
                  <a:lnTo>
                    <a:pt x="62127" y="59082"/>
                  </a:lnTo>
                  <a:lnTo>
                    <a:pt x="57951" y="70003"/>
                  </a:lnTo>
                  <a:lnTo>
                    <a:pt x="49077" y="84790"/>
                  </a:lnTo>
                  <a:lnTo>
                    <a:pt x="34668" y="129013"/>
                  </a:lnTo>
                  <a:lnTo>
                    <a:pt x="25098" y="171069"/>
                  </a:lnTo>
                  <a:lnTo>
                    <a:pt x="13937" y="215878"/>
                  </a:lnTo>
                  <a:lnTo>
                    <a:pt x="6790" y="261673"/>
                  </a:lnTo>
                  <a:lnTo>
                    <a:pt x="5702" y="282841"/>
                  </a:lnTo>
                  <a:lnTo>
                    <a:pt x="396" y="304320"/>
                  </a:lnTo>
                  <a:lnTo>
                    <a:pt x="0" y="317500"/>
                  </a:lnTo>
                  <a:lnTo>
                    <a:pt x="0" y="314129"/>
                  </a:lnTo>
                  <a:lnTo>
                    <a:pt x="8838" y="293735"/>
                  </a:lnTo>
                  <a:lnTo>
                    <a:pt x="44895" y="247644"/>
                  </a:lnTo>
                  <a:lnTo>
                    <a:pt x="53819" y="239886"/>
                  </a:lnTo>
                  <a:lnTo>
                    <a:pt x="88519" y="219271"/>
                  </a:lnTo>
                  <a:lnTo>
                    <a:pt x="96491" y="216693"/>
                  </a:lnTo>
                  <a:lnTo>
                    <a:pt x="105653" y="211980"/>
                  </a:lnTo>
                  <a:lnTo>
                    <a:pt x="128820" y="209645"/>
                  </a:lnTo>
                  <a:lnTo>
                    <a:pt x="138749" y="212949"/>
                  </a:lnTo>
                  <a:lnTo>
                    <a:pt x="149677" y="220387"/>
                  </a:lnTo>
                  <a:lnTo>
                    <a:pt x="168209" y="234965"/>
                  </a:lnTo>
                  <a:lnTo>
                    <a:pt x="182349" y="264984"/>
                  </a:lnTo>
                  <a:lnTo>
                    <a:pt x="184141" y="306569"/>
                  </a:lnTo>
                  <a:lnTo>
                    <a:pt x="172808" y="354124"/>
                  </a:lnTo>
                  <a:lnTo>
                    <a:pt x="171473" y="373370"/>
                  </a:lnTo>
                  <a:lnTo>
                    <a:pt x="172170" y="373797"/>
                  </a:lnTo>
                  <a:lnTo>
                    <a:pt x="177800" y="374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SMARTInkShape-684">
              <a:extLst>
                <a:ext uri="{FF2B5EF4-FFF2-40B4-BE49-F238E27FC236}">
                  <a16:creationId xmlns:a16="http://schemas.microsoft.com/office/drawing/2014/main" id="{E7B4F84B-F4DB-4D99-B864-947F4B38ACE2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8602697" y="2609850"/>
              <a:ext cx="133317" cy="165101"/>
            </a:xfrm>
            <a:custGeom>
              <a:avLst/>
              <a:gdLst/>
              <a:ahLst/>
              <a:cxnLst/>
              <a:rect l="0" t="0" r="0" b="0"/>
              <a:pathLst>
                <a:path w="133317" h="165101">
                  <a:moveTo>
                    <a:pt x="133316" y="0"/>
                  </a:moveTo>
                  <a:lnTo>
                    <a:pt x="133316" y="0"/>
                  </a:lnTo>
                  <a:lnTo>
                    <a:pt x="129945" y="3371"/>
                  </a:lnTo>
                  <a:lnTo>
                    <a:pt x="126408" y="5026"/>
                  </a:lnTo>
                  <a:lnTo>
                    <a:pt x="116309" y="6881"/>
                  </a:lnTo>
                  <a:lnTo>
                    <a:pt x="107901" y="11342"/>
                  </a:lnTo>
                  <a:lnTo>
                    <a:pt x="96075" y="15803"/>
                  </a:lnTo>
                  <a:lnTo>
                    <a:pt x="50613" y="36001"/>
                  </a:lnTo>
                  <a:lnTo>
                    <a:pt x="41055" y="40224"/>
                  </a:lnTo>
                  <a:lnTo>
                    <a:pt x="33985" y="46335"/>
                  </a:lnTo>
                  <a:lnTo>
                    <a:pt x="27786" y="53049"/>
                  </a:lnTo>
                  <a:lnTo>
                    <a:pt x="1309" y="74923"/>
                  </a:lnTo>
                  <a:lnTo>
                    <a:pt x="563" y="77514"/>
                  </a:lnTo>
                  <a:lnTo>
                    <a:pt x="0" y="91094"/>
                  </a:lnTo>
                  <a:lnTo>
                    <a:pt x="695" y="92479"/>
                  </a:lnTo>
                  <a:lnTo>
                    <a:pt x="1862" y="93403"/>
                  </a:lnTo>
                  <a:lnTo>
                    <a:pt x="5436" y="94885"/>
                  </a:lnTo>
                  <a:lnTo>
                    <a:pt x="11706" y="100685"/>
                  </a:lnTo>
                  <a:lnTo>
                    <a:pt x="15752" y="101329"/>
                  </a:lnTo>
                  <a:lnTo>
                    <a:pt x="40487" y="100879"/>
                  </a:lnTo>
                  <a:lnTo>
                    <a:pt x="60539" y="95132"/>
                  </a:lnTo>
                  <a:lnTo>
                    <a:pt x="71537" y="86577"/>
                  </a:lnTo>
                  <a:lnTo>
                    <a:pt x="105571" y="58608"/>
                  </a:lnTo>
                  <a:lnTo>
                    <a:pt x="122723" y="36247"/>
                  </a:lnTo>
                  <a:lnTo>
                    <a:pt x="126962" y="33749"/>
                  </a:lnTo>
                  <a:lnTo>
                    <a:pt x="133306" y="31753"/>
                  </a:lnTo>
                  <a:lnTo>
                    <a:pt x="127848" y="31750"/>
                  </a:lnTo>
                  <a:lnTo>
                    <a:pt x="127554" y="32456"/>
                  </a:lnTo>
                  <a:lnTo>
                    <a:pt x="127227" y="35121"/>
                  </a:lnTo>
                  <a:lnTo>
                    <a:pt x="125200" y="38658"/>
                  </a:lnTo>
                  <a:lnTo>
                    <a:pt x="123672" y="40588"/>
                  </a:lnTo>
                  <a:lnTo>
                    <a:pt x="120092" y="42734"/>
                  </a:lnTo>
                  <a:lnTo>
                    <a:pt x="118151" y="43306"/>
                  </a:lnTo>
                  <a:lnTo>
                    <a:pt x="114110" y="49586"/>
                  </a:lnTo>
                  <a:lnTo>
                    <a:pt x="109751" y="63140"/>
                  </a:lnTo>
                  <a:lnTo>
                    <a:pt x="106578" y="76094"/>
                  </a:lnTo>
                  <a:lnTo>
                    <a:pt x="96980" y="103472"/>
                  </a:lnTo>
                  <a:lnTo>
                    <a:pt x="93857" y="119323"/>
                  </a:lnTo>
                  <a:lnTo>
                    <a:pt x="88462" y="131076"/>
                  </a:lnTo>
                  <a:lnTo>
                    <a:pt x="86480" y="133950"/>
                  </a:lnTo>
                  <a:lnTo>
                    <a:pt x="84277" y="140907"/>
                  </a:lnTo>
                  <a:lnTo>
                    <a:pt x="82593" y="147998"/>
                  </a:lnTo>
                  <a:lnTo>
                    <a:pt x="77644" y="158299"/>
                  </a:lnTo>
                  <a:lnTo>
                    <a:pt x="76166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SMARTInkShape-685">
              <a:extLst>
                <a:ext uri="{FF2B5EF4-FFF2-40B4-BE49-F238E27FC236}">
                  <a16:creationId xmlns:a16="http://schemas.microsoft.com/office/drawing/2014/main" id="{3D02D915-8912-4063-82A3-AF483CA74DDC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8386763" y="2603500"/>
              <a:ext cx="184151" cy="69851"/>
            </a:xfrm>
            <a:custGeom>
              <a:avLst/>
              <a:gdLst/>
              <a:ahLst/>
              <a:cxnLst/>
              <a:rect l="0" t="0" r="0" b="0"/>
              <a:pathLst>
                <a:path w="184151" h="698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6394" y="30359"/>
                  </a:lnTo>
                  <a:lnTo>
                    <a:pt x="90666" y="50764"/>
                  </a:lnTo>
                  <a:lnTo>
                    <a:pt x="130299" y="61615"/>
                  </a:lnTo>
                  <a:lnTo>
                    <a:pt x="177210" y="69188"/>
                  </a:lnTo>
                  <a:lnTo>
                    <a:pt x="18415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SMARTInkShape-686">
              <a:extLst>
                <a:ext uri="{FF2B5EF4-FFF2-40B4-BE49-F238E27FC236}">
                  <a16:creationId xmlns:a16="http://schemas.microsoft.com/office/drawing/2014/main" id="{C091B700-0008-403B-8542-C6B3FDA2EFF1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8405813" y="2578100"/>
              <a:ext cx="120651" cy="196851"/>
            </a:xfrm>
            <a:custGeom>
              <a:avLst/>
              <a:gdLst/>
              <a:ahLst/>
              <a:cxnLst/>
              <a:rect l="0" t="0" r="0" b="0"/>
              <a:pathLst>
                <a:path w="120651" h="196851">
                  <a:moveTo>
                    <a:pt x="120650" y="0"/>
                  </a:moveTo>
                  <a:lnTo>
                    <a:pt x="120650" y="0"/>
                  </a:lnTo>
                  <a:lnTo>
                    <a:pt x="120650" y="5467"/>
                  </a:lnTo>
                  <a:lnTo>
                    <a:pt x="119944" y="5762"/>
                  </a:lnTo>
                  <a:lnTo>
                    <a:pt x="117278" y="6089"/>
                  </a:lnTo>
                  <a:lnTo>
                    <a:pt x="116285" y="6881"/>
                  </a:lnTo>
                  <a:lnTo>
                    <a:pt x="115182" y="9644"/>
                  </a:lnTo>
                  <a:lnTo>
                    <a:pt x="112534" y="21086"/>
                  </a:lnTo>
                  <a:lnTo>
                    <a:pt x="89731" y="64790"/>
                  </a:lnTo>
                  <a:lnTo>
                    <a:pt x="65671" y="107320"/>
                  </a:lnTo>
                  <a:lnTo>
                    <a:pt x="33786" y="152665"/>
                  </a:lnTo>
                  <a:lnTo>
                    <a:pt x="17715" y="180422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SMARTInkShape-Group165">
            <a:extLst>
              <a:ext uri="{FF2B5EF4-FFF2-40B4-BE49-F238E27FC236}">
                <a16:creationId xmlns:a16="http://schemas.microsoft.com/office/drawing/2014/main" id="{6CEF6A56-F972-4312-B6C9-F93A5690F4FC}"/>
              </a:ext>
            </a:extLst>
          </p:cNvPr>
          <p:cNvGrpSpPr/>
          <p:nvPr/>
        </p:nvGrpSpPr>
        <p:grpSpPr>
          <a:xfrm>
            <a:off x="6424687" y="2216174"/>
            <a:ext cx="1663627" cy="825477"/>
            <a:chOff x="6424687" y="2216174"/>
            <a:chExt cx="1663627" cy="825477"/>
          </a:xfrm>
        </p:grpSpPr>
        <p:sp>
          <p:nvSpPr>
            <p:cNvPr id="110" name="SMARTInkShape-687">
              <a:extLst>
                <a:ext uri="{FF2B5EF4-FFF2-40B4-BE49-F238E27FC236}">
                  <a16:creationId xmlns:a16="http://schemas.microsoft.com/office/drawing/2014/main" id="{283E99FC-CA01-4D70-9E25-C3043699C6BC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7961313" y="2533728"/>
              <a:ext cx="127001" cy="215823"/>
            </a:xfrm>
            <a:custGeom>
              <a:avLst/>
              <a:gdLst/>
              <a:ahLst/>
              <a:cxnLst/>
              <a:rect l="0" t="0" r="0" b="0"/>
              <a:pathLst>
                <a:path w="127001" h="215823">
                  <a:moveTo>
                    <a:pt x="127000" y="6272"/>
                  </a:moveTo>
                  <a:lnTo>
                    <a:pt x="127000" y="6272"/>
                  </a:lnTo>
                  <a:lnTo>
                    <a:pt x="123628" y="6272"/>
                  </a:lnTo>
                  <a:lnTo>
                    <a:pt x="122635" y="5566"/>
                  </a:lnTo>
                  <a:lnTo>
                    <a:pt x="121973" y="4391"/>
                  </a:lnTo>
                  <a:lnTo>
                    <a:pt x="121532" y="2901"/>
                  </a:lnTo>
                  <a:lnTo>
                    <a:pt x="120532" y="1908"/>
                  </a:lnTo>
                  <a:lnTo>
                    <a:pt x="117540" y="805"/>
                  </a:lnTo>
                  <a:lnTo>
                    <a:pt x="100279" y="0"/>
                  </a:lnTo>
                  <a:lnTo>
                    <a:pt x="95603" y="1838"/>
                  </a:lnTo>
                  <a:lnTo>
                    <a:pt x="91173" y="4301"/>
                  </a:lnTo>
                  <a:lnTo>
                    <a:pt x="77082" y="9383"/>
                  </a:lnTo>
                  <a:lnTo>
                    <a:pt x="63894" y="19103"/>
                  </a:lnTo>
                  <a:lnTo>
                    <a:pt x="58482" y="24094"/>
                  </a:lnTo>
                  <a:lnTo>
                    <a:pt x="53049" y="34513"/>
                  </a:lnTo>
                  <a:lnTo>
                    <a:pt x="51799" y="39520"/>
                  </a:lnTo>
                  <a:lnTo>
                    <a:pt x="50761" y="41137"/>
                  </a:lnTo>
                  <a:lnTo>
                    <a:pt x="49362" y="42216"/>
                  </a:lnTo>
                  <a:lnTo>
                    <a:pt x="47724" y="42934"/>
                  </a:lnTo>
                  <a:lnTo>
                    <a:pt x="47338" y="44119"/>
                  </a:lnTo>
                  <a:lnTo>
                    <a:pt x="47787" y="45615"/>
                  </a:lnTo>
                  <a:lnTo>
                    <a:pt x="49461" y="49158"/>
                  </a:lnTo>
                  <a:lnTo>
                    <a:pt x="57232" y="73431"/>
                  </a:lnTo>
                  <a:lnTo>
                    <a:pt x="74356" y="100188"/>
                  </a:lnTo>
                  <a:lnTo>
                    <a:pt x="76127" y="119109"/>
                  </a:lnTo>
                  <a:lnTo>
                    <a:pt x="76190" y="134499"/>
                  </a:lnTo>
                  <a:lnTo>
                    <a:pt x="74314" y="139227"/>
                  </a:lnTo>
                  <a:lnTo>
                    <a:pt x="33917" y="186261"/>
                  </a:lnTo>
                  <a:lnTo>
                    <a:pt x="18641" y="201255"/>
                  </a:lnTo>
                  <a:lnTo>
                    <a:pt x="0" y="2158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SMARTInkShape-688">
              <a:extLst>
                <a:ext uri="{FF2B5EF4-FFF2-40B4-BE49-F238E27FC236}">
                  <a16:creationId xmlns:a16="http://schemas.microsoft.com/office/drawing/2014/main" id="{E0045195-1578-4598-B154-03F04BC12EA6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7821986" y="2540372"/>
              <a:ext cx="119386" cy="132979"/>
            </a:xfrm>
            <a:custGeom>
              <a:avLst/>
              <a:gdLst/>
              <a:ahLst/>
              <a:cxnLst/>
              <a:rect l="0" t="0" r="0" b="0"/>
              <a:pathLst>
                <a:path w="119386" h="132979">
                  <a:moveTo>
                    <a:pt x="25027" y="75828"/>
                  </a:moveTo>
                  <a:lnTo>
                    <a:pt x="25027" y="75828"/>
                  </a:lnTo>
                  <a:lnTo>
                    <a:pt x="52569" y="75828"/>
                  </a:lnTo>
                  <a:lnTo>
                    <a:pt x="82061" y="69594"/>
                  </a:lnTo>
                  <a:lnTo>
                    <a:pt x="84216" y="69556"/>
                  </a:lnTo>
                  <a:lnTo>
                    <a:pt x="88492" y="67631"/>
                  </a:lnTo>
                  <a:lnTo>
                    <a:pt x="92745" y="65129"/>
                  </a:lnTo>
                  <a:lnTo>
                    <a:pt x="99970" y="63392"/>
                  </a:lnTo>
                  <a:lnTo>
                    <a:pt x="113578" y="50769"/>
                  </a:lnTo>
                  <a:lnTo>
                    <a:pt x="113823" y="47158"/>
                  </a:lnTo>
                  <a:lnTo>
                    <a:pt x="114563" y="46131"/>
                  </a:lnTo>
                  <a:lnTo>
                    <a:pt x="115762" y="45447"/>
                  </a:lnTo>
                  <a:lnTo>
                    <a:pt x="117267" y="44991"/>
                  </a:lnTo>
                  <a:lnTo>
                    <a:pt x="118270" y="43981"/>
                  </a:lnTo>
                  <a:lnTo>
                    <a:pt x="119385" y="40977"/>
                  </a:lnTo>
                  <a:lnTo>
                    <a:pt x="118977" y="39189"/>
                  </a:lnTo>
                  <a:lnTo>
                    <a:pt x="115133" y="31249"/>
                  </a:lnTo>
                  <a:lnTo>
                    <a:pt x="114731" y="29175"/>
                  </a:lnTo>
                  <a:lnTo>
                    <a:pt x="110794" y="22886"/>
                  </a:lnTo>
                  <a:lnTo>
                    <a:pt x="83274" y="3861"/>
                  </a:lnTo>
                  <a:lnTo>
                    <a:pt x="74662" y="882"/>
                  </a:lnTo>
                  <a:lnTo>
                    <a:pt x="64271" y="0"/>
                  </a:lnTo>
                  <a:lnTo>
                    <a:pt x="52255" y="3109"/>
                  </a:lnTo>
                  <a:lnTo>
                    <a:pt x="32585" y="14564"/>
                  </a:lnTo>
                  <a:lnTo>
                    <a:pt x="26505" y="20613"/>
                  </a:lnTo>
                  <a:lnTo>
                    <a:pt x="14638" y="40805"/>
                  </a:lnTo>
                  <a:lnTo>
                    <a:pt x="2466" y="76098"/>
                  </a:lnTo>
                  <a:lnTo>
                    <a:pt x="0" y="104243"/>
                  </a:lnTo>
                  <a:lnTo>
                    <a:pt x="3556" y="113387"/>
                  </a:lnTo>
                  <a:lnTo>
                    <a:pt x="18677" y="13297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SMARTInkShape-689">
              <a:extLst>
                <a:ext uri="{FF2B5EF4-FFF2-40B4-BE49-F238E27FC236}">
                  <a16:creationId xmlns:a16="http://schemas.microsoft.com/office/drawing/2014/main" id="{B3E1310F-703A-4B18-A62F-2D99B6FAACD0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7618413" y="2552700"/>
              <a:ext cx="127001" cy="95251"/>
            </a:xfrm>
            <a:custGeom>
              <a:avLst/>
              <a:gdLst/>
              <a:ahLst/>
              <a:cxnLst/>
              <a:rect l="0" t="0" r="0" b="0"/>
              <a:pathLst>
                <a:path w="127001" h="95251">
                  <a:moveTo>
                    <a:pt x="0" y="0"/>
                  </a:moveTo>
                  <a:lnTo>
                    <a:pt x="0" y="0"/>
                  </a:lnTo>
                  <a:lnTo>
                    <a:pt x="0" y="8838"/>
                  </a:lnTo>
                  <a:lnTo>
                    <a:pt x="1410" y="10831"/>
                  </a:lnTo>
                  <a:lnTo>
                    <a:pt x="46610" y="46525"/>
                  </a:lnTo>
                  <a:lnTo>
                    <a:pt x="93709" y="80242"/>
                  </a:lnTo>
                  <a:lnTo>
                    <a:pt x="127000" y="95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SMARTInkShape-690">
              <a:extLst>
                <a:ext uri="{FF2B5EF4-FFF2-40B4-BE49-F238E27FC236}">
                  <a16:creationId xmlns:a16="http://schemas.microsoft.com/office/drawing/2014/main" id="{AAECECC4-9303-4515-9461-AEAF0840B046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7662863" y="2489200"/>
              <a:ext cx="76201" cy="158751"/>
            </a:xfrm>
            <a:custGeom>
              <a:avLst/>
              <a:gdLst/>
              <a:ahLst/>
              <a:cxnLst/>
              <a:rect l="0" t="0" r="0" b="0"/>
              <a:pathLst>
                <a:path w="76201" h="158751">
                  <a:moveTo>
                    <a:pt x="76200" y="0"/>
                  </a:moveTo>
                  <a:lnTo>
                    <a:pt x="76200" y="0"/>
                  </a:lnTo>
                  <a:lnTo>
                    <a:pt x="76200" y="8838"/>
                  </a:lnTo>
                  <a:lnTo>
                    <a:pt x="72828" y="18298"/>
                  </a:lnTo>
                  <a:lnTo>
                    <a:pt x="49261" y="63718"/>
                  </a:lnTo>
                  <a:lnTo>
                    <a:pt x="25265" y="106645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SMARTInkShape-691">
              <a:extLst>
                <a:ext uri="{FF2B5EF4-FFF2-40B4-BE49-F238E27FC236}">
                  <a16:creationId xmlns:a16="http://schemas.microsoft.com/office/drawing/2014/main" id="{1AEF1101-7298-45D3-BFF2-0697AF69C9C4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7320066" y="2622560"/>
              <a:ext cx="145944" cy="95241"/>
            </a:xfrm>
            <a:custGeom>
              <a:avLst/>
              <a:gdLst/>
              <a:ahLst/>
              <a:cxnLst/>
              <a:rect l="0" t="0" r="0" b="0"/>
              <a:pathLst>
                <a:path w="145944" h="95241">
                  <a:moveTo>
                    <a:pt x="63397" y="12690"/>
                  </a:moveTo>
                  <a:lnTo>
                    <a:pt x="63397" y="12690"/>
                  </a:lnTo>
                  <a:lnTo>
                    <a:pt x="57929" y="12690"/>
                  </a:lnTo>
                  <a:lnTo>
                    <a:pt x="47787" y="17760"/>
                  </a:lnTo>
                  <a:lnTo>
                    <a:pt x="40506" y="22816"/>
                  </a:lnTo>
                  <a:lnTo>
                    <a:pt x="26210" y="28422"/>
                  </a:lnTo>
                  <a:lnTo>
                    <a:pt x="20294" y="34028"/>
                  </a:lnTo>
                  <a:lnTo>
                    <a:pt x="16017" y="40518"/>
                  </a:lnTo>
                  <a:lnTo>
                    <a:pt x="11391" y="50433"/>
                  </a:lnTo>
                  <a:lnTo>
                    <a:pt x="2560" y="61326"/>
                  </a:lnTo>
                  <a:lnTo>
                    <a:pt x="686" y="67710"/>
                  </a:lnTo>
                  <a:lnTo>
                    <a:pt x="0" y="78305"/>
                  </a:lnTo>
                  <a:lnTo>
                    <a:pt x="1824" y="82539"/>
                  </a:lnTo>
                  <a:lnTo>
                    <a:pt x="4281" y="86773"/>
                  </a:lnTo>
                  <a:lnTo>
                    <a:pt x="5373" y="91007"/>
                  </a:lnTo>
                  <a:lnTo>
                    <a:pt x="6370" y="92418"/>
                  </a:lnTo>
                  <a:lnTo>
                    <a:pt x="7739" y="93359"/>
                  </a:lnTo>
                  <a:lnTo>
                    <a:pt x="11637" y="94868"/>
                  </a:lnTo>
                  <a:lnTo>
                    <a:pt x="26818" y="95207"/>
                  </a:lnTo>
                  <a:lnTo>
                    <a:pt x="61375" y="85780"/>
                  </a:lnTo>
                  <a:lnTo>
                    <a:pt x="102910" y="52947"/>
                  </a:lnTo>
                  <a:lnTo>
                    <a:pt x="143066" y="8525"/>
                  </a:lnTo>
                  <a:lnTo>
                    <a:pt x="145943" y="0"/>
                  </a:lnTo>
                  <a:lnTo>
                    <a:pt x="135821" y="10822"/>
                  </a:lnTo>
                  <a:lnTo>
                    <a:pt x="132598" y="17702"/>
                  </a:lnTo>
                  <a:lnTo>
                    <a:pt x="119041" y="36355"/>
                  </a:lnTo>
                  <a:lnTo>
                    <a:pt x="109360" y="69855"/>
                  </a:lnTo>
                  <a:lnTo>
                    <a:pt x="107847" y="9524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SMARTInkShape-692">
              <a:extLst>
                <a:ext uri="{FF2B5EF4-FFF2-40B4-BE49-F238E27FC236}">
                  <a16:creationId xmlns:a16="http://schemas.microsoft.com/office/drawing/2014/main" id="{E0C9E1B3-940D-4BB7-83E1-9DCA8642A0ED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7021513" y="2501900"/>
              <a:ext cx="244122" cy="444181"/>
            </a:xfrm>
            <a:custGeom>
              <a:avLst/>
              <a:gdLst/>
              <a:ahLst/>
              <a:cxnLst/>
              <a:rect l="0" t="0" r="0" b="0"/>
              <a:pathLst>
                <a:path w="244122" h="444181">
                  <a:moveTo>
                    <a:pt x="234950" y="0"/>
                  </a:moveTo>
                  <a:lnTo>
                    <a:pt x="234950" y="0"/>
                  </a:lnTo>
                  <a:lnTo>
                    <a:pt x="226111" y="0"/>
                  </a:lnTo>
                  <a:lnTo>
                    <a:pt x="222084" y="1882"/>
                  </a:lnTo>
                  <a:lnTo>
                    <a:pt x="210379" y="8838"/>
                  </a:lnTo>
                  <a:lnTo>
                    <a:pt x="167242" y="25521"/>
                  </a:lnTo>
                  <a:lnTo>
                    <a:pt x="138503" y="46569"/>
                  </a:lnTo>
                  <a:lnTo>
                    <a:pt x="135640" y="50801"/>
                  </a:lnTo>
                  <a:lnTo>
                    <a:pt x="133662" y="55034"/>
                  </a:lnTo>
                  <a:lnTo>
                    <a:pt x="130431" y="59267"/>
                  </a:lnTo>
                  <a:lnTo>
                    <a:pt x="128524" y="65382"/>
                  </a:lnTo>
                  <a:lnTo>
                    <a:pt x="126972" y="72097"/>
                  </a:lnTo>
                  <a:lnTo>
                    <a:pt x="121298" y="82245"/>
                  </a:lnTo>
                  <a:lnTo>
                    <a:pt x="120735" y="91255"/>
                  </a:lnTo>
                  <a:lnTo>
                    <a:pt x="122569" y="95356"/>
                  </a:lnTo>
                  <a:lnTo>
                    <a:pt x="129495" y="103737"/>
                  </a:lnTo>
                  <a:lnTo>
                    <a:pt x="133518" y="106078"/>
                  </a:lnTo>
                  <a:lnTo>
                    <a:pt x="141850" y="107580"/>
                  </a:lnTo>
                  <a:lnTo>
                    <a:pt x="166956" y="107940"/>
                  </a:lnTo>
                  <a:lnTo>
                    <a:pt x="176860" y="104576"/>
                  </a:lnTo>
                  <a:lnTo>
                    <a:pt x="206792" y="84645"/>
                  </a:lnTo>
                  <a:lnTo>
                    <a:pt x="220077" y="71259"/>
                  </a:lnTo>
                  <a:lnTo>
                    <a:pt x="243416" y="36943"/>
                  </a:lnTo>
                  <a:lnTo>
                    <a:pt x="244121" y="34507"/>
                  </a:lnTo>
                  <a:lnTo>
                    <a:pt x="243886" y="32177"/>
                  </a:lnTo>
                  <a:lnTo>
                    <a:pt x="242066" y="25526"/>
                  </a:lnTo>
                  <a:lnTo>
                    <a:pt x="241300" y="6437"/>
                  </a:lnTo>
                  <a:lnTo>
                    <a:pt x="241300" y="9747"/>
                  </a:lnTo>
                  <a:lnTo>
                    <a:pt x="239418" y="13269"/>
                  </a:lnTo>
                  <a:lnTo>
                    <a:pt x="236230" y="18597"/>
                  </a:lnTo>
                  <a:lnTo>
                    <a:pt x="230316" y="37384"/>
                  </a:lnTo>
                  <a:lnTo>
                    <a:pt x="219862" y="81997"/>
                  </a:lnTo>
                  <a:lnTo>
                    <a:pt x="212876" y="123972"/>
                  </a:lnTo>
                  <a:lnTo>
                    <a:pt x="208106" y="165259"/>
                  </a:lnTo>
                  <a:lnTo>
                    <a:pt x="198776" y="207454"/>
                  </a:lnTo>
                  <a:lnTo>
                    <a:pt x="184987" y="249769"/>
                  </a:lnTo>
                  <a:lnTo>
                    <a:pt x="169957" y="292100"/>
                  </a:lnTo>
                  <a:lnTo>
                    <a:pt x="147800" y="335993"/>
                  </a:lnTo>
                  <a:lnTo>
                    <a:pt x="126596" y="377746"/>
                  </a:lnTo>
                  <a:lnTo>
                    <a:pt x="93117" y="414034"/>
                  </a:lnTo>
                  <a:lnTo>
                    <a:pt x="67732" y="433083"/>
                  </a:lnTo>
                  <a:lnTo>
                    <a:pt x="38100" y="442880"/>
                  </a:lnTo>
                  <a:lnTo>
                    <a:pt x="21166" y="444180"/>
                  </a:lnTo>
                  <a:lnTo>
                    <a:pt x="0" y="438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SMARTInkShape-693">
              <a:extLst>
                <a:ext uri="{FF2B5EF4-FFF2-40B4-BE49-F238E27FC236}">
                  <a16:creationId xmlns:a16="http://schemas.microsoft.com/office/drawing/2014/main" id="{CE290ECB-0315-40FE-B5B3-F6FF0B3ACE04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6424687" y="2216174"/>
              <a:ext cx="285677" cy="825477"/>
            </a:xfrm>
            <a:custGeom>
              <a:avLst/>
              <a:gdLst/>
              <a:ahLst/>
              <a:cxnLst/>
              <a:rect l="0" t="0" r="0" b="0"/>
              <a:pathLst>
                <a:path w="285677" h="825477">
                  <a:moveTo>
                    <a:pt x="285676" y="38076"/>
                  </a:moveTo>
                  <a:lnTo>
                    <a:pt x="285676" y="38076"/>
                  </a:lnTo>
                  <a:lnTo>
                    <a:pt x="276216" y="28616"/>
                  </a:lnTo>
                  <a:lnTo>
                    <a:pt x="274416" y="24935"/>
                  </a:lnTo>
                  <a:lnTo>
                    <a:pt x="273936" y="22965"/>
                  </a:lnTo>
                  <a:lnTo>
                    <a:pt x="272910" y="21652"/>
                  </a:lnTo>
                  <a:lnTo>
                    <a:pt x="253522" y="7780"/>
                  </a:lnTo>
                  <a:lnTo>
                    <a:pt x="245380" y="6613"/>
                  </a:lnTo>
                  <a:lnTo>
                    <a:pt x="243994" y="5812"/>
                  </a:lnTo>
                  <a:lnTo>
                    <a:pt x="243071" y="4572"/>
                  </a:lnTo>
                  <a:lnTo>
                    <a:pt x="242456" y="3040"/>
                  </a:lnTo>
                  <a:lnTo>
                    <a:pt x="241340" y="2019"/>
                  </a:lnTo>
                  <a:lnTo>
                    <a:pt x="235866" y="245"/>
                  </a:lnTo>
                  <a:lnTo>
                    <a:pt x="226124" y="0"/>
                  </a:lnTo>
                  <a:lnTo>
                    <a:pt x="222049" y="1868"/>
                  </a:lnTo>
                  <a:lnTo>
                    <a:pt x="217886" y="4345"/>
                  </a:lnTo>
                  <a:lnTo>
                    <a:pt x="210870" y="5739"/>
                  </a:lnTo>
                  <a:lnTo>
                    <a:pt x="200873" y="6858"/>
                  </a:lnTo>
                  <a:lnTo>
                    <a:pt x="193129" y="11344"/>
                  </a:lnTo>
                  <a:lnTo>
                    <a:pt x="179894" y="22623"/>
                  </a:lnTo>
                  <a:lnTo>
                    <a:pt x="171386" y="26714"/>
                  </a:lnTo>
                  <a:lnTo>
                    <a:pt x="167147" y="30909"/>
                  </a:lnTo>
                  <a:lnTo>
                    <a:pt x="134599" y="78191"/>
                  </a:lnTo>
                  <a:lnTo>
                    <a:pt x="117091" y="108191"/>
                  </a:lnTo>
                  <a:lnTo>
                    <a:pt x="101905" y="127760"/>
                  </a:lnTo>
                  <a:lnTo>
                    <a:pt x="79928" y="171550"/>
                  </a:lnTo>
                  <a:lnTo>
                    <a:pt x="59135" y="211938"/>
                  </a:lnTo>
                  <a:lnTo>
                    <a:pt x="37158" y="257001"/>
                  </a:lnTo>
                  <a:lnTo>
                    <a:pt x="17851" y="303601"/>
                  </a:lnTo>
                  <a:lnTo>
                    <a:pt x="6406" y="343279"/>
                  </a:lnTo>
                  <a:lnTo>
                    <a:pt x="779" y="384557"/>
                  </a:lnTo>
                  <a:lnTo>
                    <a:pt x="0" y="430252"/>
                  </a:lnTo>
                  <a:lnTo>
                    <a:pt x="3307" y="472071"/>
                  </a:lnTo>
                  <a:lnTo>
                    <a:pt x="7766" y="514336"/>
                  </a:lnTo>
                  <a:lnTo>
                    <a:pt x="17055" y="556661"/>
                  </a:lnTo>
                  <a:lnTo>
                    <a:pt x="29576" y="603095"/>
                  </a:lnTo>
                  <a:lnTo>
                    <a:pt x="42966" y="647014"/>
                  </a:lnTo>
                  <a:lnTo>
                    <a:pt x="64915" y="692087"/>
                  </a:lnTo>
                  <a:lnTo>
                    <a:pt x="92986" y="736457"/>
                  </a:lnTo>
                  <a:lnTo>
                    <a:pt x="112157" y="763191"/>
                  </a:lnTo>
                  <a:lnTo>
                    <a:pt x="125472" y="775961"/>
                  </a:lnTo>
                  <a:lnTo>
                    <a:pt x="131218" y="783008"/>
                  </a:lnTo>
                  <a:lnTo>
                    <a:pt x="144524" y="795163"/>
                  </a:lnTo>
                  <a:lnTo>
                    <a:pt x="149564" y="801420"/>
                  </a:lnTo>
                  <a:lnTo>
                    <a:pt x="154156" y="804201"/>
                  </a:lnTo>
                  <a:lnTo>
                    <a:pt x="155663" y="806354"/>
                  </a:lnTo>
                  <a:lnTo>
                    <a:pt x="159961" y="818067"/>
                  </a:lnTo>
                  <a:lnTo>
                    <a:pt x="161650" y="820537"/>
                  </a:lnTo>
                  <a:lnTo>
                    <a:pt x="165406" y="823281"/>
                  </a:lnTo>
                  <a:lnTo>
                    <a:pt x="171376" y="82547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SMARTInkShape-694">
              <a:extLst>
                <a:ext uri="{FF2B5EF4-FFF2-40B4-BE49-F238E27FC236}">
                  <a16:creationId xmlns:a16="http://schemas.microsoft.com/office/drawing/2014/main" id="{67661361-EB8E-4F8D-8DDE-5088963D561A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6452704" y="2355850"/>
              <a:ext cx="111610" cy="647701"/>
            </a:xfrm>
            <a:custGeom>
              <a:avLst/>
              <a:gdLst/>
              <a:ahLst/>
              <a:cxnLst/>
              <a:rect l="0" t="0" r="0" b="0"/>
              <a:pathLst>
                <a:path w="111610" h="647701">
                  <a:moveTo>
                    <a:pt x="10009" y="0"/>
                  </a:moveTo>
                  <a:lnTo>
                    <a:pt x="10009" y="0"/>
                  </a:lnTo>
                  <a:lnTo>
                    <a:pt x="6637" y="0"/>
                  </a:lnTo>
                  <a:lnTo>
                    <a:pt x="5644" y="706"/>
                  </a:lnTo>
                  <a:lnTo>
                    <a:pt x="4982" y="1882"/>
                  </a:lnTo>
                  <a:lnTo>
                    <a:pt x="3833" y="6467"/>
                  </a:lnTo>
                  <a:lnTo>
                    <a:pt x="3659" y="53584"/>
                  </a:lnTo>
                  <a:lnTo>
                    <a:pt x="1777" y="89497"/>
                  </a:lnTo>
                  <a:lnTo>
                    <a:pt x="0" y="102571"/>
                  </a:lnTo>
                  <a:lnTo>
                    <a:pt x="3245" y="146896"/>
                  </a:lnTo>
                  <a:lnTo>
                    <a:pt x="3604" y="192031"/>
                  </a:lnTo>
                  <a:lnTo>
                    <a:pt x="8717" y="230732"/>
                  </a:lnTo>
                  <a:lnTo>
                    <a:pt x="15213" y="278261"/>
                  </a:lnTo>
                  <a:lnTo>
                    <a:pt x="21234" y="325303"/>
                  </a:lnTo>
                  <a:lnTo>
                    <a:pt x="25788" y="366470"/>
                  </a:lnTo>
                  <a:lnTo>
                    <a:pt x="33482" y="404209"/>
                  </a:lnTo>
                  <a:lnTo>
                    <a:pt x="39915" y="443022"/>
                  </a:lnTo>
                  <a:lnTo>
                    <a:pt x="44765" y="481446"/>
                  </a:lnTo>
                  <a:lnTo>
                    <a:pt x="54576" y="526619"/>
                  </a:lnTo>
                  <a:lnTo>
                    <a:pt x="69051" y="572786"/>
                  </a:lnTo>
                  <a:lnTo>
                    <a:pt x="91435" y="618633"/>
                  </a:lnTo>
                  <a:lnTo>
                    <a:pt x="111609" y="647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SMARTInkShape-695">
              <a:extLst>
                <a:ext uri="{FF2B5EF4-FFF2-40B4-BE49-F238E27FC236}">
                  <a16:creationId xmlns:a16="http://schemas.microsoft.com/office/drawing/2014/main" id="{EBBA971F-FE41-439F-8022-C5D18C6987B9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6526213" y="2279650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12701" h="1">
                  <a:moveTo>
                    <a:pt x="12700" y="0"/>
                  </a:moveTo>
                  <a:lnTo>
                    <a:pt x="12700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SMARTInkShape-696">
              <a:extLst>
                <a:ext uri="{FF2B5EF4-FFF2-40B4-BE49-F238E27FC236}">
                  <a16:creationId xmlns:a16="http://schemas.microsoft.com/office/drawing/2014/main" id="{06AF6024-92A9-4002-ABAA-5011A53492D5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6596063" y="2628900"/>
              <a:ext cx="298451" cy="18965"/>
            </a:xfrm>
            <a:custGeom>
              <a:avLst/>
              <a:gdLst/>
              <a:ahLst/>
              <a:cxnLst/>
              <a:rect l="0" t="0" r="0" b="0"/>
              <a:pathLst>
                <a:path w="298451" h="18965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6087" y="12643"/>
                  </a:lnTo>
                  <a:lnTo>
                    <a:pt x="93463" y="18395"/>
                  </a:lnTo>
                  <a:lnTo>
                    <a:pt x="138881" y="18964"/>
                  </a:lnTo>
                  <a:lnTo>
                    <a:pt x="185645" y="14013"/>
                  </a:lnTo>
                  <a:lnTo>
                    <a:pt x="226778" y="12959"/>
                  </a:lnTo>
                  <a:lnTo>
                    <a:pt x="269386" y="7708"/>
                  </a:lnTo>
                  <a:lnTo>
                    <a:pt x="29845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MARTInkShape-697">
              <a:extLst>
                <a:ext uri="{FF2B5EF4-FFF2-40B4-BE49-F238E27FC236}">
                  <a16:creationId xmlns:a16="http://schemas.microsoft.com/office/drawing/2014/main" id="{A26180CE-1A7F-4597-AD7C-B82FDE32CABE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6602413" y="2559050"/>
              <a:ext cx="342901" cy="38062"/>
            </a:xfrm>
            <a:custGeom>
              <a:avLst/>
              <a:gdLst/>
              <a:ahLst/>
              <a:cxnLst/>
              <a:rect l="0" t="0" r="0" b="0"/>
              <a:pathLst>
                <a:path w="342901" h="38062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48956" y="21199"/>
                  </a:lnTo>
                  <a:lnTo>
                    <a:pt x="89214" y="29873"/>
                  </a:lnTo>
                  <a:lnTo>
                    <a:pt x="134932" y="35867"/>
                  </a:lnTo>
                  <a:lnTo>
                    <a:pt x="177564" y="37806"/>
                  </a:lnTo>
                  <a:lnTo>
                    <a:pt x="221940" y="38061"/>
                  </a:lnTo>
                  <a:lnTo>
                    <a:pt x="266115" y="36215"/>
                  </a:lnTo>
                  <a:lnTo>
                    <a:pt x="312408" y="31219"/>
                  </a:lnTo>
                  <a:lnTo>
                    <a:pt x="34290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SMARTInkShape-698">
              <a:extLst>
                <a:ext uri="{FF2B5EF4-FFF2-40B4-BE49-F238E27FC236}">
                  <a16:creationId xmlns:a16="http://schemas.microsoft.com/office/drawing/2014/main" id="{E963BD5B-86FC-4C28-AA40-92968BA32C6C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6780213" y="2444750"/>
              <a:ext cx="107951" cy="285751"/>
            </a:xfrm>
            <a:custGeom>
              <a:avLst/>
              <a:gdLst/>
              <a:ahLst/>
              <a:cxnLst/>
              <a:rect l="0" t="0" r="0" b="0"/>
              <a:pathLst>
                <a:path w="107951" h="285751">
                  <a:moveTo>
                    <a:pt x="107950" y="0"/>
                  </a:moveTo>
                  <a:lnTo>
                    <a:pt x="107950" y="0"/>
                  </a:lnTo>
                  <a:lnTo>
                    <a:pt x="107950" y="3371"/>
                  </a:lnTo>
                  <a:lnTo>
                    <a:pt x="107244" y="4364"/>
                  </a:lnTo>
                  <a:lnTo>
                    <a:pt x="106068" y="5026"/>
                  </a:lnTo>
                  <a:lnTo>
                    <a:pt x="104578" y="5467"/>
                  </a:lnTo>
                  <a:lnTo>
                    <a:pt x="101042" y="9721"/>
                  </a:lnTo>
                  <a:lnTo>
                    <a:pt x="86750" y="39552"/>
                  </a:lnTo>
                  <a:lnTo>
                    <a:pt x="72432" y="76949"/>
                  </a:lnTo>
                  <a:lnTo>
                    <a:pt x="49728" y="118632"/>
                  </a:lnTo>
                  <a:lnTo>
                    <a:pt x="33028" y="160880"/>
                  </a:lnTo>
                  <a:lnTo>
                    <a:pt x="19497" y="203202"/>
                  </a:lnTo>
                  <a:lnTo>
                    <a:pt x="7630" y="250257"/>
                  </a:lnTo>
                  <a:lnTo>
                    <a:pt x="0" y="285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SMARTInkShape-699">
              <a:extLst>
                <a:ext uri="{FF2B5EF4-FFF2-40B4-BE49-F238E27FC236}">
                  <a16:creationId xmlns:a16="http://schemas.microsoft.com/office/drawing/2014/main" id="{4987958E-470E-46C0-A8C1-529EA97C0E81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6672263" y="2438400"/>
              <a:ext cx="107951" cy="336551"/>
            </a:xfrm>
            <a:custGeom>
              <a:avLst/>
              <a:gdLst/>
              <a:ahLst/>
              <a:cxnLst/>
              <a:rect l="0" t="0" r="0" b="0"/>
              <a:pathLst>
                <a:path w="107951" h="336551">
                  <a:moveTo>
                    <a:pt x="107950" y="0"/>
                  </a:moveTo>
                  <a:lnTo>
                    <a:pt x="107950" y="0"/>
                  </a:lnTo>
                  <a:lnTo>
                    <a:pt x="104578" y="0"/>
                  </a:lnTo>
                  <a:lnTo>
                    <a:pt x="103585" y="706"/>
                  </a:lnTo>
                  <a:lnTo>
                    <a:pt x="102923" y="1882"/>
                  </a:lnTo>
                  <a:lnTo>
                    <a:pt x="102482" y="3371"/>
                  </a:lnTo>
                  <a:lnTo>
                    <a:pt x="91526" y="22076"/>
                  </a:lnTo>
                  <a:lnTo>
                    <a:pt x="82146" y="61524"/>
                  </a:lnTo>
                  <a:lnTo>
                    <a:pt x="66843" y="105573"/>
                  </a:lnTo>
                  <a:lnTo>
                    <a:pt x="49820" y="151504"/>
                  </a:lnTo>
                  <a:lnTo>
                    <a:pt x="36368" y="198335"/>
                  </a:lnTo>
                  <a:lnTo>
                    <a:pt x="21774" y="244893"/>
                  </a:lnTo>
                  <a:lnTo>
                    <a:pt x="8520" y="291208"/>
                  </a:lnTo>
                  <a:lnTo>
                    <a:pt x="841" y="320688"/>
                  </a:lnTo>
                  <a:lnTo>
                    <a:pt x="0" y="336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SMARTInkShape-Group166">
            <a:extLst>
              <a:ext uri="{FF2B5EF4-FFF2-40B4-BE49-F238E27FC236}">
                <a16:creationId xmlns:a16="http://schemas.microsoft.com/office/drawing/2014/main" id="{10D67004-092D-4FAA-894F-A5A238458B72}"/>
              </a:ext>
            </a:extLst>
          </p:cNvPr>
          <p:cNvGrpSpPr/>
          <p:nvPr/>
        </p:nvGrpSpPr>
        <p:grpSpPr>
          <a:xfrm>
            <a:off x="6329369" y="2584450"/>
            <a:ext cx="450845" cy="101601"/>
            <a:chOff x="6329369" y="2584450"/>
            <a:chExt cx="450845" cy="101601"/>
          </a:xfrm>
        </p:grpSpPr>
        <p:sp>
          <p:nvSpPr>
            <p:cNvPr id="124" name="SMARTInkShape-700">
              <a:extLst>
                <a:ext uri="{FF2B5EF4-FFF2-40B4-BE49-F238E27FC236}">
                  <a16:creationId xmlns:a16="http://schemas.microsoft.com/office/drawing/2014/main" id="{13DFC20B-669A-4962-B2F6-618EE7918D85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6653216" y="2584450"/>
              <a:ext cx="126998" cy="95243"/>
            </a:xfrm>
            <a:custGeom>
              <a:avLst/>
              <a:gdLst/>
              <a:ahLst/>
              <a:cxnLst/>
              <a:rect l="0" t="0" r="0" b="0"/>
              <a:pathLst>
                <a:path w="126998" h="95243">
                  <a:moveTo>
                    <a:pt x="107947" y="0"/>
                  </a:moveTo>
                  <a:lnTo>
                    <a:pt x="107947" y="0"/>
                  </a:lnTo>
                  <a:lnTo>
                    <a:pt x="74101" y="706"/>
                  </a:lnTo>
                  <a:lnTo>
                    <a:pt x="45808" y="13141"/>
                  </a:lnTo>
                  <a:lnTo>
                    <a:pt x="32878" y="21254"/>
                  </a:lnTo>
                  <a:lnTo>
                    <a:pt x="19474" y="26736"/>
                  </a:lnTo>
                  <a:lnTo>
                    <a:pt x="8519" y="35454"/>
                  </a:lnTo>
                  <a:lnTo>
                    <a:pt x="4255" y="36924"/>
                  </a:lnTo>
                  <a:lnTo>
                    <a:pt x="2836" y="38022"/>
                  </a:lnTo>
                  <a:lnTo>
                    <a:pt x="1258" y="41123"/>
                  </a:lnTo>
                  <a:lnTo>
                    <a:pt x="18" y="61399"/>
                  </a:lnTo>
                  <a:lnTo>
                    <a:pt x="0" y="71969"/>
                  </a:lnTo>
                  <a:lnTo>
                    <a:pt x="1879" y="76201"/>
                  </a:lnTo>
                  <a:lnTo>
                    <a:pt x="8835" y="84667"/>
                  </a:lnTo>
                  <a:lnTo>
                    <a:pt x="12862" y="87019"/>
                  </a:lnTo>
                  <a:lnTo>
                    <a:pt x="17003" y="88769"/>
                  </a:lnTo>
                  <a:lnTo>
                    <a:pt x="23301" y="93016"/>
                  </a:lnTo>
                  <a:lnTo>
                    <a:pt x="29637" y="94588"/>
                  </a:lnTo>
                  <a:lnTo>
                    <a:pt x="59001" y="95242"/>
                  </a:lnTo>
                  <a:lnTo>
                    <a:pt x="63380" y="93365"/>
                  </a:lnTo>
                  <a:lnTo>
                    <a:pt x="67678" y="90885"/>
                  </a:lnTo>
                  <a:lnTo>
                    <a:pt x="74064" y="88782"/>
                  </a:lnTo>
                  <a:lnTo>
                    <a:pt x="91896" y="73175"/>
                  </a:lnTo>
                  <a:lnTo>
                    <a:pt x="93757" y="69446"/>
                  </a:lnTo>
                  <a:lnTo>
                    <a:pt x="94254" y="67464"/>
                  </a:lnTo>
                  <a:lnTo>
                    <a:pt x="95290" y="66143"/>
                  </a:lnTo>
                  <a:lnTo>
                    <a:pt x="98323" y="64675"/>
                  </a:lnTo>
                  <a:lnTo>
                    <a:pt x="99414" y="63578"/>
                  </a:lnTo>
                  <a:lnTo>
                    <a:pt x="101309" y="58136"/>
                  </a:lnTo>
                  <a:lnTo>
                    <a:pt x="101572" y="51769"/>
                  </a:lnTo>
                  <a:lnTo>
                    <a:pt x="107685" y="44737"/>
                  </a:lnTo>
                  <a:lnTo>
                    <a:pt x="107947" y="31751"/>
                  </a:lnTo>
                  <a:lnTo>
                    <a:pt x="119764" y="31750"/>
                  </a:lnTo>
                  <a:lnTo>
                    <a:pt x="120058" y="31044"/>
                  </a:lnTo>
                  <a:lnTo>
                    <a:pt x="120623" y="25662"/>
                  </a:lnTo>
                  <a:lnTo>
                    <a:pt x="120642" y="29110"/>
                  </a:lnTo>
                  <a:lnTo>
                    <a:pt x="120644" y="27519"/>
                  </a:lnTo>
                  <a:lnTo>
                    <a:pt x="121350" y="26813"/>
                  </a:lnTo>
                  <a:lnTo>
                    <a:pt x="126997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SMARTInkShape-701">
              <a:extLst>
                <a:ext uri="{FF2B5EF4-FFF2-40B4-BE49-F238E27FC236}">
                  <a16:creationId xmlns:a16="http://schemas.microsoft.com/office/drawing/2014/main" id="{0C482F2B-460A-4791-A36C-1CE33AA6FBA4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6329369" y="2609850"/>
              <a:ext cx="63495" cy="76201"/>
            </a:xfrm>
            <a:custGeom>
              <a:avLst/>
              <a:gdLst/>
              <a:ahLst/>
              <a:cxnLst/>
              <a:rect l="0" t="0" r="0" b="0"/>
              <a:pathLst>
                <a:path w="63495" h="76201">
                  <a:moveTo>
                    <a:pt x="63494" y="0"/>
                  </a:moveTo>
                  <a:lnTo>
                    <a:pt x="63494" y="0"/>
                  </a:lnTo>
                  <a:lnTo>
                    <a:pt x="57405" y="0"/>
                  </a:lnTo>
                  <a:lnTo>
                    <a:pt x="39060" y="18083"/>
                  </a:lnTo>
                  <a:lnTo>
                    <a:pt x="38380" y="22135"/>
                  </a:lnTo>
                  <a:lnTo>
                    <a:pt x="37579" y="23223"/>
                  </a:lnTo>
                  <a:lnTo>
                    <a:pt x="31923" y="25343"/>
                  </a:lnTo>
                  <a:lnTo>
                    <a:pt x="31823" y="25375"/>
                  </a:lnTo>
                  <a:lnTo>
                    <a:pt x="31750" y="30865"/>
                  </a:lnTo>
                  <a:lnTo>
                    <a:pt x="32454" y="31160"/>
                  </a:lnTo>
                  <a:lnTo>
                    <a:pt x="37211" y="31672"/>
                  </a:lnTo>
                  <a:lnTo>
                    <a:pt x="37506" y="30993"/>
                  </a:lnTo>
                  <a:lnTo>
                    <a:pt x="38016" y="26276"/>
                  </a:lnTo>
                  <a:lnTo>
                    <a:pt x="39940" y="25790"/>
                  </a:lnTo>
                  <a:lnTo>
                    <a:pt x="44365" y="25407"/>
                  </a:lnTo>
                  <a:lnTo>
                    <a:pt x="44443" y="9668"/>
                  </a:lnTo>
                  <a:lnTo>
                    <a:pt x="43737" y="8562"/>
                  </a:lnTo>
                  <a:lnTo>
                    <a:pt x="42562" y="7825"/>
                  </a:lnTo>
                  <a:lnTo>
                    <a:pt x="41072" y="7333"/>
                  </a:lnTo>
                  <a:lnTo>
                    <a:pt x="40079" y="6300"/>
                  </a:lnTo>
                  <a:lnTo>
                    <a:pt x="38355" y="969"/>
                  </a:lnTo>
                  <a:lnTo>
                    <a:pt x="36328" y="431"/>
                  </a:lnTo>
                  <a:lnTo>
                    <a:pt x="28641" y="25"/>
                  </a:lnTo>
                  <a:lnTo>
                    <a:pt x="24955" y="1893"/>
                  </a:lnTo>
                  <a:lnTo>
                    <a:pt x="20965" y="4369"/>
                  </a:lnTo>
                  <a:lnTo>
                    <a:pt x="14753" y="6469"/>
                  </a:lnTo>
                  <a:lnTo>
                    <a:pt x="10551" y="9460"/>
                  </a:lnTo>
                  <a:lnTo>
                    <a:pt x="8214" y="13142"/>
                  </a:lnTo>
                  <a:lnTo>
                    <a:pt x="5884" y="23341"/>
                  </a:lnTo>
                  <a:lnTo>
                    <a:pt x="909" y="30503"/>
                  </a:lnTo>
                  <a:lnTo>
                    <a:pt x="0" y="38013"/>
                  </a:lnTo>
                  <a:lnTo>
                    <a:pt x="15104" y="38099"/>
                  </a:lnTo>
                  <a:lnTo>
                    <a:pt x="19174" y="36218"/>
                  </a:lnTo>
                  <a:lnTo>
                    <a:pt x="27536" y="29262"/>
                  </a:lnTo>
                  <a:lnTo>
                    <a:pt x="29873" y="25235"/>
                  </a:lnTo>
                  <a:lnTo>
                    <a:pt x="31618" y="21093"/>
                  </a:lnTo>
                  <a:lnTo>
                    <a:pt x="34745" y="16901"/>
                  </a:lnTo>
                  <a:lnTo>
                    <a:pt x="38487" y="14567"/>
                  </a:lnTo>
                  <a:lnTo>
                    <a:pt x="40472" y="13945"/>
                  </a:lnTo>
                  <a:lnTo>
                    <a:pt x="41796" y="12824"/>
                  </a:lnTo>
                  <a:lnTo>
                    <a:pt x="50713" y="85"/>
                  </a:lnTo>
                  <a:lnTo>
                    <a:pt x="50793" y="18482"/>
                  </a:lnTo>
                  <a:lnTo>
                    <a:pt x="45724" y="34173"/>
                  </a:lnTo>
                  <a:lnTo>
                    <a:pt x="33576" y="63518"/>
                  </a:lnTo>
                  <a:lnTo>
                    <a:pt x="31744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SMARTInkShape-702">
            <a:extLst>
              <a:ext uri="{FF2B5EF4-FFF2-40B4-BE49-F238E27FC236}">
                <a16:creationId xmlns:a16="http://schemas.microsoft.com/office/drawing/2014/main" id="{7C79CD4A-0839-463D-BACB-CCDB33A89A6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815040" y="2559050"/>
            <a:ext cx="215874" cy="285751"/>
          </a:xfrm>
          <a:custGeom>
            <a:avLst/>
            <a:gdLst/>
            <a:ahLst/>
            <a:cxnLst/>
            <a:rect l="0" t="0" r="0" b="0"/>
            <a:pathLst>
              <a:path w="215874" h="285751">
                <a:moveTo>
                  <a:pt x="101573" y="0"/>
                </a:moveTo>
                <a:lnTo>
                  <a:pt x="101573" y="0"/>
                </a:lnTo>
                <a:lnTo>
                  <a:pt x="104944" y="0"/>
                </a:lnTo>
                <a:lnTo>
                  <a:pt x="108480" y="1882"/>
                </a:lnTo>
                <a:lnTo>
                  <a:pt x="153982" y="30345"/>
                </a:lnTo>
                <a:lnTo>
                  <a:pt x="166844" y="45685"/>
                </a:lnTo>
                <a:lnTo>
                  <a:pt x="169387" y="52290"/>
                </a:lnTo>
                <a:lnTo>
                  <a:pt x="174813" y="76527"/>
                </a:lnTo>
                <a:lnTo>
                  <a:pt x="170402" y="107923"/>
                </a:lnTo>
                <a:lnTo>
                  <a:pt x="148860" y="146482"/>
                </a:lnTo>
                <a:lnTo>
                  <a:pt x="117323" y="190400"/>
                </a:lnTo>
                <a:lnTo>
                  <a:pt x="69931" y="233030"/>
                </a:lnTo>
                <a:lnTo>
                  <a:pt x="61404" y="237624"/>
                </a:lnTo>
                <a:lnTo>
                  <a:pt x="23628" y="247346"/>
                </a:lnTo>
                <a:lnTo>
                  <a:pt x="8492" y="247623"/>
                </a:lnTo>
                <a:lnTo>
                  <a:pt x="5405" y="245757"/>
                </a:lnTo>
                <a:lnTo>
                  <a:pt x="1046" y="242180"/>
                </a:lnTo>
                <a:lnTo>
                  <a:pt x="450" y="239810"/>
                </a:lnTo>
                <a:lnTo>
                  <a:pt x="0" y="231863"/>
                </a:lnTo>
                <a:lnTo>
                  <a:pt x="1867" y="228169"/>
                </a:lnTo>
                <a:lnTo>
                  <a:pt x="8813" y="220048"/>
                </a:lnTo>
                <a:lnTo>
                  <a:pt x="14720" y="217744"/>
                </a:lnTo>
                <a:lnTo>
                  <a:pt x="39055" y="210541"/>
                </a:lnTo>
                <a:lnTo>
                  <a:pt x="45800" y="211872"/>
                </a:lnTo>
                <a:lnTo>
                  <a:pt x="54207" y="214110"/>
                </a:lnTo>
                <a:lnTo>
                  <a:pt x="79604" y="219035"/>
                </a:lnTo>
                <a:lnTo>
                  <a:pt x="119267" y="236871"/>
                </a:lnTo>
                <a:lnTo>
                  <a:pt x="162932" y="268478"/>
                </a:lnTo>
                <a:lnTo>
                  <a:pt x="196952" y="282908"/>
                </a:lnTo>
                <a:lnTo>
                  <a:pt x="215873" y="2857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SMARTInkShape-Group168">
            <a:extLst>
              <a:ext uri="{FF2B5EF4-FFF2-40B4-BE49-F238E27FC236}">
                <a16:creationId xmlns:a16="http://schemas.microsoft.com/office/drawing/2014/main" id="{AB38A8E2-8C59-486B-9B83-07A6EFA63232}"/>
              </a:ext>
            </a:extLst>
          </p:cNvPr>
          <p:cNvGrpSpPr/>
          <p:nvPr/>
        </p:nvGrpSpPr>
        <p:grpSpPr>
          <a:xfrm>
            <a:off x="4500595" y="2540000"/>
            <a:ext cx="780984" cy="336551"/>
            <a:chOff x="4500595" y="2540000"/>
            <a:chExt cx="780984" cy="336551"/>
          </a:xfrm>
        </p:grpSpPr>
        <p:sp>
          <p:nvSpPr>
            <p:cNvPr id="128" name="SMARTInkShape-703">
              <a:extLst>
                <a:ext uri="{FF2B5EF4-FFF2-40B4-BE49-F238E27FC236}">
                  <a16:creationId xmlns:a16="http://schemas.microsoft.com/office/drawing/2014/main" id="{5EFB7FC1-FBFE-47EF-81CC-B6C7F76EABE1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5135865" y="2578178"/>
              <a:ext cx="145714" cy="298373"/>
            </a:xfrm>
            <a:custGeom>
              <a:avLst/>
              <a:gdLst/>
              <a:ahLst/>
              <a:cxnLst/>
              <a:rect l="0" t="0" r="0" b="0"/>
              <a:pathLst>
                <a:path w="145714" h="298373">
                  <a:moveTo>
                    <a:pt x="101298" y="6272"/>
                  </a:moveTo>
                  <a:lnTo>
                    <a:pt x="101298" y="6272"/>
                  </a:lnTo>
                  <a:lnTo>
                    <a:pt x="95830" y="805"/>
                  </a:lnTo>
                  <a:lnTo>
                    <a:pt x="91838" y="184"/>
                  </a:lnTo>
                  <a:lnTo>
                    <a:pt x="86187" y="0"/>
                  </a:lnTo>
                  <a:lnTo>
                    <a:pt x="64917" y="8767"/>
                  </a:lnTo>
                  <a:lnTo>
                    <a:pt x="27752" y="36029"/>
                  </a:lnTo>
                  <a:lnTo>
                    <a:pt x="9567" y="54316"/>
                  </a:lnTo>
                  <a:lnTo>
                    <a:pt x="1228" y="69735"/>
                  </a:lnTo>
                  <a:lnTo>
                    <a:pt x="0" y="81602"/>
                  </a:lnTo>
                  <a:lnTo>
                    <a:pt x="604" y="84009"/>
                  </a:lnTo>
                  <a:lnTo>
                    <a:pt x="1713" y="85613"/>
                  </a:lnTo>
                  <a:lnTo>
                    <a:pt x="3158" y="86683"/>
                  </a:lnTo>
                  <a:lnTo>
                    <a:pt x="4121" y="88102"/>
                  </a:lnTo>
                  <a:lnTo>
                    <a:pt x="6182" y="93469"/>
                  </a:lnTo>
                  <a:lnTo>
                    <a:pt x="9165" y="97472"/>
                  </a:lnTo>
                  <a:lnTo>
                    <a:pt x="42167" y="116344"/>
                  </a:lnTo>
                  <a:lnTo>
                    <a:pt x="88323" y="131507"/>
                  </a:lnTo>
                  <a:lnTo>
                    <a:pt x="101216" y="134630"/>
                  </a:lnTo>
                  <a:lnTo>
                    <a:pt x="112092" y="140025"/>
                  </a:lnTo>
                  <a:lnTo>
                    <a:pt x="141219" y="160796"/>
                  </a:lnTo>
                  <a:lnTo>
                    <a:pt x="143735" y="166907"/>
                  </a:lnTo>
                  <a:lnTo>
                    <a:pt x="145713" y="201921"/>
                  </a:lnTo>
                  <a:lnTo>
                    <a:pt x="141969" y="209879"/>
                  </a:lnTo>
                  <a:lnTo>
                    <a:pt x="133809" y="224174"/>
                  </a:lnTo>
                  <a:lnTo>
                    <a:pt x="125042" y="239934"/>
                  </a:lnTo>
                  <a:lnTo>
                    <a:pt x="83528" y="285246"/>
                  </a:lnTo>
                  <a:lnTo>
                    <a:pt x="69548" y="2983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SMARTInkShape-704">
              <a:extLst>
                <a:ext uri="{FF2B5EF4-FFF2-40B4-BE49-F238E27FC236}">
                  <a16:creationId xmlns:a16="http://schemas.microsoft.com/office/drawing/2014/main" id="{C73A4A6B-4177-4C14-A5B2-44FB29938EBB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4964200" y="2584530"/>
              <a:ext cx="95156" cy="165021"/>
            </a:xfrm>
            <a:custGeom>
              <a:avLst/>
              <a:gdLst/>
              <a:ahLst/>
              <a:cxnLst/>
              <a:rect l="0" t="0" r="0" b="0"/>
              <a:pathLst>
                <a:path w="95156" h="165021">
                  <a:moveTo>
                    <a:pt x="18963" y="63420"/>
                  </a:moveTo>
                  <a:lnTo>
                    <a:pt x="18963" y="63420"/>
                  </a:lnTo>
                  <a:lnTo>
                    <a:pt x="22334" y="63420"/>
                  </a:lnTo>
                  <a:lnTo>
                    <a:pt x="25870" y="61539"/>
                  </a:lnTo>
                  <a:lnTo>
                    <a:pt x="29794" y="59056"/>
                  </a:lnTo>
                  <a:lnTo>
                    <a:pt x="46632" y="52175"/>
                  </a:lnTo>
                  <a:lnTo>
                    <a:pt x="54364" y="46996"/>
                  </a:lnTo>
                  <a:lnTo>
                    <a:pt x="71958" y="39531"/>
                  </a:lnTo>
                  <a:lnTo>
                    <a:pt x="77324" y="35634"/>
                  </a:lnTo>
                  <a:lnTo>
                    <a:pt x="80179" y="31550"/>
                  </a:lnTo>
                  <a:lnTo>
                    <a:pt x="80940" y="29474"/>
                  </a:lnTo>
                  <a:lnTo>
                    <a:pt x="82153" y="28089"/>
                  </a:lnTo>
                  <a:lnTo>
                    <a:pt x="85382" y="26551"/>
                  </a:lnTo>
                  <a:lnTo>
                    <a:pt x="86526" y="25435"/>
                  </a:lnTo>
                  <a:lnTo>
                    <a:pt x="87796" y="22314"/>
                  </a:lnTo>
                  <a:lnTo>
                    <a:pt x="88840" y="21199"/>
                  </a:lnTo>
                  <a:lnTo>
                    <a:pt x="94875" y="19057"/>
                  </a:lnTo>
                  <a:lnTo>
                    <a:pt x="95155" y="9513"/>
                  </a:lnTo>
                  <a:lnTo>
                    <a:pt x="94452" y="8432"/>
                  </a:lnTo>
                  <a:lnTo>
                    <a:pt x="93278" y="7711"/>
                  </a:lnTo>
                  <a:lnTo>
                    <a:pt x="88254" y="6697"/>
                  </a:lnTo>
                  <a:lnTo>
                    <a:pt x="86324" y="6555"/>
                  </a:lnTo>
                  <a:lnTo>
                    <a:pt x="82297" y="4515"/>
                  </a:lnTo>
                  <a:lnTo>
                    <a:pt x="78156" y="1962"/>
                  </a:lnTo>
                  <a:lnTo>
                    <a:pt x="71152" y="525"/>
                  </a:lnTo>
                  <a:lnTo>
                    <a:pt x="55826" y="0"/>
                  </a:lnTo>
                  <a:lnTo>
                    <a:pt x="45486" y="3315"/>
                  </a:lnTo>
                  <a:lnTo>
                    <a:pt x="36856" y="8765"/>
                  </a:lnTo>
                  <a:lnTo>
                    <a:pt x="33970" y="12788"/>
                  </a:lnTo>
                  <a:lnTo>
                    <a:pt x="12581" y="59002"/>
                  </a:lnTo>
                  <a:lnTo>
                    <a:pt x="8135" y="76692"/>
                  </a:lnTo>
                  <a:lnTo>
                    <a:pt x="4936" y="93458"/>
                  </a:lnTo>
                  <a:lnTo>
                    <a:pt x="1401" y="109244"/>
                  </a:lnTo>
                  <a:lnTo>
                    <a:pt x="0" y="149030"/>
                  </a:lnTo>
                  <a:lnTo>
                    <a:pt x="1833" y="156267"/>
                  </a:lnTo>
                  <a:lnTo>
                    <a:pt x="6263" y="1650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SMARTInkShape-705">
              <a:extLst>
                <a:ext uri="{FF2B5EF4-FFF2-40B4-BE49-F238E27FC236}">
                  <a16:creationId xmlns:a16="http://schemas.microsoft.com/office/drawing/2014/main" id="{F3CF7C47-DACA-4E1A-B711-50AB4805A5C7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4767288" y="2540000"/>
              <a:ext cx="75943" cy="215901"/>
            </a:xfrm>
            <a:custGeom>
              <a:avLst/>
              <a:gdLst/>
              <a:ahLst/>
              <a:cxnLst/>
              <a:rect l="0" t="0" r="0" b="0"/>
              <a:pathLst>
                <a:path w="75943" h="215901">
                  <a:moveTo>
                    <a:pt x="50775" y="0"/>
                  </a:moveTo>
                  <a:lnTo>
                    <a:pt x="50775" y="0"/>
                  </a:lnTo>
                  <a:lnTo>
                    <a:pt x="36469" y="8838"/>
                  </a:lnTo>
                  <a:lnTo>
                    <a:pt x="27592" y="16301"/>
                  </a:lnTo>
                  <a:lnTo>
                    <a:pt x="23303" y="17828"/>
                  </a:lnTo>
                  <a:lnTo>
                    <a:pt x="19045" y="22270"/>
                  </a:lnTo>
                  <a:lnTo>
                    <a:pt x="14800" y="27537"/>
                  </a:lnTo>
                  <a:lnTo>
                    <a:pt x="9150" y="31207"/>
                  </a:lnTo>
                  <a:lnTo>
                    <a:pt x="967" y="43257"/>
                  </a:lnTo>
                  <a:lnTo>
                    <a:pt x="269" y="47468"/>
                  </a:lnTo>
                  <a:lnTo>
                    <a:pt x="0" y="59346"/>
                  </a:lnTo>
                  <a:lnTo>
                    <a:pt x="697" y="60731"/>
                  </a:lnTo>
                  <a:lnTo>
                    <a:pt x="1867" y="61654"/>
                  </a:lnTo>
                  <a:lnTo>
                    <a:pt x="5049" y="63385"/>
                  </a:lnTo>
                  <a:lnTo>
                    <a:pt x="29200" y="79918"/>
                  </a:lnTo>
                  <a:lnTo>
                    <a:pt x="37994" y="83912"/>
                  </a:lnTo>
                  <a:lnTo>
                    <a:pt x="48647" y="92607"/>
                  </a:lnTo>
                  <a:lnTo>
                    <a:pt x="57123" y="96609"/>
                  </a:lnTo>
                  <a:lnTo>
                    <a:pt x="59240" y="98273"/>
                  </a:lnTo>
                  <a:lnTo>
                    <a:pt x="61592" y="102003"/>
                  </a:lnTo>
                  <a:lnTo>
                    <a:pt x="66474" y="113517"/>
                  </a:lnTo>
                  <a:lnTo>
                    <a:pt x="73527" y="125016"/>
                  </a:lnTo>
                  <a:lnTo>
                    <a:pt x="75942" y="144000"/>
                  </a:lnTo>
                  <a:lnTo>
                    <a:pt x="75449" y="167408"/>
                  </a:lnTo>
                  <a:lnTo>
                    <a:pt x="57125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SMARTInkShape-706">
              <a:extLst>
                <a:ext uri="{FF2B5EF4-FFF2-40B4-BE49-F238E27FC236}">
                  <a16:creationId xmlns:a16="http://schemas.microsoft.com/office/drawing/2014/main" id="{A59D46FF-636C-4092-A4D4-5F36D2A4C637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4500595" y="2578100"/>
              <a:ext cx="165060" cy="139701"/>
            </a:xfrm>
            <a:custGeom>
              <a:avLst/>
              <a:gdLst/>
              <a:ahLst/>
              <a:cxnLst/>
              <a:rect l="0" t="0" r="0" b="0"/>
              <a:pathLst>
                <a:path w="165060" h="139701">
                  <a:moveTo>
                    <a:pt x="44418" y="0"/>
                  </a:moveTo>
                  <a:lnTo>
                    <a:pt x="44418" y="0"/>
                  </a:lnTo>
                  <a:lnTo>
                    <a:pt x="35579" y="0"/>
                  </a:lnTo>
                  <a:lnTo>
                    <a:pt x="34292" y="706"/>
                  </a:lnTo>
                  <a:lnTo>
                    <a:pt x="33434" y="1882"/>
                  </a:lnTo>
                  <a:lnTo>
                    <a:pt x="31774" y="5070"/>
                  </a:lnTo>
                  <a:lnTo>
                    <a:pt x="22980" y="18298"/>
                  </a:lnTo>
                  <a:lnTo>
                    <a:pt x="2737" y="65675"/>
                  </a:lnTo>
                  <a:lnTo>
                    <a:pt x="0" y="97257"/>
                  </a:lnTo>
                  <a:lnTo>
                    <a:pt x="1863" y="101552"/>
                  </a:lnTo>
                  <a:lnTo>
                    <a:pt x="4338" y="105812"/>
                  </a:lnTo>
                  <a:lnTo>
                    <a:pt x="5438" y="110057"/>
                  </a:lnTo>
                  <a:lnTo>
                    <a:pt x="6436" y="111471"/>
                  </a:lnTo>
                  <a:lnTo>
                    <a:pt x="7808" y="112414"/>
                  </a:lnTo>
                  <a:lnTo>
                    <a:pt x="9428" y="113043"/>
                  </a:lnTo>
                  <a:lnTo>
                    <a:pt x="10508" y="114167"/>
                  </a:lnTo>
                  <a:lnTo>
                    <a:pt x="11707" y="117298"/>
                  </a:lnTo>
                  <a:lnTo>
                    <a:pt x="12733" y="118416"/>
                  </a:lnTo>
                  <a:lnTo>
                    <a:pt x="15754" y="119657"/>
                  </a:lnTo>
                  <a:lnTo>
                    <a:pt x="27569" y="120563"/>
                  </a:lnTo>
                  <a:lnTo>
                    <a:pt x="67996" y="105539"/>
                  </a:lnTo>
                  <a:lnTo>
                    <a:pt x="83880" y="93330"/>
                  </a:lnTo>
                  <a:lnTo>
                    <a:pt x="113745" y="68084"/>
                  </a:lnTo>
                  <a:lnTo>
                    <a:pt x="118975" y="61304"/>
                  </a:lnTo>
                  <a:lnTo>
                    <a:pt x="154142" y="36007"/>
                  </a:lnTo>
                  <a:lnTo>
                    <a:pt x="156684" y="31761"/>
                  </a:lnTo>
                  <a:lnTo>
                    <a:pt x="157362" y="29640"/>
                  </a:lnTo>
                  <a:lnTo>
                    <a:pt x="158519" y="28227"/>
                  </a:lnTo>
                  <a:lnTo>
                    <a:pt x="164980" y="25433"/>
                  </a:lnTo>
                  <a:lnTo>
                    <a:pt x="165059" y="30870"/>
                  </a:lnTo>
                  <a:lnTo>
                    <a:pt x="153117" y="59987"/>
                  </a:lnTo>
                  <a:lnTo>
                    <a:pt x="140861" y="78224"/>
                  </a:lnTo>
                  <a:lnTo>
                    <a:pt x="122530" y="120537"/>
                  </a:lnTo>
                  <a:lnTo>
                    <a:pt x="120618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SMARTInkShape-Group169">
            <a:extLst>
              <a:ext uri="{FF2B5EF4-FFF2-40B4-BE49-F238E27FC236}">
                <a16:creationId xmlns:a16="http://schemas.microsoft.com/office/drawing/2014/main" id="{CF39A37F-5044-4B93-AB08-554C7D386D36}"/>
              </a:ext>
            </a:extLst>
          </p:cNvPr>
          <p:cNvGrpSpPr/>
          <p:nvPr/>
        </p:nvGrpSpPr>
        <p:grpSpPr>
          <a:xfrm>
            <a:off x="2392606" y="2508250"/>
            <a:ext cx="1752358" cy="609601"/>
            <a:chOff x="2392606" y="2508250"/>
            <a:chExt cx="1752358" cy="609601"/>
          </a:xfrm>
        </p:grpSpPr>
        <p:sp>
          <p:nvSpPr>
            <p:cNvPr id="133" name="SMARTInkShape-707">
              <a:extLst>
                <a:ext uri="{FF2B5EF4-FFF2-40B4-BE49-F238E27FC236}">
                  <a16:creationId xmlns:a16="http://schemas.microsoft.com/office/drawing/2014/main" id="{98466A58-A928-4109-94B2-E55A17372E04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2392606" y="2508250"/>
              <a:ext cx="56908" cy="254001"/>
            </a:xfrm>
            <a:custGeom>
              <a:avLst/>
              <a:gdLst/>
              <a:ahLst/>
              <a:cxnLst/>
              <a:rect l="0" t="0" r="0" b="0"/>
              <a:pathLst>
                <a:path w="56908" h="254001">
                  <a:moveTo>
                    <a:pt x="56907" y="0"/>
                  </a:moveTo>
                  <a:lnTo>
                    <a:pt x="56907" y="0"/>
                  </a:lnTo>
                  <a:lnTo>
                    <a:pt x="51439" y="5467"/>
                  </a:lnTo>
                  <a:lnTo>
                    <a:pt x="34270" y="34587"/>
                  </a:lnTo>
                  <a:lnTo>
                    <a:pt x="22776" y="76600"/>
                  </a:lnTo>
                  <a:lnTo>
                    <a:pt x="15784" y="123173"/>
                  </a:lnTo>
                  <a:lnTo>
                    <a:pt x="3910" y="170231"/>
                  </a:lnTo>
                  <a:lnTo>
                    <a:pt x="0" y="215123"/>
                  </a:lnTo>
                  <a:lnTo>
                    <a:pt x="1686" y="236260"/>
                  </a:lnTo>
                  <a:lnTo>
                    <a:pt x="6107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SMARTInkShape-708">
              <a:extLst>
                <a:ext uri="{FF2B5EF4-FFF2-40B4-BE49-F238E27FC236}">
                  <a16:creationId xmlns:a16="http://schemas.microsoft.com/office/drawing/2014/main" id="{A5E0B709-50BB-4503-B15E-95516115F9EF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4043407" y="2933700"/>
              <a:ext cx="12657" cy="184151"/>
            </a:xfrm>
            <a:custGeom>
              <a:avLst/>
              <a:gdLst/>
              <a:ahLst/>
              <a:cxnLst/>
              <a:rect l="0" t="0" r="0" b="0"/>
              <a:pathLst>
                <a:path w="12657" h="184151">
                  <a:moveTo>
                    <a:pt x="12656" y="0"/>
                  </a:moveTo>
                  <a:lnTo>
                    <a:pt x="12656" y="0"/>
                  </a:lnTo>
                  <a:lnTo>
                    <a:pt x="3817" y="21048"/>
                  </a:lnTo>
                  <a:lnTo>
                    <a:pt x="295" y="62793"/>
                  </a:lnTo>
                  <a:lnTo>
                    <a:pt x="0" y="107090"/>
                  </a:lnTo>
                  <a:lnTo>
                    <a:pt x="4325" y="150170"/>
                  </a:lnTo>
                  <a:lnTo>
                    <a:pt x="6306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SMARTInkShape-709">
              <a:extLst>
                <a:ext uri="{FF2B5EF4-FFF2-40B4-BE49-F238E27FC236}">
                  <a16:creationId xmlns:a16="http://schemas.microsoft.com/office/drawing/2014/main" id="{6E465CEA-0A30-44B6-A5EC-2AC00105F2E9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4030663" y="2851150"/>
              <a:ext cx="114301" cy="12617"/>
            </a:xfrm>
            <a:custGeom>
              <a:avLst/>
              <a:gdLst/>
              <a:ahLst/>
              <a:cxnLst/>
              <a:rect l="0" t="0" r="0" b="0"/>
              <a:pathLst>
                <a:path w="114301" h="12617">
                  <a:moveTo>
                    <a:pt x="0" y="0"/>
                  </a:moveTo>
                  <a:lnTo>
                    <a:pt x="0" y="0"/>
                  </a:lnTo>
                  <a:lnTo>
                    <a:pt x="11933" y="5026"/>
                  </a:lnTo>
                  <a:lnTo>
                    <a:pt x="20704" y="7839"/>
                  </a:lnTo>
                  <a:lnTo>
                    <a:pt x="28251" y="10540"/>
                  </a:lnTo>
                  <a:lnTo>
                    <a:pt x="61412" y="12616"/>
                  </a:lnTo>
                  <a:lnTo>
                    <a:pt x="106716" y="6427"/>
                  </a:lnTo>
                  <a:lnTo>
                    <a:pt x="11430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SMARTInkShape-710">
              <a:extLst>
                <a:ext uri="{FF2B5EF4-FFF2-40B4-BE49-F238E27FC236}">
                  <a16:creationId xmlns:a16="http://schemas.microsoft.com/office/drawing/2014/main" id="{31015C12-3647-4831-B794-F6BB62C233A1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3910013" y="2819400"/>
              <a:ext cx="120651" cy="177801"/>
            </a:xfrm>
            <a:custGeom>
              <a:avLst/>
              <a:gdLst/>
              <a:ahLst/>
              <a:cxnLst/>
              <a:rect l="0" t="0" r="0" b="0"/>
              <a:pathLst>
                <a:path w="120651" h="177801">
                  <a:moveTo>
                    <a:pt x="0" y="177800"/>
                  </a:moveTo>
                  <a:lnTo>
                    <a:pt x="0" y="177800"/>
                  </a:lnTo>
                  <a:lnTo>
                    <a:pt x="3371" y="177800"/>
                  </a:lnTo>
                  <a:lnTo>
                    <a:pt x="4364" y="177094"/>
                  </a:lnTo>
                  <a:lnTo>
                    <a:pt x="5026" y="175919"/>
                  </a:lnTo>
                  <a:lnTo>
                    <a:pt x="5467" y="174429"/>
                  </a:lnTo>
                  <a:lnTo>
                    <a:pt x="6467" y="173436"/>
                  </a:lnTo>
                  <a:lnTo>
                    <a:pt x="26721" y="162689"/>
                  </a:lnTo>
                  <a:lnTo>
                    <a:pt x="37995" y="145454"/>
                  </a:lnTo>
                  <a:lnTo>
                    <a:pt x="70820" y="98239"/>
                  </a:lnTo>
                  <a:lnTo>
                    <a:pt x="90736" y="57576"/>
                  </a:lnTo>
                  <a:lnTo>
                    <a:pt x="116338" y="14824"/>
                  </a:lnTo>
                  <a:lnTo>
                    <a:pt x="1206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SMARTInkShape-711">
              <a:extLst>
                <a:ext uri="{FF2B5EF4-FFF2-40B4-BE49-F238E27FC236}">
                  <a16:creationId xmlns:a16="http://schemas.microsoft.com/office/drawing/2014/main" id="{3BA36E0F-7A1F-46F9-A74E-58C9CE9063AF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3624296" y="2590914"/>
              <a:ext cx="298323" cy="297930"/>
            </a:xfrm>
            <a:custGeom>
              <a:avLst/>
              <a:gdLst/>
              <a:ahLst/>
              <a:cxnLst/>
              <a:rect l="0" t="0" r="0" b="0"/>
              <a:pathLst>
                <a:path w="298323" h="297930">
                  <a:moveTo>
                    <a:pt x="95217" y="95136"/>
                  </a:moveTo>
                  <a:lnTo>
                    <a:pt x="95217" y="95136"/>
                  </a:lnTo>
                  <a:lnTo>
                    <a:pt x="95217" y="98507"/>
                  </a:lnTo>
                  <a:lnTo>
                    <a:pt x="93335" y="102044"/>
                  </a:lnTo>
                  <a:lnTo>
                    <a:pt x="91845" y="103974"/>
                  </a:lnTo>
                  <a:lnTo>
                    <a:pt x="90190" y="109883"/>
                  </a:lnTo>
                  <a:lnTo>
                    <a:pt x="87377" y="121143"/>
                  </a:lnTo>
                  <a:lnTo>
                    <a:pt x="64752" y="165559"/>
                  </a:lnTo>
                  <a:lnTo>
                    <a:pt x="43258" y="209470"/>
                  </a:lnTo>
                  <a:lnTo>
                    <a:pt x="23175" y="253182"/>
                  </a:lnTo>
                  <a:lnTo>
                    <a:pt x="1883" y="291380"/>
                  </a:lnTo>
                  <a:lnTo>
                    <a:pt x="79" y="297929"/>
                  </a:lnTo>
                  <a:lnTo>
                    <a:pt x="0" y="294844"/>
                  </a:lnTo>
                  <a:lnTo>
                    <a:pt x="1863" y="291375"/>
                  </a:lnTo>
                  <a:lnTo>
                    <a:pt x="17859" y="270444"/>
                  </a:lnTo>
                  <a:lnTo>
                    <a:pt x="42604" y="228340"/>
                  </a:lnTo>
                  <a:lnTo>
                    <a:pt x="76315" y="183322"/>
                  </a:lnTo>
                  <a:lnTo>
                    <a:pt x="108580" y="139468"/>
                  </a:lnTo>
                  <a:lnTo>
                    <a:pt x="150439" y="95071"/>
                  </a:lnTo>
                  <a:lnTo>
                    <a:pt x="193559" y="49792"/>
                  </a:lnTo>
                  <a:lnTo>
                    <a:pt x="237705" y="18393"/>
                  </a:lnTo>
                  <a:lnTo>
                    <a:pt x="271079" y="1829"/>
                  </a:lnTo>
                  <a:lnTo>
                    <a:pt x="289816" y="0"/>
                  </a:lnTo>
                  <a:lnTo>
                    <a:pt x="292948" y="1818"/>
                  </a:lnTo>
                  <a:lnTo>
                    <a:pt x="294771" y="3291"/>
                  </a:lnTo>
                  <a:lnTo>
                    <a:pt x="296796" y="6808"/>
                  </a:lnTo>
                  <a:lnTo>
                    <a:pt x="298203" y="16895"/>
                  </a:lnTo>
                  <a:lnTo>
                    <a:pt x="298322" y="21086"/>
                  </a:lnTo>
                  <a:lnTo>
                    <a:pt x="295017" y="30784"/>
                  </a:lnTo>
                  <a:lnTo>
                    <a:pt x="253062" y="76958"/>
                  </a:lnTo>
                  <a:lnTo>
                    <a:pt x="223823" y="98642"/>
                  </a:lnTo>
                  <a:lnTo>
                    <a:pt x="205889" y="101236"/>
                  </a:lnTo>
                  <a:lnTo>
                    <a:pt x="196817" y="10148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SMARTInkShape-712">
              <a:extLst>
                <a:ext uri="{FF2B5EF4-FFF2-40B4-BE49-F238E27FC236}">
                  <a16:creationId xmlns:a16="http://schemas.microsoft.com/office/drawing/2014/main" id="{D7C5C606-4370-42F4-B63C-46BC32FEAC26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3325813" y="2676295"/>
              <a:ext cx="203201" cy="130033"/>
            </a:xfrm>
            <a:custGeom>
              <a:avLst/>
              <a:gdLst/>
              <a:ahLst/>
              <a:cxnLst/>
              <a:rect l="0" t="0" r="0" b="0"/>
              <a:pathLst>
                <a:path w="203201" h="130033">
                  <a:moveTo>
                    <a:pt x="0" y="66905"/>
                  </a:moveTo>
                  <a:lnTo>
                    <a:pt x="0" y="66905"/>
                  </a:lnTo>
                  <a:lnTo>
                    <a:pt x="0" y="84788"/>
                  </a:lnTo>
                  <a:lnTo>
                    <a:pt x="4364" y="91500"/>
                  </a:lnTo>
                  <a:lnTo>
                    <a:pt x="7003" y="115430"/>
                  </a:lnTo>
                  <a:lnTo>
                    <a:pt x="13247" y="124024"/>
                  </a:lnTo>
                  <a:lnTo>
                    <a:pt x="15181" y="126151"/>
                  </a:lnTo>
                  <a:lnTo>
                    <a:pt x="21093" y="128514"/>
                  </a:lnTo>
                  <a:lnTo>
                    <a:pt x="33016" y="130032"/>
                  </a:lnTo>
                  <a:lnTo>
                    <a:pt x="59464" y="123210"/>
                  </a:lnTo>
                  <a:lnTo>
                    <a:pt x="105835" y="87130"/>
                  </a:lnTo>
                  <a:lnTo>
                    <a:pt x="149978" y="50086"/>
                  </a:lnTo>
                  <a:lnTo>
                    <a:pt x="195564" y="4690"/>
                  </a:lnTo>
                  <a:lnTo>
                    <a:pt x="196279" y="2095"/>
                  </a:lnTo>
                  <a:lnTo>
                    <a:pt x="196469" y="415"/>
                  </a:lnTo>
                  <a:lnTo>
                    <a:pt x="197301" y="0"/>
                  </a:lnTo>
                  <a:lnTo>
                    <a:pt x="198562" y="430"/>
                  </a:lnTo>
                  <a:lnTo>
                    <a:pt x="202283" y="2817"/>
                  </a:lnTo>
                  <a:lnTo>
                    <a:pt x="202792" y="5025"/>
                  </a:lnTo>
                  <a:lnTo>
                    <a:pt x="203193" y="27971"/>
                  </a:lnTo>
                  <a:lnTo>
                    <a:pt x="197024" y="75220"/>
                  </a:lnTo>
                  <a:lnTo>
                    <a:pt x="196856" y="103765"/>
                  </a:lnTo>
                  <a:lnTo>
                    <a:pt x="197560" y="106295"/>
                  </a:lnTo>
                  <a:lnTo>
                    <a:pt x="198734" y="107982"/>
                  </a:lnTo>
                  <a:lnTo>
                    <a:pt x="203200" y="11135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MARTInkShape-713">
              <a:extLst>
                <a:ext uri="{FF2B5EF4-FFF2-40B4-BE49-F238E27FC236}">
                  <a16:creationId xmlns:a16="http://schemas.microsoft.com/office/drawing/2014/main" id="{4FB2EF52-75BC-47D4-8C76-D0A6098672E5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3123258" y="2717800"/>
              <a:ext cx="24756" cy="158751"/>
            </a:xfrm>
            <a:custGeom>
              <a:avLst/>
              <a:gdLst/>
              <a:ahLst/>
              <a:cxnLst/>
              <a:rect l="0" t="0" r="0" b="0"/>
              <a:pathLst>
                <a:path w="24756" h="158751">
                  <a:moveTo>
                    <a:pt x="24755" y="0"/>
                  </a:moveTo>
                  <a:lnTo>
                    <a:pt x="24755" y="0"/>
                  </a:lnTo>
                  <a:lnTo>
                    <a:pt x="14629" y="21662"/>
                  </a:lnTo>
                  <a:lnTo>
                    <a:pt x="6688" y="67262"/>
                  </a:lnTo>
                  <a:lnTo>
                    <a:pt x="0" y="113443"/>
                  </a:lnTo>
                  <a:lnTo>
                    <a:pt x="251" y="128236"/>
                  </a:lnTo>
                  <a:lnTo>
                    <a:pt x="5705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MARTInkShape-714">
              <a:extLst>
                <a:ext uri="{FF2B5EF4-FFF2-40B4-BE49-F238E27FC236}">
                  <a16:creationId xmlns:a16="http://schemas.microsoft.com/office/drawing/2014/main" id="{D9E041B0-CAFD-4EC5-B568-2C9EC50E05AC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3078163" y="2654300"/>
              <a:ext cx="127001" cy="25397"/>
            </a:xfrm>
            <a:custGeom>
              <a:avLst/>
              <a:gdLst/>
              <a:ahLst/>
              <a:cxnLst/>
              <a:rect l="0" t="0" r="0" b="0"/>
              <a:pathLst>
                <a:path w="127001" h="25397">
                  <a:moveTo>
                    <a:pt x="0" y="19050"/>
                  </a:moveTo>
                  <a:lnTo>
                    <a:pt x="0" y="19050"/>
                  </a:lnTo>
                  <a:lnTo>
                    <a:pt x="3370" y="19050"/>
                  </a:lnTo>
                  <a:lnTo>
                    <a:pt x="4363" y="19756"/>
                  </a:lnTo>
                  <a:lnTo>
                    <a:pt x="5026" y="20932"/>
                  </a:lnTo>
                  <a:lnTo>
                    <a:pt x="5467" y="22421"/>
                  </a:lnTo>
                  <a:lnTo>
                    <a:pt x="6467" y="23414"/>
                  </a:lnTo>
                  <a:lnTo>
                    <a:pt x="9459" y="24517"/>
                  </a:lnTo>
                  <a:lnTo>
                    <a:pt x="53117" y="25396"/>
                  </a:lnTo>
                  <a:lnTo>
                    <a:pt x="71771" y="23518"/>
                  </a:lnTo>
                  <a:lnTo>
                    <a:pt x="118456" y="4201"/>
                  </a:lnTo>
                  <a:lnTo>
                    <a:pt x="1270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SMARTInkShape-715">
              <a:extLst>
                <a:ext uri="{FF2B5EF4-FFF2-40B4-BE49-F238E27FC236}">
                  <a16:creationId xmlns:a16="http://schemas.microsoft.com/office/drawing/2014/main" id="{2DAC2970-853D-4285-B4C0-2637EDBD938B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3014663" y="2647950"/>
              <a:ext cx="95251" cy="120651"/>
            </a:xfrm>
            <a:custGeom>
              <a:avLst/>
              <a:gdLst/>
              <a:ahLst/>
              <a:cxnLst/>
              <a:rect l="0" t="0" r="0" b="0"/>
              <a:pathLst>
                <a:path w="95251" h="120651">
                  <a:moveTo>
                    <a:pt x="0" y="120650"/>
                  </a:moveTo>
                  <a:lnTo>
                    <a:pt x="0" y="120650"/>
                  </a:lnTo>
                  <a:lnTo>
                    <a:pt x="5467" y="120650"/>
                  </a:lnTo>
                  <a:lnTo>
                    <a:pt x="15110" y="111812"/>
                  </a:lnTo>
                  <a:lnTo>
                    <a:pt x="45686" y="65581"/>
                  </a:lnTo>
                  <a:lnTo>
                    <a:pt x="77149" y="22048"/>
                  </a:lnTo>
                  <a:lnTo>
                    <a:pt x="952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SMARTInkShape-716">
              <a:extLst>
                <a:ext uri="{FF2B5EF4-FFF2-40B4-BE49-F238E27FC236}">
                  <a16:creationId xmlns:a16="http://schemas.microsoft.com/office/drawing/2014/main" id="{7083FC8D-FA9F-4E3A-B498-80465C95EAF0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2792446" y="2569165"/>
              <a:ext cx="145566" cy="223836"/>
            </a:xfrm>
            <a:custGeom>
              <a:avLst/>
              <a:gdLst/>
              <a:ahLst/>
              <a:cxnLst/>
              <a:rect l="0" t="0" r="0" b="0"/>
              <a:pathLst>
                <a:path w="145566" h="223836">
                  <a:moveTo>
                    <a:pt x="69817" y="47035"/>
                  </a:moveTo>
                  <a:lnTo>
                    <a:pt x="69817" y="47035"/>
                  </a:lnTo>
                  <a:lnTo>
                    <a:pt x="69817" y="50406"/>
                  </a:lnTo>
                  <a:lnTo>
                    <a:pt x="69111" y="51399"/>
                  </a:lnTo>
                  <a:lnTo>
                    <a:pt x="67935" y="52061"/>
                  </a:lnTo>
                  <a:lnTo>
                    <a:pt x="64349" y="53124"/>
                  </a:lnTo>
                  <a:lnTo>
                    <a:pt x="35096" y="98596"/>
                  </a:lnTo>
                  <a:lnTo>
                    <a:pt x="20729" y="118499"/>
                  </a:lnTo>
                  <a:lnTo>
                    <a:pt x="2855" y="155519"/>
                  </a:lnTo>
                  <a:lnTo>
                    <a:pt x="0" y="198183"/>
                  </a:lnTo>
                  <a:lnTo>
                    <a:pt x="1863" y="204288"/>
                  </a:lnTo>
                  <a:lnTo>
                    <a:pt x="8808" y="213956"/>
                  </a:lnTo>
                  <a:lnTo>
                    <a:pt x="12833" y="216472"/>
                  </a:lnTo>
                  <a:lnTo>
                    <a:pt x="32960" y="223835"/>
                  </a:lnTo>
                  <a:lnTo>
                    <a:pt x="46666" y="221168"/>
                  </a:lnTo>
                  <a:lnTo>
                    <a:pt x="57391" y="215909"/>
                  </a:lnTo>
                  <a:lnTo>
                    <a:pt x="102431" y="178187"/>
                  </a:lnTo>
                  <a:lnTo>
                    <a:pt x="131934" y="134052"/>
                  </a:lnTo>
                  <a:lnTo>
                    <a:pt x="137375" y="118209"/>
                  </a:lnTo>
                  <a:lnTo>
                    <a:pt x="145565" y="72862"/>
                  </a:lnTo>
                  <a:lnTo>
                    <a:pt x="145110" y="63453"/>
                  </a:lnTo>
                  <a:lnTo>
                    <a:pt x="140887" y="47666"/>
                  </a:lnTo>
                  <a:lnTo>
                    <a:pt x="134462" y="37188"/>
                  </a:lnTo>
                  <a:lnTo>
                    <a:pt x="112762" y="10736"/>
                  </a:lnTo>
                  <a:lnTo>
                    <a:pt x="100407" y="824"/>
                  </a:lnTo>
                  <a:lnTo>
                    <a:pt x="97266" y="0"/>
                  </a:lnTo>
                  <a:lnTo>
                    <a:pt x="90012" y="966"/>
                  </a:lnTo>
                  <a:lnTo>
                    <a:pt x="74563" y="7335"/>
                  </a:lnTo>
                  <a:lnTo>
                    <a:pt x="50767" y="2163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SMARTInkShape-717">
              <a:extLst>
                <a:ext uri="{FF2B5EF4-FFF2-40B4-BE49-F238E27FC236}">
                  <a16:creationId xmlns:a16="http://schemas.microsoft.com/office/drawing/2014/main" id="{ED439111-D49A-4A0E-955A-2399BC28843F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2570163" y="2566711"/>
              <a:ext cx="114251" cy="214292"/>
            </a:xfrm>
            <a:custGeom>
              <a:avLst/>
              <a:gdLst/>
              <a:ahLst/>
              <a:cxnLst/>
              <a:rect l="0" t="0" r="0" b="0"/>
              <a:pathLst>
                <a:path w="114251" h="214292">
                  <a:moveTo>
                    <a:pt x="44450" y="87589"/>
                  </a:moveTo>
                  <a:lnTo>
                    <a:pt x="44450" y="87589"/>
                  </a:lnTo>
                  <a:lnTo>
                    <a:pt x="41078" y="87589"/>
                  </a:lnTo>
                  <a:lnTo>
                    <a:pt x="37542" y="89471"/>
                  </a:lnTo>
                  <a:lnTo>
                    <a:pt x="35611" y="90960"/>
                  </a:lnTo>
                  <a:lnTo>
                    <a:pt x="33466" y="94497"/>
                  </a:lnTo>
                  <a:lnTo>
                    <a:pt x="31807" y="98420"/>
                  </a:lnTo>
                  <a:lnTo>
                    <a:pt x="27611" y="104596"/>
                  </a:lnTo>
                  <a:lnTo>
                    <a:pt x="12269" y="151138"/>
                  </a:lnTo>
                  <a:lnTo>
                    <a:pt x="8981" y="160283"/>
                  </a:lnTo>
                  <a:lnTo>
                    <a:pt x="6380" y="203557"/>
                  </a:lnTo>
                  <a:lnTo>
                    <a:pt x="7075" y="205117"/>
                  </a:lnTo>
                  <a:lnTo>
                    <a:pt x="8244" y="206158"/>
                  </a:lnTo>
                  <a:lnTo>
                    <a:pt x="9729" y="206852"/>
                  </a:lnTo>
                  <a:lnTo>
                    <a:pt x="10719" y="208020"/>
                  </a:lnTo>
                  <a:lnTo>
                    <a:pt x="11819" y="211199"/>
                  </a:lnTo>
                  <a:lnTo>
                    <a:pt x="12818" y="212329"/>
                  </a:lnTo>
                  <a:lnTo>
                    <a:pt x="15810" y="213585"/>
                  </a:lnTo>
                  <a:lnTo>
                    <a:pt x="24832" y="214291"/>
                  </a:lnTo>
                  <a:lnTo>
                    <a:pt x="30556" y="212575"/>
                  </a:lnTo>
                  <a:lnTo>
                    <a:pt x="53000" y="196872"/>
                  </a:lnTo>
                  <a:lnTo>
                    <a:pt x="87148" y="152363"/>
                  </a:lnTo>
                  <a:lnTo>
                    <a:pt x="105764" y="106441"/>
                  </a:lnTo>
                  <a:lnTo>
                    <a:pt x="112404" y="81200"/>
                  </a:lnTo>
                  <a:lnTo>
                    <a:pt x="114250" y="35072"/>
                  </a:lnTo>
                  <a:lnTo>
                    <a:pt x="113572" y="24737"/>
                  </a:lnTo>
                  <a:lnTo>
                    <a:pt x="110919" y="17792"/>
                  </a:lnTo>
                  <a:lnTo>
                    <a:pt x="99372" y="3113"/>
                  </a:lnTo>
                  <a:lnTo>
                    <a:pt x="93319" y="655"/>
                  </a:lnTo>
                  <a:lnTo>
                    <a:pt x="89729" y="0"/>
                  </a:lnTo>
                  <a:lnTo>
                    <a:pt x="74564" y="2448"/>
                  </a:lnTo>
                  <a:lnTo>
                    <a:pt x="51182" y="14666"/>
                  </a:lnTo>
                  <a:lnTo>
                    <a:pt x="14170" y="45088"/>
                  </a:lnTo>
                  <a:lnTo>
                    <a:pt x="0" y="6218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SMARTInkShape-Group170">
            <a:extLst>
              <a:ext uri="{FF2B5EF4-FFF2-40B4-BE49-F238E27FC236}">
                <a16:creationId xmlns:a16="http://schemas.microsoft.com/office/drawing/2014/main" id="{C0B663CB-BBBC-45E7-86D9-C8820C9DDBB9}"/>
              </a:ext>
            </a:extLst>
          </p:cNvPr>
          <p:cNvGrpSpPr/>
          <p:nvPr/>
        </p:nvGrpSpPr>
        <p:grpSpPr>
          <a:xfrm>
            <a:off x="862012" y="3752850"/>
            <a:ext cx="1987552" cy="704851"/>
            <a:chOff x="862012" y="3752850"/>
            <a:chExt cx="1987552" cy="704851"/>
          </a:xfrm>
        </p:grpSpPr>
        <p:sp>
          <p:nvSpPr>
            <p:cNvPr id="145" name="SMARTInkShape-718">
              <a:extLst>
                <a:ext uri="{FF2B5EF4-FFF2-40B4-BE49-F238E27FC236}">
                  <a16:creationId xmlns:a16="http://schemas.microsoft.com/office/drawing/2014/main" id="{33B2F254-5E4C-4236-842C-9891146AC0BF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706563" y="4057650"/>
              <a:ext cx="57151" cy="304801"/>
            </a:xfrm>
            <a:custGeom>
              <a:avLst/>
              <a:gdLst/>
              <a:ahLst/>
              <a:cxnLst/>
              <a:rect l="0" t="0" r="0" b="0"/>
              <a:pathLst>
                <a:path w="57151" h="304801">
                  <a:moveTo>
                    <a:pt x="57150" y="0"/>
                  </a:moveTo>
                  <a:lnTo>
                    <a:pt x="57150" y="0"/>
                  </a:lnTo>
                  <a:lnTo>
                    <a:pt x="53778" y="3371"/>
                  </a:lnTo>
                  <a:lnTo>
                    <a:pt x="52123" y="6908"/>
                  </a:lnTo>
                  <a:lnTo>
                    <a:pt x="51682" y="8839"/>
                  </a:lnTo>
                  <a:lnTo>
                    <a:pt x="31711" y="51527"/>
                  </a:lnTo>
                  <a:lnTo>
                    <a:pt x="19046" y="97753"/>
                  </a:lnTo>
                  <a:lnTo>
                    <a:pt x="10582" y="141449"/>
                  </a:lnTo>
                  <a:lnTo>
                    <a:pt x="7603" y="178318"/>
                  </a:lnTo>
                  <a:lnTo>
                    <a:pt x="6721" y="216053"/>
                  </a:lnTo>
                  <a:lnTo>
                    <a:pt x="2059" y="261661"/>
                  </a:lnTo>
                  <a:lnTo>
                    <a:pt x="0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SMARTInkShape-719">
              <a:extLst>
                <a:ext uri="{FF2B5EF4-FFF2-40B4-BE49-F238E27FC236}">
                  <a16:creationId xmlns:a16="http://schemas.microsoft.com/office/drawing/2014/main" id="{8B8D017F-92AE-450B-86CA-E3F5F2B4795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954213" y="4210050"/>
              <a:ext cx="12701" cy="6351"/>
            </a:xfrm>
            <a:custGeom>
              <a:avLst/>
              <a:gdLst/>
              <a:ahLst/>
              <a:cxnLst/>
              <a:rect l="0" t="0" r="0" b="0"/>
              <a:pathLst>
                <a:path w="12701" h="6351">
                  <a:moveTo>
                    <a:pt x="0" y="0"/>
                  </a:moveTo>
                  <a:lnTo>
                    <a:pt x="0" y="0"/>
                  </a:lnTo>
                  <a:lnTo>
                    <a:pt x="5467" y="5467"/>
                  </a:lnTo>
                  <a:lnTo>
                    <a:pt x="1270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SMARTInkShape-720">
              <a:extLst>
                <a:ext uri="{FF2B5EF4-FFF2-40B4-BE49-F238E27FC236}">
                  <a16:creationId xmlns:a16="http://schemas.microsoft.com/office/drawing/2014/main" id="{57D7CDDA-E489-4EAB-B814-E7AA2B5980E8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2177717" y="4026162"/>
              <a:ext cx="189247" cy="304421"/>
            </a:xfrm>
            <a:custGeom>
              <a:avLst/>
              <a:gdLst/>
              <a:ahLst/>
              <a:cxnLst/>
              <a:rect l="0" t="0" r="0" b="0"/>
              <a:pathLst>
                <a:path w="189247" h="304421">
                  <a:moveTo>
                    <a:pt x="36846" y="6088"/>
                  </a:moveTo>
                  <a:lnTo>
                    <a:pt x="36846" y="6088"/>
                  </a:lnTo>
                  <a:lnTo>
                    <a:pt x="40216" y="6088"/>
                  </a:lnTo>
                  <a:lnTo>
                    <a:pt x="43753" y="4207"/>
                  </a:lnTo>
                  <a:lnTo>
                    <a:pt x="47677" y="1724"/>
                  </a:lnTo>
                  <a:lnTo>
                    <a:pt x="55944" y="130"/>
                  </a:lnTo>
                  <a:lnTo>
                    <a:pt x="58045" y="0"/>
                  </a:lnTo>
                  <a:lnTo>
                    <a:pt x="62260" y="1736"/>
                  </a:lnTo>
                  <a:lnTo>
                    <a:pt x="66485" y="4154"/>
                  </a:lnTo>
                  <a:lnTo>
                    <a:pt x="70715" y="5228"/>
                  </a:lnTo>
                  <a:lnTo>
                    <a:pt x="74947" y="9469"/>
                  </a:lnTo>
                  <a:lnTo>
                    <a:pt x="87646" y="33667"/>
                  </a:lnTo>
                  <a:lnTo>
                    <a:pt x="92114" y="51184"/>
                  </a:lnTo>
                  <a:lnTo>
                    <a:pt x="96975" y="95602"/>
                  </a:lnTo>
                  <a:lnTo>
                    <a:pt x="93682" y="142472"/>
                  </a:lnTo>
                  <a:lnTo>
                    <a:pt x="85209" y="187850"/>
                  </a:lnTo>
                  <a:lnTo>
                    <a:pt x="76455" y="233843"/>
                  </a:lnTo>
                  <a:lnTo>
                    <a:pt x="70357" y="255034"/>
                  </a:lnTo>
                  <a:lnTo>
                    <a:pt x="68673" y="265603"/>
                  </a:lnTo>
                  <a:lnTo>
                    <a:pt x="63758" y="275520"/>
                  </a:lnTo>
                  <a:lnTo>
                    <a:pt x="58539" y="282927"/>
                  </a:lnTo>
                  <a:lnTo>
                    <a:pt x="57070" y="287407"/>
                  </a:lnTo>
                  <a:lnTo>
                    <a:pt x="55973" y="288884"/>
                  </a:lnTo>
                  <a:lnTo>
                    <a:pt x="54536" y="289869"/>
                  </a:lnTo>
                  <a:lnTo>
                    <a:pt x="35532" y="297190"/>
                  </a:lnTo>
                  <a:lnTo>
                    <a:pt x="22099" y="298100"/>
                  </a:lnTo>
                  <a:lnTo>
                    <a:pt x="17827" y="296268"/>
                  </a:lnTo>
                  <a:lnTo>
                    <a:pt x="15700" y="294791"/>
                  </a:lnTo>
                  <a:lnTo>
                    <a:pt x="2981" y="268953"/>
                  </a:lnTo>
                  <a:lnTo>
                    <a:pt x="0" y="249231"/>
                  </a:lnTo>
                  <a:lnTo>
                    <a:pt x="4063" y="223058"/>
                  </a:lnTo>
                  <a:lnTo>
                    <a:pt x="14487" y="189500"/>
                  </a:lnTo>
                  <a:lnTo>
                    <a:pt x="26343" y="175542"/>
                  </a:lnTo>
                  <a:lnTo>
                    <a:pt x="30532" y="173124"/>
                  </a:lnTo>
                  <a:lnTo>
                    <a:pt x="38738" y="171762"/>
                  </a:lnTo>
                  <a:lnTo>
                    <a:pt x="50781" y="171301"/>
                  </a:lnTo>
                  <a:lnTo>
                    <a:pt x="55504" y="173120"/>
                  </a:lnTo>
                  <a:lnTo>
                    <a:pt x="76156" y="186118"/>
                  </a:lnTo>
                  <a:lnTo>
                    <a:pt x="103975" y="229942"/>
                  </a:lnTo>
                  <a:lnTo>
                    <a:pt x="129974" y="276887"/>
                  </a:lnTo>
                  <a:lnTo>
                    <a:pt x="146912" y="300010"/>
                  </a:lnTo>
                  <a:lnTo>
                    <a:pt x="151146" y="302526"/>
                  </a:lnTo>
                  <a:lnTo>
                    <a:pt x="159377" y="303942"/>
                  </a:lnTo>
                  <a:lnTo>
                    <a:pt x="171430" y="304420"/>
                  </a:lnTo>
                  <a:lnTo>
                    <a:pt x="189246" y="2981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SMARTInkShape-721">
              <a:extLst>
                <a:ext uri="{FF2B5EF4-FFF2-40B4-BE49-F238E27FC236}">
                  <a16:creationId xmlns:a16="http://schemas.microsoft.com/office/drawing/2014/main" id="{07A9B15D-95A3-41D0-8A91-19D8EA4F01DE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2341563" y="3759200"/>
              <a:ext cx="114301" cy="120651"/>
            </a:xfrm>
            <a:custGeom>
              <a:avLst/>
              <a:gdLst/>
              <a:ahLst/>
              <a:cxnLst/>
              <a:rect l="0" t="0" r="0" b="0"/>
              <a:pathLst>
                <a:path w="114301" h="120651">
                  <a:moveTo>
                    <a:pt x="0" y="120650"/>
                  </a:moveTo>
                  <a:lnTo>
                    <a:pt x="0" y="120650"/>
                  </a:lnTo>
                  <a:lnTo>
                    <a:pt x="14746" y="107785"/>
                  </a:lnTo>
                  <a:lnTo>
                    <a:pt x="30037" y="96080"/>
                  </a:lnTo>
                  <a:lnTo>
                    <a:pt x="71903" y="48794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SMARTInkShape-722">
              <a:extLst>
                <a:ext uri="{FF2B5EF4-FFF2-40B4-BE49-F238E27FC236}">
                  <a16:creationId xmlns:a16="http://schemas.microsoft.com/office/drawing/2014/main" id="{3AEA1990-54BE-48AB-A233-31A7193FEEB8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2424113" y="3752850"/>
              <a:ext cx="101601" cy="50801"/>
            </a:xfrm>
            <a:custGeom>
              <a:avLst/>
              <a:gdLst/>
              <a:ahLst/>
              <a:cxnLst/>
              <a:rect l="0" t="0" r="0" b="0"/>
              <a:pathLst>
                <a:path w="101601" h="50801">
                  <a:moveTo>
                    <a:pt x="0" y="50800"/>
                  </a:moveTo>
                  <a:lnTo>
                    <a:pt x="0" y="50800"/>
                  </a:lnTo>
                  <a:lnTo>
                    <a:pt x="8838" y="50800"/>
                  </a:lnTo>
                  <a:lnTo>
                    <a:pt x="55068" y="35689"/>
                  </a:lnTo>
                  <a:lnTo>
                    <a:pt x="76204" y="23480"/>
                  </a:lnTo>
                  <a:lnTo>
                    <a:pt x="1016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SMARTInkShape-723">
              <a:extLst>
                <a:ext uri="{FF2B5EF4-FFF2-40B4-BE49-F238E27FC236}">
                  <a16:creationId xmlns:a16="http://schemas.microsoft.com/office/drawing/2014/main" id="{4092EEDF-CC51-47CA-94C2-5AE74D9303E4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611312" y="4165600"/>
              <a:ext cx="184152" cy="48110"/>
            </a:xfrm>
            <a:custGeom>
              <a:avLst/>
              <a:gdLst/>
              <a:ahLst/>
              <a:cxnLst/>
              <a:rect l="0" t="0" r="0" b="0"/>
              <a:pathLst>
                <a:path w="184152" h="48110">
                  <a:moveTo>
                    <a:pt x="0" y="44450"/>
                  </a:moveTo>
                  <a:lnTo>
                    <a:pt x="0" y="44450"/>
                  </a:lnTo>
                  <a:lnTo>
                    <a:pt x="3371" y="47821"/>
                  </a:lnTo>
                  <a:lnTo>
                    <a:pt x="5070" y="48109"/>
                  </a:lnTo>
                  <a:lnTo>
                    <a:pt x="6908" y="47595"/>
                  </a:lnTo>
                  <a:lnTo>
                    <a:pt x="8839" y="46546"/>
                  </a:lnTo>
                  <a:lnTo>
                    <a:pt x="26007" y="44726"/>
                  </a:lnTo>
                  <a:lnTo>
                    <a:pt x="34137" y="43867"/>
                  </a:lnTo>
                  <a:lnTo>
                    <a:pt x="55069" y="38999"/>
                  </a:lnTo>
                  <a:lnTo>
                    <a:pt x="81231" y="36337"/>
                  </a:lnTo>
                  <a:lnTo>
                    <a:pt x="125642" y="20886"/>
                  </a:lnTo>
                  <a:lnTo>
                    <a:pt x="139298" y="17712"/>
                  </a:lnTo>
                  <a:lnTo>
                    <a:pt x="18415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SMARTInkShape-724">
              <a:extLst>
                <a:ext uri="{FF2B5EF4-FFF2-40B4-BE49-F238E27FC236}">
                  <a16:creationId xmlns:a16="http://schemas.microsoft.com/office/drawing/2014/main" id="{CD8BF379-DD43-4058-9BEC-956AD22BF57A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604962" y="4032250"/>
              <a:ext cx="50802" cy="133351"/>
            </a:xfrm>
            <a:custGeom>
              <a:avLst/>
              <a:gdLst/>
              <a:ahLst/>
              <a:cxnLst/>
              <a:rect l="0" t="0" r="0" b="0"/>
              <a:pathLst>
                <a:path w="50802" h="133351">
                  <a:moveTo>
                    <a:pt x="50801" y="0"/>
                  </a:moveTo>
                  <a:lnTo>
                    <a:pt x="50801" y="0"/>
                  </a:lnTo>
                  <a:lnTo>
                    <a:pt x="47429" y="0"/>
                  </a:lnTo>
                  <a:lnTo>
                    <a:pt x="46436" y="706"/>
                  </a:lnTo>
                  <a:lnTo>
                    <a:pt x="45774" y="1882"/>
                  </a:lnTo>
                  <a:lnTo>
                    <a:pt x="44712" y="8839"/>
                  </a:lnTo>
                  <a:lnTo>
                    <a:pt x="44528" y="14927"/>
                  </a:lnTo>
                  <a:lnTo>
                    <a:pt x="23437" y="61006"/>
                  </a:lnTo>
                  <a:lnTo>
                    <a:pt x="8476" y="106407"/>
                  </a:lnTo>
                  <a:lnTo>
                    <a:pt x="0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SMARTInkShape-725">
              <a:extLst>
                <a:ext uri="{FF2B5EF4-FFF2-40B4-BE49-F238E27FC236}">
                  <a16:creationId xmlns:a16="http://schemas.microsoft.com/office/drawing/2014/main" id="{E75CE481-87F1-4015-8832-E8ADF10B1346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2824163" y="3759200"/>
              <a:ext cx="25401" cy="171451"/>
            </a:xfrm>
            <a:custGeom>
              <a:avLst/>
              <a:gdLst/>
              <a:ahLst/>
              <a:cxnLst/>
              <a:rect l="0" t="0" r="0" b="0"/>
              <a:pathLst>
                <a:path w="25401" h="171451">
                  <a:moveTo>
                    <a:pt x="25400" y="0"/>
                  </a:moveTo>
                  <a:lnTo>
                    <a:pt x="25400" y="0"/>
                  </a:lnTo>
                  <a:lnTo>
                    <a:pt x="25400" y="46395"/>
                  </a:lnTo>
                  <a:lnTo>
                    <a:pt x="18492" y="89628"/>
                  </a:lnTo>
                  <a:lnTo>
                    <a:pt x="6301" y="132857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SMARTInkShape-726">
              <a:extLst>
                <a:ext uri="{FF2B5EF4-FFF2-40B4-BE49-F238E27FC236}">
                  <a16:creationId xmlns:a16="http://schemas.microsoft.com/office/drawing/2014/main" id="{4E0E1BE0-3797-477D-A6DD-19728B9BA0D7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2633663" y="3860800"/>
              <a:ext cx="69851" cy="12701"/>
            </a:xfrm>
            <a:custGeom>
              <a:avLst/>
              <a:gdLst/>
              <a:ahLst/>
              <a:cxnLst/>
              <a:rect l="0" t="0" r="0" b="0"/>
              <a:pathLst>
                <a:path w="69851" h="12701">
                  <a:moveTo>
                    <a:pt x="0" y="0"/>
                  </a:moveTo>
                  <a:lnTo>
                    <a:pt x="0" y="0"/>
                  </a:lnTo>
                  <a:lnTo>
                    <a:pt x="3370" y="0"/>
                  </a:lnTo>
                  <a:lnTo>
                    <a:pt x="6907" y="1882"/>
                  </a:lnTo>
                  <a:lnTo>
                    <a:pt x="8838" y="3371"/>
                  </a:lnTo>
                  <a:lnTo>
                    <a:pt x="14746" y="5026"/>
                  </a:lnTo>
                  <a:lnTo>
                    <a:pt x="29066" y="6881"/>
                  </a:lnTo>
                  <a:lnTo>
                    <a:pt x="37987" y="11342"/>
                  </a:lnTo>
                  <a:lnTo>
                    <a:pt x="6985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SMARTInkShape-727">
              <a:extLst>
                <a:ext uri="{FF2B5EF4-FFF2-40B4-BE49-F238E27FC236}">
                  <a16:creationId xmlns:a16="http://schemas.microsoft.com/office/drawing/2014/main" id="{A4E3C7AA-8CEC-4D3A-B5B0-68903A1D4723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2487613" y="3829050"/>
              <a:ext cx="19051" cy="133351"/>
            </a:xfrm>
            <a:custGeom>
              <a:avLst/>
              <a:gdLst/>
              <a:ahLst/>
              <a:cxnLst/>
              <a:rect l="0" t="0" r="0" b="0"/>
              <a:pathLst>
                <a:path w="19051" h="133351">
                  <a:moveTo>
                    <a:pt x="0" y="0"/>
                  </a:moveTo>
                  <a:lnTo>
                    <a:pt x="0" y="0"/>
                  </a:lnTo>
                  <a:lnTo>
                    <a:pt x="705" y="42742"/>
                  </a:lnTo>
                  <a:lnTo>
                    <a:pt x="6088" y="85751"/>
                  </a:lnTo>
                  <a:lnTo>
                    <a:pt x="12801" y="121412"/>
                  </a:lnTo>
                  <a:lnTo>
                    <a:pt x="19050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SMARTInkShape-728">
              <a:extLst>
                <a:ext uri="{FF2B5EF4-FFF2-40B4-BE49-F238E27FC236}">
                  <a16:creationId xmlns:a16="http://schemas.microsoft.com/office/drawing/2014/main" id="{3BAFB8B5-6408-48C6-8E41-7D443C16B58D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1351050" y="3892550"/>
              <a:ext cx="95163" cy="565151"/>
            </a:xfrm>
            <a:custGeom>
              <a:avLst/>
              <a:gdLst/>
              <a:ahLst/>
              <a:cxnLst/>
              <a:rect l="0" t="0" r="0" b="0"/>
              <a:pathLst>
                <a:path w="95163" h="565151">
                  <a:moveTo>
                    <a:pt x="95162" y="0"/>
                  </a:moveTo>
                  <a:lnTo>
                    <a:pt x="95162" y="0"/>
                  </a:lnTo>
                  <a:lnTo>
                    <a:pt x="91791" y="3371"/>
                  </a:lnTo>
                  <a:lnTo>
                    <a:pt x="88255" y="5026"/>
                  </a:lnTo>
                  <a:lnTo>
                    <a:pt x="86324" y="5467"/>
                  </a:lnTo>
                  <a:lnTo>
                    <a:pt x="77334" y="11740"/>
                  </a:lnTo>
                  <a:lnTo>
                    <a:pt x="71284" y="18285"/>
                  </a:lnTo>
                  <a:lnTo>
                    <a:pt x="54923" y="52190"/>
                  </a:lnTo>
                  <a:lnTo>
                    <a:pt x="38873" y="94490"/>
                  </a:lnTo>
                  <a:lnTo>
                    <a:pt x="28017" y="135003"/>
                  </a:lnTo>
                  <a:lnTo>
                    <a:pt x="19079" y="177709"/>
                  </a:lnTo>
                  <a:lnTo>
                    <a:pt x="10519" y="223486"/>
                  </a:lnTo>
                  <a:lnTo>
                    <a:pt x="7523" y="260717"/>
                  </a:lnTo>
                  <a:lnTo>
                    <a:pt x="3265" y="301930"/>
                  </a:lnTo>
                  <a:lnTo>
                    <a:pt x="906" y="342050"/>
                  </a:lnTo>
                  <a:lnTo>
                    <a:pt x="207" y="380748"/>
                  </a:lnTo>
                  <a:lnTo>
                    <a:pt x="0" y="419026"/>
                  </a:lnTo>
                  <a:lnTo>
                    <a:pt x="635" y="459746"/>
                  </a:lnTo>
                  <a:lnTo>
                    <a:pt x="10745" y="502652"/>
                  </a:lnTo>
                  <a:lnTo>
                    <a:pt x="23218" y="534063"/>
                  </a:lnTo>
                  <a:lnTo>
                    <a:pt x="44362" y="565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SMARTInkShape-729">
              <a:extLst>
                <a:ext uri="{FF2B5EF4-FFF2-40B4-BE49-F238E27FC236}">
                  <a16:creationId xmlns:a16="http://schemas.microsoft.com/office/drawing/2014/main" id="{CEDFD438-06F9-4F96-B362-6C6151D47BE5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862012" y="4121150"/>
              <a:ext cx="285751" cy="309674"/>
            </a:xfrm>
            <a:custGeom>
              <a:avLst/>
              <a:gdLst/>
              <a:ahLst/>
              <a:cxnLst/>
              <a:rect l="0" t="0" r="0" b="0"/>
              <a:pathLst>
                <a:path w="285751" h="309674">
                  <a:moveTo>
                    <a:pt x="0" y="0"/>
                  </a:moveTo>
                  <a:lnTo>
                    <a:pt x="0" y="0"/>
                  </a:lnTo>
                  <a:lnTo>
                    <a:pt x="44233" y="0"/>
                  </a:lnTo>
                  <a:lnTo>
                    <a:pt x="67714" y="706"/>
                  </a:lnTo>
                  <a:lnTo>
                    <a:pt x="78233" y="5069"/>
                  </a:lnTo>
                  <a:lnTo>
                    <a:pt x="94098" y="14927"/>
                  </a:lnTo>
                  <a:lnTo>
                    <a:pt x="115247" y="22059"/>
                  </a:lnTo>
                  <a:lnTo>
                    <a:pt x="129017" y="34879"/>
                  </a:lnTo>
                  <a:lnTo>
                    <a:pt x="134482" y="42783"/>
                  </a:lnTo>
                  <a:lnTo>
                    <a:pt x="148403" y="87187"/>
                  </a:lnTo>
                  <a:lnTo>
                    <a:pt x="151216" y="104072"/>
                  </a:lnTo>
                  <a:lnTo>
                    <a:pt x="146570" y="148298"/>
                  </a:lnTo>
                  <a:lnTo>
                    <a:pt x="142748" y="183471"/>
                  </a:lnTo>
                  <a:lnTo>
                    <a:pt x="127759" y="225561"/>
                  </a:lnTo>
                  <a:lnTo>
                    <a:pt x="105890" y="259950"/>
                  </a:lnTo>
                  <a:lnTo>
                    <a:pt x="72218" y="298035"/>
                  </a:lnTo>
                  <a:lnTo>
                    <a:pt x="59341" y="306167"/>
                  </a:lnTo>
                  <a:lnTo>
                    <a:pt x="46589" y="309673"/>
                  </a:lnTo>
                  <a:lnTo>
                    <a:pt x="39992" y="308612"/>
                  </a:lnTo>
                  <a:lnTo>
                    <a:pt x="32311" y="304048"/>
                  </a:lnTo>
                  <a:lnTo>
                    <a:pt x="30007" y="302182"/>
                  </a:lnTo>
                  <a:lnTo>
                    <a:pt x="23394" y="289443"/>
                  </a:lnTo>
                  <a:lnTo>
                    <a:pt x="19908" y="269834"/>
                  </a:lnTo>
                  <a:lnTo>
                    <a:pt x="20010" y="250303"/>
                  </a:lnTo>
                  <a:lnTo>
                    <a:pt x="22534" y="242244"/>
                  </a:lnTo>
                  <a:lnTo>
                    <a:pt x="45993" y="203546"/>
                  </a:lnTo>
                  <a:lnTo>
                    <a:pt x="61688" y="186335"/>
                  </a:lnTo>
                  <a:lnTo>
                    <a:pt x="92278" y="169711"/>
                  </a:lnTo>
                  <a:lnTo>
                    <a:pt x="137951" y="154296"/>
                  </a:lnTo>
                  <a:lnTo>
                    <a:pt x="142767" y="153664"/>
                  </a:lnTo>
                  <a:lnTo>
                    <a:pt x="153763" y="156725"/>
                  </a:lnTo>
                  <a:lnTo>
                    <a:pt x="169973" y="166381"/>
                  </a:lnTo>
                  <a:lnTo>
                    <a:pt x="183713" y="180061"/>
                  </a:lnTo>
                  <a:lnTo>
                    <a:pt x="198602" y="195638"/>
                  </a:lnTo>
                  <a:lnTo>
                    <a:pt x="219225" y="216915"/>
                  </a:lnTo>
                  <a:lnTo>
                    <a:pt x="249714" y="264068"/>
                  </a:lnTo>
                  <a:lnTo>
                    <a:pt x="263157" y="280110"/>
                  </a:lnTo>
                  <a:lnTo>
                    <a:pt x="285750" y="298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SMARTInkShape-Group171">
            <a:extLst>
              <a:ext uri="{FF2B5EF4-FFF2-40B4-BE49-F238E27FC236}">
                <a16:creationId xmlns:a16="http://schemas.microsoft.com/office/drawing/2014/main" id="{D7256038-6790-4C31-B76C-7B2441EEF0EE}"/>
              </a:ext>
            </a:extLst>
          </p:cNvPr>
          <p:cNvGrpSpPr/>
          <p:nvPr/>
        </p:nvGrpSpPr>
        <p:grpSpPr>
          <a:xfrm>
            <a:off x="3141663" y="3949700"/>
            <a:ext cx="1295401" cy="596901"/>
            <a:chOff x="3141663" y="3949700"/>
            <a:chExt cx="1295401" cy="596901"/>
          </a:xfrm>
        </p:grpSpPr>
        <p:sp>
          <p:nvSpPr>
            <p:cNvPr id="158" name="SMARTInkShape-730">
              <a:extLst>
                <a:ext uri="{FF2B5EF4-FFF2-40B4-BE49-F238E27FC236}">
                  <a16:creationId xmlns:a16="http://schemas.microsoft.com/office/drawing/2014/main" id="{FEFFAAD9-ACDF-459E-9596-BFA345CBD8C3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3351591" y="4133850"/>
              <a:ext cx="145673" cy="228515"/>
            </a:xfrm>
            <a:custGeom>
              <a:avLst/>
              <a:gdLst/>
              <a:ahLst/>
              <a:cxnLst/>
              <a:rect l="0" t="0" r="0" b="0"/>
              <a:pathLst>
                <a:path w="145673" h="228515">
                  <a:moveTo>
                    <a:pt x="88522" y="0"/>
                  </a:moveTo>
                  <a:lnTo>
                    <a:pt x="88522" y="0"/>
                  </a:lnTo>
                  <a:lnTo>
                    <a:pt x="88522" y="11556"/>
                  </a:lnTo>
                  <a:lnTo>
                    <a:pt x="84157" y="17544"/>
                  </a:lnTo>
                  <a:lnTo>
                    <a:pt x="82760" y="23464"/>
                  </a:lnTo>
                  <a:lnTo>
                    <a:pt x="81481" y="48805"/>
                  </a:lnTo>
                  <a:lnTo>
                    <a:pt x="77106" y="59224"/>
                  </a:lnTo>
                  <a:lnTo>
                    <a:pt x="51274" y="105036"/>
                  </a:lnTo>
                  <a:lnTo>
                    <a:pt x="29606" y="152534"/>
                  </a:lnTo>
                  <a:lnTo>
                    <a:pt x="8267" y="198136"/>
                  </a:lnTo>
                  <a:lnTo>
                    <a:pt x="473" y="214861"/>
                  </a:lnTo>
                  <a:lnTo>
                    <a:pt x="0" y="218495"/>
                  </a:lnTo>
                  <a:lnTo>
                    <a:pt x="580" y="219747"/>
                  </a:lnTo>
                  <a:lnTo>
                    <a:pt x="1671" y="220581"/>
                  </a:lnTo>
                  <a:lnTo>
                    <a:pt x="3105" y="221138"/>
                  </a:lnTo>
                  <a:lnTo>
                    <a:pt x="4060" y="222214"/>
                  </a:lnTo>
                  <a:lnTo>
                    <a:pt x="5122" y="225291"/>
                  </a:lnTo>
                  <a:lnTo>
                    <a:pt x="6111" y="226394"/>
                  </a:lnTo>
                  <a:lnTo>
                    <a:pt x="9091" y="227619"/>
                  </a:lnTo>
                  <a:lnTo>
                    <a:pt x="22972" y="228514"/>
                  </a:lnTo>
                  <a:lnTo>
                    <a:pt x="69610" y="209419"/>
                  </a:lnTo>
                  <a:lnTo>
                    <a:pt x="80331" y="205043"/>
                  </a:lnTo>
                  <a:lnTo>
                    <a:pt x="112157" y="195409"/>
                  </a:lnTo>
                  <a:lnTo>
                    <a:pt x="117371" y="192682"/>
                  </a:lnTo>
                  <a:lnTo>
                    <a:pt x="124978" y="191146"/>
                  </a:lnTo>
                  <a:lnTo>
                    <a:pt x="145672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SMARTInkShape-731">
              <a:extLst>
                <a:ext uri="{FF2B5EF4-FFF2-40B4-BE49-F238E27FC236}">
                  <a16:creationId xmlns:a16="http://schemas.microsoft.com/office/drawing/2014/main" id="{37B728AE-25A5-4BC5-8203-D0A84CB50962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3141663" y="4197350"/>
              <a:ext cx="101601" cy="31744"/>
            </a:xfrm>
            <a:custGeom>
              <a:avLst/>
              <a:gdLst/>
              <a:ahLst/>
              <a:cxnLst/>
              <a:rect l="0" t="0" r="0" b="0"/>
              <a:pathLst>
                <a:path w="101601" h="31744">
                  <a:moveTo>
                    <a:pt x="0" y="0"/>
                  </a:moveTo>
                  <a:lnTo>
                    <a:pt x="0" y="0"/>
                  </a:lnTo>
                  <a:lnTo>
                    <a:pt x="0" y="11740"/>
                  </a:lnTo>
                  <a:lnTo>
                    <a:pt x="8838" y="21454"/>
                  </a:lnTo>
                  <a:lnTo>
                    <a:pt x="12865" y="23646"/>
                  </a:lnTo>
                  <a:lnTo>
                    <a:pt x="17006" y="25326"/>
                  </a:lnTo>
                  <a:lnTo>
                    <a:pt x="21199" y="28425"/>
                  </a:lnTo>
                  <a:lnTo>
                    <a:pt x="27296" y="30272"/>
                  </a:lnTo>
                  <a:lnTo>
                    <a:pt x="68703" y="31743"/>
                  </a:lnTo>
                  <a:lnTo>
                    <a:pt x="10160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SMARTInkShape-732">
              <a:extLst>
                <a:ext uri="{FF2B5EF4-FFF2-40B4-BE49-F238E27FC236}">
                  <a16:creationId xmlns:a16="http://schemas.microsoft.com/office/drawing/2014/main" id="{F228C23F-29EB-4CC3-8C50-71155F8B48DE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3509963" y="4248150"/>
              <a:ext cx="31751" cy="165101"/>
            </a:xfrm>
            <a:custGeom>
              <a:avLst/>
              <a:gdLst/>
              <a:ahLst/>
              <a:cxnLst/>
              <a:rect l="0" t="0" r="0" b="0"/>
              <a:pathLst>
                <a:path w="31751" h="165101">
                  <a:moveTo>
                    <a:pt x="31750" y="0"/>
                  </a:moveTo>
                  <a:lnTo>
                    <a:pt x="31750" y="0"/>
                  </a:lnTo>
                  <a:lnTo>
                    <a:pt x="28378" y="0"/>
                  </a:lnTo>
                  <a:lnTo>
                    <a:pt x="27385" y="1411"/>
                  </a:lnTo>
                  <a:lnTo>
                    <a:pt x="25792" y="13815"/>
                  </a:lnTo>
                  <a:lnTo>
                    <a:pt x="24746" y="34013"/>
                  </a:lnTo>
                  <a:lnTo>
                    <a:pt x="22052" y="42399"/>
                  </a:lnTo>
                  <a:lnTo>
                    <a:pt x="19917" y="89269"/>
                  </a:lnTo>
                  <a:lnTo>
                    <a:pt x="10418" y="129444"/>
                  </a:lnTo>
                  <a:lnTo>
                    <a:pt x="0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SMARTInkShape-733">
              <a:extLst>
                <a:ext uri="{FF2B5EF4-FFF2-40B4-BE49-F238E27FC236}">
                  <a16:creationId xmlns:a16="http://schemas.microsoft.com/office/drawing/2014/main" id="{6DFD7CF2-3AF7-4FE9-BEC1-0BA3BD994088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3706813" y="3949700"/>
              <a:ext cx="120520" cy="596901"/>
            </a:xfrm>
            <a:custGeom>
              <a:avLst/>
              <a:gdLst/>
              <a:ahLst/>
              <a:cxnLst/>
              <a:rect l="0" t="0" r="0" b="0"/>
              <a:pathLst>
                <a:path w="120520" h="596901">
                  <a:moveTo>
                    <a:pt x="50800" y="0"/>
                  </a:moveTo>
                  <a:lnTo>
                    <a:pt x="50800" y="0"/>
                  </a:lnTo>
                  <a:lnTo>
                    <a:pt x="54171" y="0"/>
                  </a:lnTo>
                  <a:lnTo>
                    <a:pt x="57707" y="1882"/>
                  </a:lnTo>
                  <a:lnTo>
                    <a:pt x="75608" y="18482"/>
                  </a:lnTo>
                  <a:lnTo>
                    <a:pt x="97295" y="55074"/>
                  </a:lnTo>
                  <a:lnTo>
                    <a:pt x="110060" y="92646"/>
                  </a:lnTo>
                  <a:lnTo>
                    <a:pt x="115623" y="133565"/>
                  </a:lnTo>
                  <a:lnTo>
                    <a:pt x="119988" y="180781"/>
                  </a:lnTo>
                  <a:lnTo>
                    <a:pt x="120519" y="220539"/>
                  </a:lnTo>
                  <a:lnTo>
                    <a:pt x="116848" y="256551"/>
                  </a:lnTo>
                  <a:lnTo>
                    <a:pt x="108704" y="298030"/>
                  </a:lnTo>
                  <a:lnTo>
                    <a:pt x="103003" y="337329"/>
                  </a:lnTo>
                  <a:lnTo>
                    <a:pt x="96807" y="376633"/>
                  </a:lnTo>
                  <a:lnTo>
                    <a:pt x="86709" y="417549"/>
                  </a:lnTo>
                  <a:lnTo>
                    <a:pt x="74076" y="462531"/>
                  </a:lnTo>
                  <a:lnTo>
                    <a:pt x="58560" y="507235"/>
                  </a:lnTo>
                  <a:lnTo>
                    <a:pt x="32873" y="552709"/>
                  </a:lnTo>
                  <a:lnTo>
                    <a:pt x="0" y="596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MARTInkShape-734">
              <a:extLst>
                <a:ext uri="{FF2B5EF4-FFF2-40B4-BE49-F238E27FC236}">
                  <a16:creationId xmlns:a16="http://schemas.microsoft.com/office/drawing/2014/main" id="{EDA204F8-8E5B-4C2E-B061-8C1D57F14E72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4011613" y="4114800"/>
              <a:ext cx="49918" cy="222251"/>
            </a:xfrm>
            <a:custGeom>
              <a:avLst/>
              <a:gdLst/>
              <a:ahLst/>
              <a:cxnLst/>
              <a:rect l="0" t="0" r="0" b="0"/>
              <a:pathLst>
                <a:path w="49918" h="222251">
                  <a:moveTo>
                    <a:pt x="44450" y="0"/>
                  </a:moveTo>
                  <a:lnTo>
                    <a:pt x="44450" y="0"/>
                  </a:lnTo>
                  <a:lnTo>
                    <a:pt x="44450" y="5467"/>
                  </a:lnTo>
                  <a:lnTo>
                    <a:pt x="48814" y="11245"/>
                  </a:lnTo>
                  <a:lnTo>
                    <a:pt x="49917" y="15111"/>
                  </a:lnTo>
                  <a:lnTo>
                    <a:pt x="43903" y="60168"/>
                  </a:lnTo>
                  <a:lnTo>
                    <a:pt x="34338" y="105578"/>
                  </a:lnTo>
                  <a:lnTo>
                    <a:pt x="28498" y="134763"/>
                  </a:lnTo>
                  <a:lnTo>
                    <a:pt x="10764" y="180490"/>
                  </a:lnTo>
                  <a:lnTo>
                    <a:pt x="4640" y="214890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SMARTInkShape-735">
              <a:extLst>
                <a:ext uri="{FF2B5EF4-FFF2-40B4-BE49-F238E27FC236}">
                  <a16:creationId xmlns:a16="http://schemas.microsoft.com/office/drawing/2014/main" id="{D331AB98-C5CF-4C6E-B4AF-91861C88B1F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3967163" y="4216400"/>
              <a:ext cx="133351" cy="18689"/>
            </a:xfrm>
            <a:custGeom>
              <a:avLst/>
              <a:gdLst/>
              <a:ahLst/>
              <a:cxnLst/>
              <a:rect l="0" t="0" r="0" b="0"/>
              <a:pathLst>
                <a:path w="133351" h="18689">
                  <a:moveTo>
                    <a:pt x="0" y="0"/>
                  </a:moveTo>
                  <a:lnTo>
                    <a:pt x="0" y="0"/>
                  </a:lnTo>
                  <a:lnTo>
                    <a:pt x="5775" y="5069"/>
                  </a:lnTo>
                  <a:lnTo>
                    <a:pt x="23765" y="14927"/>
                  </a:lnTo>
                  <a:lnTo>
                    <a:pt x="63031" y="18688"/>
                  </a:lnTo>
                  <a:lnTo>
                    <a:pt x="95188" y="17121"/>
                  </a:lnTo>
                  <a:lnTo>
                    <a:pt x="13335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SMARTInkShape-736">
              <a:extLst>
                <a:ext uri="{FF2B5EF4-FFF2-40B4-BE49-F238E27FC236}">
                  <a16:creationId xmlns:a16="http://schemas.microsoft.com/office/drawing/2014/main" id="{20F8E510-7EC6-4886-891B-BE5B96A27C3E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4259350" y="4076700"/>
              <a:ext cx="177714" cy="203121"/>
            </a:xfrm>
            <a:custGeom>
              <a:avLst/>
              <a:gdLst/>
              <a:ahLst/>
              <a:cxnLst/>
              <a:rect l="0" t="0" r="0" b="0"/>
              <a:pathLst>
                <a:path w="177714" h="203121">
                  <a:moveTo>
                    <a:pt x="76113" y="0"/>
                  </a:moveTo>
                  <a:lnTo>
                    <a:pt x="76113" y="0"/>
                  </a:lnTo>
                  <a:lnTo>
                    <a:pt x="76113" y="9460"/>
                  </a:lnTo>
                  <a:lnTo>
                    <a:pt x="74231" y="13141"/>
                  </a:lnTo>
                  <a:lnTo>
                    <a:pt x="71748" y="17130"/>
                  </a:lnTo>
                  <a:lnTo>
                    <a:pt x="58278" y="47525"/>
                  </a:lnTo>
                  <a:lnTo>
                    <a:pt x="36150" y="91999"/>
                  </a:lnTo>
                  <a:lnTo>
                    <a:pt x="10764" y="137292"/>
                  </a:lnTo>
                  <a:lnTo>
                    <a:pt x="912" y="170209"/>
                  </a:lnTo>
                  <a:lnTo>
                    <a:pt x="0" y="182601"/>
                  </a:lnTo>
                  <a:lnTo>
                    <a:pt x="3310" y="187062"/>
                  </a:lnTo>
                  <a:lnTo>
                    <a:pt x="11471" y="195666"/>
                  </a:lnTo>
                  <a:lnTo>
                    <a:pt x="13986" y="196324"/>
                  </a:lnTo>
                  <a:lnTo>
                    <a:pt x="18162" y="197322"/>
                  </a:lnTo>
                  <a:lnTo>
                    <a:pt x="32340" y="201830"/>
                  </a:lnTo>
                  <a:lnTo>
                    <a:pt x="61335" y="203120"/>
                  </a:lnTo>
                  <a:lnTo>
                    <a:pt x="104864" y="193739"/>
                  </a:lnTo>
                  <a:lnTo>
                    <a:pt x="151071" y="181066"/>
                  </a:lnTo>
                  <a:lnTo>
                    <a:pt x="164570" y="173204"/>
                  </a:lnTo>
                  <a:lnTo>
                    <a:pt x="169049" y="171524"/>
                  </a:lnTo>
                  <a:lnTo>
                    <a:pt x="177713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SMARTInkShape-737">
              <a:extLst>
                <a:ext uri="{FF2B5EF4-FFF2-40B4-BE49-F238E27FC236}">
                  <a16:creationId xmlns:a16="http://schemas.microsoft.com/office/drawing/2014/main" id="{0519D429-3FDD-452E-AD27-0A56F6B7DF7E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4360863" y="4140200"/>
              <a:ext cx="63501" cy="298451"/>
            </a:xfrm>
            <a:custGeom>
              <a:avLst/>
              <a:gdLst/>
              <a:ahLst/>
              <a:cxnLst/>
              <a:rect l="0" t="0" r="0" b="0"/>
              <a:pathLst>
                <a:path w="63501" h="298451">
                  <a:moveTo>
                    <a:pt x="63500" y="0"/>
                  </a:moveTo>
                  <a:lnTo>
                    <a:pt x="63500" y="0"/>
                  </a:lnTo>
                  <a:lnTo>
                    <a:pt x="63500" y="3371"/>
                  </a:lnTo>
                  <a:lnTo>
                    <a:pt x="61618" y="6908"/>
                  </a:lnTo>
                  <a:lnTo>
                    <a:pt x="60128" y="8839"/>
                  </a:lnTo>
                  <a:lnTo>
                    <a:pt x="58473" y="14747"/>
                  </a:lnTo>
                  <a:lnTo>
                    <a:pt x="57227" y="54663"/>
                  </a:lnTo>
                  <a:lnTo>
                    <a:pt x="51390" y="92903"/>
                  </a:lnTo>
                  <a:lnTo>
                    <a:pt x="39261" y="140491"/>
                  </a:lnTo>
                  <a:lnTo>
                    <a:pt x="30212" y="179916"/>
                  </a:lnTo>
                  <a:lnTo>
                    <a:pt x="20475" y="220995"/>
                  </a:lnTo>
                  <a:lnTo>
                    <a:pt x="11241" y="259979"/>
                  </a:lnTo>
                  <a:lnTo>
                    <a:pt x="0" y="298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SMARTInkShape-Group172">
            <a:extLst>
              <a:ext uri="{FF2B5EF4-FFF2-40B4-BE49-F238E27FC236}">
                <a16:creationId xmlns:a16="http://schemas.microsoft.com/office/drawing/2014/main" id="{1B8E9998-BEA1-43DA-A66F-4646496D27CD}"/>
              </a:ext>
            </a:extLst>
          </p:cNvPr>
          <p:cNvGrpSpPr/>
          <p:nvPr/>
        </p:nvGrpSpPr>
        <p:grpSpPr>
          <a:xfrm>
            <a:off x="4843463" y="4057660"/>
            <a:ext cx="298451" cy="247641"/>
            <a:chOff x="4843463" y="4057660"/>
            <a:chExt cx="298451" cy="247641"/>
          </a:xfrm>
        </p:grpSpPr>
        <p:sp>
          <p:nvSpPr>
            <p:cNvPr id="167" name="SMARTInkShape-738">
              <a:extLst>
                <a:ext uri="{FF2B5EF4-FFF2-40B4-BE49-F238E27FC236}">
                  <a16:creationId xmlns:a16="http://schemas.microsoft.com/office/drawing/2014/main" id="{2AF9FF28-6D75-49B7-91B4-D17D137026BE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4843463" y="4057660"/>
              <a:ext cx="298451" cy="24495"/>
            </a:xfrm>
            <a:custGeom>
              <a:avLst/>
              <a:gdLst/>
              <a:ahLst/>
              <a:cxnLst/>
              <a:rect l="0" t="0" r="0" b="0"/>
              <a:pathLst>
                <a:path w="298451" h="24495">
                  <a:moveTo>
                    <a:pt x="0" y="6340"/>
                  </a:moveTo>
                  <a:lnTo>
                    <a:pt x="0" y="6340"/>
                  </a:lnTo>
                  <a:lnTo>
                    <a:pt x="3371" y="6340"/>
                  </a:lnTo>
                  <a:lnTo>
                    <a:pt x="4364" y="5635"/>
                  </a:lnTo>
                  <a:lnTo>
                    <a:pt x="5026" y="4459"/>
                  </a:lnTo>
                  <a:lnTo>
                    <a:pt x="5467" y="2969"/>
                  </a:lnTo>
                  <a:lnTo>
                    <a:pt x="6467" y="1976"/>
                  </a:lnTo>
                  <a:lnTo>
                    <a:pt x="9459" y="873"/>
                  </a:lnTo>
                  <a:lnTo>
                    <a:pt x="54004" y="0"/>
                  </a:lnTo>
                  <a:lnTo>
                    <a:pt x="61396" y="700"/>
                  </a:lnTo>
                  <a:lnTo>
                    <a:pt x="107858" y="11250"/>
                  </a:lnTo>
                  <a:lnTo>
                    <a:pt x="120623" y="14145"/>
                  </a:lnTo>
                  <a:lnTo>
                    <a:pt x="129810" y="16865"/>
                  </a:lnTo>
                  <a:lnTo>
                    <a:pt x="172442" y="24423"/>
                  </a:lnTo>
                  <a:lnTo>
                    <a:pt x="197045" y="24494"/>
                  </a:lnTo>
                  <a:lnTo>
                    <a:pt x="241311" y="19421"/>
                  </a:lnTo>
                  <a:lnTo>
                    <a:pt x="258472" y="17272"/>
                  </a:lnTo>
                  <a:lnTo>
                    <a:pt x="274375" y="14048"/>
                  </a:lnTo>
                  <a:lnTo>
                    <a:pt x="298450" y="1269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SMARTInkShape-739">
              <a:extLst>
                <a:ext uri="{FF2B5EF4-FFF2-40B4-BE49-F238E27FC236}">
                  <a16:creationId xmlns:a16="http://schemas.microsoft.com/office/drawing/2014/main" id="{F4651140-CDC2-472C-A6C5-F257EB551D2A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4875213" y="4267200"/>
              <a:ext cx="234951" cy="38101"/>
            </a:xfrm>
            <a:custGeom>
              <a:avLst/>
              <a:gdLst/>
              <a:ahLst/>
              <a:cxnLst/>
              <a:rect l="0" t="0" r="0" b="0"/>
              <a:pathLst>
                <a:path w="234951" h="38101">
                  <a:moveTo>
                    <a:pt x="0" y="38100"/>
                  </a:moveTo>
                  <a:lnTo>
                    <a:pt x="0" y="38100"/>
                  </a:lnTo>
                  <a:lnTo>
                    <a:pt x="8838" y="38100"/>
                  </a:lnTo>
                  <a:lnTo>
                    <a:pt x="54662" y="28640"/>
                  </a:lnTo>
                  <a:lnTo>
                    <a:pt x="95479" y="20801"/>
                  </a:lnTo>
                  <a:lnTo>
                    <a:pt x="141977" y="14211"/>
                  </a:lnTo>
                  <a:lnTo>
                    <a:pt x="189379" y="7525"/>
                  </a:lnTo>
                  <a:lnTo>
                    <a:pt x="2349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SMARTInkShape-Group173">
            <a:extLst>
              <a:ext uri="{FF2B5EF4-FFF2-40B4-BE49-F238E27FC236}">
                <a16:creationId xmlns:a16="http://schemas.microsoft.com/office/drawing/2014/main" id="{45E5EDB3-4BA6-4CC0-90F1-6A721A8F46E7}"/>
              </a:ext>
            </a:extLst>
          </p:cNvPr>
          <p:cNvGrpSpPr/>
          <p:nvPr/>
        </p:nvGrpSpPr>
        <p:grpSpPr>
          <a:xfrm>
            <a:off x="5506623" y="3689350"/>
            <a:ext cx="1089441" cy="628651"/>
            <a:chOff x="5506623" y="3689350"/>
            <a:chExt cx="1089441" cy="628651"/>
          </a:xfrm>
        </p:grpSpPr>
        <p:sp>
          <p:nvSpPr>
            <p:cNvPr id="170" name="SMARTInkShape-740">
              <a:extLst>
                <a:ext uri="{FF2B5EF4-FFF2-40B4-BE49-F238E27FC236}">
                  <a16:creationId xmlns:a16="http://schemas.microsoft.com/office/drawing/2014/main" id="{238A74C1-B94E-4877-B975-286B96AB322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5506623" y="3987800"/>
              <a:ext cx="340141" cy="222166"/>
            </a:xfrm>
            <a:custGeom>
              <a:avLst/>
              <a:gdLst/>
              <a:ahLst/>
              <a:cxnLst/>
              <a:rect l="0" t="0" r="0" b="0"/>
              <a:pathLst>
                <a:path w="340141" h="222166">
                  <a:moveTo>
                    <a:pt x="73440" y="0"/>
                  </a:moveTo>
                  <a:lnTo>
                    <a:pt x="73440" y="0"/>
                  </a:lnTo>
                  <a:lnTo>
                    <a:pt x="61629" y="11811"/>
                  </a:lnTo>
                  <a:lnTo>
                    <a:pt x="60210" y="17594"/>
                  </a:lnTo>
                  <a:lnTo>
                    <a:pt x="56428" y="23479"/>
                  </a:lnTo>
                  <a:lnTo>
                    <a:pt x="54288" y="29691"/>
                  </a:lnTo>
                  <a:lnTo>
                    <a:pt x="50204" y="36001"/>
                  </a:lnTo>
                  <a:lnTo>
                    <a:pt x="48681" y="43044"/>
                  </a:lnTo>
                  <a:lnTo>
                    <a:pt x="47524" y="53049"/>
                  </a:lnTo>
                  <a:lnTo>
                    <a:pt x="43732" y="61501"/>
                  </a:lnTo>
                  <a:lnTo>
                    <a:pt x="30911" y="103892"/>
                  </a:lnTo>
                  <a:lnTo>
                    <a:pt x="17536" y="149118"/>
                  </a:lnTo>
                  <a:lnTo>
                    <a:pt x="4112" y="194955"/>
                  </a:lnTo>
                  <a:lnTo>
                    <a:pt x="3938" y="197703"/>
                  </a:lnTo>
                  <a:lnTo>
                    <a:pt x="1863" y="202639"/>
                  </a:lnTo>
                  <a:lnTo>
                    <a:pt x="322" y="204943"/>
                  </a:lnTo>
                  <a:lnTo>
                    <a:pt x="0" y="206478"/>
                  </a:lnTo>
                  <a:lnTo>
                    <a:pt x="491" y="207502"/>
                  </a:lnTo>
                  <a:lnTo>
                    <a:pt x="1524" y="208185"/>
                  </a:lnTo>
                  <a:lnTo>
                    <a:pt x="2212" y="209345"/>
                  </a:lnTo>
                  <a:lnTo>
                    <a:pt x="2977" y="212516"/>
                  </a:lnTo>
                  <a:lnTo>
                    <a:pt x="3887" y="213644"/>
                  </a:lnTo>
                  <a:lnTo>
                    <a:pt x="15090" y="220066"/>
                  </a:lnTo>
                  <a:lnTo>
                    <a:pt x="51509" y="222165"/>
                  </a:lnTo>
                  <a:lnTo>
                    <a:pt x="98975" y="214408"/>
                  </a:lnTo>
                  <a:lnTo>
                    <a:pt x="143297" y="204367"/>
                  </a:lnTo>
                  <a:lnTo>
                    <a:pt x="168133" y="196446"/>
                  </a:lnTo>
                  <a:lnTo>
                    <a:pt x="209001" y="180606"/>
                  </a:lnTo>
                  <a:lnTo>
                    <a:pt x="225790" y="177221"/>
                  </a:lnTo>
                  <a:lnTo>
                    <a:pt x="272467" y="154639"/>
                  </a:lnTo>
                  <a:lnTo>
                    <a:pt x="306078" y="139707"/>
                  </a:lnTo>
                  <a:lnTo>
                    <a:pt x="308965" y="137588"/>
                  </a:lnTo>
                  <a:lnTo>
                    <a:pt x="315936" y="135234"/>
                  </a:lnTo>
                  <a:lnTo>
                    <a:pt x="323032" y="133482"/>
                  </a:lnTo>
                  <a:lnTo>
                    <a:pt x="333337" y="128489"/>
                  </a:lnTo>
                  <a:lnTo>
                    <a:pt x="335605" y="127993"/>
                  </a:lnTo>
                  <a:lnTo>
                    <a:pt x="337116" y="126957"/>
                  </a:lnTo>
                  <a:lnTo>
                    <a:pt x="338124" y="125560"/>
                  </a:lnTo>
                  <a:lnTo>
                    <a:pt x="340140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SMARTInkShape-741">
              <a:extLst>
                <a:ext uri="{FF2B5EF4-FFF2-40B4-BE49-F238E27FC236}">
                  <a16:creationId xmlns:a16="http://schemas.microsoft.com/office/drawing/2014/main" id="{A698C232-46D2-46F7-BF60-4AE3CE8D37B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5643563" y="4038600"/>
              <a:ext cx="88901" cy="279401"/>
            </a:xfrm>
            <a:custGeom>
              <a:avLst/>
              <a:gdLst/>
              <a:ahLst/>
              <a:cxnLst/>
              <a:rect l="0" t="0" r="0" b="0"/>
              <a:pathLst>
                <a:path w="88901" h="279401">
                  <a:moveTo>
                    <a:pt x="88900" y="0"/>
                  </a:moveTo>
                  <a:lnTo>
                    <a:pt x="88900" y="0"/>
                  </a:lnTo>
                  <a:lnTo>
                    <a:pt x="88900" y="3371"/>
                  </a:lnTo>
                  <a:lnTo>
                    <a:pt x="87018" y="6908"/>
                  </a:lnTo>
                  <a:lnTo>
                    <a:pt x="80061" y="18298"/>
                  </a:lnTo>
                  <a:lnTo>
                    <a:pt x="65594" y="62547"/>
                  </a:lnTo>
                  <a:lnTo>
                    <a:pt x="57849" y="87128"/>
                  </a:lnTo>
                  <a:lnTo>
                    <a:pt x="34376" y="132533"/>
                  </a:lnTo>
                  <a:lnTo>
                    <a:pt x="19674" y="177414"/>
                  </a:lnTo>
                  <a:lnTo>
                    <a:pt x="8286" y="223540"/>
                  </a:lnTo>
                  <a:lnTo>
                    <a:pt x="996" y="267287"/>
                  </a:lnTo>
                  <a:lnTo>
                    <a:pt x="0" y="279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SMARTInkShape-742">
              <a:extLst>
                <a:ext uri="{FF2B5EF4-FFF2-40B4-BE49-F238E27FC236}">
                  <a16:creationId xmlns:a16="http://schemas.microsoft.com/office/drawing/2014/main" id="{C7BA7023-CE23-4E64-A9C0-F3FC7CB165D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916613" y="4178302"/>
              <a:ext cx="18972" cy="31726"/>
            </a:xfrm>
            <a:custGeom>
              <a:avLst/>
              <a:gdLst/>
              <a:ahLst/>
              <a:cxnLst/>
              <a:rect l="0" t="0" r="0" b="0"/>
              <a:pathLst>
                <a:path w="18972" h="31726">
                  <a:moveTo>
                    <a:pt x="0" y="25398"/>
                  </a:moveTo>
                  <a:lnTo>
                    <a:pt x="0" y="25398"/>
                  </a:lnTo>
                  <a:lnTo>
                    <a:pt x="0" y="31725"/>
                  </a:lnTo>
                  <a:lnTo>
                    <a:pt x="0" y="10289"/>
                  </a:lnTo>
                  <a:lnTo>
                    <a:pt x="705" y="8975"/>
                  </a:lnTo>
                  <a:lnTo>
                    <a:pt x="1881" y="8100"/>
                  </a:lnTo>
                  <a:lnTo>
                    <a:pt x="3371" y="7516"/>
                  </a:lnTo>
                  <a:lnTo>
                    <a:pt x="4364" y="6421"/>
                  </a:lnTo>
                  <a:lnTo>
                    <a:pt x="6088" y="983"/>
                  </a:lnTo>
                  <a:lnTo>
                    <a:pt x="8115" y="436"/>
                  </a:lnTo>
                  <a:lnTo>
                    <a:pt x="16047" y="0"/>
                  </a:lnTo>
                  <a:lnTo>
                    <a:pt x="17048" y="705"/>
                  </a:lnTo>
                  <a:lnTo>
                    <a:pt x="17715" y="1881"/>
                  </a:lnTo>
                  <a:lnTo>
                    <a:pt x="18874" y="6465"/>
                  </a:lnTo>
                  <a:lnTo>
                    <a:pt x="18971" y="9458"/>
                  </a:lnTo>
                  <a:lnTo>
                    <a:pt x="17133" y="13139"/>
                  </a:lnTo>
                  <a:lnTo>
                    <a:pt x="14670" y="17128"/>
                  </a:lnTo>
                  <a:lnTo>
                    <a:pt x="12700" y="253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SMARTInkShape-743">
              <a:extLst>
                <a:ext uri="{FF2B5EF4-FFF2-40B4-BE49-F238E27FC236}">
                  <a16:creationId xmlns:a16="http://schemas.microsoft.com/office/drawing/2014/main" id="{EBC1365B-6D57-49BE-B083-D6268C9C84CC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151936" y="4000500"/>
              <a:ext cx="240928" cy="311151"/>
            </a:xfrm>
            <a:custGeom>
              <a:avLst/>
              <a:gdLst/>
              <a:ahLst/>
              <a:cxnLst/>
              <a:rect l="0" t="0" r="0" b="0"/>
              <a:pathLst>
                <a:path w="240928" h="311151">
                  <a:moveTo>
                    <a:pt x="31377" y="0"/>
                  </a:moveTo>
                  <a:lnTo>
                    <a:pt x="31377" y="0"/>
                  </a:lnTo>
                  <a:lnTo>
                    <a:pt x="75920" y="0"/>
                  </a:lnTo>
                  <a:lnTo>
                    <a:pt x="97466" y="706"/>
                  </a:lnTo>
                  <a:lnTo>
                    <a:pt x="130879" y="14927"/>
                  </a:lnTo>
                  <a:lnTo>
                    <a:pt x="143565" y="24570"/>
                  </a:lnTo>
                  <a:lnTo>
                    <a:pt x="157820" y="44620"/>
                  </a:lnTo>
                  <a:lnTo>
                    <a:pt x="168181" y="66344"/>
                  </a:lnTo>
                  <a:lnTo>
                    <a:pt x="170695" y="95625"/>
                  </a:lnTo>
                  <a:lnTo>
                    <a:pt x="162205" y="138850"/>
                  </a:lnTo>
                  <a:lnTo>
                    <a:pt x="141302" y="184100"/>
                  </a:lnTo>
                  <a:lnTo>
                    <a:pt x="117256" y="221540"/>
                  </a:lnTo>
                  <a:lnTo>
                    <a:pt x="78197" y="260219"/>
                  </a:lnTo>
                  <a:lnTo>
                    <a:pt x="39564" y="282889"/>
                  </a:lnTo>
                  <a:lnTo>
                    <a:pt x="21419" y="285499"/>
                  </a:lnTo>
                  <a:lnTo>
                    <a:pt x="16838" y="285638"/>
                  </a:lnTo>
                  <a:lnTo>
                    <a:pt x="12450" y="283819"/>
                  </a:lnTo>
                  <a:lnTo>
                    <a:pt x="888" y="274191"/>
                  </a:lnTo>
                  <a:lnTo>
                    <a:pt x="0" y="266646"/>
                  </a:lnTo>
                  <a:lnTo>
                    <a:pt x="1674" y="261267"/>
                  </a:lnTo>
                  <a:lnTo>
                    <a:pt x="12506" y="247731"/>
                  </a:lnTo>
                  <a:lnTo>
                    <a:pt x="20829" y="239199"/>
                  </a:lnTo>
                  <a:lnTo>
                    <a:pt x="26924" y="236839"/>
                  </a:lnTo>
                  <a:lnTo>
                    <a:pt x="54771" y="229593"/>
                  </a:lnTo>
                  <a:lnTo>
                    <a:pt x="94489" y="236478"/>
                  </a:lnTo>
                  <a:lnTo>
                    <a:pt x="126583" y="249856"/>
                  </a:lnTo>
                  <a:lnTo>
                    <a:pt x="171100" y="281167"/>
                  </a:lnTo>
                  <a:lnTo>
                    <a:pt x="203219" y="304681"/>
                  </a:lnTo>
                  <a:lnTo>
                    <a:pt x="213761" y="309233"/>
                  </a:lnTo>
                  <a:lnTo>
                    <a:pt x="240927" y="311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SMARTInkShape-744">
              <a:extLst>
                <a:ext uri="{FF2B5EF4-FFF2-40B4-BE49-F238E27FC236}">
                  <a16:creationId xmlns:a16="http://schemas.microsoft.com/office/drawing/2014/main" id="{C9D7DA9F-E9C2-49C6-8B29-E599853BB097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437313" y="3689350"/>
              <a:ext cx="101601" cy="146051"/>
            </a:xfrm>
            <a:custGeom>
              <a:avLst/>
              <a:gdLst/>
              <a:ahLst/>
              <a:cxnLst/>
              <a:rect l="0" t="0" r="0" b="0"/>
              <a:pathLst>
                <a:path w="101601" h="146051">
                  <a:moveTo>
                    <a:pt x="0" y="146050"/>
                  </a:moveTo>
                  <a:lnTo>
                    <a:pt x="0" y="146050"/>
                  </a:lnTo>
                  <a:lnTo>
                    <a:pt x="3371" y="142679"/>
                  </a:lnTo>
                  <a:lnTo>
                    <a:pt x="5026" y="139143"/>
                  </a:lnTo>
                  <a:lnTo>
                    <a:pt x="5467" y="137212"/>
                  </a:lnTo>
                  <a:lnTo>
                    <a:pt x="42656" y="90171"/>
                  </a:lnTo>
                  <a:lnTo>
                    <a:pt x="77141" y="44493"/>
                  </a:lnTo>
                  <a:lnTo>
                    <a:pt x="80146" y="39060"/>
                  </a:lnTo>
                  <a:lnTo>
                    <a:pt x="93287" y="11079"/>
                  </a:lnTo>
                  <a:lnTo>
                    <a:pt x="1016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SMARTInkShape-745">
              <a:extLst>
                <a:ext uri="{FF2B5EF4-FFF2-40B4-BE49-F238E27FC236}">
                  <a16:creationId xmlns:a16="http://schemas.microsoft.com/office/drawing/2014/main" id="{D4D4762B-F04D-4C04-9D85-C37792567556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456363" y="3765550"/>
              <a:ext cx="139701" cy="37200"/>
            </a:xfrm>
            <a:custGeom>
              <a:avLst/>
              <a:gdLst/>
              <a:ahLst/>
              <a:cxnLst/>
              <a:rect l="0" t="0" r="0" b="0"/>
              <a:pathLst>
                <a:path w="139701" h="37200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5775" y="10831"/>
                  </a:lnTo>
                  <a:lnTo>
                    <a:pt x="30658" y="27526"/>
                  </a:lnTo>
                  <a:lnTo>
                    <a:pt x="77219" y="37107"/>
                  </a:lnTo>
                  <a:lnTo>
                    <a:pt x="97437" y="37199"/>
                  </a:lnTo>
                  <a:lnTo>
                    <a:pt x="13970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MARTInkShape-746">
              <a:extLst>
                <a:ext uri="{FF2B5EF4-FFF2-40B4-BE49-F238E27FC236}">
                  <a16:creationId xmlns:a16="http://schemas.microsoft.com/office/drawing/2014/main" id="{7FD31A1F-FB51-46EB-AE93-24C90F4897B4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6488343" y="3848100"/>
              <a:ext cx="18821" cy="139701"/>
            </a:xfrm>
            <a:custGeom>
              <a:avLst/>
              <a:gdLst/>
              <a:ahLst/>
              <a:cxnLst/>
              <a:rect l="0" t="0" r="0" b="0"/>
              <a:pathLst>
                <a:path w="18821" h="139701">
                  <a:moveTo>
                    <a:pt x="18820" y="0"/>
                  </a:moveTo>
                  <a:lnTo>
                    <a:pt x="18820" y="0"/>
                  </a:lnTo>
                  <a:lnTo>
                    <a:pt x="15448" y="6742"/>
                  </a:lnTo>
                  <a:lnTo>
                    <a:pt x="3709" y="51858"/>
                  </a:lnTo>
                  <a:lnTo>
                    <a:pt x="0" y="85187"/>
                  </a:lnTo>
                  <a:lnTo>
                    <a:pt x="543" y="101676"/>
                  </a:lnTo>
                  <a:lnTo>
                    <a:pt x="1247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SMARTInkShape-Group174">
            <a:extLst>
              <a:ext uri="{FF2B5EF4-FFF2-40B4-BE49-F238E27FC236}">
                <a16:creationId xmlns:a16="http://schemas.microsoft.com/office/drawing/2014/main" id="{45C0F93D-508E-4F57-B02E-3D28083D8AB6}"/>
              </a:ext>
            </a:extLst>
          </p:cNvPr>
          <p:cNvGrpSpPr/>
          <p:nvPr/>
        </p:nvGrpSpPr>
        <p:grpSpPr>
          <a:xfrm>
            <a:off x="6856413" y="4083050"/>
            <a:ext cx="457201" cy="241298"/>
            <a:chOff x="6856413" y="4083050"/>
            <a:chExt cx="457201" cy="241298"/>
          </a:xfrm>
        </p:grpSpPr>
        <p:sp>
          <p:nvSpPr>
            <p:cNvPr id="178" name="SMARTInkShape-747">
              <a:extLst>
                <a:ext uri="{FF2B5EF4-FFF2-40B4-BE49-F238E27FC236}">
                  <a16:creationId xmlns:a16="http://schemas.microsoft.com/office/drawing/2014/main" id="{E33CA07F-A41F-4FD4-8A26-F0CDA316833D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856413" y="4171950"/>
              <a:ext cx="177801" cy="25140"/>
            </a:xfrm>
            <a:custGeom>
              <a:avLst/>
              <a:gdLst/>
              <a:ahLst/>
              <a:cxnLst/>
              <a:rect l="0" t="0" r="0" b="0"/>
              <a:pathLst>
                <a:path w="177801" h="25140">
                  <a:moveTo>
                    <a:pt x="0" y="19050"/>
                  </a:moveTo>
                  <a:lnTo>
                    <a:pt x="0" y="19050"/>
                  </a:lnTo>
                  <a:lnTo>
                    <a:pt x="3371" y="19050"/>
                  </a:lnTo>
                  <a:lnTo>
                    <a:pt x="6907" y="20932"/>
                  </a:lnTo>
                  <a:lnTo>
                    <a:pt x="8838" y="22421"/>
                  </a:lnTo>
                  <a:lnTo>
                    <a:pt x="14747" y="24076"/>
                  </a:lnTo>
                  <a:lnTo>
                    <a:pt x="33408" y="25139"/>
                  </a:lnTo>
                  <a:lnTo>
                    <a:pt x="76656" y="17551"/>
                  </a:lnTo>
                  <a:lnTo>
                    <a:pt x="120550" y="8525"/>
                  </a:lnTo>
                  <a:lnTo>
                    <a:pt x="165385" y="968"/>
                  </a:lnTo>
                  <a:lnTo>
                    <a:pt x="1778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SMARTInkShape-748">
              <a:extLst>
                <a:ext uri="{FF2B5EF4-FFF2-40B4-BE49-F238E27FC236}">
                  <a16:creationId xmlns:a16="http://schemas.microsoft.com/office/drawing/2014/main" id="{422E7850-A838-4AD5-8AED-B5EA457371D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151282" y="4083050"/>
              <a:ext cx="162332" cy="241298"/>
            </a:xfrm>
            <a:custGeom>
              <a:avLst/>
              <a:gdLst/>
              <a:ahLst/>
              <a:cxnLst/>
              <a:rect l="0" t="0" r="0" b="0"/>
              <a:pathLst>
                <a:path w="162332" h="241298">
                  <a:moveTo>
                    <a:pt x="86131" y="0"/>
                  </a:moveTo>
                  <a:lnTo>
                    <a:pt x="86131" y="0"/>
                  </a:lnTo>
                  <a:lnTo>
                    <a:pt x="82759" y="0"/>
                  </a:lnTo>
                  <a:lnTo>
                    <a:pt x="79223" y="1882"/>
                  </a:lnTo>
                  <a:lnTo>
                    <a:pt x="73889" y="5069"/>
                  </a:lnTo>
                  <a:lnTo>
                    <a:pt x="39775" y="23305"/>
                  </a:lnTo>
                  <a:lnTo>
                    <a:pt x="4837" y="55896"/>
                  </a:lnTo>
                  <a:lnTo>
                    <a:pt x="4139" y="58474"/>
                  </a:lnTo>
                  <a:lnTo>
                    <a:pt x="3691" y="65878"/>
                  </a:lnTo>
                  <a:lnTo>
                    <a:pt x="6984" y="75415"/>
                  </a:lnTo>
                  <a:lnTo>
                    <a:pt x="16450" y="88518"/>
                  </a:lnTo>
                  <a:lnTo>
                    <a:pt x="21295" y="92964"/>
                  </a:lnTo>
                  <a:lnTo>
                    <a:pt x="31250" y="100139"/>
                  </a:lnTo>
                  <a:lnTo>
                    <a:pt x="58599" y="142012"/>
                  </a:lnTo>
                  <a:lnTo>
                    <a:pt x="76958" y="174160"/>
                  </a:lnTo>
                  <a:lnTo>
                    <a:pt x="79670" y="201989"/>
                  </a:lnTo>
                  <a:lnTo>
                    <a:pt x="77850" y="208071"/>
                  </a:lnTo>
                  <a:lnTo>
                    <a:pt x="68943" y="219939"/>
                  </a:lnTo>
                  <a:lnTo>
                    <a:pt x="55770" y="232816"/>
                  </a:lnTo>
                  <a:lnTo>
                    <a:pt x="45776" y="238473"/>
                  </a:lnTo>
                  <a:lnTo>
                    <a:pt x="35721" y="240742"/>
                  </a:lnTo>
                  <a:lnTo>
                    <a:pt x="4915" y="241297"/>
                  </a:lnTo>
                  <a:lnTo>
                    <a:pt x="4470" y="240593"/>
                  </a:lnTo>
                  <a:lnTo>
                    <a:pt x="3139" y="236230"/>
                  </a:lnTo>
                  <a:lnTo>
                    <a:pt x="326" y="232461"/>
                  </a:lnTo>
                  <a:lnTo>
                    <a:pt x="0" y="230469"/>
                  </a:lnTo>
                  <a:lnTo>
                    <a:pt x="488" y="228435"/>
                  </a:lnTo>
                  <a:lnTo>
                    <a:pt x="4546" y="222201"/>
                  </a:lnTo>
                  <a:lnTo>
                    <a:pt x="8243" y="216584"/>
                  </a:lnTo>
                  <a:lnTo>
                    <a:pt x="15702" y="202227"/>
                  </a:lnTo>
                  <a:lnTo>
                    <a:pt x="52117" y="158423"/>
                  </a:lnTo>
                  <a:lnTo>
                    <a:pt x="88356" y="114281"/>
                  </a:lnTo>
                  <a:lnTo>
                    <a:pt x="128179" y="68967"/>
                  </a:lnTo>
                  <a:lnTo>
                    <a:pt x="147712" y="43010"/>
                  </a:lnTo>
                  <a:lnTo>
                    <a:pt x="162331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SMARTInkShape-Group175">
            <a:extLst>
              <a:ext uri="{FF2B5EF4-FFF2-40B4-BE49-F238E27FC236}">
                <a16:creationId xmlns:a16="http://schemas.microsoft.com/office/drawing/2014/main" id="{2DFDD1E8-622C-4BCC-9BD0-70520684DA06}"/>
              </a:ext>
            </a:extLst>
          </p:cNvPr>
          <p:cNvGrpSpPr/>
          <p:nvPr/>
        </p:nvGrpSpPr>
        <p:grpSpPr>
          <a:xfrm>
            <a:off x="7656513" y="4064000"/>
            <a:ext cx="584201" cy="381001"/>
            <a:chOff x="7656513" y="4064000"/>
            <a:chExt cx="584201" cy="381001"/>
          </a:xfrm>
        </p:grpSpPr>
        <p:sp>
          <p:nvSpPr>
            <p:cNvPr id="181" name="SMARTInkShape-749">
              <a:extLst>
                <a:ext uri="{FF2B5EF4-FFF2-40B4-BE49-F238E27FC236}">
                  <a16:creationId xmlns:a16="http://schemas.microsoft.com/office/drawing/2014/main" id="{77125133-2939-40B9-91CB-65523BB71F7A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739063" y="4064000"/>
              <a:ext cx="75939" cy="196851"/>
            </a:xfrm>
            <a:custGeom>
              <a:avLst/>
              <a:gdLst/>
              <a:ahLst/>
              <a:cxnLst/>
              <a:rect l="0" t="0" r="0" b="0"/>
              <a:pathLst>
                <a:path w="75939" h="196851">
                  <a:moveTo>
                    <a:pt x="69850" y="0"/>
                  </a:moveTo>
                  <a:lnTo>
                    <a:pt x="69850" y="0"/>
                  </a:lnTo>
                  <a:lnTo>
                    <a:pt x="73221" y="0"/>
                  </a:lnTo>
                  <a:lnTo>
                    <a:pt x="74214" y="706"/>
                  </a:lnTo>
                  <a:lnTo>
                    <a:pt x="74876" y="1882"/>
                  </a:lnTo>
                  <a:lnTo>
                    <a:pt x="75938" y="8839"/>
                  </a:lnTo>
                  <a:lnTo>
                    <a:pt x="59188" y="52408"/>
                  </a:lnTo>
                  <a:lnTo>
                    <a:pt x="38958" y="95602"/>
                  </a:lnTo>
                  <a:lnTo>
                    <a:pt x="21340" y="139015"/>
                  </a:lnTo>
                  <a:lnTo>
                    <a:pt x="2235" y="186128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MARTInkShape-750">
              <a:extLst>
                <a:ext uri="{FF2B5EF4-FFF2-40B4-BE49-F238E27FC236}">
                  <a16:creationId xmlns:a16="http://schemas.microsoft.com/office/drawing/2014/main" id="{9C8EB59C-DE68-4E42-AA52-5B663C7A7B4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656513" y="4133850"/>
              <a:ext cx="203201" cy="34735"/>
            </a:xfrm>
            <a:custGeom>
              <a:avLst/>
              <a:gdLst/>
              <a:ahLst/>
              <a:cxnLst/>
              <a:rect l="0" t="0" r="0" b="0"/>
              <a:pathLst>
                <a:path w="203201" h="34735">
                  <a:moveTo>
                    <a:pt x="0" y="0"/>
                  </a:moveTo>
                  <a:lnTo>
                    <a:pt x="0" y="0"/>
                  </a:lnTo>
                  <a:lnTo>
                    <a:pt x="17020" y="15609"/>
                  </a:lnTo>
                  <a:lnTo>
                    <a:pt x="45018" y="27343"/>
                  </a:lnTo>
                  <a:lnTo>
                    <a:pt x="88067" y="34734"/>
                  </a:lnTo>
                  <a:lnTo>
                    <a:pt x="135618" y="32631"/>
                  </a:lnTo>
                  <a:lnTo>
                    <a:pt x="182467" y="24920"/>
                  </a:lnTo>
                  <a:lnTo>
                    <a:pt x="20320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SMARTInkShape-751">
              <a:extLst>
                <a:ext uri="{FF2B5EF4-FFF2-40B4-BE49-F238E27FC236}">
                  <a16:creationId xmlns:a16="http://schemas.microsoft.com/office/drawing/2014/main" id="{ABB2C9BB-8E7E-4094-90FF-8290849DFDD1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024916" y="4108450"/>
              <a:ext cx="215798" cy="146049"/>
            </a:xfrm>
            <a:custGeom>
              <a:avLst/>
              <a:gdLst/>
              <a:ahLst/>
              <a:cxnLst/>
              <a:rect l="0" t="0" r="0" b="0"/>
              <a:pathLst>
                <a:path w="215798" h="146049">
                  <a:moveTo>
                    <a:pt x="69747" y="0"/>
                  </a:moveTo>
                  <a:lnTo>
                    <a:pt x="69747" y="0"/>
                  </a:lnTo>
                  <a:lnTo>
                    <a:pt x="69747" y="3371"/>
                  </a:lnTo>
                  <a:lnTo>
                    <a:pt x="67865" y="6908"/>
                  </a:lnTo>
                  <a:lnTo>
                    <a:pt x="65382" y="10831"/>
                  </a:lnTo>
                  <a:lnTo>
                    <a:pt x="63279" y="17007"/>
                  </a:lnTo>
                  <a:lnTo>
                    <a:pt x="45700" y="40349"/>
                  </a:lnTo>
                  <a:lnTo>
                    <a:pt x="36438" y="48096"/>
                  </a:lnTo>
                  <a:lnTo>
                    <a:pt x="14454" y="82431"/>
                  </a:lnTo>
                  <a:lnTo>
                    <a:pt x="12717" y="86730"/>
                  </a:lnTo>
                  <a:lnTo>
                    <a:pt x="1662" y="101597"/>
                  </a:lnTo>
                  <a:lnTo>
                    <a:pt x="129" y="112183"/>
                  </a:lnTo>
                  <a:lnTo>
                    <a:pt x="0" y="116417"/>
                  </a:lnTo>
                  <a:lnTo>
                    <a:pt x="1824" y="120650"/>
                  </a:lnTo>
                  <a:lnTo>
                    <a:pt x="5373" y="125746"/>
                  </a:lnTo>
                  <a:lnTo>
                    <a:pt x="25142" y="136427"/>
                  </a:lnTo>
                  <a:lnTo>
                    <a:pt x="61331" y="145082"/>
                  </a:lnTo>
                  <a:lnTo>
                    <a:pt x="108014" y="146012"/>
                  </a:lnTo>
                  <a:lnTo>
                    <a:pt x="153583" y="146048"/>
                  </a:lnTo>
                  <a:lnTo>
                    <a:pt x="173064" y="144168"/>
                  </a:lnTo>
                  <a:lnTo>
                    <a:pt x="207837" y="137935"/>
                  </a:lnTo>
                  <a:lnTo>
                    <a:pt x="215797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SMARTInkShape-752">
              <a:extLst>
                <a:ext uri="{FF2B5EF4-FFF2-40B4-BE49-F238E27FC236}">
                  <a16:creationId xmlns:a16="http://schemas.microsoft.com/office/drawing/2014/main" id="{19373FCC-772E-4DFB-A18D-49CE6442EF90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069263" y="4152900"/>
              <a:ext cx="82551" cy="292101"/>
            </a:xfrm>
            <a:custGeom>
              <a:avLst/>
              <a:gdLst/>
              <a:ahLst/>
              <a:cxnLst/>
              <a:rect l="0" t="0" r="0" b="0"/>
              <a:pathLst>
                <a:path w="82551" h="292101">
                  <a:moveTo>
                    <a:pt x="82550" y="0"/>
                  </a:moveTo>
                  <a:lnTo>
                    <a:pt x="82550" y="0"/>
                  </a:lnTo>
                  <a:lnTo>
                    <a:pt x="64837" y="46256"/>
                  </a:lnTo>
                  <a:lnTo>
                    <a:pt x="50227" y="83743"/>
                  </a:lnTo>
                  <a:lnTo>
                    <a:pt x="33753" y="128490"/>
                  </a:lnTo>
                  <a:lnTo>
                    <a:pt x="21133" y="165541"/>
                  </a:lnTo>
                  <a:lnTo>
                    <a:pt x="11827" y="203331"/>
                  </a:lnTo>
                  <a:lnTo>
                    <a:pt x="6726" y="248957"/>
                  </a:lnTo>
                  <a:lnTo>
                    <a:pt x="0" y="292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SMARTInkShape-Group176">
            <a:extLst>
              <a:ext uri="{FF2B5EF4-FFF2-40B4-BE49-F238E27FC236}">
                <a16:creationId xmlns:a16="http://schemas.microsoft.com/office/drawing/2014/main" id="{62C3740A-999F-414D-B3F9-6A3BBDC2CF03}"/>
              </a:ext>
            </a:extLst>
          </p:cNvPr>
          <p:cNvGrpSpPr/>
          <p:nvPr/>
        </p:nvGrpSpPr>
        <p:grpSpPr>
          <a:xfrm>
            <a:off x="1046162" y="3282950"/>
            <a:ext cx="2584452" cy="736514"/>
            <a:chOff x="1046162" y="3282950"/>
            <a:chExt cx="2584452" cy="736514"/>
          </a:xfrm>
        </p:grpSpPr>
        <p:sp>
          <p:nvSpPr>
            <p:cNvPr id="186" name="SMARTInkShape-753">
              <a:extLst>
                <a:ext uri="{FF2B5EF4-FFF2-40B4-BE49-F238E27FC236}">
                  <a16:creationId xmlns:a16="http://schemas.microsoft.com/office/drawing/2014/main" id="{4AA0B22E-B41D-44F8-8357-AE9A1BB6901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46162" y="3442853"/>
              <a:ext cx="1250952" cy="500498"/>
            </a:xfrm>
            <a:custGeom>
              <a:avLst/>
              <a:gdLst/>
              <a:ahLst/>
              <a:cxnLst/>
              <a:rect l="0" t="0" r="0" b="0"/>
              <a:pathLst>
                <a:path w="1250952" h="500498">
                  <a:moveTo>
                    <a:pt x="0" y="500497"/>
                  </a:moveTo>
                  <a:lnTo>
                    <a:pt x="0" y="500497"/>
                  </a:lnTo>
                  <a:lnTo>
                    <a:pt x="0" y="495030"/>
                  </a:lnTo>
                  <a:lnTo>
                    <a:pt x="4364" y="489252"/>
                  </a:lnTo>
                  <a:lnTo>
                    <a:pt x="6468" y="483367"/>
                  </a:lnTo>
                  <a:lnTo>
                    <a:pt x="16424" y="466482"/>
                  </a:lnTo>
                  <a:lnTo>
                    <a:pt x="18978" y="458747"/>
                  </a:lnTo>
                  <a:lnTo>
                    <a:pt x="22076" y="454190"/>
                  </a:lnTo>
                  <a:lnTo>
                    <a:pt x="25804" y="451694"/>
                  </a:lnTo>
                  <a:lnTo>
                    <a:pt x="27786" y="451028"/>
                  </a:lnTo>
                  <a:lnTo>
                    <a:pt x="29108" y="449879"/>
                  </a:lnTo>
                  <a:lnTo>
                    <a:pt x="41807" y="422588"/>
                  </a:lnTo>
                  <a:lnTo>
                    <a:pt x="43276" y="416952"/>
                  </a:lnTo>
                  <a:lnTo>
                    <a:pt x="47691" y="412096"/>
                  </a:lnTo>
                  <a:lnTo>
                    <a:pt x="53652" y="406880"/>
                  </a:lnTo>
                  <a:lnTo>
                    <a:pt x="89042" y="359263"/>
                  </a:lnTo>
                  <a:lnTo>
                    <a:pt x="128886" y="314591"/>
                  </a:lnTo>
                  <a:lnTo>
                    <a:pt x="175771" y="270548"/>
                  </a:lnTo>
                  <a:lnTo>
                    <a:pt x="222460" y="227105"/>
                  </a:lnTo>
                  <a:lnTo>
                    <a:pt x="266713" y="193808"/>
                  </a:lnTo>
                  <a:lnTo>
                    <a:pt x="311151" y="168986"/>
                  </a:lnTo>
                  <a:lnTo>
                    <a:pt x="355601" y="143958"/>
                  </a:lnTo>
                  <a:lnTo>
                    <a:pt x="397071" y="119249"/>
                  </a:lnTo>
                  <a:lnTo>
                    <a:pt x="441260" y="99377"/>
                  </a:lnTo>
                  <a:lnTo>
                    <a:pt x="479587" y="80978"/>
                  </a:lnTo>
                  <a:lnTo>
                    <a:pt x="505226" y="72336"/>
                  </a:lnTo>
                  <a:lnTo>
                    <a:pt x="528110" y="66012"/>
                  </a:lnTo>
                  <a:lnTo>
                    <a:pt x="569523" y="52246"/>
                  </a:lnTo>
                  <a:lnTo>
                    <a:pt x="611735" y="41244"/>
                  </a:lnTo>
                  <a:lnTo>
                    <a:pt x="659148" y="33953"/>
                  </a:lnTo>
                  <a:lnTo>
                    <a:pt x="702037" y="26013"/>
                  </a:lnTo>
                  <a:lnTo>
                    <a:pt x="744958" y="19410"/>
                  </a:lnTo>
                  <a:lnTo>
                    <a:pt x="792089" y="12330"/>
                  </a:lnTo>
                  <a:lnTo>
                    <a:pt x="834027" y="8279"/>
                  </a:lnTo>
                  <a:lnTo>
                    <a:pt x="879305" y="0"/>
                  </a:lnTo>
                  <a:lnTo>
                    <a:pt x="926905" y="4676"/>
                  </a:lnTo>
                  <a:lnTo>
                    <a:pt x="971539" y="7048"/>
                  </a:lnTo>
                  <a:lnTo>
                    <a:pt x="1010532" y="20122"/>
                  </a:lnTo>
                  <a:lnTo>
                    <a:pt x="1030155" y="33571"/>
                  </a:lnTo>
                  <a:lnTo>
                    <a:pt x="1062433" y="65074"/>
                  </a:lnTo>
                  <a:lnTo>
                    <a:pt x="1095122" y="110905"/>
                  </a:lnTo>
                  <a:lnTo>
                    <a:pt x="1103319" y="133783"/>
                  </a:lnTo>
                  <a:lnTo>
                    <a:pt x="1109475" y="144374"/>
                  </a:lnTo>
                  <a:lnTo>
                    <a:pt x="1116614" y="165150"/>
                  </a:lnTo>
                  <a:lnTo>
                    <a:pt x="1115280" y="171773"/>
                  </a:lnTo>
                  <a:lnTo>
                    <a:pt x="1112047" y="184151"/>
                  </a:lnTo>
                  <a:lnTo>
                    <a:pt x="1111251" y="208390"/>
                  </a:lnTo>
                  <a:lnTo>
                    <a:pt x="1111251" y="205024"/>
                  </a:lnTo>
                  <a:lnTo>
                    <a:pt x="1110545" y="204031"/>
                  </a:lnTo>
                  <a:lnTo>
                    <a:pt x="1109369" y="203370"/>
                  </a:lnTo>
                  <a:lnTo>
                    <a:pt x="1107879" y="202929"/>
                  </a:lnTo>
                  <a:lnTo>
                    <a:pt x="1106886" y="201930"/>
                  </a:lnTo>
                  <a:lnTo>
                    <a:pt x="1105783" y="198937"/>
                  </a:lnTo>
                  <a:lnTo>
                    <a:pt x="1104199" y="173806"/>
                  </a:lnTo>
                  <a:lnTo>
                    <a:pt x="1099875" y="164222"/>
                  </a:lnTo>
                  <a:lnTo>
                    <a:pt x="1099434" y="162014"/>
                  </a:lnTo>
                  <a:lnTo>
                    <a:pt x="1092135" y="147730"/>
                  </a:lnTo>
                  <a:lnTo>
                    <a:pt x="1090746" y="146786"/>
                  </a:lnTo>
                  <a:lnTo>
                    <a:pt x="1067155" y="137107"/>
                  </a:lnTo>
                  <a:lnTo>
                    <a:pt x="1062725" y="134379"/>
                  </a:lnTo>
                  <a:lnTo>
                    <a:pt x="1055375" y="132485"/>
                  </a:lnTo>
                  <a:lnTo>
                    <a:pt x="1047751" y="125847"/>
                  </a:lnTo>
                  <a:lnTo>
                    <a:pt x="1047751" y="138056"/>
                  </a:lnTo>
                  <a:lnTo>
                    <a:pt x="1049632" y="143738"/>
                  </a:lnTo>
                  <a:lnTo>
                    <a:pt x="1051121" y="146241"/>
                  </a:lnTo>
                  <a:lnTo>
                    <a:pt x="1053512" y="159692"/>
                  </a:lnTo>
                  <a:lnTo>
                    <a:pt x="1053839" y="165113"/>
                  </a:lnTo>
                  <a:lnTo>
                    <a:pt x="1055866" y="169875"/>
                  </a:lnTo>
                  <a:lnTo>
                    <a:pt x="1057394" y="172132"/>
                  </a:lnTo>
                  <a:lnTo>
                    <a:pt x="1061929" y="187986"/>
                  </a:lnTo>
                  <a:lnTo>
                    <a:pt x="1064636" y="192975"/>
                  </a:lnTo>
                  <a:lnTo>
                    <a:pt x="1066864" y="199751"/>
                  </a:lnTo>
                  <a:lnTo>
                    <a:pt x="1069886" y="204084"/>
                  </a:lnTo>
                  <a:lnTo>
                    <a:pt x="1073581" y="206480"/>
                  </a:lnTo>
                  <a:lnTo>
                    <a:pt x="1077575" y="208250"/>
                  </a:lnTo>
                  <a:lnTo>
                    <a:pt x="1083791" y="212509"/>
                  </a:lnTo>
                  <a:lnTo>
                    <a:pt x="1090101" y="214790"/>
                  </a:lnTo>
                  <a:lnTo>
                    <a:pt x="1096439" y="218915"/>
                  </a:lnTo>
                  <a:lnTo>
                    <a:pt x="1102785" y="220451"/>
                  </a:lnTo>
                  <a:lnTo>
                    <a:pt x="1107018" y="220810"/>
                  </a:lnTo>
                  <a:lnTo>
                    <a:pt x="1154553" y="205310"/>
                  </a:lnTo>
                  <a:lnTo>
                    <a:pt x="1176807" y="197169"/>
                  </a:lnTo>
                  <a:lnTo>
                    <a:pt x="1193673" y="184841"/>
                  </a:lnTo>
                  <a:lnTo>
                    <a:pt x="1205613" y="179990"/>
                  </a:lnTo>
                  <a:lnTo>
                    <a:pt x="1211515" y="172488"/>
                  </a:lnTo>
                  <a:lnTo>
                    <a:pt x="1227315" y="145090"/>
                  </a:lnTo>
                  <a:lnTo>
                    <a:pt x="1250951" y="10679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SMARTInkShape-754">
              <a:extLst>
                <a:ext uri="{FF2B5EF4-FFF2-40B4-BE49-F238E27FC236}">
                  <a16:creationId xmlns:a16="http://schemas.microsoft.com/office/drawing/2014/main" id="{BD5879A4-BCB7-402D-8933-5D881001EC9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668463" y="3282950"/>
              <a:ext cx="1775113" cy="698501"/>
            </a:xfrm>
            <a:custGeom>
              <a:avLst/>
              <a:gdLst/>
              <a:ahLst/>
              <a:cxnLst/>
              <a:rect l="0" t="0" r="0" b="0"/>
              <a:pathLst>
                <a:path w="1775113" h="698501">
                  <a:moveTo>
                    <a:pt x="0" y="120650"/>
                  </a:moveTo>
                  <a:lnTo>
                    <a:pt x="0" y="120650"/>
                  </a:lnTo>
                  <a:lnTo>
                    <a:pt x="9459" y="120650"/>
                  </a:lnTo>
                  <a:lnTo>
                    <a:pt x="10539" y="119945"/>
                  </a:lnTo>
                  <a:lnTo>
                    <a:pt x="11259" y="118768"/>
                  </a:lnTo>
                  <a:lnTo>
                    <a:pt x="11739" y="117279"/>
                  </a:lnTo>
                  <a:lnTo>
                    <a:pt x="12765" y="116286"/>
                  </a:lnTo>
                  <a:lnTo>
                    <a:pt x="15786" y="115183"/>
                  </a:lnTo>
                  <a:lnTo>
                    <a:pt x="23474" y="113769"/>
                  </a:lnTo>
                  <a:lnTo>
                    <a:pt x="30395" y="109988"/>
                  </a:lnTo>
                  <a:lnTo>
                    <a:pt x="40364" y="107848"/>
                  </a:lnTo>
                  <a:lnTo>
                    <a:pt x="48805" y="103765"/>
                  </a:lnTo>
                  <a:lnTo>
                    <a:pt x="93159" y="95537"/>
                  </a:lnTo>
                  <a:lnTo>
                    <a:pt x="139866" y="84277"/>
                  </a:lnTo>
                  <a:lnTo>
                    <a:pt x="184159" y="73813"/>
                  </a:lnTo>
                  <a:lnTo>
                    <a:pt x="231088" y="66827"/>
                  </a:lnTo>
                  <a:lnTo>
                    <a:pt x="278124" y="57031"/>
                  </a:lnTo>
                  <a:lnTo>
                    <a:pt x="322270" y="46551"/>
                  </a:lnTo>
                  <a:lnTo>
                    <a:pt x="362474" y="38097"/>
                  </a:lnTo>
                  <a:lnTo>
                    <a:pt x="404386" y="29633"/>
                  </a:lnTo>
                  <a:lnTo>
                    <a:pt x="451706" y="24825"/>
                  </a:lnTo>
                  <a:lnTo>
                    <a:pt x="488498" y="16920"/>
                  </a:lnTo>
                  <a:lnTo>
                    <a:pt x="534773" y="11652"/>
                  </a:lnTo>
                  <a:lnTo>
                    <a:pt x="571907" y="7921"/>
                  </a:lnTo>
                  <a:lnTo>
                    <a:pt x="611602" y="4934"/>
                  </a:lnTo>
                  <a:lnTo>
                    <a:pt x="652761" y="1462"/>
                  </a:lnTo>
                  <a:lnTo>
                    <a:pt x="691768" y="433"/>
                  </a:lnTo>
                  <a:lnTo>
                    <a:pt x="730136" y="128"/>
                  </a:lnTo>
                  <a:lnTo>
                    <a:pt x="770197" y="38"/>
                  </a:lnTo>
                  <a:lnTo>
                    <a:pt x="811465" y="11"/>
                  </a:lnTo>
                  <a:lnTo>
                    <a:pt x="854267" y="3"/>
                  </a:lnTo>
                  <a:lnTo>
                    <a:pt x="898934" y="1"/>
                  </a:lnTo>
                  <a:lnTo>
                    <a:pt x="942743" y="0"/>
                  </a:lnTo>
                  <a:lnTo>
                    <a:pt x="987709" y="0"/>
                  </a:lnTo>
                  <a:lnTo>
                    <a:pt x="1029724" y="1882"/>
                  </a:lnTo>
                  <a:lnTo>
                    <a:pt x="1073453" y="5026"/>
                  </a:lnTo>
                  <a:lnTo>
                    <a:pt x="1115808" y="7839"/>
                  </a:lnTo>
                  <a:lnTo>
                    <a:pt x="1157050" y="13141"/>
                  </a:lnTo>
                  <a:lnTo>
                    <a:pt x="1198668" y="21062"/>
                  </a:lnTo>
                  <a:lnTo>
                    <a:pt x="1237810" y="30465"/>
                  </a:lnTo>
                  <a:lnTo>
                    <a:pt x="1274338" y="37719"/>
                  </a:lnTo>
                  <a:lnTo>
                    <a:pt x="1318285" y="49862"/>
                  </a:lnTo>
                  <a:lnTo>
                    <a:pt x="1364596" y="65849"/>
                  </a:lnTo>
                  <a:lnTo>
                    <a:pt x="1404266" y="82596"/>
                  </a:lnTo>
                  <a:lnTo>
                    <a:pt x="1451317" y="104429"/>
                  </a:lnTo>
                  <a:lnTo>
                    <a:pt x="1497643" y="133722"/>
                  </a:lnTo>
                  <a:lnTo>
                    <a:pt x="1542408" y="166015"/>
                  </a:lnTo>
                  <a:lnTo>
                    <a:pt x="1587462" y="203842"/>
                  </a:lnTo>
                  <a:lnTo>
                    <a:pt x="1625040" y="247688"/>
                  </a:lnTo>
                  <a:lnTo>
                    <a:pt x="1650950" y="287635"/>
                  </a:lnTo>
                  <a:lnTo>
                    <a:pt x="1671369" y="329808"/>
                  </a:lnTo>
                  <a:lnTo>
                    <a:pt x="1690539" y="373292"/>
                  </a:lnTo>
                  <a:lnTo>
                    <a:pt x="1709979" y="419021"/>
                  </a:lnTo>
                  <a:lnTo>
                    <a:pt x="1725066" y="463545"/>
                  </a:lnTo>
                  <a:lnTo>
                    <a:pt x="1742015" y="510979"/>
                  </a:lnTo>
                  <a:lnTo>
                    <a:pt x="1758950" y="557035"/>
                  </a:lnTo>
                  <a:lnTo>
                    <a:pt x="1762477" y="567188"/>
                  </a:lnTo>
                  <a:lnTo>
                    <a:pt x="1770657" y="610562"/>
                  </a:lnTo>
                  <a:lnTo>
                    <a:pt x="1775112" y="630120"/>
                  </a:lnTo>
                  <a:lnTo>
                    <a:pt x="1771684" y="676906"/>
                  </a:lnTo>
                  <a:lnTo>
                    <a:pt x="1771654" y="687860"/>
                  </a:lnTo>
                  <a:lnTo>
                    <a:pt x="1769770" y="692125"/>
                  </a:lnTo>
                  <a:lnTo>
                    <a:pt x="1765300" y="6985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MARTInkShape-755">
              <a:extLst>
                <a:ext uri="{FF2B5EF4-FFF2-40B4-BE49-F238E27FC236}">
                  <a16:creationId xmlns:a16="http://schemas.microsoft.com/office/drawing/2014/main" id="{5768591F-9576-4E26-89F0-7301ECE68D03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3385704" y="3867230"/>
              <a:ext cx="244910" cy="152234"/>
            </a:xfrm>
            <a:custGeom>
              <a:avLst/>
              <a:gdLst/>
              <a:ahLst/>
              <a:cxnLst/>
              <a:rect l="0" t="0" r="0" b="0"/>
              <a:pathLst>
                <a:path w="244910" h="152234">
                  <a:moveTo>
                    <a:pt x="9959" y="25320"/>
                  </a:moveTo>
                  <a:lnTo>
                    <a:pt x="9959" y="25320"/>
                  </a:lnTo>
                  <a:lnTo>
                    <a:pt x="9959" y="13764"/>
                  </a:lnTo>
                  <a:lnTo>
                    <a:pt x="9253" y="13383"/>
                  </a:lnTo>
                  <a:lnTo>
                    <a:pt x="6587" y="12959"/>
                  </a:lnTo>
                  <a:lnTo>
                    <a:pt x="5594" y="12141"/>
                  </a:lnTo>
                  <a:lnTo>
                    <a:pt x="3686" y="6541"/>
                  </a:lnTo>
                  <a:lnTo>
                    <a:pt x="3609" y="0"/>
                  </a:lnTo>
                  <a:lnTo>
                    <a:pt x="3609" y="9564"/>
                  </a:lnTo>
                  <a:lnTo>
                    <a:pt x="5490" y="13143"/>
                  </a:lnTo>
                  <a:lnTo>
                    <a:pt x="7973" y="17086"/>
                  </a:lnTo>
                  <a:lnTo>
                    <a:pt x="9370" y="23978"/>
                  </a:lnTo>
                  <a:lnTo>
                    <a:pt x="9079" y="34643"/>
                  </a:lnTo>
                  <a:lnTo>
                    <a:pt x="4182" y="63626"/>
                  </a:lnTo>
                  <a:lnTo>
                    <a:pt x="3073" y="77671"/>
                  </a:lnTo>
                  <a:lnTo>
                    <a:pt x="0" y="90769"/>
                  </a:lnTo>
                  <a:lnTo>
                    <a:pt x="4193" y="123963"/>
                  </a:lnTo>
                  <a:lnTo>
                    <a:pt x="8642" y="130904"/>
                  </a:lnTo>
                  <a:lnTo>
                    <a:pt x="18530" y="141704"/>
                  </a:lnTo>
                  <a:lnTo>
                    <a:pt x="22705" y="144074"/>
                  </a:lnTo>
                  <a:lnTo>
                    <a:pt x="26913" y="145833"/>
                  </a:lnTo>
                  <a:lnTo>
                    <a:pt x="33248" y="150084"/>
                  </a:lnTo>
                  <a:lnTo>
                    <a:pt x="39594" y="151658"/>
                  </a:lnTo>
                  <a:lnTo>
                    <a:pt x="50175" y="152233"/>
                  </a:lnTo>
                  <a:lnTo>
                    <a:pt x="71714" y="146845"/>
                  </a:lnTo>
                  <a:lnTo>
                    <a:pt x="75117" y="145142"/>
                  </a:lnTo>
                  <a:lnTo>
                    <a:pt x="121339" y="109667"/>
                  </a:lnTo>
                  <a:lnTo>
                    <a:pt x="162884" y="76108"/>
                  </a:lnTo>
                  <a:lnTo>
                    <a:pt x="206657" y="39901"/>
                  </a:lnTo>
                  <a:lnTo>
                    <a:pt x="234834" y="22354"/>
                  </a:lnTo>
                  <a:lnTo>
                    <a:pt x="236075" y="21931"/>
                  </a:lnTo>
                  <a:lnTo>
                    <a:pt x="236903" y="22355"/>
                  </a:lnTo>
                  <a:lnTo>
                    <a:pt x="237455" y="23343"/>
                  </a:lnTo>
                  <a:lnTo>
                    <a:pt x="238528" y="24002"/>
                  </a:lnTo>
                  <a:lnTo>
                    <a:pt x="244909" y="2532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SMARTInkShape-Group177">
            <a:extLst>
              <a:ext uri="{FF2B5EF4-FFF2-40B4-BE49-F238E27FC236}">
                <a16:creationId xmlns:a16="http://schemas.microsoft.com/office/drawing/2014/main" id="{4A9C64DE-7C38-494C-AD76-1218C7D12F25}"/>
              </a:ext>
            </a:extLst>
          </p:cNvPr>
          <p:cNvGrpSpPr/>
          <p:nvPr/>
        </p:nvGrpSpPr>
        <p:grpSpPr>
          <a:xfrm>
            <a:off x="8342313" y="4076700"/>
            <a:ext cx="228601" cy="195891"/>
            <a:chOff x="8342313" y="4076700"/>
            <a:chExt cx="228601" cy="195891"/>
          </a:xfrm>
        </p:grpSpPr>
        <p:sp>
          <p:nvSpPr>
            <p:cNvPr id="190" name="SMARTInkShape-756">
              <a:extLst>
                <a:ext uri="{FF2B5EF4-FFF2-40B4-BE49-F238E27FC236}">
                  <a16:creationId xmlns:a16="http://schemas.microsoft.com/office/drawing/2014/main" id="{9A6E79F9-D4CF-47AA-9DD6-7708BEDCD097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437563" y="4076700"/>
              <a:ext cx="133351" cy="12701"/>
            </a:xfrm>
            <a:custGeom>
              <a:avLst/>
              <a:gdLst/>
              <a:ahLst/>
              <a:cxnLst/>
              <a:rect l="0" t="0" r="0" b="0"/>
              <a:pathLst>
                <a:path w="133351" h="12701">
                  <a:moveTo>
                    <a:pt x="0" y="0"/>
                  </a:moveTo>
                  <a:lnTo>
                    <a:pt x="0" y="0"/>
                  </a:lnTo>
                  <a:lnTo>
                    <a:pt x="45827" y="0"/>
                  </a:lnTo>
                  <a:lnTo>
                    <a:pt x="53528" y="706"/>
                  </a:lnTo>
                  <a:lnTo>
                    <a:pt x="74006" y="5762"/>
                  </a:lnTo>
                  <a:lnTo>
                    <a:pt x="99993" y="7040"/>
                  </a:lnTo>
                  <a:lnTo>
                    <a:pt x="115508" y="11816"/>
                  </a:lnTo>
                  <a:lnTo>
                    <a:pt x="13335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SMARTInkShape-757">
              <a:extLst>
                <a:ext uri="{FF2B5EF4-FFF2-40B4-BE49-F238E27FC236}">
                  <a16:creationId xmlns:a16="http://schemas.microsoft.com/office/drawing/2014/main" id="{E74A48C8-33B4-46F1-B22F-12D93975B4D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342313" y="4260850"/>
              <a:ext cx="152401" cy="11741"/>
            </a:xfrm>
            <a:custGeom>
              <a:avLst/>
              <a:gdLst/>
              <a:ahLst/>
              <a:cxnLst/>
              <a:rect l="0" t="0" r="0" b="0"/>
              <a:pathLst>
                <a:path w="152401" h="11741">
                  <a:moveTo>
                    <a:pt x="0" y="0"/>
                  </a:moveTo>
                  <a:lnTo>
                    <a:pt x="0" y="0"/>
                  </a:lnTo>
                  <a:lnTo>
                    <a:pt x="6480" y="706"/>
                  </a:lnTo>
                  <a:lnTo>
                    <a:pt x="51052" y="9460"/>
                  </a:lnTo>
                  <a:lnTo>
                    <a:pt x="69924" y="11740"/>
                  </a:lnTo>
                  <a:lnTo>
                    <a:pt x="116795" y="7148"/>
                  </a:lnTo>
                  <a:lnTo>
                    <a:pt x="1524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SMARTInkShape-Group178">
            <a:extLst>
              <a:ext uri="{FF2B5EF4-FFF2-40B4-BE49-F238E27FC236}">
                <a16:creationId xmlns:a16="http://schemas.microsoft.com/office/drawing/2014/main" id="{C1C312B6-C255-494D-9AF0-A499A2E82465}"/>
              </a:ext>
            </a:extLst>
          </p:cNvPr>
          <p:cNvGrpSpPr/>
          <p:nvPr/>
        </p:nvGrpSpPr>
        <p:grpSpPr>
          <a:xfrm>
            <a:off x="8990283" y="3816350"/>
            <a:ext cx="1599048" cy="571501"/>
            <a:chOff x="8990283" y="3816350"/>
            <a:chExt cx="1599048" cy="571501"/>
          </a:xfrm>
        </p:grpSpPr>
        <p:sp>
          <p:nvSpPr>
            <p:cNvPr id="193" name="SMARTInkShape-758">
              <a:extLst>
                <a:ext uri="{FF2B5EF4-FFF2-40B4-BE49-F238E27FC236}">
                  <a16:creationId xmlns:a16="http://schemas.microsoft.com/office/drawing/2014/main" id="{35DC7B2D-AF21-48F8-A56E-5BD94B3F0D4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990283" y="3879850"/>
              <a:ext cx="260081" cy="336544"/>
            </a:xfrm>
            <a:custGeom>
              <a:avLst/>
              <a:gdLst/>
              <a:ahLst/>
              <a:cxnLst/>
              <a:rect l="0" t="0" r="0" b="0"/>
              <a:pathLst>
                <a:path w="260081" h="336544">
                  <a:moveTo>
                    <a:pt x="69580" y="44450"/>
                  </a:moveTo>
                  <a:lnTo>
                    <a:pt x="69580" y="44450"/>
                  </a:lnTo>
                  <a:lnTo>
                    <a:pt x="64553" y="32517"/>
                  </a:lnTo>
                  <a:lnTo>
                    <a:pt x="64112" y="30145"/>
                  </a:lnTo>
                  <a:lnTo>
                    <a:pt x="63112" y="28563"/>
                  </a:lnTo>
                  <a:lnTo>
                    <a:pt x="61740" y="27509"/>
                  </a:lnTo>
                  <a:lnTo>
                    <a:pt x="60120" y="26806"/>
                  </a:lnTo>
                  <a:lnTo>
                    <a:pt x="59040" y="25632"/>
                  </a:lnTo>
                  <a:lnTo>
                    <a:pt x="57839" y="22446"/>
                  </a:lnTo>
                  <a:lnTo>
                    <a:pt x="57164" y="16685"/>
                  </a:lnTo>
                  <a:lnTo>
                    <a:pt x="56364" y="15357"/>
                  </a:lnTo>
                  <a:lnTo>
                    <a:pt x="55125" y="14471"/>
                  </a:lnTo>
                  <a:lnTo>
                    <a:pt x="53593" y="13881"/>
                  </a:lnTo>
                  <a:lnTo>
                    <a:pt x="52572" y="12782"/>
                  </a:lnTo>
                  <a:lnTo>
                    <a:pt x="51437" y="9679"/>
                  </a:lnTo>
                  <a:lnTo>
                    <a:pt x="50429" y="8569"/>
                  </a:lnTo>
                  <a:lnTo>
                    <a:pt x="38175" y="287"/>
                  </a:lnTo>
                  <a:lnTo>
                    <a:pt x="31480" y="0"/>
                  </a:lnTo>
                  <a:lnTo>
                    <a:pt x="37568" y="6089"/>
                  </a:lnTo>
                  <a:lnTo>
                    <a:pt x="37752" y="9644"/>
                  </a:lnTo>
                  <a:lnTo>
                    <a:pt x="38483" y="10663"/>
                  </a:lnTo>
                  <a:lnTo>
                    <a:pt x="39677" y="11342"/>
                  </a:lnTo>
                  <a:lnTo>
                    <a:pt x="43290" y="12432"/>
                  </a:lnTo>
                  <a:lnTo>
                    <a:pt x="43783" y="14462"/>
                  </a:lnTo>
                  <a:lnTo>
                    <a:pt x="44102" y="21515"/>
                  </a:lnTo>
                  <a:lnTo>
                    <a:pt x="44833" y="22810"/>
                  </a:lnTo>
                  <a:lnTo>
                    <a:pt x="46027" y="23673"/>
                  </a:lnTo>
                  <a:lnTo>
                    <a:pt x="47527" y="24249"/>
                  </a:lnTo>
                  <a:lnTo>
                    <a:pt x="48528" y="25338"/>
                  </a:lnTo>
                  <a:lnTo>
                    <a:pt x="49640" y="28430"/>
                  </a:lnTo>
                  <a:lnTo>
                    <a:pt x="52294" y="40102"/>
                  </a:lnTo>
                  <a:lnTo>
                    <a:pt x="53822" y="43668"/>
                  </a:lnTo>
                  <a:lnTo>
                    <a:pt x="53639" y="51393"/>
                  </a:lnTo>
                  <a:lnTo>
                    <a:pt x="50802" y="73108"/>
                  </a:lnTo>
                  <a:lnTo>
                    <a:pt x="48654" y="116101"/>
                  </a:lnTo>
                  <a:lnTo>
                    <a:pt x="41070" y="158855"/>
                  </a:lnTo>
                  <a:lnTo>
                    <a:pt x="27188" y="201103"/>
                  </a:lnTo>
                  <a:lnTo>
                    <a:pt x="10311" y="247857"/>
                  </a:lnTo>
                  <a:lnTo>
                    <a:pt x="4363" y="283711"/>
                  </a:lnTo>
                  <a:lnTo>
                    <a:pt x="1789" y="289783"/>
                  </a:lnTo>
                  <a:lnTo>
                    <a:pt x="0" y="305915"/>
                  </a:lnTo>
                  <a:lnTo>
                    <a:pt x="615" y="307660"/>
                  </a:lnTo>
                  <a:lnTo>
                    <a:pt x="1732" y="308823"/>
                  </a:lnTo>
                  <a:lnTo>
                    <a:pt x="3181" y="309599"/>
                  </a:lnTo>
                  <a:lnTo>
                    <a:pt x="4147" y="310821"/>
                  </a:lnTo>
                  <a:lnTo>
                    <a:pt x="5221" y="314061"/>
                  </a:lnTo>
                  <a:lnTo>
                    <a:pt x="6004" y="326037"/>
                  </a:lnTo>
                  <a:lnTo>
                    <a:pt x="6735" y="327424"/>
                  </a:lnTo>
                  <a:lnTo>
                    <a:pt x="7927" y="328350"/>
                  </a:lnTo>
                  <a:lnTo>
                    <a:pt x="11134" y="330083"/>
                  </a:lnTo>
                  <a:lnTo>
                    <a:pt x="16906" y="334320"/>
                  </a:lnTo>
                  <a:lnTo>
                    <a:pt x="21004" y="335559"/>
                  </a:lnTo>
                  <a:lnTo>
                    <a:pt x="62029" y="336543"/>
                  </a:lnTo>
                  <a:lnTo>
                    <a:pt x="107393" y="330083"/>
                  </a:lnTo>
                  <a:lnTo>
                    <a:pt x="152113" y="317369"/>
                  </a:lnTo>
                  <a:lnTo>
                    <a:pt x="197859" y="300561"/>
                  </a:lnTo>
                  <a:lnTo>
                    <a:pt x="215464" y="293981"/>
                  </a:lnTo>
                  <a:lnTo>
                    <a:pt x="228281" y="290776"/>
                  </a:lnTo>
                  <a:lnTo>
                    <a:pt x="239134" y="285358"/>
                  </a:lnTo>
                  <a:lnTo>
                    <a:pt x="244421" y="282048"/>
                  </a:lnTo>
                  <a:lnTo>
                    <a:pt x="252364" y="279749"/>
                  </a:lnTo>
                  <a:lnTo>
                    <a:pt x="260080" y="279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SMARTInkShape-759">
              <a:extLst>
                <a:ext uri="{FF2B5EF4-FFF2-40B4-BE49-F238E27FC236}">
                  <a16:creationId xmlns:a16="http://schemas.microsoft.com/office/drawing/2014/main" id="{DA60B384-9ACB-477A-8046-917041904DC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094591" y="4064000"/>
              <a:ext cx="92273" cy="292101"/>
            </a:xfrm>
            <a:custGeom>
              <a:avLst/>
              <a:gdLst/>
              <a:ahLst/>
              <a:cxnLst/>
              <a:rect l="0" t="0" r="0" b="0"/>
              <a:pathLst>
                <a:path w="92273" h="292101">
                  <a:moveTo>
                    <a:pt x="92272" y="0"/>
                  </a:moveTo>
                  <a:lnTo>
                    <a:pt x="92272" y="0"/>
                  </a:lnTo>
                  <a:lnTo>
                    <a:pt x="88901" y="3371"/>
                  </a:lnTo>
                  <a:lnTo>
                    <a:pt x="85364" y="5026"/>
                  </a:lnTo>
                  <a:lnTo>
                    <a:pt x="83433" y="5467"/>
                  </a:lnTo>
                  <a:lnTo>
                    <a:pt x="77345" y="9460"/>
                  </a:lnTo>
                  <a:lnTo>
                    <a:pt x="75054" y="15023"/>
                  </a:lnTo>
                  <a:lnTo>
                    <a:pt x="74443" y="18482"/>
                  </a:lnTo>
                  <a:lnTo>
                    <a:pt x="52238" y="61816"/>
                  </a:lnTo>
                  <a:lnTo>
                    <a:pt x="31487" y="108557"/>
                  </a:lnTo>
                  <a:lnTo>
                    <a:pt x="20384" y="148525"/>
                  </a:lnTo>
                  <a:lnTo>
                    <a:pt x="9732" y="190547"/>
                  </a:lnTo>
                  <a:lnTo>
                    <a:pt x="551" y="232134"/>
                  </a:lnTo>
                  <a:lnTo>
                    <a:pt x="0" y="277354"/>
                  </a:lnTo>
                  <a:lnTo>
                    <a:pt x="3372" y="292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SMARTInkShape-760">
              <a:extLst>
                <a:ext uri="{FF2B5EF4-FFF2-40B4-BE49-F238E27FC236}">
                  <a16:creationId xmlns:a16="http://schemas.microsoft.com/office/drawing/2014/main" id="{28AEE16A-E53B-4573-84B3-D6EA54ACEE5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364663" y="4210050"/>
              <a:ext cx="5468" cy="12701"/>
            </a:xfrm>
            <a:custGeom>
              <a:avLst/>
              <a:gdLst/>
              <a:ahLst/>
              <a:cxnLst/>
              <a:rect l="0" t="0" r="0" b="0"/>
              <a:pathLst>
                <a:path w="5468" h="127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5467" y="6089"/>
                  </a:lnTo>
                  <a:lnTo>
                    <a:pt x="4076" y="8115"/>
                  </a:lnTo>
                  <a:lnTo>
                    <a:pt x="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SMARTInkShape-761">
              <a:extLst>
                <a:ext uri="{FF2B5EF4-FFF2-40B4-BE49-F238E27FC236}">
                  <a16:creationId xmlns:a16="http://schemas.microsoft.com/office/drawing/2014/main" id="{CD9481B4-40AE-4DF0-A171-6A3BC050112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505532" y="4044950"/>
              <a:ext cx="202032" cy="241007"/>
            </a:xfrm>
            <a:custGeom>
              <a:avLst/>
              <a:gdLst/>
              <a:ahLst/>
              <a:cxnLst/>
              <a:rect l="0" t="0" r="0" b="0"/>
              <a:pathLst>
                <a:path w="202032" h="241007">
                  <a:moveTo>
                    <a:pt x="68681" y="0"/>
                  </a:moveTo>
                  <a:lnTo>
                    <a:pt x="68681" y="0"/>
                  </a:lnTo>
                  <a:lnTo>
                    <a:pt x="83607" y="0"/>
                  </a:lnTo>
                  <a:lnTo>
                    <a:pt x="108639" y="6089"/>
                  </a:lnTo>
                  <a:lnTo>
                    <a:pt x="110136" y="6881"/>
                  </a:lnTo>
                  <a:lnTo>
                    <a:pt x="111134" y="8115"/>
                  </a:lnTo>
                  <a:lnTo>
                    <a:pt x="112948" y="11368"/>
                  </a:lnTo>
                  <a:lnTo>
                    <a:pt x="121852" y="24641"/>
                  </a:lnTo>
                  <a:lnTo>
                    <a:pt x="124652" y="33015"/>
                  </a:lnTo>
                  <a:lnTo>
                    <a:pt x="125481" y="43335"/>
                  </a:lnTo>
                  <a:lnTo>
                    <a:pt x="114979" y="76389"/>
                  </a:lnTo>
                  <a:lnTo>
                    <a:pt x="89465" y="120946"/>
                  </a:lnTo>
                  <a:lnTo>
                    <a:pt x="59458" y="166443"/>
                  </a:lnTo>
                  <a:lnTo>
                    <a:pt x="54786" y="177229"/>
                  </a:lnTo>
                  <a:lnTo>
                    <a:pt x="31829" y="201943"/>
                  </a:lnTo>
                  <a:lnTo>
                    <a:pt x="29253" y="202641"/>
                  </a:lnTo>
                  <a:lnTo>
                    <a:pt x="14858" y="203190"/>
                  </a:lnTo>
                  <a:lnTo>
                    <a:pt x="13749" y="202488"/>
                  </a:lnTo>
                  <a:lnTo>
                    <a:pt x="13009" y="201314"/>
                  </a:lnTo>
                  <a:lnTo>
                    <a:pt x="12516" y="199826"/>
                  </a:lnTo>
                  <a:lnTo>
                    <a:pt x="1463" y="185488"/>
                  </a:lnTo>
                  <a:lnTo>
                    <a:pt x="0" y="178630"/>
                  </a:lnTo>
                  <a:lnTo>
                    <a:pt x="1233" y="170878"/>
                  </a:lnTo>
                  <a:lnTo>
                    <a:pt x="5893" y="160462"/>
                  </a:lnTo>
                  <a:lnTo>
                    <a:pt x="20039" y="144034"/>
                  </a:lnTo>
                  <a:lnTo>
                    <a:pt x="24249" y="141626"/>
                  </a:lnTo>
                  <a:lnTo>
                    <a:pt x="32701" y="140081"/>
                  </a:lnTo>
                  <a:lnTo>
                    <a:pt x="42419" y="143184"/>
                  </a:lnTo>
                  <a:lnTo>
                    <a:pt x="53275" y="150553"/>
                  </a:lnTo>
                  <a:lnTo>
                    <a:pt x="57835" y="154637"/>
                  </a:lnTo>
                  <a:lnTo>
                    <a:pt x="60333" y="158803"/>
                  </a:lnTo>
                  <a:lnTo>
                    <a:pt x="60999" y="160903"/>
                  </a:lnTo>
                  <a:lnTo>
                    <a:pt x="65502" y="165116"/>
                  </a:lnTo>
                  <a:lnTo>
                    <a:pt x="71501" y="170046"/>
                  </a:lnTo>
                  <a:lnTo>
                    <a:pt x="86196" y="187796"/>
                  </a:lnTo>
                  <a:lnTo>
                    <a:pt x="107723" y="201032"/>
                  </a:lnTo>
                  <a:lnTo>
                    <a:pt x="112940" y="207418"/>
                  </a:lnTo>
                  <a:lnTo>
                    <a:pt x="121383" y="213779"/>
                  </a:lnTo>
                  <a:lnTo>
                    <a:pt x="125924" y="220132"/>
                  </a:lnTo>
                  <a:lnTo>
                    <a:pt x="142308" y="232128"/>
                  </a:lnTo>
                  <a:lnTo>
                    <a:pt x="151141" y="236274"/>
                  </a:lnTo>
                  <a:lnTo>
                    <a:pt x="153287" y="237949"/>
                  </a:lnTo>
                  <a:lnTo>
                    <a:pt x="159435" y="239811"/>
                  </a:lnTo>
                  <a:lnTo>
                    <a:pt x="174880" y="241006"/>
                  </a:lnTo>
                  <a:lnTo>
                    <a:pt x="181262" y="239288"/>
                  </a:lnTo>
                  <a:lnTo>
                    <a:pt x="202031" y="228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SMARTInkShape-762">
              <a:extLst>
                <a:ext uri="{FF2B5EF4-FFF2-40B4-BE49-F238E27FC236}">
                  <a16:creationId xmlns:a16="http://schemas.microsoft.com/office/drawing/2014/main" id="{BE7D7305-8665-409A-AE9B-8F0D28FF08A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802813" y="3816350"/>
              <a:ext cx="120651" cy="114301"/>
            </a:xfrm>
            <a:custGeom>
              <a:avLst/>
              <a:gdLst/>
              <a:ahLst/>
              <a:cxnLst/>
              <a:rect l="0" t="0" r="0" b="0"/>
              <a:pathLst>
                <a:path w="120651" h="114301">
                  <a:moveTo>
                    <a:pt x="0" y="114300"/>
                  </a:moveTo>
                  <a:lnTo>
                    <a:pt x="0" y="114300"/>
                  </a:lnTo>
                  <a:lnTo>
                    <a:pt x="0" y="110929"/>
                  </a:lnTo>
                  <a:lnTo>
                    <a:pt x="1881" y="107393"/>
                  </a:lnTo>
                  <a:lnTo>
                    <a:pt x="4364" y="103469"/>
                  </a:lnTo>
                  <a:lnTo>
                    <a:pt x="5467" y="99373"/>
                  </a:lnTo>
                  <a:lnTo>
                    <a:pt x="9720" y="95201"/>
                  </a:lnTo>
                  <a:lnTo>
                    <a:pt x="55127" y="58274"/>
                  </a:lnTo>
                  <a:lnTo>
                    <a:pt x="98821" y="26828"/>
                  </a:lnTo>
                  <a:lnTo>
                    <a:pt x="1206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SMARTInkShape-763">
              <a:extLst>
                <a:ext uri="{FF2B5EF4-FFF2-40B4-BE49-F238E27FC236}">
                  <a16:creationId xmlns:a16="http://schemas.microsoft.com/office/drawing/2014/main" id="{1F9EFD2B-8D51-483E-A56C-016D9DD9BAC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818205" y="3829050"/>
              <a:ext cx="137009" cy="31751"/>
            </a:xfrm>
            <a:custGeom>
              <a:avLst/>
              <a:gdLst/>
              <a:ahLst/>
              <a:cxnLst/>
              <a:rect l="0" t="0" r="0" b="0"/>
              <a:pathLst>
                <a:path w="137009" h="31751">
                  <a:moveTo>
                    <a:pt x="3658" y="0"/>
                  </a:moveTo>
                  <a:lnTo>
                    <a:pt x="3658" y="0"/>
                  </a:lnTo>
                  <a:lnTo>
                    <a:pt x="0" y="0"/>
                  </a:lnTo>
                  <a:lnTo>
                    <a:pt x="1562" y="0"/>
                  </a:lnTo>
                  <a:lnTo>
                    <a:pt x="2260" y="706"/>
                  </a:lnTo>
                  <a:lnTo>
                    <a:pt x="3037" y="3371"/>
                  </a:lnTo>
                  <a:lnTo>
                    <a:pt x="3949" y="4364"/>
                  </a:lnTo>
                  <a:lnTo>
                    <a:pt x="38910" y="22636"/>
                  </a:lnTo>
                  <a:lnTo>
                    <a:pt x="82974" y="30760"/>
                  </a:lnTo>
                  <a:lnTo>
                    <a:pt x="128763" y="31739"/>
                  </a:lnTo>
                  <a:lnTo>
                    <a:pt x="137008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SMARTInkShape-764">
              <a:extLst>
                <a:ext uri="{FF2B5EF4-FFF2-40B4-BE49-F238E27FC236}">
                  <a16:creationId xmlns:a16="http://schemas.microsoft.com/office/drawing/2014/main" id="{7741E7CF-DFE2-43A3-87F3-87778E9E8DB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898063" y="3873500"/>
              <a:ext cx="76201" cy="203201"/>
            </a:xfrm>
            <a:custGeom>
              <a:avLst/>
              <a:gdLst/>
              <a:ahLst/>
              <a:cxnLst/>
              <a:rect l="0" t="0" r="0" b="0"/>
              <a:pathLst>
                <a:path w="76201" h="203201">
                  <a:moveTo>
                    <a:pt x="76200" y="0"/>
                  </a:moveTo>
                  <a:lnTo>
                    <a:pt x="76200" y="0"/>
                  </a:lnTo>
                  <a:lnTo>
                    <a:pt x="76200" y="15111"/>
                  </a:lnTo>
                  <a:lnTo>
                    <a:pt x="59193" y="59462"/>
                  </a:lnTo>
                  <a:lnTo>
                    <a:pt x="37538" y="101736"/>
                  </a:lnTo>
                  <a:lnTo>
                    <a:pt x="27115" y="122572"/>
                  </a:lnTo>
                  <a:lnTo>
                    <a:pt x="9705" y="164711"/>
                  </a:lnTo>
                  <a:lnTo>
                    <a:pt x="0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SMARTInkShape-765">
              <a:extLst>
                <a:ext uri="{FF2B5EF4-FFF2-40B4-BE49-F238E27FC236}">
                  <a16:creationId xmlns:a16="http://schemas.microsoft.com/office/drawing/2014/main" id="{331068E4-3268-4CFE-AE6E-AE64F5FB847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0126663" y="4184650"/>
              <a:ext cx="158751" cy="18463"/>
            </a:xfrm>
            <a:custGeom>
              <a:avLst/>
              <a:gdLst/>
              <a:ahLst/>
              <a:cxnLst/>
              <a:rect l="0" t="0" r="0" b="0"/>
              <a:pathLst>
                <a:path w="158751" h="18463">
                  <a:moveTo>
                    <a:pt x="0" y="12700"/>
                  </a:moveTo>
                  <a:lnTo>
                    <a:pt x="0" y="12700"/>
                  </a:lnTo>
                  <a:lnTo>
                    <a:pt x="28375" y="13406"/>
                  </a:lnTo>
                  <a:lnTo>
                    <a:pt x="48628" y="18462"/>
                  </a:lnTo>
                  <a:lnTo>
                    <a:pt x="59876" y="18170"/>
                  </a:lnTo>
                  <a:lnTo>
                    <a:pt x="84720" y="13273"/>
                  </a:lnTo>
                  <a:lnTo>
                    <a:pt x="123530" y="11999"/>
                  </a:lnTo>
                  <a:lnTo>
                    <a:pt x="1587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SMARTInkShape-766">
              <a:extLst>
                <a:ext uri="{FF2B5EF4-FFF2-40B4-BE49-F238E27FC236}">
                  <a16:creationId xmlns:a16="http://schemas.microsoft.com/office/drawing/2014/main" id="{FE684792-A0C0-411C-AAE2-E7B078422A7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377011" y="4114800"/>
              <a:ext cx="194153" cy="152139"/>
            </a:xfrm>
            <a:custGeom>
              <a:avLst/>
              <a:gdLst/>
              <a:ahLst/>
              <a:cxnLst/>
              <a:rect l="0" t="0" r="0" b="0"/>
              <a:pathLst>
                <a:path w="194153" h="152139">
                  <a:moveTo>
                    <a:pt x="60802" y="0"/>
                  </a:moveTo>
                  <a:lnTo>
                    <a:pt x="60802" y="0"/>
                  </a:lnTo>
                  <a:lnTo>
                    <a:pt x="60802" y="3371"/>
                  </a:lnTo>
                  <a:lnTo>
                    <a:pt x="61507" y="4364"/>
                  </a:lnTo>
                  <a:lnTo>
                    <a:pt x="62683" y="5026"/>
                  </a:lnTo>
                  <a:lnTo>
                    <a:pt x="64173" y="5467"/>
                  </a:lnTo>
                  <a:lnTo>
                    <a:pt x="65166" y="7173"/>
                  </a:lnTo>
                  <a:lnTo>
                    <a:pt x="66269" y="12831"/>
                  </a:lnTo>
                  <a:lnTo>
                    <a:pt x="64878" y="18167"/>
                  </a:lnTo>
                  <a:lnTo>
                    <a:pt x="62613" y="22891"/>
                  </a:lnTo>
                  <a:lnTo>
                    <a:pt x="60633" y="29517"/>
                  </a:lnTo>
                  <a:lnTo>
                    <a:pt x="56597" y="36654"/>
                  </a:lnTo>
                  <a:lnTo>
                    <a:pt x="47670" y="63663"/>
                  </a:lnTo>
                  <a:lnTo>
                    <a:pt x="33482" y="88914"/>
                  </a:lnTo>
                  <a:lnTo>
                    <a:pt x="6525" y="118460"/>
                  </a:lnTo>
                  <a:lnTo>
                    <a:pt x="4503" y="124862"/>
                  </a:lnTo>
                  <a:lnTo>
                    <a:pt x="3685" y="132978"/>
                  </a:lnTo>
                  <a:lnTo>
                    <a:pt x="290" y="136611"/>
                  </a:lnTo>
                  <a:lnTo>
                    <a:pt x="0" y="137640"/>
                  </a:lnTo>
                  <a:lnTo>
                    <a:pt x="511" y="138327"/>
                  </a:lnTo>
                  <a:lnTo>
                    <a:pt x="3468" y="139620"/>
                  </a:lnTo>
                  <a:lnTo>
                    <a:pt x="3597" y="143047"/>
                  </a:lnTo>
                  <a:lnTo>
                    <a:pt x="4321" y="144048"/>
                  </a:lnTo>
                  <a:lnTo>
                    <a:pt x="9114" y="145786"/>
                  </a:lnTo>
                  <a:lnTo>
                    <a:pt x="24905" y="146043"/>
                  </a:lnTo>
                  <a:lnTo>
                    <a:pt x="29089" y="147929"/>
                  </a:lnTo>
                  <a:lnTo>
                    <a:pt x="33302" y="150413"/>
                  </a:lnTo>
                  <a:lnTo>
                    <a:pt x="41755" y="152008"/>
                  </a:lnTo>
                  <a:lnTo>
                    <a:pt x="43870" y="152138"/>
                  </a:lnTo>
                  <a:lnTo>
                    <a:pt x="90467" y="146126"/>
                  </a:lnTo>
                  <a:lnTo>
                    <a:pt x="120070" y="145349"/>
                  </a:lnTo>
                  <a:lnTo>
                    <a:pt x="147820" y="138211"/>
                  </a:lnTo>
                  <a:lnTo>
                    <a:pt x="153804" y="135511"/>
                  </a:lnTo>
                  <a:lnTo>
                    <a:pt x="194152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SMARTInkShape-767">
              <a:extLst>
                <a:ext uri="{FF2B5EF4-FFF2-40B4-BE49-F238E27FC236}">
                  <a16:creationId xmlns:a16="http://schemas.microsoft.com/office/drawing/2014/main" id="{58152E2E-AC3A-404D-8FA3-C180ABD5852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0494963" y="4171950"/>
              <a:ext cx="94368" cy="215901"/>
            </a:xfrm>
            <a:custGeom>
              <a:avLst/>
              <a:gdLst/>
              <a:ahLst/>
              <a:cxnLst/>
              <a:rect l="0" t="0" r="0" b="0"/>
              <a:pathLst>
                <a:path w="94368" h="215901">
                  <a:moveTo>
                    <a:pt x="88900" y="0"/>
                  </a:moveTo>
                  <a:lnTo>
                    <a:pt x="88900" y="0"/>
                  </a:lnTo>
                  <a:lnTo>
                    <a:pt x="88900" y="8839"/>
                  </a:lnTo>
                  <a:lnTo>
                    <a:pt x="94367" y="30038"/>
                  </a:lnTo>
                  <a:lnTo>
                    <a:pt x="84366" y="68018"/>
                  </a:lnTo>
                  <a:lnTo>
                    <a:pt x="61043" y="115184"/>
                  </a:lnTo>
                  <a:lnTo>
                    <a:pt x="35790" y="156044"/>
                  </a:lnTo>
                  <a:lnTo>
                    <a:pt x="6277" y="203224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SMARTInkShape-768">
            <a:extLst>
              <a:ext uri="{FF2B5EF4-FFF2-40B4-BE49-F238E27FC236}">
                <a16:creationId xmlns:a16="http://schemas.microsoft.com/office/drawing/2014/main" id="{329D6D16-70EF-45F1-B98B-879428AF49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971213" y="4057650"/>
            <a:ext cx="927101" cy="355544"/>
          </a:xfrm>
          <a:custGeom>
            <a:avLst/>
            <a:gdLst/>
            <a:ahLst/>
            <a:cxnLst/>
            <a:rect l="0" t="0" r="0" b="0"/>
            <a:pathLst>
              <a:path w="927101" h="355544">
                <a:moveTo>
                  <a:pt x="0" y="139700"/>
                </a:moveTo>
                <a:lnTo>
                  <a:pt x="0" y="139700"/>
                </a:lnTo>
                <a:lnTo>
                  <a:pt x="5467" y="139700"/>
                </a:lnTo>
                <a:lnTo>
                  <a:pt x="5761" y="140406"/>
                </a:lnTo>
                <a:lnTo>
                  <a:pt x="6088" y="143071"/>
                </a:lnTo>
                <a:lnTo>
                  <a:pt x="6880" y="144064"/>
                </a:lnTo>
                <a:lnTo>
                  <a:pt x="9643" y="145167"/>
                </a:lnTo>
                <a:lnTo>
                  <a:pt x="10662" y="146167"/>
                </a:lnTo>
                <a:lnTo>
                  <a:pt x="11794" y="149160"/>
                </a:lnTo>
                <a:lnTo>
                  <a:pt x="12802" y="150240"/>
                </a:lnTo>
                <a:lnTo>
                  <a:pt x="15802" y="151440"/>
                </a:lnTo>
                <a:lnTo>
                  <a:pt x="16885" y="153171"/>
                </a:lnTo>
                <a:lnTo>
                  <a:pt x="18764" y="166622"/>
                </a:lnTo>
                <a:lnTo>
                  <a:pt x="19047" y="192612"/>
                </a:lnTo>
                <a:lnTo>
                  <a:pt x="20931" y="196848"/>
                </a:lnTo>
                <a:lnTo>
                  <a:pt x="22421" y="198965"/>
                </a:lnTo>
                <a:lnTo>
                  <a:pt x="24517" y="208687"/>
                </a:lnTo>
                <a:lnTo>
                  <a:pt x="25393" y="252154"/>
                </a:lnTo>
                <a:lnTo>
                  <a:pt x="15940" y="295458"/>
                </a:lnTo>
                <a:lnTo>
                  <a:pt x="12755" y="333582"/>
                </a:lnTo>
                <a:lnTo>
                  <a:pt x="12707" y="348276"/>
                </a:lnTo>
                <a:lnTo>
                  <a:pt x="13410" y="350717"/>
                </a:lnTo>
                <a:lnTo>
                  <a:pt x="14585" y="352345"/>
                </a:lnTo>
                <a:lnTo>
                  <a:pt x="16073" y="353430"/>
                </a:lnTo>
                <a:lnTo>
                  <a:pt x="19608" y="354636"/>
                </a:lnTo>
                <a:lnTo>
                  <a:pt x="31803" y="355543"/>
                </a:lnTo>
                <a:lnTo>
                  <a:pt x="58594" y="346757"/>
                </a:lnTo>
                <a:lnTo>
                  <a:pt x="102118" y="322191"/>
                </a:lnTo>
                <a:lnTo>
                  <a:pt x="138755" y="307680"/>
                </a:lnTo>
                <a:lnTo>
                  <a:pt x="184262" y="287701"/>
                </a:lnTo>
                <a:lnTo>
                  <a:pt x="216891" y="272035"/>
                </a:lnTo>
                <a:lnTo>
                  <a:pt x="250912" y="256371"/>
                </a:lnTo>
                <a:lnTo>
                  <a:pt x="287200" y="242354"/>
                </a:lnTo>
                <a:lnTo>
                  <a:pt x="326376" y="227187"/>
                </a:lnTo>
                <a:lnTo>
                  <a:pt x="367306" y="211744"/>
                </a:lnTo>
                <a:lnTo>
                  <a:pt x="409015" y="197825"/>
                </a:lnTo>
                <a:lnTo>
                  <a:pt x="449190" y="184583"/>
                </a:lnTo>
                <a:lnTo>
                  <a:pt x="488918" y="171643"/>
                </a:lnTo>
                <a:lnTo>
                  <a:pt x="530093" y="158836"/>
                </a:lnTo>
                <a:lnTo>
                  <a:pt x="573793" y="144207"/>
                </a:lnTo>
                <a:lnTo>
                  <a:pt x="617674" y="128297"/>
                </a:lnTo>
                <a:lnTo>
                  <a:pt x="658345" y="111819"/>
                </a:lnTo>
                <a:lnTo>
                  <a:pt x="697586" y="96970"/>
                </a:lnTo>
                <a:lnTo>
                  <a:pt x="734783" y="83314"/>
                </a:lnTo>
                <a:lnTo>
                  <a:pt x="767777" y="70190"/>
                </a:lnTo>
                <a:lnTo>
                  <a:pt x="814120" y="57643"/>
                </a:lnTo>
                <a:lnTo>
                  <a:pt x="855759" y="39344"/>
                </a:lnTo>
                <a:lnTo>
                  <a:pt x="896911" y="18015"/>
                </a:lnTo>
                <a:lnTo>
                  <a:pt x="9271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SMARTInkShape-Group180">
            <a:extLst>
              <a:ext uri="{FF2B5EF4-FFF2-40B4-BE49-F238E27FC236}">
                <a16:creationId xmlns:a16="http://schemas.microsoft.com/office/drawing/2014/main" id="{697D67C3-137F-4B77-81BF-F6495C7FF2D7}"/>
              </a:ext>
            </a:extLst>
          </p:cNvPr>
          <p:cNvGrpSpPr/>
          <p:nvPr/>
        </p:nvGrpSpPr>
        <p:grpSpPr>
          <a:xfrm>
            <a:off x="9809163" y="3740150"/>
            <a:ext cx="285751" cy="285751"/>
            <a:chOff x="9809163" y="3740150"/>
            <a:chExt cx="285751" cy="285751"/>
          </a:xfrm>
        </p:grpSpPr>
        <p:sp>
          <p:nvSpPr>
            <p:cNvPr id="205" name="SMARTInkShape-769">
              <a:extLst>
                <a:ext uri="{FF2B5EF4-FFF2-40B4-BE49-F238E27FC236}">
                  <a16:creationId xmlns:a16="http://schemas.microsoft.com/office/drawing/2014/main" id="{1EBC1784-18A6-499D-8EB4-28921D2B5A4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809163" y="3740150"/>
              <a:ext cx="158751" cy="196851"/>
            </a:xfrm>
            <a:custGeom>
              <a:avLst/>
              <a:gdLst/>
              <a:ahLst/>
              <a:cxnLst/>
              <a:rect l="0" t="0" r="0" b="0"/>
              <a:pathLst>
                <a:path w="158751" h="196851">
                  <a:moveTo>
                    <a:pt x="0" y="190500"/>
                  </a:moveTo>
                  <a:lnTo>
                    <a:pt x="0" y="190500"/>
                  </a:lnTo>
                  <a:lnTo>
                    <a:pt x="6343" y="196843"/>
                  </a:lnTo>
                  <a:lnTo>
                    <a:pt x="12700" y="196850"/>
                  </a:lnTo>
                  <a:lnTo>
                    <a:pt x="7232" y="196850"/>
                  </a:lnTo>
                  <a:lnTo>
                    <a:pt x="6938" y="196145"/>
                  </a:lnTo>
                  <a:lnTo>
                    <a:pt x="6350" y="172412"/>
                  </a:lnTo>
                  <a:lnTo>
                    <a:pt x="7055" y="172091"/>
                  </a:lnTo>
                  <a:lnTo>
                    <a:pt x="9721" y="171735"/>
                  </a:lnTo>
                  <a:lnTo>
                    <a:pt x="10714" y="170935"/>
                  </a:lnTo>
                  <a:lnTo>
                    <a:pt x="12438" y="166008"/>
                  </a:lnTo>
                  <a:lnTo>
                    <a:pt x="14465" y="165503"/>
                  </a:lnTo>
                  <a:lnTo>
                    <a:pt x="15993" y="165369"/>
                  </a:lnTo>
                  <a:lnTo>
                    <a:pt x="17012" y="164574"/>
                  </a:lnTo>
                  <a:lnTo>
                    <a:pt x="29828" y="142337"/>
                  </a:lnTo>
                  <a:lnTo>
                    <a:pt x="36041" y="136326"/>
                  </a:lnTo>
                  <a:lnTo>
                    <a:pt x="40242" y="134673"/>
                  </a:lnTo>
                  <a:lnTo>
                    <a:pt x="44461" y="130175"/>
                  </a:lnTo>
                  <a:lnTo>
                    <a:pt x="59267" y="112369"/>
                  </a:lnTo>
                  <a:lnTo>
                    <a:pt x="79844" y="96672"/>
                  </a:lnTo>
                  <a:lnTo>
                    <a:pt x="93333" y="76593"/>
                  </a:lnTo>
                  <a:lnTo>
                    <a:pt x="93972" y="74345"/>
                  </a:lnTo>
                  <a:lnTo>
                    <a:pt x="98445" y="69967"/>
                  </a:lnTo>
                  <a:lnTo>
                    <a:pt x="116232" y="55040"/>
                  </a:lnTo>
                  <a:lnTo>
                    <a:pt x="128857" y="39425"/>
                  </a:lnTo>
                  <a:lnTo>
                    <a:pt x="134880" y="34456"/>
                  </a:lnTo>
                  <a:lnTo>
                    <a:pt x="156527" y="7880"/>
                  </a:lnTo>
                  <a:lnTo>
                    <a:pt x="1587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SMARTInkShape-770">
              <a:extLst>
                <a:ext uri="{FF2B5EF4-FFF2-40B4-BE49-F238E27FC236}">
                  <a16:creationId xmlns:a16="http://schemas.microsoft.com/office/drawing/2014/main" id="{08AC2EC0-7F56-47E1-876D-5D1069BA813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872663" y="3829050"/>
              <a:ext cx="146051" cy="25394"/>
            </a:xfrm>
            <a:custGeom>
              <a:avLst/>
              <a:gdLst/>
              <a:ahLst/>
              <a:cxnLst/>
              <a:rect l="0" t="0" r="0" b="0"/>
              <a:pathLst>
                <a:path w="146051" h="25394">
                  <a:moveTo>
                    <a:pt x="0" y="19050"/>
                  </a:moveTo>
                  <a:lnTo>
                    <a:pt x="0" y="19050"/>
                  </a:lnTo>
                  <a:lnTo>
                    <a:pt x="18083" y="19050"/>
                  </a:lnTo>
                  <a:lnTo>
                    <a:pt x="23928" y="23414"/>
                  </a:lnTo>
                  <a:lnTo>
                    <a:pt x="29824" y="24812"/>
                  </a:lnTo>
                  <a:lnTo>
                    <a:pt x="61757" y="25393"/>
                  </a:lnTo>
                  <a:lnTo>
                    <a:pt x="68134" y="23516"/>
                  </a:lnTo>
                  <a:lnTo>
                    <a:pt x="74026" y="21035"/>
                  </a:lnTo>
                  <a:lnTo>
                    <a:pt x="118557" y="15702"/>
                  </a:lnTo>
                  <a:lnTo>
                    <a:pt x="1460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SMARTInkShape-771">
              <a:extLst>
                <a:ext uri="{FF2B5EF4-FFF2-40B4-BE49-F238E27FC236}">
                  <a16:creationId xmlns:a16="http://schemas.microsoft.com/office/drawing/2014/main" id="{D3D771E8-DCB0-4913-824A-2AB1CF19D72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936163" y="3892550"/>
              <a:ext cx="44451" cy="133351"/>
            </a:xfrm>
            <a:custGeom>
              <a:avLst/>
              <a:gdLst/>
              <a:ahLst/>
              <a:cxnLst/>
              <a:rect l="0" t="0" r="0" b="0"/>
              <a:pathLst>
                <a:path w="44451" h="133351">
                  <a:moveTo>
                    <a:pt x="44450" y="0"/>
                  </a:moveTo>
                  <a:lnTo>
                    <a:pt x="44450" y="0"/>
                  </a:lnTo>
                  <a:lnTo>
                    <a:pt x="44450" y="15803"/>
                  </a:lnTo>
                  <a:lnTo>
                    <a:pt x="42568" y="19488"/>
                  </a:lnTo>
                  <a:lnTo>
                    <a:pt x="40085" y="23478"/>
                  </a:lnTo>
                  <a:lnTo>
                    <a:pt x="37982" y="29691"/>
                  </a:lnTo>
                  <a:lnTo>
                    <a:pt x="15866" y="57708"/>
                  </a:lnTo>
                  <a:lnTo>
                    <a:pt x="13402" y="65159"/>
                  </a:lnTo>
                  <a:lnTo>
                    <a:pt x="8752" y="74026"/>
                  </a:lnTo>
                  <a:lnTo>
                    <a:pt x="127" y="121053"/>
                  </a:lnTo>
                  <a:lnTo>
                    <a:pt x="0" y="133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SMARTInkShape-772">
              <a:extLst>
                <a:ext uri="{FF2B5EF4-FFF2-40B4-BE49-F238E27FC236}">
                  <a16:creationId xmlns:a16="http://schemas.microsoft.com/office/drawing/2014/main" id="{3E5BD5A9-A674-4DA0-A913-5686D87E75C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853613" y="3822700"/>
              <a:ext cx="241301" cy="50801"/>
            </a:xfrm>
            <a:custGeom>
              <a:avLst/>
              <a:gdLst/>
              <a:ahLst/>
              <a:cxnLst/>
              <a:rect l="0" t="0" r="0" b="0"/>
              <a:pathLst>
                <a:path w="241301" h="50801">
                  <a:moveTo>
                    <a:pt x="0" y="50800"/>
                  </a:moveTo>
                  <a:lnTo>
                    <a:pt x="0" y="50800"/>
                  </a:lnTo>
                  <a:lnTo>
                    <a:pt x="9643" y="50800"/>
                  </a:lnTo>
                  <a:lnTo>
                    <a:pt x="13223" y="48919"/>
                  </a:lnTo>
                  <a:lnTo>
                    <a:pt x="18948" y="44528"/>
                  </a:lnTo>
                  <a:lnTo>
                    <a:pt x="34852" y="44450"/>
                  </a:lnTo>
                  <a:lnTo>
                    <a:pt x="38537" y="42569"/>
                  </a:lnTo>
                  <a:lnTo>
                    <a:pt x="42528" y="40086"/>
                  </a:lnTo>
                  <a:lnTo>
                    <a:pt x="49571" y="38362"/>
                  </a:lnTo>
                  <a:lnTo>
                    <a:pt x="93785" y="38100"/>
                  </a:lnTo>
                  <a:lnTo>
                    <a:pt x="108692" y="37395"/>
                  </a:lnTo>
                  <a:lnTo>
                    <a:pt x="154598" y="26855"/>
                  </a:lnTo>
                  <a:lnTo>
                    <a:pt x="197818" y="16025"/>
                  </a:lnTo>
                  <a:lnTo>
                    <a:pt x="2413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SMARTInkShape-Group181">
            <a:extLst>
              <a:ext uri="{FF2B5EF4-FFF2-40B4-BE49-F238E27FC236}">
                <a16:creationId xmlns:a16="http://schemas.microsoft.com/office/drawing/2014/main" id="{1C63F3D2-83F2-4B17-A61D-E8D4F7F8C1FE}"/>
              </a:ext>
            </a:extLst>
          </p:cNvPr>
          <p:cNvGrpSpPr/>
          <p:nvPr/>
        </p:nvGrpSpPr>
        <p:grpSpPr>
          <a:xfrm>
            <a:off x="4957873" y="4800600"/>
            <a:ext cx="1161941" cy="711201"/>
            <a:chOff x="4957873" y="4800600"/>
            <a:chExt cx="1161941" cy="711201"/>
          </a:xfrm>
        </p:grpSpPr>
        <p:sp>
          <p:nvSpPr>
            <p:cNvPr id="210" name="SMARTInkShape-773">
              <a:extLst>
                <a:ext uri="{FF2B5EF4-FFF2-40B4-BE49-F238E27FC236}">
                  <a16:creationId xmlns:a16="http://schemas.microsoft.com/office/drawing/2014/main" id="{2B914D91-CEBF-4AFA-BAB0-3D53B75FF8F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957873" y="5035552"/>
              <a:ext cx="387241" cy="323745"/>
            </a:xfrm>
            <a:custGeom>
              <a:avLst/>
              <a:gdLst/>
              <a:ahLst/>
              <a:cxnLst/>
              <a:rect l="0" t="0" r="0" b="0"/>
              <a:pathLst>
                <a:path w="387241" h="323745">
                  <a:moveTo>
                    <a:pt x="37990" y="69848"/>
                  </a:moveTo>
                  <a:lnTo>
                    <a:pt x="37990" y="69848"/>
                  </a:lnTo>
                  <a:lnTo>
                    <a:pt x="37990" y="24184"/>
                  </a:lnTo>
                  <a:lnTo>
                    <a:pt x="37990" y="968"/>
                  </a:lnTo>
                  <a:lnTo>
                    <a:pt x="37284" y="645"/>
                  </a:lnTo>
                  <a:lnTo>
                    <a:pt x="31663" y="0"/>
                  </a:lnTo>
                  <a:lnTo>
                    <a:pt x="31646" y="3370"/>
                  </a:lnTo>
                  <a:lnTo>
                    <a:pt x="32350" y="4362"/>
                  </a:lnTo>
                  <a:lnTo>
                    <a:pt x="33524" y="5025"/>
                  </a:lnTo>
                  <a:lnTo>
                    <a:pt x="37107" y="6087"/>
                  </a:lnTo>
                  <a:lnTo>
                    <a:pt x="37597" y="8113"/>
                  </a:lnTo>
                  <a:lnTo>
                    <a:pt x="37912" y="15163"/>
                  </a:lnTo>
                  <a:lnTo>
                    <a:pt x="39836" y="19203"/>
                  </a:lnTo>
                  <a:lnTo>
                    <a:pt x="41337" y="21268"/>
                  </a:lnTo>
                  <a:lnTo>
                    <a:pt x="41633" y="23350"/>
                  </a:lnTo>
                  <a:lnTo>
                    <a:pt x="40079" y="27546"/>
                  </a:lnTo>
                  <a:lnTo>
                    <a:pt x="40088" y="29652"/>
                  </a:lnTo>
                  <a:lnTo>
                    <a:pt x="47532" y="47403"/>
                  </a:lnTo>
                  <a:lnTo>
                    <a:pt x="43745" y="89756"/>
                  </a:lnTo>
                  <a:lnTo>
                    <a:pt x="36507" y="133398"/>
                  </a:lnTo>
                  <a:lnTo>
                    <a:pt x="23086" y="177801"/>
                  </a:lnTo>
                  <a:lnTo>
                    <a:pt x="10465" y="221366"/>
                  </a:lnTo>
                  <a:lnTo>
                    <a:pt x="1770" y="248856"/>
                  </a:lnTo>
                  <a:lnTo>
                    <a:pt x="0" y="285427"/>
                  </a:lnTo>
                  <a:lnTo>
                    <a:pt x="5367" y="305818"/>
                  </a:lnTo>
                  <a:lnTo>
                    <a:pt x="6363" y="307595"/>
                  </a:lnTo>
                  <a:lnTo>
                    <a:pt x="7733" y="308779"/>
                  </a:lnTo>
                  <a:lnTo>
                    <a:pt x="11136" y="310801"/>
                  </a:lnTo>
                  <a:lnTo>
                    <a:pt x="21144" y="319847"/>
                  </a:lnTo>
                  <a:lnTo>
                    <a:pt x="27210" y="322070"/>
                  </a:lnTo>
                  <a:lnTo>
                    <a:pt x="49568" y="323744"/>
                  </a:lnTo>
                  <a:lnTo>
                    <a:pt x="95288" y="312601"/>
                  </a:lnTo>
                  <a:lnTo>
                    <a:pt x="139884" y="296305"/>
                  </a:lnTo>
                  <a:lnTo>
                    <a:pt x="183183" y="278162"/>
                  </a:lnTo>
                  <a:lnTo>
                    <a:pt x="225435" y="259191"/>
                  </a:lnTo>
                  <a:lnTo>
                    <a:pt x="272761" y="239107"/>
                  </a:lnTo>
                  <a:lnTo>
                    <a:pt x="320361" y="220211"/>
                  </a:lnTo>
                  <a:lnTo>
                    <a:pt x="347649" y="211440"/>
                  </a:lnTo>
                  <a:lnTo>
                    <a:pt x="365040" y="209092"/>
                  </a:lnTo>
                  <a:lnTo>
                    <a:pt x="374335" y="204571"/>
                  </a:lnTo>
                  <a:lnTo>
                    <a:pt x="376520" y="204113"/>
                  </a:lnTo>
                  <a:lnTo>
                    <a:pt x="378682" y="204514"/>
                  </a:lnTo>
                  <a:lnTo>
                    <a:pt x="387240" y="2095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SMARTInkShape-774">
              <a:extLst>
                <a:ext uri="{FF2B5EF4-FFF2-40B4-BE49-F238E27FC236}">
                  <a16:creationId xmlns:a16="http://schemas.microsoft.com/office/drawing/2014/main" id="{B433F16C-4FE2-4869-AB5D-44F890767D1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142075" y="5105400"/>
              <a:ext cx="82389" cy="406401"/>
            </a:xfrm>
            <a:custGeom>
              <a:avLst/>
              <a:gdLst/>
              <a:ahLst/>
              <a:cxnLst/>
              <a:rect l="0" t="0" r="0" b="0"/>
              <a:pathLst>
                <a:path w="82389" h="406401">
                  <a:moveTo>
                    <a:pt x="69688" y="0"/>
                  </a:moveTo>
                  <a:lnTo>
                    <a:pt x="69688" y="0"/>
                  </a:lnTo>
                  <a:lnTo>
                    <a:pt x="64220" y="0"/>
                  </a:lnTo>
                  <a:lnTo>
                    <a:pt x="53701" y="9644"/>
                  </a:lnTo>
                  <a:lnTo>
                    <a:pt x="39986" y="34889"/>
                  </a:lnTo>
                  <a:lnTo>
                    <a:pt x="27348" y="75195"/>
                  </a:lnTo>
                  <a:lnTo>
                    <a:pt x="20141" y="119934"/>
                  </a:lnTo>
                  <a:lnTo>
                    <a:pt x="14065" y="165508"/>
                  </a:lnTo>
                  <a:lnTo>
                    <a:pt x="6071" y="209213"/>
                  </a:lnTo>
                  <a:lnTo>
                    <a:pt x="1069" y="251817"/>
                  </a:lnTo>
                  <a:lnTo>
                    <a:pt x="0" y="297884"/>
                  </a:lnTo>
                  <a:lnTo>
                    <a:pt x="3240" y="328834"/>
                  </a:lnTo>
                  <a:lnTo>
                    <a:pt x="11380" y="354625"/>
                  </a:lnTo>
                  <a:lnTo>
                    <a:pt x="29610" y="382140"/>
                  </a:lnTo>
                  <a:lnTo>
                    <a:pt x="49294" y="397662"/>
                  </a:lnTo>
                  <a:lnTo>
                    <a:pt x="64115" y="403497"/>
                  </a:lnTo>
                  <a:lnTo>
                    <a:pt x="82388" y="406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SMARTInkShape-775">
              <a:extLst>
                <a:ext uri="{FF2B5EF4-FFF2-40B4-BE49-F238E27FC236}">
                  <a16:creationId xmlns:a16="http://schemas.microsoft.com/office/drawing/2014/main" id="{E1D6D1A9-6758-4374-A082-A01A68C3D7B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484813" y="5334000"/>
              <a:ext cx="6351" cy="25401"/>
            </a:xfrm>
            <a:custGeom>
              <a:avLst/>
              <a:gdLst/>
              <a:ahLst/>
              <a:cxnLst/>
              <a:rect l="0" t="0" r="0" b="0"/>
              <a:pathLst>
                <a:path w="6351" h="25401">
                  <a:moveTo>
                    <a:pt x="0" y="0"/>
                  </a:moveTo>
                  <a:lnTo>
                    <a:pt x="0" y="0"/>
                  </a:lnTo>
                  <a:lnTo>
                    <a:pt x="0" y="15111"/>
                  </a:lnTo>
                  <a:lnTo>
                    <a:pt x="1881" y="19181"/>
                  </a:lnTo>
                  <a:lnTo>
                    <a:pt x="635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SMARTInkShape-776">
              <a:extLst>
                <a:ext uri="{FF2B5EF4-FFF2-40B4-BE49-F238E27FC236}">
                  <a16:creationId xmlns:a16="http://schemas.microsoft.com/office/drawing/2014/main" id="{CB46F7F1-5118-46E0-B869-7AA108DEED2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650284" y="5118100"/>
              <a:ext cx="272680" cy="304766"/>
            </a:xfrm>
            <a:custGeom>
              <a:avLst/>
              <a:gdLst/>
              <a:ahLst/>
              <a:cxnLst/>
              <a:rect l="0" t="0" r="0" b="0"/>
              <a:pathLst>
                <a:path w="272680" h="304766">
                  <a:moveTo>
                    <a:pt x="31379" y="0"/>
                  </a:moveTo>
                  <a:lnTo>
                    <a:pt x="31379" y="0"/>
                  </a:lnTo>
                  <a:lnTo>
                    <a:pt x="41518" y="706"/>
                  </a:lnTo>
                  <a:lnTo>
                    <a:pt x="49055" y="3371"/>
                  </a:lnTo>
                  <a:lnTo>
                    <a:pt x="57109" y="3145"/>
                  </a:lnTo>
                  <a:lnTo>
                    <a:pt x="73777" y="621"/>
                  </a:lnTo>
                  <a:lnTo>
                    <a:pt x="109579" y="6892"/>
                  </a:lnTo>
                  <a:lnTo>
                    <a:pt x="131524" y="19206"/>
                  </a:lnTo>
                  <a:lnTo>
                    <a:pt x="151081" y="33876"/>
                  </a:lnTo>
                  <a:lnTo>
                    <a:pt x="153514" y="37400"/>
                  </a:lnTo>
                  <a:lnTo>
                    <a:pt x="156937" y="51769"/>
                  </a:lnTo>
                  <a:lnTo>
                    <a:pt x="158322" y="95577"/>
                  </a:lnTo>
                  <a:lnTo>
                    <a:pt x="149535" y="142217"/>
                  </a:lnTo>
                  <a:lnTo>
                    <a:pt x="134253" y="184203"/>
                  </a:lnTo>
                  <a:lnTo>
                    <a:pt x="112769" y="231210"/>
                  </a:lnTo>
                  <a:lnTo>
                    <a:pt x="90584" y="267428"/>
                  </a:lnTo>
                  <a:lnTo>
                    <a:pt x="55630" y="300265"/>
                  </a:lnTo>
                  <a:lnTo>
                    <a:pt x="48977" y="302784"/>
                  </a:lnTo>
                  <a:lnTo>
                    <a:pt x="22997" y="304765"/>
                  </a:lnTo>
                  <a:lnTo>
                    <a:pt x="18716" y="302903"/>
                  </a:lnTo>
                  <a:lnTo>
                    <a:pt x="3864" y="289873"/>
                  </a:lnTo>
                  <a:lnTo>
                    <a:pt x="1511" y="285701"/>
                  </a:lnTo>
                  <a:lnTo>
                    <a:pt x="0" y="277274"/>
                  </a:lnTo>
                  <a:lnTo>
                    <a:pt x="408" y="263746"/>
                  </a:lnTo>
                  <a:lnTo>
                    <a:pt x="4720" y="252341"/>
                  </a:lnTo>
                  <a:lnTo>
                    <a:pt x="17343" y="232929"/>
                  </a:lnTo>
                  <a:lnTo>
                    <a:pt x="35994" y="220425"/>
                  </a:lnTo>
                  <a:lnTo>
                    <a:pt x="48425" y="217241"/>
                  </a:lnTo>
                  <a:lnTo>
                    <a:pt x="77093" y="216018"/>
                  </a:lnTo>
                  <a:lnTo>
                    <a:pt x="120720" y="223744"/>
                  </a:lnTo>
                  <a:lnTo>
                    <a:pt x="164754" y="231687"/>
                  </a:lnTo>
                  <a:lnTo>
                    <a:pt x="192719" y="241428"/>
                  </a:lnTo>
                  <a:lnTo>
                    <a:pt x="225381" y="256124"/>
                  </a:lnTo>
                  <a:lnTo>
                    <a:pt x="245301" y="261675"/>
                  </a:lnTo>
                  <a:lnTo>
                    <a:pt x="272679" y="279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SMARTInkShape-777">
              <a:extLst>
                <a:ext uri="{FF2B5EF4-FFF2-40B4-BE49-F238E27FC236}">
                  <a16:creationId xmlns:a16="http://schemas.microsoft.com/office/drawing/2014/main" id="{EC0F63F4-71D1-49E8-B537-6E04F85A15E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42013" y="4800600"/>
              <a:ext cx="44451" cy="165101"/>
            </a:xfrm>
            <a:custGeom>
              <a:avLst/>
              <a:gdLst/>
              <a:ahLst/>
              <a:cxnLst/>
              <a:rect l="0" t="0" r="0" b="0"/>
              <a:pathLst>
                <a:path w="44451" h="165101">
                  <a:moveTo>
                    <a:pt x="0" y="165100"/>
                  </a:moveTo>
                  <a:lnTo>
                    <a:pt x="0" y="165100"/>
                  </a:lnTo>
                  <a:lnTo>
                    <a:pt x="0" y="152269"/>
                  </a:lnTo>
                  <a:lnTo>
                    <a:pt x="1881" y="146933"/>
                  </a:lnTo>
                  <a:lnTo>
                    <a:pt x="4364" y="142209"/>
                  </a:lnTo>
                  <a:lnTo>
                    <a:pt x="5761" y="134877"/>
                  </a:lnTo>
                  <a:lnTo>
                    <a:pt x="6881" y="124787"/>
                  </a:lnTo>
                  <a:lnTo>
                    <a:pt x="10662" y="116310"/>
                  </a:lnTo>
                  <a:lnTo>
                    <a:pt x="12801" y="105880"/>
                  </a:lnTo>
                  <a:lnTo>
                    <a:pt x="16885" y="97302"/>
                  </a:lnTo>
                  <a:lnTo>
                    <a:pt x="19113" y="86843"/>
                  </a:lnTo>
                  <a:lnTo>
                    <a:pt x="23949" y="76630"/>
                  </a:lnTo>
                  <a:lnTo>
                    <a:pt x="27153" y="58512"/>
                  </a:lnTo>
                  <a:lnTo>
                    <a:pt x="29707" y="52817"/>
                  </a:lnTo>
                  <a:lnTo>
                    <a:pt x="42273" y="5628"/>
                  </a:lnTo>
                  <a:lnTo>
                    <a:pt x="444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SMARTInkShape-778">
              <a:extLst>
                <a:ext uri="{FF2B5EF4-FFF2-40B4-BE49-F238E27FC236}">
                  <a16:creationId xmlns:a16="http://schemas.microsoft.com/office/drawing/2014/main" id="{1A6501AA-D5A9-4FC3-AAFB-B1D488E2161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61063" y="4832350"/>
              <a:ext cx="158751" cy="25401"/>
            </a:xfrm>
            <a:custGeom>
              <a:avLst/>
              <a:gdLst/>
              <a:ahLst/>
              <a:cxnLst/>
              <a:rect l="0" t="0" r="0" b="0"/>
              <a:pathLst>
                <a:path w="158751" h="25401">
                  <a:moveTo>
                    <a:pt x="0" y="0"/>
                  </a:moveTo>
                  <a:lnTo>
                    <a:pt x="0" y="0"/>
                  </a:lnTo>
                  <a:lnTo>
                    <a:pt x="6480" y="706"/>
                  </a:lnTo>
                  <a:lnTo>
                    <a:pt x="33599" y="5762"/>
                  </a:lnTo>
                  <a:lnTo>
                    <a:pt x="77721" y="12096"/>
                  </a:lnTo>
                  <a:lnTo>
                    <a:pt x="116401" y="13390"/>
                  </a:lnTo>
                  <a:lnTo>
                    <a:pt x="141022" y="18657"/>
                  </a:lnTo>
                  <a:lnTo>
                    <a:pt x="148049" y="19581"/>
                  </a:lnTo>
                  <a:lnTo>
                    <a:pt x="15875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SMARTInkShape-779">
              <a:extLst>
                <a:ext uri="{FF2B5EF4-FFF2-40B4-BE49-F238E27FC236}">
                  <a16:creationId xmlns:a16="http://schemas.microsoft.com/office/drawing/2014/main" id="{CDF496DF-BF80-4DC9-BFBE-B19FD0C0F07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024563" y="4876800"/>
              <a:ext cx="31716" cy="196851"/>
            </a:xfrm>
            <a:custGeom>
              <a:avLst/>
              <a:gdLst/>
              <a:ahLst/>
              <a:cxnLst/>
              <a:rect l="0" t="0" r="0" b="0"/>
              <a:pathLst>
                <a:path w="31716" h="196851">
                  <a:moveTo>
                    <a:pt x="25400" y="0"/>
                  </a:moveTo>
                  <a:lnTo>
                    <a:pt x="25400" y="0"/>
                  </a:lnTo>
                  <a:lnTo>
                    <a:pt x="25400" y="3371"/>
                  </a:lnTo>
                  <a:lnTo>
                    <a:pt x="27281" y="6908"/>
                  </a:lnTo>
                  <a:lnTo>
                    <a:pt x="28771" y="8839"/>
                  </a:lnTo>
                  <a:lnTo>
                    <a:pt x="30426" y="14747"/>
                  </a:lnTo>
                  <a:lnTo>
                    <a:pt x="31715" y="57761"/>
                  </a:lnTo>
                  <a:lnTo>
                    <a:pt x="30323" y="70122"/>
                  </a:lnTo>
                  <a:lnTo>
                    <a:pt x="21694" y="99066"/>
                  </a:lnTo>
                  <a:lnTo>
                    <a:pt x="14328" y="143600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77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6B79-CA15-439B-BB22-EE53AC8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Computing Every Finite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136F-1406-41B0-9F0A-D188B121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Next we'll show </a:t>
            </a:r>
            <a:r>
              <a:rPr lang="en-US">
                <a:cs typeface="Calibri"/>
              </a:rPr>
              <a:t>that NAND is “universal”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Any finite function can be computed by </a:t>
            </a:r>
            <a:r>
              <a:rPr lang="en-US">
                <a:cs typeface="Calibri"/>
              </a:rPr>
              <a:t>some NAND-straightline </a:t>
            </a:r>
            <a:r>
              <a:rPr lang="en-US" dirty="0">
                <a:cs typeface="Calibri"/>
              </a:rPr>
              <a:t>program (equivalently, </a:t>
            </a:r>
            <a:r>
              <a:rPr lang="en-US">
                <a:cs typeface="Calibri"/>
              </a:rPr>
              <a:t>a NAND-circuit</a:t>
            </a:r>
            <a:r>
              <a:rPr lang="en-US" dirty="0">
                <a:cs typeface="Calibri"/>
              </a:rPr>
              <a:t>)</a:t>
            </a: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51D1D-DFC9-44C1-8362-04CBEA95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5" name="SMARTInkShape-780">
            <a:extLst>
              <a:ext uri="{FF2B5EF4-FFF2-40B4-BE49-F238E27FC236}">
                <a16:creationId xmlns:a16="http://schemas.microsoft.com/office/drawing/2014/main" id="{C9842D43-DCCE-4890-A16D-67D1754F3AA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948363" y="2266950"/>
            <a:ext cx="952501" cy="95249"/>
          </a:xfrm>
          <a:custGeom>
            <a:avLst/>
            <a:gdLst/>
            <a:ahLst/>
            <a:cxnLst/>
            <a:rect l="0" t="0" r="0" b="0"/>
            <a:pathLst>
              <a:path w="952501" h="95249">
                <a:moveTo>
                  <a:pt x="0" y="0"/>
                </a:moveTo>
                <a:lnTo>
                  <a:pt x="0" y="0"/>
                </a:lnTo>
                <a:lnTo>
                  <a:pt x="40349" y="706"/>
                </a:lnTo>
                <a:lnTo>
                  <a:pt x="52289" y="5026"/>
                </a:lnTo>
                <a:lnTo>
                  <a:pt x="96778" y="6316"/>
                </a:lnTo>
                <a:lnTo>
                  <a:pt x="141053" y="6349"/>
                </a:lnTo>
                <a:lnTo>
                  <a:pt x="183618" y="6350"/>
                </a:lnTo>
                <a:lnTo>
                  <a:pt x="209444" y="8232"/>
                </a:lnTo>
                <a:lnTo>
                  <a:pt x="256687" y="13231"/>
                </a:lnTo>
                <a:lnTo>
                  <a:pt x="299497" y="18648"/>
                </a:lnTo>
                <a:lnTo>
                  <a:pt x="324056" y="22341"/>
                </a:lnTo>
                <a:lnTo>
                  <a:pt x="364653" y="30983"/>
                </a:lnTo>
                <a:lnTo>
                  <a:pt x="405987" y="36047"/>
                </a:lnTo>
                <a:lnTo>
                  <a:pt x="452707" y="43006"/>
                </a:lnTo>
                <a:lnTo>
                  <a:pt x="473037" y="45904"/>
                </a:lnTo>
                <a:lnTo>
                  <a:pt x="491761" y="49349"/>
                </a:lnTo>
                <a:lnTo>
                  <a:pt x="533089" y="52554"/>
                </a:lnTo>
                <a:lnTo>
                  <a:pt x="577831" y="62348"/>
                </a:lnTo>
                <a:lnTo>
                  <a:pt x="622299" y="67797"/>
                </a:lnTo>
                <a:lnTo>
                  <a:pt x="666750" y="71612"/>
                </a:lnTo>
                <a:lnTo>
                  <a:pt x="711788" y="76727"/>
                </a:lnTo>
                <a:lnTo>
                  <a:pt x="755684" y="82147"/>
                </a:lnTo>
                <a:lnTo>
                  <a:pt x="800102" y="82526"/>
                </a:lnTo>
                <a:lnTo>
                  <a:pt x="846593" y="83255"/>
                </a:lnTo>
                <a:lnTo>
                  <a:pt x="871270" y="88508"/>
                </a:lnTo>
                <a:lnTo>
                  <a:pt x="897401" y="89590"/>
                </a:lnTo>
                <a:lnTo>
                  <a:pt x="909879" y="94365"/>
                </a:lnTo>
                <a:lnTo>
                  <a:pt x="912091" y="93955"/>
                </a:lnTo>
                <a:lnTo>
                  <a:pt x="920712" y="90107"/>
                </a:lnTo>
                <a:lnTo>
                  <a:pt x="941916" y="88921"/>
                </a:lnTo>
                <a:lnTo>
                  <a:pt x="946149" y="90791"/>
                </a:lnTo>
                <a:lnTo>
                  <a:pt x="952496" y="95248"/>
                </a:lnTo>
                <a:lnTo>
                  <a:pt x="952500" y="889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781">
            <a:extLst>
              <a:ext uri="{FF2B5EF4-FFF2-40B4-BE49-F238E27FC236}">
                <a16:creationId xmlns:a16="http://schemas.microsoft.com/office/drawing/2014/main" id="{74FA1E87-D8FC-424C-BDBD-5F71B134770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999413" y="2209800"/>
            <a:ext cx="1771651" cy="12701"/>
          </a:xfrm>
          <a:custGeom>
            <a:avLst/>
            <a:gdLst/>
            <a:ahLst/>
            <a:cxnLst/>
            <a:rect l="0" t="0" r="0" b="0"/>
            <a:pathLst>
              <a:path w="1771651" h="12701">
                <a:moveTo>
                  <a:pt x="0" y="6350"/>
                </a:moveTo>
                <a:lnTo>
                  <a:pt x="0" y="6350"/>
                </a:lnTo>
                <a:lnTo>
                  <a:pt x="5467" y="6350"/>
                </a:lnTo>
                <a:lnTo>
                  <a:pt x="20049" y="11376"/>
                </a:lnTo>
                <a:lnTo>
                  <a:pt x="48741" y="12622"/>
                </a:lnTo>
                <a:lnTo>
                  <a:pt x="96244" y="6610"/>
                </a:lnTo>
                <a:lnTo>
                  <a:pt x="141062" y="6360"/>
                </a:lnTo>
                <a:lnTo>
                  <a:pt x="184229" y="6351"/>
                </a:lnTo>
                <a:lnTo>
                  <a:pt x="231095" y="11817"/>
                </a:lnTo>
                <a:lnTo>
                  <a:pt x="269727" y="12526"/>
                </a:lnTo>
                <a:lnTo>
                  <a:pt x="311329" y="10784"/>
                </a:lnTo>
                <a:lnTo>
                  <a:pt x="344834" y="9546"/>
                </a:lnTo>
                <a:lnTo>
                  <a:pt x="381572" y="9884"/>
                </a:lnTo>
                <a:lnTo>
                  <a:pt x="419269" y="7397"/>
                </a:lnTo>
                <a:lnTo>
                  <a:pt x="466562" y="6557"/>
                </a:lnTo>
                <a:lnTo>
                  <a:pt x="505914" y="6411"/>
                </a:lnTo>
                <a:lnTo>
                  <a:pt x="545482" y="6368"/>
                </a:lnTo>
                <a:lnTo>
                  <a:pt x="587388" y="2984"/>
                </a:lnTo>
                <a:lnTo>
                  <a:pt x="631083" y="884"/>
                </a:lnTo>
                <a:lnTo>
                  <a:pt x="671939" y="262"/>
                </a:lnTo>
                <a:lnTo>
                  <a:pt x="717598" y="78"/>
                </a:lnTo>
                <a:lnTo>
                  <a:pt x="750261" y="35"/>
                </a:lnTo>
                <a:lnTo>
                  <a:pt x="783594" y="16"/>
                </a:lnTo>
                <a:lnTo>
                  <a:pt x="817223" y="7"/>
                </a:lnTo>
                <a:lnTo>
                  <a:pt x="850984" y="3"/>
                </a:lnTo>
                <a:lnTo>
                  <a:pt x="884804" y="1"/>
                </a:lnTo>
                <a:lnTo>
                  <a:pt x="918650" y="1"/>
                </a:lnTo>
                <a:lnTo>
                  <a:pt x="952506" y="0"/>
                </a:lnTo>
                <a:lnTo>
                  <a:pt x="986370" y="0"/>
                </a:lnTo>
                <a:lnTo>
                  <a:pt x="1020234" y="0"/>
                </a:lnTo>
                <a:lnTo>
                  <a:pt x="1054100" y="0"/>
                </a:lnTo>
                <a:lnTo>
                  <a:pt x="1087966" y="0"/>
                </a:lnTo>
                <a:lnTo>
                  <a:pt x="1121833" y="0"/>
                </a:lnTo>
                <a:lnTo>
                  <a:pt x="1157581" y="0"/>
                </a:lnTo>
                <a:lnTo>
                  <a:pt x="1193224" y="0"/>
                </a:lnTo>
                <a:lnTo>
                  <a:pt x="1225529" y="0"/>
                </a:lnTo>
                <a:lnTo>
                  <a:pt x="1258230" y="0"/>
                </a:lnTo>
                <a:lnTo>
                  <a:pt x="1291580" y="706"/>
                </a:lnTo>
                <a:lnTo>
                  <a:pt x="1325217" y="3371"/>
                </a:lnTo>
                <a:lnTo>
                  <a:pt x="1372516" y="8838"/>
                </a:lnTo>
                <a:lnTo>
                  <a:pt x="1417811" y="11556"/>
                </a:lnTo>
                <a:lnTo>
                  <a:pt x="1449523" y="12192"/>
                </a:lnTo>
                <a:lnTo>
                  <a:pt x="1481727" y="12474"/>
                </a:lnTo>
                <a:lnTo>
                  <a:pt x="1527624" y="12633"/>
                </a:lnTo>
                <a:lnTo>
                  <a:pt x="1571797" y="12680"/>
                </a:lnTo>
                <a:lnTo>
                  <a:pt x="1612010" y="12694"/>
                </a:lnTo>
                <a:lnTo>
                  <a:pt x="1650031" y="12698"/>
                </a:lnTo>
                <a:lnTo>
                  <a:pt x="1692959" y="12700"/>
                </a:lnTo>
                <a:lnTo>
                  <a:pt x="1736044" y="12700"/>
                </a:lnTo>
                <a:lnTo>
                  <a:pt x="1752241" y="11994"/>
                </a:lnTo>
                <a:lnTo>
                  <a:pt x="1766811" y="7233"/>
                </a:lnTo>
                <a:lnTo>
                  <a:pt x="1768424" y="6233"/>
                </a:lnTo>
                <a:lnTo>
                  <a:pt x="1769498" y="4861"/>
                </a:lnTo>
                <a:lnTo>
                  <a:pt x="177165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782">
            <a:extLst>
              <a:ext uri="{FF2B5EF4-FFF2-40B4-BE49-F238E27FC236}">
                <a16:creationId xmlns:a16="http://schemas.microsoft.com/office/drawing/2014/main" id="{1F00AC7F-58FF-4F0D-AB0D-6207D58EB86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42013" y="2235204"/>
            <a:ext cx="996951" cy="107947"/>
          </a:xfrm>
          <a:custGeom>
            <a:avLst/>
            <a:gdLst/>
            <a:ahLst/>
            <a:cxnLst/>
            <a:rect l="0" t="0" r="0" b="0"/>
            <a:pathLst>
              <a:path w="996951" h="107947">
                <a:moveTo>
                  <a:pt x="0" y="6346"/>
                </a:moveTo>
                <a:lnTo>
                  <a:pt x="0" y="6346"/>
                </a:lnTo>
                <a:lnTo>
                  <a:pt x="6088" y="6346"/>
                </a:lnTo>
                <a:lnTo>
                  <a:pt x="6272" y="2975"/>
                </a:lnTo>
                <a:lnTo>
                  <a:pt x="7003" y="1982"/>
                </a:lnTo>
                <a:lnTo>
                  <a:pt x="9697" y="879"/>
                </a:lnTo>
                <a:lnTo>
                  <a:pt x="17903" y="74"/>
                </a:lnTo>
                <a:lnTo>
                  <a:pt x="23893" y="4375"/>
                </a:lnTo>
                <a:lnTo>
                  <a:pt x="29814" y="5762"/>
                </a:lnTo>
                <a:lnTo>
                  <a:pt x="43611" y="6269"/>
                </a:lnTo>
                <a:lnTo>
                  <a:pt x="89052" y="169"/>
                </a:lnTo>
                <a:lnTo>
                  <a:pt x="133429" y="0"/>
                </a:lnTo>
                <a:lnTo>
                  <a:pt x="153878" y="1878"/>
                </a:lnTo>
                <a:lnTo>
                  <a:pt x="190629" y="5954"/>
                </a:lnTo>
                <a:lnTo>
                  <a:pt x="234957" y="11790"/>
                </a:lnTo>
                <a:lnTo>
                  <a:pt x="276421" y="15987"/>
                </a:lnTo>
                <a:lnTo>
                  <a:pt x="317665" y="18643"/>
                </a:lnTo>
                <a:lnTo>
                  <a:pt x="364924" y="18288"/>
                </a:lnTo>
                <a:lnTo>
                  <a:pt x="406569" y="14010"/>
                </a:lnTo>
                <a:lnTo>
                  <a:pt x="448766" y="12955"/>
                </a:lnTo>
                <a:lnTo>
                  <a:pt x="487414" y="13453"/>
                </a:lnTo>
                <a:lnTo>
                  <a:pt x="532469" y="17732"/>
                </a:lnTo>
                <a:lnTo>
                  <a:pt x="578920" y="22157"/>
                </a:lnTo>
                <a:lnTo>
                  <a:pt x="623792" y="29826"/>
                </a:lnTo>
                <a:lnTo>
                  <a:pt x="666626" y="38135"/>
                </a:lnTo>
                <a:lnTo>
                  <a:pt x="709059" y="46570"/>
                </a:lnTo>
                <a:lnTo>
                  <a:pt x="751411" y="55031"/>
                </a:lnTo>
                <a:lnTo>
                  <a:pt x="793749" y="65378"/>
                </a:lnTo>
                <a:lnTo>
                  <a:pt x="836083" y="77430"/>
                </a:lnTo>
                <a:lnTo>
                  <a:pt x="878947" y="85635"/>
                </a:lnTo>
                <a:lnTo>
                  <a:pt x="926217" y="99428"/>
                </a:lnTo>
                <a:lnTo>
                  <a:pt x="971498" y="106936"/>
                </a:lnTo>
                <a:lnTo>
                  <a:pt x="996950" y="10794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Shape-783">
            <a:extLst>
              <a:ext uri="{FF2B5EF4-FFF2-40B4-BE49-F238E27FC236}">
                <a16:creationId xmlns:a16="http://schemas.microsoft.com/office/drawing/2014/main" id="{BDB0618F-B1F4-4C5E-A5BE-6EAB6DF29AB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986713" y="2209802"/>
            <a:ext cx="1733551" cy="120644"/>
          </a:xfrm>
          <a:custGeom>
            <a:avLst/>
            <a:gdLst/>
            <a:ahLst/>
            <a:cxnLst/>
            <a:rect l="0" t="0" r="0" b="0"/>
            <a:pathLst>
              <a:path w="1733551" h="120644">
                <a:moveTo>
                  <a:pt x="0" y="6348"/>
                </a:moveTo>
                <a:lnTo>
                  <a:pt x="0" y="6348"/>
                </a:lnTo>
                <a:lnTo>
                  <a:pt x="0" y="0"/>
                </a:lnTo>
                <a:lnTo>
                  <a:pt x="3371" y="3369"/>
                </a:lnTo>
                <a:lnTo>
                  <a:pt x="6907" y="5024"/>
                </a:lnTo>
                <a:lnTo>
                  <a:pt x="8838" y="5465"/>
                </a:lnTo>
                <a:lnTo>
                  <a:pt x="10125" y="6465"/>
                </a:lnTo>
                <a:lnTo>
                  <a:pt x="11555" y="9458"/>
                </a:lnTo>
                <a:lnTo>
                  <a:pt x="12642" y="10538"/>
                </a:lnTo>
                <a:lnTo>
                  <a:pt x="42769" y="23644"/>
                </a:lnTo>
                <a:lnTo>
                  <a:pt x="59881" y="30237"/>
                </a:lnTo>
                <a:lnTo>
                  <a:pt x="72149" y="35455"/>
                </a:lnTo>
                <a:lnTo>
                  <a:pt x="119329" y="43078"/>
                </a:lnTo>
                <a:lnTo>
                  <a:pt x="161638" y="50862"/>
                </a:lnTo>
                <a:lnTo>
                  <a:pt x="204259" y="56718"/>
                </a:lnTo>
                <a:lnTo>
                  <a:pt x="249808" y="62590"/>
                </a:lnTo>
                <a:lnTo>
                  <a:pt x="291407" y="68886"/>
                </a:lnTo>
                <a:lnTo>
                  <a:pt x="337215" y="80623"/>
                </a:lnTo>
                <a:lnTo>
                  <a:pt x="384771" y="92443"/>
                </a:lnTo>
                <a:lnTo>
                  <a:pt x="429587" y="100071"/>
                </a:lnTo>
                <a:lnTo>
                  <a:pt x="474775" y="111528"/>
                </a:lnTo>
                <a:lnTo>
                  <a:pt x="519922" y="117304"/>
                </a:lnTo>
                <a:lnTo>
                  <a:pt x="564769" y="117063"/>
                </a:lnTo>
                <a:lnTo>
                  <a:pt x="602312" y="119940"/>
                </a:lnTo>
                <a:lnTo>
                  <a:pt x="648063" y="120508"/>
                </a:lnTo>
                <a:lnTo>
                  <a:pt x="691803" y="120620"/>
                </a:lnTo>
                <a:lnTo>
                  <a:pt x="734414" y="120643"/>
                </a:lnTo>
                <a:lnTo>
                  <a:pt x="776803" y="116989"/>
                </a:lnTo>
                <a:lnTo>
                  <a:pt x="821028" y="117835"/>
                </a:lnTo>
                <a:lnTo>
                  <a:pt x="857807" y="115346"/>
                </a:lnTo>
                <a:lnTo>
                  <a:pt x="904788" y="114505"/>
                </a:lnTo>
                <a:lnTo>
                  <a:pt x="940715" y="110988"/>
                </a:lnTo>
                <a:lnTo>
                  <a:pt x="978170" y="108849"/>
                </a:lnTo>
                <a:lnTo>
                  <a:pt x="1024389" y="108126"/>
                </a:lnTo>
                <a:lnTo>
                  <a:pt x="1061054" y="107295"/>
                </a:lnTo>
                <a:lnTo>
                  <a:pt x="1098729" y="103600"/>
                </a:lnTo>
                <a:lnTo>
                  <a:pt x="1136703" y="102191"/>
                </a:lnTo>
                <a:lnTo>
                  <a:pt x="1174765" y="101068"/>
                </a:lnTo>
                <a:lnTo>
                  <a:pt x="1212149" y="97992"/>
                </a:lnTo>
                <a:lnTo>
                  <a:pt x="1258624" y="98795"/>
                </a:lnTo>
                <a:lnTo>
                  <a:pt x="1297673" y="96299"/>
                </a:lnTo>
                <a:lnTo>
                  <a:pt x="1336761" y="95559"/>
                </a:lnTo>
                <a:lnTo>
                  <a:pt x="1372566" y="95340"/>
                </a:lnTo>
                <a:lnTo>
                  <a:pt x="1419220" y="91895"/>
                </a:lnTo>
                <a:lnTo>
                  <a:pt x="1455089" y="89786"/>
                </a:lnTo>
                <a:lnTo>
                  <a:pt x="1492528" y="92532"/>
                </a:lnTo>
                <a:lnTo>
                  <a:pt x="1538035" y="90348"/>
                </a:lnTo>
                <a:lnTo>
                  <a:pt x="1580995" y="91066"/>
                </a:lnTo>
                <a:lnTo>
                  <a:pt x="1620081" y="94422"/>
                </a:lnTo>
                <a:lnTo>
                  <a:pt x="1659767" y="97021"/>
                </a:lnTo>
                <a:lnTo>
                  <a:pt x="1686598" y="100694"/>
                </a:lnTo>
                <a:lnTo>
                  <a:pt x="1718639" y="103360"/>
                </a:lnTo>
                <a:lnTo>
                  <a:pt x="1733550" y="10794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SMARTInkShape-Group186">
            <a:extLst>
              <a:ext uri="{FF2B5EF4-FFF2-40B4-BE49-F238E27FC236}">
                <a16:creationId xmlns:a16="http://schemas.microsoft.com/office/drawing/2014/main" id="{2DAC6289-57FA-477C-A917-A13B1EAD2997}"/>
              </a:ext>
            </a:extLst>
          </p:cNvPr>
          <p:cNvGrpSpPr/>
          <p:nvPr/>
        </p:nvGrpSpPr>
        <p:grpSpPr>
          <a:xfrm>
            <a:off x="4742155" y="920750"/>
            <a:ext cx="6340008" cy="869927"/>
            <a:chOff x="4742155" y="920750"/>
            <a:chExt cx="6340008" cy="869927"/>
          </a:xfrm>
        </p:grpSpPr>
        <p:sp>
          <p:nvSpPr>
            <p:cNvPr id="9" name="SMARTInkShape-784">
              <a:extLst>
                <a:ext uri="{FF2B5EF4-FFF2-40B4-BE49-F238E27FC236}">
                  <a16:creationId xmlns:a16="http://schemas.microsoft.com/office/drawing/2014/main" id="{50C2FF09-DD22-47B0-AD29-C72650BD2FD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840663" y="1136650"/>
              <a:ext cx="241301" cy="165101"/>
            </a:xfrm>
            <a:custGeom>
              <a:avLst/>
              <a:gdLst/>
              <a:ahLst/>
              <a:cxnLst/>
              <a:rect l="0" t="0" r="0" b="0"/>
              <a:pathLst>
                <a:path w="241301" h="165101">
                  <a:moveTo>
                    <a:pt x="0" y="165100"/>
                  </a:moveTo>
                  <a:lnTo>
                    <a:pt x="0" y="165100"/>
                  </a:lnTo>
                  <a:lnTo>
                    <a:pt x="0" y="155456"/>
                  </a:lnTo>
                  <a:lnTo>
                    <a:pt x="705" y="154438"/>
                  </a:lnTo>
                  <a:lnTo>
                    <a:pt x="1881" y="153758"/>
                  </a:lnTo>
                  <a:lnTo>
                    <a:pt x="3371" y="153306"/>
                  </a:lnTo>
                  <a:lnTo>
                    <a:pt x="4364" y="152298"/>
                  </a:lnTo>
                  <a:lnTo>
                    <a:pt x="5467" y="149297"/>
                  </a:lnTo>
                  <a:lnTo>
                    <a:pt x="7004" y="135409"/>
                  </a:lnTo>
                  <a:lnTo>
                    <a:pt x="13247" y="126989"/>
                  </a:lnTo>
                  <a:lnTo>
                    <a:pt x="52875" y="80943"/>
                  </a:lnTo>
                  <a:lnTo>
                    <a:pt x="65332" y="64708"/>
                  </a:lnTo>
                  <a:lnTo>
                    <a:pt x="82539" y="38622"/>
                  </a:lnTo>
                  <a:lnTo>
                    <a:pt x="84659" y="36331"/>
                  </a:lnTo>
                  <a:lnTo>
                    <a:pt x="87015" y="30023"/>
                  </a:lnTo>
                  <a:lnTo>
                    <a:pt x="88768" y="23221"/>
                  </a:lnTo>
                  <a:lnTo>
                    <a:pt x="94588" y="13011"/>
                  </a:lnTo>
                  <a:lnTo>
                    <a:pt x="94955" y="9781"/>
                  </a:lnTo>
                  <a:lnTo>
                    <a:pt x="95759" y="8637"/>
                  </a:lnTo>
                  <a:lnTo>
                    <a:pt x="97001" y="7875"/>
                  </a:lnTo>
                  <a:lnTo>
                    <a:pt x="98533" y="7367"/>
                  </a:lnTo>
                  <a:lnTo>
                    <a:pt x="99555" y="6322"/>
                  </a:lnTo>
                  <a:lnTo>
                    <a:pt x="101598" y="5"/>
                  </a:lnTo>
                  <a:lnTo>
                    <a:pt x="101600" y="0"/>
                  </a:lnTo>
                  <a:lnTo>
                    <a:pt x="104971" y="3371"/>
                  </a:lnTo>
                  <a:lnTo>
                    <a:pt x="106626" y="8789"/>
                  </a:lnTo>
                  <a:lnTo>
                    <a:pt x="107067" y="12209"/>
                  </a:lnTo>
                  <a:lnTo>
                    <a:pt x="108772" y="15195"/>
                  </a:lnTo>
                  <a:lnTo>
                    <a:pt x="154847" y="59327"/>
                  </a:lnTo>
                  <a:lnTo>
                    <a:pt x="200137" y="87022"/>
                  </a:lnTo>
                  <a:lnTo>
                    <a:pt x="241300" y="107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785">
              <a:extLst>
                <a:ext uri="{FF2B5EF4-FFF2-40B4-BE49-F238E27FC236}">
                  <a16:creationId xmlns:a16="http://schemas.microsoft.com/office/drawing/2014/main" id="{8DD90A9E-3810-4440-A179-BA83FCA6C47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056563" y="1600200"/>
              <a:ext cx="106797" cy="190477"/>
            </a:xfrm>
            <a:custGeom>
              <a:avLst/>
              <a:gdLst/>
              <a:ahLst/>
              <a:cxnLst/>
              <a:rect l="0" t="0" r="0" b="0"/>
              <a:pathLst>
                <a:path w="106797" h="190477">
                  <a:moveTo>
                    <a:pt x="0" y="0"/>
                  </a:moveTo>
                  <a:lnTo>
                    <a:pt x="0" y="0"/>
                  </a:lnTo>
                  <a:lnTo>
                    <a:pt x="0" y="6089"/>
                  </a:lnTo>
                  <a:lnTo>
                    <a:pt x="5467" y="11794"/>
                  </a:lnTo>
                  <a:lnTo>
                    <a:pt x="6088" y="15803"/>
                  </a:lnTo>
                  <a:lnTo>
                    <a:pt x="6350" y="61756"/>
                  </a:lnTo>
                  <a:lnTo>
                    <a:pt x="7055" y="77685"/>
                  </a:lnTo>
                  <a:lnTo>
                    <a:pt x="15770" y="97962"/>
                  </a:lnTo>
                  <a:lnTo>
                    <a:pt x="14534" y="106098"/>
                  </a:lnTo>
                  <a:lnTo>
                    <a:pt x="15334" y="110243"/>
                  </a:lnTo>
                  <a:lnTo>
                    <a:pt x="38014" y="156438"/>
                  </a:lnTo>
                  <a:lnTo>
                    <a:pt x="42229" y="162925"/>
                  </a:lnTo>
                  <a:lnTo>
                    <a:pt x="43791" y="169316"/>
                  </a:lnTo>
                  <a:lnTo>
                    <a:pt x="44157" y="173559"/>
                  </a:lnTo>
                  <a:lnTo>
                    <a:pt x="46201" y="177797"/>
                  </a:lnTo>
                  <a:lnTo>
                    <a:pt x="47734" y="179914"/>
                  </a:lnTo>
                  <a:lnTo>
                    <a:pt x="51318" y="182268"/>
                  </a:lnTo>
                  <a:lnTo>
                    <a:pt x="55998" y="183778"/>
                  </a:lnTo>
                  <a:lnTo>
                    <a:pt x="63413" y="190420"/>
                  </a:lnTo>
                  <a:lnTo>
                    <a:pt x="66845" y="190476"/>
                  </a:lnTo>
                  <a:lnTo>
                    <a:pt x="67847" y="189779"/>
                  </a:lnTo>
                  <a:lnTo>
                    <a:pt x="68514" y="188608"/>
                  </a:lnTo>
                  <a:lnTo>
                    <a:pt x="69586" y="185031"/>
                  </a:lnTo>
                  <a:lnTo>
                    <a:pt x="73142" y="181040"/>
                  </a:lnTo>
                  <a:lnTo>
                    <a:pt x="74841" y="175477"/>
                  </a:lnTo>
                  <a:lnTo>
                    <a:pt x="77961" y="157222"/>
                  </a:lnTo>
                  <a:lnTo>
                    <a:pt x="81190" y="145597"/>
                  </a:lnTo>
                  <a:lnTo>
                    <a:pt x="84311" y="120610"/>
                  </a:lnTo>
                  <a:lnTo>
                    <a:pt x="94098" y="91014"/>
                  </a:lnTo>
                  <a:lnTo>
                    <a:pt x="96980" y="64824"/>
                  </a:lnTo>
                  <a:lnTo>
                    <a:pt x="102112" y="53074"/>
                  </a:lnTo>
                  <a:lnTo>
                    <a:pt x="105355" y="46872"/>
                  </a:lnTo>
                  <a:lnTo>
                    <a:pt x="106796" y="39412"/>
                  </a:lnTo>
                  <a:lnTo>
                    <a:pt x="105555" y="33274"/>
                  </a:lnTo>
                  <a:lnTo>
                    <a:pt x="103358" y="27488"/>
                  </a:lnTo>
                  <a:lnTo>
                    <a:pt x="101048" y="9115"/>
                  </a:lnTo>
                  <a:lnTo>
                    <a:pt x="98297" y="4521"/>
                  </a:lnTo>
                  <a:lnTo>
                    <a:pt x="94722" y="2009"/>
                  </a:lnTo>
                  <a:lnTo>
                    <a:pt x="889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786">
              <a:extLst>
                <a:ext uri="{FF2B5EF4-FFF2-40B4-BE49-F238E27FC236}">
                  <a16:creationId xmlns:a16="http://schemas.microsoft.com/office/drawing/2014/main" id="{DCBC687A-8327-4A91-8F56-879D393364A1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935913" y="1155700"/>
              <a:ext cx="196851" cy="514351"/>
            </a:xfrm>
            <a:custGeom>
              <a:avLst/>
              <a:gdLst/>
              <a:ahLst/>
              <a:cxnLst/>
              <a:rect l="0" t="0" r="0" b="0"/>
              <a:pathLst>
                <a:path w="196851" h="514351">
                  <a:moveTo>
                    <a:pt x="6350" y="0"/>
                  </a:moveTo>
                  <a:lnTo>
                    <a:pt x="6350" y="0"/>
                  </a:lnTo>
                  <a:lnTo>
                    <a:pt x="0" y="0"/>
                  </a:lnTo>
                  <a:lnTo>
                    <a:pt x="14926" y="0"/>
                  </a:lnTo>
                  <a:lnTo>
                    <a:pt x="19098" y="1882"/>
                  </a:lnTo>
                  <a:lnTo>
                    <a:pt x="40294" y="21254"/>
                  </a:lnTo>
                  <a:lnTo>
                    <a:pt x="46589" y="30913"/>
                  </a:lnTo>
                  <a:lnTo>
                    <a:pt x="61734" y="78096"/>
                  </a:lnTo>
                  <a:lnTo>
                    <a:pt x="68336" y="107494"/>
                  </a:lnTo>
                  <a:lnTo>
                    <a:pt x="74438" y="128373"/>
                  </a:lnTo>
                  <a:lnTo>
                    <a:pt x="84935" y="171530"/>
                  </a:lnTo>
                  <a:lnTo>
                    <a:pt x="99499" y="216610"/>
                  </a:lnTo>
                  <a:lnTo>
                    <a:pt x="107820" y="260468"/>
                  </a:lnTo>
                  <a:lnTo>
                    <a:pt x="120049" y="300861"/>
                  </a:lnTo>
                  <a:lnTo>
                    <a:pt x="135228" y="342554"/>
                  </a:lnTo>
                  <a:lnTo>
                    <a:pt x="151666" y="388727"/>
                  </a:lnTo>
                  <a:lnTo>
                    <a:pt x="161803" y="432736"/>
                  </a:lnTo>
                  <a:lnTo>
                    <a:pt x="166852" y="467890"/>
                  </a:lnTo>
                  <a:lnTo>
                    <a:pt x="169406" y="473945"/>
                  </a:lnTo>
                  <a:lnTo>
                    <a:pt x="171549" y="484583"/>
                  </a:lnTo>
                  <a:lnTo>
                    <a:pt x="176356" y="494855"/>
                  </a:lnTo>
                  <a:lnTo>
                    <a:pt x="176838" y="497120"/>
                  </a:lnTo>
                  <a:lnTo>
                    <a:pt x="183182" y="506720"/>
                  </a:lnTo>
                  <a:lnTo>
                    <a:pt x="190213" y="514055"/>
                  </a:lnTo>
                  <a:lnTo>
                    <a:pt x="196850" y="514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787">
              <a:extLst>
                <a:ext uri="{FF2B5EF4-FFF2-40B4-BE49-F238E27FC236}">
                  <a16:creationId xmlns:a16="http://schemas.microsoft.com/office/drawing/2014/main" id="{E1489085-EAB1-4375-9C46-FD6F2CD23E43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4742155" y="920750"/>
              <a:ext cx="6340008" cy="444496"/>
            </a:xfrm>
            <a:custGeom>
              <a:avLst/>
              <a:gdLst/>
              <a:ahLst/>
              <a:cxnLst/>
              <a:rect l="0" t="0" r="0" b="0"/>
              <a:pathLst>
                <a:path w="6340008" h="444496">
                  <a:moveTo>
                    <a:pt x="63208" y="0"/>
                  </a:moveTo>
                  <a:lnTo>
                    <a:pt x="63208" y="0"/>
                  </a:lnTo>
                  <a:lnTo>
                    <a:pt x="51652" y="0"/>
                  </a:lnTo>
                  <a:lnTo>
                    <a:pt x="51270" y="706"/>
                  </a:lnTo>
                  <a:lnTo>
                    <a:pt x="42669" y="45916"/>
                  </a:lnTo>
                  <a:lnTo>
                    <a:pt x="33208" y="69979"/>
                  </a:lnTo>
                  <a:lnTo>
                    <a:pt x="26619" y="95398"/>
                  </a:lnTo>
                  <a:lnTo>
                    <a:pt x="20519" y="115793"/>
                  </a:lnTo>
                  <a:lnTo>
                    <a:pt x="17398" y="131911"/>
                  </a:lnTo>
                  <a:lnTo>
                    <a:pt x="7820" y="160505"/>
                  </a:lnTo>
                  <a:lnTo>
                    <a:pt x="4698" y="176439"/>
                  </a:lnTo>
                  <a:lnTo>
                    <a:pt x="1186" y="190097"/>
                  </a:lnTo>
                  <a:lnTo>
                    <a:pt x="0" y="210725"/>
                  </a:lnTo>
                  <a:lnTo>
                    <a:pt x="7558" y="247531"/>
                  </a:lnTo>
                  <a:lnTo>
                    <a:pt x="23755" y="287274"/>
                  </a:lnTo>
                  <a:lnTo>
                    <a:pt x="64103" y="334426"/>
                  </a:lnTo>
                  <a:lnTo>
                    <a:pt x="72778" y="341016"/>
                  </a:lnTo>
                  <a:lnTo>
                    <a:pt x="115807" y="366927"/>
                  </a:lnTo>
                  <a:lnTo>
                    <a:pt x="160514" y="385885"/>
                  </a:lnTo>
                  <a:lnTo>
                    <a:pt x="203028" y="406005"/>
                  </a:lnTo>
                  <a:lnTo>
                    <a:pt x="246044" y="417184"/>
                  </a:lnTo>
                  <a:lnTo>
                    <a:pt x="292250" y="425839"/>
                  </a:lnTo>
                  <a:lnTo>
                    <a:pt x="337620" y="433158"/>
                  </a:lnTo>
                  <a:lnTo>
                    <a:pt x="378770" y="438198"/>
                  </a:lnTo>
                  <a:lnTo>
                    <a:pt x="424319" y="443531"/>
                  </a:lnTo>
                  <a:lnTo>
                    <a:pt x="471100" y="444372"/>
                  </a:lnTo>
                  <a:lnTo>
                    <a:pt x="512236" y="444475"/>
                  </a:lnTo>
                  <a:lnTo>
                    <a:pt x="554333" y="444495"/>
                  </a:lnTo>
                  <a:lnTo>
                    <a:pt x="596619" y="442618"/>
                  </a:lnTo>
                  <a:lnTo>
                    <a:pt x="638943" y="439033"/>
                  </a:lnTo>
                  <a:lnTo>
                    <a:pt x="681980" y="433960"/>
                  </a:lnTo>
                  <a:lnTo>
                    <a:pt x="728634" y="432227"/>
                  </a:lnTo>
                  <a:lnTo>
                    <a:pt x="775400" y="428513"/>
                  </a:lnTo>
                  <a:lnTo>
                    <a:pt x="821040" y="421691"/>
                  </a:lnTo>
                  <a:lnTo>
                    <a:pt x="868207" y="419612"/>
                  </a:lnTo>
                  <a:lnTo>
                    <a:pt x="911704" y="415830"/>
                  </a:lnTo>
                  <a:lnTo>
                    <a:pt x="958632" y="413358"/>
                  </a:lnTo>
                  <a:lnTo>
                    <a:pt x="1002604" y="410989"/>
                  </a:lnTo>
                  <a:lnTo>
                    <a:pt x="1048632" y="407306"/>
                  </a:lnTo>
                  <a:lnTo>
                    <a:pt x="1085906" y="406669"/>
                  </a:lnTo>
                  <a:lnTo>
                    <a:pt x="1123761" y="403109"/>
                  </a:lnTo>
                  <a:lnTo>
                    <a:pt x="1170114" y="399949"/>
                  </a:lnTo>
                  <a:lnTo>
                    <a:pt x="1206802" y="395865"/>
                  </a:lnTo>
                  <a:lnTo>
                    <a:pt x="1244484" y="394342"/>
                  </a:lnTo>
                  <a:lnTo>
                    <a:pt x="1282460" y="393185"/>
                  </a:lnTo>
                  <a:lnTo>
                    <a:pt x="1319817" y="389392"/>
                  </a:lnTo>
                  <a:lnTo>
                    <a:pt x="1366285" y="387753"/>
                  </a:lnTo>
                  <a:lnTo>
                    <a:pt x="1403451" y="385588"/>
                  </a:lnTo>
                  <a:lnTo>
                    <a:pt x="1441274" y="382360"/>
                  </a:lnTo>
                  <a:lnTo>
                    <a:pt x="1481174" y="381403"/>
                  </a:lnTo>
                  <a:lnTo>
                    <a:pt x="1522394" y="381119"/>
                  </a:lnTo>
                  <a:lnTo>
                    <a:pt x="1559537" y="379154"/>
                  </a:lnTo>
                  <a:lnTo>
                    <a:pt x="1596648" y="375984"/>
                  </a:lnTo>
                  <a:lnTo>
                    <a:pt x="1637042" y="375045"/>
                  </a:lnTo>
                  <a:lnTo>
                    <a:pt x="1675821" y="372886"/>
                  </a:lnTo>
                  <a:lnTo>
                    <a:pt x="1716004" y="369659"/>
                  </a:lnTo>
                  <a:lnTo>
                    <a:pt x="1757308" y="366821"/>
                  </a:lnTo>
                  <a:lnTo>
                    <a:pt x="1796358" y="361512"/>
                  </a:lnTo>
                  <a:lnTo>
                    <a:pt x="1836621" y="357352"/>
                  </a:lnTo>
                  <a:lnTo>
                    <a:pt x="1879830" y="354238"/>
                  </a:lnTo>
                  <a:lnTo>
                    <a:pt x="1922031" y="350728"/>
                  </a:lnTo>
                  <a:lnTo>
                    <a:pt x="1963227" y="347806"/>
                  </a:lnTo>
                  <a:lnTo>
                    <a:pt x="2004832" y="342472"/>
                  </a:lnTo>
                  <a:lnTo>
                    <a:pt x="2045852" y="338305"/>
                  </a:lnTo>
                  <a:lnTo>
                    <a:pt x="2089285" y="335188"/>
                  </a:lnTo>
                  <a:lnTo>
                    <a:pt x="2133434" y="329797"/>
                  </a:lnTo>
                  <a:lnTo>
                    <a:pt x="2175913" y="323731"/>
                  </a:lnTo>
                  <a:lnTo>
                    <a:pt x="2219074" y="317465"/>
                  </a:lnTo>
                  <a:lnTo>
                    <a:pt x="2251154" y="313251"/>
                  </a:lnTo>
                  <a:lnTo>
                    <a:pt x="2284226" y="309026"/>
                  </a:lnTo>
                  <a:lnTo>
                    <a:pt x="2327837" y="299310"/>
                  </a:lnTo>
                  <a:lnTo>
                    <a:pt x="2374312" y="290865"/>
                  </a:lnTo>
                  <a:lnTo>
                    <a:pt x="2420459" y="283895"/>
                  </a:lnTo>
                  <a:lnTo>
                    <a:pt x="2452371" y="279516"/>
                  </a:lnTo>
                  <a:lnTo>
                    <a:pt x="2484664" y="274513"/>
                  </a:lnTo>
                  <a:lnTo>
                    <a:pt x="2531317" y="265174"/>
                  </a:lnTo>
                  <a:lnTo>
                    <a:pt x="2563965" y="262494"/>
                  </a:lnTo>
                  <a:lnTo>
                    <a:pt x="2597291" y="259421"/>
                  </a:lnTo>
                  <a:lnTo>
                    <a:pt x="2644023" y="253725"/>
                  </a:lnTo>
                  <a:lnTo>
                    <a:pt x="2688443" y="245687"/>
                  </a:lnTo>
                  <a:lnTo>
                    <a:pt x="2720818" y="239722"/>
                  </a:lnTo>
                  <a:lnTo>
                    <a:pt x="2754022" y="237071"/>
                  </a:lnTo>
                  <a:lnTo>
                    <a:pt x="2801077" y="232207"/>
                  </a:lnTo>
                  <a:lnTo>
                    <a:pt x="2833201" y="228322"/>
                  </a:lnTo>
                  <a:lnTo>
                    <a:pt x="2865588" y="224243"/>
                  </a:lnTo>
                  <a:lnTo>
                    <a:pt x="2912294" y="217980"/>
                  </a:lnTo>
                  <a:lnTo>
                    <a:pt x="2944955" y="213767"/>
                  </a:lnTo>
                  <a:lnTo>
                    <a:pt x="2991705" y="204058"/>
                  </a:lnTo>
                  <a:lnTo>
                    <a:pt x="3036837" y="195615"/>
                  </a:lnTo>
                  <a:lnTo>
                    <a:pt x="3081489" y="192015"/>
                  </a:lnTo>
                  <a:lnTo>
                    <a:pt x="3113052" y="189292"/>
                  </a:lnTo>
                  <a:lnTo>
                    <a:pt x="3160672" y="181911"/>
                  </a:lnTo>
                  <a:lnTo>
                    <a:pt x="3206061" y="174549"/>
                  </a:lnTo>
                  <a:lnTo>
                    <a:pt x="3248908" y="170487"/>
                  </a:lnTo>
                  <a:lnTo>
                    <a:pt x="3292179" y="164815"/>
                  </a:lnTo>
                  <a:lnTo>
                    <a:pt x="3336984" y="158666"/>
                  </a:lnTo>
                  <a:lnTo>
                    <a:pt x="3377071" y="154256"/>
                  </a:lnTo>
                  <a:lnTo>
                    <a:pt x="3415759" y="152950"/>
                  </a:lnTo>
                  <a:lnTo>
                    <a:pt x="3454034" y="150682"/>
                  </a:lnTo>
                  <a:lnTo>
                    <a:pt x="3495949" y="147422"/>
                  </a:lnTo>
                  <a:lnTo>
                    <a:pt x="3540353" y="144575"/>
                  </a:lnTo>
                  <a:lnTo>
                    <a:pt x="3580321" y="141144"/>
                  </a:lnTo>
                  <a:lnTo>
                    <a:pt x="3620856" y="140128"/>
                  </a:lnTo>
                  <a:lnTo>
                    <a:pt x="3662265" y="139827"/>
                  </a:lnTo>
                  <a:lnTo>
                    <a:pt x="3703226" y="139738"/>
                  </a:lnTo>
                  <a:lnTo>
                    <a:pt x="3744761" y="137830"/>
                  </a:lnTo>
                  <a:lnTo>
                    <a:pt x="3785761" y="134677"/>
                  </a:lnTo>
                  <a:lnTo>
                    <a:pt x="3829188" y="133743"/>
                  </a:lnTo>
                  <a:lnTo>
                    <a:pt x="3871453" y="133467"/>
                  </a:lnTo>
                  <a:lnTo>
                    <a:pt x="3910787" y="133385"/>
                  </a:lnTo>
                  <a:lnTo>
                    <a:pt x="3951135" y="135242"/>
                  </a:lnTo>
                  <a:lnTo>
                    <a:pt x="3994369" y="138379"/>
                  </a:lnTo>
                  <a:lnTo>
                    <a:pt x="4038459" y="139309"/>
                  </a:lnTo>
                  <a:lnTo>
                    <a:pt x="4080921" y="141466"/>
                  </a:lnTo>
                  <a:lnTo>
                    <a:pt x="4124076" y="146573"/>
                  </a:lnTo>
                  <a:lnTo>
                    <a:pt x="4168848" y="152555"/>
                  </a:lnTo>
                  <a:lnTo>
                    <a:pt x="4210806" y="158796"/>
                  </a:lnTo>
                  <a:lnTo>
                    <a:pt x="4254518" y="165114"/>
                  </a:lnTo>
                  <a:lnTo>
                    <a:pt x="4300632" y="173336"/>
                  </a:lnTo>
                  <a:lnTo>
                    <a:pt x="4333402" y="180049"/>
                  </a:lnTo>
                  <a:lnTo>
                    <a:pt x="4366781" y="185385"/>
                  </a:lnTo>
                  <a:lnTo>
                    <a:pt x="4400431" y="190108"/>
                  </a:lnTo>
                  <a:lnTo>
                    <a:pt x="4434201" y="194559"/>
                  </a:lnTo>
                  <a:lnTo>
                    <a:pt x="4468025" y="198889"/>
                  </a:lnTo>
                  <a:lnTo>
                    <a:pt x="4501873" y="205047"/>
                  </a:lnTo>
                  <a:lnTo>
                    <a:pt x="4535731" y="211076"/>
                  </a:lnTo>
                  <a:lnTo>
                    <a:pt x="4569594" y="213756"/>
                  </a:lnTo>
                  <a:lnTo>
                    <a:pt x="4605340" y="216829"/>
                  </a:lnTo>
                  <a:lnTo>
                    <a:pt x="4642395" y="220546"/>
                  </a:lnTo>
                  <a:lnTo>
                    <a:pt x="4680030" y="224550"/>
                  </a:lnTo>
                  <a:lnTo>
                    <a:pt x="4717923" y="228682"/>
                  </a:lnTo>
                  <a:lnTo>
                    <a:pt x="4755931" y="232870"/>
                  </a:lnTo>
                  <a:lnTo>
                    <a:pt x="4793990" y="237083"/>
                  </a:lnTo>
                  <a:lnTo>
                    <a:pt x="4832072" y="241307"/>
                  </a:lnTo>
                  <a:lnTo>
                    <a:pt x="4870870" y="245536"/>
                  </a:lnTo>
                  <a:lnTo>
                    <a:pt x="4911632" y="249768"/>
                  </a:lnTo>
                  <a:lnTo>
                    <a:pt x="4953266" y="254001"/>
                  </a:lnTo>
                  <a:lnTo>
                    <a:pt x="4995289" y="258234"/>
                  </a:lnTo>
                  <a:lnTo>
                    <a:pt x="5037484" y="262467"/>
                  </a:lnTo>
                  <a:lnTo>
                    <a:pt x="5079756" y="266700"/>
                  </a:lnTo>
                  <a:lnTo>
                    <a:pt x="5122062" y="270933"/>
                  </a:lnTo>
                  <a:lnTo>
                    <a:pt x="5164384" y="275167"/>
                  </a:lnTo>
                  <a:lnTo>
                    <a:pt x="5204831" y="279400"/>
                  </a:lnTo>
                  <a:lnTo>
                    <a:pt x="5243268" y="283633"/>
                  </a:lnTo>
                  <a:lnTo>
                    <a:pt x="5279166" y="287867"/>
                  </a:lnTo>
                  <a:lnTo>
                    <a:pt x="5317698" y="292100"/>
                  </a:lnTo>
                  <a:lnTo>
                    <a:pt x="5357637" y="296333"/>
                  </a:lnTo>
                  <a:lnTo>
                    <a:pt x="5396554" y="300567"/>
                  </a:lnTo>
                  <a:lnTo>
                    <a:pt x="5435017" y="304800"/>
                  </a:lnTo>
                  <a:lnTo>
                    <a:pt x="5472573" y="309739"/>
                  </a:lnTo>
                  <a:lnTo>
                    <a:pt x="5508079" y="316638"/>
                  </a:lnTo>
                  <a:lnTo>
                    <a:pt x="5542675" y="320645"/>
                  </a:lnTo>
                  <a:lnTo>
                    <a:pt x="5576866" y="323131"/>
                  </a:lnTo>
                  <a:lnTo>
                    <a:pt x="5610876" y="326588"/>
                  </a:lnTo>
                  <a:lnTo>
                    <a:pt x="5646688" y="330476"/>
                  </a:lnTo>
                  <a:lnTo>
                    <a:pt x="5683065" y="335262"/>
                  </a:lnTo>
                  <a:lnTo>
                    <a:pt x="5718048" y="342092"/>
                  </a:lnTo>
                  <a:lnTo>
                    <a:pt x="5750529" y="346069"/>
                  </a:lnTo>
                  <a:lnTo>
                    <a:pt x="5796582" y="350189"/>
                  </a:lnTo>
                  <a:lnTo>
                    <a:pt x="5841508" y="353997"/>
                  </a:lnTo>
                  <a:lnTo>
                    <a:pt x="5884217" y="355125"/>
                  </a:lnTo>
                  <a:lnTo>
                    <a:pt x="5925564" y="355459"/>
                  </a:lnTo>
                  <a:lnTo>
                    <a:pt x="5967213" y="355558"/>
                  </a:lnTo>
                  <a:lnTo>
                    <a:pt x="6004483" y="353706"/>
                  </a:lnTo>
                  <a:lnTo>
                    <a:pt x="6045311" y="350130"/>
                  </a:lnTo>
                  <a:lnTo>
                    <a:pt x="6089132" y="347485"/>
                  </a:lnTo>
                  <a:lnTo>
                    <a:pt x="6134306" y="339797"/>
                  </a:lnTo>
                  <a:lnTo>
                    <a:pt x="6180309" y="319600"/>
                  </a:lnTo>
                  <a:lnTo>
                    <a:pt x="6208122" y="306681"/>
                  </a:lnTo>
                  <a:lnTo>
                    <a:pt x="6210867" y="306054"/>
                  </a:lnTo>
                  <a:lnTo>
                    <a:pt x="6243809" y="286695"/>
                  </a:lnTo>
                  <a:lnTo>
                    <a:pt x="6281972" y="242169"/>
                  </a:lnTo>
                  <a:lnTo>
                    <a:pt x="6291146" y="226942"/>
                  </a:lnTo>
                  <a:lnTo>
                    <a:pt x="6303934" y="214527"/>
                  </a:lnTo>
                  <a:lnTo>
                    <a:pt x="6326401" y="181728"/>
                  </a:lnTo>
                  <a:lnTo>
                    <a:pt x="6335123" y="153963"/>
                  </a:lnTo>
                  <a:lnTo>
                    <a:pt x="6338331" y="140163"/>
                  </a:lnTo>
                  <a:lnTo>
                    <a:pt x="6340007" y="135775"/>
                  </a:lnTo>
                  <a:lnTo>
                    <a:pt x="6339986" y="127137"/>
                  </a:lnTo>
                  <a:lnTo>
                    <a:pt x="6332054" y="88083"/>
                  </a:lnTo>
                  <a:lnTo>
                    <a:pt x="6322284" y="74993"/>
                  </a:lnTo>
                  <a:lnTo>
                    <a:pt x="6311008" y="65024"/>
                  </a:lnTo>
                  <a:lnTo>
                    <a:pt x="6298908" y="57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788">
              <a:extLst>
                <a:ext uri="{FF2B5EF4-FFF2-40B4-BE49-F238E27FC236}">
                  <a16:creationId xmlns:a16="http://schemas.microsoft.com/office/drawing/2014/main" id="{42D9D7B6-78F6-4141-933F-051F4E1D30C0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805363" y="1149350"/>
              <a:ext cx="6351" cy="19051"/>
            </a:xfrm>
            <a:custGeom>
              <a:avLst/>
              <a:gdLst/>
              <a:ahLst/>
              <a:cxnLst/>
              <a:rect l="0" t="0" r="0" b="0"/>
              <a:pathLst>
                <a:path w="6351" h="19051">
                  <a:moveTo>
                    <a:pt x="0" y="19050"/>
                  </a:moveTo>
                  <a:lnTo>
                    <a:pt x="0" y="19050"/>
                  </a:lnTo>
                  <a:lnTo>
                    <a:pt x="0" y="13583"/>
                  </a:lnTo>
                  <a:lnTo>
                    <a:pt x="6326" y="6375"/>
                  </a:lnTo>
                  <a:lnTo>
                    <a:pt x="63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ARTInkShape-789">
            <a:extLst>
              <a:ext uri="{FF2B5EF4-FFF2-40B4-BE49-F238E27FC236}">
                <a16:creationId xmlns:a16="http://schemas.microsoft.com/office/drawing/2014/main" id="{3B8D65DC-051B-4E95-AF4C-EC4BF772CE9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347913" y="3048046"/>
            <a:ext cx="2578101" cy="143292"/>
          </a:xfrm>
          <a:custGeom>
            <a:avLst/>
            <a:gdLst/>
            <a:ahLst/>
            <a:cxnLst/>
            <a:rect l="0" t="0" r="0" b="0"/>
            <a:pathLst>
              <a:path w="2578101" h="143292">
                <a:moveTo>
                  <a:pt x="0" y="12654"/>
                </a:moveTo>
                <a:lnTo>
                  <a:pt x="0" y="12654"/>
                </a:lnTo>
                <a:lnTo>
                  <a:pt x="0" y="18926"/>
                </a:lnTo>
                <a:lnTo>
                  <a:pt x="3370" y="18981"/>
                </a:lnTo>
                <a:lnTo>
                  <a:pt x="4363" y="19694"/>
                </a:lnTo>
                <a:lnTo>
                  <a:pt x="5467" y="22368"/>
                </a:lnTo>
                <a:lnTo>
                  <a:pt x="7172" y="23363"/>
                </a:lnTo>
                <a:lnTo>
                  <a:pt x="15609" y="25470"/>
                </a:lnTo>
                <a:lnTo>
                  <a:pt x="25138" y="30264"/>
                </a:lnTo>
                <a:lnTo>
                  <a:pt x="67577" y="31679"/>
                </a:lnTo>
                <a:lnTo>
                  <a:pt x="112577" y="25745"/>
                </a:lnTo>
                <a:lnTo>
                  <a:pt x="146456" y="27270"/>
                </a:lnTo>
                <a:lnTo>
                  <a:pt x="158930" y="29028"/>
                </a:lnTo>
                <a:lnTo>
                  <a:pt x="205593" y="25064"/>
                </a:lnTo>
                <a:lnTo>
                  <a:pt x="247520" y="16570"/>
                </a:lnTo>
                <a:lnTo>
                  <a:pt x="292623" y="12722"/>
                </a:lnTo>
                <a:lnTo>
                  <a:pt x="336235" y="5899"/>
                </a:lnTo>
                <a:lnTo>
                  <a:pt x="382192" y="1129"/>
                </a:lnTo>
                <a:lnTo>
                  <a:pt x="426965" y="186"/>
                </a:lnTo>
                <a:lnTo>
                  <a:pt x="469781" y="0"/>
                </a:lnTo>
                <a:lnTo>
                  <a:pt x="512209" y="3334"/>
                </a:lnTo>
                <a:lnTo>
                  <a:pt x="554562" y="6423"/>
                </a:lnTo>
                <a:lnTo>
                  <a:pt x="598780" y="13096"/>
                </a:lnTo>
                <a:lnTo>
                  <a:pt x="635556" y="17254"/>
                </a:lnTo>
                <a:lnTo>
                  <a:pt x="673265" y="20367"/>
                </a:lnTo>
                <a:lnTo>
                  <a:pt x="713130" y="23876"/>
                </a:lnTo>
                <a:lnTo>
                  <a:pt x="756222" y="26798"/>
                </a:lnTo>
                <a:lnTo>
                  <a:pt x="802151" y="30250"/>
                </a:lnTo>
                <a:lnTo>
                  <a:pt x="834878" y="31058"/>
                </a:lnTo>
                <a:lnTo>
                  <a:pt x="868238" y="31417"/>
                </a:lnTo>
                <a:lnTo>
                  <a:pt x="901880" y="31576"/>
                </a:lnTo>
                <a:lnTo>
                  <a:pt x="935646" y="31647"/>
                </a:lnTo>
                <a:lnTo>
                  <a:pt x="969469" y="31679"/>
                </a:lnTo>
                <a:lnTo>
                  <a:pt x="1005197" y="31693"/>
                </a:lnTo>
                <a:lnTo>
                  <a:pt x="1042243" y="31699"/>
                </a:lnTo>
                <a:lnTo>
                  <a:pt x="1079874" y="31702"/>
                </a:lnTo>
                <a:lnTo>
                  <a:pt x="1115884" y="31703"/>
                </a:lnTo>
                <a:lnTo>
                  <a:pt x="1150704" y="31704"/>
                </a:lnTo>
                <a:lnTo>
                  <a:pt x="1184994" y="31704"/>
                </a:lnTo>
                <a:lnTo>
                  <a:pt x="1220930" y="31704"/>
                </a:lnTo>
                <a:lnTo>
                  <a:pt x="1258069" y="31704"/>
                </a:lnTo>
                <a:lnTo>
                  <a:pt x="1295741" y="31704"/>
                </a:lnTo>
                <a:lnTo>
                  <a:pt x="1333651" y="33586"/>
                </a:lnTo>
                <a:lnTo>
                  <a:pt x="1371667" y="36068"/>
                </a:lnTo>
                <a:lnTo>
                  <a:pt x="1409729" y="37171"/>
                </a:lnTo>
                <a:lnTo>
                  <a:pt x="1447813" y="37662"/>
                </a:lnTo>
                <a:lnTo>
                  <a:pt x="1485905" y="38585"/>
                </a:lnTo>
                <a:lnTo>
                  <a:pt x="1524002" y="41348"/>
                </a:lnTo>
                <a:lnTo>
                  <a:pt x="1563982" y="43046"/>
                </a:lnTo>
                <a:lnTo>
                  <a:pt x="1604564" y="43800"/>
                </a:lnTo>
                <a:lnTo>
                  <a:pt x="1643767" y="44136"/>
                </a:lnTo>
                <a:lnTo>
                  <a:pt x="1684239" y="46166"/>
                </a:lnTo>
                <a:lnTo>
                  <a:pt x="1724334" y="48715"/>
                </a:lnTo>
                <a:lnTo>
                  <a:pt x="1760968" y="49848"/>
                </a:lnTo>
                <a:lnTo>
                  <a:pt x="1799828" y="50351"/>
                </a:lnTo>
                <a:lnTo>
                  <a:pt x="1840618" y="51281"/>
                </a:lnTo>
                <a:lnTo>
                  <a:pt x="1882265" y="54045"/>
                </a:lnTo>
                <a:lnTo>
                  <a:pt x="1922412" y="55745"/>
                </a:lnTo>
                <a:lnTo>
                  <a:pt x="1961422" y="57206"/>
                </a:lnTo>
                <a:lnTo>
                  <a:pt x="1999926" y="60207"/>
                </a:lnTo>
                <a:lnTo>
                  <a:pt x="2040087" y="63892"/>
                </a:lnTo>
                <a:lnTo>
                  <a:pt x="2080044" y="67177"/>
                </a:lnTo>
                <a:lnTo>
                  <a:pt x="2116618" y="68636"/>
                </a:lnTo>
                <a:lnTo>
                  <a:pt x="2151687" y="71167"/>
                </a:lnTo>
                <a:lnTo>
                  <a:pt x="2186089" y="74643"/>
                </a:lnTo>
                <a:lnTo>
                  <a:pt x="2220193" y="78540"/>
                </a:lnTo>
                <a:lnTo>
                  <a:pt x="2267756" y="84701"/>
                </a:lnTo>
                <a:lnTo>
                  <a:pt x="2309757" y="90994"/>
                </a:lnTo>
                <a:lnTo>
                  <a:pt x="2349013" y="97328"/>
                </a:lnTo>
                <a:lnTo>
                  <a:pt x="2394428" y="105789"/>
                </a:lnTo>
                <a:lnTo>
                  <a:pt x="2440022" y="116371"/>
                </a:lnTo>
                <a:lnTo>
                  <a:pt x="2484531" y="120233"/>
                </a:lnTo>
                <a:lnTo>
                  <a:pt x="2512940" y="127462"/>
                </a:lnTo>
                <a:lnTo>
                  <a:pt x="2539854" y="137817"/>
                </a:lnTo>
                <a:lnTo>
                  <a:pt x="2563029" y="140288"/>
                </a:lnTo>
                <a:lnTo>
                  <a:pt x="2567404" y="142993"/>
                </a:lnTo>
                <a:lnTo>
                  <a:pt x="2569558" y="143291"/>
                </a:lnTo>
                <a:lnTo>
                  <a:pt x="2578100" y="139654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ARTInkShape-790">
            <a:extLst>
              <a:ext uri="{FF2B5EF4-FFF2-40B4-BE49-F238E27FC236}">
                <a16:creationId xmlns:a16="http://schemas.microsoft.com/office/drawing/2014/main" id="{8F026B97-36E9-4B37-ACD9-90CF49A166B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294563" y="3041657"/>
            <a:ext cx="1930401" cy="120644"/>
          </a:xfrm>
          <a:custGeom>
            <a:avLst/>
            <a:gdLst/>
            <a:ahLst/>
            <a:cxnLst/>
            <a:rect l="0" t="0" r="0" b="0"/>
            <a:pathLst>
              <a:path w="1930401" h="120644">
                <a:moveTo>
                  <a:pt x="0" y="31743"/>
                </a:moveTo>
                <a:lnTo>
                  <a:pt x="0" y="31743"/>
                </a:lnTo>
                <a:lnTo>
                  <a:pt x="5467" y="26276"/>
                </a:lnTo>
                <a:lnTo>
                  <a:pt x="15609" y="24862"/>
                </a:lnTo>
                <a:lnTo>
                  <a:pt x="25138" y="20401"/>
                </a:lnTo>
                <a:lnTo>
                  <a:pt x="27342" y="19949"/>
                </a:lnTo>
                <a:lnTo>
                  <a:pt x="39958" y="14136"/>
                </a:lnTo>
                <a:lnTo>
                  <a:pt x="84978" y="12696"/>
                </a:lnTo>
                <a:lnTo>
                  <a:pt x="127142" y="12693"/>
                </a:lnTo>
                <a:lnTo>
                  <a:pt x="168820" y="10812"/>
                </a:lnTo>
                <a:lnTo>
                  <a:pt x="212993" y="6932"/>
                </a:lnTo>
                <a:lnTo>
                  <a:pt x="254261" y="6459"/>
                </a:lnTo>
                <a:lnTo>
                  <a:pt x="299756" y="6366"/>
                </a:lnTo>
                <a:lnTo>
                  <a:pt x="345849" y="5642"/>
                </a:lnTo>
                <a:lnTo>
                  <a:pt x="386029" y="1980"/>
                </a:lnTo>
                <a:lnTo>
                  <a:pt x="425763" y="582"/>
                </a:lnTo>
                <a:lnTo>
                  <a:pt x="469209" y="167"/>
                </a:lnTo>
                <a:lnTo>
                  <a:pt x="501107" y="71"/>
                </a:lnTo>
                <a:lnTo>
                  <a:pt x="534099" y="27"/>
                </a:lnTo>
                <a:lnTo>
                  <a:pt x="567577" y="8"/>
                </a:lnTo>
                <a:lnTo>
                  <a:pt x="601271" y="0"/>
                </a:lnTo>
                <a:lnTo>
                  <a:pt x="636943" y="1877"/>
                </a:lnTo>
                <a:lnTo>
                  <a:pt x="673258" y="4358"/>
                </a:lnTo>
                <a:lnTo>
                  <a:pt x="708212" y="5461"/>
                </a:lnTo>
                <a:lnTo>
                  <a:pt x="744444" y="7832"/>
                </a:lnTo>
                <a:lnTo>
                  <a:pt x="780302" y="11238"/>
                </a:lnTo>
                <a:lnTo>
                  <a:pt x="812703" y="15104"/>
                </a:lnTo>
                <a:lnTo>
                  <a:pt x="847328" y="17292"/>
                </a:lnTo>
                <a:lnTo>
                  <a:pt x="882474" y="18971"/>
                </a:lnTo>
                <a:lnTo>
                  <a:pt x="914557" y="22068"/>
                </a:lnTo>
                <a:lnTo>
                  <a:pt x="947160" y="25797"/>
                </a:lnTo>
                <a:lnTo>
                  <a:pt x="980465" y="29806"/>
                </a:lnTo>
                <a:lnTo>
                  <a:pt x="1014083" y="33940"/>
                </a:lnTo>
                <a:lnTo>
                  <a:pt x="1047839" y="36247"/>
                </a:lnTo>
                <a:lnTo>
                  <a:pt x="1081656" y="37978"/>
                </a:lnTo>
                <a:lnTo>
                  <a:pt x="1115500" y="41099"/>
                </a:lnTo>
                <a:lnTo>
                  <a:pt x="1162917" y="46823"/>
                </a:lnTo>
                <a:lnTo>
                  <a:pt x="1195126" y="50910"/>
                </a:lnTo>
                <a:lnTo>
                  <a:pt x="1228256" y="55078"/>
                </a:lnTo>
                <a:lnTo>
                  <a:pt x="1261795" y="59283"/>
                </a:lnTo>
                <a:lnTo>
                  <a:pt x="1309040" y="62246"/>
                </a:lnTo>
                <a:lnTo>
                  <a:pt x="1341208" y="64820"/>
                </a:lnTo>
                <a:lnTo>
                  <a:pt x="1373614" y="68316"/>
                </a:lnTo>
                <a:lnTo>
                  <a:pt x="1419625" y="73546"/>
                </a:lnTo>
                <a:lnTo>
                  <a:pt x="1464538" y="76114"/>
                </a:lnTo>
                <a:lnTo>
                  <a:pt x="1508420" y="81030"/>
                </a:lnTo>
                <a:lnTo>
                  <a:pt x="1548546" y="86250"/>
                </a:lnTo>
                <a:lnTo>
                  <a:pt x="1585835" y="88110"/>
                </a:lnTo>
                <a:lnTo>
                  <a:pt x="1626316" y="90620"/>
                </a:lnTo>
                <a:lnTo>
                  <a:pt x="1668074" y="94330"/>
                </a:lnTo>
                <a:lnTo>
                  <a:pt x="1709589" y="98721"/>
                </a:lnTo>
                <a:lnTo>
                  <a:pt x="1754348" y="99212"/>
                </a:lnTo>
                <a:lnTo>
                  <a:pt x="1797001" y="106306"/>
                </a:lnTo>
                <a:lnTo>
                  <a:pt x="1840938" y="112825"/>
                </a:lnTo>
                <a:lnTo>
                  <a:pt x="1887208" y="114236"/>
                </a:lnTo>
                <a:lnTo>
                  <a:pt x="1900512" y="114982"/>
                </a:lnTo>
                <a:lnTo>
                  <a:pt x="1930400" y="12064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ARTInkShape-791">
            <a:extLst>
              <a:ext uri="{FF2B5EF4-FFF2-40B4-BE49-F238E27FC236}">
                <a16:creationId xmlns:a16="http://schemas.microsoft.com/office/drawing/2014/main" id="{C4BD965C-DC2F-4D3D-A497-8A35A414A28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001963" y="3695705"/>
            <a:ext cx="1473201" cy="12696"/>
          </a:xfrm>
          <a:custGeom>
            <a:avLst/>
            <a:gdLst/>
            <a:ahLst/>
            <a:cxnLst/>
            <a:rect l="0" t="0" r="0" b="0"/>
            <a:pathLst>
              <a:path w="1473201" h="12696">
                <a:moveTo>
                  <a:pt x="0" y="6345"/>
                </a:moveTo>
                <a:lnTo>
                  <a:pt x="0" y="6345"/>
                </a:lnTo>
                <a:lnTo>
                  <a:pt x="43822" y="6345"/>
                </a:lnTo>
                <a:lnTo>
                  <a:pt x="87915" y="4464"/>
                </a:lnTo>
                <a:lnTo>
                  <a:pt x="111527" y="2974"/>
                </a:lnTo>
                <a:lnTo>
                  <a:pt x="135734" y="2687"/>
                </a:lnTo>
                <a:lnTo>
                  <a:pt x="160339" y="3201"/>
                </a:lnTo>
                <a:lnTo>
                  <a:pt x="185209" y="4249"/>
                </a:lnTo>
                <a:lnTo>
                  <a:pt x="210962" y="4242"/>
                </a:lnTo>
                <a:lnTo>
                  <a:pt x="237302" y="3532"/>
                </a:lnTo>
                <a:lnTo>
                  <a:pt x="264035" y="2353"/>
                </a:lnTo>
                <a:lnTo>
                  <a:pt x="290323" y="1567"/>
                </a:lnTo>
                <a:lnTo>
                  <a:pt x="316315" y="1043"/>
                </a:lnTo>
                <a:lnTo>
                  <a:pt x="342110" y="694"/>
                </a:lnTo>
                <a:lnTo>
                  <a:pt x="368479" y="461"/>
                </a:lnTo>
                <a:lnTo>
                  <a:pt x="395230" y="306"/>
                </a:lnTo>
                <a:lnTo>
                  <a:pt x="422237" y="202"/>
                </a:lnTo>
                <a:lnTo>
                  <a:pt x="449413" y="133"/>
                </a:lnTo>
                <a:lnTo>
                  <a:pt x="476703" y="87"/>
                </a:lnTo>
                <a:lnTo>
                  <a:pt x="504068" y="56"/>
                </a:lnTo>
                <a:lnTo>
                  <a:pt x="531485" y="36"/>
                </a:lnTo>
                <a:lnTo>
                  <a:pt x="558934" y="22"/>
                </a:lnTo>
                <a:lnTo>
                  <a:pt x="586406" y="13"/>
                </a:lnTo>
                <a:lnTo>
                  <a:pt x="614598" y="7"/>
                </a:lnTo>
                <a:lnTo>
                  <a:pt x="643271" y="3"/>
                </a:lnTo>
                <a:lnTo>
                  <a:pt x="672264" y="0"/>
                </a:lnTo>
                <a:lnTo>
                  <a:pt x="700764" y="704"/>
                </a:lnTo>
                <a:lnTo>
                  <a:pt x="728937" y="1879"/>
                </a:lnTo>
                <a:lnTo>
                  <a:pt x="756891" y="3368"/>
                </a:lnTo>
                <a:lnTo>
                  <a:pt x="784700" y="4360"/>
                </a:lnTo>
                <a:lnTo>
                  <a:pt x="812411" y="5022"/>
                </a:lnTo>
                <a:lnTo>
                  <a:pt x="840057" y="5463"/>
                </a:lnTo>
                <a:lnTo>
                  <a:pt x="866954" y="5757"/>
                </a:lnTo>
                <a:lnTo>
                  <a:pt x="893353" y="5953"/>
                </a:lnTo>
                <a:lnTo>
                  <a:pt x="919418" y="6084"/>
                </a:lnTo>
                <a:lnTo>
                  <a:pt x="946673" y="6876"/>
                </a:lnTo>
                <a:lnTo>
                  <a:pt x="974721" y="8110"/>
                </a:lnTo>
                <a:lnTo>
                  <a:pt x="1003297" y="9639"/>
                </a:lnTo>
                <a:lnTo>
                  <a:pt x="1031520" y="10658"/>
                </a:lnTo>
                <a:lnTo>
                  <a:pt x="1059508" y="11337"/>
                </a:lnTo>
                <a:lnTo>
                  <a:pt x="1087338" y="11790"/>
                </a:lnTo>
                <a:lnTo>
                  <a:pt x="1115064" y="12092"/>
                </a:lnTo>
                <a:lnTo>
                  <a:pt x="1142720" y="12293"/>
                </a:lnTo>
                <a:lnTo>
                  <a:pt x="1170330" y="12427"/>
                </a:lnTo>
                <a:lnTo>
                  <a:pt x="1197909" y="12516"/>
                </a:lnTo>
                <a:lnTo>
                  <a:pt x="1225467" y="12576"/>
                </a:lnTo>
                <a:lnTo>
                  <a:pt x="1253011" y="12616"/>
                </a:lnTo>
                <a:lnTo>
                  <a:pt x="1280546" y="12642"/>
                </a:lnTo>
                <a:lnTo>
                  <a:pt x="1308075" y="12660"/>
                </a:lnTo>
                <a:lnTo>
                  <a:pt x="1335600" y="12671"/>
                </a:lnTo>
                <a:lnTo>
                  <a:pt x="1363122" y="12679"/>
                </a:lnTo>
                <a:lnTo>
                  <a:pt x="1390642" y="12685"/>
                </a:lnTo>
                <a:lnTo>
                  <a:pt x="1436508" y="12690"/>
                </a:lnTo>
                <a:lnTo>
                  <a:pt x="1473200" y="1269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ARTInkShape-792">
            <a:extLst>
              <a:ext uri="{FF2B5EF4-FFF2-40B4-BE49-F238E27FC236}">
                <a16:creationId xmlns:a16="http://schemas.microsoft.com/office/drawing/2014/main" id="{ECABAB2E-7C9E-440A-B9C2-2D3254D247D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08112" y="4371739"/>
            <a:ext cx="2152652" cy="123179"/>
          </a:xfrm>
          <a:custGeom>
            <a:avLst/>
            <a:gdLst/>
            <a:ahLst/>
            <a:cxnLst/>
            <a:rect l="0" t="0" r="0" b="0"/>
            <a:pathLst>
              <a:path w="2152652" h="123179">
                <a:moveTo>
                  <a:pt x="0" y="111361"/>
                </a:moveTo>
                <a:lnTo>
                  <a:pt x="0" y="111361"/>
                </a:lnTo>
                <a:lnTo>
                  <a:pt x="3371" y="111361"/>
                </a:lnTo>
                <a:lnTo>
                  <a:pt x="4364" y="112067"/>
                </a:lnTo>
                <a:lnTo>
                  <a:pt x="5026" y="113243"/>
                </a:lnTo>
                <a:lnTo>
                  <a:pt x="5468" y="114732"/>
                </a:lnTo>
                <a:lnTo>
                  <a:pt x="6468" y="115725"/>
                </a:lnTo>
                <a:lnTo>
                  <a:pt x="9460" y="116828"/>
                </a:lnTo>
                <a:lnTo>
                  <a:pt x="55146" y="121080"/>
                </a:lnTo>
                <a:lnTo>
                  <a:pt x="71138" y="123178"/>
                </a:lnTo>
                <a:lnTo>
                  <a:pt x="115787" y="117542"/>
                </a:lnTo>
                <a:lnTo>
                  <a:pt x="156995" y="108944"/>
                </a:lnTo>
                <a:lnTo>
                  <a:pt x="199012" y="105082"/>
                </a:lnTo>
                <a:lnTo>
                  <a:pt x="235591" y="100172"/>
                </a:lnTo>
                <a:lnTo>
                  <a:pt x="273240" y="93543"/>
                </a:lnTo>
                <a:lnTo>
                  <a:pt x="311912" y="83660"/>
                </a:lnTo>
                <a:lnTo>
                  <a:pt x="355748" y="75245"/>
                </a:lnTo>
                <a:lnTo>
                  <a:pt x="390238" y="68028"/>
                </a:lnTo>
                <a:lnTo>
                  <a:pt x="424852" y="61998"/>
                </a:lnTo>
                <a:lnTo>
                  <a:pt x="459757" y="56967"/>
                </a:lnTo>
                <a:lnTo>
                  <a:pt x="496437" y="52378"/>
                </a:lnTo>
                <a:lnTo>
                  <a:pt x="533906" y="47987"/>
                </a:lnTo>
                <a:lnTo>
                  <a:pt x="571725" y="43684"/>
                </a:lnTo>
                <a:lnTo>
                  <a:pt x="609700" y="39419"/>
                </a:lnTo>
                <a:lnTo>
                  <a:pt x="649626" y="35172"/>
                </a:lnTo>
                <a:lnTo>
                  <a:pt x="691595" y="30933"/>
                </a:lnTo>
                <a:lnTo>
                  <a:pt x="736119" y="26696"/>
                </a:lnTo>
                <a:lnTo>
                  <a:pt x="781777" y="22462"/>
                </a:lnTo>
                <a:lnTo>
                  <a:pt x="827940" y="18228"/>
                </a:lnTo>
                <a:lnTo>
                  <a:pt x="874327" y="13995"/>
                </a:lnTo>
                <a:lnTo>
                  <a:pt x="898268" y="11878"/>
                </a:lnTo>
                <a:lnTo>
                  <a:pt x="922696" y="9761"/>
                </a:lnTo>
                <a:lnTo>
                  <a:pt x="947447" y="7644"/>
                </a:lnTo>
                <a:lnTo>
                  <a:pt x="971709" y="6233"/>
                </a:lnTo>
                <a:lnTo>
                  <a:pt x="995645" y="5293"/>
                </a:lnTo>
                <a:lnTo>
                  <a:pt x="1019364" y="4666"/>
                </a:lnTo>
                <a:lnTo>
                  <a:pt x="1044348" y="3542"/>
                </a:lnTo>
                <a:lnTo>
                  <a:pt x="1070177" y="2087"/>
                </a:lnTo>
                <a:lnTo>
                  <a:pt x="1096568" y="412"/>
                </a:lnTo>
                <a:lnTo>
                  <a:pt x="1123334" y="0"/>
                </a:lnTo>
                <a:lnTo>
                  <a:pt x="1150351" y="432"/>
                </a:lnTo>
                <a:lnTo>
                  <a:pt x="1177534" y="1425"/>
                </a:lnTo>
                <a:lnTo>
                  <a:pt x="1204829" y="2087"/>
                </a:lnTo>
                <a:lnTo>
                  <a:pt x="1232197" y="2528"/>
                </a:lnTo>
                <a:lnTo>
                  <a:pt x="1259615" y="2823"/>
                </a:lnTo>
                <a:lnTo>
                  <a:pt x="1287066" y="3725"/>
                </a:lnTo>
                <a:lnTo>
                  <a:pt x="1314538" y="5031"/>
                </a:lnTo>
                <a:lnTo>
                  <a:pt x="1342026" y="6608"/>
                </a:lnTo>
                <a:lnTo>
                  <a:pt x="1369523" y="7659"/>
                </a:lnTo>
                <a:lnTo>
                  <a:pt x="1397026" y="8360"/>
                </a:lnTo>
                <a:lnTo>
                  <a:pt x="1424534" y="8827"/>
                </a:lnTo>
                <a:lnTo>
                  <a:pt x="1452751" y="10549"/>
                </a:lnTo>
                <a:lnTo>
                  <a:pt x="1481440" y="13109"/>
                </a:lnTo>
                <a:lnTo>
                  <a:pt x="1510443" y="16226"/>
                </a:lnTo>
                <a:lnTo>
                  <a:pt x="1539657" y="19010"/>
                </a:lnTo>
                <a:lnTo>
                  <a:pt x="1569010" y="21572"/>
                </a:lnTo>
                <a:lnTo>
                  <a:pt x="1598457" y="23985"/>
                </a:lnTo>
                <a:lnTo>
                  <a:pt x="1627260" y="27005"/>
                </a:lnTo>
                <a:lnTo>
                  <a:pt x="1655635" y="30429"/>
                </a:lnTo>
                <a:lnTo>
                  <a:pt x="1683723" y="34123"/>
                </a:lnTo>
                <a:lnTo>
                  <a:pt x="1712327" y="37997"/>
                </a:lnTo>
                <a:lnTo>
                  <a:pt x="1741273" y="41991"/>
                </a:lnTo>
                <a:lnTo>
                  <a:pt x="1770449" y="46064"/>
                </a:lnTo>
                <a:lnTo>
                  <a:pt x="1799072" y="50191"/>
                </a:lnTo>
                <a:lnTo>
                  <a:pt x="1827326" y="54353"/>
                </a:lnTo>
                <a:lnTo>
                  <a:pt x="1855334" y="58539"/>
                </a:lnTo>
                <a:lnTo>
                  <a:pt x="1883179" y="63446"/>
                </a:lnTo>
                <a:lnTo>
                  <a:pt x="1910914" y="68835"/>
                </a:lnTo>
                <a:lnTo>
                  <a:pt x="1938576" y="74543"/>
                </a:lnTo>
                <a:lnTo>
                  <a:pt x="1965484" y="79760"/>
                </a:lnTo>
                <a:lnTo>
                  <a:pt x="1991889" y="84649"/>
                </a:lnTo>
                <a:lnTo>
                  <a:pt x="2017960" y="89320"/>
                </a:lnTo>
                <a:lnTo>
                  <a:pt x="2044512" y="93845"/>
                </a:lnTo>
                <a:lnTo>
                  <a:pt x="2071386" y="98273"/>
                </a:lnTo>
                <a:lnTo>
                  <a:pt x="2116533" y="105544"/>
                </a:lnTo>
                <a:lnTo>
                  <a:pt x="2152651" y="111361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SMARTInkShape-Group191">
            <a:extLst>
              <a:ext uri="{FF2B5EF4-FFF2-40B4-BE49-F238E27FC236}">
                <a16:creationId xmlns:a16="http://schemas.microsoft.com/office/drawing/2014/main" id="{7262AEA7-F229-4454-B27A-0093ED23D0E0}"/>
              </a:ext>
            </a:extLst>
          </p:cNvPr>
          <p:cNvGrpSpPr/>
          <p:nvPr/>
        </p:nvGrpSpPr>
        <p:grpSpPr>
          <a:xfrm>
            <a:off x="4856163" y="3899284"/>
            <a:ext cx="2787651" cy="385389"/>
            <a:chOff x="4856163" y="3899284"/>
            <a:chExt cx="2787651" cy="385389"/>
          </a:xfrm>
        </p:grpSpPr>
        <p:sp>
          <p:nvSpPr>
            <p:cNvPr id="19" name="SMARTInkShape-793">
              <a:extLst>
                <a:ext uri="{FF2B5EF4-FFF2-40B4-BE49-F238E27FC236}">
                  <a16:creationId xmlns:a16="http://schemas.microsoft.com/office/drawing/2014/main" id="{0EAB40FC-34A3-4CAA-B58B-E0D50B28594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422471" y="4051300"/>
              <a:ext cx="221343" cy="214925"/>
            </a:xfrm>
            <a:custGeom>
              <a:avLst/>
              <a:gdLst/>
              <a:ahLst/>
              <a:cxnLst/>
              <a:rect l="0" t="0" r="0" b="0"/>
              <a:pathLst>
                <a:path w="221343" h="214925">
                  <a:moveTo>
                    <a:pt x="100692" y="0"/>
                  </a:moveTo>
                  <a:lnTo>
                    <a:pt x="100692" y="0"/>
                  </a:lnTo>
                  <a:lnTo>
                    <a:pt x="97320" y="3371"/>
                  </a:lnTo>
                  <a:lnTo>
                    <a:pt x="91902" y="5026"/>
                  </a:lnTo>
                  <a:lnTo>
                    <a:pt x="80918" y="7839"/>
                  </a:lnTo>
                  <a:lnTo>
                    <a:pt x="58059" y="19181"/>
                  </a:lnTo>
                  <a:lnTo>
                    <a:pt x="20179" y="55146"/>
                  </a:lnTo>
                  <a:lnTo>
                    <a:pt x="3690" y="85911"/>
                  </a:lnTo>
                  <a:lnTo>
                    <a:pt x="0" y="108614"/>
                  </a:lnTo>
                  <a:lnTo>
                    <a:pt x="67" y="126491"/>
                  </a:lnTo>
                  <a:lnTo>
                    <a:pt x="6288" y="158650"/>
                  </a:lnTo>
                  <a:lnTo>
                    <a:pt x="15413" y="172910"/>
                  </a:lnTo>
                  <a:lnTo>
                    <a:pt x="38644" y="194647"/>
                  </a:lnTo>
                  <a:lnTo>
                    <a:pt x="64290" y="206580"/>
                  </a:lnTo>
                  <a:lnTo>
                    <a:pt x="108685" y="214533"/>
                  </a:lnTo>
                  <a:lnTo>
                    <a:pt x="148001" y="214924"/>
                  </a:lnTo>
                  <a:lnTo>
                    <a:pt x="189738" y="208939"/>
                  </a:lnTo>
                  <a:lnTo>
                    <a:pt x="221342" y="203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794">
              <a:extLst>
                <a:ext uri="{FF2B5EF4-FFF2-40B4-BE49-F238E27FC236}">
                  <a16:creationId xmlns:a16="http://schemas.microsoft.com/office/drawing/2014/main" id="{04018F70-2FD2-4850-94D8-797983A474E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186613" y="4038600"/>
              <a:ext cx="158751" cy="19051"/>
            </a:xfrm>
            <a:custGeom>
              <a:avLst/>
              <a:gdLst/>
              <a:ahLst/>
              <a:cxnLst/>
              <a:rect l="0" t="0" r="0" b="0"/>
              <a:pathLst>
                <a:path w="158751" h="19051">
                  <a:moveTo>
                    <a:pt x="0" y="19050"/>
                  </a:moveTo>
                  <a:lnTo>
                    <a:pt x="0" y="19050"/>
                  </a:lnTo>
                  <a:lnTo>
                    <a:pt x="0" y="15679"/>
                  </a:lnTo>
                  <a:lnTo>
                    <a:pt x="705" y="14686"/>
                  </a:lnTo>
                  <a:lnTo>
                    <a:pt x="1881" y="14024"/>
                  </a:lnTo>
                  <a:lnTo>
                    <a:pt x="3371" y="13583"/>
                  </a:lnTo>
                  <a:lnTo>
                    <a:pt x="11536" y="8510"/>
                  </a:lnTo>
                  <a:lnTo>
                    <a:pt x="43013" y="4506"/>
                  </a:lnTo>
                  <a:lnTo>
                    <a:pt x="48750" y="2003"/>
                  </a:lnTo>
                  <a:lnTo>
                    <a:pt x="93019" y="16"/>
                  </a:lnTo>
                  <a:lnTo>
                    <a:pt x="139703" y="0"/>
                  </a:lnTo>
                  <a:lnTo>
                    <a:pt x="1587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795">
              <a:extLst>
                <a:ext uri="{FF2B5EF4-FFF2-40B4-BE49-F238E27FC236}">
                  <a16:creationId xmlns:a16="http://schemas.microsoft.com/office/drawing/2014/main" id="{7A7B2805-F87C-4533-8790-BDDA57C2E23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116763" y="4089400"/>
              <a:ext cx="44451" cy="63501"/>
            </a:xfrm>
            <a:custGeom>
              <a:avLst/>
              <a:gdLst/>
              <a:ahLst/>
              <a:cxnLst/>
              <a:rect l="0" t="0" r="0" b="0"/>
              <a:pathLst>
                <a:path w="44451" h="63501">
                  <a:moveTo>
                    <a:pt x="0" y="63500"/>
                  </a:moveTo>
                  <a:lnTo>
                    <a:pt x="0" y="63500"/>
                  </a:lnTo>
                  <a:lnTo>
                    <a:pt x="8838" y="63500"/>
                  </a:lnTo>
                  <a:lnTo>
                    <a:pt x="10125" y="62795"/>
                  </a:lnTo>
                  <a:lnTo>
                    <a:pt x="10983" y="61619"/>
                  </a:lnTo>
                  <a:lnTo>
                    <a:pt x="11555" y="60129"/>
                  </a:lnTo>
                  <a:lnTo>
                    <a:pt x="12642" y="59136"/>
                  </a:lnTo>
                  <a:lnTo>
                    <a:pt x="15732" y="58033"/>
                  </a:lnTo>
                  <a:lnTo>
                    <a:pt x="19456" y="53780"/>
                  </a:lnTo>
                  <a:lnTo>
                    <a:pt x="22758" y="47891"/>
                  </a:lnTo>
                  <a:lnTo>
                    <a:pt x="30237" y="29619"/>
                  </a:lnTo>
                  <a:lnTo>
                    <a:pt x="35456" y="21084"/>
                  </a:lnTo>
                  <a:lnTo>
                    <a:pt x="39459" y="7797"/>
                  </a:lnTo>
                  <a:lnTo>
                    <a:pt x="444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796">
              <a:extLst>
                <a:ext uri="{FF2B5EF4-FFF2-40B4-BE49-F238E27FC236}">
                  <a16:creationId xmlns:a16="http://schemas.microsoft.com/office/drawing/2014/main" id="{A38FBBC4-A78F-4B1C-87DD-79BAE206941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046913" y="3987800"/>
              <a:ext cx="1" cy="88901"/>
            </a:xfrm>
            <a:custGeom>
              <a:avLst/>
              <a:gdLst/>
              <a:ahLst/>
              <a:cxnLst/>
              <a:rect l="0" t="0" r="0" b="0"/>
              <a:pathLst>
                <a:path w="1" h="88901">
                  <a:moveTo>
                    <a:pt x="0" y="0"/>
                  </a:moveTo>
                  <a:lnTo>
                    <a:pt x="0" y="0"/>
                  </a:lnTo>
                  <a:lnTo>
                    <a:pt x="0" y="46501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797">
              <a:extLst>
                <a:ext uri="{FF2B5EF4-FFF2-40B4-BE49-F238E27FC236}">
                  <a16:creationId xmlns:a16="http://schemas.microsoft.com/office/drawing/2014/main" id="{951750BA-D27E-4AB7-8590-8B4CA2B8163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945313" y="4171950"/>
              <a:ext cx="22709" cy="107951"/>
            </a:xfrm>
            <a:custGeom>
              <a:avLst/>
              <a:gdLst/>
              <a:ahLst/>
              <a:cxnLst/>
              <a:rect l="0" t="0" r="0" b="0"/>
              <a:pathLst>
                <a:path w="22709" h="107951">
                  <a:moveTo>
                    <a:pt x="19050" y="0"/>
                  </a:moveTo>
                  <a:lnTo>
                    <a:pt x="19050" y="0"/>
                  </a:lnTo>
                  <a:lnTo>
                    <a:pt x="19050" y="15732"/>
                  </a:lnTo>
                  <a:lnTo>
                    <a:pt x="22708" y="27828"/>
                  </a:lnTo>
                  <a:lnTo>
                    <a:pt x="12619" y="71321"/>
                  </a:lnTo>
                  <a:lnTo>
                    <a:pt x="8521" y="80320"/>
                  </a:lnTo>
                  <a:lnTo>
                    <a:pt x="6287" y="90905"/>
                  </a:lnTo>
                  <a:lnTo>
                    <a:pt x="1451" y="101160"/>
                  </a:lnTo>
                  <a:lnTo>
                    <a:pt x="0" y="107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798">
              <a:extLst>
                <a:ext uri="{FF2B5EF4-FFF2-40B4-BE49-F238E27FC236}">
                  <a16:creationId xmlns:a16="http://schemas.microsoft.com/office/drawing/2014/main" id="{E45ADE6B-6BAE-4800-A54E-85A088E88FB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570986" y="3949778"/>
              <a:ext cx="202878" cy="334895"/>
            </a:xfrm>
            <a:custGeom>
              <a:avLst/>
              <a:gdLst/>
              <a:ahLst/>
              <a:cxnLst/>
              <a:rect l="0" t="0" r="0" b="0"/>
              <a:pathLst>
                <a:path w="202878" h="334895">
                  <a:moveTo>
                    <a:pt x="202877" y="6272"/>
                  </a:moveTo>
                  <a:lnTo>
                    <a:pt x="202877" y="6272"/>
                  </a:lnTo>
                  <a:lnTo>
                    <a:pt x="202877" y="2901"/>
                  </a:lnTo>
                  <a:lnTo>
                    <a:pt x="202171" y="1908"/>
                  </a:lnTo>
                  <a:lnTo>
                    <a:pt x="200995" y="1246"/>
                  </a:lnTo>
                  <a:lnTo>
                    <a:pt x="191321" y="0"/>
                  </a:lnTo>
                  <a:lnTo>
                    <a:pt x="148229" y="1804"/>
                  </a:lnTo>
                  <a:lnTo>
                    <a:pt x="127418" y="8711"/>
                  </a:lnTo>
                  <a:lnTo>
                    <a:pt x="86760" y="33768"/>
                  </a:lnTo>
                  <a:lnTo>
                    <a:pt x="57722" y="57486"/>
                  </a:lnTo>
                  <a:lnTo>
                    <a:pt x="27644" y="100676"/>
                  </a:lnTo>
                  <a:lnTo>
                    <a:pt x="7967" y="140068"/>
                  </a:lnTo>
                  <a:lnTo>
                    <a:pt x="2133" y="167036"/>
                  </a:lnTo>
                  <a:lnTo>
                    <a:pt x="0" y="213840"/>
                  </a:lnTo>
                  <a:lnTo>
                    <a:pt x="1183" y="243300"/>
                  </a:lnTo>
                  <a:lnTo>
                    <a:pt x="16983" y="286633"/>
                  </a:lnTo>
                  <a:lnTo>
                    <a:pt x="24066" y="298799"/>
                  </a:lnTo>
                  <a:lnTo>
                    <a:pt x="33800" y="307499"/>
                  </a:lnTo>
                  <a:lnTo>
                    <a:pt x="79386" y="331147"/>
                  </a:lnTo>
                  <a:lnTo>
                    <a:pt x="100435" y="334894"/>
                  </a:lnTo>
                  <a:lnTo>
                    <a:pt x="141704" y="329357"/>
                  </a:lnTo>
                  <a:lnTo>
                    <a:pt x="171127" y="3237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799">
              <a:extLst>
                <a:ext uri="{FF2B5EF4-FFF2-40B4-BE49-F238E27FC236}">
                  <a16:creationId xmlns:a16="http://schemas.microsoft.com/office/drawing/2014/main" id="{329C5E54-BD98-4619-A7A0-B617F4BF4FF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08713" y="4121150"/>
              <a:ext cx="171451" cy="31751"/>
            </a:xfrm>
            <a:custGeom>
              <a:avLst/>
              <a:gdLst/>
              <a:ahLst/>
              <a:cxnLst/>
              <a:rect l="0" t="0" r="0" b="0"/>
              <a:pathLst>
                <a:path w="171451" h="31751">
                  <a:moveTo>
                    <a:pt x="0" y="31750"/>
                  </a:moveTo>
                  <a:lnTo>
                    <a:pt x="0" y="31750"/>
                  </a:lnTo>
                  <a:lnTo>
                    <a:pt x="22076" y="31045"/>
                  </a:lnTo>
                  <a:lnTo>
                    <a:pt x="66660" y="17677"/>
                  </a:lnTo>
                  <a:lnTo>
                    <a:pt x="69840" y="16018"/>
                  </a:lnTo>
                  <a:lnTo>
                    <a:pt x="115573" y="8394"/>
                  </a:lnTo>
                  <a:lnTo>
                    <a:pt x="160211" y="190"/>
                  </a:lnTo>
                  <a:lnTo>
                    <a:pt x="1714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800">
              <a:extLst>
                <a:ext uri="{FF2B5EF4-FFF2-40B4-BE49-F238E27FC236}">
                  <a16:creationId xmlns:a16="http://schemas.microsoft.com/office/drawing/2014/main" id="{35EC29B3-4CDA-4B43-901A-0EAB099D848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713413" y="3975195"/>
              <a:ext cx="330201" cy="298356"/>
            </a:xfrm>
            <a:custGeom>
              <a:avLst/>
              <a:gdLst/>
              <a:ahLst/>
              <a:cxnLst/>
              <a:rect l="0" t="0" r="0" b="0"/>
              <a:pathLst>
                <a:path w="330201" h="298356">
                  <a:moveTo>
                    <a:pt x="0" y="298355"/>
                  </a:moveTo>
                  <a:lnTo>
                    <a:pt x="0" y="298355"/>
                  </a:lnTo>
                  <a:lnTo>
                    <a:pt x="26666" y="268317"/>
                  </a:lnTo>
                  <a:lnTo>
                    <a:pt x="46298" y="226050"/>
                  </a:lnTo>
                  <a:lnTo>
                    <a:pt x="64986" y="182516"/>
                  </a:lnTo>
                  <a:lnTo>
                    <a:pt x="82123" y="138146"/>
                  </a:lnTo>
                  <a:lnTo>
                    <a:pt x="95212" y="95584"/>
                  </a:lnTo>
                  <a:lnTo>
                    <a:pt x="115531" y="50730"/>
                  </a:lnTo>
                  <a:lnTo>
                    <a:pt x="121857" y="27747"/>
                  </a:lnTo>
                  <a:lnTo>
                    <a:pt x="139613" y="0"/>
                  </a:lnTo>
                  <a:lnTo>
                    <a:pt x="143045" y="3304"/>
                  </a:lnTo>
                  <a:lnTo>
                    <a:pt x="144714" y="6825"/>
                  </a:lnTo>
                  <a:lnTo>
                    <a:pt x="146015" y="32227"/>
                  </a:lnTo>
                  <a:lnTo>
                    <a:pt x="146049" y="79466"/>
                  </a:lnTo>
                  <a:lnTo>
                    <a:pt x="146050" y="102291"/>
                  </a:lnTo>
                  <a:lnTo>
                    <a:pt x="147931" y="107264"/>
                  </a:lnTo>
                  <a:lnTo>
                    <a:pt x="150414" y="111826"/>
                  </a:lnTo>
                  <a:lnTo>
                    <a:pt x="152517" y="118361"/>
                  </a:lnTo>
                  <a:lnTo>
                    <a:pt x="161836" y="129901"/>
                  </a:lnTo>
                  <a:lnTo>
                    <a:pt x="167412" y="131764"/>
                  </a:lnTo>
                  <a:lnTo>
                    <a:pt x="175748" y="132961"/>
                  </a:lnTo>
                  <a:lnTo>
                    <a:pt x="183934" y="129797"/>
                  </a:lnTo>
                  <a:lnTo>
                    <a:pt x="196543" y="122260"/>
                  </a:lnTo>
                  <a:lnTo>
                    <a:pt x="198761" y="121692"/>
                  </a:lnTo>
                  <a:lnTo>
                    <a:pt x="245564" y="84254"/>
                  </a:lnTo>
                  <a:lnTo>
                    <a:pt x="289121" y="43785"/>
                  </a:lnTo>
                  <a:lnTo>
                    <a:pt x="330200" y="625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801">
              <a:extLst>
                <a:ext uri="{FF2B5EF4-FFF2-40B4-BE49-F238E27FC236}">
                  <a16:creationId xmlns:a16="http://schemas.microsoft.com/office/drawing/2014/main" id="{081A6481-7E39-4FD6-817A-D9AEF3A8D30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316734" y="3975100"/>
              <a:ext cx="218682" cy="228295"/>
            </a:xfrm>
            <a:custGeom>
              <a:avLst/>
              <a:gdLst/>
              <a:ahLst/>
              <a:cxnLst/>
              <a:rect l="0" t="0" r="0" b="0"/>
              <a:pathLst>
                <a:path w="218682" h="228295">
                  <a:moveTo>
                    <a:pt x="60129" y="44450"/>
                  </a:moveTo>
                  <a:lnTo>
                    <a:pt x="60129" y="44450"/>
                  </a:lnTo>
                  <a:lnTo>
                    <a:pt x="56757" y="47821"/>
                  </a:lnTo>
                  <a:lnTo>
                    <a:pt x="53221" y="49476"/>
                  </a:lnTo>
                  <a:lnTo>
                    <a:pt x="48573" y="50539"/>
                  </a:lnTo>
                  <a:lnTo>
                    <a:pt x="35320" y="62986"/>
                  </a:lnTo>
                  <a:lnTo>
                    <a:pt x="24680" y="79339"/>
                  </a:lnTo>
                  <a:lnTo>
                    <a:pt x="9360" y="120834"/>
                  </a:lnTo>
                  <a:lnTo>
                    <a:pt x="4869" y="139755"/>
                  </a:lnTo>
                  <a:lnTo>
                    <a:pt x="0" y="175923"/>
                  </a:lnTo>
                  <a:lnTo>
                    <a:pt x="5761" y="194363"/>
                  </a:lnTo>
                  <a:lnTo>
                    <a:pt x="17854" y="214633"/>
                  </a:lnTo>
                  <a:lnTo>
                    <a:pt x="25817" y="220746"/>
                  </a:lnTo>
                  <a:lnTo>
                    <a:pt x="35707" y="225110"/>
                  </a:lnTo>
                  <a:lnTo>
                    <a:pt x="63556" y="228294"/>
                  </a:lnTo>
                  <a:lnTo>
                    <a:pt x="110696" y="226701"/>
                  </a:lnTo>
                  <a:lnTo>
                    <a:pt x="149897" y="213672"/>
                  </a:lnTo>
                  <a:lnTo>
                    <a:pt x="186997" y="189007"/>
                  </a:lnTo>
                  <a:lnTo>
                    <a:pt x="197908" y="177357"/>
                  </a:lnTo>
                  <a:lnTo>
                    <a:pt x="213818" y="152211"/>
                  </a:lnTo>
                  <a:lnTo>
                    <a:pt x="217379" y="137449"/>
                  </a:lnTo>
                  <a:lnTo>
                    <a:pt x="218681" y="111025"/>
                  </a:lnTo>
                  <a:lnTo>
                    <a:pt x="201569" y="69659"/>
                  </a:lnTo>
                  <a:lnTo>
                    <a:pt x="179196" y="38075"/>
                  </a:lnTo>
                  <a:lnTo>
                    <a:pt x="159430" y="18470"/>
                  </a:lnTo>
                  <a:lnTo>
                    <a:pt x="11727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802">
              <a:extLst>
                <a:ext uri="{FF2B5EF4-FFF2-40B4-BE49-F238E27FC236}">
                  <a16:creationId xmlns:a16="http://schemas.microsoft.com/office/drawing/2014/main" id="{1AE9C438-B284-45E0-8F0B-2D2B57DC846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970463" y="4083050"/>
              <a:ext cx="139701" cy="12666"/>
            </a:xfrm>
            <a:custGeom>
              <a:avLst/>
              <a:gdLst/>
              <a:ahLst/>
              <a:cxnLst/>
              <a:rect l="0" t="0" r="0" b="0"/>
              <a:pathLst>
                <a:path w="139701" h="12666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411" y="4364"/>
                  </a:lnTo>
                  <a:lnTo>
                    <a:pt x="13815" y="5958"/>
                  </a:lnTo>
                  <a:lnTo>
                    <a:pt x="21662" y="6881"/>
                  </a:lnTo>
                  <a:lnTo>
                    <a:pt x="42398" y="11795"/>
                  </a:lnTo>
                  <a:lnTo>
                    <a:pt x="87186" y="12665"/>
                  </a:lnTo>
                  <a:lnTo>
                    <a:pt x="121057" y="10816"/>
                  </a:lnTo>
                  <a:lnTo>
                    <a:pt x="13970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803">
              <a:extLst>
                <a:ext uri="{FF2B5EF4-FFF2-40B4-BE49-F238E27FC236}">
                  <a16:creationId xmlns:a16="http://schemas.microsoft.com/office/drawing/2014/main" id="{8D2C59D9-9EBD-4E59-AD19-983484833B2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856163" y="3899284"/>
              <a:ext cx="260351" cy="329817"/>
            </a:xfrm>
            <a:custGeom>
              <a:avLst/>
              <a:gdLst/>
              <a:ahLst/>
              <a:cxnLst/>
              <a:rect l="0" t="0" r="0" b="0"/>
              <a:pathLst>
                <a:path w="260351" h="329817">
                  <a:moveTo>
                    <a:pt x="0" y="279016"/>
                  </a:moveTo>
                  <a:lnTo>
                    <a:pt x="0" y="279016"/>
                  </a:lnTo>
                  <a:lnTo>
                    <a:pt x="0" y="282675"/>
                  </a:lnTo>
                  <a:lnTo>
                    <a:pt x="0" y="279021"/>
                  </a:lnTo>
                  <a:lnTo>
                    <a:pt x="3371" y="279018"/>
                  </a:lnTo>
                  <a:lnTo>
                    <a:pt x="4364" y="278311"/>
                  </a:lnTo>
                  <a:lnTo>
                    <a:pt x="5026" y="277135"/>
                  </a:lnTo>
                  <a:lnTo>
                    <a:pt x="5467" y="275646"/>
                  </a:lnTo>
                  <a:lnTo>
                    <a:pt x="9720" y="272109"/>
                  </a:lnTo>
                  <a:lnTo>
                    <a:pt x="15609" y="267479"/>
                  </a:lnTo>
                  <a:lnTo>
                    <a:pt x="49660" y="223947"/>
                  </a:lnTo>
                  <a:lnTo>
                    <a:pt x="82588" y="179131"/>
                  </a:lnTo>
                  <a:lnTo>
                    <a:pt x="112185" y="133578"/>
                  </a:lnTo>
                  <a:lnTo>
                    <a:pt x="141816" y="88552"/>
                  </a:lnTo>
                  <a:lnTo>
                    <a:pt x="175683" y="43185"/>
                  </a:lnTo>
                  <a:lnTo>
                    <a:pt x="188252" y="24267"/>
                  </a:lnTo>
                  <a:lnTo>
                    <a:pt x="213587" y="2529"/>
                  </a:lnTo>
                  <a:lnTo>
                    <a:pt x="220075" y="479"/>
                  </a:lnTo>
                  <a:lnTo>
                    <a:pt x="224340" y="0"/>
                  </a:lnTo>
                  <a:lnTo>
                    <a:pt x="228588" y="1668"/>
                  </a:lnTo>
                  <a:lnTo>
                    <a:pt x="237064" y="8488"/>
                  </a:lnTo>
                  <a:lnTo>
                    <a:pt x="239417" y="12496"/>
                  </a:lnTo>
                  <a:lnTo>
                    <a:pt x="251817" y="59075"/>
                  </a:lnTo>
                  <a:lnTo>
                    <a:pt x="253872" y="103233"/>
                  </a:lnTo>
                  <a:lnTo>
                    <a:pt x="253983" y="143815"/>
                  </a:lnTo>
                  <a:lnTo>
                    <a:pt x="253998" y="190009"/>
                  </a:lnTo>
                  <a:lnTo>
                    <a:pt x="253999" y="230597"/>
                  </a:lnTo>
                  <a:lnTo>
                    <a:pt x="254000" y="278078"/>
                  </a:lnTo>
                  <a:lnTo>
                    <a:pt x="254000" y="324293"/>
                  </a:lnTo>
                  <a:lnTo>
                    <a:pt x="254705" y="326134"/>
                  </a:lnTo>
                  <a:lnTo>
                    <a:pt x="255881" y="327361"/>
                  </a:lnTo>
                  <a:lnTo>
                    <a:pt x="260350" y="32981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SMARTInkShape-Group192">
            <a:extLst>
              <a:ext uri="{FF2B5EF4-FFF2-40B4-BE49-F238E27FC236}">
                <a16:creationId xmlns:a16="http://schemas.microsoft.com/office/drawing/2014/main" id="{D82ECA77-4E0D-464F-B002-199CCA1CB697}"/>
              </a:ext>
            </a:extLst>
          </p:cNvPr>
          <p:cNvGrpSpPr/>
          <p:nvPr/>
        </p:nvGrpSpPr>
        <p:grpSpPr>
          <a:xfrm>
            <a:off x="4906963" y="4565686"/>
            <a:ext cx="2343151" cy="488915"/>
            <a:chOff x="4906963" y="4565686"/>
            <a:chExt cx="2343151" cy="488915"/>
          </a:xfrm>
        </p:grpSpPr>
        <p:sp>
          <p:nvSpPr>
            <p:cNvPr id="31" name="SMARTInkShape-804">
              <a:extLst>
                <a:ext uri="{FF2B5EF4-FFF2-40B4-BE49-F238E27FC236}">
                  <a16:creationId xmlns:a16="http://schemas.microsoft.com/office/drawing/2014/main" id="{E101F6AA-C6E6-40E5-9AC4-E1B76394C89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996210" y="4584700"/>
              <a:ext cx="253904" cy="412751"/>
            </a:xfrm>
            <a:custGeom>
              <a:avLst/>
              <a:gdLst/>
              <a:ahLst/>
              <a:cxnLst/>
              <a:rect l="0" t="0" r="0" b="0"/>
              <a:pathLst>
                <a:path w="253904" h="412751">
                  <a:moveTo>
                    <a:pt x="133253" y="0"/>
                  </a:moveTo>
                  <a:lnTo>
                    <a:pt x="133253" y="0"/>
                  </a:lnTo>
                  <a:lnTo>
                    <a:pt x="127164" y="6089"/>
                  </a:lnTo>
                  <a:lnTo>
                    <a:pt x="130351" y="9644"/>
                  </a:lnTo>
                  <a:lnTo>
                    <a:pt x="130612" y="11368"/>
                  </a:lnTo>
                  <a:lnTo>
                    <a:pt x="112031" y="57641"/>
                  </a:lnTo>
                  <a:lnTo>
                    <a:pt x="93914" y="98664"/>
                  </a:lnTo>
                  <a:lnTo>
                    <a:pt x="74946" y="142813"/>
                  </a:lnTo>
                  <a:lnTo>
                    <a:pt x="58503" y="184281"/>
                  </a:lnTo>
                  <a:lnTo>
                    <a:pt x="41591" y="230865"/>
                  </a:lnTo>
                  <a:lnTo>
                    <a:pt x="20984" y="274907"/>
                  </a:lnTo>
                  <a:lnTo>
                    <a:pt x="3654" y="313703"/>
                  </a:lnTo>
                  <a:lnTo>
                    <a:pt x="0" y="359578"/>
                  </a:lnTo>
                  <a:lnTo>
                    <a:pt x="651" y="365835"/>
                  </a:lnTo>
                  <a:lnTo>
                    <a:pt x="3293" y="373319"/>
                  </a:lnTo>
                  <a:lnTo>
                    <a:pt x="8700" y="379468"/>
                  </a:lnTo>
                  <a:lnTo>
                    <a:pt x="15807" y="383847"/>
                  </a:lnTo>
                  <a:lnTo>
                    <a:pt x="57917" y="398090"/>
                  </a:lnTo>
                  <a:lnTo>
                    <a:pt x="82623" y="404550"/>
                  </a:lnTo>
                  <a:lnTo>
                    <a:pt x="125593" y="406238"/>
                  </a:lnTo>
                  <a:lnTo>
                    <a:pt x="167208" y="407084"/>
                  </a:lnTo>
                  <a:lnTo>
                    <a:pt x="199697" y="409541"/>
                  </a:lnTo>
                  <a:lnTo>
                    <a:pt x="227493" y="409212"/>
                  </a:lnTo>
                  <a:lnTo>
                    <a:pt x="253903" y="412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805">
              <a:extLst>
                <a:ext uri="{FF2B5EF4-FFF2-40B4-BE49-F238E27FC236}">
                  <a16:creationId xmlns:a16="http://schemas.microsoft.com/office/drawing/2014/main" id="{9965C851-A3BD-48C2-8E51-783E81FCF47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578039" y="4641850"/>
              <a:ext cx="240275" cy="412751"/>
            </a:xfrm>
            <a:custGeom>
              <a:avLst/>
              <a:gdLst/>
              <a:ahLst/>
              <a:cxnLst/>
              <a:rect l="0" t="0" r="0" b="0"/>
              <a:pathLst>
                <a:path w="240275" h="412751">
                  <a:moveTo>
                    <a:pt x="240274" y="0"/>
                  </a:moveTo>
                  <a:lnTo>
                    <a:pt x="240274" y="0"/>
                  </a:lnTo>
                  <a:lnTo>
                    <a:pt x="228340" y="5026"/>
                  </a:lnTo>
                  <a:lnTo>
                    <a:pt x="182384" y="15182"/>
                  </a:lnTo>
                  <a:lnTo>
                    <a:pt x="137925" y="29655"/>
                  </a:lnTo>
                  <a:lnTo>
                    <a:pt x="94808" y="46699"/>
                  </a:lnTo>
                  <a:lnTo>
                    <a:pt x="56880" y="66279"/>
                  </a:lnTo>
                  <a:lnTo>
                    <a:pt x="10844" y="102731"/>
                  </a:lnTo>
                  <a:lnTo>
                    <a:pt x="7777" y="109393"/>
                  </a:lnTo>
                  <a:lnTo>
                    <a:pt x="5709" y="116353"/>
                  </a:lnTo>
                  <a:lnTo>
                    <a:pt x="513" y="126570"/>
                  </a:lnTo>
                  <a:lnTo>
                    <a:pt x="0" y="128830"/>
                  </a:lnTo>
                  <a:lnTo>
                    <a:pt x="363" y="131042"/>
                  </a:lnTo>
                  <a:lnTo>
                    <a:pt x="2648" y="135382"/>
                  </a:lnTo>
                  <a:lnTo>
                    <a:pt x="11273" y="141792"/>
                  </a:lnTo>
                  <a:lnTo>
                    <a:pt x="29068" y="150516"/>
                  </a:lnTo>
                  <a:lnTo>
                    <a:pt x="75461" y="165216"/>
                  </a:lnTo>
                  <a:lnTo>
                    <a:pt x="119641" y="179924"/>
                  </a:lnTo>
                  <a:lnTo>
                    <a:pt x="147482" y="195440"/>
                  </a:lnTo>
                  <a:lnTo>
                    <a:pt x="159236" y="206153"/>
                  </a:lnTo>
                  <a:lnTo>
                    <a:pt x="167500" y="218970"/>
                  </a:lnTo>
                  <a:lnTo>
                    <a:pt x="174733" y="240025"/>
                  </a:lnTo>
                  <a:lnTo>
                    <a:pt x="178050" y="253623"/>
                  </a:lnTo>
                  <a:lnTo>
                    <a:pt x="179742" y="257982"/>
                  </a:lnTo>
                  <a:lnTo>
                    <a:pt x="179738" y="268470"/>
                  </a:lnTo>
                  <a:lnTo>
                    <a:pt x="173988" y="292450"/>
                  </a:lnTo>
                  <a:lnTo>
                    <a:pt x="160988" y="316864"/>
                  </a:lnTo>
                  <a:lnTo>
                    <a:pt x="123126" y="363407"/>
                  </a:lnTo>
                  <a:lnTo>
                    <a:pt x="79580" y="401444"/>
                  </a:lnTo>
                  <a:lnTo>
                    <a:pt x="62474" y="412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806">
              <a:extLst>
                <a:ext uri="{FF2B5EF4-FFF2-40B4-BE49-F238E27FC236}">
                  <a16:creationId xmlns:a16="http://schemas.microsoft.com/office/drawing/2014/main" id="{E284FA78-B648-47CE-ADD1-E61A797A5FA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303963" y="4806950"/>
              <a:ext cx="177801" cy="31751"/>
            </a:xfrm>
            <a:custGeom>
              <a:avLst/>
              <a:gdLst/>
              <a:ahLst/>
              <a:cxnLst/>
              <a:rect l="0" t="0" r="0" b="0"/>
              <a:pathLst>
                <a:path w="177801" h="31751">
                  <a:moveTo>
                    <a:pt x="0" y="31750"/>
                  </a:moveTo>
                  <a:lnTo>
                    <a:pt x="0" y="31750"/>
                  </a:lnTo>
                  <a:lnTo>
                    <a:pt x="45769" y="31750"/>
                  </a:lnTo>
                  <a:lnTo>
                    <a:pt x="88271" y="21625"/>
                  </a:lnTo>
                  <a:lnTo>
                    <a:pt x="125515" y="12293"/>
                  </a:lnTo>
                  <a:lnTo>
                    <a:pt x="139260" y="8111"/>
                  </a:lnTo>
                  <a:lnTo>
                    <a:pt x="1778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807">
              <a:extLst>
                <a:ext uri="{FF2B5EF4-FFF2-40B4-BE49-F238E27FC236}">
                  <a16:creationId xmlns:a16="http://schemas.microsoft.com/office/drawing/2014/main" id="{316B28A9-9272-4376-8BA6-0210B25BC27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732463" y="4699000"/>
              <a:ext cx="406401" cy="234951"/>
            </a:xfrm>
            <a:custGeom>
              <a:avLst/>
              <a:gdLst/>
              <a:ahLst/>
              <a:cxnLst/>
              <a:rect l="0" t="0" r="0" b="0"/>
              <a:pathLst>
                <a:path w="406401" h="234951">
                  <a:moveTo>
                    <a:pt x="0" y="234950"/>
                  </a:moveTo>
                  <a:lnTo>
                    <a:pt x="0" y="234950"/>
                  </a:lnTo>
                  <a:lnTo>
                    <a:pt x="3371" y="234950"/>
                  </a:lnTo>
                  <a:lnTo>
                    <a:pt x="4364" y="234245"/>
                  </a:lnTo>
                  <a:lnTo>
                    <a:pt x="5026" y="233069"/>
                  </a:lnTo>
                  <a:lnTo>
                    <a:pt x="5467" y="231579"/>
                  </a:lnTo>
                  <a:lnTo>
                    <a:pt x="9459" y="226112"/>
                  </a:lnTo>
                  <a:lnTo>
                    <a:pt x="13141" y="223966"/>
                  </a:lnTo>
                  <a:lnTo>
                    <a:pt x="15110" y="223394"/>
                  </a:lnTo>
                  <a:lnTo>
                    <a:pt x="19180" y="218996"/>
                  </a:lnTo>
                  <a:lnTo>
                    <a:pt x="45685" y="176489"/>
                  </a:lnTo>
                  <a:lnTo>
                    <a:pt x="77149" y="129455"/>
                  </a:lnTo>
                  <a:lnTo>
                    <a:pt x="103043" y="97144"/>
                  </a:lnTo>
                  <a:lnTo>
                    <a:pt x="110002" y="92564"/>
                  </a:lnTo>
                  <a:lnTo>
                    <a:pt x="134498" y="83576"/>
                  </a:lnTo>
                  <a:lnTo>
                    <a:pt x="148081" y="82640"/>
                  </a:lnTo>
                  <a:lnTo>
                    <a:pt x="152362" y="84472"/>
                  </a:lnTo>
                  <a:lnTo>
                    <a:pt x="161747" y="92012"/>
                  </a:lnTo>
                  <a:lnTo>
                    <a:pt x="163609" y="97574"/>
                  </a:lnTo>
                  <a:lnTo>
                    <a:pt x="164805" y="112642"/>
                  </a:lnTo>
                  <a:lnTo>
                    <a:pt x="154251" y="153380"/>
                  </a:lnTo>
                  <a:lnTo>
                    <a:pt x="146592" y="200942"/>
                  </a:lnTo>
                  <a:lnTo>
                    <a:pt x="146156" y="216317"/>
                  </a:lnTo>
                  <a:lnTo>
                    <a:pt x="146827" y="218294"/>
                  </a:lnTo>
                  <a:lnTo>
                    <a:pt x="147978" y="219613"/>
                  </a:lnTo>
                  <a:lnTo>
                    <a:pt x="158919" y="227045"/>
                  </a:lnTo>
                  <a:lnTo>
                    <a:pt x="176491" y="228464"/>
                  </a:lnTo>
                  <a:lnTo>
                    <a:pt x="179044" y="228509"/>
                  </a:lnTo>
                  <a:lnTo>
                    <a:pt x="219338" y="213671"/>
                  </a:lnTo>
                  <a:lnTo>
                    <a:pt x="260876" y="177073"/>
                  </a:lnTo>
                  <a:lnTo>
                    <a:pt x="303522" y="137755"/>
                  </a:lnTo>
                  <a:lnTo>
                    <a:pt x="336381" y="96405"/>
                  </a:lnTo>
                  <a:lnTo>
                    <a:pt x="364906" y="52903"/>
                  </a:lnTo>
                  <a:lnTo>
                    <a:pt x="4064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808">
              <a:extLst>
                <a:ext uri="{FF2B5EF4-FFF2-40B4-BE49-F238E27FC236}">
                  <a16:creationId xmlns:a16="http://schemas.microsoft.com/office/drawing/2014/main" id="{83D2FA88-FBA9-41F8-9FC6-8D95FB23BE9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314006" y="4737100"/>
              <a:ext cx="233816" cy="215594"/>
            </a:xfrm>
            <a:custGeom>
              <a:avLst/>
              <a:gdLst/>
              <a:ahLst/>
              <a:cxnLst/>
              <a:rect l="0" t="0" r="0" b="0"/>
              <a:pathLst>
                <a:path w="233816" h="215594">
                  <a:moveTo>
                    <a:pt x="81907" y="31750"/>
                  </a:moveTo>
                  <a:lnTo>
                    <a:pt x="81907" y="31750"/>
                  </a:lnTo>
                  <a:lnTo>
                    <a:pt x="46586" y="76531"/>
                  </a:lnTo>
                  <a:lnTo>
                    <a:pt x="29826" y="102371"/>
                  </a:lnTo>
                  <a:lnTo>
                    <a:pt x="13727" y="145467"/>
                  </a:lnTo>
                  <a:lnTo>
                    <a:pt x="4241" y="164928"/>
                  </a:lnTo>
                  <a:lnTo>
                    <a:pt x="0" y="193456"/>
                  </a:lnTo>
                  <a:lnTo>
                    <a:pt x="1524" y="200751"/>
                  </a:lnTo>
                  <a:lnTo>
                    <a:pt x="2918" y="203684"/>
                  </a:lnTo>
                  <a:lnTo>
                    <a:pt x="5258" y="205639"/>
                  </a:lnTo>
                  <a:lnTo>
                    <a:pt x="27206" y="213571"/>
                  </a:lnTo>
                  <a:lnTo>
                    <a:pt x="51454" y="215593"/>
                  </a:lnTo>
                  <a:lnTo>
                    <a:pt x="99047" y="205051"/>
                  </a:lnTo>
                  <a:lnTo>
                    <a:pt x="135826" y="191327"/>
                  </a:lnTo>
                  <a:lnTo>
                    <a:pt x="165355" y="169399"/>
                  </a:lnTo>
                  <a:lnTo>
                    <a:pt x="210222" y="135765"/>
                  </a:lnTo>
                  <a:lnTo>
                    <a:pt x="222780" y="124345"/>
                  </a:lnTo>
                  <a:lnTo>
                    <a:pt x="230578" y="112729"/>
                  </a:lnTo>
                  <a:lnTo>
                    <a:pt x="233202" y="103800"/>
                  </a:lnTo>
                  <a:lnTo>
                    <a:pt x="233815" y="96463"/>
                  </a:lnTo>
                  <a:lnTo>
                    <a:pt x="230790" y="84399"/>
                  </a:lnTo>
                  <a:lnTo>
                    <a:pt x="210118" y="50654"/>
                  </a:lnTo>
                  <a:lnTo>
                    <a:pt x="168624" y="17284"/>
                  </a:lnTo>
                  <a:lnTo>
                    <a:pt x="14540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809">
              <a:extLst>
                <a:ext uri="{FF2B5EF4-FFF2-40B4-BE49-F238E27FC236}">
                  <a16:creationId xmlns:a16="http://schemas.microsoft.com/office/drawing/2014/main" id="{0D37E579-DBC6-4CB6-B229-A1FBEFA5B3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008563" y="4743450"/>
              <a:ext cx="152401" cy="25314"/>
            </a:xfrm>
            <a:custGeom>
              <a:avLst/>
              <a:gdLst/>
              <a:ahLst/>
              <a:cxnLst/>
              <a:rect l="0" t="0" r="0" b="0"/>
              <a:pathLst>
                <a:path w="152401" h="25314">
                  <a:moveTo>
                    <a:pt x="0" y="0"/>
                  </a:moveTo>
                  <a:lnTo>
                    <a:pt x="0" y="0"/>
                  </a:lnTo>
                  <a:lnTo>
                    <a:pt x="5467" y="0"/>
                  </a:lnTo>
                  <a:lnTo>
                    <a:pt x="30092" y="14927"/>
                  </a:lnTo>
                  <a:lnTo>
                    <a:pt x="77204" y="24410"/>
                  </a:lnTo>
                  <a:lnTo>
                    <a:pt x="117759" y="25313"/>
                  </a:lnTo>
                  <a:lnTo>
                    <a:pt x="15240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810">
              <a:extLst>
                <a:ext uri="{FF2B5EF4-FFF2-40B4-BE49-F238E27FC236}">
                  <a16:creationId xmlns:a16="http://schemas.microsoft.com/office/drawing/2014/main" id="{3B11D09D-FBF7-4F95-B8A7-F35BB00B8C2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906963" y="4565686"/>
              <a:ext cx="260351" cy="457165"/>
            </a:xfrm>
            <a:custGeom>
              <a:avLst/>
              <a:gdLst/>
              <a:ahLst/>
              <a:cxnLst/>
              <a:rect l="0" t="0" r="0" b="0"/>
              <a:pathLst>
                <a:path w="260351" h="457165">
                  <a:moveTo>
                    <a:pt x="0" y="279364"/>
                  </a:moveTo>
                  <a:lnTo>
                    <a:pt x="0" y="279364"/>
                  </a:lnTo>
                  <a:lnTo>
                    <a:pt x="6741" y="275993"/>
                  </a:lnTo>
                  <a:lnTo>
                    <a:pt x="11933" y="270575"/>
                  </a:lnTo>
                  <a:lnTo>
                    <a:pt x="44787" y="225171"/>
                  </a:lnTo>
                  <a:lnTo>
                    <a:pt x="72219" y="177632"/>
                  </a:lnTo>
                  <a:lnTo>
                    <a:pt x="104149" y="132720"/>
                  </a:lnTo>
                  <a:lnTo>
                    <a:pt x="132133" y="87958"/>
                  </a:lnTo>
                  <a:lnTo>
                    <a:pt x="163268" y="46617"/>
                  </a:lnTo>
                  <a:lnTo>
                    <a:pt x="178561" y="29615"/>
                  </a:lnTo>
                  <a:lnTo>
                    <a:pt x="183905" y="17608"/>
                  </a:lnTo>
                  <a:lnTo>
                    <a:pt x="193874" y="6873"/>
                  </a:lnTo>
                  <a:lnTo>
                    <a:pt x="194866" y="4570"/>
                  </a:lnTo>
                  <a:lnTo>
                    <a:pt x="196233" y="3035"/>
                  </a:lnTo>
                  <a:lnTo>
                    <a:pt x="199633" y="1329"/>
                  </a:lnTo>
                  <a:lnTo>
                    <a:pt x="210899" y="17"/>
                  </a:lnTo>
                  <a:lnTo>
                    <a:pt x="212566" y="0"/>
                  </a:lnTo>
                  <a:lnTo>
                    <a:pt x="216299" y="1861"/>
                  </a:lnTo>
                  <a:lnTo>
                    <a:pt x="218283" y="3346"/>
                  </a:lnTo>
                  <a:lnTo>
                    <a:pt x="220486" y="8758"/>
                  </a:lnTo>
                  <a:lnTo>
                    <a:pt x="227686" y="52061"/>
                  </a:lnTo>
                  <a:lnTo>
                    <a:pt x="233987" y="94445"/>
                  </a:lnTo>
                  <a:lnTo>
                    <a:pt x="234823" y="140678"/>
                  </a:lnTo>
                  <a:lnTo>
                    <a:pt x="238295" y="182197"/>
                  </a:lnTo>
                  <a:lnTo>
                    <a:pt x="241412" y="229440"/>
                  </a:lnTo>
                  <a:lnTo>
                    <a:pt x="245488" y="266218"/>
                  </a:lnTo>
                  <a:lnTo>
                    <a:pt x="247223" y="310608"/>
                  </a:lnTo>
                  <a:lnTo>
                    <a:pt x="250936" y="349976"/>
                  </a:lnTo>
                  <a:lnTo>
                    <a:pt x="255477" y="391604"/>
                  </a:lnTo>
                  <a:lnTo>
                    <a:pt x="260223" y="437895"/>
                  </a:lnTo>
                  <a:lnTo>
                    <a:pt x="260350" y="45716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975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A093-32FA-41D0-BF89-1E8033DF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Idea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89311-00BF-4CA5-997D-7414D917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B8A5DC-A4C8-4E19-BCDB-37258A6F9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58013"/>
              </p:ext>
            </p:extLst>
          </p:nvPr>
        </p:nvGraphicFramePr>
        <p:xfrm>
          <a:off x="955077" y="2493362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:a16="http://schemas.microsoft.com/office/drawing/2014/main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:a16="http://schemas.microsoft.com/office/drawing/2014/main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164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75A9D1-2DE5-4135-8A36-3C2225A30B8E}"/>
              </a:ext>
            </a:extLst>
          </p:cNvPr>
          <p:cNvSpPr txBox="1"/>
          <p:nvPr/>
        </p:nvSpPr>
        <p:spPr>
          <a:xfrm>
            <a:off x="4936988" y="2871911"/>
            <a:ext cx="663844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We will have one variable to represent each possible input. We'll do a lookup with the actual input to select the proper output</a:t>
            </a:r>
            <a:endParaRPr lang="en-US" sz="2800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75A9D1-2DE5-4135-8A36-3C2225A30B8E}"/>
                  </a:ext>
                </a:extLst>
              </p:cNvPr>
              <p:cNvSpPr txBox="1"/>
              <p:nvPr/>
            </p:nvSpPr>
            <p:spPr>
              <a:xfrm>
                <a:off x="1979612" y="1371600"/>
                <a:ext cx="7832287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600"/>
                  <a:t>Consider the function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𝑓</m:t>
                    </m:r>
                    <m:r>
                      <a:rPr lang="en-US" sz="36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3600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sz="3600" dirty="0"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875A9D1-2DE5-4135-8A36-3C2225A30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12" y="1371600"/>
                <a:ext cx="7832287" cy="646331"/>
              </a:xfrm>
              <a:prstGeom prst="rect">
                <a:avLst/>
              </a:prstGeom>
              <a:blipFill rotWithShape="1">
                <a:blip r:embed="rId44"/>
                <a:stretch>
                  <a:fillRect l="-2412" t="-1320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MARTInkShape-811">
            <a:extLst>
              <a:ext uri="{FF2B5EF4-FFF2-40B4-BE49-F238E27FC236}">
                <a16:creationId xmlns:a16="http://schemas.microsoft.com/office/drawing/2014/main" id="{ECEB79E5-9689-41FA-8CD2-6EF38664D6C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82612" y="1841518"/>
            <a:ext cx="450818" cy="615859"/>
          </a:xfrm>
          <a:custGeom>
            <a:avLst/>
            <a:gdLst/>
            <a:ahLst/>
            <a:cxnLst/>
            <a:rect l="0" t="0" r="0" b="0"/>
            <a:pathLst>
              <a:path w="450818" h="615859">
                <a:moveTo>
                  <a:pt x="0" y="342882"/>
                </a:moveTo>
                <a:lnTo>
                  <a:pt x="0" y="342882"/>
                </a:lnTo>
                <a:lnTo>
                  <a:pt x="3371" y="342882"/>
                </a:lnTo>
                <a:lnTo>
                  <a:pt x="6908" y="341001"/>
                </a:lnTo>
                <a:lnTo>
                  <a:pt x="8839" y="339511"/>
                </a:lnTo>
                <a:lnTo>
                  <a:pt x="14747" y="337856"/>
                </a:lnTo>
                <a:lnTo>
                  <a:pt x="18298" y="337415"/>
                </a:lnTo>
                <a:lnTo>
                  <a:pt x="21371" y="335709"/>
                </a:lnTo>
                <a:lnTo>
                  <a:pt x="29773" y="327978"/>
                </a:lnTo>
                <a:lnTo>
                  <a:pt x="57282" y="319049"/>
                </a:lnTo>
                <a:lnTo>
                  <a:pt x="69890" y="316065"/>
                </a:lnTo>
                <a:lnTo>
                  <a:pt x="113909" y="294319"/>
                </a:lnTo>
                <a:lnTo>
                  <a:pt x="123299" y="291665"/>
                </a:lnTo>
                <a:lnTo>
                  <a:pt x="165255" y="273317"/>
                </a:lnTo>
                <a:lnTo>
                  <a:pt x="209560" y="252765"/>
                </a:lnTo>
                <a:lnTo>
                  <a:pt x="256489" y="230406"/>
                </a:lnTo>
                <a:lnTo>
                  <a:pt x="301482" y="205273"/>
                </a:lnTo>
                <a:lnTo>
                  <a:pt x="349056" y="181425"/>
                </a:lnTo>
                <a:lnTo>
                  <a:pt x="393689" y="157374"/>
                </a:lnTo>
                <a:lnTo>
                  <a:pt x="427202" y="142111"/>
                </a:lnTo>
                <a:lnTo>
                  <a:pt x="442166" y="139895"/>
                </a:lnTo>
                <a:lnTo>
                  <a:pt x="449567" y="139710"/>
                </a:lnTo>
                <a:lnTo>
                  <a:pt x="450280" y="143458"/>
                </a:lnTo>
                <a:lnTo>
                  <a:pt x="450817" y="164069"/>
                </a:lnTo>
                <a:lnTo>
                  <a:pt x="433550" y="209961"/>
                </a:lnTo>
                <a:lnTo>
                  <a:pt x="414540" y="253455"/>
                </a:lnTo>
                <a:lnTo>
                  <a:pt x="392800" y="298877"/>
                </a:lnTo>
                <a:lnTo>
                  <a:pt x="371885" y="344433"/>
                </a:lnTo>
                <a:lnTo>
                  <a:pt x="359250" y="381442"/>
                </a:lnTo>
                <a:lnTo>
                  <a:pt x="342100" y="419218"/>
                </a:lnTo>
                <a:lnTo>
                  <a:pt x="324084" y="466538"/>
                </a:lnTo>
                <a:lnTo>
                  <a:pt x="308662" y="509151"/>
                </a:lnTo>
                <a:lnTo>
                  <a:pt x="287818" y="554145"/>
                </a:lnTo>
                <a:lnTo>
                  <a:pt x="276699" y="578902"/>
                </a:lnTo>
                <a:lnTo>
                  <a:pt x="267725" y="613093"/>
                </a:lnTo>
                <a:lnTo>
                  <a:pt x="266678" y="614040"/>
                </a:lnTo>
                <a:lnTo>
                  <a:pt x="260639" y="615858"/>
                </a:lnTo>
                <a:lnTo>
                  <a:pt x="257065" y="609168"/>
                </a:lnTo>
                <a:lnTo>
                  <a:pt x="254404" y="581410"/>
                </a:lnTo>
                <a:lnTo>
                  <a:pt x="254054" y="535709"/>
                </a:lnTo>
                <a:lnTo>
                  <a:pt x="254722" y="499734"/>
                </a:lnTo>
                <a:lnTo>
                  <a:pt x="258369" y="458109"/>
                </a:lnTo>
                <a:lnTo>
                  <a:pt x="260469" y="413791"/>
                </a:lnTo>
                <a:lnTo>
                  <a:pt x="263460" y="381688"/>
                </a:lnTo>
                <a:lnTo>
                  <a:pt x="265740" y="335252"/>
                </a:lnTo>
                <a:lnTo>
                  <a:pt x="269787" y="290213"/>
                </a:lnTo>
                <a:lnTo>
                  <a:pt x="272083" y="245589"/>
                </a:lnTo>
                <a:lnTo>
                  <a:pt x="272764" y="204458"/>
                </a:lnTo>
                <a:lnTo>
                  <a:pt x="272966" y="165460"/>
                </a:lnTo>
                <a:lnTo>
                  <a:pt x="277398" y="120132"/>
                </a:lnTo>
                <a:lnTo>
                  <a:pt x="279137" y="74557"/>
                </a:lnTo>
                <a:lnTo>
                  <a:pt x="279385" y="27070"/>
                </a:lnTo>
                <a:lnTo>
                  <a:pt x="279398" y="7974"/>
                </a:lnTo>
                <a:lnTo>
                  <a:pt x="278693" y="5310"/>
                </a:lnTo>
                <a:lnTo>
                  <a:pt x="277518" y="3534"/>
                </a:lnTo>
                <a:lnTo>
                  <a:pt x="273073" y="0"/>
                </a:lnTo>
                <a:lnTo>
                  <a:pt x="273057" y="3358"/>
                </a:lnTo>
                <a:lnTo>
                  <a:pt x="282510" y="36108"/>
                </a:lnTo>
                <a:lnTo>
                  <a:pt x="309473" y="81771"/>
                </a:lnTo>
                <a:lnTo>
                  <a:pt x="316049" y="94894"/>
                </a:lnTo>
                <a:lnTo>
                  <a:pt x="344611" y="137666"/>
                </a:lnTo>
                <a:lnTo>
                  <a:pt x="366130" y="177909"/>
                </a:lnTo>
                <a:lnTo>
                  <a:pt x="383106" y="218442"/>
                </a:lnTo>
                <a:lnTo>
                  <a:pt x="400048" y="258538"/>
                </a:lnTo>
                <a:lnTo>
                  <a:pt x="413612" y="297215"/>
                </a:lnTo>
                <a:lnTo>
                  <a:pt x="427450" y="338826"/>
                </a:lnTo>
                <a:lnTo>
                  <a:pt x="435828" y="379136"/>
                </a:lnTo>
                <a:lnTo>
                  <a:pt x="442208" y="419414"/>
                </a:lnTo>
                <a:lnTo>
                  <a:pt x="444299" y="464952"/>
                </a:lnTo>
                <a:lnTo>
                  <a:pt x="442579" y="492218"/>
                </a:lnTo>
                <a:lnTo>
                  <a:pt x="423300" y="537562"/>
                </a:lnTo>
                <a:lnTo>
                  <a:pt x="416974" y="546929"/>
                </a:lnTo>
                <a:lnTo>
                  <a:pt x="412746" y="549986"/>
                </a:lnTo>
                <a:lnTo>
                  <a:pt x="397802" y="557180"/>
                </a:lnTo>
                <a:lnTo>
                  <a:pt x="390055" y="562462"/>
                </a:lnTo>
                <a:lnTo>
                  <a:pt x="385495" y="563945"/>
                </a:lnTo>
                <a:lnTo>
                  <a:pt x="375590" y="564780"/>
                </a:lnTo>
                <a:lnTo>
                  <a:pt x="369659" y="563094"/>
                </a:lnTo>
                <a:lnTo>
                  <a:pt x="344725" y="546825"/>
                </a:lnTo>
                <a:lnTo>
                  <a:pt x="301442" y="504596"/>
                </a:lnTo>
                <a:lnTo>
                  <a:pt x="266406" y="458650"/>
                </a:lnTo>
                <a:lnTo>
                  <a:pt x="223107" y="412469"/>
                </a:lnTo>
                <a:lnTo>
                  <a:pt x="184226" y="368816"/>
                </a:lnTo>
                <a:lnTo>
                  <a:pt x="140590" y="333600"/>
                </a:lnTo>
                <a:lnTo>
                  <a:pt x="96774" y="294407"/>
                </a:lnTo>
                <a:lnTo>
                  <a:pt x="50112" y="263355"/>
                </a:lnTo>
                <a:lnTo>
                  <a:pt x="44450" y="26033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ARTInkShape-812">
            <a:extLst>
              <a:ext uri="{FF2B5EF4-FFF2-40B4-BE49-F238E27FC236}">
                <a16:creationId xmlns:a16="http://schemas.microsoft.com/office/drawing/2014/main" id="{BABFCBF1-32FF-4C01-9960-C0692DA361F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742113" y="2159010"/>
            <a:ext cx="527051" cy="12691"/>
          </a:xfrm>
          <a:custGeom>
            <a:avLst/>
            <a:gdLst/>
            <a:ahLst/>
            <a:cxnLst/>
            <a:rect l="0" t="0" r="0" b="0"/>
            <a:pathLst>
              <a:path w="527051" h="12691">
                <a:moveTo>
                  <a:pt x="0" y="6340"/>
                </a:moveTo>
                <a:lnTo>
                  <a:pt x="0" y="6340"/>
                </a:lnTo>
                <a:lnTo>
                  <a:pt x="42358" y="4459"/>
                </a:lnTo>
                <a:lnTo>
                  <a:pt x="87213" y="579"/>
                </a:lnTo>
                <a:lnTo>
                  <a:pt x="131265" y="106"/>
                </a:lnTo>
                <a:lnTo>
                  <a:pt x="170832" y="24"/>
                </a:lnTo>
                <a:lnTo>
                  <a:pt x="211248" y="0"/>
                </a:lnTo>
                <a:lnTo>
                  <a:pt x="256385" y="1875"/>
                </a:lnTo>
                <a:lnTo>
                  <a:pt x="288926" y="4355"/>
                </a:lnTo>
                <a:lnTo>
                  <a:pt x="322204" y="5458"/>
                </a:lnTo>
                <a:lnTo>
                  <a:pt x="357690" y="5948"/>
                </a:lnTo>
                <a:lnTo>
                  <a:pt x="394629" y="6871"/>
                </a:lnTo>
                <a:lnTo>
                  <a:pt x="432213" y="9634"/>
                </a:lnTo>
                <a:lnTo>
                  <a:pt x="470083" y="11332"/>
                </a:lnTo>
                <a:lnTo>
                  <a:pt x="527050" y="1269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813">
            <a:extLst>
              <a:ext uri="{FF2B5EF4-FFF2-40B4-BE49-F238E27FC236}">
                <a16:creationId xmlns:a16="http://schemas.microsoft.com/office/drawing/2014/main" id="{24FF6EAA-FBF7-4526-B21A-A5498E8037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94713" y="2110950"/>
            <a:ext cx="762001" cy="86151"/>
          </a:xfrm>
          <a:custGeom>
            <a:avLst/>
            <a:gdLst/>
            <a:ahLst/>
            <a:cxnLst/>
            <a:rect l="0" t="0" r="0" b="0"/>
            <a:pathLst>
              <a:path w="762001" h="86151">
                <a:moveTo>
                  <a:pt x="0" y="86150"/>
                </a:moveTo>
                <a:lnTo>
                  <a:pt x="0" y="86150"/>
                </a:lnTo>
                <a:lnTo>
                  <a:pt x="3371" y="86150"/>
                </a:lnTo>
                <a:lnTo>
                  <a:pt x="4364" y="85444"/>
                </a:lnTo>
                <a:lnTo>
                  <a:pt x="5026" y="84269"/>
                </a:lnTo>
                <a:lnTo>
                  <a:pt x="5467" y="82779"/>
                </a:lnTo>
                <a:lnTo>
                  <a:pt x="9721" y="79242"/>
                </a:lnTo>
                <a:lnTo>
                  <a:pt x="53326" y="55710"/>
                </a:lnTo>
                <a:lnTo>
                  <a:pt x="91907" y="46192"/>
                </a:lnTo>
                <a:lnTo>
                  <a:pt x="127891" y="39660"/>
                </a:lnTo>
                <a:lnTo>
                  <a:pt x="168734" y="29885"/>
                </a:lnTo>
                <a:lnTo>
                  <a:pt x="215487" y="21423"/>
                </a:lnTo>
                <a:lnTo>
                  <a:pt x="250288" y="16695"/>
                </a:lnTo>
                <a:lnTo>
                  <a:pt x="286922" y="12948"/>
                </a:lnTo>
                <a:lnTo>
                  <a:pt x="324370" y="11282"/>
                </a:lnTo>
                <a:lnTo>
                  <a:pt x="367825" y="8661"/>
                </a:lnTo>
                <a:lnTo>
                  <a:pt x="414656" y="5849"/>
                </a:lnTo>
                <a:lnTo>
                  <a:pt x="461340" y="4600"/>
                </a:lnTo>
                <a:lnTo>
                  <a:pt x="486065" y="4266"/>
                </a:lnTo>
                <a:lnTo>
                  <a:pt x="511721" y="4044"/>
                </a:lnTo>
                <a:lnTo>
                  <a:pt x="537998" y="3896"/>
                </a:lnTo>
                <a:lnTo>
                  <a:pt x="564687" y="3092"/>
                </a:lnTo>
                <a:lnTo>
                  <a:pt x="591653" y="1850"/>
                </a:lnTo>
                <a:lnTo>
                  <a:pt x="618801" y="317"/>
                </a:lnTo>
                <a:lnTo>
                  <a:pt x="646779" y="0"/>
                </a:lnTo>
                <a:lnTo>
                  <a:pt x="675308" y="495"/>
                </a:lnTo>
                <a:lnTo>
                  <a:pt x="704205" y="1530"/>
                </a:lnTo>
                <a:lnTo>
                  <a:pt x="762000" y="36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Shape-814">
            <a:extLst>
              <a:ext uri="{FF2B5EF4-FFF2-40B4-BE49-F238E27FC236}">
                <a16:creationId xmlns:a16="http://schemas.microsoft.com/office/drawing/2014/main" id="{099CF73E-110A-450D-9942-8AD047F1576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996113" y="3308350"/>
            <a:ext cx="4019551" cy="82551"/>
          </a:xfrm>
          <a:custGeom>
            <a:avLst/>
            <a:gdLst/>
            <a:ahLst/>
            <a:cxnLst/>
            <a:rect l="0" t="0" r="0" b="0"/>
            <a:pathLst>
              <a:path w="4019551" h="82551">
                <a:moveTo>
                  <a:pt x="0" y="25400"/>
                </a:moveTo>
                <a:lnTo>
                  <a:pt x="0" y="25400"/>
                </a:lnTo>
                <a:lnTo>
                  <a:pt x="0" y="28771"/>
                </a:lnTo>
                <a:lnTo>
                  <a:pt x="705" y="29764"/>
                </a:lnTo>
                <a:lnTo>
                  <a:pt x="1881" y="30426"/>
                </a:lnTo>
                <a:lnTo>
                  <a:pt x="5467" y="31488"/>
                </a:lnTo>
                <a:lnTo>
                  <a:pt x="18082" y="43488"/>
                </a:lnTo>
                <a:lnTo>
                  <a:pt x="23928" y="44965"/>
                </a:lnTo>
                <a:lnTo>
                  <a:pt x="29824" y="48758"/>
                </a:lnTo>
                <a:lnTo>
                  <a:pt x="36040" y="50195"/>
                </a:lnTo>
                <a:lnTo>
                  <a:pt x="80376" y="50799"/>
                </a:lnTo>
                <a:lnTo>
                  <a:pt x="123662" y="50800"/>
                </a:lnTo>
                <a:lnTo>
                  <a:pt x="153944" y="50095"/>
                </a:lnTo>
                <a:lnTo>
                  <a:pt x="189142" y="44842"/>
                </a:lnTo>
                <a:lnTo>
                  <a:pt x="204679" y="42685"/>
                </a:lnTo>
                <a:lnTo>
                  <a:pt x="239548" y="38503"/>
                </a:lnTo>
                <a:lnTo>
                  <a:pt x="248987" y="37573"/>
                </a:lnTo>
                <a:lnTo>
                  <a:pt x="280168" y="32354"/>
                </a:lnTo>
                <a:lnTo>
                  <a:pt x="326859" y="26306"/>
                </a:lnTo>
                <a:lnTo>
                  <a:pt x="354114" y="23638"/>
                </a:lnTo>
                <a:lnTo>
                  <a:pt x="369740" y="20409"/>
                </a:lnTo>
                <a:lnTo>
                  <a:pt x="412834" y="19129"/>
                </a:lnTo>
                <a:lnTo>
                  <a:pt x="455101" y="18349"/>
                </a:lnTo>
                <a:lnTo>
                  <a:pt x="501856" y="12962"/>
                </a:lnTo>
                <a:lnTo>
                  <a:pt x="546500" y="12710"/>
                </a:lnTo>
                <a:lnTo>
                  <a:pt x="584234" y="10819"/>
                </a:lnTo>
                <a:lnTo>
                  <a:pt x="596915" y="9042"/>
                </a:lnTo>
                <a:lnTo>
                  <a:pt x="622303" y="9887"/>
                </a:lnTo>
                <a:lnTo>
                  <a:pt x="666750" y="6557"/>
                </a:lnTo>
                <a:lnTo>
                  <a:pt x="711200" y="1998"/>
                </a:lnTo>
                <a:lnTo>
                  <a:pt x="753664" y="176"/>
                </a:lnTo>
                <a:lnTo>
                  <a:pt x="799983" y="10"/>
                </a:lnTo>
                <a:lnTo>
                  <a:pt x="842447" y="1"/>
                </a:lnTo>
                <a:lnTo>
                  <a:pt x="885836" y="0"/>
                </a:lnTo>
                <a:lnTo>
                  <a:pt x="933264" y="0"/>
                </a:lnTo>
                <a:lnTo>
                  <a:pt x="975897" y="0"/>
                </a:lnTo>
                <a:lnTo>
                  <a:pt x="1020188" y="0"/>
                </a:lnTo>
                <a:lnTo>
                  <a:pt x="1066673" y="0"/>
                </a:lnTo>
                <a:lnTo>
                  <a:pt x="1106770" y="1882"/>
                </a:lnTo>
                <a:lnTo>
                  <a:pt x="1121958" y="3659"/>
                </a:lnTo>
                <a:lnTo>
                  <a:pt x="1162580" y="1120"/>
                </a:lnTo>
                <a:lnTo>
                  <a:pt x="1205896" y="5798"/>
                </a:lnTo>
                <a:lnTo>
                  <a:pt x="1250915" y="8199"/>
                </a:lnTo>
                <a:lnTo>
                  <a:pt x="1295397" y="12437"/>
                </a:lnTo>
                <a:lnTo>
                  <a:pt x="1338967" y="12677"/>
                </a:lnTo>
                <a:lnTo>
                  <a:pt x="1371483" y="14579"/>
                </a:lnTo>
                <a:lnTo>
                  <a:pt x="1418139" y="18788"/>
                </a:lnTo>
                <a:lnTo>
                  <a:pt x="1463171" y="24495"/>
                </a:lnTo>
                <a:lnTo>
                  <a:pt x="1509686" y="29711"/>
                </a:lnTo>
                <a:lnTo>
                  <a:pt x="1553622" y="31571"/>
                </a:lnTo>
                <a:lnTo>
                  <a:pt x="1598027" y="36098"/>
                </a:lnTo>
                <a:lnTo>
                  <a:pt x="1638406" y="37836"/>
                </a:lnTo>
                <a:lnTo>
                  <a:pt x="1685573" y="38077"/>
                </a:lnTo>
                <a:lnTo>
                  <a:pt x="1730261" y="38098"/>
                </a:lnTo>
                <a:lnTo>
                  <a:pt x="1771774" y="43126"/>
                </a:lnTo>
                <a:lnTo>
                  <a:pt x="1819316" y="44334"/>
                </a:lnTo>
                <a:lnTo>
                  <a:pt x="1860006" y="44435"/>
                </a:lnTo>
                <a:lnTo>
                  <a:pt x="1905007" y="48813"/>
                </a:lnTo>
                <a:lnTo>
                  <a:pt x="1945496" y="50538"/>
                </a:lnTo>
                <a:lnTo>
                  <a:pt x="1992613" y="55792"/>
                </a:lnTo>
                <a:lnTo>
                  <a:pt x="2036769" y="61335"/>
                </a:lnTo>
                <a:lnTo>
                  <a:pt x="2084012" y="63215"/>
                </a:lnTo>
                <a:lnTo>
                  <a:pt x="2127131" y="65344"/>
                </a:lnTo>
                <a:lnTo>
                  <a:pt x="2173931" y="69257"/>
                </a:lnTo>
                <a:lnTo>
                  <a:pt x="2221374" y="69772"/>
                </a:lnTo>
                <a:lnTo>
                  <a:pt x="2266522" y="74866"/>
                </a:lnTo>
                <a:lnTo>
                  <a:pt x="2312885" y="76024"/>
                </a:lnTo>
                <a:lnTo>
                  <a:pt x="2355601" y="76177"/>
                </a:lnTo>
                <a:lnTo>
                  <a:pt x="2399989" y="76197"/>
                </a:lnTo>
                <a:lnTo>
                  <a:pt x="2442592" y="76905"/>
                </a:lnTo>
                <a:lnTo>
                  <a:pt x="2484961" y="81667"/>
                </a:lnTo>
                <a:lnTo>
                  <a:pt x="2527299" y="82434"/>
                </a:lnTo>
                <a:lnTo>
                  <a:pt x="2569633" y="82535"/>
                </a:lnTo>
                <a:lnTo>
                  <a:pt x="2611966" y="82548"/>
                </a:lnTo>
                <a:lnTo>
                  <a:pt x="2654300" y="82550"/>
                </a:lnTo>
                <a:lnTo>
                  <a:pt x="2696633" y="81845"/>
                </a:lnTo>
                <a:lnTo>
                  <a:pt x="2738966" y="77083"/>
                </a:lnTo>
                <a:lnTo>
                  <a:pt x="2784299" y="79649"/>
                </a:lnTo>
                <a:lnTo>
                  <a:pt x="2828826" y="76828"/>
                </a:lnTo>
                <a:lnTo>
                  <a:pt x="2871302" y="76237"/>
                </a:lnTo>
                <a:lnTo>
                  <a:pt x="2914096" y="76203"/>
                </a:lnTo>
                <a:lnTo>
                  <a:pt x="2959068" y="76200"/>
                </a:lnTo>
                <a:lnTo>
                  <a:pt x="3002222" y="76200"/>
                </a:lnTo>
                <a:lnTo>
                  <a:pt x="3041532" y="74318"/>
                </a:lnTo>
                <a:lnTo>
                  <a:pt x="3054298" y="72542"/>
                </a:lnTo>
                <a:lnTo>
                  <a:pt x="3092445" y="75080"/>
                </a:lnTo>
                <a:lnTo>
                  <a:pt x="3136900" y="70218"/>
                </a:lnTo>
                <a:lnTo>
                  <a:pt x="3181938" y="69159"/>
                </a:lnTo>
                <a:lnTo>
                  <a:pt x="3225834" y="63893"/>
                </a:lnTo>
                <a:lnTo>
                  <a:pt x="3270252" y="63523"/>
                </a:lnTo>
                <a:lnTo>
                  <a:pt x="3311721" y="60131"/>
                </a:lnTo>
                <a:lnTo>
                  <a:pt x="3355909" y="57412"/>
                </a:lnTo>
                <a:lnTo>
                  <a:pt x="3397380" y="52158"/>
                </a:lnTo>
                <a:lnTo>
                  <a:pt x="3438895" y="50979"/>
                </a:lnTo>
                <a:lnTo>
                  <a:pt x="3485329" y="45746"/>
                </a:lnTo>
                <a:lnTo>
                  <a:pt x="3528540" y="39246"/>
                </a:lnTo>
                <a:lnTo>
                  <a:pt x="3570867" y="41396"/>
                </a:lnTo>
                <a:lnTo>
                  <a:pt x="3616832" y="38534"/>
                </a:lnTo>
                <a:lnTo>
                  <a:pt x="3659644" y="38157"/>
                </a:lnTo>
                <a:lnTo>
                  <a:pt x="3698638" y="33748"/>
                </a:lnTo>
                <a:lnTo>
                  <a:pt x="3738431" y="32145"/>
                </a:lnTo>
                <a:lnTo>
                  <a:pt x="3777048" y="31828"/>
                </a:lnTo>
                <a:lnTo>
                  <a:pt x="3818647" y="31060"/>
                </a:lnTo>
                <a:lnTo>
                  <a:pt x="3858954" y="26727"/>
                </a:lnTo>
                <a:lnTo>
                  <a:pt x="3903595" y="29939"/>
                </a:lnTo>
                <a:lnTo>
                  <a:pt x="3943859" y="31392"/>
                </a:lnTo>
                <a:lnTo>
                  <a:pt x="3990558" y="31703"/>
                </a:lnTo>
                <a:lnTo>
                  <a:pt x="4019550" y="31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815">
            <a:extLst>
              <a:ext uri="{FF2B5EF4-FFF2-40B4-BE49-F238E27FC236}">
                <a16:creationId xmlns:a16="http://schemas.microsoft.com/office/drawing/2014/main" id="{80833285-05B5-46BC-B529-A48CCA67542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116513" y="3727453"/>
            <a:ext cx="1739901" cy="69848"/>
          </a:xfrm>
          <a:custGeom>
            <a:avLst/>
            <a:gdLst/>
            <a:ahLst/>
            <a:cxnLst/>
            <a:rect l="0" t="0" r="0" b="0"/>
            <a:pathLst>
              <a:path w="1739901" h="69848">
                <a:moveTo>
                  <a:pt x="0" y="31747"/>
                </a:moveTo>
                <a:lnTo>
                  <a:pt x="0" y="31747"/>
                </a:lnTo>
                <a:lnTo>
                  <a:pt x="5467" y="31747"/>
                </a:lnTo>
                <a:lnTo>
                  <a:pt x="22341" y="47739"/>
                </a:lnTo>
                <a:lnTo>
                  <a:pt x="24040" y="51319"/>
                </a:lnTo>
                <a:lnTo>
                  <a:pt x="24493" y="53262"/>
                </a:lnTo>
                <a:lnTo>
                  <a:pt x="25501" y="54557"/>
                </a:lnTo>
                <a:lnTo>
                  <a:pt x="28502" y="55996"/>
                </a:lnTo>
                <a:lnTo>
                  <a:pt x="36178" y="57625"/>
                </a:lnTo>
                <a:lnTo>
                  <a:pt x="43096" y="61444"/>
                </a:lnTo>
                <a:lnTo>
                  <a:pt x="89031" y="69444"/>
                </a:lnTo>
                <a:lnTo>
                  <a:pt x="133602" y="69831"/>
                </a:lnTo>
                <a:lnTo>
                  <a:pt x="177815" y="69846"/>
                </a:lnTo>
                <a:lnTo>
                  <a:pt x="219664" y="69847"/>
                </a:lnTo>
                <a:lnTo>
                  <a:pt x="264652" y="69847"/>
                </a:lnTo>
                <a:lnTo>
                  <a:pt x="308763" y="69847"/>
                </a:lnTo>
                <a:lnTo>
                  <a:pt x="354702" y="69847"/>
                </a:lnTo>
                <a:lnTo>
                  <a:pt x="395351" y="65483"/>
                </a:lnTo>
                <a:lnTo>
                  <a:pt x="433171" y="62008"/>
                </a:lnTo>
                <a:lnTo>
                  <a:pt x="463956" y="60469"/>
                </a:lnTo>
                <a:lnTo>
                  <a:pt x="505963" y="59528"/>
                </a:lnTo>
                <a:lnTo>
                  <a:pt x="548232" y="57618"/>
                </a:lnTo>
                <a:lnTo>
                  <a:pt x="590553" y="57240"/>
                </a:lnTo>
                <a:lnTo>
                  <a:pt x="632883" y="57165"/>
                </a:lnTo>
                <a:lnTo>
                  <a:pt x="675216" y="56445"/>
                </a:lnTo>
                <a:lnTo>
                  <a:pt x="721312" y="52122"/>
                </a:lnTo>
                <a:lnTo>
                  <a:pt x="761233" y="49308"/>
                </a:lnTo>
                <a:lnTo>
                  <a:pt x="797991" y="45887"/>
                </a:lnTo>
                <a:lnTo>
                  <a:pt x="834988" y="42992"/>
                </a:lnTo>
                <a:lnTo>
                  <a:pt x="875348" y="37666"/>
                </a:lnTo>
                <a:lnTo>
                  <a:pt x="915999" y="31619"/>
                </a:lnTo>
                <a:lnTo>
                  <a:pt x="957442" y="27241"/>
                </a:lnTo>
                <a:lnTo>
                  <a:pt x="998414" y="24062"/>
                </a:lnTo>
                <a:lnTo>
                  <a:pt x="1039952" y="20533"/>
                </a:lnTo>
                <a:lnTo>
                  <a:pt x="1080952" y="17606"/>
                </a:lnTo>
                <a:lnTo>
                  <a:pt x="1124380" y="12270"/>
                </a:lnTo>
                <a:lnTo>
                  <a:pt x="1166646" y="8102"/>
                </a:lnTo>
                <a:lnTo>
                  <a:pt x="1207861" y="6867"/>
                </a:lnTo>
                <a:lnTo>
                  <a:pt x="1249472" y="4620"/>
                </a:lnTo>
                <a:lnTo>
                  <a:pt x="1288612" y="1367"/>
                </a:lnTo>
                <a:lnTo>
                  <a:pt x="1328901" y="403"/>
                </a:lnTo>
                <a:lnTo>
                  <a:pt x="1370237" y="117"/>
                </a:lnTo>
                <a:lnTo>
                  <a:pt x="1411178" y="33"/>
                </a:lnTo>
                <a:lnTo>
                  <a:pt x="1454587" y="8"/>
                </a:lnTo>
                <a:lnTo>
                  <a:pt x="1496848" y="0"/>
                </a:lnTo>
                <a:lnTo>
                  <a:pt x="1536181" y="1879"/>
                </a:lnTo>
                <a:lnTo>
                  <a:pt x="1574646" y="5023"/>
                </a:lnTo>
                <a:lnTo>
                  <a:pt x="1622198" y="9457"/>
                </a:lnTo>
                <a:lnTo>
                  <a:pt x="1664857" y="17127"/>
                </a:lnTo>
                <a:lnTo>
                  <a:pt x="1704955" y="25436"/>
                </a:lnTo>
                <a:lnTo>
                  <a:pt x="1739900" y="3174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SMARTInkShape-Group198">
            <a:extLst>
              <a:ext uri="{FF2B5EF4-FFF2-40B4-BE49-F238E27FC236}">
                <a16:creationId xmlns:a16="http://schemas.microsoft.com/office/drawing/2014/main" id="{205075F2-A9F6-403B-8844-9C085E0377C2}"/>
              </a:ext>
            </a:extLst>
          </p:cNvPr>
          <p:cNvGrpSpPr/>
          <p:nvPr/>
        </p:nvGrpSpPr>
        <p:grpSpPr>
          <a:xfrm>
            <a:off x="253295" y="2801249"/>
            <a:ext cx="684918" cy="2316852"/>
            <a:chOff x="253295" y="2801249"/>
            <a:chExt cx="684918" cy="2316852"/>
          </a:xfrm>
        </p:grpSpPr>
        <p:sp>
          <p:nvSpPr>
            <p:cNvPr id="12" name="SMARTInkShape-816">
              <a:extLst>
                <a:ext uri="{FF2B5EF4-FFF2-40B4-BE49-F238E27FC236}">
                  <a16:creationId xmlns:a16="http://schemas.microsoft.com/office/drawing/2014/main" id="{B6219556-9200-4D42-8FE1-A9FE382C3F4B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253295" y="2846059"/>
              <a:ext cx="208668" cy="259091"/>
            </a:xfrm>
            <a:custGeom>
              <a:avLst/>
              <a:gdLst/>
              <a:ahLst/>
              <a:cxnLst/>
              <a:rect l="0" t="0" r="0" b="0"/>
              <a:pathLst>
                <a:path w="208668" h="259091">
                  <a:moveTo>
                    <a:pt x="62617" y="100341"/>
                  </a:moveTo>
                  <a:lnTo>
                    <a:pt x="62617" y="100341"/>
                  </a:lnTo>
                  <a:lnTo>
                    <a:pt x="53158" y="109801"/>
                  </a:lnTo>
                  <a:lnTo>
                    <a:pt x="51358" y="113482"/>
                  </a:lnTo>
                  <a:lnTo>
                    <a:pt x="49401" y="123682"/>
                  </a:lnTo>
                  <a:lnTo>
                    <a:pt x="45610" y="130697"/>
                  </a:lnTo>
                  <a:lnTo>
                    <a:pt x="38677" y="157165"/>
                  </a:lnTo>
                  <a:lnTo>
                    <a:pt x="33495" y="167429"/>
                  </a:lnTo>
                  <a:lnTo>
                    <a:pt x="27842" y="187318"/>
                  </a:lnTo>
                  <a:lnTo>
                    <a:pt x="20810" y="199732"/>
                  </a:lnTo>
                  <a:lnTo>
                    <a:pt x="16808" y="213160"/>
                  </a:lnTo>
                  <a:lnTo>
                    <a:pt x="15144" y="215770"/>
                  </a:lnTo>
                  <a:lnTo>
                    <a:pt x="5898" y="247195"/>
                  </a:lnTo>
                  <a:lnTo>
                    <a:pt x="5470" y="258985"/>
                  </a:lnTo>
                  <a:lnTo>
                    <a:pt x="0" y="259082"/>
                  </a:lnTo>
                  <a:lnTo>
                    <a:pt x="4662" y="259090"/>
                  </a:lnTo>
                  <a:lnTo>
                    <a:pt x="5110" y="257209"/>
                  </a:lnTo>
                  <a:lnTo>
                    <a:pt x="5397" y="253624"/>
                  </a:lnTo>
                  <a:lnTo>
                    <a:pt x="9817" y="247846"/>
                  </a:lnTo>
                  <a:lnTo>
                    <a:pt x="22596" y="219315"/>
                  </a:lnTo>
                  <a:lnTo>
                    <a:pt x="30906" y="205033"/>
                  </a:lnTo>
                  <a:lnTo>
                    <a:pt x="45452" y="171787"/>
                  </a:lnTo>
                  <a:lnTo>
                    <a:pt x="54944" y="156082"/>
                  </a:lnTo>
                  <a:lnTo>
                    <a:pt x="76474" y="112959"/>
                  </a:lnTo>
                  <a:lnTo>
                    <a:pt x="102320" y="69292"/>
                  </a:lnTo>
                  <a:lnTo>
                    <a:pt x="122489" y="37663"/>
                  </a:lnTo>
                  <a:lnTo>
                    <a:pt x="146527" y="18087"/>
                  </a:lnTo>
                  <a:lnTo>
                    <a:pt x="165102" y="7247"/>
                  </a:lnTo>
                  <a:lnTo>
                    <a:pt x="168138" y="2992"/>
                  </a:lnTo>
                  <a:lnTo>
                    <a:pt x="170359" y="1575"/>
                  </a:lnTo>
                  <a:lnTo>
                    <a:pt x="176590" y="0"/>
                  </a:lnTo>
                  <a:lnTo>
                    <a:pt x="179521" y="286"/>
                  </a:lnTo>
                  <a:lnTo>
                    <a:pt x="193708" y="5282"/>
                  </a:lnTo>
                  <a:lnTo>
                    <a:pt x="198020" y="8233"/>
                  </a:lnTo>
                  <a:lnTo>
                    <a:pt x="200408" y="11897"/>
                  </a:lnTo>
                  <a:lnTo>
                    <a:pt x="207673" y="35123"/>
                  </a:lnTo>
                  <a:lnTo>
                    <a:pt x="208642" y="78302"/>
                  </a:lnTo>
                  <a:lnTo>
                    <a:pt x="197835" y="113121"/>
                  </a:lnTo>
                  <a:lnTo>
                    <a:pt x="191660" y="125843"/>
                  </a:lnTo>
                  <a:lnTo>
                    <a:pt x="183253" y="134620"/>
                  </a:lnTo>
                  <a:lnTo>
                    <a:pt x="173388" y="152885"/>
                  </a:lnTo>
                  <a:lnTo>
                    <a:pt x="171821" y="158501"/>
                  </a:lnTo>
                  <a:lnTo>
                    <a:pt x="170697" y="160281"/>
                  </a:lnTo>
                  <a:lnTo>
                    <a:pt x="169243" y="161468"/>
                  </a:lnTo>
                  <a:lnTo>
                    <a:pt x="165745" y="163492"/>
                  </a:lnTo>
                  <a:lnTo>
                    <a:pt x="159810" y="167892"/>
                  </a:lnTo>
                  <a:lnTo>
                    <a:pt x="155673" y="169169"/>
                  </a:lnTo>
                  <a:lnTo>
                    <a:pt x="153582" y="168804"/>
                  </a:lnTo>
                  <a:lnTo>
                    <a:pt x="145157" y="165031"/>
                  </a:lnTo>
                  <a:lnTo>
                    <a:pt x="136933" y="162312"/>
                  </a:lnTo>
                  <a:lnTo>
                    <a:pt x="127441" y="157038"/>
                  </a:lnTo>
                  <a:lnTo>
                    <a:pt x="122472" y="153762"/>
                  </a:lnTo>
                  <a:lnTo>
                    <a:pt x="113534" y="149777"/>
                  </a:lnTo>
                  <a:lnTo>
                    <a:pt x="104974" y="142405"/>
                  </a:lnTo>
                  <a:lnTo>
                    <a:pt x="76154" y="95032"/>
                  </a:lnTo>
                  <a:lnTo>
                    <a:pt x="75427" y="94128"/>
                  </a:lnTo>
                  <a:lnTo>
                    <a:pt x="75339" y="90360"/>
                  </a:lnTo>
                  <a:lnTo>
                    <a:pt x="75320" y="93374"/>
                  </a:lnTo>
                  <a:lnTo>
                    <a:pt x="75318" y="90437"/>
                  </a:lnTo>
                  <a:lnTo>
                    <a:pt x="76024" y="90211"/>
                  </a:lnTo>
                  <a:lnTo>
                    <a:pt x="78689" y="91841"/>
                  </a:lnTo>
                  <a:lnTo>
                    <a:pt x="79682" y="93263"/>
                  </a:lnTo>
                  <a:lnTo>
                    <a:pt x="81785" y="98636"/>
                  </a:lnTo>
                  <a:lnTo>
                    <a:pt x="92447" y="116736"/>
                  </a:lnTo>
                  <a:lnTo>
                    <a:pt x="109192" y="158518"/>
                  </a:lnTo>
                  <a:lnTo>
                    <a:pt x="124707" y="196932"/>
                  </a:lnTo>
                  <a:lnTo>
                    <a:pt x="156928" y="238798"/>
                  </a:lnTo>
                  <a:lnTo>
                    <a:pt x="162859" y="243016"/>
                  </a:lnTo>
                  <a:lnTo>
                    <a:pt x="168553" y="244891"/>
                  </a:lnTo>
                  <a:lnTo>
                    <a:pt x="187793" y="246194"/>
                  </a:lnTo>
                  <a:lnTo>
                    <a:pt x="208667" y="24004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817">
              <a:extLst>
                <a:ext uri="{FF2B5EF4-FFF2-40B4-BE49-F238E27FC236}">
                  <a16:creationId xmlns:a16="http://schemas.microsoft.com/office/drawing/2014/main" id="{D307F1E9-7A2F-4889-B622-EE772A3D7078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703262" y="2857500"/>
              <a:ext cx="6351" cy="298451"/>
            </a:xfrm>
            <a:custGeom>
              <a:avLst/>
              <a:gdLst/>
              <a:ahLst/>
              <a:cxnLst/>
              <a:rect l="0" t="0" r="0" b="0"/>
              <a:pathLst>
                <a:path w="6351" h="298451">
                  <a:moveTo>
                    <a:pt x="0" y="0"/>
                  </a:moveTo>
                  <a:lnTo>
                    <a:pt x="0" y="0"/>
                  </a:lnTo>
                  <a:lnTo>
                    <a:pt x="706" y="22076"/>
                  </a:lnTo>
                  <a:lnTo>
                    <a:pt x="5468" y="42453"/>
                  </a:lnTo>
                  <a:lnTo>
                    <a:pt x="6299" y="83510"/>
                  </a:lnTo>
                  <a:lnTo>
                    <a:pt x="6346" y="127140"/>
                  </a:lnTo>
                  <a:lnTo>
                    <a:pt x="6350" y="167514"/>
                  </a:lnTo>
                  <a:lnTo>
                    <a:pt x="6350" y="214615"/>
                  </a:lnTo>
                  <a:lnTo>
                    <a:pt x="6350" y="258770"/>
                  </a:lnTo>
                  <a:lnTo>
                    <a:pt x="6350" y="298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818">
              <a:extLst>
                <a:ext uri="{FF2B5EF4-FFF2-40B4-BE49-F238E27FC236}">
                  <a16:creationId xmlns:a16="http://schemas.microsoft.com/office/drawing/2014/main" id="{931E1B00-35B5-410D-9177-FCBCCC409E95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06029" y="2801249"/>
              <a:ext cx="200140" cy="354669"/>
            </a:xfrm>
            <a:custGeom>
              <a:avLst/>
              <a:gdLst/>
              <a:ahLst/>
              <a:cxnLst/>
              <a:rect l="0" t="0" r="0" b="0"/>
              <a:pathLst>
                <a:path w="200140" h="354669">
                  <a:moveTo>
                    <a:pt x="92483" y="37201"/>
                  </a:moveTo>
                  <a:lnTo>
                    <a:pt x="92483" y="37201"/>
                  </a:lnTo>
                  <a:lnTo>
                    <a:pt x="92483" y="43528"/>
                  </a:lnTo>
                  <a:lnTo>
                    <a:pt x="92483" y="39888"/>
                  </a:lnTo>
                  <a:lnTo>
                    <a:pt x="92483" y="43551"/>
                  </a:lnTo>
                  <a:lnTo>
                    <a:pt x="92483" y="39893"/>
                  </a:lnTo>
                  <a:lnTo>
                    <a:pt x="92483" y="43367"/>
                  </a:lnTo>
                  <a:lnTo>
                    <a:pt x="86395" y="43546"/>
                  </a:lnTo>
                  <a:lnTo>
                    <a:pt x="82840" y="46921"/>
                  </a:lnTo>
                  <a:lnTo>
                    <a:pt x="81142" y="50458"/>
                  </a:lnTo>
                  <a:lnTo>
                    <a:pt x="80689" y="52389"/>
                  </a:lnTo>
                  <a:lnTo>
                    <a:pt x="74877" y="62650"/>
                  </a:lnTo>
                  <a:lnTo>
                    <a:pt x="74396" y="64750"/>
                  </a:lnTo>
                  <a:lnTo>
                    <a:pt x="57149" y="96716"/>
                  </a:lnTo>
                  <a:lnTo>
                    <a:pt x="45653" y="139182"/>
                  </a:lnTo>
                  <a:lnTo>
                    <a:pt x="36692" y="167935"/>
                  </a:lnTo>
                  <a:lnTo>
                    <a:pt x="23947" y="194311"/>
                  </a:lnTo>
                  <a:lnTo>
                    <a:pt x="10049" y="236555"/>
                  </a:lnTo>
                  <a:lnTo>
                    <a:pt x="4151" y="271256"/>
                  </a:lnTo>
                  <a:lnTo>
                    <a:pt x="3130" y="280220"/>
                  </a:lnTo>
                  <a:lnTo>
                    <a:pt x="0" y="292494"/>
                  </a:lnTo>
                  <a:lnTo>
                    <a:pt x="5384" y="318432"/>
                  </a:lnTo>
                  <a:lnTo>
                    <a:pt x="10467" y="327962"/>
                  </a:lnTo>
                  <a:lnTo>
                    <a:pt x="24781" y="344039"/>
                  </a:lnTo>
                  <a:lnTo>
                    <a:pt x="34480" y="350444"/>
                  </a:lnTo>
                  <a:lnTo>
                    <a:pt x="46291" y="353440"/>
                  </a:lnTo>
                  <a:lnTo>
                    <a:pt x="84026" y="354668"/>
                  </a:lnTo>
                  <a:lnTo>
                    <a:pt x="96720" y="351320"/>
                  </a:lnTo>
                  <a:lnTo>
                    <a:pt x="120589" y="336988"/>
                  </a:lnTo>
                  <a:lnTo>
                    <a:pt x="147786" y="315108"/>
                  </a:lnTo>
                  <a:lnTo>
                    <a:pt x="153046" y="306060"/>
                  </a:lnTo>
                  <a:lnTo>
                    <a:pt x="164053" y="281018"/>
                  </a:lnTo>
                  <a:lnTo>
                    <a:pt x="176235" y="258694"/>
                  </a:lnTo>
                  <a:lnTo>
                    <a:pt x="189770" y="215817"/>
                  </a:lnTo>
                  <a:lnTo>
                    <a:pt x="197076" y="173602"/>
                  </a:lnTo>
                  <a:lnTo>
                    <a:pt x="200139" y="132719"/>
                  </a:lnTo>
                  <a:lnTo>
                    <a:pt x="193949" y="88017"/>
                  </a:lnTo>
                  <a:lnTo>
                    <a:pt x="179179" y="42669"/>
                  </a:lnTo>
                  <a:lnTo>
                    <a:pt x="173113" y="34222"/>
                  </a:lnTo>
                  <a:lnTo>
                    <a:pt x="163646" y="23618"/>
                  </a:lnTo>
                  <a:lnTo>
                    <a:pt x="157978" y="16348"/>
                  </a:lnTo>
                  <a:lnTo>
                    <a:pt x="138755" y="3654"/>
                  </a:lnTo>
                  <a:lnTo>
                    <a:pt x="117694" y="0"/>
                  </a:lnTo>
                  <a:lnTo>
                    <a:pt x="102932" y="73"/>
                  </a:lnTo>
                  <a:lnTo>
                    <a:pt x="77457" y="7943"/>
                  </a:lnTo>
                  <a:lnTo>
                    <a:pt x="54383" y="1815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819">
              <a:extLst>
                <a:ext uri="{FF2B5EF4-FFF2-40B4-BE49-F238E27FC236}">
                  <a16:creationId xmlns:a16="http://schemas.microsoft.com/office/drawing/2014/main" id="{2C46AA93-B9FA-4C1B-ADD2-E09FF71E17ED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271462" y="3378226"/>
              <a:ext cx="247541" cy="279366"/>
            </a:xfrm>
            <a:custGeom>
              <a:avLst/>
              <a:gdLst/>
              <a:ahLst/>
              <a:cxnLst/>
              <a:rect l="0" t="0" r="0" b="0"/>
              <a:pathLst>
                <a:path w="247541" h="279366">
                  <a:moveTo>
                    <a:pt x="6350" y="171424"/>
                  </a:moveTo>
                  <a:lnTo>
                    <a:pt x="6350" y="171424"/>
                  </a:lnTo>
                  <a:lnTo>
                    <a:pt x="6350" y="176891"/>
                  </a:lnTo>
                  <a:lnTo>
                    <a:pt x="262" y="195395"/>
                  </a:lnTo>
                  <a:lnTo>
                    <a:pt x="0" y="241250"/>
                  </a:lnTo>
                  <a:lnTo>
                    <a:pt x="0" y="243375"/>
                  </a:lnTo>
                  <a:lnTo>
                    <a:pt x="706" y="244791"/>
                  </a:lnTo>
                  <a:lnTo>
                    <a:pt x="1882" y="245736"/>
                  </a:lnTo>
                  <a:lnTo>
                    <a:pt x="3371" y="246365"/>
                  </a:lnTo>
                  <a:lnTo>
                    <a:pt x="4364" y="247490"/>
                  </a:lnTo>
                  <a:lnTo>
                    <a:pt x="5468" y="250622"/>
                  </a:lnTo>
                  <a:lnTo>
                    <a:pt x="6350" y="278198"/>
                  </a:lnTo>
                  <a:lnTo>
                    <a:pt x="7056" y="278590"/>
                  </a:lnTo>
                  <a:lnTo>
                    <a:pt x="12623" y="279365"/>
                  </a:lnTo>
                  <a:lnTo>
                    <a:pt x="13401" y="267837"/>
                  </a:lnTo>
                  <a:lnTo>
                    <a:pt x="18167" y="256079"/>
                  </a:lnTo>
                  <a:lnTo>
                    <a:pt x="25842" y="243581"/>
                  </a:lnTo>
                  <a:lnTo>
                    <a:pt x="30000" y="227376"/>
                  </a:lnTo>
                  <a:lnTo>
                    <a:pt x="31678" y="216753"/>
                  </a:lnTo>
                  <a:lnTo>
                    <a:pt x="54498" y="169664"/>
                  </a:lnTo>
                  <a:lnTo>
                    <a:pt x="75317" y="126023"/>
                  </a:lnTo>
                  <a:lnTo>
                    <a:pt x="101091" y="81163"/>
                  </a:lnTo>
                  <a:lnTo>
                    <a:pt x="109966" y="63597"/>
                  </a:lnTo>
                  <a:lnTo>
                    <a:pt x="148144" y="17013"/>
                  </a:lnTo>
                  <a:lnTo>
                    <a:pt x="156629" y="9167"/>
                  </a:lnTo>
                  <a:lnTo>
                    <a:pt x="176476" y="1464"/>
                  </a:lnTo>
                  <a:lnTo>
                    <a:pt x="198944" y="0"/>
                  </a:lnTo>
                  <a:lnTo>
                    <a:pt x="208681" y="3352"/>
                  </a:lnTo>
                  <a:lnTo>
                    <a:pt x="221857" y="10959"/>
                  </a:lnTo>
                  <a:lnTo>
                    <a:pt x="224105" y="11530"/>
                  </a:lnTo>
                  <a:lnTo>
                    <a:pt x="228484" y="15928"/>
                  </a:lnTo>
                  <a:lnTo>
                    <a:pt x="243410" y="42498"/>
                  </a:lnTo>
                  <a:lnTo>
                    <a:pt x="246394" y="55064"/>
                  </a:lnTo>
                  <a:lnTo>
                    <a:pt x="247540" y="85880"/>
                  </a:lnTo>
                  <a:lnTo>
                    <a:pt x="238188" y="130302"/>
                  </a:lnTo>
                  <a:lnTo>
                    <a:pt x="232539" y="140268"/>
                  </a:lnTo>
                  <a:lnTo>
                    <a:pt x="209931" y="167767"/>
                  </a:lnTo>
                  <a:lnTo>
                    <a:pt x="204530" y="170702"/>
                  </a:lnTo>
                  <a:lnTo>
                    <a:pt x="188308" y="171405"/>
                  </a:lnTo>
                  <a:lnTo>
                    <a:pt x="184117" y="169534"/>
                  </a:lnTo>
                  <a:lnTo>
                    <a:pt x="179902" y="167056"/>
                  </a:lnTo>
                  <a:lnTo>
                    <a:pt x="173563" y="164956"/>
                  </a:lnTo>
                  <a:lnTo>
                    <a:pt x="151166" y="150170"/>
                  </a:lnTo>
                  <a:lnTo>
                    <a:pt x="144195" y="140510"/>
                  </a:lnTo>
                  <a:lnTo>
                    <a:pt x="133647" y="121019"/>
                  </a:lnTo>
                  <a:lnTo>
                    <a:pt x="127080" y="120627"/>
                  </a:lnTo>
                  <a:lnTo>
                    <a:pt x="127007" y="132834"/>
                  </a:lnTo>
                  <a:lnTo>
                    <a:pt x="130373" y="144389"/>
                  </a:lnTo>
                  <a:lnTo>
                    <a:pt x="137126" y="157278"/>
                  </a:lnTo>
                  <a:lnTo>
                    <a:pt x="144544" y="185835"/>
                  </a:lnTo>
                  <a:lnTo>
                    <a:pt x="152521" y="201212"/>
                  </a:lnTo>
                  <a:lnTo>
                    <a:pt x="179293" y="233157"/>
                  </a:lnTo>
                  <a:lnTo>
                    <a:pt x="196850" y="24762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820">
              <a:extLst>
                <a:ext uri="{FF2B5EF4-FFF2-40B4-BE49-F238E27FC236}">
                  <a16:creationId xmlns:a16="http://schemas.microsoft.com/office/drawing/2014/main" id="{7FB0E73E-A277-42B7-9820-4866CA369B9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28662" y="3333750"/>
              <a:ext cx="41130" cy="311151"/>
            </a:xfrm>
            <a:custGeom>
              <a:avLst/>
              <a:gdLst/>
              <a:ahLst/>
              <a:cxnLst/>
              <a:rect l="0" t="0" r="0" b="0"/>
              <a:pathLst>
                <a:path w="41130" h="311151">
                  <a:moveTo>
                    <a:pt x="31750" y="0"/>
                  </a:moveTo>
                  <a:lnTo>
                    <a:pt x="31750" y="0"/>
                  </a:lnTo>
                  <a:lnTo>
                    <a:pt x="31750" y="3371"/>
                  </a:lnTo>
                  <a:lnTo>
                    <a:pt x="33632" y="6908"/>
                  </a:lnTo>
                  <a:lnTo>
                    <a:pt x="35121" y="8839"/>
                  </a:lnTo>
                  <a:lnTo>
                    <a:pt x="36776" y="14747"/>
                  </a:lnTo>
                  <a:lnTo>
                    <a:pt x="41129" y="50213"/>
                  </a:lnTo>
                  <a:lnTo>
                    <a:pt x="36485" y="97637"/>
                  </a:lnTo>
                  <a:lnTo>
                    <a:pt x="32686" y="138055"/>
                  </a:lnTo>
                  <a:lnTo>
                    <a:pt x="26866" y="180010"/>
                  </a:lnTo>
                  <a:lnTo>
                    <a:pt x="17040" y="222269"/>
                  </a:lnTo>
                  <a:lnTo>
                    <a:pt x="5091" y="264587"/>
                  </a:lnTo>
                  <a:lnTo>
                    <a:pt x="0" y="311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821">
              <a:extLst>
                <a:ext uri="{FF2B5EF4-FFF2-40B4-BE49-F238E27FC236}">
                  <a16:creationId xmlns:a16="http://schemas.microsoft.com/office/drawing/2014/main" id="{D42F2ACD-FC40-4EB6-AD41-F09B05334C53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29528" y="3886200"/>
              <a:ext cx="183235" cy="298451"/>
            </a:xfrm>
            <a:custGeom>
              <a:avLst/>
              <a:gdLst/>
              <a:ahLst/>
              <a:cxnLst/>
              <a:rect l="0" t="0" r="0" b="0"/>
              <a:pathLst>
                <a:path w="183235" h="298451">
                  <a:moveTo>
                    <a:pt x="56234" y="0"/>
                  </a:moveTo>
                  <a:lnTo>
                    <a:pt x="56234" y="0"/>
                  </a:lnTo>
                  <a:lnTo>
                    <a:pt x="56234" y="9714"/>
                  </a:lnTo>
                  <a:lnTo>
                    <a:pt x="54353" y="13255"/>
                  </a:lnTo>
                  <a:lnTo>
                    <a:pt x="51870" y="17180"/>
                  </a:lnTo>
                  <a:lnTo>
                    <a:pt x="50767" y="21276"/>
                  </a:lnTo>
                  <a:lnTo>
                    <a:pt x="49194" y="66223"/>
                  </a:lnTo>
                  <a:lnTo>
                    <a:pt x="42046" y="108110"/>
                  </a:lnTo>
                  <a:lnTo>
                    <a:pt x="34098" y="152409"/>
                  </a:lnTo>
                  <a:lnTo>
                    <a:pt x="20194" y="196851"/>
                  </a:lnTo>
                  <a:lnTo>
                    <a:pt x="11773" y="218487"/>
                  </a:lnTo>
                  <a:lnTo>
                    <a:pt x="9660" y="221858"/>
                  </a:lnTo>
                  <a:lnTo>
                    <a:pt x="6686" y="236715"/>
                  </a:lnTo>
                  <a:lnTo>
                    <a:pt x="4976" y="254924"/>
                  </a:lnTo>
                  <a:lnTo>
                    <a:pt x="0" y="265010"/>
                  </a:lnTo>
                  <a:lnTo>
                    <a:pt x="400" y="265573"/>
                  </a:lnTo>
                  <a:lnTo>
                    <a:pt x="5364" y="266687"/>
                  </a:lnTo>
                  <a:lnTo>
                    <a:pt x="8785" y="266696"/>
                  </a:lnTo>
                  <a:lnTo>
                    <a:pt x="9784" y="265992"/>
                  </a:lnTo>
                  <a:lnTo>
                    <a:pt x="10451" y="264817"/>
                  </a:lnTo>
                  <a:lnTo>
                    <a:pt x="11192" y="260924"/>
                  </a:lnTo>
                  <a:lnTo>
                    <a:pt x="18236" y="224991"/>
                  </a:lnTo>
                  <a:lnTo>
                    <a:pt x="35956" y="179899"/>
                  </a:lnTo>
                  <a:lnTo>
                    <a:pt x="48708" y="136349"/>
                  </a:lnTo>
                  <a:lnTo>
                    <a:pt x="53125" y="127392"/>
                  </a:lnTo>
                  <a:lnTo>
                    <a:pt x="83735" y="81612"/>
                  </a:lnTo>
                  <a:lnTo>
                    <a:pt x="90096" y="74433"/>
                  </a:lnTo>
                  <a:lnTo>
                    <a:pt x="94332" y="71887"/>
                  </a:lnTo>
                  <a:lnTo>
                    <a:pt x="105780" y="69969"/>
                  </a:lnTo>
                  <a:lnTo>
                    <a:pt x="125037" y="69851"/>
                  </a:lnTo>
                  <a:lnTo>
                    <a:pt x="137816" y="81590"/>
                  </a:lnTo>
                  <a:lnTo>
                    <a:pt x="138699" y="87933"/>
                  </a:lnTo>
                  <a:lnTo>
                    <a:pt x="138784" y="119795"/>
                  </a:lnTo>
                  <a:lnTo>
                    <a:pt x="136903" y="125680"/>
                  </a:lnTo>
                  <a:lnTo>
                    <a:pt x="135413" y="128236"/>
                  </a:lnTo>
                  <a:lnTo>
                    <a:pt x="133715" y="129941"/>
                  </a:lnTo>
                  <a:lnTo>
                    <a:pt x="127953" y="133751"/>
                  </a:lnTo>
                  <a:lnTo>
                    <a:pt x="122483" y="142484"/>
                  </a:lnTo>
                  <a:lnTo>
                    <a:pt x="119843" y="149854"/>
                  </a:lnTo>
                  <a:lnTo>
                    <a:pt x="104012" y="168094"/>
                  </a:lnTo>
                  <a:lnTo>
                    <a:pt x="100282" y="169959"/>
                  </a:lnTo>
                  <a:lnTo>
                    <a:pt x="98299" y="170456"/>
                  </a:lnTo>
                  <a:lnTo>
                    <a:pt x="96978" y="171493"/>
                  </a:lnTo>
                  <a:lnTo>
                    <a:pt x="95509" y="174527"/>
                  </a:lnTo>
                  <a:lnTo>
                    <a:pt x="94412" y="175618"/>
                  </a:lnTo>
                  <a:lnTo>
                    <a:pt x="88970" y="177513"/>
                  </a:lnTo>
                  <a:lnTo>
                    <a:pt x="79233" y="177775"/>
                  </a:lnTo>
                  <a:lnTo>
                    <a:pt x="77917" y="177078"/>
                  </a:lnTo>
                  <a:lnTo>
                    <a:pt x="77039" y="175907"/>
                  </a:lnTo>
                  <a:lnTo>
                    <a:pt x="75359" y="172726"/>
                  </a:lnTo>
                  <a:lnTo>
                    <a:pt x="71151" y="166968"/>
                  </a:lnTo>
                  <a:lnTo>
                    <a:pt x="69226" y="159972"/>
                  </a:lnTo>
                  <a:lnTo>
                    <a:pt x="69698" y="148147"/>
                  </a:lnTo>
                  <a:lnTo>
                    <a:pt x="75817" y="111040"/>
                  </a:lnTo>
                  <a:lnTo>
                    <a:pt x="86258" y="85255"/>
                  </a:lnTo>
                  <a:lnTo>
                    <a:pt x="86833" y="82237"/>
                  </a:lnTo>
                  <a:lnTo>
                    <a:pt x="87923" y="80225"/>
                  </a:lnTo>
                  <a:lnTo>
                    <a:pt x="89354" y="78883"/>
                  </a:lnTo>
                  <a:lnTo>
                    <a:pt x="94327" y="76204"/>
                  </a:lnTo>
                  <a:lnTo>
                    <a:pt x="97703" y="79572"/>
                  </a:lnTo>
                  <a:lnTo>
                    <a:pt x="99359" y="83108"/>
                  </a:lnTo>
                  <a:lnTo>
                    <a:pt x="111934" y="127053"/>
                  </a:lnTo>
                  <a:lnTo>
                    <a:pt x="119089" y="171700"/>
                  </a:lnTo>
                  <a:lnTo>
                    <a:pt x="121488" y="195018"/>
                  </a:lnTo>
                  <a:lnTo>
                    <a:pt x="138830" y="240860"/>
                  </a:lnTo>
                  <a:lnTo>
                    <a:pt x="157836" y="271549"/>
                  </a:lnTo>
                  <a:lnTo>
                    <a:pt x="172416" y="290644"/>
                  </a:lnTo>
                  <a:lnTo>
                    <a:pt x="183234" y="298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822">
              <a:extLst>
                <a:ext uri="{FF2B5EF4-FFF2-40B4-BE49-F238E27FC236}">
                  <a16:creationId xmlns:a16="http://schemas.microsoft.com/office/drawing/2014/main" id="{E50AFF51-2B97-4F3A-8E57-EDD52154DD86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747712" y="3873500"/>
              <a:ext cx="190501" cy="228601"/>
            </a:xfrm>
            <a:custGeom>
              <a:avLst/>
              <a:gdLst/>
              <a:ahLst/>
              <a:cxnLst/>
              <a:rect l="0" t="0" r="0" b="0"/>
              <a:pathLst>
                <a:path w="190501" h="228601">
                  <a:moveTo>
                    <a:pt x="0" y="0"/>
                  </a:moveTo>
                  <a:lnTo>
                    <a:pt x="0" y="0"/>
                  </a:lnTo>
                  <a:lnTo>
                    <a:pt x="46525" y="706"/>
                  </a:lnTo>
                  <a:lnTo>
                    <a:pt x="51958" y="3371"/>
                  </a:lnTo>
                  <a:lnTo>
                    <a:pt x="67678" y="23474"/>
                  </a:lnTo>
                  <a:lnTo>
                    <a:pt x="78310" y="46008"/>
                  </a:lnTo>
                  <a:lnTo>
                    <a:pt x="81992" y="71379"/>
                  </a:lnTo>
                  <a:lnTo>
                    <a:pt x="82518" y="114390"/>
                  </a:lnTo>
                  <a:lnTo>
                    <a:pt x="76081" y="149322"/>
                  </a:lnTo>
                  <a:lnTo>
                    <a:pt x="63573" y="184886"/>
                  </a:lnTo>
                  <a:lnTo>
                    <a:pt x="62138" y="186757"/>
                  </a:lnTo>
                  <a:lnTo>
                    <a:pt x="60475" y="188005"/>
                  </a:lnTo>
                  <a:lnTo>
                    <a:pt x="58628" y="191273"/>
                  </a:lnTo>
                  <a:lnTo>
                    <a:pt x="58136" y="193132"/>
                  </a:lnTo>
                  <a:lnTo>
                    <a:pt x="51770" y="201991"/>
                  </a:lnTo>
                  <a:lnTo>
                    <a:pt x="49350" y="202663"/>
                  </a:lnTo>
                  <a:lnTo>
                    <a:pt x="42047" y="203094"/>
                  </a:lnTo>
                  <a:lnTo>
                    <a:pt x="40732" y="201718"/>
                  </a:lnTo>
                  <a:lnTo>
                    <a:pt x="36739" y="191253"/>
                  </a:lnTo>
                  <a:lnTo>
                    <a:pt x="33967" y="186601"/>
                  </a:lnTo>
                  <a:lnTo>
                    <a:pt x="32407" y="179310"/>
                  </a:lnTo>
                  <a:lnTo>
                    <a:pt x="31837" y="160508"/>
                  </a:lnTo>
                  <a:lnTo>
                    <a:pt x="38223" y="136282"/>
                  </a:lnTo>
                  <a:lnTo>
                    <a:pt x="41212" y="131596"/>
                  </a:lnTo>
                  <a:lnTo>
                    <a:pt x="44893" y="129043"/>
                  </a:lnTo>
                  <a:lnTo>
                    <a:pt x="50931" y="127605"/>
                  </a:lnTo>
                  <a:lnTo>
                    <a:pt x="59293" y="127120"/>
                  </a:lnTo>
                  <a:lnTo>
                    <a:pt x="68996" y="130406"/>
                  </a:lnTo>
                  <a:lnTo>
                    <a:pt x="100399" y="157660"/>
                  </a:lnTo>
                  <a:lnTo>
                    <a:pt x="140979" y="200849"/>
                  </a:lnTo>
                  <a:lnTo>
                    <a:pt x="190500" y="228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823">
              <a:extLst>
                <a:ext uri="{FF2B5EF4-FFF2-40B4-BE49-F238E27FC236}">
                  <a16:creationId xmlns:a16="http://schemas.microsoft.com/office/drawing/2014/main" id="{BD45C790-3634-432F-B1D0-BE2002CFAC88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385770" y="4312637"/>
              <a:ext cx="222240" cy="277489"/>
            </a:xfrm>
            <a:custGeom>
              <a:avLst/>
              <a:gdLst/>
              <a:ahLst/>
              <a:cxnLst/>
              <a:rect l="0" t="0" r="0" b="0"/>
              <a:pathLst>
                <a:path w="222240" h="277489">
                  <a:moveTo>
                    <a:pt x="76192" y="81563"/>
                  </a:moveTo>
                  <a:lnTo>
                    <a:pt x="76192" y="81563"/>
                  </a:lnTo>
                  <a:lnTo>
                    <a:pt x="70725" y="81563"/>
                  </a:lnTo>
                  <a:lnTo>
                    <a:pt x="66733" y="84934"/>
                  </a:lnTo>
                  <a:lnTo>
                    <a:pt x="64933" y="90352"/>
                  </a:lnTo>
                  <a:lnTo>
                    <a:pt x="63427" y="96758"/>
                  </a:lnTo>
                  <a:lnTo>
                    <a:pt x="59318" y="105037"/>
                  </a:lnTo>
                  <a:lnTo>
                    <a:pt x="46368" y="146665"/>
                  </a:lnTo>
                  <a:lnTo>
                    <a:pt x="31731" y="190497"/>
                  </a:lnTo>
                  <a:lnTo>
                    <a:pt x="14809" y="236680"/>
                  </a:lnTo>
                  <a:lnTo>
                    <a:pt x="9164" y="248957"/>
                  </a:lnTo>
                  <a:lnTo>
                    <a:pt x="6473" y="260827"/>
                  </a:lnTo>
                  <a:lnTo>
                    <a:pt x="287" y="271583"/>
                  </a:lnTo>
                  <a:lnTo>
                    <a:pt x="18" y="277488"/>
                  </a:lnTo>
                  <a:lnTo>
                    <a:pt x="0" y="274768"/>
                  </a:lnTo>
                  <a:lnTo>
                    <a:pt x="703" y="273866"/>
                  </a:lnTo>
                  <a:lnTo>
                    <a:pt x="5460" y="272301"/>
                  </a:lnTo>
                  <a:lnTo>
                    <a:pt x="5950" y="270287"/>
                  </a:lnTo>
                  <a:lnTo>
                    <a:pt x="9636" y="256503"/>
                  </a:lnTo>
                  <a:lnTo>
                    <a:pt x="30911" y="210323"/>
                  </a:lnTo>
                  <a:lnTo>
                    <a:pt x="49209" y="163511"/>
                  </a:lnTo>
                  <a:lnTo>
                    <a:pt x="71321" y="116856"/>
                  </a:lnTo>
                  <a:lnTo>
                    <a:pt x="95372" y="75524"/>
                  </a:lnTo>
                  <a:lnTo>
                    <a:pt x="131464" y="29055"/>
                  </a:lnTo>
                  <a:lnTo>
                    <a:pt x="136741" y="19421"/>
                  </a:lnTo>
                  <a:lnTo>
                    <a:pt x="141438" y="15139"/>
                  </a:lnTo>
                  <a:lnTo>
                    <a:pt x="154566" y="8026"/>
                  </a:lnTo>
                  <a:lnTo>
                    <a:pt x="162366" y="5446"/>
                  </a:lnTo>
                  <a:lnTo>
                    <a:pt x="169145" y="1233"/>
                  </a:lnTo>
                  <a:lnTo>
                    <a:pt x="173479" y="0"/>
                  </a:lnTo>
                  <a:lnTo>
                    <a:pt x="175622" y="376"/>
                  </a:lnTo>
                  <a:lnTo>
                    <a:pt x="184132" y="4169"/>
                  </a:lnTo>
                  <a:lnTo>
                    <a:pt x="186252" y="4567"/>
                  </a:lnTo>
                  <a:lnTo>
                    <a:pt x="190489" y="8772"/>
                  </a:lnTo>
                  <a:lnTo>
                    <a:pt x="198958" y="19599"/>
                  </a:lnTo>
                  <a:lnTo>
                    <a:pt x="203192" y="22274"/>
                  </a:lnTo>
                  <a:lnTo>
                    <a:pt x="207426" y="24168"/>
                  </a:lnTo>
                  <a:lnTo>
                    <a:pt x="211659" y="27361"/>
                  </a:lnTo>
                  <a:lnTo>
                    <a:pt x="218009" y="39868"/>
                  </a:lnTo>
                  <a:lnTo>
                    <a:pt x="221685" y="60437"/>
                  </a:lnTo>
                  <a:lnTo>
                    <a:pt x="222239" y="98673"/>
                  </a:lnTo>
                  <a:lnTo>
                    <a:pt x="221535" y="101437"/>
                  </a:lnTo>
                  <a:lnTo>
                    <a:pt x="220360" y="103279"/>
                  </a:lnTo>
                  <a:lnTo>
                    <a:pt x="191345" y="128143"/>
                  </a:lnTo>
                  <a:lnTo>
                    <a:pt x="182906" y="131113"/>
                  </a:lnTo>
                  <a:lnTo>
                    <a:pt x="157288" y="134195"/>
                  </a:lnTo>
                  <a:lnTo>
                    <a:pt x="153539" y="135702"/>
                  </a:lnTo>
                  <a:lnTo>
                    <a:pt x="150335" y="136000"/>
                  </a:lnTo>
                  <a:lnTo>
                    <a:pt x="131311" y="132546"/>
                  </a:lnTo>
                  <a:lnTo>
                    <a:pt x="129871" y="131780"/>
                  </a:lnTo>
                  <a:lnTo>
                    <a:pt x="128912" y="130563"/>
                  </a:lnTo>
                  <a:lnTo>
                    <a:pt x="128272" y="129047"/>
                  </a:lnTo>
                  <a:lnTo>
                    <a:pt x="127140" y="128035"/>
                  </a:lnTo>
                  <a:lnTo>
                    <a:pt x="120937" y="126092"/>
                  </a:lnTo>
                  <a:lnTo>
                    <a:pt x="120643" y="147267"/>
                  </a:lnTo>
                  <a:lnTo>
                    <a:pt x="122524" y="151452"/>
                  </a:lnTo>
                  <a:lnTo>
                    <a:pt x="124014" y="153556"/>
                  </a:lnTo>
                  <a:lnTo>
                    <a:pt x="131902" y="183329"/>
                  </a:lnTo>
                  <a:lnTo>
                    <a:pt x="136429" y="203500"/>
                  </a:lnTo>
                  <a:lnTo>
                    <a:pt x="148481" y="222092"/>
                  </a:lnTo>
                  <a:lnTo>
                    <a:pt x="156094" y="232249"/>
                  </a:lnTo>
                  <a:lnTo>
                    <a:pt x="171442" y="26571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824">
              <a:extLst>
                <a:ext uri="{FF2B5EF4-FFF2-40B4-BE49-F238E27FC236}">
                  <a16:creationId xmlns:a16="http://schemas.microsoft.com/office/drawing/2014/main" id="{DBD3A88B-DD96-49E8-9A7E-98A48E94E1D5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792162" y="4324350"/>
              <a:ext cx="107841" cy="298451"/>
            </a:xfrm>
            <a:custGeom>
              <a:avLst/>
              <a:gdLst/>
              <a:ahLst/>
              <a:cxnLst/>
              <a:rect l="0" t="0" r="0" b="0"/>
              <a:pathLst>
                <a:path w="107841" h="298451">
                  <a:moveTo>
                    <a:pt x="12700" y="0"/>
                  </a:moveTo>
                  <a:lnTo>
                    <a:pt x="12700" y="0"/>
                  </a:lnTo>
                  <a:lnTo>
                    <a:pt x="12700" y="5467"/>
                  </a:lnTo>
                  <a:lnTo>
                    <a:pt x="16071" y="9460"/>
                  </a:lnTo>
                  <a:lnTo>
                    <a:pt x="19608" y="11260"/>
                  </a:lnTo>
                  <a:lnTo>
                    <a:pt x="30244" y="13349"/>
                  </a:lnTo>
                  <a:lnTo>
                    <a:pt x="36165" y="17047"/>
                  </a:lnTo>
                  <a:lnTo>
                    <a:pt x="42387" y="19162"/>
                  </a:lnTo>
                  <a:lnTo>
                    <a:pt x="59529" y="34154"/>
                  </a:lnTo>
                  <a:lnTo>
                    <a:pt x="61735" y="38228"/>
                  </a:lnTo>
                  <a:lnTo>
                    <a:pt x="63268" y="48700"/>
                  </a:lnTo>
                  <a:lnTo>
                    <a:pt x="63491" y="71085"/>
                  </a:lnTo>
                  <a:lnTo>
                    <a:pt x="60127" y="81426"/>
                  </a:lnTo>
                  <a:lnTo>
                    <a:pt x="23904" y="128591"/>
                  </a:lnTo>
                  <a:lnTo>
                    <a:pt x="19783" y="136095"/>
                  </a:lnTo>
                  <a:lnTo>
                    <a:pt x="15112" y="139338"/>
                  </a:lnTo>
                  <a:lnTo>
                    <a:pt x="12701" y="146048"/>
                  </a:lnTo>
                  <a:lnTo>
                    <a:pt x="27811" y="146050"/>
                  </a:lnTo>
                  <a:lnTo>
                    <a:pt x="31881" y="144169"/>
                  </a:lnTo>
                  <a:lnTo>
                    <a:pt x="33954" y="142679"/>
                  </a:lnTo>
                  <a:lnTo>
                    <a:pt x="43614" y="140583"/>
                  </a:lnTo>
                  <a:lnTo>
                    <a:pt x="54450" y="139169"/>
                  </a:lnTo>
                  <a:lnTo>
                    <a:pt x="63385" y="134709"/>
                  </a:lnTo>
                  <a:lnTo>
                    <a:pt x="71944" y="133619"/>
                  </a:lnTo>
                  <a:lnTo>
                    <a:pt x="76190" y="135351"/>
                  </a:lnTo>
                  <a:lnTo>
                    <a:pt x="106696" y="163849"/>
                  </a:lnTo>
                  <a:lnTo>
                    <a:pt x="107393" y="166426"/>
                  </a:lnTo>
                  <a:lnTo>
                    <a:pt x="107840" y="177200"/>
                  </a:lnTo>
                  <a:lnTo>
                    <a:pt x="104547" y="188833"/>
                  </a:lnTo>
                  <a:lnTo>
                    <a:pt x="71823" y="231963"/>
                  </a:lnTo>
                  <a:lnTo>
                    <a:pt x="43183" y="269092"/>
                  </a:lnTo>
                  <a:lnTo>
                    <a:pt x="0" y="298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825">
              <a:extLst>
                <a:ext uri="{FF2B5EF4-FFF2-40B4-BE49-F238E27FC236}">
                  <a16:creationId xmlns:a16="http://schemas.microsoft.com/office/drawing/2014/main" id="{6D39339E-222C-465E-ABAB-26E80283476B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35012" y="4692650"/>
              <a:ext cx="12701" cy="19051"/>
            </a:xfrm>
            <a:custGeom>
              <a:avLst/>
              <a:gdLst/>
              <a:ahLst/>
              <a:cxnLst/>
              <a:rect l="0" t="0" r="0" b="0"/>
              <a:pathLst>
                <a:path w="12701" h="19051">
                  <a:moveTo>
                    <a:pt x="12700" y="0"/>
                  </a:moveTo>
                  <a:lnTo>
                    <a:pt x="12700" y="0"/>
                  </a:lnTo>
                  <a:lnTo>
                    <a:pt x="12700" y="3371"/>
                  </a:lnTo>
                  <a:lnTo>
                    <a:pt x="11995" y="4364"/>
                  </a:lnTo>
                  <a:lnTo>
                    <a:pt x="10819" y="5026"/>
                  </a:lnTo>
                  <a:lnTo>
                    <a:pt x="9329" y="5467"/>
                  </a:lnTo>
                  <a:lnTo>
                    <a:pt x="8336" y="6467"/>
                  </a:lnTo>
                  <a:lnTo>
                    <a:pt x="5819" y="12765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826">
              <a:extLst>
                <a:ext uri="{FF2B5EF4-FFF2-40B4-BE49-F238E27FC236}">
                  <a16:creationId xmlns:a16="http://schemas.microsoft.com/office/drawing/2014/main" id="{240EA2AE-8D6E-4FAD-9095-4994682511D2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28662" y="4972050"/>
              <a:ext cx="6351" cy="1"/>
            </a:xfrm>
            <a:custGeom>
              <a:avLst/>
              <a:gdLst/>
              <a:ahLst/>
              <a:cxnLst/>
              <a:rect l="0" t="0" r="0" b="0"/>
              <a:pathLst>
                <a:path w="6351" h="1">
                  <a:moveTo>
                    <a:pt x="6350" y="0"/>
                  </a:moveTo>
                  <a:lnTo>
                    <a:pt x="6350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827">
              <a:extLst>
                <a:ext uri="{FF2B5EF4-FFF2-40B4-BE49-F238E27FC236}">
                  <a16:creationId xmlns:a16="http://schemas.microsoft.com/office/drawing/2014/main" id="{313D0202-9491-4701-93FA-DE3B361A3CAA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15962" y="5054600"/>
              <a:ext cx="38101" cy="63501"/>
            </a:xfrm>
            <a:custGeom>
              <a:avLst/>
              <a:gdLst/>
              <a:ahLst/>
              <a:cxnLst/>
              <a:rect l="0" t="0" r="0" b="0"/>
              <a:pathLst>
                <a:path w="38101" h="63501">
                  <a:moveTo>
                    <a:pt x="38100" y="0"/>
                  </a:moveTo>
                  <a:lnTo>
                    <a:pt x="38100" y="0"/>
                  </a:lnTo>
                  <a:lnTo>
                    <a:pt x="34729" y="0"/>
                  </a:lnTo>
                  <a:lnTo>
                    <a:pt x="31193" y="1882"/>
                  </a:lnTo>
                  <a:lnTo>
                    <a:pt x="29262" y="3371"/>
                  </a:lnTo>
                  <a:lnTo>
                    <a:pt x="27117" y="6908"/>
                  </a:lnTo>
                  <a:lnTo>
                    <a:pt x="25458" y="10831"/>
                  </a:lnTo>
                  <a:lnTo>
                    <a:pt x="15342" y="27669"/>
                  </a:lnTo>
                  <a:lnTo>
                    <a:pt x="0" y="63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SMARTInkShape-Group199">
            <a:extLst>
              <a:ext uri="{FF2B5EF4-FFF2-40B4-BE49-F238E27FC236}">
                <a16:creationId xmlns:a16="http://schemas.microsoft.com/office/drawing/2014/main" id="{53748DEB-E61A-47F9-BAFD-2EE31ABCA5CB}"/>
              </a:ext>
            </a:extLst>
          </p:cNvPr>
          <p:cNvGrpSpPr/>
          <p:nvPr/>
        </p:nvGrpSpPr>
        <p:grpSpPr>
          <a:xfrm>
            <a:off x="970224" y="2921002"/>
            <a:ext cx="1752313" cy="342899"/>
            <a:chOff x="970224" y="2921002"/>
            <a:chExt cx="1752313" cy="342899"/>
          </a:xfrm>
        </p:grpSpPr>
        <p:sp>
          <p:nvSpPr>
            <p:cNvPr id="25" name="SMARTInkShape-828">
              <a:extLst>
                <a:ext uri="{FF2B5EF4-FFF2-40B4-BE49-F238E27FC236}">
                  <a16:creationId xmlns:a16="http://schemas.microsoft.com/office/drawing/2014/main" id="{605B8CD9-3DA2-4587-92D0-DAE9F235BB8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70224" y="2921002"/>
              <a:ext cx="1695190" cy="241299"/>
            </a:xfrm>
            <a:custGeom>
              <a:avLst/>
              <a:gdLst/>
              <a:ahLst/>
              <a:cxnLst/>
              <a:rect l="0" t="0" r="0" b="0"/>
              <a:pathLst>
                <a:path w="1695190" h="241299">
                  <a:moveTo>
                    <a:pt x="12438" y="31748"/>
                  </a:moveTo>
                  <a:lnTo>
                    <a:pt x="12438" y="31748"/>
                  </a:lnTo>
                  <a:lnTo>
                    <a:pt x="6111" y="25421"/>
                  </a:lnTo>
                  <a:lnTo>
                    <a:pt x="2724" y="25405"/>
                  </a:lnTo>
                  <a:lnTo>
                    <a:pt x="1729" y="24697"/>
                  </a:lnTo>
                  <a:lnTo>
                    <a:pt x="1065" y="23520"/>
                  </a:lnTo>
                  <a:lnTo>
                    <a:pt x="0" y="19931"/>
                  </a:lnTo>
                  <a:lnTo>
                    <a:pt x="619" y="19637"/>
                  </a:lnTo>
                  <a:lnTo>
                    <a:pt x="6013" y="19055"/>
                  </a:lnTo>
                  <a:lnTo>
                    <a:pt x="9437" y="15679"/>
                  </a:lnTo>
                  <a:lnTo>
                    <a:pt x="11104" y="12141"/>
                  </a:lnTo>
                  <a:lnTo>
                    <a:pt x="11549" y="10210"/>
                  </a:lnTo>
                  <a:lnTo>
                    <a:pt x="12551" y="8923"/>
                  </a:lnTo>
                  <a:lnTo>
                    <a:pt x="24171" y="911"/>
                  </a:lnTo>
                  <a:lnTo>
                    <a:pt x="58990" y="0"/>
                  </a:lnTo>
                  <a:lnTo>
                    <a:pt x="104983" y="11738"/>
                  </a:lnTo>
                  <a:lnTo>
                    <a:pt x="147027" y="12673"/>
                  </a:lnTo>
                  <a:lnTo>
                    <a:pt x="190311" y="18458"/>
                  </a:lnTo>
                  <a:lnTo>
                    <a:pt x="234693" y="24040"/>
                  </a:lnTo>
                  <a:lnTo>
                    <a:pt x="276552" y="28423"/>
                  </a:lnTo>
                  <a:lnTo>
                    <a:pt x="301891" y="28176"/>
                  </a:lnTo>
                  <a:lnTo>
                    <a:pt x="345373" y="31278"/>
                  </a:lnTo>
                  <a:lnTo>
                    <a:pt x="389008" y="35057"/>
                  </a:lnTo>
                  <a:lnTo>
                    <a:pt x="431512" y="42724"/>
                  </a:lnTo>
                  <a:lnTo>
                    <a:pt x="478232" y="48585"/>
                  </a:lnTo>
                  <a:lnTo>
                    <a:pt x="525664" y="53878"/>
                  </a:lnTo>
                  <a:lnTo>
                    <a:pt x="572693" y="63625"/>
                  </a:lnTo>
                  <a:lnTo>
                    <a:pt x="593757" y="66377"/>
                  </a:lnTo>
                  <a:lnTo>
                    <a:pt x="639892" y="66157"/>
                  </a:lnTo>
                  <a:lnTo>
                    <a:pt x="683185" y="72490"/>
                  </a:lnTo>
                  <a:lnTo>
                    <a:pt x="726414" y="79830"/>
                  </a:lnTo>
                  <a:lnTo>
                    <a:pt x="762561" y="82448"/>
                  </a:lnTo>
                  <a:lnTo>
                    <a:pt x="800082" y="86674"/>
                  </a:lnTo>
                  <a:lnTo>
                    <a:pt x="838011" y="89650"/>
                  </a:lnTo>
                  <a:lnTo>
                    <a:pt x="876060" y="97431"/>
                  </a:lnTo>
                  <a:lnTo>
                    <a:pt x="914850" y="101069"/>
                  </a:lnTo>
                  <a:lnTo>
                    <a:pt x="956604" y="106302"/>
                  </a:lnTo>
                  <a:lnTo>
                    <a:pt x="995395" y="112321"/>
                  </a:lnTo>
                  <a:lnTo>
                    <a:pt x="1042346" y="120676"/>
                  </a:lnTo>
                  <a:lnTo>
                    <a:pt x="1081478" y="127006"/>
                  </a:lnTo>
                  <a:lnTo>
                    <a:pt x="1122470" y="133350"/>
                  </a:lnTo>
                  <a:lnTo>
                    <a:pt x="1163309" y="139699"/>
                  </a:lnTo>
                  <a:lnTo>
                    <a:pt x="1204808" y="146048"/>
                  </a:lnTo>
                  <a:lnTo>
                    <a:pt x="1243914" y="154280"/>
                  </a:lnTo>
                  <a:lnTo>
                    <a:pt x="1282313" y="161893"/>
                  </a:lnTo>
                  <a:lnTo>
                    <a:pt x="1320501" y="166030"/>
                  </a:lnTo>
                  <a:lnTo>
                    <a:pt x="1358627" y="171724"/>
                  </a:lnTo>
                  <a:lnTo>
                    <a:pt x="1406065" y="183340"/>
                  </a:lnTo>
                  <a:lnTo>
                    <a:pt x="1445748" y="194154"/>
                  </a:lnTo>
                  <a:lnTo>
                    <a:pt x="1489126" y="203084"/>
                  </a:lnTo>
                  <a:lnTo>
                    <a:pt x="1528661" y="211642"/>
                  </a:lnTo>
                  <a:lnTo>
                    <a:pt x="1572190" y="217219"/>
                  </a:lnTo>
                  <a:lnTo>
                    <a:pt x="1618851" y="230792"/>
                  </a:lnTo>
                  <a:lnTo>
                    <a:pt x="1641931" y="236282"/>
                  </a:lnTo>
                  <a:lnTo>
                    <a:pt x="1648235" y="239069"/>
                  </a:lnTo>
                  <a:lnTo>
                    <a:pt x="1695189" y="24129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829">
              <a:extLst>
                <a:ext uri="{FF2B5EF4-FFF2-40B4-BE49-F238E27FC236}">
                  <a16:creationId xmlns:a16="http://schemas.microsoft.com/office/drawing/2014/main" id="{898761E0-B2E8-49E5-A395-3DF12DF24C25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2582863" y="3022600"/>
              <a:ext cx="139674" cy="241301"/>
            </a:xfrm>
            <a:custGeom>
              <a:avLst/>
              <a:gdLst/>
              <a:ahLst/>
              <a:cxnLst/>
              <a:rect l="0" t="0" r="0" b="0"/>
              <a:pathLst>
                <a:path w="139674" h="241301">
                  <a:moveTo>
                    <a:pt x="0" y="6350"/>
                  </a:moveTo>
                  <a:lnTo>
                    <a:pt x="0" y="6350"/>
                  </a:lnTo>
                  <a:lnTo>
                    <a:pt x="0" y="1"/>
                  </a:lnTo>
                  <a:lnTo>
                    <a:pt x="14926" y="0"/>
                  </a:lnTo>
                  <a:lnTo>
                    <a:pt x="61416" y="21199"/>
                  </a:lnTo>
                  <a:lnTo>
                    <a:pt x="105877" y="48683"/>
                  </a:lnTo>
                  <a:lnTo>
                    <a:pt x="132010" y="68596"/>
                  </a:lnTo>
                  <a:lnTo>
                    <a:pt x="136324" y="72849"/>
                  </a:lnTo>
                  <a:lnTo>
                    <a:pt x="138199" y="78474"/>
                  </a:lnTo>
                  <a:lnTo>
                    <a:pt x="139673" y="103646"/>
                  </a:lnTo>
                  <a:lnTo>
                    <a:pt x="124772" y="137692"/>
                  </a:lnTo>
                  <a:lnTo>
                    <a:pt x="82499" y="184151"/>
                  </a:lnTo>
                  <a:lnTo>
                    <a:pt x="36452" y="223778"/>
                  </a:lnTo>
                  <a:lnTo>
                    <a:pt x="12700" y="241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SMARTInkShape-830">
            <a:extLst>
              <a:ext uri="{FF2B5EF4-FFF2-40B4-BE49-F238E27FC236}">
                <a16:creationId xmlns:a16="http://schemas.microsoft.com/office/drawing/2014/main" id="{EED79EB9-5808-4707-BE92-4BFFAD0406B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281863" y="3762441"/>
            <a:ext cx="2476501" cy="66610"/>
          </a:xfrm>
          <a:custGeom>
            <a:avLst/>
            <a:gdLst/>
            <a:ahLst/>
            <a:cxnLst/>
            <a:rect l="0" t="0" r="0" b="0"/>
            <a:pathLst>
              <a:path w="2476501" h="66610">
                <a:moveTo>
                  <a:pt x="0" y="15809"/>
                </a:moveTo>
                <a:lnTo>
                  <a:pt x="0" y="15809"/>
                </a:lnTo>
                <a:lnTo>
                  <a:pt x="46573" y="15809"/>
                </a:lnTo>
                <a:lnTo>
                  <a:pt x="90916" y="15809"/>
                </a:lnTo>
                <a:lnTo>
                  <a:pt x="109811" y="17691"/>
                </a:lnTo>
                <a:lnTo>
                  <a:pt x="141187" y="21767"/>
                </a:lnTo>
                <a:lnTo>
                  <a:pt x="184236" y="22136"/>
                </a:lnTo>
                <a:lnTo>
                  <a:pt x="227724" y="27625"/>
                </a:lnTo>
                <a:lnTo>
                  <a:pt x="267142" y="28393"/>
                </a:lnTo>
                <a:lnTo>
                  <a:pt x="309091" y="28493"/>
                </a:lnTo>
                <a:lnTo>
                  <a:pt x="354745" y="28507"/>
                </a:lnTo>
                <a:lnTo>
                  <a:pt x="394632" y="28509"/>
                </a:lnTo>
                <a:lnTo>
                  <a:pt x="436156" y="29215"/>
                </a:lnTo>
                <a:lnTo>
                  <a:pt x="469924" y="31654"/>
                </a:lnTo>
                <a:lnTo>
                  <a:pt x="512236" y="29629"/>
                </a:lnTo>
                <a:lnTo>
                  <a:pt x="547982" y="31736"/>
                </a:lnTo>
                <a:lnTo>
                  <a:pt x="576526" y="31347"/>
                </a:lnTo>
                <a:lnTo>
                  <a:pt x="620714" y="33691"/>
                </a:lnTo>
                <a:lnTo>
                  <a:pt x="659041" y="31623"/>
                </a:lnTo>
                <a:lnTo>
                  <a:pt x="697369" y="34220"/>
                </a:lnTo>
                <a:lnTo>
                  <a:pt x="742522" y="34775"/>
                </a:lnTo>
                <a:lnTo>
                  <a:pt x="783473" y="31472"/>
                </a:lnTo>
                <a:lnTo>
                  <a:pt x="827259" y="28389"/>
                </a:lnTo>
                <a:lnTo>
                  <a:pt x="871760" y="23599"/>
                </a:lnTo>
                <a:lnTo>
                  <a:pt x="917736" y="22443"/>
                </a:lnTo>
                <a:lnTo>
                  <a:pt x="953489" y="18872"/>
                </a:lnTo>
                <a:lnTo>
                  <a:pt x="990893" y="16717"/>
                </a:lnTo>
                <a:lnTo>
                  <a:pt x="1028786" y="12707"/>
                </a:lnTo>
                <a:lnTo>
                  <a:pt x="1070196" y="10421"/>
                </a:lnTo>
                <a:lnTo>
                  <a:pt x="1110374" y="9744"/>
                </a:lnTo>
                <a:lnTo>
                  <a:pt x="1152461" y="6173"/>
                </a:lnTo>
                <a:lnTo>
                  <a:pt x="1196211" y="4017"/>
                </a:lnTo>
                <a:lnTo>
                  <a:pt x="1240454" y="3378"/>
                </a:lnTo>
                <a:lnTo>
                  <a:pt x="1271920" y="1347"/>
                </a:lnTo>
                <a:lnTo>
                  <a:pt x="1319487" y="0"/>
                </a:lnTo>
                <a:lnTo>
                  <a:pt x="1366742" y="2188"/>
                </a:lnTo>
                <a:lnTo>
                  <a:pt x="1399074" y="2700"/>
                </a:lnTo>
                <a:lnTo>
                  <a:pt x="1445748" y="2988"/>
                </a:lnTo>
                <a:lnTo>
                  <a:pt x="1478403" y="3055"/>
                </a:lnTo>
                <a:lnTo>
                  <a:pt x="1511730" y="3085"/>
                </a:lnTo>
                <a:lnTo>
                  <a:pt x="1545358" y="3804"/>
                </a:lnTo>
                <a:lnTo>
                  <a:pt x="1579119" y="6475"/>
                </a:lnTo>
                <a:lnTo>
                  <a:pt x="1612937" y="8133"/>
                </a:lnTo>
                <a:lnTo>
                  <a:pt x="1646783" y="8870"/>
                </a:lnTo>
                <a:lnTo>
                  <a:pt x="1680640" y="9197"/>
                </a:lnTo>
                <a:lnTo>
                  <a:pt x="1714503" y="9343"/>
                </a:lnTo>
                <a:lnTo>
                  <a:pt x="1749073" y="9407"/>
                </a:lnTo>
                <a:lnTo>
                  <a:pt x="1785604" y="9436"/>
                </a:lnTo>
                <a:lnTo>
                  <a:pt x="1821126" y="11330"/>
                </a:lnTo>
                <a:lnTo>
                  <a:pt x="1855728" y="13818"/>
                </a:lnTo>
                <a:lnTo>
                  <a:pt x="1889921" y="14925"/>
                </a:lnTo>
                <a:lnTo>
                  <a:pt x="1923932" y="17297"/>
                </a:lnTo>
                <a:lnTo>
                  <a:pt x="1957864" y="19998"/>
                </a:lnTo>
                <a:lnTo>
                  <a:pt x="1991760" y="21199"/>
                </a:lnTo>
                <a:lnTo>
                  <a:pt x="2039205" y="21875"/>
                </a:lnTo>
                <a:lnTo>
                  <a:pt x="2071420" y="23914"/>
                </a:lnTo>
                <a:lnTo>
                  <a:pt x="2104553" y="26467"/>
                </a:lnTo>
                <a:lnTo>
                  <a:pt x="2138094" y="27601"/>
                </a:lnTo>
                <a:lnTo>
                  <a:pt x="2185340" y="28240"/>
                </a:lnTo>
                <a:lnTo>
                  <a:pt x="2230618" y="31800"/>
                </a:lnTo>
                <a:lnTo>
                  <a:pt x="2271942" y="37324"/>
                </a:lnTo>
                <a:lnTo>
                  <a:pt x="2310997" y="40058"/>
                </a:lnTo>
                <a:lnTo>
                  <a:pt x="2352751" y="44239"/>
                </a:lnTo>
                <a:lnTo>
                  <a:pt x="2395898" y="47609"/>
                </a:lnTo>
                <a:lnTo>
                  <a:pt x="2440216" y="56311"/>
                </a:lnTo>
                <a:lnTo>
                  <a:pt x="2476500" y="6660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ARTInkShape-831">
            <a:extLst>
              <a:ext uri="{FF2B5EF4-FFF2-40B4-BE49-F238E27FC236}">
                <a16:creationId xmlns:a16="http://schemas.microsoft.com/office/drawing/2014/main" id="{60F1A496-F1E1-4536-81A4-2E78A492953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009470" y="4667250"/>
            <a:ext cx="5427401" cy="514087"/>
          </a:xfrm>
          <a:custGeom>
            <a:avLst/>
            <a:gdLst/>
            <a:ahLst/>
            <a:cxnLst/>
            <a:rect l="0" t="0" r="0" b="0"/>
            <a:pathLst>
              <a:path w="5427401" h="514087">
                <a:moveTo>
                  <a:pt x="100693" y="0"/>
                </a:moveTo>
                <a:lnTo>
                  <a:pt x="100693" y="0"/>
                </a:lnTo>
                <a:lnTo>
                  <a:pt x="97321" y="0"/>
                </a:lnTo>
                <a:lnTo>
                  <a:pt x="96328" y="706"/>
                </a:lnTo>
                <a:lnTo>
                  <a:pt x="95666" y="1882"/>
                </a:lnTo>
                <a:lnTo>
                  <a:pt x="93811" y="10831"/>
                </a:lnTo>
                <a:lnTo>
                  <a:pt x="90030" y="17712"/>
                </a:lnTo>
                <a:lnTo>
                  <a:pt x="78307" y="64108"/>
                </a:lnTo>
                <a:lnTo>
                  <a:pt x="73105" y="77176"/>
                </a:lnTo>
                <a:lnTo>
                  <a:pt x="66002" y="106680"/>
                </a:lnTo>
                <a:lnTo>
                  <a:pt x="60580" y="120791"/>
                </a:lnTo>
                <a:lnTo>
                  <a:pt x="53443" y="161164"/>
                </a:lnTo>
                <a:lnTo>
                  <a:pt x="45524" y="199862"/>
                </a:lnTo>
                <a:lnTo>
                  <a:pt x="37166" y="239595"/>
                </a:lnTo>
                <a:lnTo>
                  <a:pt x="32091" y="278201"/>
                </a:lnTo>
                <a:lnTo>
                  <a:pt x="24099" y="323414"/>
                </a:lnTo>
                <a:lnTo>
                  <a:pt x="18221" y="365420"/>
                </a:lnTo>
                <a:lnTo>
                  <a:pt x="10349" y="410700"/>
                </a:lnTo>
                <a:lnTo>
                  <a:pt x="6896" y="426724"/>
                </a:lnTo>
                <a:lnTo>
                  <a:pt x="4928" y="451593"/>
                </a:lnTo>
                <a:lnTo>
                  <a:pt x="0" y="465207"/>
                </a:lnTo>
                <a:lnTo>
                  <a:pt x="403" y="467477"/>
                </a:lnTo>
                <a:lnTo>
                  <a:pt x="4238" y="476190"/>
                </a:lnTo>
                <a:lnTo>
                  <a:pt x="4639" y="478327"/>
                </a:lnTo>
                <a:lnTo>
                  <a:pt x="8576" y="484705"/>
                </a:lnTo>
                <a:lnTo>
                  <a:pt x="12244" y="487063"/>
                </a:lnTo>
                <a:lnTo>
                  <a:pt x="20349" y="488577"/>
                </a:lnTo>
                <a:lnTo>
                  <a:pt x="21730" y="489407"/>
                </a:lnTo>
                <a:lnTo>
                  <a:pt x="22651" y="490666"/>
                </a:lnTo>
                <a:lnTo>
                  <a:pt x="23265" y="492211"/>
                </a:lnTo>
                <a:lnTo>
                  <a:pt x="25085" y="493240"/>
                </a:lnTo>
                <a:lnTo>
                  <a:pt x="30871" y="494385"/>
                </a:lnTo>
                <a:lnTo>
                  <a:pt x="70391" y="488403"/>
                </a:lnTo>
                <a:lnTo>
                  <a:pt x="100134" y="478839"/>
                </a:lnTo>
                <a:lnTo>
                  <a:pt x="146992" y="469494"/>
                </a:lnTo>
                <a:lnTo>
                  <a:pt x="188425" y="459263"/>
                </a:lnTo>
                <a:lnTo>
                  <a:pt x="230180" y="450840"/>
                </a:lnTo>
                <a:lnTo>
                  <a:pt x="275613" y="442382"/>
                </a:lnTo>
                <a:lnTo>
                  <a:pt x="311271" y="432662"/>
                </a:lnTo>
                <a:lnTo>
                  <a:pt x="348647" y="420845"/>
                </a:lnTo>
                <a:lnTo>
                  <a:pt x="389904" y="411778"/>
                </a:lnTo>
                <a:lnTo>
                  <a:pt x="433407" y="401251"/>
                </a:lnTo>
                <a:lnTo>
                  <a:pt x="480948" y="392567"/>
                </a:lnTo>
                <a:lnTo>
                  <a:pt x="527411" y="382154"/>
                </a:lnTo>
                <a:lnTo>
                  <a:pt x="561279" y="374222"/>
                </a:lnTo>
                <a:lnTo>
                  <a:pt x="596792" y="366699"/>
                </a:lnTo>
                <a:lnTo>
                  <a:pt x="631390" y="361004"/>
                </a:lnTo>
                <a:lnTo>
                  <a:pt x="667464" y="354238"/>
                </a:lnTo>
                <a:lnTo>
                  <a:pt x="704663" y="347234"/>
                </a:lnTo>
                <a:lnTo>
                  <a:pt x="742363" y="341769"/>
                </a:lnTo>
                <a:lnTo>
                  <a:pt x="780285" y="336988"/>
                </a:lnTo>
                <a:lnTo>
                  <a:pt x="818306" y="332511"/>
                </a:lnTo>
                <a:lnTo>
                  <a:pt x="856370" y="328170"/>
                </a:lnTo>
                <a:lnTo>
                  <a:pt x="898218" y="325770"/>
                </a:lnTo>
                <a:lnTo>
                  <a:pt x="941276" y="323998"/>
                </a:lnTo>
                <a:lnTo>
                  <a:pt x="981580" y="320858"/>
                </a:lnTo>
                <a:lnTo>
                  <a:pt x="1022540" y="318993"/>
                </a:lnTo>
                <a:lnTo>
                  <a:pt x="1064969" y="318164"/>
                </a:lnTo>
                <a:lnTo>
                  <a:pt x="1109697" y="317795"/>
                </a:lnTo>
                <a:lnTo>
                  <a:pt x="1153565" y="317631"/>
                </a:lnTo>
                <a:lnTo>
                  <a:pt x="1197286" y="317559"/>
                </a:lnTo>
                <a:lnTo>
                  <a:pt x="1242588" y="317526"/>
                </a:lnTo>
                <a:lnTo>
                  <a:pt x="1288592" y="317512"/>
                </a:lnTo>
                <a:lnTo>
                  <a:pt x="1334909" y="317505"/>
                </a:lnTo>
                <a:lnTo>
                  <a:pt x="1381365" y="317502"/>
                </a:lnTo>
                <a:lnTo>
                  <a:pt x="1406029" y="316796"/>
                </a:lnTo>
                <a:lnTo>
                  <a:pt x="1431645" y="315619"/>
                </a:lnTo>
                <a:lnTo>
                  <a:pt x="1457894" y="314130"/>
                </a:lnTo>
                <a:lnTo>
                  <a:pt x="1483155" y="313137"/>
                </a:lnTo>
                <a:lnTo>
                  <a:pt x="1507756" y="312475"/>
                </a:lnTo>
                <a:lnTo>
                  <a:pt x="1531918" y="312033"/>
                </a:lnTo>
                <a:lnTo>
                  <a:pt x="1556493" y="311739"/>
                </a:lnTo>
                <a:lnTo>
                  <a:pt x="1581342" y="311542"/>
                </a:lnTo>
                <a:lnTo>
                  <a:pt x="1606376" y="311412"/>
                </a:lnTo>
                <a:lnTo>
                  <a:pt x="1632237" y="310619"/>
                </a:lnTo>
                <a:lnTo>
                  <a:pt x="1658650" y="309385"/>
                </a:lnTo>
                <a:lnTo>
                  <a:pt x="1685431" y="307856"/>
                </a:lnTo>
                <a:lnTo>
                  <a:pt x="1712457" y="306838"/>
                </a:lnTo>
                <a:lnTo>
                  <a:pt x="1739647" y="306159"/>
                </a:lnTo>
                <a:lnTo>
                  <a:pt x="1766945" y="305706"/>
                </a:lnTo>
                <a:lnTo>
                  <a:pt x="1793611" y="305404"/>
                </a:lnTo>
                <a:lnTo>
                  <a:pt x="1819855" y="305203"/>
                </a:lnTo>
                <a:lnTo>
                  <a:pt x="1845817" y="305069"/>
                </a:lnTo>
                <a:lnTo>
                  <a:pt x="1873004" y="304979"/>
                </a:lnTo>
                <a:lnTo>
                  <a:pt x="1901005" y="304919"/>
                </a:lnTo>
                <a:lnTo>
                  <a:pt x="1929551" y="304880"/>
                </a:lnTo>
                <a:lnTo>
                  <a:pt x="1957048" y="304853"/>
                </a:lnTo>
                <a:lnTo>
                  <a:pt x="1983847" y="304835"/>
                </a:lnTo>
                <a:lnTo>
                  <a:pt x="2010178" y="304824"/>
                </a:lnTo>
                <a:lnTo>
                  <a:pt x="2036905" y="304816"/>
                </a:lnTo>
                <a:lnTo>
                  <a:pt x="2063896" y="304810"/>
                </a:lnTo>
                <a:lnTo>
                  <a:pt x="2091061" y="304807"/>
                </a:lnTo>
                <a:lnTo>
                  <a:pt x="2118344" y="305510"/>
                </a:lnTo>
                <a:lnTo>
                  <a:pt x="2145705" y="306685"/>
                </a:lnTo>
                <a:lnTo>
                  <a:pt x="2173117" y="308173"/>
                </a:lnTo>
                <a:lnTo>
                  <a:pt x="2200564" y="309166"/>
                </a:lnTo>
                <a:lnTo>
                  <a:pt x="2228035" y="309827"/>
                </a:lnTo>
                <a:lnTo>
                  <a:pt x="2255521" y="310268"/>
                </a:lnTo>
                <a:lnTo>
                  <a:pt x="2282311" y="311268"/>
                </a:lnTo>
                <a:lnTo>
                  <a:pt x="2308638" y="312639"/>
                </a:lnTo>
                <a:lnTo>
                  <a:pt x="2334656" y="314260"/>
                </a:lnTo>
                <a:lnTo>
                  <a:pt x="2361879" y="316045"/>
                </a:lnTo>
                <a:lnTo>
                  <a:pt x="2389906" y="317941"/>
                </a:lnTo>
                <a:lnTo>
                  <a:pt x="2418468" y="319911"/>
                </a:lnTo>
                <a:lnTo>
                  <a:pt x="2446682" y="321224"/>
                </a:lnTo>
                <a:lnTo>
                  <a:pt x="2474663" y="322099"/>
                </a:lnTo>
                <a:lnTo>
                  <a:pt x="2502490" y="322683"/>
                </a:lnTo>
                <a:lnTo>
                  <a:pt x="2530213" y="323778"/>
                </a:lnTo>
                <a:lnTo>
                  <a:pt x="2557867" y="325213"/>
                </a:lnTo>
                <a:lnTo>
                  <a:pt x="2585476" y="326875"/>
                </a:lnTo>
                <a:lnTo>
                  <a:pt x="2613759" y="327983"/>
                </a:lnTo>
                <a:lnTo>
                  <a:pt x="2642492" y="328722"/>
                </a:lnTo>
                <a:lnTo>
                  <a:pt x="2671526" y="329215"/>
                </a:lnTo>
                <a:lnTo>
                  <a:pt x="2700053" y="330249"/>
                </a:lnTo>
                <a:lnTo>
                  <a:pt x="2728245" y="331643"/>
                </a:lnTo>
                <a:lnTo>
                  <a:pt x="2756210" y="333279"/>
                </a:lnTo>
                <a:lnTo>
                  <a:pt x="2784026" y="335075"/>
                </a:lnTo>
                <a:lnTo>
                  <a:pt x="2811743" y="336978"/>
                </a:lnTo>
                <a:lnTo>
                  <a:pt x="2839393" y="338952"/>
                </a:lnTo>
                <a:lnTo>
                  <a:pt x="2867704" y="340974"/>
                </a:lnTo>
                <a:lnTo>
                  <a:pt x="2896456" y="343027"/>
                </a:lnTo>
                <a:lnTo>
                  <a:pt x="2925501" y="345101"/>
                </a:lnTo>
                <a:lnTo>
                  <a:pt x="2954037" y="346484"/>
                </a:lnTo>
                <a:lnTo>
                  <a:pt x="2982234" y="347406"/>
                </a:lnTo>
                <a:lnTo>
                  <a:pt x="3010203" y="348021"/>
                </a:lnTo>
                <a:lnTo>
                  <a:pt x="3038022" y="349136"/>
                </a:lnTo>
                <a:lnTo>
                  <a:pt x="3065740" y="350586"/>
                </a:lnTo>
                <a:lnTo>
                  <a:pt x="3093390" y="352257"/>
                </a:lnTo>
                <a:lnTo>
                  <a:pt x="3121703" y="354077"/>
                </a:lnTo>
                <a:lnTo>
                  <a:pt x="3150454" y="355996"/>
                </a:lnTo>
                <a:lnTo>
                  <a:pt x="3179501" y="357980"/>
                </a:lnTo>
                <a:lnTo>
                  <a:pt x="3208037" y="359304"/>
                </a:lnTo>
                <a:lnTo>
                  <a:pt x="3236233" y="360186"/>
                </a:lnTo>
                <a:lnTo>
                  <a:pt x="3264203" y="360774"/>
                </a:lnTo>
                <a:lnTo>
                  <a:pt x="3292022" y="361166"/>
                </a:lnTo>
                <a:lnTo>
                  <a:pt x="3319739" y="361427"/>
                </a:lnTo>
                <a:lnTo>
                  <a:pt x="3347390" y="361602"/>
                </a:lnTo>
                <a:lnTo>
                  <a:pt x="3374997" y="362423"/>
                </a:lnTo>
                <a:lnTo>
                  <a:pt x="3402573" y="363677"/>
                </a:lnTo>
                <a:lnTo>
                  <a:pt x="3430130" y="365218"/>
                </a:lnTo>
                <a:lnTo>
                  <a:pt x="3456967" y="366951"/>
                </a:lnTo>
                <a:lnTo>
                  <a:pt x="3483326" y="368812"/>
                </a:lnTo>
                <a:lnTo>
                  <a:pt x="3509365" y="370758"/>
                </a:lnTo>
                <a:lnTo>
                  <a:pt x="3535896" y="372055"/>
                </a:lnTo>
                <a:lnTo>
                  <a:pt x="3562756" y="372920"/>
                </a:lnTo>
                <a:lnTo>
                  <a:pt x="3589835" y="373497"/>
                </a:lnTo>
                <a:lnTo>
                  <a:pt x="3616354" y="374587"/>
                </a:lnTo>
                <a:lnTo>
                  <a:pt x="3642500" y="376019"/>
                </a:lnTo>
                <a:lnTo>
                  <a:pt x="3668398" y="377679"/>
                </a:lnTo>
                <a:lnTo>
                  <a:pt x="3694129" y="379492"/>
                </a:lnTo>
                <a:lnTo>
                  <a:pt x="3719750" y="381406"/>
                </a:lnTo>
                <a:lnTo>
                  <a:pt x="3745298" y="383387"/>
                </a:lnTo>
                <a:lnTo>
                  <a:pt x="3770090" y="384708"/>
                </a:lnTo>
                <a:lnTo>
                  <a:pt x="3794380" y="385589"/>
                </a:lnTo>
                <a:lnTo>
                  <a:pt x="3818335" y="386176"/>
                </a:lnTo>
                <a:lnTo>
                  <a:pt x="3842770" y="387273"/>
                </a:lnTo>
                <a:lnTo>
                  <a:pt x="3867528" y="388710"/>
                </a:lnTo>
                <a:lnTo>
                  <a:pt x="3892500" y="390373"/>
                </a:lnTo>
                <a:lnTo>
                  <a:pt x="3916908" y="391482"/>
                </a:lnTo>
                <a:lnTo>
                  <a:pt x="3940942" y="392222"/>
                </a:lnTo>
                <a:lnTo>
                  <a:pt x="3988342" y="393748"/>
                </a:lnTo>
                <a:lnTo>
                  <a:pt x="4035279" y="396779"/>
                </a:lnTo>
                <a:lnTo>
                  <a:pt x="4082012" y="398597"/>
                </a:lnTo>
                <a:lnTo>
                  <a:pt x="4127945" y="399404"/>
                </a:lnTo>
                <a:lnTo>
                  <a:pt x="4171879" y="399763"/>
                </a:lnTo>
                <a:lnTo>
                  <a:pt x="4213042" y="401804"/>
                </a:lnTo>
                <a:lnTo>
                  <a:pt x="4253209" y="405063"/>
                </a:lnTo>
                <a:lnTo>
                  <a:pt x="4294580" y="408863"/>
                </a:lnTo>
                <a:lnTo>
                  <a:pt x="4336484" y="411023"/>
                </a:lnTo>
                <a:lnTo>
                  <a:pt x="4378628" y="412688"/>
                </a:lnTo>
                <a:lnTo>
                  <a:pt x="4420877" y="415780"/>
                </a:lnTo>
                <a:lnTo>
                  <a:pt x="4459409" y="417624"/>
                </a:lnTo>
                <a:lnTo>
                  <a:pt x="4496761" y="418444"/>
                </a:lnTo>
                <a:lnTo>
                  <a:pt x="4536881" y="418809"/>
                </a:lnTo>
                <a:lnTo>
                  <a:pt x="4574467" y="420852"/>
                </a:lnTo>
                <a:lnTo>
                  <a:pt x="4610692" y="423406"/>
                </a:lnTo>
                <a:lnTo>
                  <a:pt x="4647959" y="424542"/>
                </a:lnTo>
                <a:lnTo>
                  <a:pt x="4683807" y="425047"/>
                </a:lnTo>
                <a:lnTo>
                  <a:pt x="4718555" y="425976"/>
                </a:lnTo>
                <a:lnTo>
                  <a:pt x="4752812" y="428741"/>
                </a:lnTo>
                <a:lnTo>
                  <a:pt x="4786853" y="430440"/>
                </a:lnTo>
                <a:lnTo>
                  <a:pt x="4820092" y="431196"/>
                </a:lnTo>
                <a:lnTo>
                  <a:pt x="4867277" y="432326"/>
                </a:lnTo>
                <a:lnTo>
                  <a:pt x="4900050" y="435092"/>
                </a:lnTo>
                <a:lnTo>
                  <a:pt x="4946864" y="437244"/>
                </a:lnTo>
                <a:lnTo>
                  <a:pt x="4992014" y="437881"/>
                </a:lnTo>
                <a:lnTo>
                  <a:pt x="5033301" y="441442"/>
                </a:lnTo>
                <a:lnTo>
                  <a:pt x="5072345" y="443594"/>
                </a:lnTo>
                <a:lnTo>
                  <a:pt x="5110725" y="447603"/>
                </a:lnTo>
                <a:lnTo>
                  <a:pt x="5156550" y="455278"/>
                </a:lnTo>
                <a:lnTo>
                  <a:pt x="5199573" y="463588"/>
                </a:lnTo>
                <a:lnTo>
                  <a:pt x="5246862" y="474139"/>
                </a:lnTo>
                <a:lnTo>
                  <a:pt x="5288320" y="482470"/>
                </a:lnTo>
                <a:lnTo>
                  <a:pt x="5331192" y="493535"/>
                </a:lnTo>
                <a:lnTo>
                  <a:pt x="5345229" y="496659"/>
                </a:lnTo>
                <a:lnTo>
                  <a:pt x="5358326" y="500171"/>
                </a:lnTo>
                <a:lnTo>
                  <a:pt x="5362615" y="500664"/>
                </a:lnTo>
                <a:lnTo>
                  <a:pt x="5365474" y="501698"/>
                </a:lnTo>
                <a:lnTo>
                  <a:pt x="5367380" y="503093"/>
                </a:lnTo>
                <a:lnTo>
                  <a:pt x="5368651" y="504729"/>
                </a:lnTo>
                <a:lnTo>
                  <a:pt x="5371944" y="506547"/>
                </a:lnTo>
                <a:lnTo>
                  <a:pt x="5382682" y="507915"/>
                </a:lnTo>
                <a:lnTo>
                  <a:pt x="5383086" y="508649"/>
                </a:lnTo>
                <a:lnTo>
                  <a:pt x="5383861" y="514086"/>
                </a:lnTo>
                <a:lnTo>
                  <a:pt x="5383886" y="510639"/>
                </a:lnTo>
                <a:lnTo>
                  <a:pt x="5383892" y="513722"/>
                </a:lnTo>
                <a:lnTo>
                  <a:pt x="5383893" y="510568"/>
                </a:lnTo>
                <a:lnTo>
                  <a:pt x="5383893" y="512210"/>
                </a:lnTo>
                <a:lnTo>
                  <a:pt x="5383893" y="505323"/>
                </a:lnTo>
                <a:lnTo>
                  <a:pt x="5372958" y="487667"/>
                </a:lnTo>
                <a:lnTo>
                  <a:pt x="5371261" y="444202"/>
                </a:lnTo>
                <a:lnTo>
                  <a:pt x="5378106" y="397585"/>
                </a:lnTo>
                <a:lnTo>
                  <a:pt x="5384541" y="351879"/>
                </a:lnTo>
                <a:lnTo>
                  <a:pt x="5398098" y="305730"/>
                </a:lnTo>
                <a:lnTo>
                  <a:pt x="5410714" y="265054"/>
                </a:lnTo>
                <a:lnTo>
                  <a:pt x="5418365" y="220474"/>
                </a:lnTo>
                <a:lnTo>
                  <a:pt x="5427142" y="178202"/>
                </a:lnTo>
                <a:lnTo>
                  <a:pt x="5427400" y="156844"/>
                </a:lnTo>
                <a:lnTo>
                  <a:pt x="5421993" y="1206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SMARTInkShape-Group202">
            <a:extLst>
              <a:ext uri="{FF2B5EF4-FFF2-40B4-BE49-F238E27FC236}">
                <a16:creationId xmlns:a16="http://schemas.microsoft.com/office/drawing/2014/main" id="{28A3DAC0-922D-4E22-B559-18BFF25B078E}"/>
              </a:ext>
            </a:extLst>
          </p:cNvPr>
          <p:cNvGrpSpPr/>
          <p:nvPr/>
        </p:nvGrpSpPr>
        <p:grpSpPr>
          <a:xfrm>
            <a:off x="5237163" y="4351017"/>
            <a:ext cx="545183" cy="405134"/>
            <a:chOff x="5237163" y="4351017"/>
            <a:chExt cx="545183" cy="405134"/>
          </a:xfrm>
        </p:grpSpPr>
        <p:sp>
          <p:nvSpPr>
            <p:cNvPr id="30" name="SMARTInkShape-832">
              <a:extLst>
                <a:ext uri="{FF2B5EF4-FFF2-40B4-BE49-F238E27FC236}">
                  <a16:creationId xmlns:a16="http://schemas.microsoft.com/office/drawing/2014/main" id="{0D576912-2C73-49B9-BDC3-93C0E790E65C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237163" y="4351017"/>
              <a:ext cx="209520" cy="405134"/>
            </a:xfrm>
            <a:custGeom>
              <a:avLst/>
              <a:gdLst/>
              <a:ahLst/>
              <a:cxnLst/>
              <a:rect l="0" t="0" r="0" b="0"/>
              <a:pathLst>
                <a:path w="209520" h="405134">
                  <a:moveTo>
                    <a:pt x="76200" y="62233"/>
                  </a:moveTo>
                  <a:lnTo>
                    <a:pt x="76200" y="62233"/>
                  </a:lnTo>
                  <a:lnTo>
                    <a:pt x="76200" y="65604"/>
                  </a:lnTo>
                  <a:lnTo>
                    <a:pt x="75494" y="66597"/>
                  </a:lnTo>
                  <a:lnTo>
                    <a:pt x="74318" y="67259"/>
                  </a:lnTo>
                  <a:lnTo>
                    <a:pt x="70111" y="68505"/>
                  </a:lnTo>
                  <a:lnTo>
                    <a:pt x="69927" y="71931"/>
                  </a:lnTo>
                  <a:lnTo>
                    <a:pt x="69196" y="72932"/>
                  </a:lnTo>
                  <a:lnTo>
                    <a:pt x="66502" y="74044"/>
                  </a:lnTo>
                  <a:lnTo>
                    <a:pt x="65501" y="75046"/>
                  </a:lnTo>
                  <a:lnTo>
                    <a:pt x="59311" y="90782"/>
                  </a:lnTo>
                  <a:lnTo>
                    <a:pt x="51766" y="132495"/>
                  </a:lnTo>
                  <a:lnTo>
                    <a:pt x="42046" y="179058"/>
                  </a:lnTo>
                  <a:lnTo>
                    <a:pt x="33104" y="217667"/>
                  </a:lnTo>
                  <a:lnTo>
                    <a:pt x="20362" y="257383"/>
                  </a:lnTo>
                  <a:lnTo>
                    <a:pt x="9345" y="300487"/>
                  </a:lnTo>
                  <a:lnTo>
                    <a:pt x="1499" y="345923"/>
                  </a:lnTo>
                  <a:lnTo>
                    <a:pt x="0" y="373292"/>
                  </a:lnTo>
                  <a:lnTo>
                    <a:pt x="0" y="364537"/>
                  </a:lnTo>
                  <a:lnTo>
                    <a:pt x="9459" y="322092"/>
                  </a:lnTo>
                  <a:lnTo>
                    <a:pt x="21253" y="275602"/>
                  </a:lnTo>
                  <a:lnTo>
                    <a:pt x="36787" y="233628"/>
                  </a:lnTo>
                  <a:lnTo>
                    <a:pt x="49215" y="191343"/>
                  </a:lnTo>
                  <a:lnTo>
                    <a:pt x="71493" y="144913"/>
                  </a:lnTo>
                  <a:lnTo>
                    <a:pt x="90920" y="100995"/>
                  </a:lnTo>
                  <a:lnTo>
                    <a:pt x="112846" y="55922"/>
                  </a:lnTo>
                  <a:lnTo>
                    <a:pt x="122100" y="38726"/>
                  </a:lnTo>
                  <a:lnTo>
                    <a:pt x="154491" y="3009"/>
                  </a:lnTo>
                  <a:lnTo>
                    <a:pt x="158738" y="633"/>
                  </a:lnTo>
                  <a:lnTo>
                    <a:pt x="160859" y="0"/>
                  </a:lnTo>
                  <a:lnTo>
                    <a:pt x="166977" y="1177"/>
                  </a:lnTo>
                  <a:lnTo>
                    <a:pt x="186811" y="10000"/>
                  </a:lnTo>
                  <a:lnTo>
                    <a:pt x="191918" y="13854"/>
                  </a:lnTo>
                  <a:lnTo>
                    <a:pt x="194657" y="19800"/>
                  </a:lnTo>
                  <a:lnTo>
                    <a:pt x="201630" y="39215"/>
                  </a:lnTo>
                  <a:lnTo>
                    <a:pt x="206890" y="51729"/>
                  </a:lnTo>
                  <a:lnTo>
                    <a:pt x="209519" y="98218"/>
                  </a:lnTo>
                  <a:lnTo>
                    <a:pt x="208838" y="115150"/>
                  </a:lnTo>
                  <a:lnTo>
                    <a:pt x="202376" y="140550"/>
                  </a:lnTo>
                  <a:lnTo>
                    <a:pt x="194646" y="153250"/>
                  </a:lnTo>
                  <a:lnTo>
                    <a:pt x="190317" y="165950"/>
                  </a:lnTo>
                  <a:lnTo>
                    <a:pt x="157575" y="203057"/>
                  </a:lnTo>
                  <a:lnTo>
                    <a:pt x="143988" y="211615"/>
                  </a:lnTo>
                  <a:lnTo>
                    <a:pt x="117061" y="220316"/>
                  </a:lnTo>
                  <a:lnTo>
                    <a:pt x="105918" y="220895"/>
                  </a:lnTo>
                  <a:lnTo>
                    <a:pt x="101637" y="219063"/>
                  </a:lnTo>
                  <a:lnTo>
                    <a:pt x="96511" y="215508"/>
                  </a:lnTo>
                  <a:lnTo>
                    <a:pt x="88925" y="214635"/>
                  </a:lnTo>
                  <a:lnTo>
                    <a:pt x="92278" y="214634"/>
                  </a:lnTo>
                  <a:lnTo>
                    <a:pt x="93269" y="215339"/>
                  </a:lnTo>
                  <a:lnTo>
                    <a:pt x="93929" y="216515"/>
                  </a:lnTo>
                  <a:lnTo>
                    <a:pt x="94858" y="223422"/>
                  </a:lnTo>
                  <a:lnTo>
                    <a:pt x="95781" y="230534"/>
                  </a:lnTo>
                  <a:lnTo>
                    <a:pt x="112252" y="273353"/>
                  </a:lnTo>
                  <a:lnTo>
                    <a:pt x="120525" y="316426"/>
                  </a:lnTo>
                  <a:lnTo>
                    <a:pt x="127044" y="359344"/>
                  </a:lnTo>
                  <a:lnTo>
                    <a:pt x="136433" y="391064"/>
                  </a:lnTo>
                  <a:lnTo>
                    <a:pt x="146050" y="40513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833">
              <a:extLst>
                <a:ext uri="{FF2B5EF4-FFF2-40B4-BE49-F238E27FC236}">
                  <a16:creationId xmlns:a16="http://schemas.microsoft.com/office/drawing/2014/main" id="{84CC7C59-54C3-4366-9358-37A8E92B86E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599904" y="4362450"/>
              <a:ext cx="182442" cy="265703"/>
            </a:xfrm>
            <a:custGeom>
              <a:avLst/>
              <a:gdLst/>
              <a:ahLst/>
              <a:cxnLst/>
              <a:rect l="0" t="0" r="0" b="0"/>
              <a:pathLst>
                <a:path w="182442" h="265703">
                  <a:moveTo>
                    <a:pt x="75409" y="44450"/>
                  </a:moveTo>
                  <a:lnTo>
                    <a:pt x="75409" y="44450"/>
                  </a:lnTo>
                  <a:lnTo>
                    <a:pt x="75409" y="47821"/>
                  </a:lnTo>
                  <a:lnTo>
                    <a:pt x="71646" y="51358"/>
                  </a:lnTo>
                  <a:lnTo>
                    <a:pt x="66680" y="55281"/>
                  </a:lnTo>
                  <a:lnTo>
                    <a:pt x="54329" y="72825"/>
                  </a:lnTo>
                  <a:lnTo>
                    <a:pt x="49878" y="84921"/>
                  </a:lnTo>
                  <a:lnTo>
                    <a:pt x="23201" y="123479"/>
                  </a:lnTo>
                  <a:lnTo>
                    <a:pt x="18312" y="139833"/>
                  </a:lnTo>
                  <a:lnTo>
                    <a:pt x="4146" y="166093"/>
                  </a:lnTo>
                  <a:lnTo>
                    <a:pt x="184" y="186332"/>
                  </a:lnTo>
                  <a:lnTo>
                    <a:pt x="0" y="218078"/>
                  </a:lnTo>
                  <a:lnTo>
                    <a:pt x="4303" y="234184"/>
                  </a:lnTo>
                  <a:lnTo>
                    <a:pt x="12079" y="246662"/>
                  </a:lnTo>
                  <a:lnTo>
                    <a:pt x="20409" y="255922"/>
                  </a:lnTo>
                  <a:lnTo>
                    <a:pt x="26505" y="258382"/>
                  </a:lnTo>
                  <a:lnTo>
                    <a:pt x="54353" y="265702"/>
                  </a:lnTo>
                  <a:lnTo>
                    <a:pt x="66975" y="263034"/>
                  </a:lnTo>
                  <a:lnTo>
                    <a:pt x="102339" y="243209"/>
                  </a:lnTo>
                  <a:lnTo>
                    <a:pt x="142237" y="208205"/>
                  </a:lnTo>
                  <a:lnTo>
                    <a:pt x="165989" y="163723"/>
                  </a:lnTo>
                  <a:lnTo>
                    <a:pt x="172111" y="151788"/>
                  </a:lnTo>
                  <a:lnTo>
                    <a:pt x="181748" y="106033"/>
                  </a:lnTo>
                  <a:lnTo>
                    <a:pt x="182441" y="71139"/>
                  </a:lnTo>
                  <a:lnTo>
                    <a:pt x="168423" y="28532"/>
                  </a:lnTo>
                  <a:lnTo>
                    <a:pt x="14525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SMARTInkShape-Group203">
            <a:extLst>
              <a:ext uri="{FF2B5EF4-FFF2-40B4-BE49-F238E27FC236}">
                <a16:creationId xmlns:a16="http://schemas.microsoft.com/office/drawing/2014/main" id="{2B973A72-40E2-4367-B768-0E3E28819292}"/>
              </a:ext>
            </a:extLst>
          </p:cNvPr>
          <p:cNvGrpSpPr/>
          <p:nvPr/>
        </p:nvGrpSpPr>
        <p:grpSpPr>
          <a:xfrm>
            <a:off x="6152294" y="4267662"/>
            <a:ext cx="570770" cy="444039"/>
            <a:chOff x="6152294" y="4267662"/>
            <a:chExt cx="570770" cy="444039"/>
          </a:xfrm>
        </p:grpSpPr>
        <p:sp>
          <p:nvSpPr>
            <p:cNvPr id="33" name="SMARTInkShape-834">
              <a:extLst>
                <a:ext uri="{FF2B5EF4-FFF2-40B4-BE49-F238E27FC236}">
                  <a16:creationId xmlns:a16="http://schemas.microsoft.com/office/drawing/2014/main" id="{A3C882EA-6791-4DD8-A36E-EAC6F25E75A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221413" y="444500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835">
              <a:extLst>
                <a:ext uri="{FF2B5EF4-FFF2-40B4-BE49-F238E27FC236}">
                  <a16:creationId xmlns:a16="http://schemas.microsoft.com/office/drawing/2014/main" id="{313D9786-6318-4566-8A74-A5DA7645CE3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152294" y="4267662"/>
              <a:ext cx="309140" cy="444039"/>
            </a:xfrm>
            <a:custGeom>
              <a:avLst/>
              <a:gdLst/>
              <a:ahLst/>
              <a:cxnLst/>
              <a:rect l="0" t="0" r="0" b="0"/>
              <a:pathLst>
                <a:path w="309140" h="444039">
                  <a:moveTo>
                    <a:pt x="100869" y="82088"/>
                  </a:moveTo>
                  <a:lnTo>
                    <a:pt x="100869" y="82088"/>
                  </a:lnTo>
                  <a:lnTo>
                    <a:pt x="100869" y="85459"/>
                  </a:lnTo>
                  <a:lnTo>
                    <a:pt x="100163" y="86452"/>
                  </a:lnTo>
                  <a:lnTo>
                    <a:pt x="98987" y="87114"/>
                  </a:lnTo>
                  <a:lnTo>
                    <a:pt x="97497" y="87555"/>
                  </a:lnTo>
                  <a:lnTo>
                    <a:pt x="96504" y="88555"/>
                  </a:lnTo>
                  <a:lnTo>
                    <a:pt x="94780" y="93828"/>
                  </a:lnTo>
                  <a:lnTo>
                    <a:pt x="93865" y="100373"/>
                  </a:lnTo>
                  <a:lnTo>
                    <a:pt x="89503" y="114523"/>
                  </a:lnTo>
                  <a:lnTo>
                    <a:pt x="86682" y="126741"/>
                  </a:lnTo>
                  <a:lnTo>
                    <a:pt x="83980" y="135801"/>
                  </a:lnTo>
                  <a:lnTo>
                    <a:pt x="73064" y="178334"/>
                  </a:lnTo>
                  <a:lnTo>
                    <a:pt x="60627" y="218897"/>
                  </a:lnTo>
                  <a:lnTo>
                    <a:pt x="40072" y="266069"/>
                  </a:lnTo>
                  <a:lnTo>
                    <a:pt x="24703" y="310678"/>
                  </a:lnTo>
                  <a:lnTo>
                    <a:pt x="5620" y="354973"/>
                  </a:lnTo>
                  <a:lnTo>
                    <a:pt x="2797" y="362120"/>
                  </a:lnTo>
                  <a:lnTo>
                    <a:pt x="3031" y="364026"/>
                  </a:lnTo>
                  <a:lnTo>
                    <a:pt x="3894" y="365297"/>
                  </a:lnTo>
                  <a:lnTo>
                    <a:pt x="3763" y="366144"/>
                  </a:lnTo>
                  <a:lnTo>
                    <a:pt x="2971" y="366709"/>
                  </a:lnTo>
                  <a:lnTo>
                    <a:pt x="0" y="367615"/>
                  </a:lnTo>
                  <a:lnTo>
                    <a:pt x="4800" y="367819"/>
                  </a:lnTo>
                  <a:lnTo>
                    <a:pt x="5255" y="365948"/>
                  </a:lnTo>
                  <a:lnTo>
                    <a:pt x="5376" y="364461"/>
                  </a:lnTo>
                  <a:lnTo>
                    <a:pt x="23910" y="322873"/>
                  </a:lnTo>
                  <a:lnTo>
                    <a:pt x="42604" y="281872"/>
                  </a:lnTo>
                  <a:lnTo>
                    <a:pt x="62900" y="240667"/>
                  </a:lnTo>
                  <a:lnTo>
                    <a:pt x="89022" y="194118"/>
                  </a:lnTo>
                  <a:lnTo>
                    <a:pt x="120031" y="146709"/>
                  </a:lnTo>
                  <a:lnTo>
                    <a:pt x="151684" y="101564"/>
                  </a:lnTo>
                  <a:lnTo>
                    <a:pt x="189770" y="57283"/>
                  </a:lnTo>
                  <a:lnTo>
                    <a:pt x="235935" y="17445"/>
                  </a:lnTo>
                  <a:lnTo>
                    <a:pt x="256761" y="3046"/>
                  </a:lnTo>
                  <a:lnTo>
                    <a:pt x="273362" y="0"/>
                  </a:lnTo>
                  <a:lnTo>
                    <a:pt x="283838" y="3046"/>
                  </a:lnTo>
                  <a:lnTo>
                    <a:pt x="292508" y="8417"/>
                  </a:lnTo>
                  <a:lnTo>
                    <a:pt x="301759" y="21622"/>
                  </a:lnTo>
                  <a:lnTo>
                    <a:pt x="307539" y="34382"/>
                  </a:lnTo>
                  <a:lnTo>
                    <a:pt x="309139" y="45363"/>
                  </a:lnTo>
                  <a:lnTo>
                    <a:pt x="304839" y="85580"/>
                  </a:lnTo>
                  <a:lnTo>
                    <a:pt x="295298" y="131755"/>
                  </a:lnTo>
                  <a:lnTo>
                    <a:pt x="275006" y="176566"/>
                  </a:lnTo>
                  <a:lnTo>
                    <a:pt x="264200" y="195817"/>
                  </a:lnTo>
                  <a:lnTo>
                    <a:pt x="242158" y="219401"/>
                  </a:lnTo>
                  <a:lnTo>
                    <a:pt x="218862" y="232247"/>
                  </a:lnTo>
                  <a:lnTo>
                    <a:pt x="207248" y="234045"/>
                  </a:lnTo>
                  <a:lnTo>
                    <a:pt x="194946" y="234400"/>
                  </a:lnTo>
                  <a:lnTo>
                    <a:pt x="165517" y="225027"/>
                  </a:lnTo>
                  <a:lnTo>
                    <a:pt x="152098" y="217188"/>
                  </a:lnTo>
                  <a:lnTo>
                    <a:pt x="146658" y="215784"/>
                  </a:lnTo>
                  <a:lnTo>
                    <a:pt x="139968" y="210001"/>
                  </a:lnTo>
                  <a:lnTo>
                    <a:pt x="139635" y="210402"/>
                  </a:lnTo>
                  <a:lnTo>
                    <a:pt x="138995" y="227409"/>
                  </a:lnTo>
                  <a:lnTo>
                    <a:pt x="144927" y="268732"/>
                  </a:lnTo>
                  <a:lnTo>
                    <a:pt x="150310" y="312231"/>
                  </a:lnTo>
                  <a:lnTo>
                    <a:pt x="156559" y="348155"/>
                  </a:lnTo>
                  <a:lnTo>
                    <a:pt x="166380" y="374063"/>
                  </a:lnTo>
                  <a:lnTo>
                    <a:pt x="173901" y="391320"/>
                  </a:lnTo>
                  <a:lnTo>
                    <a:pt x="177072" y="400852"/>
                  </a:lnTo>
                  <a:lnTo>
                    <a:pt x="186790" y="413446"/>
                  </a:lnTo>
                  <a:lnTo>
                    <a:pt x="200835" y="426262"/>
                  </a:lnTo>
                  <a:lnTo>
                    <a:pt x="215169" y="44403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836">
              <a:extLst>
                <a:ext uri="{FF2B5EF4-FFF2-40B4-BE49-F238E27FC236}">
                  <a16:creationId xmlns:a16="http://schemas.microsoft.com/office/drawing/2014/main" id="{15602198-945B-4E15-9C87-E591D0F7A3F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672263" y="4298950"/>
              <a:ext cx="50801" cy="368301"/>
            </a:xfrm>
            <a:custGeom>
              <a:avLst/>
              <a:gdLst/>
              <a:ahLst/>
              <a:cxnLst/>
              <a:rect l="0" t="0" r="0" b="0"/>
              <a:pathLst>
                <a:path w="50801" h="368301">
                  <a:moveTo>
                    <a:pt x="50800" y="0"/>
                  </a:moveTo>
                  <a:lnTo>
                    <a:pt x="50800" y="0"/>
                  </a:lnTo>
                  <a:lnTo>
                    <a:pt x="50094" y="6481"/>
                  </a:lnTo>
                  <a:lnTo>
                    <a:pt x="45332" y="32603"/>
                  </a:lnTo>
                  <a:lnTo>
                    <a:pt x="44566" y="72401"/>
                  </a:lnTo>
                  <a:lnTo>
                    <a:pt x="41102" y="112687"/>
                  </a:lnTo>
                  <a:lnTo>
                    <a:pt x="32918" y="159686"/>
                  </a:lnTo>
                  <a:lnTo>
                    <a:pt x="23080" y="196422"/>
                  </a:lnTo>
                  <a:lnTo>
                    <a:pt x="13078" y="240797"/>
                  </a:lnTo>
                  <a:lnTo>
                    <a:pt x="2871" y="288375"/>
                  </a:lnTo>
                  <a:lnTo>
                    <a:pt x="251" y="334943"/>
                  </a:lnTo>
                  <a:lnTo>
                    <a:pt x="0" y="368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SMARTInkShape-Group204">
            <a:extLst>
              <a:ext uri="{FF2B5EF4-FFF2-40B4-BE49-F238E27FC236}">
                <a16:creationId xmlns:a16="http://schemas.microsoft.com/office/drawing/2014/main" id="{9B0B78D4-ED07-41A7-93C7-CA22673A20BC}"/>
              </a:ext>
            </a:extLst>
          </p:cNvPr>
          <p:cNvGrpSpPr/>
          <p:nvPr/>
        </p:nvGrpSpPr>
        <p:grpSpPr>
          <a:xfrm>
            <a:off x="7212021" y="4292635"/>
            <a:ext cx="679443" cy="476216"/>
            <a:chOff x="7212021" y="4292635"/>
            <a:chExt cx="679443" cy="476216"/>
          </a:xfrm>
        </p:grpSpPr>
        <p:sp>
          <p:nvSpPr>
            <p:cNvPr id="37" name="SMARTInkShape-837">
              <a:extLst>
                <a:ext uri="{FF2B5EF4-FFF2-40B4-BE49-F238E27FC236}">
                  <a16:creationId xmlns:a16="http://schemas.microsoft.com/office/drawing/2014/main" id="{7CF630DB-FCBA-4F9D-841D-DA19C997394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212021" y="4292635"/>
              <a:ext cx="297070" cy="380966"/>
            </a:xfrm>
            <a:custGeom>
              <a:avLst/>
              <a:gdLst/>
              <a:ahLst/>
              <a:cxnLst/>
              <a:rect l="0" t="0" r="0" b="0"/>
              <a:pathLst>
                <a:path w="297070" h="380966">
                  <a:moveTo>
                    <a:pt x="69842" y="196815"/>
                  </a:moveTo>
                  <a:lnTo>
                    <a:pt x="69842" y="196815"/>
                  </a:lnTo>
                  <a:lnTo>
                    <a:pt x="69842" y="200186"/>
                  </a:lnTo>
                  <a:lnTo>
                    <a:pt x="45248" y="242902"/>
                  </a:lnTo>
                  <a:lnTo>
                    <a:pt x="32216" y="264955"/>
                  </a:lnTo>
                  <a:lnTo>
                    <a:pt x="20216" y="303909"/>
                  </a:lnTo>
                  <a:lnTo>
                    <a:pt x="9500" y="323228"/>
                  </a:lnTo>
                  <a:lnTo>
                    <a:pt x="7040" y="331315"/>
                  </a:lnTo>
                  <a:lnTo>
                    <a:pt x="19" y="342822"/>
                  </a:lnTo>
                  <a:lnTo>
                    <a:pt x="0" y="339481"/>
                  </a:lnTo>
                  <a:lnTo>
                    <a:pt x="1877" y="335952"/>
                  </a:lnTo>
                  <a:lnTo>
                    <a:pt x="4357" y="332032"/>
                  </a:lnTo>
                  <a:lnTo>
                    <a:pt x="20404" y="285665"/>
                  </a:lnTo>
                  <a:lnTo>
                    <a:pt x="40008" y="239775"/>
                  </a:lnTo>
                  <a:lnTo>
                    <a:pt x="65566" y="195463"/>
                  </a:lnTo>
                  <a:lnTo>
                    <a:pt x="79529" y="166261"/>
                  </a:lnTo>
                  <a:lnTo>
                    <a:pt x="107677" y="125188"/>
                  </a:lnTo>
                  <a:lnTo>
                    <a:pt x="138344" y="82917"/>
                  </a:lnTo>
                  <a:lnTo>
                    <a:pt x="174713" y="41459"/>
                  </a:lnTo>
                  <a:lnTo>
                    <a:pt x="220349" y="6771"/>
                  </a:lnTo>
                  <a:lnTo>
                    <a:pt x="223096" y="4502"/>
                  </a:lnTo>
                  <a:lnTo>
                    <a:pt x="229912" y="1982"/>
                  </a:lnTo>
                  <a:lnTo>
                    <a:pt x="262110" y="0"/>
                  </a:lnTo>
                  <a:lnTo>
                    <a:pt x="272076" y="3347"/>
                  </a:lnTo>
                  <a:lnTo>
                    <a:pt x="280595" y="8806"/>
                  </a:lnTo>
                  <a:lnTo>
                    <a:pt x="287588" y="18264"/>
                  </a:lnTo>
                  <a:lnTo>
                    <a:pt x="296192" y="47317"/>
                  </a:lnTo>
                  <a:lnTo>
                    <a:pt x="297069" y="63619"/>
                  </a:lnTo>
                  <a:lnTo>
                    <a:pt x="288956" y="104839"/>
                  </a:lnTo>
                  <a:lnTo>
                    <a:pt x="258564" y="152354"/>
                  </a:lnTo>
                  <a:lnTo>
                    <a:pt x="243057" y="169297"/>
                  </a:lnTo>
                  <a:lnTo>
                    <a:pt x="199210" y="192471"/>
                  </a:lnTo>
                  <a:lnTo>
                    <a:pt x="164170" y="207629"/>
                  </a:lnTo>
                  <a:lnTo>
                    <a:pt x="160244" y="208258"/>
                  </a:lnTo>
                  <a:lnTo>
                    <a:pt x="152118" y="207075"/>
                  </a:lnTo>
                  <a:lnTo>
                    <a:pt x="110891" y="190568"/>
                  </a:lnTo>
                  <a:lnTo>
                    <a:pt x="101757" y="185599"/>
                  </a:lnTo>
                  <a:lnTo>
                    <a:pt x="95275" y="184123"/>
                  </a:lnTo>
                  <a:lnTo>
                    <a:pt x="133797" y="230510"/>
                  </a:lnTo>
                  <a:lnTo>
                    <a:pt x="159631" y="273129"/>
                  </a:lnTo>
                  <a:lnTo>
                    <a:pt x="185728" y="317472"/>
                  </a:lnTo>
                  <a:lnTo>
                    <a:pt x="208063" y="361916"/>
                  </a:lnTo>
                  <a:lnTo>
                    <a:pt x="215892" y="38096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838">
              <a:extLst>
                <a:ext uri="{FF2B5EF4-FFF2-40B4-BE49-F238E27FC236}">
                  <a16:creationId xmlns:a16="http://schemas.microsoft.com/office/drawing/2014/main" id="{1EFEBD0C-8109-4A64-A2AF-2CF00731FBB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669222" y="4324524"/>
              <a:ext cx="222242" cy="444327"/>
            </a:xfrm>
            <a:custGeom>
              <a:avLst/>
              <a:gdLst/>
              <a:ahLst/>
              <a:cxnLst/>
              <a:rect l="0" t="0" r="0" b="0"/>
              <a:pathLst>
                <a:path w="222242" h="444327">
                  <a:moveTo>
                    <a:pt x="12691" y="6176"/>
                  </a:moveTo>
                  <a:lnTo>
                    <a:pt x="12691" y="6176"/>
                  </a:lnTo>
                  <a:lnTo>
                    <a:pt x="16062" y="6176"/>
                  </a:lnTo>
                  <a:lnTo>
                    <a:pt x="17055" y="5471"/>
                  </a:lnTo>
                  <a:lnTo>
                    <a:pt x="17717" y="4295"/>
                  </a:lnTo>
                  <a:lnTo>
                    <a:pt x="18158" y="2805"/>
                  </a:lnTo>
                  <a:lnTo>
                    <a:pt x="19863" y="1812"/>
                  </a:lnTo>
                  <a:lnTo>
                    <a:pt x="35581" y="0"/>
                  </a:lnTo>
                  <a:lnTo>
                    <a:pt x="53709" y="547"/>
                  </a:lnTo>
                  <a:lnTo>
                    <a:pt x="74179" y="8667"/>
                  </a:lnTo>
                  <a:lnTo>
                    <a:pt x="80706" y="14574"/>
                  </a:lnTo>
                  <a:lnTo>
                    <a:pt x="92110" y="25833"/>
                  </a:lnTo>
                  <a:lnTo>
                    <a:pt x="101611" y="34668"/>
                  </a:lnTo>
                  <a:lnTo>
                    <a:pt x="115852" y="63733"/>
                  </a:lnTo>
                  <a:lnTo>
                    <a:pt x="129059" y="104833"/>
                  </a:lnTo>
                  <a:lnTo>
                    <a:pt x="132965" y="151085"/>
                  </a:lnTo>
                  <a:lnTo>
                    <a:pt x="131410" y="188852"/>
                  </a:lnTo>
                  <a:lnTo>
                    <a:pt x="118411" y="234690"/>
                  </a:lnTo>
                  <a:lnTo>
                    <a:pt x="104965" y="259454"/>
                  </a:lnTo>
                  <a:lnTo>
                    <a:pt x="68706" y="305456"/>
                  </a:lnTo>
                  <a:lnTo>
                    <a:pt x="58294" y="312712"/>
                  </a:lnTo>
                  <a:lnTo>
                    <a:pt x="49643" y="315959"/>
                  </a:lnTo>
                  <a:lnTo>
                    <a:pt x="17193" y="317316"/>
                  </a:lnTo>
                  <a:lnTo>
                    <a:pt x="12810" y="315440"/>
                  </a:lnTo>
                  <a:lnTo>
                    <a:pt x="4248" y="308487"/>
                  </a:lnTo>
                  <a:lnTo>
                    <a:pt x="1883" y="304461"/>
                  </a:lnTo>
                  <a:lnTo>
                    <a:pt x="0" y="292035"/>
                  </a:lnTo>
                  <a:lnTo>
                    <a:pt x="14917" y="291929"/>
                  </a:lnTo>
                  <a:lnTo>
                    <a:pt x="24561" y="295298"/>
                  </a:lnTo>
                  <a:lnTo>
                    <a:pt x="36098" y="303463"/>
                  </a:lnTo>
                  <a:lnTo>
                    <a:pt x="82141" y="339278"/>
                  </a:lnTo>
                  <a:lnTo>
                    <a:pt x="127264" y="383918"/>
                  </a:lnTo>
                  <a:lnTo>
                    <a:pt x="171457" y="420388"/>
                  </a:lnTo>
                  <a:lnTo>
                    <a:pt x="198725" y="435965"/>
                  </a:lnTo>
                  <a:lnTo>
                    <a:pt x="222241" y="44432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SMARTInkShape-Group205">
            <a:extLst>
              <a:ext uri="{FF2B5EF4-FFF2-40B4-BE49-F238E27FC236}">
                <a16:creationId xmlns:a16="http://schemas.microsoft.com/office/drawing/2014/main" id="{8B8AF8B0-2CC4-40FD-A382-F5D4C4EEB558}"/>
              </a:ext>
            </a:extLst>
          </p:cNvPr>
          <p:cNvGrpSpPr/>
          <p:nvPr/>
        </p:nvGrpSpPr>
        <p:grpSpPr>
          <a:xfrm>
            <a:off x="8367715" y="4298952"/>
            <a:ext cx="670144" cy="476249"/>
            <a:chOff x="8367715" y="4298952"/>
            <a:chExt cx="670144" cy="476249"/>
          </a:xfrm>
        </p:grpSpPr>
        <p:sp>
          <p:nvSpPr>
            <p:cNvPr id="40" name="SMARTInkShape-839">
              <a:extLst>
                <a:ext uri="{FF2B5EF4-FFF2-40B4-BE49-F238E27FC236}">
                  <a16:creationId xmlns:a16="http://schemas.microsoft.com/office/drawing/2014/main" id="{B3B0C2CB-9C80-416A-8B35-362E71BD572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367715" y="4306329"/>
              <a:ext cx="320115" cy="430772"/>
            </a:xfrm>
            <a:custGeom>
              <a:avLst/>
              <a:gdLst/>
              <a:ahLst/>
              <a:cxnLst/>
              <a:rect l="0" t="0" r="0" b="0"/>
              <a:pathLst>
                <a:path w="320115" h="430772">
                  <a:moveTo>
                    <a:pt x="126998" y="132321"/>
                  </a:moveTo>
                  <a:lnTo>
                    <a:pt x="126998" y="132321"/>
                  </a:lnTo>
                  <a:lnTo>
                    <a:pt x="120909" y="132321"/>
                  </a:lnTo>
                  <a:lnTo>
                    <a:pt x="120725" y="135692"/>
                  </a:lnTo>
                  <a:lnTo>
                    <a:pt x="118800" y="139229"/>
                  </a:lnTo>
                  <a:lnTo>
                    <a:pt x="111816" y="150619"/>
                  </a:lnTo>
                  <a:lnTo>
                    <a:pt x="102399" y="185435"/>
                  </a:lnTo>
                  <a:lnTo>
                    <a:pt x="80130" y="230858"/>
                  </a:lnTo>
                  <a:lnTo>
                    <a:pt x="55004" y="277452"/>
                  </a:lnTo>
                  <a:lnTo>
                    <a:pt x="25396" y="320886"/>
                  </a:lnTo>
                  <a:lnTo>
                    <a:pt x="14579" y="336829"/>
                  </a:lnTo>
                  <a:lnTo>
                    <a:pt x="6726" y="352940"/>
                  </a:lnTo>
                  <a:lnTo>
                    <a:pt x="24" y="360890"/>
                  </a:lnTo>
                  <a:lnTo>
                    <a:pt x="0" y="352080"/>
                  </a:lnTo>
                  <a:lnTo>
                    <a:pt x="24384" y="311726"/>
                  </a:lnTo>
                  <a:lnTo>
                    <a:pt x="44592" y="271675"/>
                  </a:lnTo>
                  <a:lnTo>
                    <a:pt x="67045" y="225278"/>
                  </a:lnTo>
                  <a:lnTo>
                    <a:pt x="101089" y="177889"/>
                  </a:lnTo>
                  <a:lnTo>
                    <a:pt x="131262" y="137063"/>
                  </a:lnTo>
                  <a:lnTo>
                    <a:pt x="164822" y="92450"/>
                  </a:lnTo>
                  <a:lnTo>
                    <a:pt x="208641" y="50173"/>
                  </a:lnTo>
                  <a:lnTo>
                    <a:pt x="243819" y="16881"/>
                  </a:lnTo>
                  <a:lnTo>
                    <a:pt x="263433" y="7814"/>
                  </a:lnTo>
                  <a:lnTo>
                    <a:pt x="290161" y="0"/>
                  </a:lnTo>
                  <a:lnTo>
                    <a:pt x="296646" y="1310"/>
                  </a:lnTo>
                  <a:lnTo>
                    <a:pt x="299363" y="2647"/>
                  </a:lnTo>
                  <a:lnTo>
                    <a:pt x="301174" y="4244"/>
                  </a:lnTo>
                  <a:lnTo>
                    <a:pt x="319683" y="33242"/>
                  </a:lnTo>
                  <a:lnTo>
                    <a:pt x="320114" y="44541"/>
                  </a:lnTo>
                  <a:lnTo>
                    <a:pt x="310820" y="88527"/>
                  </a:lnTo>
                  <a:lnTo>
                    <a:pt x="300521" y="130996"/>
                  </a:lnTo>
                  <a:lnTo>
                    <a:pt x="290208" y="167233"/>
                  </a:lnTo>
                  <a:lnTo>
                    <a:pt x="268988" y="213924"/>
                  </a:lnTo>
                  <a:lnTo>
                    <a:pt x="251888" y="241303"/>
                  </a:lnTo>
                  <a:lnTo>
                    <a:pt x="247651" y="244258"/>
                  </a:lnTo>
                  <a:lnTo>
                    <a:pt x="245533" y="245045"/>
                  </a:lnTo>
                  <a:lnTo>
                    <a:pt x="244121" y="246276"/>
                  </a:lnTo>
                  <a:lnTo>
                    <a:pt x="242552" y="249525"/>
                  </a:lnTo>
                  <a:lnTo>
                    <a:pt x="241428" y="249968"/>
                  </a:lnTo>
                  <a:lnTo>
                    <a:pt x="239974" y="249558"/>
                  </a:lnTo>
                  <a:lnTo>
                    <a:pt x="236476" y="247927"/>
                  </a:lnTo>
                  <a:lnTo>
                    <a:pt x="212237" y="245949"/>
                  </a:lnTo>
                  <a:lnTo>
                    <a:pt x="205484" y="241562"/>
                  </a:lnTo>
                  <a:lnTo>
                    <a:pt x="201157" y="237787"/>
                  </a:lnTo>
                  <a:lnTo>
                    <a:pt x="195000" y="235639"/>
                  </a:lnTo>
                  <a:lnTo>
                    <a:pt x="183599" y="232549"/>
                  </a:lnTo>
                  <a:lnTo>
                    <a:pt x="179549" y="230889"/>
                  </a:lnTo>
                  <a:lnTo>
                    <a:pt x="173167" y="225283"/>
                  </a:lnTo>
                  <a:lnTo>
                    <a:pt x="167979" y="219499"/>
                  </a:lnTo>
                  <a:lnTo>
                    <a:pt x="152431" y="208549"/>
                  </a:lnTo>
                  <a:lnTo>
                    <a:pt x="154280" y="247393"/>
                  </a:lnTo>
                  <a:lnTo>
                    <a:pt x="160237" y="289815"/>
                  </a:lnTo>
                  <a:lnTo>
                    <a:pt x="176605" y="334087"/>
                  </a:lnTo>
                  <a:lnTo>
                    <a:pt x="195915" y="379887"/>
                  </a:lnTo>
                  <a:lnTo>
                    <a:pt x="214308" y="409221"/>
                  </a:lnTo>
                  <a:lnTo>
                    <a:pt x="229120" y="422882"/>
                  </a:lnTo>
                  <a:lnTo>
                    <a:pt x="241298" y="43077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840">
              <a:extLst>
                <a:ext uri="{FF2B5EF4-FFF2-40B4-BE49-F238E27FC236}">
                  <a16:creationId xmlns:a16="http://schemas.microsoft.com/office/drawing/2014/main" id="{A31D5DF5-C210-4619-B568-2279039AFF3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824913" y="4298952"/>
              <a:ext cx="212946" cy="476249"/>
            </a:xfrm>
            <a:custGeom>
              <a:avLst/>
              <a:gdLst/>
              <a:ahLst/>
              <a:cxnLst/>
              <a:rect l="0" t="0" r="0" b="0"/>
              <a:pathLst>
                <a:path w="212946" h="476249">
                  <a:moveTo>
                    <a:pt x="44450" y="6348"/>
                  </a:moveTo>
                  <a:lnTo>
                    <a:pt x="44450" y="6348"/>
                  </a:lnTo>
                  <a:lnTo>
                    <a:pt x="49917" y="881"/>
                  </a:lnTo>
                  <a:lnTo>
                    <a:pt x="93489" y="0"/>
                  </a:lnTo>
                  <a:lnTo>
                    <a:pt x="110136" y="704"/>
                  </a:lnTo>
                  <a:lnTo>
                    <a:pt x="137821" y="5956"/>
                  </a:lnTo>
                  <a:lnTo>
                    <a:pt x="149256" y="8113"/>
                  </a:lnTo>
                  <a:lnTo>
                    <a:pt x="162287" y="13221"/>
                  </a:lnTo>
                  <a:lnTo>
                    <a:pt x="179751" y="27546"/>
                  </a:lnTo>
                  <a:lnTo>
                    <a:pt x="182195" y="31762"/>
                  </a:lnTo>
                  <a:lnTo>
                    <a:pt x="183763" y="40218"/>
                  </a:lnTo>
                  <a:lnTo>
                    <a:pt x="184116" y="52915"/>
                  </a:lnTo>
                  <a:lnTo>
                    <a:pt x="182253" y="57148"/>
                  </a:lnTo>
                  <a:lnTo>
                    <a:pt x="148024" y="93242"/>
                  </a:lnTo>
                  <a:lnTo>
                    <a:pt x="100736" y="128822"/>
                  </a:lnTo>
                  <a:lnTo>
                    <a:pt x="83837" y="144786"/>
                  </a:lnTo>
                  <a:lnTo>
                    <a:pt x="83121" y="147369"/>
                  </a:lnTo>
                  <a:lnTo>
                    <a:pt x="82584" y="152103"/>
                  </a:lnTo>
                  <a:lnTo>
                    <a:pt x="94088" y="163212"/>
                  </a:lnTo>
                  <a:lnTo>
                    <a:pt x="137619" y="186268"/>
                  </a:lnTo>
                  <a:lnTo>
                    <a:pt x="166513" y="201787"/>
                  </a:lnTo>
                  <a:lnTo>
                    <a:pt x="177242" y="216456"/>
                  </a:lnTo>
                  <a:lnTo>
                    <a:pt x="205045" y="261612"/>
                  </a:lnTo>
                  <a:lnTo>
                    <a:pt x="212945" y="304872"/>
                  </a:lnTo>
                  <a:lnTo>
                    <a:pt x="206765" y="336558"/>
                  </a:lnTo>
                  <a:lnTo>
                    <a:pt x="182465" y="378020"/>
                  </a:lnTo>
                  <a:lnTo>
                    <a:pt x="152641" y="405810"/>
                  </a:lnTo>
                  <a:lnTo>
                    <a:pt x="113511" y="431682"/>
                  </a:lnTo>
                  <a:lnTo>
                    <a:pt x="68440" y="453804"/>
                  </a:lnTo>
                  <a:lnTo>
                    <a:pt x="27961" y="467403"/>
                  </a:lnTo>
                  <a:lnTo>
                    <a:pt x="0" y="4762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SMARTInkShape-Group206">
            <a:extLst>
              <a:ext uri="{FF2B5EF4-FFF2-40B4-BE49-F238E27FC236}">
                <a16:creationId xmlns:a16="http://schemas.microsoft.com/office/drawing/2014/main" id="{1DD44256-5816-4192-B396-0016728D837D}"/>
              </a:ext>
            </a:extLst>
          </p:cNvPr>
          <p:cNvGrpSpPr/>
          <p:nvPr/>
        </p:nvGrpSpPr>
        <p:grpSpPr>
          <a:xfrm>
            <a:off x="10514293" y="4616450"/>
            <a:ext cx="1295121" cy="924491"/>
            <a:chOff x="10514293" y="4616450"/>
            <a:chExt cx="1295121" cy="924491"/>
          </a:xfrm>
        </p:grpSpPr>
        <p:sp>
          <p:nvSpPr>
            <p:cNvPr id="43" name="SMARTInkShape-841">
              <a:extLst>
                <a:ext uri="{FF2B5EF4-FFF2-40B4-BE49-F238E27FC236}">
                  <a16:creationId xmlns:a16="http://schemas.microsoft.com/office/drawing/2014/main" id="{4D9930D4-F2E8-4CDA-B187-09F39769669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580813" y="4940300"/>
              <a:ext cx="146051" cy="27544"/>
            </a:xfrm>
            <a:custGeom>
              <a:avLst/>
              <a:gdLst/>
              <a:ahLst/>
              <a:cxnLst/>
              <a:rect l="0" t="0" r="0" b="0"/>
              <a:pathLst>
                <a:path w="146051" h="27544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8838" y="3371"/>
                  </a:lnTo>
                  <a:lnTo>
                    <a:pt x="14746" y="5026"/>
                  </a:lnTo>
                  <a:lnTo>
                    <a:pt x="26006" y="7839"/>
                  </a:lnTo>
                  <a:lnTo>
                    <a:pt x="70423" y="25439"/>
                  </a:lnTo>
                  <a:lnTo>
                    <a:pt x="76582" y="27543"/>
                  </a:lnTo>
                  <a:lnTo>
                    <a:pt x="98734" y="27132"/>
                  </a:lnTo>
                  <a:lnTo>
                    <a:pt x="14605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842">
              <a:extLst>
                <a:ext uri="{FF2B5EF4-FFF2-40B4-BE49-F238E27FC236}">
                  <a16:creationId xmlns:a16="http://schemas.microsoft.com/office/drawing/2014/main" id="{9462E53C-30CC-4982-8E49-B7B1A346C8E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1606213" y="4845050"/>
              <a:ext cx="88901" cy="196851"/>
            </a:xfrm>
            <a:custGeom>
              <a:avLst/>
              <a:gdLst/>
              <a:ahLst/>
              <a:cxnLst/>
              <a:rect l="0" t="0" r="0" b="0"/>
              <a:pathLst>
                <a:path w="88901" h="196851">
                  <a:moveTo>
                    <a:pt x="88900" y="0"/>
                  </a:moveTo>
                  <a:lnTo>
                    <a:pt x="88900" y="0"/>
                  </a:lnTo>
                  <a:lnTo>
                    <a:pt x="83432" y="0"/>
                  </a:lnTo>
                  <a:lnTo>
                    <a:pt x="83138" y="706"/>
                  </a:lnTo>
                  <a:lnTo>
                    <a:pt x="77496" y="31496"/>
                  </a:lnTo>
                  <a:lnTo>
                    <a:pt x="53484" y="76579"/>
                  </a:lnTo>
                  <a:lnTo>
                    <a:pt x="36005" y="120273"/>
                  </a:lnTo>
                  <a:lnTo>
                    <a:pt x="12424" y="166604"/>
                  </a:lnTo>
                  <a:lnTo>
                    <a:pt x="9049" y="174235"/>
                  </a:lnTo>
                  <a:lnTo>
                    <a:pt x="6444" y="185759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843">
              <a:extLst>
                <a:ext uri="{FF2B5EF4-FFF2-40B4-BE49-F238E27FC236}">
                  <a16:creationId xmlns:a16="http://schemas.microsoft.com/office/drawing/2014/main" id="{1DA9A135-3CE8-4F33-BDBE-063CD5571E0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1365264" y="4883150"/>
              <a:ext cx="177447" cy="177801"/>
            </a:xfrm>
            <a:custGeom>
              <a:avLst/>
              <a:gdLst/>
              <a:ahLst/>
              <a:cxnLst/>
              <a:rect l="0" t="0" r="0" b="0"/>
              <a:pathLst>
                <a:path w="177447" h="177801">
                  <a:moveTo>
                    <a:pt x="94899" y="0"/>
                  </a:moveTo>
                  <a:lnTo>
                    <a:pt x="94899" y="0"/>
                  </a:lnTo>
                  <a:lnTo>
                    <a:pt x="86060" y="0"/>
                  </a:lnTo>
                  <a:lnTo>
                    <a:pt x="82033" y="1882"/>
                  </a:lnTo>
                  <a:lnTo>
                    <a:pt x="50279" y="28201"/>
                  </a:lnTo>
                  <a:lnTo>
                    <a:pt x="46102" y="29384"/>
                  </a:lnTo>
                  <a:lnTo>
                    <a:pt x="42612" y="32290"/>
                  </a:lnTo>
                  <a:lnTo>
                    <a:pt x="30060" y="48398"/>
                  </a:lnTo>
                  <a:lnTo>
                    <a:pt x="17572" y="58793"/>
                  </a:lnTo>
                  <a:lnTo>
                    <a:pt x="14670" y="63289"/>
                  </a:lnTo>
                  <a:lnTo>
                    <a:pt x="12675" y="67640"/>
                  </a:lnTo>
                  <a:lnTo>
                    <a:pt x="2313" y="81131"/>
                  </a:lnTo>
                  <a:lnTo>
                    <a:pt x="0" y="96483"/>
                  </a:lnTo>
                  <a:lnTo>
                    <a:pt x="588" y="98189"/>
                  </a:lnTo>
                  <a:lnTo>
                    <a:pt x="1686" y="99326"/>
                  </a:lnTo>
                  <a:lnTo>
                    <a:pt x="3123" y="100084"/>
                  </a:lnTo>
                  <a:lnTo>
                    <a:pt x="4082" y="101295"/>
                  </a:lnTo>
                  <a:lnTo>
                    <a:pt x="5147" y="104522"/>
                  </a:lnTo>
                  <a:lnTo>
                    <a:pt x="6136" y="105664"/>
                  </a:lnTo>
                  <a:lnTo>
                    <a:pt x="21143" y="112113"/>
                  </a:lnTo>
                  <a:lnTo>
                    <a:pt x="36651" y="114012"/>
                  </a:lnTo>
                  <a:lnTo>
                    <a:pt x="52061" y="113538"/>
                  </a:lnTo>
                  <a:lnTo>
                    <a:pt x="81278" y="103313"/>
                  </a:lnTo>
                  <a:lnTo>
                    <a:pt x="89551" y="101656"/>
                  </a:lnTo>
                  <a:lnTo>
                    <a:pt x="102492" y="96724"/>
                  </a:lnTo>
                  <a:lnTo>
                    <a:pt x="114317" y="93805"/>
                  </a:lnTo>
                  <a:lnTo>
                    <a:pt x="122579" y="89669"/>
                  </a:lnTo>
                  <a:lnTo>
                    <a:pt x="147124" y="73204"/>
                  </a:lnTo>
                  <a:lnTo>
                    <a:pt x="152917" y="71341"/>
                  </a:lnTo>
                  <a:lnTo>
                    <a:pt x="157843" y="66749"/>
                  </a:lnTo>
                  <a:lnTo>
                    <a:pt x="177338" y="44565"/>
                  </a:lnTo>
                  <a:lnTo>
                    <a:pt x="177446" y="57283"/>
                  </a:lnTo>
                  <a:lnTo>
                    <a:pt x="170540" y="76496"/>
                  </a:lnTo>
                  <a:lnTo>
                    <a:pt x="167323" y="84798"/>
                  </a:lnTo>
                  <a:lnTo>
                    <a:pt x="159905" y="113737"/>
                  </a:lnTo>
                  <a:lnTo>
                    <a:pt x="141219" y="156559"/>
                  </a:lnTo>
                  <a:lnTo>
                    <a:pt x="132999" y="177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844">
              <a:extLst>
                <a:ext uri="{FF2B5EF4-FFF2-40B4-BE49-F238E27FC236}">
                  <a16:creationId xmlns:a16="http://schemas.microsoft.com/office/drawing/2014/main" id="{CA163E9F-EE91-4479-8C15-B991DA4FD2B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1066495" y="4819790"/>
              <a:ext cx="266635" cy="253858"/>
            </a:xfrm>
            <a:custGeom>
              <a:avLst/>
              <a:gdLst/>
              <a:ahLst/>
              <a:cxnLst/>
              <a:rect l="0" t="0" r="0" b="0"/>
              <a:pathLst>
                <a:path w="266635" h="253858">
                  <a:moveTo>
                    <a:pt x="107918" y="101460"/>
                  </a:moveTo>
                  <a:lnTo>
                    <a:pt x="107918" y="101460"/>
                  </a:lnTo>
                  <a:lnTo>
                    <a:pt x="107918" y="110299"/>
                  </a:lnTo>
                  <a:lnTo>
                    <a:pt x="106036" y="114325"/>
                  </a:lnTo>
                  <a:lnTo>
                    <a:pt x="103553" y="118467"/>
                  </a:lnTo>
                  <a:lnTo>
                    <a:pt x="95967" y="140534"/>
                  </a:lnTo>
                  <a:lnTo>
                    <a:pt x="67728" y="184111"/>
                  </a:lnTo>
                  <a:lnTo>
                    <a:pt x="51912" y="207028"/>
                  </a:lnTo>
                  <a:lnTo>
                    <a:pt x="25888" y="230166"/>
                  </a:lnTo>
                  <a:lnTo>
                    <a:pt x="10582" y="249355"/>
                  </a:lnTo>
                  <a:lnTo>
                    <a:pt x="6331" y="251858"/>
                  </a:lnTo>
                  <a:lnTo>
                    <a:pt x="0" y="253850"/>
                  </a:lnTo>
                  <a:lnTo>
                    <a:pt x="3348" y="253857"/>
                  </a:lnTo>
                  <a:lnTo>
                    <a:pt x="4338" y="253152"/>
                  </a:lnTo>
                  <a:lnTo>
                    <a:pt x="4997" y="251977"/>
                  </a:lnTo>
                  <a:lnTo>
                    <a:pt x="5438" y="250488"/>
                  </a:lnTo>
                  <a:lnTo>
                    <a:pt x="9690" y="246952"/>
                  </a:lnTo>
                  <a:lnTo>
                    <a:pt x="15577" y="242323"/>
                  </a:lnTo>
                  <a:lnTo>
                    <a:pt x="44952" y="196099"/>
                  </a:lnTo>
                  <a:lnTo>
                    <a:pt x="73009" y="154794"/>
                  </a:lnTo>
                  <a:lnTo>
                    <a:pt x="80408" y="137864"/>
                  </a:lnTo>
                  <a:lnTo>
                    <a:pt x="114640" y="92490"/>
                  </a:lnTo>
                  <a:lnTo>
                    <a:pt x="153713" y="47673"/>
                  </a:lnTo>
                  <a:lnTo>
                    <a:pt x="169935" y="30019"/>
                  </a:lnTo>
                  <a:lnTo>
                    <a:pt x="206432" y="5255"/>
                  </a:lnTo>
                  <a:lnTo>
                    <a:pt x="219814" y="1459"/>
                  </a:lnTo>
                  <a:lnTo>
                    <a:pt x="240008" y="0"/>
                  </a:lnTo>
                  <a:lnTo>
                    <a:pt x="246117" y="1804"/>
                  </a:lnTo>
                  <a:lnTo>
                    <a:pt x="260187" y="10849"/>
                  </a:lnTo>
                  <a:lnTo>
                    <a:pt x="262347" y="11419"/>
                  </a:lnTo>
                  <a:lnTo>
                    <a:pt x="263787" y="13211"/>
                  </a:lnTo>
                  <a:lnTo>
                    <a:pt x="265388" y="18964"/>
                  </a:lnTo>
                  <a:lnTo>
                    <a:pt x="266634" y="54950"/>
                  </a:lnTo>
                  <a:lnTo>
                    <a:pt x="257826" y="83669"/>
                  </a:lnTo>
                  <a:lnTo>
                    <a:pt x="242657" y="110341"/>
                  </a:lnTo>
                  <a:lnTo>
                    <a:pt x="227331" y="127777"/>
                  </a:lnTo>
                  <a:lnTo>
                    <a:pt x="220727" y="130795"/>
                  </a:lnTo>
                  <a:lnTo>
                    <a:pt x="216991" y="131600"/>
                  </a:lnTo>
                  <a:lnTo>
                    <a:pt x="180934" y="150089"/>
                  </a:lnTo>
                  <a:lnTo>
                    <a:pt x="147196" y="152222"/>
                  </a:lnTo>
                  <a:lnTo>
                    <a:pt x="141132" y="150362"/>
                  </a:lnTo>
                  <a:lnTo>
                    <a:pt x="136085" y="147889"/>
                  </a:lnTo>
                  <a:lnTo>
                    <a:pt x="129277" y="145791"/>
                  </a:lnTo>
                  <a:lnTo>
                    <a:pt x="120618" y="13956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845">
              <a:extLst>
                <a:ext uri="{FF2B5EF4-FFF2-40B4-BE49-F238E27FC236}">
                  <a16:creationId xmlns:a16="http://schemas.microsoft.com/office/drawing/2014/main" id="{36D1CAC9-ADE0-48DE-B649-3BF1226D6A1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939470" y="4787900"/>
              <a:ext cx="151407" cy="196851"/>
            </a:xfrm>
            <a:custGeom>
              <a:avLst/>
              <a:gdLst/>
              <a:ahLst/>
              <a:cxnLst/>
              <a:rect l="0" t="0" r="0" b="0"/>
              <a:pathLst>
                <a:path w="151407" h="196851">
                  <a:moveTo>
                    <a:pt x="44443" y="0"/>
                  </a:moveTo>
                  <a:lnTo>
                    <a:pt x="44443" y="0"/>
                  </a:lnTo>
                  <a:lnTo>
                    <a:pt x="44443" y="20394"/>
                  </a:lnTo>
                  <a:lnTo>
                    <a:pt x="42561" y="25057"/>
                  </a:lnTo>
                  <a:lnTo>
                    <a:pt x="41072" y="27288"/>
                  </a:lnTo>
                  <a:lnTo>
                    <a:pt x="28656" y="74114"/>
                  </a:lnTo>
                  <a:lnTo>
                    <a:pt x="18915" y="93373"/>
                  </a:lnTo>
                  <a:lnTo>
                    <a:pt x="15458" y="98649"/>
                  </a:lnTo>
                  <a:lnTo>
                    <a:pt x="13512" y="105586"/>
                  </a:lnTo>
                  <a:lnTo>
                    <a:pt x="12059" y="118512"/>
                  </a:lnTo>
                  <a:lnTo>
                    <a:pt x="7681" y="126996"/>
                  </a:lnTo>
                  <a:lnTo>
                    <a:pt x="7235" y="129114"/>
                  </a:lnTo>
                  <a:lnTo>
                    <a:pt x="0" y="139690"/>
                  </a:lnTo>
                  <a:lnTo>
                    <a:pt x="20973" y="120601"/>
                  </a:lnTo>
                  <a:lnTo>
                    <a:pt x="48789" y="102460"/>
                  </a:lnTo>
                  <a:lnTo>
                    <a:pt x="61268" y="87946"/>
                  </a:lnTo>
                  <a:lnTo>
                    <a:pt x="107396" y="62271"/>
                  </a:lnTo>
                  <a:lnTo>
                    <a:pt x="109695" y="60564"/>
                  </a:lnTo>
                  <a:lnTo>
                    <a:pt x="116013" y="58667"/>
                  </a:lnTo>
                  <a:lnTo>
                    <a:pt x="131817" y="57239"/>
                  </a:lnTo>
                  <a:lnTo>
                    <a:pt x="140049" y="62188"/>
                  </a:lnTo>
                  <a:lnTo>
                    <a:pt x="142047" y="62625"/>
                  </a:lnTo>
                  <a:lnTo>
                    <a:pt x="143379" y="63622"/>
                  </a:lnTo>
                  <a:lnTo>
                    <a:pt x="144267" y="64993"/>
                  </a:lnTo>
                  <a:lnTo>
                    <a:pt x="145959" y="68397"/>
                  </a:lnTo>
                  <a:lnTo>
                    <a:pt x="150172" y="74280"/>
                  </a:lnTo>
                  <a:lnTo>
                    <a:pt x="151406" y="78404"/>
                  </a:lnTo>
                  <a:lnTo>
                    <a:pt x="143467" y="103234"/>
                  </a:lnTo>
                  <a:lnTo>
                    <a:pt x="121017" y="150582"/>
                  </a:lnTo>
                  <a:lnTo>
                    <a:pt x="109856" y="177640"/>
                  </a:lnTo>
                  <a:lnTo>
                    <a:pt x="109218" y="181927"/>
                  </a:lnTo>
                  <a:lnTo>
                    <a:pt x="108087" y="184785"/>
                  </a:lnTo>
                  <a:lnTo>
                    <a:pt x="106628" y="186690"/>
                  </a:lnTo>
                  <a:lnTo>
                    <a:pt x="104950" y="187960"/>
                  </a:lnTo>
                  <a:lnTo>
                    <a:pt x="103085" y="191253"/>
                  </a:lnTo>
                  <a:lnTo>
                    <a:pt x="101593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846">
              <a:extLst>
                <a:ext uri="{FF2B5EF4-FFF2-40B4-BE49-F238E27FC236}">
                  <a16:creationId xmlns:a16="http://schemas.microsoft.com/office/drawing/2014/main" id="{DB88AAF7-8493-45D1-BE49-D2CEE7923B1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0920413" y="4616450"/>
              <a:ext cx="6351" cy="69851"/>
            </a:xfrm>
            <a:custGeom>
              <a:avLst/>
              <a:gdLst/>
              <a:ahLst/>
              <a:cxnLst/>
              <a:rect l="0" t="0" r="0" b="0"/>
              <a:pathLst>
                <a:path w="6351" h="69851">
                  <a:moveTo>
                    <a:pt x="6350" y="0"/>
                  </a:moveTo>
                  <a:lnTo>
                    <a:pt x="6350" y="0"/>
                  </a:lnTo>
                  <a:lnTo>
                    <a:pt x="6350" y="46490"/>
                  </a:lnTo>
                  <a:lnTo>
                    <a:pt x="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847">
              <a:extLst>
                <a:ext uri="{FF2B5EF4-FFF2-40B4-BE49-F238E27FC236}">
                  <a16:creationId xmlns:a16="http://schemas.microsoft.com/office/drawing/2014/main" id="{6C6076B9-1A85-471F-A85C-2B943920480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0818813" y="4826883"/>
              <a:ext cx="50801" cy="138818"/>
            </a:xfrm>
            <a:custGeom>
              <a:avLst/>
              <a:gdLst/>
              <a:ahLst/>
              <a:cxnLst/>
              <a:rect l="0" t="0" r="0" b="0"/>
              <a:pathLst>
                <a:path w="50801" h="138818">
                  <a:moveTo>
                    <a:pt x="50800" y="5467"/>
                  </a:moveTo>
                  <a:lnTo>
                    <a:pt x="50800" y="5467"/>
                  </a:lnTo>
                  <a:lnTo>
                    <a:pt x="50800" y="0"/>
                  </a:lnTo>
                  <a:lnTo>
                    <a:pt x="50800" y="8768"/>
                  </a:lnTo>
                  <a:lnTo>
                    <a:pt x="37658" y="50929"/>
                  </a:lnTo>
                  <a:lnTo>
                    <a:pt x="23257" y="94426"/>
                  </a:lnTo>
                  <a:lnTo>
                    <a:pt x="7067" y="132340"/>
                  </a:lnTo>
                  <a:lnTo>
                    <a:pt x="5416" y="134499"/>
                  </a:lnTo>
                  <a:lnTo>
                    <a:pt x="0" y="13881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848">
              <a:extLst>
                <a:ext uri="{FF2B5EF4-FFF2-40B4-BE49-F238E27FC236}">
                  <a16:creationId xmlns:a16="http://schemas.microsoft.com/office/drawing/2014/main" id="{451F2368-34AE-4C73-8363-2EA377DD910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0514293" y="5118100"/>
              <a:ext cx="1295121" cy="422841"/>
            </a:xfrm>
            <a:custGeom>
              <a:avLst/>
              <a:gdLst/>
              <a:ahLst/>
              <a:cxnLst/>
              <a:rect l="0" t="0" r="0" b="0"/>
              <a:pathLst>
                <a:path w="1295121" h="422841">
                  <a:moveTo>
                    <a:pt x="133070" y="0"/>
                  </a:moveTo>
                  <a:lnTo>
                    <a:pt x="133070" y="0"/>
                  </a:lnTo>
                  <a:lnTo>
                    <a:pt x="127602" y="0"/>
                  </a:lnTo>
                  <a:lnTo>
                    <a:pt x="121329" y="5467"/>
                  </a:lnTo>
                  <a:lnTo>
                    <a:pt x="117283" y="6089"/>
                  </a:lnTo>
                  <a:lnTo>
                    <a:pt x="116195" y="6881"/>
                  </a:lnTo>
                  <a:lnTo>
                    <a:pt x="115470" y="8115"/>
                  </a:lnTo>
                  <a:lnTo>
                    <a:pt x="114986" y="9644"/>
                  </a:lnTo>
                  <a:lnTo>
                    <a:pt x="113958" y="10663"/>
                  </a:lnTo>
                  <a:lnTo>
                    <a:pt x="108637" y="12432"/>
                  </a:lnTo>
                  <a:lnTo>
                    <a:pt x="108100" y="14462"/>
                  </a:lnTo>
                  <a:lnTo>
                    <a:pt x="107956" y="15992"/>
                  </a:lnTo>
                  <a:lnTo>
                    <a:pt x="107155" y="17011"/>
                  </a:lnTo>
                  <a:lnTo>
                    <a:pt x="101220" y="19576"/>
                  </a:lnTo>
                  <a:lnTo>
                    <a:pt x="83045" y="33970"/>
                  </a:lnTo>
                  <a:lnTo>
                    <a:pt x="62239" y="46576"/>
                  </a:lnTo>
                  <a:lnTo>
                    <a:pt x="48787" y="62177"/>
                  </a:lnTo>
                  <a:lnTo>
                    <a:pt x="8492" y="99195"/>
                  </a:lnTo>
                  <a:lnTo>
                    <a:pt x="7146" y="102412"/>
                  </a:lnTo>
                  <a:lnTo>
                    <a:pt x="6787" y="104258"/>
                  </a:lnTo>
                  <a:lnTo>
                    <a:pt x="5842" y="105489"/>
                  </a:lnTo>
                  <a:lnTo>
                    <a:pt x="0" y="107854"/>
                  </a:lnTo>
                  <a:lnTo>
                    <a:pt x="9439" y="107950"/>
                  </a:lnTo>
                  <a:lnTo>
                    <a:pt x="10433" y="108656"/>
                  </a:lnTo>
                  <a:lnTo>
                    <a:pt x="11095" y="109832"/>
                  </a:lnTo>
                  <a:lnTo>
                    <a:pt x="11537" y="111321"/>
                  </a:lnTo>
                  <a:lnTo>
                    <a:pt x="12537" y="112314"/>
                  </a:lnTo>
                  <a:lnTo>
                    <a:pt x="15529" y="113417"/>
                  </a:lnTo>
                  <a:lnTo>
                    <a:pt x="23952" y="114222"/>
                  </a:lnTo>
                  <a:lnTo>
                    <a:pt x="29959" y="118649"/>
                  </a:lnTo>
                  <a:lnTo>
                    <a:pt x="33855" y="119761"/>
                  </a:lnTo>
                  <a:lnTo>
                    <a:pt x="35177" y="120763"/>
                  </a:lnTo>
                  <a:lnTo>
                    <a:pt x="37742" y="124839"/>
                  </a:lnTo>
                  <a:lnTo>
                    <a:pt x="50640" y="131900"/>
                  </a:lnTo>
                  <a:lnTo>
                    <a:pt x="52716" y="132383"/>
                  </a:lnTo>
                  <a:lnTo>
                    <a:pt x="54101" y="133411"/>
                  </a:lnTo>
                  <a:lnTo>
                    <a:pt x="55024" y="134802"/>
                  </a:lnTo>
                  <a:lnTo>
                    <a:pt x="55639" y="136434"/>
                  </a:lnTo>
                  <a:lnTo>
                    <a:pt x="56755" y="137523"/>
                  </a:lnTo>
                  <a:lnTo>
                    <a:pt x="63264" y="140215"/>
                  </a:lnTo>
                  <a:lnTo>
                    <a:pt x="68094" y="144007"/>
                  </a:lnTo>
                  <a:lnTo>
                    <a:pt x="73992" y="146150"/>
                  </a:lnTo>
                  <a:lnTo>
                    <a:pt x="80209" y="150235"/>
                  </a:lnTo>
                  <a:lnTo>
                    <a:pt x="86520" y="152464"/>
                  </a:lnTo>
                  <a:lnTo>
                    <a:pt x="92858" y="156574"/>
                  </a:lnTo>
                  <a:lnTo>
                    <a:pt x="99204" y="158811"/>
                  </a:lnTo>
                  <a:lnTo>
                    <a:pt x="114020" y="169696"/>
                  </a:lnTo>
                  <a:lnTo>
                    <a:pt x="125857" y="174475"/>
                  </a:lnTo>
                  <a:lnTo>
                    <a:pt x="172511" y="198974"/>
                  </a:lnTo>
                  <a:lnTo>
                    <a:pt x="216064" y="215901"/>
                  </a:lnTo>
                  <a:lnTo>
                    <a:pt x="250613" y="226719"/>
                  </a:lnTo>
                  <a:lnTo>
                    <a:pt x="297987" y="233957"/>
                  </a:lnTo>
                  <a:lnTo>
                    <a:pt x="341721" y="240330"/>
                  </a:lnTo>
                  <a:lnTo>
                    <a:pt x="386108" y="246682"/>
                  </a:lnTo>
                  <a:lnTo>
                    <a:pt x="430627" y="252549"/>
                  </a:lnTo>
                  <a:lnTo>
                    <a:pt x="474441" y="254515"/>
                  </a:lnTo>
                  <a:lnTo>
                    <a:pt x="514604" y="258988"/>
                  </a:lnTo>
                  <a:lnTo>
                    <a:pt x="556508" y="256710"/>
                  </a:lnTo>
                  <a:lnTo>
                    <a:pt x="594393" y="259605"/>
                  </a:lnTo>
                  <a:lnTo>
                    <a:pt x="635116" y="263208"/>
                  </a:lnTo>
                  <a:lnTo>
                    <a:pt x="677132" y="264285"/>
                  </a:lnTo>
                  <a:lnTo>
                    <a:pt x="715038" y="270587"/>
                  </a:lnTo>
                  <a:lnTo>
                    <a:pt x="753884" y="272564"/>
                  </a:lnTo>
                  <a:lnTo>
                    <a:pt x="792314" y="276325"/>
                  </a:lnTo>
                  <a:lnTo>
                    <a:pt x="837489" y="285903"/>
                  </a:lnTo>
                  <a:lnTo>
                    <a:pt x="880196" y="291284"/>
                  </a:lnTo>
                  <a:lnTo>
                    <a:pt x="926684" y="297098"/>
                  </a:lnTo>
                  <a:lnTo>
                    <a:pt x="967298" y="307017"/>
                  </a:lnTo>
                  <a:lnTo>
                    <a:pt x="1014489" y="316255"/>
                  </a:lnTo>
                  <a:lnTo>
                    <a:pt x="1057083" y="322858"/>
                  </a:lnTo>
                  <a:lnTo>
                    <a:pt x="1097999" y="327134"/>
                  </a:lnTo>
                  <a:lnTo>
                    <a:pt x="1141220" y="337920"/>
                  </a:lnTo>
                  <a:lnTo>
                    <a:pt x="1188563" y="359144"/>
                  </a:lnTo>
                  <a:lnTo>
                    <a:pt x="1216141" y="368344"/>
                  </a:lnTo>
                  <a:lnTo>
                    <a:pt x="1225139" y="373195"/>
                  </a:lnTo>
                  <a:lnTo>
                    <a:pt x="1227299" y="373680"/>
                  </a:lnTo>
                  <a:lnTo>
                    <a:pt x="1233710" y="377734"/>
                  </a:lnTo>
                  <a:lnTo>
                    <a:pt x="1236076" y="381430"/>
                  </a:lnTo>
                  <a:lnTo>
                    <a:pt x="1236708" y="383403"/>
                  </a:lnTo>
                  <a:lnTo>
                    <a:pt x="1237834" y="384719"/>
                  </a:lnTo>
                  <a:lnTo>
                    <a:pt x="1240967" y="386181"/>
                  </a:lnTo>
                  <a:lnTo>
                    <a:pt x="1242085" y="387276"/>
                  </a:lnTo>
                  <a:lnTo>
                    <a:pt x="1243326" y="390375"/>
                  </a:lnTo>
                  <a:lnTo>
                    <a:pt x="1244320" y="416213"/>
                  </a:lnTo>
                  <a:lnTo>
                    <a:pt x="1244320" y="414760"/>
                  </a:lnTo>
                  <a:lnTo>
                    <a:pt x="1244320" y="421185"/>
                  </a:lnTo>
                  <a:lnTo>
                    <a:pt x="1244320" y="419512"/>
                  </a:lnTo>
                  <a:lnTo>
                    <a:pt x="1244320" y="422840"/>
                  </a:lnTo>
                  <a:lnTo>
                    <a:pt x="1244320" y="419287"/>
                  </a:lnTo>
                  <a:lnTo>
                    <a:pt x="1244320" y="422796"/>
                  </a:lnTo>
                  <a:lnTo>
                    <a:pt x="1244320" y="419285"/>
                  </a:lnTo>
                  <a:lnTo>
                    <a:pt x="1238852" y="413649"/>
                  </a:lnTo>
                  <a:lnTo>
                    <a:pt x="1238231" y="409646"/>
                  </a:lnTo>
                  <a:lnTo>
                    <a:pt x="1237970" y="364684"/>
                  </a:lnTo>
                  <a:lnTo>
                    <a:pt x="1238676" y="354699"/>
                  </a:lnTo>
                  <a:lnTo>
                    <a:pt x="1248509" y="310345"/>
                  </a:lnTo>
                  <a:lnTo>
                    <a:pt x="1255550" y="268615"/>
                  </a:lnTo>
                  <a:lnTo>
                    <a:pt x="1267660" y="224404"/>
                  </a:lnTo>
                  <a:lnTo>
                    <a:pt x="1282423" y="177926"/>
                  </a:lnTo>
                  <a:lnTo>
                    <a:pt x="1293630" y="134450"/>
                  </a:lnTo>
                  <a:lnTo>
                    <a:pt x="1295115" y="87267"/>
                  </a:lnTo>
                  <a:lnTo>
                    <a:pt x="129512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SMARTInkShape-849">
            <a:extLst>
              <a:ext uri="{FF2B5EF4-FFF2-40B4-BE49-F238E27FC236}">
                <a16:creationId xmlns:a16="http://schemas.microsoft.com/office/drawing/2014/main" id="{B2E940BF-FD04-4AF6-AFEE-BF72418AAF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593123" y="5124603"/>
            <a:ext cx="3663833" cy="869501"/>
          </a:xfrm>
          <a:custGeom>
            <a:avLst/>
            <a:gdLst/>
            <a:ahLst/>
            <a:cxnLst/>
            <a:rect l="0" t="0" r="0" b="0"/>
            <a:pathLst>
              <a:path w="3663833" h="869501">
                <a:moveTo>
                  <a:pt x="3638440" y="298297"/>
                </a:moveTo>
                <a:lnTo>
                  <a:pt x="3638440" y="298297"/>
                </a:lnTo>
                <a:lnTo>
                  <a:pt x="3641811" y="301668"/>
                </a:lnTo>
                <a:lnTo>
                  <a:pt x="3642804" y="301956"/>
                </a:lnTo>
                <a:lnTo>
                  <a:pt x="3643466" y="301442"/>
                </a:lnTo>
                <a:lnTo>
                  <a:pt x="3643907" y="300393"/>
                </a:lnTo>
                <a:lnTo>
                  <a:pt x="3644907" y="299695"/>
                </a:lnTo>
                <a:lnTo>
                  <a:pt x="3650180" y="298481"/>
                </a:lnTo>
                <a:lnTo>
                  <a:pt x="3663815" y="298297"/>
                </a:lnTo>
                <a:lnTo>
                  <a:pt x="3663832" y="301668"/>
                </a:lnTo>
                <a:lnTo>
                  <a:pt x="3660466" y="310506"/>
                </a:lnTo>
                <a:lnTo>
                  <a:pt x="3635020" y="347837"/>
                </a:lnTo>
                <a:lnTo>
                  <a:pt x="3593790" y="392963"/>
                </a:lnTo>
                <a:lnTo>
                  <a:pt x="3552501" y="434967"/>
                </a:lnTo>
                <a:lnTo>
                  <a:pt x="3509390" y="469348"/>
                </a:lnTo>
                <a:lnTo>
                  <a:pt x="3468701" y="498439"/>
                </a:lnTo>
                <a:lnTo>
                  <a:pt x="3430494" y="519641"/>
                </a:lnTo>
                <a:lnTo>
                  <a:pt x="3387894" y="542700"/>
                </a:lnTo>
                <a:lnTo>
                  <a:pt x="3343992" y="564035"/>
                </a:lnTo>
                <a:lnTo>
                  <a:pt x="3312605" y="579151"/>
                </a:lnTo>
                <a:lnTo>
                  <a:pt x="3279135" y="594571"/>
                </a:lnTo>
                <a:lnTo>
                  <a:pt x="3243094" y="608480"/>
                </a:lnTo>
                <a:lnTo>
                  <a:pt x="3204026" y="621717"/>
                </a:lnTo>
                <a:lnTo>
                  <a:pt x="3163851" y="635362"/>
                </a:lnTo>
                <a:lnTo>
                  <a:pt x="3124827" y="650833"/>
                </a:lnTo>
                <a:lnTo>
                  <a:pt x="3084436" y="667117"/>
                </a:lnTo>
                <a:lnTo>
                  <a:pt x="3042966" y="683056"/>
                </a:lnTo>
                <a:lnTo>
                  <a:pt x="3001016" y="697196"/>
                </a:lnTo>
                <a:lnTo>
                  <a:pt x="2956972" y="710535"/>
                </a:lnTo>
                <a:lnTo>
                  <a:pt x="2911527" y="723519"/>
                </a:lnTo>
                <a:lnTo>
                  <a:pt x="2865458" y="736346"/>
                </a:lnTo>
                <a:lnTo>
                  <a:pt x="2819113" y="750984"/>
                </a:lnTo>
                <a:lnTo>
                  <a:pt x="2772644" y="766191"/>
                </a:lnTo>
                <a:lnTo>
                  <a:pt x="2726121" y="780006"/>
                </a:lnTo>
                <a:lnTo>
                  <a:pt x="2702144" y="785947"/>
                </a:lnTo>
                <a:lnTo>
                  <a:pt x="2677692" y="791319"/>
                </a:lnTo>
                <a:lnTo>
                  <a:pt x="2652924" y="796312"/>
                </a:lnTo>
                <a:lnTo>
                  <a:pt x="2628652" y="801757"/>
                </a:lnTo>
                <a:lnTo>
                  <a:pt x="2604708" y="807504"/>
                </a:lnTo>
                <a:lnTo>
                  <a:pt x="2580985" y="813452"/>
                </a:lnTo>
                <a:lnTo>
                  <a:pt x="2556703" y="818828"/>
                </a:lnTo>
                <a:lnTo>
                  <a:pt x="2532049" y="823823"/>
                </a:lnTo>
                <a:lnTo>
                  <a:pt x="2507146" y="828565"/>
                </a:lnTo>
                <a:lnTo>
                  <a:pt x="2482783" y="833136"/>
                </a:lnTo>
                <a:lnTo>
                  <a:pt x="2458779" y="837595"/>
                </a:lnTo>
                <a:lnTo>
                  <a:pt x="2435016" y="841979"/>
                </a:lnTo>
                <a:lnTo>
                  <a:pt x="2410707" y="845607"/>
                </a:lnTo>
                <a:lnTo>
                  <a:pt x="2386035" y="848732"/>
                </a:lnTo>
                <a:lnTo>
                  <a:pt x="2361120" y="851520"/>
                </a:lnTo>
                <a:lnTo>
                  <a:pt x="2336748" y="854085"/>
                </a:lnTo>
                <a:lnTo>
                  <a:pt x="2312740" y="856500"/>
                </a:lnTo>
                <a:lnTo>
                  <a:pt x="2288973" y="858815"/>
                </a:lnTo>
                <a:lnTo>
                  <a:pt x="2264662" y="860359"/>
                </a:lnTo>
                <a:lnTo>
                  <a:pt x="2239988" y="861389"/>
                </a:lnTo>
                <a:lnTo>
                  <a:pt x="2215071" y="862075"/>
                </a:lnTo>
                <a:lnTo>
                  <a:pt x="2190700" y="863238"/>
                </a:lnTo>
                <a:lnTo>
                  <a:pt x="2166691" y="864719"/>
                </a:lnTo>
                <a:lnTo>
                  <a:pt x="2142924" y="866412"/>
                </a:lnTo>
                <a:lnTo>
                  <a:pt x="2118612" y="867540"/>
                </a:lnTo>
                <a:lnTo>
                  <a:pt x="2093938" y="868292"/>
                </a:lnTo>
                <a:lnTo>
                  <a:pt x="2069022" y="868794"/>
                </a:lnTo>
                <a:lnTo>
                  <a:pt x="2043945" y="869128"/>
                </a:lnTo>
                <a:lnTo>
                  <a:pt x="2018759" y="869351"/>
                </a:lnTo>
                <a:lnTo>
                  <a:pt x="1993503" y="869500"/>
                </a:lnTo>
                <a:lnTo>
                  <a:pt x="1968199" y="868893"/>
                </a:lnTo>
                <a:lnTo>
                  <a:pt x="1942862" y="867783"/>
                </a:lnTo>
                <a:lnTo>
                  <a:pt x="1917505" y="866338"/>
                </a:lnTo>
                <a:lnTo>
                  <a:pt x="1892133" y="864669"/>
                </a:lnTo>
                <a:lnTo>
                  <a:pt x="1866752" y="862850"/>
                </a:lnTo>
                <a:lnTo>
                  <a:pt x="1841365" y="860932"/>
                </a:lnTo>
                <a:lnTo>
                  <a:pt x="1815268" y="858243"/>
                </a:lnTo>
                <a:lnTo>
                  <a:pt x="1788697" y="855039"/>
                </a:lnTo>
                <a:lnTo>
                  <a:pt x="1761811" y="851492"/>
                </a:lnTo>
                <a:lnTo>
                  <a:pt x="1735421" y="848421"/>
                </a:lnTo>
                <a:lnTo>
                  <a:pt x="1709360" y="845669"/>
                </a:lnTo>
                <a:lnTo>
                  <a:pt x="1683520" y="843128"/>
                </a:lnTo>
                <a:lnTo>
                  <a:pt x="1657121" y="840024"/>
                </a:lnTo>
                <a:lnTo>
                  <a:pt x="1630349" y="836542"/>
                </a:lnTo>
                <a:lnTo>
                  <a:pt x="1603330" y="832810"/>
                </a:lnTo>
                <a:lnTo>
                  <a:pt x="1574733" y="828206"/>
                </a:lnTo>
                <a:lnTo>
                  <a:pt x="1545085" y="823020"/>
                </a:lnTo>
                <a:lnTo>
                  <a:pt x="1514737" y="817446"/>
                </a:lnTo>
                <a:lnTo>
                  <a:pt x="1485332" y="812318"/>
                </a:lnTo>
                <a:lnTo>
                  <a:pt x="1456557" y="807489"/>
                </a:lnTo>
                <a:lnTo>
                  <a:pt x="1428202" y="802858"/>
                </a:lnTo>
                <a:lnTo>
                  <a:pt x="1399420" y="797655"/>
                </a:lnTo>
                <a:lnTo>
                  <a:pt x="1370354" y="792068"/>
                </a:lnTo>
                <a:lnTo>
                  <a:pt x="1341099" y="786228"/>
                </a:lnTo>
                <a:lnTo>
                  <a:pt x="1313129" y="780218"/>
                </a:lnTo>
                <a:lnTo>
                  <a:pt x="1286016" y="774094"/>
                </a:lnTo>
                <a:lnTo>
                  <a:pt x="1259474" y="767895"/>
                </a:lnTo>
                <a:lnTo>
                  <a:pt x="1232607" y="760940"/>
                </a:lnTo>
                <a:lnTo>
                  <a:pt x="1205524" y="753482"/>
                </a:lnTo>
                <a:lnTo>
                  <a:pt x="1178296" y="745687"/>
                </a:lnTo>
                <a:lnTo>
                  <a:pt x="1151677" y="738374"/>
                </a:lnTo>
                <a:lnTo>
                  <a:pt x="1125464" y="731381"/>
                </a:lnTo>
                <a:lnTo>
                  <a:pt x="1099522" y="724603"/>
                </a:lnTo>
                <a:lnTo>
                  <a:pt x="1073056" y="717262"/>
                </a:lnTo>
                <a:lnTo>
                  <a:pt x="1046240" y="709546"/>
                </a:lnTo>
                <a:lnTo>
                  <a:pt x="1019189" y="701580"/>
                </a:lnTo>
                <a:lnTo>
                  <a:pt x="993396" y="693447"/>
                </a:lnTo>
                <a:lnTo>
                  <a:pt x="968437" y="685202"/>
                </a:lnTo>
                <a:lnTo>
                  <a:pt x="944038" y="676884"/>
                </a:lnTo>
                <a:lnTo>
                  <a:pt x="919305" y="669222"/>
                </a:lnTo>
                <a:lnTo>
                  <a:pt x="894350" y="661997"/>
                </a:lnTo>
                <a:lnTo>
                  <a:pt x="869247" y="655064"/>
                </a:lnTo>
                <a:lnTo>
                  <a:pt x="844750" y="647619"/>
                </a:lnTo>
                <a:lnTo>
                  <a:pt x="820657" y="639834"/>
                </a:lnTo>
                <a:lnTo>
                  <a:pt x="773897" y="623658"/>
                </a:lnTo>
                <a:lnTo>
                  <a:pt x="729597" y="607061"/>
                </a:lnTo>
                <a:lnTo>
                  <a:pt x="686389" y="590277"/>
                </a:lnTo>
                <a:lnTo>
                  <a:pt x="643667" y="574116"/>
                </a:lnTo>
                <a:lnTo>
                  <a:pt x="601161" y="559878"/>
                </a:lnTo>
                <a:lnTo>
                  <a:pt x="562514" y="544612"/>
                </a:lnTo>
                <a:lnTo>
                  <a:pt x="525817" y="528421"/>
                </a:lnTo>
                <a:lnTo>
                  <a:pt x="488340" y="511817"/>
                </a:lnTo>
                <a:lnTo>
                  <a:pt x="454281" y="496911"/>
                </a:lnTo>
                <a:lnTo>
                  <a:pt x="407339" y="474739"/>
                </a:lnTo>
                <a:lnTo>
                  <a:pt x="365914" y="450295"/>
                </a:lnTo>
                <a:lnTo>
                  <a:pt x="320311" y="420122"/>
                </a:lnTo>
                <a:lnTo>
                  <a:pt x="278743" y="389415"/>
                </a:lnTo>
                <a:lnTo>
                  <a:pt x="231691" y="349292"/>
                </a:lnTo>
                <a:lnTo>
                  <a:pt x="192713" y="303772"/>
                </a:lnTo>
                <a:lnTo>
                  <a:pt x="167437" y="273585"/>
                </a:lnTo>
                <a:lnTo>
                  <a:pt x="166620" y="271239"/>
                </a:lnTo>
                <a:lnTo>
                  <a:pt x="165372" y="269675"/>
                </a:lnTo>
                <a:lnTo>
                  <a:pt x="152393" y="260285"/>
                </a:lnTo>
                <a:lnTo>
                  <a:pt x="150412" y="276829"/>
                </a:lnTo>
                <a:lnTo>
                  <a:pt x="141750" y="322453"/>
                </a:lnTo>
                <a:lnTo>
                  <a:pt x="134710" y="366757"/>
                </a:lnTo>
                <a:lnTo>
                  <a:pt x="124688" y="411830"/>
                </a:lnTo>
                <a:lnTo>
                  <a:pt x="114178" y="456667"/>
                </a:lnTo>
                <a:lnTo>
                  <a:pt x="102899" y="499330"/>
                </a:lnTo>
                <a:lnTo>
                  <a:pt x="85850" y="545106"/>
                </a:lnTo>
                <a:lnTo>
                  <a:pt x="73735" y="591247"/>
                </a:lnTo>
                <a:lnTo>
                  <a:pt x="65459" y="605826"/>
                </a:lnTo>
                <a:lnTo>
                  <a:pt x="58436" y="613235"/>
                </a:lnTo>
                <a:lnTo>
                  <a:pt x="46475" y="620834"/>
                </a:lnTo>
                <a:lnTo>
                  <a:pt x="41602" y="621758"/>
                </a:lnTo>
                <a:lnTo>
                  <a:pt x="29468" y="622113"/>
                </a:lnTo>
                <a:lnTo>
                  <a:pt x="25265" y="620251"/>
                </a:lnTo>
                <a:lnTo>
                  <a:pt x="16818" y="613306"/>
                </a:lnTo>
                <a:lnTo>
                  <a:pt x="4123" y="592109"/>
                </a:lnTo>
                <a:lnTo>
                  <a:pt x="447" y="557479"/>
                </a:lnTo>
                <a:lnTo>
                  <a:pt x="0" y="517808"/>
                </a:lnTo>
                <a:lnTo>
                  <a:pt x="5687" y="473570"/>
                </a:lnTo>
                <a:lnTo>
                  <a:pt x="15091" y="437248"/>
                </a:lnTo>
                <a:lnTo>
                  <a:pt x="23366" y="398970"/>
                </a:lnTo>
                <a:lnTo>
                  <a:pt x="33735" y="357367"/>
                </a:lnTo>
                <a:lnTo>
                  <a:pt x="42295" y="317211"/>
                </a:lnTo>
                <a:lnTo>
                  <a:pt x="54161" y="274346"/>
                </a:lnTo>
                <a:lnTo>
                  <a:pt x="69357" y="231072"/>
                </a:lnTo>
                <a:lnTo>
                  <a:pt x="80366" y="191125"/>
                </a:lnTo>
                <a:lnTo>
                  <a:pt x="94995" y="153183"/>
                </a:lnTo>
                <a:lnTo>
                  <a:pt x="108856" y="108400"/>
                </a:lnTo>
                <a:lnTo>
                  <a:pt x="124776" y="65099"/>
                </a:lnTo>
                <a:lnTo>
                  <a:pt x="145506" y="20881"/>
                </a:lnTo>
                <a:lnTo>
                  <a:pt x="150686" y="12018"/>
                </a:lnTo>
                <a:lnTo>
                  <a:pt x="164348" y="363"/>
                </a:lnTo>
                <a:lnTo>
                  <a:pt x="168171" y="0"/>
                </a:lnTo>
                <a:lnTo>
                  <a:pt x="171813" y="1796"/>
                </a:lnTo>
                <a:lnTo>
                  <a:pt x="187055" y="16462"/>
                </a:lnTo>
                <a:lnTo>
                  <a:pt x="201386" y="38721"/>
                </a:lnTo>
                <a:lnTo>
                  <a:pt x="207977" y="50991"/>
                </a:lnTo>
                <a:lnTo>
                  <a:pt x="237255" y="93141"/>
                </a:lnTo>
                <a:lnTo>
                  <a:pt x="270278" y="126589"/>
                </a:lnTo>
                <a:lnTo>
                  <a:pt x="307953" y="151490"/>
                </a:lnTo>
                <a:lnTo>
                  <a:pt x="351247" y="170730"/>
                </a:lnTo>
                <a:lnTo>
                  <a:pt x="387864" y="183829"/>
                </a:lnTo>
                <a:lnTo>
                  <a:pt x="427406" y="194766"/>
                </a:lnTo>
                <a:lnTo>
                  <a:pt x="466639" y="202475"/>
                </a:lnTo>
                <a:lnTo>
                  <a:pt x="504369" y="209228"/>
                </a:lnTo>
                <a:lnTo>
                  <a:pt x="545990" y="21574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ARTInkShape-850">
            <a:extLst>
              <a:ext uri="{FF2B5EF4-FFF2-40B4-BE49-F238E27FC236}">
                <a16:creationId xmlns:a16="http://schemas.microsoft.com/office/drawing/2014/main" id="{D43267C5-1553-4600-8888-18E063AE6C6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741613" y="4356100"/>
            <a:ext cx="476234" cy="330201"/>
          </a:xfrm>
          <a:custGeom>
            <a:avLst/>
            <a:gdLst/>
            <a:ahLst/>
            <a:cxnLst/>
            <a:rect l="0" t="0" r="0" b="0"/>
            <a:pathLst>
              <a:path w="476234" h="330201">
                <a:moveTo>
                  <a:pt x="76200" y="0"/>
                </a:moveTo>
                <a:lnTo>
                  <a:pt x="76200" y="0"/>
                </a:lnTo>
                <a:lnTo>
                  <a:pt x="76200" y="5467"/>
                </a:lnTo>
                <a:lnTo>
                  <a:pt x="70732" y="11740"/>
                </a:lnTo>
                <a:lnTo>
                  <a:pt x="64827" y="57292"/>
                </a:lnTo>
                <a:lnTo>
                  <a:pt x="57084" y="98195"/>
                </a:lnTo>
                <a:lnTo>
                  <a:pt x="46203" y="143907"/>
                </a:lnTo>
                <a:lnTo>
                  <a:pt x="44480" y="191064"/>
                </a:lnTo>
                <a:lnTo>
                  <a:pt x="47829" y="201878"/>
                </a:lnTo>
                <a:lnTo>
                  <a:pt x="55434" y="215447"/>
                </a:lnTo>
                <a:lnTo>
                  <a:pt x="57093" y="219932"/>
                </a:lnTo>
                <a:lnTo>
                  <a:pt x="61288" y="226424"/>
                </a:lnTo>
                <a:lnTo>
                  <a:pt x="63550" y="232816"/>
                </a:lnTo>
                <a:lnTo>
                  <a:pt x="88893" y="260343"/>
                </a:lnTo>
                <a:lnTo>
                  <a:pt x="88899" y="265817"/>
                </a:lnTo>
                <a:lnTo>
                  <a:pt x="88900" y="260350"/>
                </a:lnTo>
                <a:lnTo>
                  <a:pt x="92270" y="260350"/>
                </a:lnTo>
                <a:lnTo>
                  <a:pt x="95807" y="262232"/>
                </a:lnTo>
                <a:lnTo>
                  <a:pt x="97738" y="263721"/>
                </a:lnTo>
                <a:lnTo>
                  <a:pt x="99731" y="264009"/>
                </a:lnTo>
                <a:lnTo>
                  <a:pt x="119797" y="260534"/>
                </a:lnTo>
                <a:lnTo>
                  <a:pt x="167246" y="260352"/>
                </a:lnTo>
                <a:lnTo>
                  <a:pt x="190218" y="261056"/>
                </a:lnTo>
                <a:lnTo>
                  <a:pt x="237121" y="270890"/>
                </a:lnTo>
                <a:lnTo>
                  <a:pt x="272535" y="277930"/>
                </a:lnTo>
                <a:lnTo>
                  <a:pt x="309671" y="290256"/>
                </a:lnTo>
                <a:lnTo>
                  <a:pt x="336486" y="296927"/>
                </a:lnTo>
                <a:lnTo>
                  <a:pt x="355169" y="303036"/>
                </a:lnTo>
                <a:lnTo>
                  <a:pt x="368172" y="306159"/>
                </a:lnTo>
                <a:lnTo>
                  <a:pt x="380962" y="309671"/>
                </a:lnTo>
                <a:lnTo>
                  <a:pt x="393688" y="312593"/>
                </a:lnTo>
                <a:lnTo>
                  <a:pt x="407260" y="316531"/>
                </a:lnTo>
                <a:lnTo>
                  <a:pt x="417440" y="318014"/>
                </a:lnTo>
                <a:lnTo>
                  <a:pt x="437743" y="325328"/>
                </a:lnTo>
                <a:lnTo>
                  <a:pt x="444104" y="329915"/>
                </a:lnTo>
                <a:lnTo>
                  <a:pt x="450849" y="330200"/>
                </a:lnTo>
                <a:lnTo>
                  <a:pt x="447478" y="330200"/>
                </a:lnTo>
                <a:lnTo>
                  <a:pt x="446485" y="329495"/>
                </a:lnTo>
                <a:lnTo>
                  <a:pt x="445823" y="328319"/>
                </a:lnTo>
                <a:lnTo>
                  <a:pt x="444892" y="321411"/>
                </a:lnTo>
                <a:lnTo>
                  <a:pt x="444500" y="275213"/>
                </a:lnTo>
                <a:lnTo>
                  <a:pt x="445205" y="239130"/>
                </a:lnTo>
                <a:lnTo>
                  <a:pt x="450261" y="212368"/>
                </a:lnTo>
                <a:lnTo>
                  <a:pt x="451381" y="193060"/>
                </a:lnTo>
                <a:lnTo>
                  <a:pt x="463488" y="146437"/>
                </a:lnTo>
                <a:lnTo>
                  <a:pt x="469244" y="122412"/>
                </a:lnTo>
                <a:lnTo>
                  <a:pt x="470411" y="108002"/>
                </a:lnTo>
                <a:lnTo>
                  <a:pt x="475341" y="93698"/>
                </a:lnTo>
                <a:lnTo>
                  <a:pt x="475980" y="83579"/>
                </a:lnTo>
                <a:lnTo>
                  <a:pt x="472538" y="68224"/>
                </a:lnTo>
                <a:lnTo>
                  <a:pt x="476233" y="45636"/>
                </a:lnTo>
                <a:lnTo>
                  <a:pt x="470781" y="39087"/>
                </a:lnTo>
                <a:lnTo>
                  <a:pt x="469906" y="31835"/>
                </a:lnTo>
                <a:lnTo>
                  <a:pt x="466531" y="31775"/>
                </a:lnTo>
                <a:lnTo>
                  <a:pt x="465537" y="31061"/>
                </a:lnTo>
                <a:lnTo>
                  <a:pt x="463560" y="25435"/>
                </a:lnTo>
                <a:lnTo>
                  <a:pt x="463550" y="25400"/>
                </a:lnTo>
                <a:lnTo>
                  <a:pt x="463550" y="29059"/>
                </a:lnTo>
                <a:lnTo>
                  <a:pt x="463550" y="25400"/>
                </a:lnTo>
                <a:lnTo>
                  <a:pt x="454711" y="25400"/>
                </a:lnTo>
                <a:lnTo>
                  <a:pt x="450684" y="23519"/>
                </a:lnTo>
                <a:lnTo>
                  <a:pt x="439539" y="15275"/>
                </a:lnTo>
                <a:lnTo>
                  <a:pt x="396237" y="6787"/>
                </a:lnTo>
                <a:lnTo>
                  <a:pt x="350796" y="6388"/>
                </a:lnTo>
                <a:lnTo>
                  <a:pt x="311928" y="5650"/>
                </a:lnTo>
                <a:lnTo>
                  <a:pt x="274249" y="3207"/>
                </a:lnTo>
                <a:lnTo>
                  <a:pt x="236049" y="5729"/>
                </a:lnTo>
                <a:lnTo>
                  <a:pt x="195237" y="6933"/>
                </a:lnTo>
                <a:lnTo>
                  <a:pt x="155504" y="11352"/>
                </a:lnTo>
                <a:lnTo>
                  <a:pt x="110679" y="15805"/>
                </a:lnTo>
                <a:lnTo>
                  <a:pt x="72218" y="23479"/>
                </a:lnTo>
                <a:lnTo>
                  <a:pt x="31381" y="29907"/>
                </a:lnTo>
                <a:lnTo>
                  <a:pt x="0" y="31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ARTInkShape-851">
            <a:extLst>
              <a:ext uri="{FF2B5EF4-FFF2-40B4-BE49-F238E27FC236}">
                <a16:creationId xmlns:a16="http://schemas.microsoft.com/office/drawing/2014/main" id="{A5FC4190-E51F-4664-9F68-15AA8020740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570916" y="5124714"/>
            <a:ext cx="342866" cy="72720"/>
          </a:xfrm>
          <a:custGeom>
            <a:avLst/>
            <a:gdLst/>
            <a:ahLst/>
            <a:cxnLst/>
            <a:rect l="0" t="0" r="0" b="0"/>
            <a:pathLst>
              <a:path w="342866" h="72720">
                <a:moveTo>
                  <a:pt x="139697" y="31486"/>
                </a:moveTo>
                <a:lnTo>
                  <a:pt x="139697" y="31486"/>
                </a:lnTo>
                <a:lnTo>
                  <a:pt x="148535" y="22648"/>
                </a:lnTo>
                <a:lnTo>
                  <a:pt x="156325" y="20502"/>
                </a:lnTo>
                <a:lnTo>
                  <a:pt x="183933" y="17055"/>
                </a:lnTo>
                <a:lnTo>
                  <a:pt x="198664" y="13805"/>
                </a:lnTo>
                <a:lnTo>
                  <a:pt x="208943" y="12339"/>
                </a:lnTo>
                <a:lnTo>
                  <a:pt x="223173" y="7530"/>
                </a:lnTo>
                <a:lnTo>
                  <a:pt x="268118" y="1739"/>
                </a:lnTo>
                <a:lnTo>
                  <a:pt x="281143" y="0"/>
                </a:lnTo>
                <a:lnTo>
                  <a:pt x="282678" y="618"/>
                </a:lnTo>
                <a:lnTo>
                  <a:pt x="283700" y="1735"/>
                </a:lnTo>
                <a:lnTo>
                  <a:pt x="285711" y="6011"/>
                </a:lnTo>
                <a:lnTo>
                  <a:pt x="291211" y="6079"/>
                </a:lnTo>
                <a:lnTo>
                  <a:pt x="286953" y="12993"/>
                </a:lnTo>
                <a:lnTo>
                  <a:pt x="286551" y="14924"/>
                </a:lnTo>
                <a:lnTo>
                  <a:pt x="282614" y="21013"/>
                </a:lnTo>
                <a:lnTo>
                  <a:pt x="265373" y="33612"/>
                </a:lnTo>
                <a:lnTo>
                  <a:pt x="258818" y="35959"/>
                </a:lnTo>
                <a:lnTo>
                  <a:pt x="214368" y="45626"/>
                </a:lnTo>
                <a:lnTo>
                  <a:pt x="183946" y="49890"/>
                </a:lnTo>
                <a:lnTo>
                  <a:pt x="139684" y="50498"/>
                </a:lnTo>
                <a:lnTo>
                  <a:pt x="96570" y="48652"/>
                </a:lnTo>
                <a:lnTo>
                  <a:pt x="50874" y="44448"/>
                </a:lnTo>
                <a:lnTo>
                  <a:pt x="30481" y="43532"/>
                </a:lnTo>
                <a:lnTo>
                  <a:pt x="3" y="37836"/>
                </a:lnTo>
                <a:lnTo>
                  <a:pt x="0" y="37836"/>
                </a:lnTo>
                <a:lnTo>
                  <a:pt x="22779" y="38542"/>
                </a:lnTo>
                <a:lnTo>
                  <a:pt x="64525" y="47296"/>
                </a:lnTo>
                <a:lnTo>
                  <a:pt x="105058" y="59090"/>
                </a:lnTo>
                <a:lnTo>
                  <a:pt x="148105" y="64572"/>
                </a:lnTo>
                <a:lnTo>
                  <a:pt x="190507" y="68926"/>
                </a:lnTo>
                <a:lnTo>
                  <a:pt x="232997" y="69499"/>
                </a:lnTo>
                <a:lnTo>
                  <a:pt x="269584" y="72719"/>
                </a:lnTo>
                <a:lnTo>
                  <a:pt x="316198" y="69708"/>
                </a:lnTo>
                <a:lnTo>
                  <a:pt x="338861" y="69588"/>
                </a:lnTo>
                <a:lnTo>
                  <a:pt x="340206" y="68881"/>
                </a:lnTo>
                <a:lnTo>
                  <a:pt x="341104" y="67705"/>
                </a:lnTo>
                <a:lnTo>
                  <a:pt x="342542" y="64119"/>
                </a:lnTo>
                <a:lnTo>
                  <a:pt x="342739" y="65510"/>
                </a:lnTo>
                <a:lnTo>
                  <a:pt x="342865" y="68781"/>
                </a:lnTo>
                <a:lnTo>
                  <a:pt x="337821" y="65063"/>
                </a:lnTo>
                <a:lnTo>
                  <a:pt x="332064" y="63777"/>
                </a:lnTo>
                <a:lnTo>
                  <a:pt x="323847" y="6323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ARTInkShape-852">
            <a:extLst>
              <a:ext uri="{FF2B5EF4-FFF2-40B4-BE49-F238E27FC236}">
                <a16:creationId xmlns:a16="http://schemas.microsoft.com/office/drawing/2014/main" id="{7AE5A7B5-30F5-4CE3-8C00-E4152A9DFB0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148069" y="1911357"/>
            <a:ext cx="272995" cy="558792"/>
          </a:xfrm>
          <a:custGeom>
            <a:avLst/>
            <a:gdLst/>
            <a:ahLst/>
            <a:cxnLst/>
            <a:rect l="0" t="0" r="0" b="0"/>
            <a:pathLst>
              <a:path w="272995" h="558792">
                <a:moveTo>
                  <a:pt x="139644" y="6343"/>
                </a:moveTo>
                <a:lnTo>
                  <a:pt x="139644" y="6343"/>
                </a:lnTo>
                <a:lnTo>
                  <a:pt x="139644" y="71"/>
                </a:lnTo>
                <a:lnTo>
                  <a:pt x="135985" y="8"/>
                </a:lnTo>
                <a:lnTo>
                  <a:pt x="137547" y="0"/>
                </a:lnTo>
                <a:lnTo>
                  <a:pt x="137540" y="703"/>
                </a:lnTo>
                <a:lnTo>
                  <a:pt x="134865" y="5064"/>
                </a:lnTo>
                <a:lnTo>
                  <a:pt x="133759" y="11530"/>
                </a:lnTo>
                <a:lnTo>
                  <a:pt x="133312" y="54656"/>
                </a:lnTo>
                <a:lnTo>
                  <a:pt x="133296" y="95473"/>
                </a:lnTo>
                <a:lnTo>
                  <a:pt x="133294" y="132526"/>
                </a:lnTo>
                <a:lnTo>
                  <a:pt x="128929" y="178180"/>
                </a:lnTo>
                <a:lnTo>
                  <a:pt x="125454" y="223783"/>
                </a:lnTo>
                <a:lnTo>
                  <a:pt x="118182" y="269976"/>
                </a:lnTo>
                <a:lnTo>
                  <a:pt x="114316" y="317436"/>
                </a:lnTo>
                <a:lnTo>
                  <a:pt x="109371" y="359632"/>
                </a:lnTo>
                <a:lnTo>
                  <a:pt x="111556" y="398724"/>
                </a:lnTo>
                <a:lnTo>
                  <a:pt x="113890" y="442159"/>
                </a:lnTo>
                <a:lnTo>
                  <a:pt x="114223" y="488806"/>
                </a:lnTo>
                <a:lnTo>
                  <a:pt x="114242" y="514822"/>
                </a:lnTo>
                <a:lnTo>
                  <a:pt x="114948" y="516779"/>
                </a:lnTo>
                <a:lnTo>
                  <a:pt x="116124" y="518084"/>
                </a:lnTo>
                <a:lnTo>
                  <a:pt x="120587" y="520689"/>
                </a:lnTo>
                <a:lnTo>
                  <a:pt x="117220" y="520692"/>
                </a:lnTo>
                <a:lnTo>
                  <a:pt x="116228" y="519987"/>
                </a:lnTo>
                <a:lnTo>
                  <a:pt x="115567" y="518811"/>
                </a:lnTo>
                <a:lnTo>
                  <a:pt x="106415" y="484295"/>
                </a:lnTo>
                <a:lnTo>
                  <a:pt x="91608" y="454895"/>
                </a:lnTo>
                <a:lnTo>
                  <a:pt x="77320" y="408508"/>
                </a:lnTo>
                <a:lnTo>
                  <a:pt x="63874" y="362384"/>
                </a:lnTo>
                <a:lnTo>
                  <a:pt x="63731" y="360121"/>
                </a:lnTo>
                <a:lnTo>
                  <a:pt x="61690" y="355724"/>
                </a:lnTo>
                <a:lnTo>
                  <a:pt x="53335" y="345027"/>
                </a:lnTo>
                <a:lnTo>
                  <a:pt x="51085" y="337800"/>
                </a:lnTo>
                <a:lnTo>
                  <a:pt x="38329" y="324130"/>
                </a:lnTo>
                <a:lnTo>
                  <a:pt x="26306" y="323845"/>
                </a:lnTo>
                <a:lnTo>
                  <a:pt x="22258" y="327215"/>
                </a:lnTo>
                <a:lnTo>
                  <a:pt x="20444" y="330751"/>
                </a:lnTo>
                <a:lnTo>
                  <a:pt x="19961" y="332682"/>
                </a:lnTo>
                <a:lnTo>
                  <a:pt x="18933" y="333969"/>
                </a:lnTo>
                <a:lnTo>
                  <a:pt x="15909" y="335399"/>
                </a:lnTo>
                <a:lnTo>
                  <a:pt x="14820" y="336486"/>
                </a:lnTo>
                <a:lnTo>
                  <a:pt x="7745" y="349364"/>
                </a:lnTo>
                <a:lnTo>
                  <a:pt x="4450" y="373322"/>
                </a:lnTo>
                <a:lnTo>
                  <a:pt x="1946" y="378289"/>
                </a:lnTo>
                <a:lnTo>
                  <a:pt x="834" y="382849"/>
                </a:lnTo>
                <a:lnTo>
                  <a:pt x="3778" y="396594"/>
                </a:lnTo>
                <a:lnTo>
                  <a:pt x="0" y="440289"/>
                </a:lnTo>
                <a:lnTo>
                  <a:pt x="660" y="458192"/>
                </a:lnTo>
                <a:lnTo>
                  <a:pt x="4971" y="471136"/>
                </a:lnTo>
                <a:lnTo>
                  <a:pt x="7783" y="482961"/>
                </a:lnTo>
                <a:lnTo>
                  <a:pt x="20445" y="520255"/>
                </a:lnTo>
                <a:lnTo>
                  <a:pt x="29062" y="531219"/>
                </a:lnTo>
                <a:lnTo>
                  <a:pt x="37058" y="550304"/>
                </a:lnTo>
                <a:lnTo>
                  <a:pt x="43424" y="557723"/>
                </a:lnTo>
                <a:lnTo>
                  <a:pt x="45844" y="558317"/>
                </a:lnTo>
                <a:lnTo>
                  <a:pt x="71918" y="558791"/>
                </a:lnTo>
                <a:lnTo>
                  <a:pt x="76147" y="556911"/>
                </a:lnTo>
                <a:lnTo>
                  <a:pt x="80378" y="554429"/>
                </a:lnTo>
                <a:lnTo>
                  <a:pt x="86727" y="552326"/>
                </a:lnTo>
                <a:lnTo>
                  <a:pt x="93077" y="548253"/>
                </a:lnTo>
                <a:lnTo>
                  <a:pt x="99427" y="546028"/>
                </a:lnTo>
                <a:lnTo>
                  <a:pt x="144635" y="509314"/>
                </a:lnTo>
                <a:lnTo>
                  <a:pt x="151941" y="500153"/>
                </a:lnTo>
                <a:lnTo>
                  <a:pt x="177341" y="455665"/>
                </a:lnTo>
                <a:lnTo>
                  <a:pt x="195908" y="412654"/>
                </a:lnTo>
                <a:lnTo>
                  <a:pt x="220185" y="369168"/>
                </a:lnTo>
                <a:lnTo>
                  <a:pt x="248922" y="322553"/>
                </a:lnTo>
                <a:lnTo>
                  <a:pt x="272994" y="28574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4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F965-9C60-4827-8B03-01CF8AF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Straightline Code for F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B96E514-3287-494C-B4A2-6A41F1FF8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7"/>
          <a:stretch>
            <a:fillRect/>
          </a:stretch>
        </p:blipFill>
        <p:spPr>
          <a:xfrm>
            <a:off x="91359" y="2558311"/>
            <a:ext cx="11333595" cy="36324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D048B-C3F7-4E72-AD0F-83316E17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105C8278-9556-47C9-8064-8EFB9060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75206"/>
              </p:ext>
            </p:extLst>
          </p:nvPr>
        </p:nvGraphicFramePr>
        <p:xfrm>
          <a:off x="5138904" y="1422201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:a16="http://schemas.microsoft.com/office/drawing/2014/main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:a16="http://schemas.microsoft.com/office/drawing/2014/main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16440"/>
                  </a:ext>
                </a:extLst>
              </a:tr>
            </a:tbl>
          </a:graphicData>
        </a:graphic>
      </p:graphicFrame>
      <p:grpSp>
        <p:nvGrpSpPr>
          <p:cNvPr id="41" name="SMARTInkShape-Group268">
            <a:extLst>
              <a:ext uri="{FF2B5EF4-FFF2-40B4-BE49-F238E27FC236}">
                <a16:creationId xmlns:a16="http://schemas.microsoft.com/office/drawing/2014/main" id="{2DCE4B2B-5299-40B3-824F-2D17BFA9EE7F}"/>
              </a:ext>
            </a:extLst>
          </p:cNvPr>
          <p:cNvGrpSpPr/>
          <p:nvPr/>
        </p:nvGrpSpPr>
        <p:grpSpPr>
          <a:xfrm>
            <a:off x="1604962" y="5314950"/>
            <a:ext cx="609220" cy="311151"/>
            <a:chOff x="1604962" y="5314950"/>
            <a:chExt cx="609220" cy="311151"/>
          </a:xfrm>
        </p:grpSpPr>
        <p:sp>
          <p:nvSpPr>
            <p:cNvPr id="38" name="SMARTInkShape-1116">
              <a:extLst>
                <a:ext uri="{FF2B5EF4-FFF2-40B4-BE49-F238E27FC236}">
                  <a16:creationId xmlns:a16="http://schemas.microsoft.com/office/drawing/2014/main" id="{C397B125-D3DD-47CF-9247-FBF0AEEA16B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018729" y="5365750"/>
              <a:ext cx="195453" cy="176799"/>
            </a:xfrm>
            <a:custGeom>
              <a:avLst/>
              <a:gdLst/>
              <a:ahLst/>
              <a:cxnLst/>
              <a:rect l="0" t="0" r="0" b="0"/>
              <a:pathLst>
                <a:path w="195453" h="176799">
                  <a:moveTo>
                    <a:pt x="87884" y="0"/>
                  </a:moveTo>
                  <a:lnTo>
                    <a:pt x="87884" y="0"/>
                  </a:lnTo>
                  <a:lnTo>
                    <a:pt x="76328" y="0"/>
                  </a:lnTo>
                  <a:lnTo>
                    <a:pt x="75946" y="706"/>
                  </a:lnTo>
                  <a:lnTo>
                    <a:pt x="75522" y="3371"/>
                  </a:lnTo>
                  <a:lnTo>
                    <a:pt x="71571" y="6908"/>
                  </a:lnTo>
                  <a:lnTo>
                    <a:pt x="65817" y="10126"/>
                  </a:lnTo>
                  <a:lnTo>
                    <a:pt x="60908" y="11556"/>
                  </a:lnTo>
                  <a:lnTo>
                    <a:pt x="56374" y="15955"/>
                  </a:lnTo>
                  <a:lnTo>
                    <a:pt x="33448" y="51764"/>
                  </a:lnTo>
                  <a:lnTo>
                    <a:pt x="22620" y="74509"/>
                  </a:lnTo>
                  <a:lnTo>
                    <a:pt x="13042" y="90281"/>
                  </a:lnTo>
                  <a:lnTo>
                    <a:pt x="7617" y="106478"/>
                  </a:lnTo>
                  <a:lnTo>
                    <a:pt x="0" y="137497"/>
                  </a:lnTo>
                  <a:lnTo>
                    <a:pt x="2656" y="150258"/>
                  </a:lnTo>
                  <a:lnTo>
                    <a:pt x="7911" y="159605"/>
                  </a:lnTo>
                  <a:lnTo>
                    <a:pt x="13937" y="166843"/>
                  </a:lnTo>
                  <a:lnTo>
                    <a:pt x="19976" y="169403"/>
                  </a:lnTo>
                  <a:lnTo>
                    <a:pt x="56619" y="176798"/>
                  </a:lnTo>
                  <a:lnTo>
                    <a:pt x="71956" y="174132"/>
                  </a:lnTo>
                  <a:lnTo>
                    <a:pt x="112761" y="160070"/>
                  </a:lnTo>
                  <a:lnTo>
                    <a:pt x="159193" y="130569"/>
                  </a:lnTo>
                  <a:lnTo>
                    <a:pt x="174772" y="114169"/>
                  </a:lnTo>
                  <a:lnTo>
                    <a:pt x="192933" y="81134"/>
                  </a:lnTo>
                  <a:lnTo>
                    <a:pt x="195452" y="68104"/>
                  </a:lnTo>
                  <a:lnTo>
                    <a:pt x="192349" y="54751"/>
                  </a:lnTo>
                  <a:lnTo>
                    <a:pt x="186994" y="47147"/>
                  </a:lnTo>
                  <a:lnTo>
                    <a:pt x="177927" y="37018"/>
                  </a:lnTo>
                  <a:lnTo>
                    <a:pt x="171647" y="29152"/>
                  </a:lnTo>
                  <a:lnTo>
                    <a:pt x="156917" y="18202"/>
                  </a:lnTo>
                  <a:lnTo>
                    <a:pt x="125261" y="8819"/>
                  </a:lnTo>
                  <a:lnTo>
                    <a:pt x="94138" y="6675"/>
                  </a:lnTo>
                  <a:lnTo>
                    <a:pt x="43434" y="190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1117">
              <a:extLst>
                <a:ext uri="{FF2B5EF4-FFF2-40B4-BE49-F238E27FC236}">
                  <a16:creationId xmlns:a16="http://schemas.microsoft.com/office/drawing/2014/main" id="{3A13D266-8078-4AA7-B4FF-29F77D44FCD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604962" y="5391157"/>
              <a:ext cx="184152" cy="234944"/>
            </a:xfrm>
            <a:custGeom>
              <a:avLst/>
              <a:gdLst/>
              <a:ahLst/>
              <a:cxnLst/>
              <a:rect l="0" t="0" r="0" b="0"/>
              <a:pathLst>
                <a:path w="184152" h="234944">
                  <a:moveTo>
                    <a:pt x="184151" y="19043"/>
                  </a:moveTo>
                  <a:lnTo>
                    <a:pt x="184151" y="19043"/>
                  </a:lnTo>
                  <a:lnTo>
                    <a:pt x="184151" y="3050"/>
                  </a:lnTo>
                  <a:lnTo>
                    <a:pt x="183445" y="2031"/>
                  </a:lnTo>
                  <a:lnTo>
                    <a:pt x="182269" y="1352"/>
                  </a:lnTo>
                  <a:lnTo>
                    <a:pt x="177823" y="0"/>
                  </a:lnTo>
                  <a:lnTo>
                    <a:pt x="174436" y="3366"/>
                  </a:lnTo>
                  <a:lnTo>
                    <a:pt x="170896" y="5020"/>
                  </a:lnTo>
                  <a:lnTo>
                    <a:pt x="168964" y="5461"/>
                  </a:lnTo>
                  <a:lnTo>
                    <a:pt x="167676" y="6461"/>
                  </a:lnTo>
                  <a:lnTo>
                    <a:pt x="142870" y="38662"/>
                  </a:lnTo>
                  <a:lnTo>
                    <a:pt x="139698" y="46813"/>
                  </a:lnTo>
                  <a:lnTo>
                    <a:pt x="129927" y="61662"/>
                  </a:lnTo>
                  <a:lnTo>
                    <a:pt x="128951" y="64389"/>
                  </a:lnTo>
                  <a:lnTo>
                    <a:pt x="124105" y="69300"/>
                  </a:lnTo>
                  <a:lnTo>
                    <a:pt x="112866" y="78203"/>
                  </a:lnTo>
                  <a:lnTo>
                    <a:pt x="93396" y="106223"/>
                  </a:lnTo>
                  <a:lnTo>
                    <a:pt x="86665" y="112118"/>
                  </a:lnTo>
                  <a:lnTo>
                    <a:pt x="50670" y="154310"/>
                  </a:lnTo>
                  <a:lnTo>
                    <a:pt x="38062" y="168248"/>
                  </a:lnTo>
                  <a:lnTo>
                    <a:pt x="17634" y="186675"/>
                  </a:lnTo>
                  <a:lnTo>
                    <a:pt x="10007" y="198377"/>
                  </a:lnTo>
                  <a:lnTo>
                    <a:pt x="7434" y="207332"/>
                  </a:lnTo>
                  <a:lnTo>
                    <a:pt x="4683" y="222643"/>
                  </a:lnTo>
                  <a:lnTo>
                    <a:pt x="0" y="23494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1118">
              <a:extLst>
                <a:ext uri="{FF2B5EF4-FFF2-40B4-BE49-F238E27FC236}">
                  <a16:creationId xmlns:a16="http://schemas.microsoft.com/office/drawing/2014/main" id="{F84D0C90-42E1-4085-90E5-6BF40694071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662115" y="5314950"/>
              <a:ext cx="190499" cy="285751"/>
            </a:xfrm>
            <a:custGeom>
              <a:avLst/>
              <a:gdLst/>
              <a:ahLst/>
              <a:cxnLst/>
              <a:rect l="0" t="0" r="0" b="0"/>
              <a:pathLst>
                <a:path w="190499" h="285751">
                  <a:moveTo>
                    <a:pt x="6348" y="0"/>
                  </a:moveTo>
                  <a:lnTo>
                    <a:pt x="6348" y="0"/>
                  </a:lnTo>
                  <a:lnTo>
                    <a:pt x="5642" y="40313"/>
                  </a:lnTo>
                  <a:lnTo>
                    <a:pt x="880" y="52651"/>
                  </a:lnTo>
                  <a:lnTo>
                    <a:pt x="0" y="96704"/>
                  </a:lnTo>
                  <a:lnTo>
                    <a:pt x="703" y="112244"/>
                  </a:lnTo>
                  <a:lnTo>
                    <a:pt x="13346" y="143859"/>
                  </a:lnTo>
                  <a:lnTo>
                    <a:pt x="43531" y="188407"/>
                  </a:lnTo>
                  <a:lnTo>
                    <a:pt x="78923" y="229306"/>
                  </a:lnTo>
                  <a:lnTo>
                    <a:pt x="90489" y="234689"/>
                  </a:lnTo>
                  <a:lnTo>
                    <a:pt x="114327" y="255054"/>
                  </a:lnTo>
                  <a:lnTo>
                    <a:pt x="144650" y="271242"/>
                  </a:lnTo>
                  <a:lnTo>
                    <a:pt x="180772" y="279374"/>
                  </a:lnTo>
                  <a:lnTo>
                    <a:pt x="186518" y="279393"/>
                  </a:lnTo>
                  <a:lnTo>
                    <a:pt x="187845" y="280101"/>
                  </a:lnTo>
                  <a:lnTo>
                    <a:pt x="188729" y="281278"/>
                  </a:lnTo>
                  <a:lnTo>
                    <a:pt x="190498" y="2857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SMARTInkShape-1119">
            <a:extLst>
              <a:ext uri="{FF2B5EF4-FFF2-40B4-BE49-F238E27FC236}">
                <a16:creationId xmlns:a16="http://schemas.microsoft.com/office/drawing/2014/main" id="{20F39222-179D-400A-BCE8-44C7DE2CEFE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40263" y="1117688"/>
            <a:ext cx="424429" cy="469699"/>
          </a:xfrm>
          <a:custGeom>
            <a:avLst/>
            <a:gdLst/>
            <a:ahLst/>
            <a:cxnLst/>
            <a:rect l="0" t="0" r="0" b="0"/>
            <a:pathLst>
              <a:path w="424429" h="469699">
                <a:moveTo>
                  <a:pt x="0" y="139612"/>
                </a:moveTo>
                <a:lnTo>
                  <a:pt x="0" y="139612"/>
                </a:lnTo>
                <a:lnTo>
                  <a:pt x="11933" y="134586"/>
                </a:lnTo>
                <a:lnTo>
                  <a:pt x="14305" y="134145"/>
                </a:lnTo>
                <a:lnTo>
                  <a:pt x="18823" y="131773"/>
                </a:lnTo>
                <a:lnTo>
                  <a:pt x="21015" y="130153"/>
                </a:lnTo>
                <a:lnTo>
                  <a:pt x="27214" y="128352"/>
                </a:lnTo>
                <a:lnTo>
                  <a:pt x="63701" y="121899"/>
                </a:lnTo>
                <a:lnTo>
                  <a:pt x="108953" y="105935"/>
                </a:lnTo>
                <a:lnTo>
                  <a:pt x="155485" y="90100"/>
                </a:lnTo>
                <a:lnTo>
                  <a:pt x="197041" y="72525"/>
                </a:lnTo>
                <a:lnTo>
                  <a:pt x="239221" y="58470"/>
                </a:lnTo>
                <a:lnTo>
                  <a:pt x="285197" y="39800"/>
                </a:lnTo>
                <a:lnTo>
                  <a:pt x="327304" y="26959"/>
                </a:lnTo>
                <a:lnTo>
                  <a:pt x="368045" y="9693"/>
                </a:lnTo>
                <a:lnTo>
                  <a:pt x="408145" y="2693"/>
                </a:lnTo>
                <a:lnTo>
                  <a:pt x="417517" y="5653"/>
                </a:lnTo>
                <a:lnTo>
                  <a:pt x="422002" y="9452"/>
                </a:lnTo>
                <a:lnTo>
                  <a:pt x="423917" y="14971"/>
                </a:lnTo>
                <a:lnTo>
                  <a:pt x="424428" y="18418"/>
                </a:lnTo>
                <a:lnTo>
                  <a:pt x="423114" y="26011"/>
                </a:lnTo>
                <a:lnTo>
                  <a:pt x="413151" y="45754"/>
                </a:lnTo>
                <a:lnTo>
                  <a:pt x="385945" y="85955"/>
                </a:lnTo>
                <a:lnTo>
                  <a:pt x="353533" y="127093"/>
                </a:lnTo>
                <a:lnTo>
                  <a:pt x="312994" y="174339"/>
                </a:lnTo>
                <a:lnTo>
                  <a:pt x="281227" y="215982"/>
                </a:lnTo>
                <a:lnTo>
                  <a:pt x="254360" y="254808"/>
                </a:lnTo>
                <a:lnTo>
                  <a:pt x="226060" y="298201"/>
                </a:lnTo>
                <a:lnTo>
                  <a:pt x="215147" y="319951"/>
                </a:lnTo>
                <a:lnTo>
                  <a:pt x="180861" y="365629"/>
                </a:lnTo>
                <a:lnTo>
                  <a:pt x="179160" y="370121"/>
                </a:lnTo>
                <a:lnTo>
                  <a:pt x="178001" y="371602"/>
                </a:lnTo>
                <a:lnTo>
                  <a:pt x="173704" y="374390"/>
                </a:lnTo>
                <a:lnTo>
                  <a:pt x="171746" y="379914"/>
                </a:lnTo>
                <a:lnTo>
                  <a:pt x="169700" y="378587"/>
                </a:lnTo>
                <a:lnTo>
                  <a:pt x="166008" y="375357"/>
                </a:lnTo>
                <a:lnTo>
                  <a:pt x="165369" y="371427"/>
                </a:lnTo>
                <a:lnTo>
                  <a:pt x="165104" y="328893"/>
                </a:lnTo>
                <a:lnTo>
                  <a:pt x="165100" y="289456"/>
                </a:lnTo>
                <a:lnTo>
                  <a:pt x="165100" y="247504"/>
                </a:lnTo>
                <a:lnTo>
                  <a:pt x="165805" y="205221"/>
                </a:lnTo>
                <a:lnTo>
                  <a:pt x="168244" y="171360"/>
                </a:lnTo>
                <a:lnTo>
                  <a:pt x="167913" y="144080"/>
                </a:lnTo>
                <a:lnTo>
                  <a:pt x="168520" y="115536"/>
                </a:lnTo>
                <a:lnTo>
                  <a:pt x="166255" y="77123"/>
                </a:lnTo>
                <a:lnTo>
                  <a:pt x="171084" y="33603"/>
                </a:lnTo>
                <a:lnTo>
                  <a:pt x="171377" y="18483"/>
                </a:lnTo>
                <a:lnTo>
                  <a:pt x="173299" y="13340"/>
                </a:lnTo>
                <a:lnTo>
                  <a:pt x="176911" y="7660"/>
                </a:lnTo>
                <a:lnTo>
                  <a:pt x="177776" y="210"/>
                </a:lnTo>
                <a:lnTo>
                  <a:pt x="174421" y="0"/>
                </a:lnTo>
                <a:lnTo>
                  <a:pt x="173431" y="676"/>
                </a:lnTo>
                <a:lnTo>
                  <a:pt x="172770" y="1833"/>
                </a:lnTo>
                <a:lnTo>
                  <a:pt x="172037" y="5705"/>
                </a:lnTo>
                <a:lnTo>
                  <a:pt x="167101" y="51761"/>
                </a:lnTo>
                <a:lnTo>
                  <a:pt x="165275" y="98968"/>
                </a:lnTo>
                <a:lnTo>
                  <a:pt x="168493" y="136298"/>
                </a:lnTo>
                <a:lnTo>
                  <a:pt x="182994" y="177833"/>
                </a:lnTo>
                <a:lnTo>
                  <a:pt x="195759" y="208232"/>
                </a:lnTo>
                <a:lnTo>
                  <a:pt x="228790" y="254546"/>
                </a:lnTo>
                <a:lnTo>
                  <a:pt x="255947" y="297767"/>
                </a:lnTo>
                <a:lnTo>
                  <a:pt x="285740" y="344659"/>
                </a:lnTo>
                <a:lnTo>
                  <a:pt x="307385" y="386867"/>
                </a:lnTo>
                <a:lnTo>
                  <a:pt x="317470" y="431580"/>
                </a:lnTo>
                <a:lnTo>
                  <a:pt x="320940" y="445157"/>
                </a:lnTo>
                <a:lnTo>
                  <a:pt x="319499" y="451328"/>
                </a:lnTo>
                <a:lnTo>
                  <a:pt x="312737" y="463258"/>
                </a:lnTo>
                <a:lnTo>
                  <a:pt x="312208" y="465443"/>
                </a:lnTo>
                <a:lnTo>
                  <a:pt x="310444" y="466899"/>
                </a:lnTo>
                <a:lnTo>
                  <a:pt x="301925" y="468949"/>
                </a:lnTo>
                <a:lnTo>
                  <a:pt x="286791" y="469698"/>
                </a:lnTo>
                <a:lnTo>
                  <a:pt x="274847" y="466407"/>
                </a:lnTo>
                <a:lnTo>
                  <a:pt x="246367" y="446044"/>
                </a:lnTo>
                <a:lnTo>
                  <a:pt x="213955" y="399569"/>
                </a:lnTo>
                <a:lnTo>
                  <a:pt x="189268" y="359415"/>
                </a:lnTo>
                <a:lnTo>
                  <a:pt x="165495" y="317368"/>
                </a:lnTo>
                <a:lnTo>
                  <a:pt x="144760" y="273516"/>
                </a:lnTo>
                <a:lnTo>
                  <a:pt x="116341" y="228544"/>
                </a:lnTo>
                <a:lnTo>
                  <a:pt x="80963" y="182019"/>
                </a:lnTo>
                <a:lnTo>
                  <a:pt x="57150" y="15231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ARTInkShape-1120">
            <a:extLst>
              <a:ext uri="{FF2B5EF4-FFF2-40B4-BE49-F238E27FC236}">
                <a16:creationId xmlns:a16="http://schemas.microsoft.com/office/drawing/2014/main" id="{D2A3E97E-B778-4458-A82C-DEC03BD08D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5852" y="2863851"/>
            <a:ext cx="514261" cy="2933700"/>
          </a:xfrm>
          <a:custGeom>
            <a:avLst/>
            <a:gdLst/>
            <a:ahLst/>
            <a:cxnLst/>
            <a:rect l="0" t="0" r="0" b="0"/>
            <a:pathLst>
              <a:path w="514261" h="2933700">
                <a:moveTo>
                  <a:pt x="514260" y="44449"/>
                </a:moveTo>
                <a:lnTo>
                  <a:pt x="514260" y="44449"/>
                </a:lnTo>
                <a:lnTo>
                  <a:pt x="514260" y="15678"/>
                </a:lnTo>
                <a:lnTo>
                  <a:pt x="513555" y="14685"/>
                </a:lnTo>
                <a:lnTo>
                  <a:pt x="512379" y="14023"/>
                </a:lnTo>
                <a:lnTo>
                  <a:pt x="507933" y="12706"/>
                </a:lnTo>
                <a:lnTo>
                  <a:pt x="507911" y="6427"/>
                </a:lnTo>
                <a:lnTo>
                  <a:pt x="501638" y="77"/>
                </a:lnTo>
                <a:lnTo>
                  <a:pt x="480362" y="0"/>
                </a:lnTo>
                <a:lnTo>
                  <a:pt x="476146" y="1881"/>
                </a:lnTo>
                <a:lnTo>
                  <a:pt x="429398" y="30344"/>
                </a:lnTo>
                <a:lnTo>
                  <a:pt x="383025" y="68027"/>
                </a:lnTo>
                <a:lnTo>
                  <a:pt x="335468" y="103123"/>
                </a:lnTo>
                <a:lnTo>
                  <a:pt x="290364" y="149116"/>
                </a:lnTo>
                <a:lnTo>
                  <a:pt x="263829" y="190823"/>
                </a:lnTo>
                <a:lnTo>
                  <a:pt x="234494" y="231037"/>
                </a:lnTo>
                <a:lnTo>
                  <a:pt x="196728" y="278173"/>
                </a:lnTo>
                <a:lnTo>
                  <a:pt x="170032" y="322921"/>
                </a:lnTo>
                <a:lnTo>
                  <a:pt x="135025" y="369542"/>
                </a:lnTo>
                <a:lnTo>
                  <a:pt x="112326" y="410796"/>
                </a:lnTo>
                <a:lnTo>
                  <a:pt x="90958" y="452987"/>
                </a:lnTo>
                <a:lnTo>
                  <a:pt x="71646" y="495302"/>
                </a:lnTo>
                <a:lnTo>
                  <a:pt x="54356" y="538338"/>
                </a:lnTo>
                <a:lnTo>
                  <a:pt x="37071" y="585433"/>
                </a:lnTo>
                <a:lnTo>
                  <a:pt x="26954" y="625078"/>
                </a:lnTo>
                <a:lnTo>
                  <a:pt x="13980" y="664998"/>
                </a:lnTo>
                <a:lnTo>
                  <a:pt x="6571" y="708852"/>
                </a:lnTo>
                <a:lnTo>
                  <a:pt x="927" y="751385"/>
                </a:lnTo>
                <a:lnTo>
                  <a:pt x="0" y="796746"/>
                </a:lnTo>
                <a:lnTo>
                  <a:pt x="3308" y="818156"/>
                </a:lnTo>
                <a:lnTo>
                  <a:pt x="26850" y="864884"/>
                </a:lnTo>
                <a:lnTo>
                  <a:pt x="42548" y="885882"/>
                </a:lnTo>
                <a:lnTo>
                  <a:pt x="86440" y="930424"/>
                </a:lnTo>
                <a:lnTo>
                  <a:pt x="130876" y="972780"/>
                </a:lnTo>
                <a:lnTo>
                  <a:pt x="165000" y="1013295"/>
                </a:lnTo>
                <a:lnTo>
                  <a:pt x="189176" y="1054823"/>
                </a:lnTo>
                <a:lnTo>
                  <a:pt x="212909" y="1098592"/>
                </a:lnTo>
                <a:lnTo>
                  <a:pt x="226583" y="1141120"/>
                </a:lnTo>
                <a:lnTo>
                  <a:pt x="233865" y="1183457"/>
                </a:lnTo>
                <a:lnTo>
                  <a:pt x="234822" y="1230110"/>
                </a:lnTo>
                <a:lnTo>
                  <a:pt x="232975" y="1267194"/>
                </a:lnTo>
                <a:lnTo>
                  <a:pt x="223615" y="1314587"/>
                </a:lnTo>
                <a:lnTo>
                  <a:pt x="207318" y="1359787"/>
                </a:lnTo>
                <a:lnTo>
                  <a:pt x="182400" y="1402003"/>
                </a:lnTo>
                <a:lnTo>
                  <a:pt x="162283" y="1440625"/>
                </a:lnTo>
                <a:lnTo>
                  <a:pt x="135106" y="1479935"/>
                </a:lnTo>
                <a:lnTo>
                  <a:pt x="129142" y="1491009"/>
                </a:lnTo>
                <a:lnTo>
                  <a:pt x="100570" y="1527508"/>
                </a:lnTo>
                <a:lnTo>
                  <a:pt x="83426" y="1559036"/>
                </a:lnTo>
                <a:lnTo>
                  <a:pt x="57096" y="1596541"/>
                </a:lnTo>
                <a:lnTo>
                  <a:pt x="54967" y="1597761"/>
                </a:lnTo>
                <a:lnTo>
                  <a:pt x="53548" y="1599279"/>
                </a:lnTo>
                <a:lnTo>
                  <a:pt x="45851" y="1612969"/>
                </a:lnTo>
                <a:lnTo>
                  <a:pt x="45354" y="1615062"/>
                </a:lnTo>
                <a:lnTo>
                  <a:pt x="39465" y="1625605"/>
                </a:lnTo>
                <a:lnTo>
                  <a:pt x="38980" y="1627720"/>
                </a:lnTo>
                <a:lnTo>
                  <a:pt x="32628" y="1637045"/>
                </a:lnTo>
                <a:lnTo>
                  <a:pt x="30209" y="1637742"/>
                </a:lnTo>
                <a:lnTo>
                  <a:pt x="26278" y="1638189"/>
                </a:lnTo>
                <a:lnTo>
                  <a:pt x="19045" y="1644571"/>
                </a:lnTo>
                <a:lnTo>
                  <a:pt x="22357" y="1644626"/>
                </a:lnTo>
                <a:lnTo>
                  <a:pt x="23341" y="1645339"/>
                </a:lnTo>
                <a:lnTo>
                  <a:pt x="24435" y="1648013"/>
                </a:lnTo>
                <a:lnTo>
                  <a:pt x="25432" y="1649008"/>
                </a:lnTo>
                <a:lnTo>
                  <a:pt x="28422" y="1650115"/>
                </a:lnTo>
                <a:lnTo>
                  <a:pt x="34072" y="1650737"/>
                </a:lnTo>
                <a:lnTo>
                  <a:pt x="35385" y="1651530"/>
                </a:lnTo>
                <a:lnTo>
                  <a:pt x="36260" y="1652764"/>
                </a:lnTo>
                <a:lnTo>
                  <a:pt x="36843" y="1654292"/>
                </a:lnTo>
                <a:lnTo>
                  <a:pt x="38644" y="1655311"/>
                </a:lnTo>
                <a:lnTo>
                  <a:pt x="85228" y="1664225"/>
                </a:lnTo>
                <a:lnTo>
                  <a:pt x="131018" y="1682639"/>
                </a:lnTo>
                <a:lnTo>
                  <a:pt x="142317" y="1688282"/>
                </a:lnTo>
                <a:lnTo>
                  <a:pt x="153896" y="1698578"/>
                </a:lnTo>
                <a:lnTo>
                  <a:pt x="162815" y="1709155"/>
                </a:lnTo>
                <a:lnTo>
                  <a:pt x="173375" y="1714327"/>
                </a:lnTo>
                <a:lnTo>
                  <a:pt x="178841" y="1720537"/>
                </a:lnTo>
                <a:lnTo>
                  <a:pt x="198603" y="1753601"/>
                </a:lnTo>
                <a:lnTo>
                  <a:pt x="205341" y="1762217"/>
                </a:lnTo>
                <a:lnTo>
                  <a:pt x="224199" y="1804409"/>
                </a:lnTo>
                <a:lnTo>
                  <a:pt x="228342" y="1851094"/>
                </a:lnTo>
                <a:lnTo>
                  <a:pt x="228501" y="1896371"/>
                </a:lnTo>
                <a:lnTo>
                  <a:pt x="225139" y="1943291"/>
                </a:lnTo>
                <a:lnTo>
                  <a:pt x="213584" y="1988283"/>
                </a:lnTo>
                <a:lnTo>
                  <a:pt x="195517" y="2034877"/>
                </a:lnTo>
                <a:lnTo>
                  <a:pt x="177268" y="2081575"/>
                </a:lnTo>
                <a:lnTo>
                  <a:pt x="160849" y="2124971"/>
                </a:lnTo>
                <a:lnTo>
                  <a:pt x="141458" y="2170815"/>
                </a:lnTo>
                <a:lnTo>
                  <a:pt x="127432" y="2212610"/>
                </a:lnTo>
                <a:lnTo>
                  <a:pt x="111326" y="2260133"/>
                </a:lnTo>
                <a:lnTo>
                  <a:pt x="96890" y="2305454"/>
                </a:lnTo>
                <a:lnTo>
                  <a:pt x="84805" y="2351800"/>
                </a:lnTo>
                <a:lnTo>
                  <a:pt x="76155" y="2390980"/>
                </a:lnTo>
                <a:lnTo>
                  <a:pt x="67892" y="2426701"/>
                </a:lnTo>
                <a:lnTo>
                  <a:pt x="55829" y="2469955"/>
                </a:lnTo>
                <a:lnTo>
                  <a:pt x="51016" y="2515110"/>
                </a:lnTo>
                <a:lnTo>
                  <a:pt x="45884" y="2558732"/>
                </a:lnTo>
                <a:lnTo>
                  <a:pt x="44661" y="2601320"/>
                </a:lnTo>
                <a:lnTo>
                  <a:pt x="56334" y="2647383"/>
                </a:lnTo>
                <a:lnTo>
                  <a:pt x="72618" y="2693161"/>
                </a:lnTo>
                <a:lnTo>
                  <a:pt x="103117" y="2738681"/>
                </a:lnTo>
                <a:lnTo>
                  <a:pt x="130233" y="2764702"/>
                </a:lnTo>
                <a:lnTo>
                  <a:pt x="148826" y="2786494"/>
                </a:lnTo>
                <a:lnTo>
                  <a:pt x="195131" y="2825648"/>
                </a:lnTo>
                <a:lnTo>
                  <a:pt x="241625" y="2863840"/>
                </a:lnTo>
                <a:lnTo>
                  <a:pt x="283598" y="2894187"/>
                </a:lnTo>
                <a:lnTo>
                  <a:pt x="325884" y="2916414"/>
                </a:lnTo>
                <a:lnTo>
                  <a:pt x="368210" y="293369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ARTInkShape-1121">
            <a:extLst>
              <a:ext uri="{FF2B5EF4-FFF2-40B4-BE49-F238E27FC236}">
                <a16:creationId xmlns:a16="http://schemas.microsoft.com/office/drawing/2014/main" id="{1FEA7980-E097-472A-B28E-92F1B7446E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197052" y="1854200"/>
            <a:ext cx="887712" cy="3797301"/>
          </a:xfrm>
          <a:custGeom>
            <a:avLst/>
            <a:gdLst/>
            <a:ahLst/>
            <a:cxnLst/>
            <a:rect l="0" t="0" r="0" b="0"/>
            <a:pathLst>
              <a:path w="887712" h="3797301">
                <a:moveTo>
                  <a:pt x="887711" y="0"/>
                </a:moveTo>
                <a:lnTo>
                  <a:pt x="887711" y="0"/>
                </a:lnTo>
                <a:lnTo>
                  <a:pt x="884339" y="0"/>
                </a:lnTo>
                <a:lnTo>
                  <a:pt x="880803" y="1882"/>
                </a:lnTo>
                <a:lnTo>
                  <a:pt x="876879" y="4364"/>
                </a:lnTo>
                <a:lnTo>
                  <a:pt x="869998" y="5762"/>
                </a:lnTo>
                <a:lnTo>
                  <a:pt x="860041" y="6881"/>
                </a:lnTo>
                <a:lnTo>
                  <a:pt x="824079" y="23564"/>
                </a:lnTo>
                <a:lnTo>
                  <a:pt x="811472" y="26738"/>
                </a:lnTo>
                <a:lnTo>
                  <a:pt x="803027" y="30933"/>
                </a:lnTo>
                <a:lnTo>
                  <a:pt x="758476" y="55580"/>
                </a:lnTo>
                <a:lnTo>
                  <a:pt x="716130" y="82706"/>
                </a:lnTo>
                <a:lnTo>
                  <a:pt x="673123" y="112990"/>
                </a:lnTo>
                <a:lnTo>
                  <a:pt x="628800" y="146493"/>
                </a:lnTo>
                <a:lnTo>
                  <a:pt x="587506" y="181044"/>
                </a:lnTo>
                <a:lnTo>
                  <a:pt x="544197" y="226322"/>
                </a:lnTo>
                <a:lnTo>
                  <a:pt x="510027" y="269871"/>
                </a:lnTo>
                <a:lnTo>
                  <a:pt x="480911" y="311289"/>
                </a:lnTo>
                <a:lnTo>
                  <a:pt x="449508" y="354207"/>
                </a:lnTo>
                <a:lnTo>
                  <a:pt x="421175" y="401287"/>
                </a:lnTo>
                <a:lnTo>
                  <a:pt x="398876" y="440224"/>
                </a:lnTo>
                <a:lnTo>
                  <a:pt x="375771" y="487803"/>
                </a:lnTo>
                <a:lnTo>
                  <a:pt x="356231" y="534852"/>
                </a:lnTo>
                <a:lnTo>
                  <a:pt x="343980" y="581438"/>
                </a:lnTo>
                <a:lnTo>
                  <a:pt x="336548" y="627703"/>
                </a:lnTo>
                <a:lnTo>
                  <a:pt x="336220" y="668392"/>
                </a:lnTo>
                <a:lnTo>
                  <a:pt x="340337" y="706220"/>
                </a:lnTo>
                <a:lnTo>
                  <a:pt x="344730" y="747454"/>
                </a:lnTo>
                <a:lnTo>
                  <a:pt x="352392" y="790276"/>
                </a:lnTo>
                <a:lnTo>
                  <a:pt x="362581" y="836887"/>
                </a:lnTo>
                <a:lnTo>
                  <a:pt x="374602" y="883645"/>
                </a:lnTo>
                <a:lnTo>
                  <a:pt x="381568" y="921045"/>
                </a:lnTo>
                <a:lnTo>
                  <a:pt x="391471" y="958937"/>
                </a:lnTo>
                <a:lnTo>
                  <a:pt x="403343" y="1000347"/>
                </a:lnTo>
                <a:lnTo>
                  <a:pt x="412426" y="1040525"/>
                </a:lnTo>
                <a:lnTo>
                  <a:pt x="422957" y="1079241"/>
                </a:lnTo>
                <a:lnTo>
                  <a:pt x="435014" y="1117523"/>
                </a:lnTo>
                <a:lnTo>
                  <a:pt x="447524" y="1155677"/>
                </a:lnTo>
                <a:lnTo>
                  <a:pt x="460168" y="1193793"/>
                </a:lnTo>
                <a:lnTo>
                  <a:pt x="472851" y="1231898"/>
                </a:lnTo>
                <a:lnTo>
                  <a:pt x="482175" y="1273370"/>
                </a:lnTo>
                <a:lnTo>
                  <a:pt x="489406" y="1313567"/>
                </a:lnTo>
                <a:lnTo>
                  <a:pt x="496017" y="1352288"/>
                </a:lnTo>
                <a:lnTo>
                  <a:pt x="502444" y="1393944"/>
                </a:lnTo>
                <a:lnTo>
                  <a:pt x="508817" y="1434195"/>
                </a:lnTo>
                <a:lnTo>
                  <a:pt x="508432" y="1476303"/>
                </a:lnTo>
                <a:lnTo>
                  <a:pt x="507221" y="1520059"/>
                </a:lnTo>
                <a:lnTo>
                  <a:pt x="503491" y="1560932"/>
                </a:lnTo>
                <a:lnTo>
                  <a:pt x="497917" y="1603225"/>
                </a:lnTo>
                <a:lnTo>
                  <a:pt x="488426" y="1647036"/>
                </a:lnTo>
                <a:lnTo>
                  <a:pt x="476677" y="1691296"/>
                </a:lnTo>
                <a:lnTo>
                  <a:pt x="464258" y="1732319"/>
                </a:lnTo>
                <a:lnTo>
                  <a:pt x="448271" y="1774656"/>
                </a:lnTo>
                <a:lnTo>
                  <a:pt x="430128" y="1815109"/>
                </a:lnTo>
                <a:lnTo>
                  <a:pt x="407977" y="1853907"/>
                </a:lnTo>
                <a:lnTo>
                  <a:pt x="386910" y="1892213"/>
                </a:lnTo>
                <a:lnTo>
                  <a:pt x="355758" y="1937308"/>
                </a:lnTo>
                <a:lnTo>
                  <a:pt x="317377" y="1979462"/>
                </a:lnTo>
                <a:lnTo>
                  <a:pt x="276116" y="2024615"/>
                </a:lnTo>
                <a:lnTo>
                  <a:pt x="242953" y="2048475"/>
                </a:lnTo>
                <a:lnTo>
                  <a:pt x="206259" y="2072939"/>
                </a:lnTo>
                <a:lnTo>
                  <a:pt x="191115" y="2077638"/>
                </a:lnTo>
                <a:lnTo>
                  <a:pt x="185118" y="2080506"/>
                </a:lnTo>
                <a:lnTo>
                  <a:pt x="155431" y="2082774"/>
                </a:lnTo>
                <a:lnTo>
                  <a:pt x="151149" y="2080907"/>
                </a:lnTo>
                <a:lnTo>
                  <a:pt x="146894" y="2078431"/>
                </a:lnTo>
                <a:lnTo>
                  <a:pt x="138521" y="2076473"/>
                </a:lnTo>
                <a:lnTo>
                  <a:pt x="132139" y="2076450"/>
                </a:lnTo>
                <a:lnTo>
                  <a:pt x="156885" y="2076450"/>
                </a:lnTo>
                <a:lnTo>
                  <a:pt x="162614" y="2078332"/>
                </a:lnTo>
                <a:lnTo>
                  <a:pt x="202877" y="2103976"/>
                </a:lnTo>
                <a:lnTo>
                  <a:pt x="240974" y="2150566"/>
                </a:lnTo>
                <a:lnTo>
                  <a:pt x="270607" y="2198094"/>
                </a:lnTo>
                <a:lnTo>
                  <a:pt x="280992" y="2221991"/>
                </a:lnTo>
                <a:lnTo>
                  <a:pt x="289792" y="2267219"/>
                </a:lnTo>
                <a:lnTo>
                  <a:pt x="294092" y="2310541"/>
                </a:lnTo>
                <a:lnTo>
                  <a:pt x="291485" y="2341700"/>
                </a:lnTo>
                <a:lnTo>
                  <a:pt x="282154" y="2386826"/>
                </a:lnTo>
                <a:lnTo>
                  <a:pt x="257921" y="2433551"/>
                </a:lnTo>
                <a:lnTo>
                  <a:pt x="236806" y="2478051"/>
                </a:lnTo>
                <a:lnTo>
                  <a:pt x="209614" y="2523242"/>
                </a:lnTo>
                <a:lnTo>
                  <a:pt x="188906" y="2560435"/>
                </a:lnTo>
                <a:lnTo>
                  <a:pt x="165210" y="2601715"/>
                </a:lnTo>
                <a:lnTo>
                  <a:pt x="140315" y="2641777"/>
                </a:lnTo>
                <a:lnTo>
                  <a:pt x="115064" y="2684613"/>
                </a:lnTo>
                <a:lnTo>
                  <a:pt x="90414" y="2728585"/>
                </a:lnTo>
                <a:lnTo>
                  <a:pt x="69391" y="2773599"/>
                </a:lnTo>
                <a:lnTo>
                  <a:pt x="56229" y="2805864"/>
                </a:lnTo>
                <a:lnTo>
                  <a:pt x="40291" y="2852392"/>
                </a:lnTo>
                <a:lnTo>
                  <a:pt x="26631" y="2897458"/>
                </a:lnTo>
                <a:lnTo>
                  <a:pt x="17018" y="2942090"/>
                </a:lnTo>
                <a:lnTo>
                  <a:pt x="9701" y="2986594"/>
                </a:lnTo>
                <a:lnTo>
                  <a:pt x="3064" y="3031060"/>
                </a:lnTo>
                <a:lnTo>
                  <a:pt x="0" y="3075515"/>
                </a:lnTo>
                <a:lnTo>
                  <a:pt x="1165" y="3107031"/>
                </a:lnTo>
                <a:lnTo>
                  <a:pt x="5788" y="3154626"/>
                </a:lnTo>
                <a:lnTo>
                  <a:pt x="13508" y="3200008"/>
                </a:lnTo>
                <a:lnTo>
                  <a:pt x="26613" y="3246615"/>
                </a:lnTo>
                <a:lnTo>
                  <a:pt x="42021" y="3292410"/>
                </a:lnTo>
                <a:lnTo>
                  <a:pt x="59285" y="3334672"/>
                </a:lnTo>
                <a:lnTo>
                  <a:pt x="82276" y="3378473"/>
                </a:lnTo>
                <a:lnTo>
                  <a:pt x="108843" y="3420850"/>
                </a:lnTo>
                <a:lnTo>
                  <a:pt x="139057" y="3462098"/>
                </a:lnTo>
                <a:lnTo>
                  <a:pt x="172234" y="3503718"/>
                </a:lnTo>
                <a:lnTo>
                  <a:pt x="208875" y="3542861"/>
                </a:lnTo>
                <a:lnTo>
                  <a:pt x="246542" y="3581270"/>
                </a:lnTo>
                <a:lnTo>
                  <a:pt x="284514" y="3619461"/>
                </a:lnTo>
                <a:lnTo>
                  <a:pt x="324458" y="3655707"/>
                </a:lnTo>
                <a:lnTo>
                  <a:pt x="369454" y="3688790"/>
                </a:lnTo>
                <a:lnTo>
                  <a:pt x="416653" y="3720934"/>
                </a:lnTo>
                <a:lnTo>
                  <a:pt x="463799" y="3750919"/>
                </a:lnTo>
                <a:lnTo>
                  <a:pt x="496105" y="3768220"/>
                </a:lnTo>
                <a:lnTo>
                  <a:pt x="537121" y="3787743"/>
                </a:lnTo>
                <a:lnTo>
                  <a:pt x="557511" y="37973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ARTInkShape-1122">
            <a:extLst>
              <a:ext uri="{FF2B5EF4-FFF2-40B4-BE49-F238E27FC236}">
                <a16:creationId xmlns:a16="http://schemas.microsoft.com/office/drawing/2014/main" id="{453A7ACF-6571-47A7-9B36-5BBBE8AE80D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25462" y="3080635"/>
            <a:ext cx="279401" cy="18166"/>
          </a:xfrm>
          <a:custGeom>
            <a:avLst/>
            <a:gdLst/>
            <a:ahLst/>
            <a:cxnLst/>
            <a:rect l="0" t="0" r="0" b="0"/>
            <a:pathLst>
              <a:path w="279401" h="18166">
                <a:moveTo>
                  <a:pt x="0" y="11815"/>
                </a:moveTo>
                <a:lnTo>
                  <a:pt x="0" y="11815"/>
                </a:lnTo>
                <a:lnTo>
                  <a:pt x="6344" y="11815"/>
                </a:lnTo>
                <a:lnTo>
                  <a:pt x="6348" y="15186"/>
                </a:lnTo>
                <a:lnTo>
                  <a:pt x="7055" y="16179"/>
                </a:lnTo>
                <a:lnTo>
                  <a:pt x="8231" y="16841"/>
                </a:lnTo>
                <a:lnTo>
                  <a:pt x="15189" y="17904"/>
                </a:lnTo>
                <a:lnTo>
                  <a:pt x="33877" y="18158"/>
                </a:lnTo>
                <a:lnTo>
                  <a:pt x="80466" y="6425"/>
                </a:lnTo>
                <a:lnTo>
                  <a:pt x="125285" y="5503"/>
                </a:lnTo>
                <a:lnTo>
                  <a:pt x="141074" y="3595"/>
                </a:lnTo>
                <a:lnTo>
                  <a:pt x="165372" y="0"/>
                </a:lnTo>
                <a:lnTo>
                  <a:pt x="208072" y="6989"/>
                </a:lnTo>
                <a:lnTo>
                  <a:pt x="251858" y="17199"/>
                </a:lnTo>
                <a:lnTo>
                  <a:pt x="279400" y="1816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ARTInkShape-1123">
            <a:extLst>
              <a:ext uri="{FF2B5EF4-FFF2-40B4-BE49-F238E27FC236}">
                <a16:creationId xmlns:a16="http://schemas.microsoft.com/office/drawing/2014/main" id="{714B83B9-CEC3-45A3-BFE0-F27B960B85C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831013" y="1905000"/>
            <a:ext cx="501651" cy="374651"/>
          </a:xfrm>
          <a:custGeom>
            <a:avLst/>
            <a:gdLst/>
            <a:ahLst/>
            <a:cxnLst/>
            <a:rect l="0" t="0" r="0" b="0"/>
            <a:pathLst>
              <a:path w="501651" h="374651">
                <a:moveTo>
                  <a:pt x="88900" y="107950"/>
                </a:moveTo>
                <a:lnTo>
                  <a:pt x="88900" y="107950"/>
                </a:lnTo>
                <a:lnTo>
                  <a:pt x="88900" y="116788"/>
                </a:lnTo>
                <a:lnTo>
                  <a:pt x="89605" y="118076"/>
                </a:lnTo>
                <a:lnTo>
                  <a:pt x="90781" y="118934"/>
                </a:lnTo>
                <a:lnTo>
                  <a:pt x="92271" y="119506"/>
                </a:lnTo>
                <a:lnTo>
                  <a:pt x="93264" y="120593"/>
                </a:lnTo>
                <a:lnTo>
                  <a:pt x="94367" y="123682"/>
                </a:lnTo>
                <a:lnTo>
                  <a:pt x="93956" y="124788"/>
                </a:lnTo>
                <a:lnTo>
                  <a:pt x="92976" y="125525"/>
                </a:lnTo>
                <a:lnTo>
                  <a:pt x="91617" y="126017"/>
                </a:lnTo>
                <a:lnTo>
                  <a:pt x="90711" y="127050"/>
                </a:lnTo>
                <a:lnTo>
                  <a:pt x="89705" y="130080"/>
                </a:lnTo>
                <a:lnTo>
                  <a:pt x="90142" y="131875"/>
                </a:lnTo>
                <a:lnTo>
                  <a:pt x="93422" y="138479"/>
                </a:lnTo>
                <a:lnTo>
                  <a:pt x="95249" y="184147"/>
                </a:lnTo>
                <a:lnTo>
                  <a:pt x="95250" y="186265"/>
                </a:lnTo>
                <a:lnTo>
                  <a:pt x="97131" y="190499"/>
                </a:lnTo>
                <a:lnTo>
                  <a:pt x="98621" y="192616"/>
                </a:lnTo>
                <a:lnTo>
                  <a:pt x="100717" y="202337"/>
                </a:lnTo>
                <a:lnTo>
                  <a:pt x="101576" y="226386"/>
                </a:lnTo>
                <a:lnTo>
                  <a:pt x="107065" y="246082"/>
                </a:lnTo>
                <a:lnTo>
                  <a:pt x="108480" y="258211"/>
                </a:lnTo>
                <a:lnTo>
                  <a:pt x="115778" y="278965"/>
                </a:lnTo>
                <a:lnTo>
                  <a:pt x="117402" y="281227"/>
                </a:lnTo>
                <a:lnTo>
                  <a:pt x="119688" y="291152"/>
                </a:lnTo>
                <a:lnTo>
                  <a:pt x="121299" y="308854"/>
                </a:lnTo>
                <a:lnTo>
                  <a:pt x="124997" y="316036"/>
                </a:lnTo>
                <a:lnTo>
                  <a:pt x="128764" y="333010"/>
                </a:lnTo>
                <a:lnTo>
                  <a:pt x="132746" y="342303"/>
                </a:lnTo>
                <a:lnTo>
                  <a:pt x="134002" y="353617"/>
                </a:lnTo>
                <a:lnTo>
                  <a:pt x="138810" y="360713"/>
                </a:lnTo>
                <a:lnTo>
                  <a:pt x="139436" y="364954"/>
                </a:lnTo>
                <a:lnTo>
                  <a:pt x="140230" y="366070"/>
                </a:lnTo>
                <a:lnTo>
                  <a:pt x="141464" y="366813"/>
                </a:lnTo>
                <a:lnTo>
                  <a:pt x="145144" y="368006"/>
                </a:lnTo>
                <a:lnTo>
                  <a:pt x="145647" y="370051"/>
                </a:lnTo>
                <a:lnTo>
                  <a:pt x="145970" y="373742"/>
                </a:lnTo>
                <a:lnTo>
                  <a:pt x="146702" y="374044"/>
                </a:lnTo>
                <a:lnTo>
                  <a:pt x="173653" y="374650"/>
                </a:lnTo>
                <a:lnTo>
                  <a:pt x="206671" y="367769"/>
                </a:lnTo>
                <a:lnTo>
                  <a:pt x="214263" y="363988"/>
                </a:lnTo>
                <a:lnTo>
                  <a:pt x="259071" y="356959"/>
                </a:lnTo>
                <a:lnTo>
                  <a:pt x="304997" y="349186"/>
                </a:lnTo>
                <a:lnTo>
                  <a:pt x="352236" y="339816"/>
                </a:lnTo>
                <a:lnTo>
                  <a:pt x="398930" y="336741"/>
                </a:lnTo>
                <a:lnTo>
                  <a:pt x="420342" y="334706"/>
                </a:lnTo>
                <a:lnTo>
                  <a:pt x="454784" y="330464"/>
                </a:lnTo>
                <a:lnTo>
                  <a:pt x="477086" y="335691"/>
                </a:lnTo>
                <a:lnTo>
                  <a:pt x="479629" y="335271"/>
                </a:lnTo>
                <a:lnTo>
                  <a:pt x="488914" y="330221"/>
                </a:lnTo>
                <a:lnTo>
                  <a:pt x="492310" y="330206"/>
                </a:lnTo>
                <a:lnTo>
                  <a:pt x="492601" y="330910"/>
                </a:lnTo>
                <a:lnTo>
                  <a:pt x="489570" y="335668"/>
                </a:lnTo>
                <a:lnTo>
                  <a:pt x="490069" y="335962"/>
                </a:lnTo>
                <a:lnTo>
                  <a:pt x="492504" y="336289"/>
                </a:lnTo>
                <a:lnTo>
                  <a:pt x="492731" y="335670"/>
                </a:lnTo>
                <a:lnTo>
                  <a:pt x="491101" y="333102"/>
                </a:lnTo>
                <a:lnTo>
                  <a:pt x="490384" y="332840"/>
                </a:lnTo>
                <a:lnTo>
                  <a:pt x="489905" y="333371"/>
                </a:lnTo>
                <a:lnTo>
                  <a:pt x="489005" y="336364"/>
                </a:lnTo>
                <a:lnTo>
                  <a:pt x="488966" y="333124"/>
                </a:lnTo>
                <a:lnTo>
                  <a:pt x="489666" y="332149"/>
                </a:lnTo>
                <a:lnTo>
                  <a:pt x="495222" y="330223"/>
                </a:lnTo>
                <a:lnTo>
                  <a:pt x="495297" y="318645"/>
                </a:lnTo>
                <a:lnTo>
                  <a:pt x="491928" y="314468"/>
                </a:lnTo>
                <a:lnTo>
                  <a:pt x="491641" y="312656"/>
                </a:lnTo>
                <a:lnTo>
                  <a:pt x="492155" y="310743"/>
                </a:lnTo>
                <a:lnTo>
                  <a:pt x="493203" y="308762"/>
                </a:lnTo>
                <a:lnTo>
                  <a:pt x="493197" y="306736"/>
                </a:lnTo>
                <a:lnTo>
                  <a:pt x="489648" y="296310"/>
                </a:lnTo>
                <a:lnTo>
                  <a:pt x="490121" y="294201"/>
                </a:lnTo>
                <a:lnTo>
                  <a:pt x="492528" y="289976"/>
                </a:lnTo>
                <a:lnTo>
                  <a:pt x="492746" y="287157"/>
                </a:lnTo>
                <a:lnTo>
                  <a:pt x="489589" y="268444"/>
                </a:lnTo>
                <a:lnTo>
                  <a:pt x="491115" y="262066"/>
                </a:lnTo>
                <a:lnTo>
                  <a:pt x="493440" y="256174"/>
                </a:lnTo>
                <a:lnTo>
                  <a:pt x="498649" y="211643"/>
                </a:lnTo>
                <a:lnTo>
                  <a:pt x="501571" y="173566"/>
                </a:lnTo>
                <a:lnTo>
                  <a:pt x="501648" y="126869"/>
                </a:lnTo>
                <a:lnTo>
                  <a:pt x="501650" y="82584"/>
                </a:lnTo>
                <a:lnTo>
                  <a:pt x="500944" y="46523"/>
                </a:lnTo>
                <a:lnTo>
                  <a:pt x="495561" y="26942"/>
                </a:lnTo>
                <a:lnTo>
                  <a:pt x="495377" y="19115"/>
                </a:lnTo>
                <a:lnTo>
                  <a:pt x="494645" y="16977"/>
                </a:lnTo>
                <a:lnTo>
                  <a:pt x="493452" y="15551"/>
                </a:lnTo>
                <a:lnTo>
                  <a:pt x="491952" y="14601"/>
                </a:lnTo>
                <a:lnTo>
                  <a:pt x="490951" y="13262"/>
                </a:lnTo>
                <a:lnTo>
                  <a:pt x="489213" y="7400"/>
                </a:lnTo>
                <a:lnTo>
                  <a:pt x="489028" y="3290"/>
                </a:lnTo>
                <a:lnTo>
                  <a:pt x="488296" y="2193"/>
                </a:lnTo>
                <a:lnTo>
                  <a:pt x="487102" y="1462"/>
                </a:lnTo>
                <a:lnTo>
                  <a:pt x="482600" y="0"/>
                </a:lnTo>
                <a:lnTo>
                  <a:pt x="479228" y="0"/>
                </a:lnTo>
                <a:lnTo>
                  <a:pt x="475692" y="1882"/>
                </a:lnTo>
                <a:lnTo>
                  <a:pt x="473761" y="3371"/>
                </a:lnTo>
                <a:lnTo>
                  <a:pt x="471616" y="6908"/>
                </a:lnTo>
                <a:lnTo>
                  <a:pt x="471044" y="8838"/>
                </a:lnTo>
                <a:lnTo>
                  <a:pt x="469251" y="10126"/>
                </a:lnTo>
                <a:lnTo>
                  <a:pt x="458116" y="14073"/>
                </a:lnTo>
                <a:lnTo>
                  <a:pt x="453374" y="16838"/>
                </a:lnTo>
                <a:lnTo>
                  <a:pt x="446737" y="19100"/>
                </a:lnTo>
                <a:lnTo>
                  <a:pt x="440302" y="23220"/>
                </a:lnTo>
                <a:lnTo>
                  <a:pt x="433221" y="24754"/>
                </a:lnTo>
                <a:lnTo>
                  <a:pt x="422500" y="25914"/>
                </a:lnTo>
                <a:lnTo>
                  <a:pt x="402224" y="31145"/>
                </a:lnTo>
                <a:lnTo>
                  <a:pt x="390973" y="32276"/>
                </a:lnTo>
                <a:lnTo>
                  <a:pt x="366965" y="37194"/>
                </a:lnTo>
                <a:lnTo>
                  <a:pt x="323066" y="43117"/>
                </a:lnTo>
                <a:lnTo>
                  <a:pt x="279880" y="49649"/>
                </a:lnTo>
                <a:lnTo>
                  <a:pt x="238859" y="60006"/>
                </a:lnTo>
                <a:lnTo>
                  <a:pt x="196785" y="69578"/>
                </a:lnTo>
                <a:lnTo>
                  <a:pt x="154503" y="81634"/>
                </a:lnTo>
                <a:lnTo>
                  <a:pt x="108505" y="94851"/>
                </a:lnTo>
                <a:lnTo>
                  <a:pt x="64106" y="107915"/>
                </a:lnTo>
                <a:lnTo>
                  <a:pt x="17793" y="118415"/>
                </a:lnTo>
                <a:lnTo>
                  <a:pt x="0" y="1206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ARTInkShape-1124">
            <a:extLst>
              <a:ext uri="{FF2B5EF4-FFF2-40B4-BE49-F238E27FC236}">
                <a16:creationId xmlns:a16="http://schemas.microsoft.com/office/drawing/2014/main" id="{96C3FB26-F34B-410D-909D-138D32681D7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00112" y="3924300"/>
            <a:ext cx="381001" cy="50037"/>
          </a:xfrm>
          <a:custGeom>
            <a:avLst/>
            <a:gdLst/>
            <a:ahLst/>
            <a:cxnLst/>
            <a:rect l="0" t="0" r="0" b="0"/>
            <a:pathLst>
              <a:path w="381001" h="50037">
                <a:moveTo>
                  <a:pt x="25400" y="25400"/>
                </a:moveTo>
                <a:lnTo>
                  <a:pt x="25400" y="25400"/>
                </a:lnTo>
                <a:lnTo>
                  <a:pt x="19312" y="19312"/>
                </a:lnTo>
                <a:lnTo>
                  <a:pt x="13606" y="19073"/>
                </a:lnTo>
                <a:lnTo>
                  <a:pt x="24" y="6374"/>
                </a:lnTo>
                <a:lnTo>
                  <a:pt x="0" y="0"/>
                </a:lnTo>
                <a:lnTo>
                  <a:pt x="46306" y="0"/>
                </a:lnTo>
                <a:lnTo>
                  <a:pt x="83705" y="0"/>
                </a:lnTo>
                <a:lnTo>
                  <a:pt x="88473" y="1882"/>
                </a:lnTo>
                <a:lnTo>
                  <a:pt x="103791" y="11537"/>
                </a:lnTo>
                <a:lnTo>
                  <a:pt x="112284" y="20665"/>
                </a:lnTo>
                <a:lnTo>
                  <a:pt x="156659" y="40272"/>
                </a:lnTo>
                <a:lnTo>
                  <a:pt x="192383" y="49313"/>
                </a:lnTo>
                <a:lnTo>
                  <a:pt x="237010" y="50036"/>
                </a:lnTo>
                <a:lnTo>
                  <a:pt x="280363" y="44709"/>
                </a:lnTo>
                <a:lnTo>
                  <a:pt x="306251" y="42603"/>
                </a:lnTo>
                <a:lnTo>
                  <a:pt x="351293" y="27444"/>
                </a:lnTo>
                <a:lnTo>
                  <a:pt x="381000" y="190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ARTInkShape-1125">
            <a:extLst>
              <a:ext uri="{FF2B5EF4-FFF2-40B4-BE49-F238E27FC236}">
                <a16:creationId xmlns:a16="http://schemas.microsoft.com/office/drawing/2014/main" id="{6B38FF28-029C-4E6D-8C50-05AD6B6E3E9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811963" y="2810228"/>
            <a:ext cx="488951" cy="401983"/>
          </a:xfrm>
          <a:custGeom>
            <a:avLst/>
            <a:gdLst/>
            <a:ahLst/>
            <a:cxnLst/>
            <a:rect l="0" t="0" r="0" b="0"/>
            <a:pathLst>
              <a:path w="488951" h="401983">
                <a:moveTo>
                  <a:pt x="114300" y="47272"/>
                </a:moveTo>
                <a:lnTo>
                  <a:pt x="114300" y="47272"/>
                </a:lnTo>
                <a:lnTo>
                  <a:pt x="119767" y="52739"/>
                </a:lnTo>
                <a:lnTo>
                  <a:pt x="123759" y="53361"/>
                </a:lnTo>
                <a:lnTo>
                  <a:pt x="129410" y="53544"/>
                </a:lnTo>
                <a:lnTo>
                  <a:pt x="130723" y="54276"/>
                </a:lnTo>
                <a:lnTo>
                  <a:pt x="131598" y="55469"/>
                </a:lnTo>
                <a:lnTo>
                  <a:pt x="132182" y="56970"/>
                </a:lnTo>
                <a:lnTo>
                  <a:pt x="133277" y="57971"/>
                </a:lnTo>
                <a:lnTo>
                  <a:pt x="138714" y="59708"/>
                </a:lnTo>
                <a:lnTo>
                  <a:pt x="139262" y="61736"/>
                </a:lnTo>
                <a:lnTo>
                  <a:pt x="139408" y="63265"/>
                </a:lnTo>
                <a:lnTo>
                  <a:pt x="141451" y="66845"/>
                </a:lnTo>
                <a:lnTo>
                  <a:pt x="144006" y="70788"/>
                </a:lnTo>
                <a:lnTo>
                  <a:pt x="145444" y="76974"/>
                </a:lnTo>
                <a:lnTo>
                  <a:pt x="145781" y="81169"/>
                </a:lnTo>
                <a:lnTo>
                  <a:pt x="147811" y="85386"/>
                </a:lnTo>
                <a:lnTo>
                  <a:pt x="149341" y="87498"/>
                </a:lnTo>
                <a:lnTo>
                  <a:pt x="149655" y="90317"/>
                </a:lnTo>
                <a:lnTo>
                  <a:pt x="145465" y="119195"/>
                </a:lnTo>
                <a:lnTo>
                  <a:pt x="141047" y="131277"/>
                </a:lnTo>
                <a:lnTo>
                  <a:pt x="139966" y="147043"/>
                </a:lnTo>
                <a:lnTo>
                  <a:pt x="138466" y="150475"/>
                </a:lnTo>
                <a:lnTo>
                  <a:pt x="131024" y="160087"/>
                </a:lnTo>
                <a:lnTo>
                  <a:pt x="120637" y="202373"/>
                </a:lnTo>
                <a:lnTo>
                  <a:pt x="110834" y="246061"/>
                </a:lnTo>
                <a:lnTo>
                  <a:pt x="114247" y="292803"/>
                </a:lnTo>
                <a:lnTo>
                  <a:pt x="122415" y="337491"/>
                </a:lnTo>
                <a:lnTo>
                  <a:pt x="131623" y="356933"/>
                </a:lnTo>
                <a:lnTo>
                  <a:pt x="133287" y="361993"/>
                </a:lnTo>
                <a:lnTo>
                  <a:pt x="142087" y="373152"/>
                </a:lnTo>
                <a:lnTo>
                  <a:pt x="151617" y="379563"/>
                </a:lnTo>
                <a:lnTo>
                  <a:pt x="173218" y="388682"/>
                </a:lnTo>
                <a:lnTo>
                  <a:pt x="176862" y="389179"/>
                </a:lnTo>
                <a:lnTo>
                  <a:pt x="179291" y="390215"/>
                </a:lnTo>
                <a:lnTo>
                  <a:pt x="180910" y="391612"/>
                </a:lnTo>
                <a:lnTo>
                  <a:pt x="181990" y="393249"/>
                </a:lnTo>
                <a:lnTo>
                  <a:pt x="183415" y="394340"/>
                </a:lnTo>
                <a:lnTo>
                  <a:pt x="186881" y="395552"/>
                </a:lnTo>
                <a:lnTo>
                  <a:pt x="201119" y="397171"/>
                </a:lnTo>
                <a:lnTo>
                  <a:pt x="208150" y="400869"/>
                </a:lnTo>
                <a:lnTo>
                  <a:pt x="215042" y="401982"/>
                </a:lnTo>
                <a:lnTo>
                  <a:pt x="220928" y="400595"/>
                </a:lnTo>
                <a:lnTo>
                  <a:pt x="226601" y="398332"/>
                </a:lnTo>
                <a:lnTo>
                  <a:pt x="272696" y="391528"/>
                </a:lnTo>
                <a:lnTo>
                  <a:pt x="285645" y="388692"/>
                </a:lnTo>
                <a:lnTo>
                  <a:pt x="295581" y="385987"/>
                </a:lnTo>
                <a:lnTo>
                  <a:pt x="337643" y="377041"/>
                </a:lnTo>
                <a:lnTo>
                  <a:pt x="380925" y="366283"/>
                </a:lnTo>
                <a:lnTo>
                  <a:pt x="420198" y="353058"/>
                </a:lnTo>
                <a:lnTo>
                  <a:pt x="438150" y="352072"/>
                </a:lnTo>
                <a:lnTo>
                  <a:pt x="438150" y="342612"/>
                </a:lnTo>
                <a:lnTo>
                  <a:pt x="440031" y="338931"/>
                </a:lnTo>
                <a:lnTo>
                  <a:pt x="441521" y="336961"/>
                </a:lnTo>
                <a:lnTo>
                  <a:pt x="443176" y="331010"/>
                </a:lnTo>
                <a:lnTo>
                  <a:pt x="446265" y="312471"/>
                </a:lnTo>
                <a:lnTo>
                  <a:pt x="449491" y="300827"/>
                </a:lnTo>
                <a:lnTo>
                  <a:pt x="452328" y="288440"/>
                </a:lnTo>
                <a:lnTo>
                  <a:pt x="453952" y="284251"/>
                </a:lnTo>
                <a:lnTo>
                  <a:pt x="453875" y="273952"/>
                </a:lnTo>
                <a:lnTo>
                  <a:pt x="452900" y="263024"/>
                </a:lnTo>
                <a:lnTo>
                  <a:pt x="461424" y="218643"/>
                </a:lnTo>
                <a:lnTo>
                  <a:pt x="467859" y="172797"/>
                </a:lnTo>
                <a:lnTo>
                  <a:pt x="473247" y="125596"/>
                </a:lnTo>
                <a:lnTo>
                  <a:pt x="479357" y="100189"/>
                </a:lnTo>
                <a:lnTo>
                  <a:pt x="487782" y="83627"/>
                </a:lnTo>
                <a:lnTo>
                  <a:pt x="488950" y="66324"/>
                </a:lnTo>
                <a:lnTo>
                  <a:pt x="488950" y="69693"/>
                </a:lnTo>
                <a:lnTo>
                  <a:pt x="488244" y="70686"/>
                </a:lnTo>
                <a:lnTo>
                  <a:pt x="487068" y="71348"/>
                </a:lnTo>
                <a:lnTo>
                  <a:pt x="482482" y="72498"/>
                </a:lnTo>
                <a:lnTo>
                  <a:pt x="464535" y="72671"/>
                </a:lnTo>
                <a:lnTo>
                  <a:pt x="458675" y="77036"/>
                </a:lnTo>
                <a:lnTo>
                  <a:pt x="454797" y="78139"/>
                </a:lnTo>
                <a:lnTo>
                  <a:pt x="408167" y="79020"/>
                </a:lnTo>
                <a:lnTo>
                  <a:pt x="391514" y="78316"/>
                </a:lnTo>
                <a:lnTo>
                  <a:pt x="345016" y="63290"/>
                </a:lnTo>
                <a:lnTo>
                  <a:pt x="298077" y="39664"/>
                </a:lnTo>
                <a:lnTo>
                  <a:pt x="256946" y="26181"/>
                </a:lnTo>
                <a:lnTo>
                  <a:pt x="215730" y="15532"/>
                </a:lnTo>
                <a:lnTo>
                  <a:pt x="172839" y="4940"/>
                </a:lnTo>
                <a:lnTo>
                  <a:pt x="143090" y="0"/>
                </a:lnTo>
                <a:lnTo>
                  <a:pt x="101433" y="2056"/>
                </a:lnTo>
                <a:lnTo>
                  <a:pt x="59233" y="6042"/>
                </a:lnTo>
                <a:lnTo>
                  <a:pt x="16090" y="12918"/>
                </a:lnTo>
                <a:lnTo>
                  <a:pt x="0" y="1552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SMARTInkShape-Group276">
            <a:extLst>
              <a:ext uri="{FF2B5EF4-FFF2-40B4-BE49-F238E27FC236}">
                <a16:creationId xmlns:a16="http://schemas.microsoft.com/office/drawing/2014/main" id="{FBC73C73-0485-4832-B2F8-5F42AD8260F5}"/>
              </a:ext>
            </a:extLst>
          </p:cNvPr>
          <p:cNvGrpSpPr/>
          <p:nvPr/>
        </p:nvGrpSpPr>
        <p:grpSpPr>
          <a:xfrm>
            <a:off x="1852613" y="3613150"/>
            <a:ext cx="228601" cy="234951"/>
            <a:chOff x="1852613" y="3613150"/>
            <a:chExt cx="228601" cy="234951"/>
          </a:xfrm>
        </p:grpSpPr>
        <p:sp>
          <p:nvSpPr>
            <p:cNvPr id="49" name="SMARTInkShape-1126">
              <a:extLst>
                <a:ext uri="{FF2B5EF4-FFF2-40B4-BE49-F238E27FC236}">
                  <a16:creationId xmlns:a16="http://schemas.microsoft.com/office/drawing/2014/main" id="{FBFC9C86-3CB0-43B8-834D-A7F8482D454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852613" y="3613150"/>
              <a:ext cx="171451" cy="234951"/>
            </a:xfrm>
            <a:custGeom>
              <a:avLst/>
              <a:gdLst/>
              <a:ahLst/>
              <a:cxnLst/>
              <a:rect l="0" t="0" r="0" b="0"/>
              <a:pathLst>
                <a:path w="171451" h="234951">
                  <a:moveTo>
                    <a:pt x="82550" y="0"/>
                  </a:moveTo>
                  <a:lnTo>
                    <a:pt x="82550" y="0"/>
                  </a:lnTo>
                  <a:lnTo>
                    <a:pt x="82550" y="3371"/>
                  </a:lnTo>
                  <a:lnTo>
                    <a:pt x="80668" y="6908"/>
                  </a:lnTo>
                  <a:lnTo>
                    <a:pt x="73090" y="15732"/>
                  </a:lnTo>
                  <a:lnTo>
                    <a:pt x="69408" y="17576"/>
                  </a:lnTo>
                  <a:lnTo>
                    <a:pt x="67439" y="18067"/>
                  </a:lnTo>
                  <a:lnTo>
                    <a:pt x="61296" y="22130"/>
                  </a:lnTo>
                  <a:lnTo>
                    <a:pt x="58992" y="25828"/>
                  </a:lnTo>
                  <a:lnTo>
                    <a:pt x="45926" y="59228"/>
                  </a:lnTo>
                  <a:lnTo>
                    <a:pt x="15520" y="103254"/>
                  </a:lnTo>
                  <a:lnTo>
                    <a:pt x="7878" y="122671"/>
                  </a:lnTo>
                  <a:lnTo>
                    <a:pt x="2647" y="131283"/>
                  </a:lnTo>
                  <a:lnTo>
                    <a:pt x="103" y="148762"/>
                  </a:lnTo>
                  <a:lnTo>
                    <a:pt x="0" y="171186"/>
                  </a:lnTo>
                  <a:lnTo>
                    <a:pt x="11810" y="171450"/>
                  </a:lnTo>
                  <a:lnTo>
                    <a:pt x="18089" y="176917"/>
                  </a:lnTo>
                  <a:lnTo>
                    <a:pt x="23929" y="178331"/>
                  </a:lnTo>
                  <a:lnTo>
                    <a:pt x="29824" y="182113"/>
                  </a:lnTo>
                  <a:lnTo>
                    <a:pt x="38137" y="183748"/>
                  </a:lnTo>
                  <a:lnTo>
                    <a:pt x="43055" y="184677"/>
                  </a:lnTo>
                  <a:lnTo>
                    <a:pt x="81667" y="195407"/>
                  </a:lnTo>
                  <a:lnTo>
                    <a:pt x="94988" y="198304"/>
                  </a:lnTo>
                  <a:lnTo>
                    <a:pt x="107872" y="201749"/>
                  </a:lnTo>
                  <a:lnTo>
                    <a:pt x="117087" y="203966"/>
                  </a:lnTo>
                  <a:lnTo>
                    <a:pt x="138369" y="216888"/>
                  </a:lnTo>
                  <a:lnTo>
                    <a:pt x="153887" y="227011"/>
                  </a:lnTo>
                  <a:lnTo>
                    <a:pt x="171450" y="234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1127">
              <a:extLst>
                <a:ext uri="{FF2B5EF4-FFF2-40B4-BE49-F238E27FC236}">
                  <a16:creationId xmlns:a16="http://schemas.microsoft.com/office/drawing/2014/main" id="{0BE5D7D6-DC09-40DE-8184-B09FBADA181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891621" y="3752873"/>
              <a:ext cx="189593" cy="31728"/>
            </a:xfrm>
            <a:custGeom>
              <a:avLst/>
              <a:gdLst/>
              <a:ahLst/>
              <a:cxnLst/>
              <a:rect l="0" t="0" r="0" b="0"/>
              <a:pathLst>
                <a:path w="189593" h="31728">
                  <a:moveTo>
                    <a:pt x="189592" y="31727"/>
                  </a:moveTo>
                  <a:lnTo>
                    <a:pt x="189592" y="31727"/>
                  </a:lnTo>
                  <a:lnTo>
                    <a:pt x="189592" y="28069"/>
                  </a:lnTo>
                  <a:lnTo>
                    <a:pt x="189592" y="29631"/>
                  </a:lnTo>
                  <a:lnTo>
                    <a:pt x="189592" y="19915"/>
                  </a:lnTo>
                  <a:lnTo>
                    <a:pt x="188886" y="19619"/>
                  </a:lnTo>
                  <a:lnTo>
                    <a:pt x="186220" y="19290"/>
                  </a:lnTo>
                  <a:lnTo>
                    <a:pt x="185227" y="18497"/>
                  </a:lnTo>
                  <a:lnTo>
                    <a:pt x="177852" y="7478"/>
                  </a:lnTo>
                  <a:lnTo>
                    <a:pt x="175437" y="6839"/>
                  </a:lnTo>
                  <a:lnTo>
                    <a:pt x="168137" y="6428"/>
                  </a:lnTo>
                  <a:lnTo>
                    <a:pt x="164064" y="4491"/>
                  </a:lnTo>
                  <a:lnTo>
                    <a:pt x="159901" y="1983"/>
                  </a:lnTo>
                  <a:lnTo>
                    <a:pt x="152886" y="572"/>
                  </a:lnTo>
                  <a:lnTo>
                    <a:pt x="127215" y="0"/>
                  </a:lnTo>
                  <a:lnTo>
                    <a:pt x="121181" y="1869"/>
                  </a:lnTo>
                  <a:lnTo>
                    <a:pt x="115443" y="4346"/>
                  </a:lnTo>
                  <a:lnTo>
                    <a:pt x="68538" y="14432"/>
                  </a:lnTo>
                  <a:lnTo>
                    <a:pt x="55299" y="18119"/>
                  </a:lnTo>
                  <a:lnTo>
                    <a:pt x="35013" y="19679"/>
                  </a:lnTo>
                  <a:lnTo>
                    <a:pt x="22645" y="24488"/>
                  </a:lnTo>
                  <a:lnTo>
                    <a:pt x="5736" y="25375"/>
                  </a:lnTo>
                  <a:lnTo>
                    <a:pt x="0" y="19910"/>
                  </a:lnTo>
                  <a:lnTo>
                    <a:pt x="403" y="19615"/>
                  </a:lnTo>
                  <a:lnTo>
                    <a:pt x="5442" y="1902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SMARTInkShape-Group277">
            <a:extLst>
              <a:ext uri="{FF2B5EF4-FFF2-40B4-BE49-F238E27FC236}">
                <a16:creationId xmlns:a16="http://schemas.microsoft.com/office/drawing/2014/main" id="{467CA9BC-0FD1-425A-80E8-C775D690FC8A}"/>
              </a:ext>
            </a:extLst>
          </p:cNvPr>
          <p:cNvGrpSpPr/>
          <p:nvPr/>
        </p:nvGrpSpPr>
        <p:grpSpPr>
          <a:xfrm>
            <a:off x="1808513" y="2901950"/>
            <a:ext cx="342551" cy="266701"/>
            <a:chOff x="1808513" y="2901950"/>
            <a:chExt cx="342551" cy="266701"/>
          </a:xfrm>
        </p:grpSpPr>
        <p:sp>
          <p:nvSpPr>
            <p:cNvPr id="52" name="SMARTInkShape-1128">
              <a:extLst>
                <a:ext uri="{FF2B5EF4-FFF2-40B4-BE49-F238E27FC236}">
                  <a16:creationId xmlns:a16="http://schemas.microsoft.com/office/drawing/2014/main" id="{98CC2A62-D1E1-4109-91CB-3C39E69FDEC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808513" y="2901950"/>
              <a:ext cx="247301" cy="266701"/>
            </a:xfrm>
            <a:custGeom>
              <a:avLst/>
              <a:gdLst/>
              <a:ahLst/>
              <a:cxnLst/>
              <a:rect l="0" t="0" r="0" b="0"/>
              <a:pathLst>
                <a:path w="247301" h="266701">
                  <a:moveTo>
                    <a:pt x="177450" y="0"/>
                  </a:moveTo>
                  <a:lnTo>
                    <a:pt x="177450" y="0"/>
                  </a:lnTo>
                  <a:lnTo>
                    <a:pt x="183800" y="0"/>
                  </a:lnTo>
                  <a:lnTo>
                    <a:pt x="180428" y="0"/>
                  </a:lnTo>
                  <a:lnTo>
                    <a:pt x="179435" y="706"/>
                  </a:lnTo>
                  <a:lnTo>
                    <a:pt x="178773" y="1882"/>
                  </a:lnTo>
                  <a:lnTo>
                    <a:pt x="178332" y="3371"/>
                  </a:lnTo>
                  <a:lnTo>
                    <a:pt x="177332" y="4364"/>
                  </a:lnTo>
                  <a:lnTo>
                    <a:pt x="174340" y="5467"/>
                  </a:lnTo>
                  <a:lnTo>
                    <a:pt x="162306" y="6881"/>
                  </a:lnTo>
                  <a:lnTo>
                    <a:pt x="118123" y="29654"/>
                  </a:lnTo>
                  <a:lnTo>
                    <a:pt x="87685" y="46568"/>
                  </a:lnTo>
                  <a:lnTo>
                    <a:pt x="56683" y="69458"/>
                  </a:lnTo>
                  <a:lnTo>
                    <a:pt x="43214" y="78239"/>
                  </a:lnTo>
                  <a:lnTo>
                    <a:pt x="29680" y="93916"/>
                  </a:lnTo>
                  <a:lnTo>
                    <a:pt x="17497" y="103453"/>
                  </a:lnTo>
                  <a:lnTo>
                    <a:pt x="14637" y="107833"/>
                  </a:lnTo>
                  <a:lnTo>
                    <a:pt x="12661" y="112131"/>
                  </a:lnTo>
                  <a:lnTo>
                    <a:pt x="1425" y="126997"/>
                  </a:lnTo>
                  <a:lnTo>
                    <a:pt x="0" y="135466"/>
                  </a:lnTo>
                  <a:lnTo>
                    <a:pt x="589" y="136877"/>
                  </a:lnTo>
                  <a:lnTo>
                    <a:pt x="1687" y="137818"/>
                  </a:lnTo>
                  <a:lnTo>
                    <a:pt x="4788" y="139569"/>
                  </a:lnTo>
                  <a:lnTo>
                    <a:pt x="10501" y="143816"/>
                  </a:lnTo>
                  <a:lnTo>
                    <a:pt x="27320" y="150924"/>
                  </a:lnTo>
                  <a:lnTo>
                    <a:pt x="42979" y="160951"/>
                  </a:lnTo>
                  <a:lnTo>
                    <a:pt x="88697" y="175859"/>
                  </a:lnTo>
                  <a:lnTo>
                    <a:pt x="135182" y="194738"/>
                  </a:lnTo>
                  <a:lnTo>
                    <a:pt x="180514" y="217134"/>
                  </a:lnTo>
                  <a:lnTo>
                    <a:pt x="225220" y="243132"/>
                  </a:lnTo>
                  <a:lnTo>
                    <a:pt x="232312" y="249405"/>
                  </a:lnTo>
                  <a:lnTo>
                    <a:pt x="247300" y="266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1129">
              <a:extLst>
                <a:ext uri="{FF2B5EF4-FFF2-40B4-BE49-F238E27FC236}">
                  <a16:creationId xmlns:a16="http://schemas.microsoft.com/office/drawing/2014/main" id="{2DBD8F0A-0BE6-48CF-9628-1D23AEA8E22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954213" y="2984500"/>
              <a:ext cx="57151" cy="63501"/>
            </a:xfrm>
            <a:custGeom>
              <a:avLst/>
              <a:gdLst/>
              <a:ahLst/>
              <a:cxnLst/>
              <a:rect l="0" t="0" r="0" b="0"/>
              <a:pathLst>
                <a:path w="57151" h="63501">
                  <a:moveTo>
                    <a:pt x="0" y="0"/>
                  </a:moveTo>
                  <a:lnTo>
                    <a:pt x="0" y="0"/>
                  </a:lnTo>
                  <a:lnTo>
                    <a:pt x="0" y="9644"/>
                  </a:lnTo>
                  <a:lnTo>
                    <a:pt x="705" y="10662"/>
                  </a:lnTo>
                  <a:lnTo>
                    <a:pt x="1881" y="11342"/>
                  </a:lnTo>
                  <a:lnTo>
                    <a:pt x="5467" y="12432"/>
                  </a:lnTo>
                  <a:lnTo>
                    <a:pt x="18083" y="24438"/>
                  </a:lnTo>
                  <a:lnTo>
                    <a:pt x="22134" y="25115"/>
                  </a:lnTo>
                  <a:lnTo>
                    <a:pt x="23223" y="25915"/>
                  </a:lnTo>
                  <a:lnTo>
                    <a:pt x="30782" y="36948"/>
                  </a:lnTo>
                  <a:lnTo>
                    <a:pt x="43482" y="49831"/>
                  </a:lnTo>
                  <a:lnTo>
                    <a:pt x="44163" y="53884"/>
                  </a:lnTo>
                  <a:lnTo>
                    <a:pt x="44964" y="54973"/>
                  </a:lnTo>
                  <a:lnTo>
                    <a:pt x="47736" y="56182"/>
                  </a:lnTo>
                  <a:lnTo>
                    <a:pt x="48757" y="57210"/>
                  </a:lnTo>
                  <a:lnTo>
                    <a:pt x="49892" y="60234"/>
                  </a:lnTo>
                  <a:lnTo>
                    <a:pt x="50900" y="61323"/>
                  </a:lnTo>
                  <a:lnTo>
                    <a:pt x="57150" y="63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1130">
              <a:extLst>
                <a:ext uri="{FF2B5EF4-FFF2-40B4-BE49-F238E27FC236}">
                  <a16:creationId xmlns:a16="http://schemas.microsoft.com/office/drawing/2014/main" id="{67836208-74D8-42D4-B9F9-8DEC2C7996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928813" y="2984500"/>
              <a:ext cx="222251" cy="69844"/>
            </a:xfrm>
            <a:custGeom>
              <a:avLst/>
              <a:gdLst/>
              <a:ahLst/>
              <a:cxnLst/>
              <a:rect l="0" t="0" r="0" b="0"/>
              <a:pathLst>
                <a:path w="222251" h="69844">
                  <a:moveTo>
                    <a:pt x="209550" y="25400"/>
                  </a:moveTo>
                  <a:lnTo>
                    <a:pt x="209550" y="25400"/>
                  </a:lnTo>
                  <a:lnTo>
                    <a:pt x="209550" y="19933"/>
                  </a:lnTo>
                  <a:lnTo>
                    <a:pt x="213913" y="14155"/>
                  </a:lnTo>
                  <a:lnTo>
                    <a:pt x="215017" y="10289"/>
                  </a:lnTo>
                  <a:lnTo>
                    <a:pt x="216017" y="8976"/>
                  </a:lnTo>
                  <a:lnTo>
                    <a:pt x="219009" y="7517"/>
                  </a:lnTo>
                  <a:lnTo>
                    <a:pt x="220089" y="6423"/>
                  </a:lnTo>
                  <a:lnTo>
                    <a:pt x="222250" y="0"/>
                  </a:lnTo>
                  <a:lnTo>
                    <a:pt x="216161" y="0"/>
                  </a:lnTo>
                  <a:lnTo>
                    <a:pt x="204496" y="10699"/>
                  </a:lnTo>
                  <a:lnTo>
                    <a:pt x="198723" y="12107"/>
                  </a:lnTo>
                  <a:lnTo>
                    <a:pt x="194625" y="12436"/>
                  </a:lnTo>
                  <a:lnTo>
                    <a:pt x="190451" y="14464"/>
                  </a:lnTo>
                  <a:lnTo>
                    <a:pt x="186245" y="17012"/>
                  </a:lnTo>
                  <a:lnTo>
                    <a:pt x="177795" y="18648"/>
                  </a:lnTo>
                  <a:lnTo>
                    <a:pt x="169332" y="18971"/>
                  </a:lnTo>
                  <a:lnTo>
                    <a:pt x="165099" y="20896"/>
                  </a:lnTo>
                  <a:lnTo>
                    <a:pt x="153262" y="27881"/>
                  </a:lnTo>
                  <a:lnTo>
                    <a:pt x="141445" y="30604"/>
                  </a:lnTo>
                  <a:lnTo>
                    <a:pt x="125515" y="32229"/>
                  </a:lnTo>
                  <a:lnTo>
                    <a:pt x="112961" y="36731"/>
                  </a:lnTo>
                  <a:lnTo>
                    <a:pt x="109174" y="37188"/>
                  </a:lnTo>
                  <a:lnTo>
                    <a:pt x="101203" y="41458"/>
                  </a:lnTo>
                  <a:lnTo>
                    <a:pt x="92956" y="46648"/>
                  </a:lnTo>
                  <a:lnTo>
                    <a:pt x="78046" y="51862"/>
                  </a:lnTo>
                  <a:lnTo>
                    <a:pt x="75314" y="53624"/>
                  </a:lnTo>
                  <a:lnTo>
                    <a:pt x="38622" y="64949"/>
                  </a:lnTo>
                  <a:lnTo>
                    <a:pt x="34098" y="67672"/>
                  </a:lnTo>
                  <a:lnTo>
                    <a:pt x="25445" y="69420"/>
                  </a:lnTo>
                  <a:lnTo>
                    <a:pt x="10322" y="69843"/>
                  </a:lnTo>
                  <a:lnTo>
                    <a:pt x="8998" y="69140"/>
                  </a:lnTo>
                  <a:lnTo>
                    <a:pt x="8115" y="67965"/>
                  </a:lnTo>
                  <a:lnTo>
                    <a:pt x="6698" y="64382"/>
                  </a:lnTo>
                  <a:lnTo>
                    <a:pt x="4623" y="63892"/>
                  </a:lnTo>
                  <a:lnTo>
                    <a:pt x="0" y="63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356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A464-21F3-46E5-BB56-75F90594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Getting 0 and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4C91-62E6-487E-A61B-AEBBB740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BCF11-CC41-481E-9FAD-B2E4E702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134" name="SMARTInkShape-1000">
            <a:extLst>
              <a:ext uri="{FF2B5EF4-FFF2-40B4-BE49-F238E27FC236}">
                <a16:creationId xmlns:a16="http://schemas.microsoft.com/office/drawing/2014/main" id="{7FEBF290-8FDD-4889-9806-1D45E379A80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94663" y="3873892"/>
            <a:ext cx="588889" cy="874243"/>
          </a:xfrm>
          <a:custGeom>
            <a:avLst/>
            <a:gdLst/>
            <a:ahLst/>
            <a:cxnLst/>
            <a:rect l="0" t="0" r="0" b="0"/>
            <a:pathLst>
              <a:path w="588889" h="874243">
                <a:moveTo>
                  <a:pt x="101600" y="5958"/>
                </a:moveTo>
                <a:lnTo>
                  <a:pt x="101600" y="5958"/>
                </a:lnTo>
                <a:lnTo>
                  <a:pt x="104971" y="5958"/>
                </a:lnTo>
                <a:lnTo>
                  <a:pt x="105964" y="5253"/>
                </a:lnTo>
                <a:lnTo>
                  <a:pt x="106626" y="4077"/>
                </a:lnTo>
                <a:lnTo>
                  <a:pt x="107067" y="2587"/>
                </a:lnTo>
                <a:lnTo>
                  <a:pt x="108772" y="1594"/>
                </a:lnTo>
                <a:lnTo>
                  <a:pt x="123530" y="0"/>
                </a:lnTo>
                <a:lnTo>
                  <a:pt x="140553" y="1606"/>
                </a:lnTo>
                <a:lnTo>
                  <a:pt x="184782" y="7458"/>
                </a:lnTo>
                <a:lnTo>
                  <a:pt x="226566" y="16739"/>
                </a:lnTo>
                <a:lnTo>
                  <a:pt x="268827" y="27151"/>
                </a:lnTo>
                <a:lnTo>
                  <a:pt x="314296" y="49645"/>
                </a:lnTo>
                <a:lnTo>
                  <a:pt x="360344" y="82649"/>
                </a:lnTo>
                <a:lnTo>
                  <a:pt x="406306" y="126637"/>
                </a:lnTo>
                <a:lnTo>
                  <a:pt x="433546" y="171765"/>
                </a:lnTo>
                <a:lnTo>
                  <a:pt x="442127" y="199603"/>
                </a:lnTo>
                <a:lnTo>
                  <a:pt x="442739" y="210556"/>
                </a:lnTo>
                <a:lnTo>
                  <a:pt x="437384" y="232953"/>
                </a:lnTo>
                <a:lnTo>
                  <a:pt x="426160" y="254545"/>
                </a:lnTo>
                <a:lnTo>
                  <a:pt x="405286" y="274124"/>
                </a:lnTo>
                <a:lnTo>
                  <a:pt x="363132" y="299412"/>
                </a:lnTo>
                <a:lnTo>
                  <a:pt x="317548" y="319103"/>
                </a:lnTo>
                <a:lnTo>
                  <a:pt x="274410" y="333845"/>
                </a:lnTo>
                <a:lnTo>
                  <a:pt x="243385" y="348847"/>
                </a:lnTo>
                <a:lnTo>
                  <a:pt x="237993" y="352381"/>
                </a:lnTo>
                <a:lnTo>
                  <a:pt x="228782" y="356531"/>
                </a:lnTo>
                <a:lnTo>
                  <a:pt x="223540" y="360565"/>
                </a:lnTo>
                <a:lnTo>
                  <a:pt x="222823" y="362998"/>
                </a:lnTo>
                <a:lnTo>
                  <a:pt x="222363" y="370309"/>
                </a:lnTo>
                <a:lnTo>
                  <a:pt x="224181" y="374384"/>
                </a:lnTo>
                <a:lnTo>
                  <a:pt x="231098" y="382750"/>
                </a:lnTo>
                <a:lnTo>
                  <a:pt x="245033" y="391197"/>
                </a:lnTo>
                <a:lnTo>
                  <a:pt x="284797" y="403892"/>
                </a:lnTo>
                <a:lnTo>
                  <a:pt x="326119" y="417846"/>
                </a:lnTo>
                <a:lnTo>
                  <a:pt x="364933" y="430114"/>
                </a:lnTo>
                <a:lnTo>
                  <a:pt x="406571" y="449575"/>
                </a:lnTo>
                <a:lnTo>
                  <a:pt x="448767" y="470588"/>
                </a:lnTo>
                <a:lnTo>
                  <a:pt x="494747" y="501400"/>
                </a:lnTo>
                <a:lnTo>
                  <a:pt x="539143" y="544396"/>
                </a:lnTo>
                <a:lnTo>
                  <a:pt x="551474" y="559236"/>
                </a:lnTo>
                <a:lnTo>
                  <a:pt x="575326" y="601016"/>
                </a:lnTo>
                <a:lnTo>
                  <a:pt x="586810" y="637328"/>
                </a:lnTo>
                <a:lnTo>
                  <a:pt x="588888" y="655102"/>
                </a:lnTo>
                <a:lnTo>
                  <a:pt x="578398" y="698019"/>
                </a:lnTo>
                <a:lnTo>
                  <a:pt x="562749" y="735328"/>
                </a:lnTo>
                <a:lnTo>
                  <a:pt x="538646" y="762837"/>
                </a:lnTo>
                <a:lnTo>
                  <a:pt x="492416" y="793052"/>
                </a:lnTo>
                <a:lnTo>
                  <a:pt x="446624" y="816472"/>
                </a:lnTo>
                <a:lnTo>
                  <a:pt x="413929" y="830442"/>
                </a:lnTo>
                <a:lnTo>
                  <a:pt x="376820" y="841825"/>
                </a:lnTo>
                <a:lnTo>
                  <a:pt x="335398" y="851588"/>
                </a:lnTo>
                <a:lnTo>
                  <a:pt x="288766" y="860631"/>
                </a:lnTo>
                <a:lnTo>
                  <a:pt x="241699" y="867472"/>
                </a:lnTo>
                <a:lnTo>
                  <a:pt x="218282" y="870284"/>
                </a:lnTo>
                <a:lnTo>
                  <a:pt x="193499" y="872159"/>
                </a:lnTo>
                <a:lnTo>
                  <a:pt x="167805" y="873409"/>
                </a:lnTo>
                <a:lnTo>
                  <a:pt x="141503" y="874242"/>
                </a:lnTo>
                <a:lnTo>
                  <a:pt x="114091" y="874091"/>
                </a:lnTo>
                <a:lnTo>
                  <a:pt x="85938" y="873286"/>
                </a:lnTo>
                <a:lnTo>
                  <a:pt x="57292" y="872044"/>
                </a:lnTo>
                <a:lnTo>
                  <a:pt x="0" y="869558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MARTInkShape-1001">
            <a:extLst>
              <a:ext uri="{FF2B5EF4-FFF2-40B4-BE49-F238E27FC236}">
                <a16:creationId xmlns:a16="http://schemas.microsoft.com/office/drawing/2014/main" id="{CB2A28BA-A345-42EB-9696-897C641F87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097213" y="3848265"/>
            <a:ext cx="666751" cy="691986"/>
          </a:xfrm>
          <a:custGeom>
            <a:avLst/>
            <a:gdLst/>
            <a:ahLst/>
            <a:cxnLst/>
            <a:rect l="0" t="0" r="0" b="0"/>
            <a:pathLst>
              <a:path w="666751" h="691986">
                <a:moveTo>
                  <a:pt x="0" y="37935"/>
                </a:moveTo>
                <a:lnTo>
                  <a:pt x="0" y="37935"/>
                </a:lnTo>
                <a:lnTo>
                  <a:pt x="0" y="32468"/>
                </a:lnTo>
                <a:lnTo>
                  <a:pt x="705" y="32173"/>
                </a:lnTo>
                <a:lnTo>
                  <a:pt x="3370" y="31847"/>
                </a:lnTo>
                <a:lnTo>
                  <a:pt x="6907" y="29820"/>
                </a:lnTo>
                <a:lnTo>
                  <a:pt x="12242" y="26567"/>
                </a:lnTo>
                <a:lnTo>
                  <a:pt x="57891" y="8281"/>
                </a:lnTo>
                <a:lnTo>
                  <a:pt x="82696" y="1712"/>
                </a:lnTo>
                <a:lnTo>
                  <a:pt x="125688" y="0"/>
                </a:lnTo>
                <a:lnTo>
                  <a:pt x="139117" y="1319"/>
                </a:lnTo>
                <a:lnTo>
                  <a:pt x="182818" y="17140"/>
                </a:lnTo>
                <a:lnTo>
                  <a:pt x="224470" y="39517"/>
                </a:lnTo>
                <a:lnTo>
                  <a:pt x="271804" y="81641"/>
                </a:lnTo>
                <a:lnTo>
                  <a:pt x="314411" y="129258"/>
                </a:lnTo>
                <a:lnTo>
                  <a:pt x="341935" y="173207"/>
                </a:lnTo>
                <a:lnTo>
                  <a:pt x="359642" y="213998"/>
                </a:lnTo>
                <a:lnTo>
                  <a:pt x="367295" y="256027"/>
                </a:lnTo>
                <a:lnTo>
                  <a:pt x="370746" y="288429"/>
                </a:lnTo>
                <a:lnTo>
                  <a:pt x="364477" y="324528"/>
                </a:lnTo>
                <a:lnTo>
                  <a:pt x="356427" y="362740"/>
                </a:lnTo>
                <a:lnTo>
                  <a:pt x="341263" y="404323"/>
                </a:lnTo>
                <a:lnTo>
                  <a:pt x="322659" y="443769"/>
                </a:lnTo>
                <a:lnTo>
                  <a:pt x="299586" y="482267"/>
                </a:lnTo>
                <a:lnTo>
                  <a:pt x="274170" y="520485"/>
                </a:lnTo>
                <a:lnTo>
                  <a:pt x="243905" y="557915"/>
                </a:lnTo>
                <a:lnTo>
                  <a:pt x="199873" y="600643"/>
                </a:lnTo>
                <a:lnTo>
                  <a:pt x="160209" y="633098"/>
                </a:lnTo>
                <a:lnTo>
                  <a:pt x="128542" y="653411"/>
                </a:lnTo>
                <a:lnTo>
                  <a:pt x="103786" y="658887"/>
                </a:lnTo>
                <a:lnTo>
                  <a:pt x="88469" y="659969"/>
                </a:lnTo>
                <a:lnTo>
                  <a:pt x="85790" y="658646"/>
                </a:lnTo>
                <a:lnTo>
                  <a:pt x="80932" y="653414"/>
                </a:lnTo>
                <a:lnTo>
                  <a:pt x="74231" y="639164"/>
                </a:lnTo>
                <a:lnTo>
                  <a:pt x="73678" y="627587"/>
                </a:lnTo>
                <a:lnTo>
                  <a:pt x="79215" y="607287"/>
                </a:lnTo>
                <a:lnTo>
                  <a:pt x="93728" y="578515"/>
                </a:lnTo>
                <a:lnTo>
                  <a:pt x="136262" y="536287"/>
                </a:lnTo>
                <a:lnTo>
                  <a:pt x="174559" y="509143"/>
                </a:lnTo>
                <a:lnTo>
                  <a:pt x="217977" y="489462"/>
                </a:lnTo>
                <a:lnTo>
                  <a:pt x="263739" y="475356"/>
                </a:lnTo>
                <a:lnTo>
                  <a:pt x="299454" y="471401"/>
                </a:lnTo>
                <a:lnTo>
                  <a:pt x="344378" y="480203"/>
                </a:lnTo>
                <a:lnTo>
                  <a:pt x="387224" y="499294"/>
                </a:lnTo>
                <a:lnTo>
                  <a:pt x="433029" y="529823"/>
                </a:lnTo>
                <a:lnTo>
                  <a:pt x="478478" y="563736"/>
                </a:lnTo>
                <a:lnTo>
                  <a:pt x="515715" y="593386"/>
                </a:lnTo>
                <a:lnTo>
                  <a:pt x="557715" y="624514"/>
                </a:lnTo>
                <a:lnTo>
                  <a:pt x="602144" y="655374"/>
                </a:lnTo>
                <a:lnTo>
                  <a:pt x="645098" y="679883"/>
                </a:lnTo>
                <a:lnTo>
                  <a:pt x="666750" y="691985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SMARTInkShape-Group252">
            <a:extLst>
              <a:ext uri="{FF2B5EF4-FFF2-40B4-BE49-F238E27FC236}">
                <a16:creationId xmlns:a16="http://schemas.microsoft.com/office/drawing/2014/main" id="{767D0DAA-896A-4373-8B2F-BF939128F15F}"/>
              </a:ext>
            </a:extLst>
          </p:cNvPr>
          <p:cNvGrpSpPr/>
          <p:nvPr/>
        </p:nvGrpSpPr>
        <p:grpSpPr>
          <a:xfrm>
            <a:off x="9002713" y="2578482"/>
            <a:ext cx="2714257" cy="660019"/>
            <a:chOff x="9002713" y="2578482"/>
            <a:chExt cx="2714257" cy="660019"/>
          </a:xfrm>
        </p:grpSpPr>
        <p:sp>
          <p:nvSpPr>
            <p:cNvPr id="136" name="SMARTInkShape-1002">
              <a:extLst>
                <a:ext uri="{FF2B5EF4-FFF2-40B4-BE49-F238E27FC236}">
                  <a16:creationId xmlns:a16="http://schemas.microsoft.com/office/drawing/2014/main" id="{F4684BBC-17B7-461A-94B7-BBD0D5AD9329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11447463" y="2724150"/>
              <a:ext cx="269507" cy="514351"/>
            </a:xfrm>
            <a:custGeom>
              <a:avLst/>
              <a:gdLst/>
              <a:ahLst/>
              <a:cxnLst/>
              <a:rect l="0" t="0" r="0" b="0"/>
              <a:pathLst>
                <a:path w="269507" h="514351">
                  <a:moveTo>
                    <a:pt x="190500" y="0"/>
                  </a:moveTo>
                  <a:lnTo>
                    <a:pt x="190500" y="0"/>
                  </a:lnTo>
                  <a:lnTo>
                    <a:pt x="193871" y="0"/>
                  </a:lnTo>
                  <a:lnTo>
                    <a:pt x="207106" y="5775"/>
                  </a:lnTo>
                  <a:lnTo>
                    <a:pt x="222701" y="16606"/>
                  </a:lnTo>
                  <a:lnTo>
                    <a:pt x="260264" y="60281"/>
                  </a:lnTo>
                  <a:lnTo>
                    <a:pt x="269506" y="106460"/>
                  </a:lnTo>
                  <a:lnTo>
                    <a:pt x="267558" y="153319"/>
                  </a:lnTo>
                  <a:lnTo>
                    <a:pt x="265670" y="173269"/>
                  </a:lnTo>
                  <a:lnTo>
                    <a:pt x="252960" y="212836"/>
                  </a:lnTo>
                  <a:lnTo>
                    <a:pt x="240992" y="248624"/>
                  </a:lnTo>
                  <a:lnTo>
                    <a:pt x="224745" y="286038"/>
                  </a:lnTo>
                  <a:lnTo>
                    <a:pt x="202058" y="325817"/>
                  </a:lnTo>
                  <a:lnTo>
                    <a:pt x="175579" y="367001"/>
                  </a:lnTo>
                  <a:lnTo>
                    <a:pt x="145392" y="404134"/>
                  </a:lnTo>
                  <a:lnTo>
                    <a:pt x="103587" y="448286"/>
                  </a:lnTo>
                  <a:lnTo>
                    <a:pt x="68557" y="476980"/>
                  </a:lnTo>
                  <a:lnTo>
                    <a:pt x="27995" y="499985"/>
                  </a:lnTo>
                  <a:lnTo>
                    <a:pt x="0" y="5143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SMARTInkShape-1003">
              <a:extLst>
                <a:ext uri="{FF2B5EF4-FFF2-40B4-BE49-F238E27FC236}">
                  <a16:creationId xmlns:a16="http://schemas.microsoft.com/office/drawing/2014/main" id="{52035E7A-5635-458A-BCD8-6618877AC392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11359517" y="2825853"/>
              <a:ext cx="126047" cy="196748"/>
            </a:xfrm>
            <a:custGeom>
              <a:avLst/>
              <a:gdLst/>
              <a:ahLst/>
              <a:cxnLst/>
              <a:rect l="0" t="0" r="0" b="0"/>
              <a:pathLst>
                <a:path w="126047" h="196748">
                  <a:moveTo>
                    <a:pt x="75246" y="63397"/>
                  </a:moveTo>
                  <a:lnTo>
                    <a:pt x="75246" y="63397"/>
                  </a:lnTo>
                  <a:lnTo>
                    <a:pt x="103907" y="63397"/>
                  </a:lnTo>
                  <a:lnTo>
                    <a:pt x="104937" y="62691"/>
                  </a:lnTo>
                  <a:lnTo>
                    <a:pt x="105623" y="61516"/>
                  </a:lnTo>
                  <a:lnTo>
                    <a:pt x="106815" y="56930"/>
                  </a:lnTo>
                  <a:lnTo>
                    <a:pt x="106989" y="38772"/>
                  </a:lnTo>
                  <a:lnTo>
                    <a:pt x="105111" y="32932"/>
                  </a:lnTo>
                  <a:lnTo>
                    <a:pt x="98157" y="23434"/>
                  </a:lnTo>
                  <a:lnTo>
                    <a:pt x="94130" y="20941"/>
                  </a:lnTo>
                  <a:lnTo>
                    <a:pt x="89989" y="19128"/>
                  </a:lnTo>
                  <a:lnTo>
                    <a:pt x="83691" y="14846"/>
                  </a:lnTo>
                  <a:lnTo>
                    <a:pt x="77355" y="12558"/>
                  </a:lnTo>
                  <a:lnTo>
                    <a:pt x="63407" y="3847"/>
                  </a:lnTo>
                  <a:lnTo>
                    <a:pt x="51590" y="1067"/>
                  </a:lnTo>
                  <a:lnTo>
                    <a:pt x="29900" y="0"/>
                  </a:lnTo>
                  <a:lnTo>
                    <a:pt x="24988" y="1824"/>
                  </a:lnTo>
                  <a:lnTo>
                    <a:pt x="22691" y="3298"/>
                  </a:lnTo>
                  <a:lnTo>
                    <a:pt x="16086" y="12115"/>
                  </a:lnTo>
                  <a:lnTo>
                    <a:pt x="1874" y="47382"/>
                  </a:lnTo>
                  <a:lnTo>
                    <a:pt x="0" y="89119"/>
                  </a:lnTo>
                  <a:lnTo>
                    <a:pt x="4189" y="110686"/>
                  </a:lnTo>
                  <a:lnTo>
                    <a:pt x="20030" y="149753"/>
                  </a:lnTo>
                  <a:lnTo>
                    <a:pt x="33250" y="164243"/>
                  </a:lnTo>
                  <a:lnTo>
                    <a:pt x="50573" y="175592"/>
                  </a:lnTo>
                  <a:lnTo>
                    <a:pt x="78033" y="187298"/>
                  </a:lnTo>
                  <a:lnTo>
                    <a:pt x="126046" y="196747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SMARTInkShape-1004">
              <a:extLst>
                <a:ext uri="{FF2B5EF4-FFF2-40B4-BE49-F238E27FC236}">
                  <a16:creationId xmlns:a16="http://schemas.microsoft.com/office/drawing/2014/main" id="{DF641035-996F-421C-86F6-905167E1B404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11142673" y="2781300"/>
              <a:ext cx="190196" cy="196851"/>
            </a:xfrm>
            <a:custGeom>
              <a:avLst/>
              <a:gdLst/>
              <a:ahLst/>
              <a:cxnLst/>
              <a:rect l="0" t="0" r="0" b="0"/>
              <a:pathLst>
                <a:path w="190196" h="196851">
                  <a:moveTo>
                    <a:pt x="88890" y="0"/>
                  </a:moveTo>
                  <a:lnTo>
                    <a:pt x="88890" y="0"/>
                  </a:lnTo>
                  <a:lnTo>
                    <a:pt x="88890" y="5467"/>
                  </a:lnTo>
                  <a:lnTo>
                    <a:pt x="92261" y="9460"/>
                  </a:lnTo>
                  <a:lnTo>
                    <a:pt x="92548" y="10540"/>
                  </a:lnTo>
                  <a:lnTo>
                    <a:pt x="92033" y="11260"/>
                  </a:lnTo>
                  <a:lnTo>
                    <a:pt x="90985" y="11740"/>
                  </a:lnTo>
                  <a:lnTo>
                    <a:pt x="89820" y="16036"/>
                  </a:lnTo>
                  <a:lnTo>
                    <a:pt x="89510" y="19158"/>
                  </a:lnTo>
                  <a:lnTo>
                    <a:pt x="85402" y="26389"/>
                  </a:lnTo>
                  <a:lnTo>
                    <a:pt x="46449" y="71491"/>
                  </a:lnTo>
                  <a:lnTo>
                    <a:pt x="23783" y="91625"/>
                  </a:lnTo>
                  <a:lnTo>
                    <a:pt x="2880" y="118301"/>
                  </a:lnTo>
                  <a:lnTo>
                    <a:pt x="0" y="126967"/>
                  </a:lnTo>
                  <a:lnTo>
                    <a:pt x="8829" y="126997"/>
                  </a:lnTo>
                  <a:lnTo>
                    <a:pt x="46636" y="113652"/>
                  </a:lnTo>
                  <a:lnTo>
                    <a:pt x="85894" y="93315"/>
                  </a:lnTo>
                  <a:lnTo>
                    <a:pt x="124850" y="83548"/>
                  </a:lnTo>
                  <a:lnTo>
                    <a:pt x="146900" y="82638"/>
                  </a:lnTo>
                  <a:lnTo>
                    <a:pt x="168661" y="89022"/>
                  </a:lnTo>
                  <a:lnTo>
                    <a:pt x="179819" y="97662"/>
                  </a:lnTo>
                  <a:lnTo>
                    <a:pt x="182219" y="101731"/>
                  </a:lnTo>
                  <a:lnTo>
                    <a:pt x="183991" y="105892"/>
                  </a:lnTo>
                  <a:lnTo>
                    <a:pt x="188251" y="112201"/>
                  </a:lnTo>
                  <a:lnTo>
                    <a:pt x="189826" y="118539"/>
                  </a:lnTo>
                  <a:lnTo>
                    <a:pt x="190195" y="122769"/>
                  </a:lnTo>
                  <a:lnTo>
                    <a:pt x="185362" y="139962"/>
                  </a:lnTo>
                  <a:lnTo>
                    <a:pt x="177613" y="151616"/>
                  </a:lnTo>
                  <a:lnTo>
                    <a:pt x="146040" y="1968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MARTInkShape-1005">
              <a:extLst>
                <a:ext uri="{FF2B5EF4-FFF2-40B4-BE49-F238E27FC236}">
                  <a16:creationId xmlns:a16="http://schemas.microsoft.com/office/drawing/2014/main" id="{297A6712-E769-48DC-A871-D42C4D5CCE05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11022331" y="2813050"/>
              <a:ext cx="145174" cy="101571"/>
            </a:xfrm>
            <a:custGeom>
              <a:avLst/>
              <a:gdLst/>
              <a:ahLst/>
              <a:cxnLst/>
              <a:rect l="0" t="0" r="0" b="0"/>
              <a:pathLst>
                <a:path w="145174" h="101571">
                  <a:moveTo>
                    <a:pt x="120332" y="31750"/>
                  </a:moveTo>
                  <a:lnTo>
                    <a:pt x="120332" y="31750"/>
                  </a:lnTo>
                  <a:lnTo>
                    <a:pt x="116961" y="28379"/>
                  </a:lnTo>
                  <a:lnTo>
                    <a:pt x="111542" y="26724"/>
                  </a:lnTo>
                  <a:lnTo>
                    <a:pt x="84206" y="25478"/>
                  </a:lnTo>
                  <a:lnTo>
                    <a:pt x="50343" y="36236"/>
                  </a:lnTo>
                  <a:lnTo>
                    <a:pt x="33704" y="44500"/>
                  </a:lnTo>
                  <a:lnTo>
                    <a:pt x="28208" y="48000"/>
                  </a:lnTo>
                  <a:lnTo>
                    <a:pt x="13378" y="53802"/>
                  </a:lnTo>
                  <a:lnTo>
                    <a:pt x="10929" y="56329"/>
                  </a:lnTo>
                  <a:lnTo>
                    <a:pt x="398" y="75910"/>
                  </a:lnTo>
                  <a:lnTo>
                    <a:pt x="0" y="79129"/>
                  </a:lnTo>
                  <a:lnTo>
                    <a:pt x="1704" y="82911"/>
                  </a:lnTo>
                  <a:lnTo>
                    <a:pt x="5177" y="87717"/>
                  </a:lnTo>
                  <a:lnTo>
                    <a:pt x="15296" y="89372"/>
                  </a:lnTo>
                  <a:lnTo>
                    <a:pt x="36380" y="99870"/>
                  </a:lnTo>
                  <a:lnTo>
                    <a:pt x="74472" y="101570"/>
                  </a:lnTo>
                  <a:lnTo>
                    <a:pt x="104694" y="87292"/>
                  </a:lnTo>
                  <a:lnTo>
                    <a:pt x="126484" y="69870"/>
                  </a:lnTo>
                  <a:lnTo>
                    <a:pt x="132973" y="61625"/>
                  </a:lnTo>
                  <a:lnTo>
                    <a:pt x="143846" y="44843"/>
                  </a:lnTo>
                  <a:lnTo>
                    <a:pt x="145173" y="34454"/>
                  </a:lnTo>
                  <a:lnTo>
                    <a:pt x="143684" y="17969"/>
                  </a:lnTo>
                  <a:lnTo>
                    <a:pt x="139382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MARTInkShape-1006">
              <a:extLst>
                <a:ext uri="{FF2B5EF4-FFF2-40B4-BE49-F238E27FC236}">
                  <a16:creationId xmlns:a16="http://schemas.microsoft.com/office/drawing/2014/main" id="{EA556187-EEB4-471D-8034-EB08BFE57B92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10729913" y="2965450"/>
              <a:ext cx="146051" cy="107951"/>
            </a:xfrm>
            <a:custGeom>
              <a:avLst/>
              <a:gdLst/>
              <a:ahLst/>
              <a:cxnLst/>
              <a:rect l="0" t="0" r="0" b="0"/>
              <a:pathLst>
                <a:path w="146051" h="107951">
                  <a:moveTo>
                    <a:pt x="146050" y="0"/>
                  </a:moveTo>
                  <a:lnTo>
                    <a:pt x="146050" y="0"/>
                  </a:lnTo>
                  <a:lnTo>
                    <a:pt x="146050" y="3371"/>
                  </a:lnTo>
                  <a:lnTo>
                    <a:pt x="144168" y="6908"/>
                  </a:lnTo>
                  <a:lnTo>
                    <a:pt x="142679" y="8838"/>
                  </a:lnTo>
                  <a:lnTo>
                    <a:pt x="141023" y="14747"/>
                  </a:lnTo>
                  <a:lnTo>
                    <a:pt x="138210" y="26007"/>
                  </a:lnTo>
                  <a:lnTo>
                    <a:pt x="132908" y="36398"/>
                  </a:lnTo>
                  <a:lnTo>
                    <a:pt x="128215" y="41577"/>
                  </a:lnTo>
                  <a:lnTo>
                    <a:pt x="82890" y="77284"/>
                  </a:lnTo>
                  <a:lnTo>
                    <a:pt x="57180" y="94788"/>
                  </a:lnTo>
                  <a:lnTo>
                    <a:pt x="48697" y="98572"/>
                  </a:lnTo>
                  <a:lnTo>
                    <a:pt x="0" y="1079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SMARTInkShape-1007">
              <a:extLst>
                <a:ext uri="{FF2B5EF4-FFF2-40B4-BE49-F238E27FC236}">
                  <a16:creationId xmlns:a16="http://schemas.microsoft.com/office/drawing/2014/main" id="{E3503749-091D-48EF-9AA1-DB9E4A6A3A08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10685489" y="2759423"/>
              <a:ext cx="101281" cy="142528"/>
            </a:xfrm>
            <a:custGeom>
              <a:avLst/>
              <a:gdLst/>
              <a:ahLst/>
              <a:cxnLst/>
              <a:rect l="0" t="0" r="0" b="0"/>
              <a:pathLst>
                <a:path w="101281" h="142528">
                  <a:moveTo>
                    <a:pt x="25374" y="53627"/>
                  </a:moveTo>
                  <a:lnTo>
                    <a:pt x="25374" y="53627"/>
                  </a:lnTo>
                  <a:lnTo>
                    <a:pt x="34212" y="53627"/>
                  </a:lnTo>
                  <a:lnTo>
                    <a:pt x="38239" y="55509"/>
                  </a:lnTo>
                  <a:lnTo>
                    <a:pt x="42380" y="57991"/>
                  </a:lnTo>
                  <a:lnTo>
                    <a:pt x="49384" y="59389"/>
                  </a:lnTo>
                  <a:lnTo>
                    <a:pt x="56271" y="59716"/>
                  </a:lnTo>
                  <a:lnTo>
                    <a:pt x="62153" y="57979"/>
                  </a:lnTo>
                  <a:lnTo>
                    <a:pt x="73883" y="49131"/>
                  </a:lnTo>
                  <a:lnTo>
                    <a:pt x="86742" y="37376"/>
                  </a:lnTo>
                  <a:lnTo>
                    <a:pt x="95092" y="34117"/>
                  </a:lnTo>
                  <a:lnTo>
                    <a:pt x="100581" y="29142"/>
                  </a:lnTo>
                  <a:lnTo>
                    <a:pt x="101132" y="26752"/>
                  </a:lnTo>
                  <a:lnTo>
                    <a:pt x="101280" y="25127"/>
                  </a:lnTo>
                  <a:lnTo>
                    <a:pt x="99561" y="21440"/>
                  </a:lnTo>
                  <a:lnTo>
                    <a:pt x="80372" y="703"/>
                  </a:lnTo>
                  <a:lnTo>
                    <a:pt x="77561" y="0"/>
                  </a:lnTo>
                  <a:lnTo>
                    <a:pt x="59121" y="3192"/>
                  </a:lnTo>
                  <a:lnTo>
                    <a:pt x="43982" y="7786"/>
                  </a:lnTo>
                  <a:lnTo>
                    <a:pt x="36467" y="9264"/>
                  </a:lnTo>
                  <a:lnTo>
                    <a:pt x="25892" y="14081"/>
                  </a:lnTo>
                  <a:lnTo>
                    <a:pt x="23603" y="14563"/>
                  </a:lnTo>
                  <a:lnTo>
                    <a:pt x="19178" y="18861"/>
                  </a:lnTo>
                  <a:lnTo>
                    <a:pt x="10588" y="33119"/>
                  </a:lnTo>
                  <a:lnTo>
                    <a:pt x="967" y="70578"/>
                  </a:lnTo>
                  <a:lnTo>
                    <a:pt x="0" y="108661"/>
                  </a:lnTo>
                  <a:lnTo>
                    <a:pt x="3352" y="121360"/>
                  </a:lnTo>
                  <a:lnTo>
                    <a:pt x="8766" y="127946"/>
                  </a:lnTo>
                  <a:lnTo>
                    <a:pt x="25374" y="142527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SMARTInkShape-1008">
              <a:extLst>
                <a:ext uri="{FF2B5EF4-FFF2-40B4-BE49-F238E27FC236}">
                  <a16:creationId xmlns:a16="http://schemas.microsoft.com/office/drawing/2014/main" id="{05F8E7CB-2A98-482B-8D4F-F7FBD375CEC1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10456888" y="2711450"/>
              <a:ext cx="165065" cy="228601"/>
            </a:xfrm>
            <a:custGeom>
              <a:avLst/>
              <a:gdLst/>
              <a:ahLst/>
              <a:cxnLst/>
              <a:rect l="0" t="0" r="0" b="0"/>
              <a:pathLst>
                <a:path w="165065" h="228601">
                  <a:moveTo>
                    <a:pt x="88875" y="0"/>
                  </a:moveTo>
                  <a:lnTo>
                    <a:pt x="88875" y="0"/>
                  </a:lnTo>
                  <a:lnTo>
                    <a:pt x="88875" y="3371"/>
                  </a:lnTo>
                  <a:lnTo>
                    <a:pt x="86993" y="6908"/>
                  </a:lnTo>
                  <a:lnTo>
                    <a:pt x="84510" y="10831"/>
                  </a:lnTo>
                  <a:lnTo>
                    <a:pt x="79415" y="24570"/>
                  </a:lnTo>
                  <a:lnTo>
                    <a:pt x="51811" y="68933"/>
                  </a:lnTo>
                  <a:lnTo>
                    <a:pt x="21441" y="114885"/>
                  </a:lnTo>
                  <a:lnTo>
                    <a:pt x="12436" y="136850"/>
                  </a:lnTo>
                  <a:lnTo>
                    <a:pt x="9041" y="142667"/>
                  </a:lnTo>
                  <a:lnTo>
                    <a:pt x="7531" y="147604"/>
                  </a:lnTo>
                  <a:lnTo>
                    <a:pt x="6424" y="149203"/>
                  </a:lnTo>
                  <a:lnTo>
                    <a:pt x="4980" y="150268"/>
                  </a:lnTo>
                  <a:lnTo>
                    <a:pt x="0" y="152389"/>
                  </a:lnTo>
                  <a:lnTo>
                    <a:pt x="14902" y="152400"/>
                  </a:lnTo>
                  <a:lnTo>
                    <a:pt x="24545" y="149029"/>
                  </a:lnTo>
                  <a:lnTo>
                    <a:pt x="71721" y="113844"/>
                  </a:lnTo>
                  <a:lnTo>
                    <a:pt x="92228" y="100648"/>
                  </a:lnTo>
                  <a:lnTo>
                    <a:pt x="136652" y="84456"/>
                  </a:lnTo>
                  <a:lnTo>
                    <a:pt x="154040" y="82717"/>
                  </a:lnTo>
                  <a:lnTo>
                    <a:pt x="158524" y="84506"/>
                  </a:lnTo>
                  <a:lnTo>
                    <a:pt x="163781" y="88032"/>
                  </a:lnTo>
                  <a:lnTo>
                    <a:pt x="164500" y="90396"/>
                  </a:lnTo>
                  <a:lnTo>
                    <a:pt x="165064" y="115560"/>
                  </a:lnTo>
                  <a:lnTo>
                    <a:pt x="153829" y="161456"/>
                  </a:lnTo>
                  <a:lnTo>
                    <a:pt x="145894" y="180922"/>
                  </a:lnTo>
                  <a:lnTo>
                    <a:pt x="129791" y="211083"/>
                  </a:lnTo>
                  <a:lnTo>
                    <a:pt x="126975" y="2286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SMARTInkShape-1009">
              <a:extLst>
                <a:ext uri="{FF2B5EF4-FFF2-40B4-BE49-F238E27FC236}">
                  <a16:creationId xmlns:a16="http://schemas.microsoft.com/office/drawing/2014/main" id="{9A5B2EB9-DE3B-41CC-B098-745E12EDA44C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10234676" y="2736850"/>
              <a:ext cx="170123" cy="155814"/>
            </a:xfrm>
            <a:custGeom>
              <a:avLst/>
              <a:gdLst/>
              <a:ahLst/>
              <a:cxnLst/>
              <a:rect l="0" t="0" r="0" b="0"/>
              <a:pathLst>
                <a:path w="170123" h="155814">
                  <a:moveTo>
                    <a:pt x="139637" y="0"/>
                  </a:moveTo>
                  <a:lnTo>
                    <a:pt x="139637" y="0"/>
                  </a:lnTo>
                  <a:lnTo>
                    <a:pt x="121339" y="0"/>
                  </a:lnTo>
                  <a:lnTo>
                    <a:pt x="115512" y="1882"/>
                  </a:lnTo>
                  <a:lnTo>
                    <a:pt x="109865" y="4364"/>
                  </a:lnTo>
                  <a:lnTo>
                    <a:pt x="86522" y="7587"/>
                  </a:lnTo>
                  <a:lnTo>
                    <a:pt x="40151" y="43279"/>
                  </a:lnTo>
                  <a:lnTo>
                    <a:pt x="5407" y="90445"/>
                  </a:lnTo>
                  <a:lnTo>
                    <a:pt x="1557" y="103547"/>
                  </a:lnTo>
                  <a:lnTo>
                    <a:pt x="0" y="130835"/>
                  </a:lnTo>
                  <a:lnTo>
                    <a:pt x="1846" y="134114"/>
                  </a:lnTo>
                  <a:lnTo>
                    <a:pt x="14865" y="148211"/>
                  </a:lnTo>
                  <a:lnTo>
                    <a:pt x="22799" y="150538"/>
                  </a:lnTo>
                  <a:lnTo>
                    <a:pt x="37285" y="153730"/>
                  </a:lnTo>
                  <a:lnTo>
                    <a:pt x="41769" y="155403"/>
                  </a:lnTo>
                  <a:lnTo>
                    <a:pt x="45464" y="155813"/>
                  </a:lnTo>
                  <a:lnTo>
                    <a:pt x="79736" y="149203"/>
                  </a:lnTo>
                  <a:lnTo>
                    <a:pt x="124541" y="125117"/>
                  </a:lnTo>
                  <a:lnTo>
                    <a:pt x="137437" y="115232"/>
                  </a:lnTo>
                  <a:lnTo>
                    <a:pt x="151768" y="95094"/>
                  </a:lnTo>
                  <a:lnTo>
                    <a:pt x="167120" y="62237"/>
                  </a:lnTo>
                  <a:lnTo>
                    <a:pt x="170122" y="44076"/>
                  </a:lnTo>
                  <a:lnTo>
                    <a:pt x="168943" y="35347"/>
                  </a:lnTo>
                  <a:lnTo>
                    <a:pt x="163498" y="19366"/>
                  </a:lnTo>
                  <a:lnTo>
                    <a:pt x="156266" y="10646"/>
                  </a:lnTo>
                  <a:lnTo>
                    <a:pt x="152201" y="8259"/>
                  </a:lnTo>
                  <a:lnTo>
                    <a:pt x="144065" y="6916"/>
                  </a:lnTo>
                  <a:lnTo>
                    <a:pt x="124567" y="7130"/>
                  </a:lnTo>
                  <a:lnTo>
                    <a:pt x="107887" y="127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SMARTInkShape-1010">
              <a:extLst>
                <a:ext uri="{FF2B5EF4-FFF2-40B4-BE49-F238E27FC236}">
                  <a16:creationId xmlns:a16="http://schemas.microsoft.com/office/drawing/2014/main" id="{4444D32E-4609-401C-BA74-E3F4A3D848A7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10064121" y="2641600"/>
              <a:ext cx="145093" cy="366950"/>
            </a:xfrm>
            <a:custGeom>
              <a:avLst/>
              <a:gdLst/>
              <a:ahLst/>
              <a:cxnLst/>
              <a:rect l="0" t="0" r="0" b="0"/>
              <a:pathLst>
                <a:path w="145093" h="366950">
                  <a:moveTo>
                    <a:pt x="145092" y="0"/>
                  </a:moveTo>
                  <a:lnTo>
                    <a:pt x="145092" y="0"/>
                  </a:lnTo>
                  <a:lnTo>
                    <a:pt x="141721" y="0"/>
                  </a:lnTo>
                  <a:lnTo>
                    <a:pt x="140727" y="706"/>
                  </a:lnTo>
                  <a:lnTo>
                    <a:pt x="140065" y="1882"/>
                  </a:lnTo>
                  <a:lnTo>
                    <a:pt x="139624" y="3371"/>
                  </a:lnTo>
                  <a:lnTo>
                    <a:pt x="135371" y="6908"/>
                  </a:lnTo>
                  <a:lnTo>
                    <a:pt x="132261" y="8838"/>
                  </a:lnTo>
                  <a:lnTo>
                    <a:pt x="130188" y="11537"/>
                  </a:lnTo>
                  <a:lnTo>
                    <a:pt x="125859" y="21371"/>
                  </a:lnTo>
                  <a:lnTo>
                    <a:pt x="87004" y="65343"/>
                  </a:lnTo>
                  <a:lnTo>
                    <a:pt x="66228" y="106126"/>
                  </a:lnTo>
                  <a:lnTo>
                    <a:pt x="42032" y="150959"/>
                  </a:lnTo>
                  <a:lnTo>
                    <a:pt x="25669" y="196077"/>
                  </a:lnTo>
                  <a:lnTo>
                    <a:pt x="12182" y="235893"/>
                  </a:lnTo>
                  <a:lnTo>
                    <a:pt x="962" y="282070"/>
                  </a:lnTo>
                  <a:lnTo>
                    <a:pt x="0" y="311502"/>
                  </a:lnTo>
                  <a:lnTo>
                    <a:pt x="4186" y="328893"/>
                  </a:lnTo>
                  <a:lnTo>
                    <a:pt x="10600" y="339847"/>
                  </a:lnTo>
                  <a:lnTo>
                    <a:pt x="28816" y="359101"/>
                  </a:lnTo>
                  <a:lnTo>
                    <a:pt x="36028" y="363741"/>
                  </a:lnTo>
                  <a:lnTo>
                    <a:pt x="48022" y="366949"/>
                  </a:lnTo>
                  <a:lnTo>
                    <a:pt x="75242" y="3619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SMARTInkShape-1011">
              <a:extLst>
                <a:ext uri="{FF2B5EF4-FFF2-40B4-BE49-F238E27FC236}">
                  <a16:creationId xmlns:a16="http://schemas.microsoft.com/office/drawing/2014/main" id="{AE6098A5-7580-4584-8713-2737E5D529CB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9758363" y="2641981"/>
              <a:ext cx="241245" cy="291338"/>
            </a:xfrm>
            <a:custGeom>
              <a:avLst/>
              <a:gdLst/>
              <a:ahLst/>
              <a:cxnLst/>
              <a:rect l="0" t="0" r="0" b="0"/>
              <a:pathLst>
                <a:path w="241245" h="291338">
                  <a:moveTo>
                    <a:pt x="25400" y="75819"/>
                  </a:moveTo>
                  <a:lnTo>
                    <a:pt x="25400" y="75819"/>
                  </a:lnTo>
                  <a:lnTo>
                    <a:pt x="25400" y="110034"/>
                  </a:lnTo>
                  <a:lnTo>
                    <a:pt x="26105" y="111329"/>
                  </a:lnTo>
                  <a:lnTo>
                    <a:pt x="27281" y="112193"/>
                  </a:lnTo>
                  <a:lnTo>
                    <a:pt x="28771" y="112768"/>
                  </a:lnTo>
                  <a:lnTo>
                    <a:pt x="29764" y="113857"/>
                  </a:lnTo>
                  <a:lnTo>
                    <a:pt x="30867" y="116949"/>
                  </a:lnTo>
                  <a:lnTo>
                    <a:pt x="31743" y="131983"/>
                  </a:lnTo>
                  <a:lnTo>
                    <a:pt x="31039" y="132312"/>
                  </a:lnTo>
                  <a:lnTo>
                    <a:pt x="28377" y="132677"/>
                  </a:lnTo>
                  <a:lnTo>
                    <a:pt x="27385" y="133480"/>
                  </a:lnTo>
                  <a:lnTo>
                    <a:pt x="26282" y="136253"/>
                  </a:lnTo>
                  <a:lnTo>
                    <a:pt x="22029" y="182907"/>
                  </a:lnTo>
                  <a:lnTo>
                    <a:pt x="14416" y="196077"/>
                  </a:lnTo>
                  <a:lnTo>
                    <a:pt x="12851" y="209135"/>
                  </a:lnTo>
                  <a:lnTo>
                    <a:pt x="12800" y="211263"/>
                  </a:lnTo>
                  <a:lnTo>
                    <a:pt x="10863" y="215509"/>
                  </a:lnTo>
                  <a:lnTo>
                    <a:pt x="1146" y="226964"/>
                  </a:lnTo>
                  <a:lnTo>
                    <a:pt x="509" y="229543"/>
                  </a:lnTo>
                  <a:lnTo>
                    <a:pt x="0" y="234561"/>
                  </a:lnTo>
                  <a:lnTo>
                    <a:pt x="0" y="231196"/>
                  </a:lnTo>
                  <a:lnTo>
                    <a:pt x="1881" y="227661"/>
                  </a:lnTo>
                  <a:lnTo>
                    <a:pt x="27668" y="183559"/>
                  </a:lnTo>
                  <a:lnTo>
                    <a:pt x="46490" y="139022"/>
                  </a:lnTo>
                  <a:lnTo>
                    <a:pt x="67846" y="96955"/>
                  </a:lnTo>
                  <a:lnTo>
                    <a:pt x="103371" y="49605"/>
                  </a:lnTo>
                  <a:lnTo>
                    <a:pt x="133501" y="20436"/>
                  </a:lnTo>
                  <a:lnTo>
                    <a:pt x="166516" y="2510"/>
                  </a:lnTo>
                  <a:lnTo>
                    <a:pt x="175554" y="476"/>
                  </a:lnTo>
                  <a:lnTo>
                    <a:pt x="182916" y="0"/>
                  </a:lnTo>
                  <a:lnTo>
                    <a:pt x="189010" y="1670"/>
                  </a:lnTo>
                  <a:lnTo>
                    <a:pt x="194777" y="4058"/>
                  </a:lnTo>
                  <a:lnTo>
                    <a:pt x="205251" y="6109"/>
                  </a:lnTo>
                  <a:lnTo>
                    <a:pt x="215469" y="10883"/>
                  </a:lnTo>
                  <a:lnTo>
                    <a:pt x="217729" y="11362"/>
                  </a:lnTo>
                  <a:lnTo>
                    <a:pt x="222122" y="15657"/>
                  </a:lnTo>
                  <a:lnTo>
                    <a:pt x="238083" y="41157"/>
                  </a:lnTo>
                  <a:lnTo>
                    <a:pt x="239870" y="48419"/>
                  </a:lnTo>
                  <a:lnTo>
                    <a:pt x="241244" y="95039"/>
                  </a:lnTo>
                  <a:lnTo>
                    <a:pt x="240583" y="119597"/>
                  </a:lnTo>
                  <a:lnTo>
                    <a:pt x="231578" y="158763"/>
                  </a:lnTo>
                  <a:lnTo>
                    <a:pt x="210587" y="202842"/>
                  </a:lnTo>
                  <a:lnTo>
                    <a:pt x="177757" y="245781"/>
                  </a:lnTo>
                  <a:lnTo>
                    <a:pt x="152396" y="270657"/>
                  </a:lnTo>
                  <a:lnTo>
                    <a:pt x="126162" y="282987"/>
                  </a:lnTo>
                  <a:lnTo>
                    <a:pt x="98510" y="290430"/>
                  </a:lnTo>
                  <a:lnTo>
                    <a:pt x="85005" y="291337"/>
                  </a:lnTo>
                  <a:lnTo>
                    <a:pt x="72067" y="288235"/>
                  </a:lnTo>
                  <a:lnTo>
                    <a:pt x="50800" y="27901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SMARTInkShape-1012">
              <a:extLst>
                <a:ext uri="{FF2B5EF4-FFF2-40B4-BE49-F238E27FC236}">
                  <a16:creationId xmlns:a16="http://schemas.microsoft.com/office/drawing/2014/main" id="{60AEB8D0-7DDB-444E-BD3E-B498A4119FF6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9561513" y="2641600"/>
              <a:ext cx="184151" cy="203194"/>
            </a:xfrm>
            <a:custGeom>
              <a:avLst/>
              <a:gdLst/>
              <a:ahLst/>
              <a:cxnLst/>
              <a:rect l="0" t="0" r="0" b="0"/>
              <a:pathLst>
                <a:path w="184151" h="203194">
                  <a:moveTo>
                    <a:pt x="0" y="0"/>
                  </a:moveTo>
                  <a:lnTo>
                    <a:pt x="0" y="0"/>
                  </a:lnTo>
                  <a:lnTo>
                    <a:pt x="6350" y="0"/>
                  </a:lnTo>
                  <a:lnTo>
                    <a:pt x="882" y="5467"/>
                  </a:lnTo>
                  <a:lnTo>
                    <a:pt x="1" y="51757"/>
                  </a:lnTo>
                  <a:lnTo>
                    <a:pt x="1881" y="91154"/>
                  </a:lnTo>
                  <a:lnTo>
                    <a:pt x="5957" y="117146"/>
                  </a:lnTo>
                  <a:lnTo>
                    <a:pt x="7003" y="140650"/>
                  </a:lnTo>
                  <a:lnTo>
                    <a:pt x="14185" y="158558"/>
                  </a:lnTo>
                  <a:lnTo>
                    <a:pt x="15807" y="160739"/>
                  </a:lnTo>
                  <a:lnTo>
                    <a:pt x="17609" y="166925"/>
                  </a:lnTo>
                  <a:lnTo>
                    <a:pt x="18765" y="179023"/>
                  </a:lnTo>
                  <a:lnTo>
                    <a:pt x="19566" y="180732"/>
                  </a:lnTo>
                  <a:lnTo>
                    <a:pt x="20804" y="181871"/>
                  </a:lnTo>
                  <a:lnTo>
                    <a:pt x="24492" y="183700"/>
                  </a:lnTo>
                  <a:lnTo>
                    <a:pt x="24996" y="185832"/>
                  </a:lnTo>
                  <a:lnTo>
                    <a:pt x="25376" y="195694"/>
                  </a:lnTo>
                  <a:lnTo>
                    <a:pt x="26089" y="196079"/>
                  </a:lnTo>
                  <a:lnTo>
                    <a:pt x="28764" y="196508"/>
                  </a:lnTo>
                  <a:lnTo>
                    <a:pt x="29759" y="197327"/>
                  </a:lnTo>
                  <a:lnTo>
                    <a:pt x="31727" y="203120"/>
                  </a:lnTo>
                  <a:lnTo>
                    <a:pt x="37215" y="203193"/>
                  </a:lnTo>
                  <a:lnTo>
                    <a:pt x="37510" y="202490"/>
                  </a:lnTo>
                  <a:lnTo>
                    <a:pt x="37838" y="199827"/>
                  </a:lnTo>
                  <a:lnTo>
                    <a:pt x="38630" y="198835"/>
                  </a:lnTo>
                  <a:lnTo>
                    <a:pt x="41393" y="197732"/>
                  </a:lnTo>
                  <a:lnTo>
                    <a:pt x="42412" y="196733"/>
                  </a:lnTo>
                  <a:lnTo>
                    <a:pt x="43544" y="193740"/>
                  </a:lnTo>
                  <a:lnTo>
                    <a:pt x="44977" y="186071"/>
                  </a:lnTo>
                  <a:lnTo>
                    <a:pt x="60746" y="160039"/>
                  </a:lnTo>
                  <a:lnTo>
                    <a:pt x="66508" y="136055"/>
                  </a:lnTo>
                  <a:lnTo>
                    <a:pt x="72230" y="126312"/>
                  </a:lnTo>
                  <a:lnTo>
                    <a:pt x="101487" y="82517"/>
                  </a:lnTo>
                  <a:lnTo>
                    <a:pt x="110044" y="68981"/>
                  </a:lnTo>
                  <a:lnTo>
                    <a:pt x="125672" y="55433"/>
                  </a:lnTo>
                  <a:lnTo>
                    <a:pt x="149562" y="23206"/>
                  </a:lnTo>
                  <a:lnTo>
                    <a:pt x="151138" y="17840"/>
                  </a:lnTo>
                  <a:lnTo>
                    <a:pt x="152265" y="16127"/>
                  </a:lnTo>
                  <a:lnTo>
                    <a:pt x="153720" y="14984"/>
                  </a:lnTo>
                  <a:lnTo>
                    <a:pt x="155397" y="14223"/>
                  </a:lnTo>
                  <a:lnTo>
                    <a:pt x="156515" y="13010"/>
                  </a:lnTo>
                  <a:lnTo>
                    <a:pt x="157756" y="9780"/>
                  </a:lnTo>
                  <a:lnTo>
                    <a:pt x="158793" y="8637"/>
                  </a:lnTo>
                  <a:lnTo>
                    <a:pt x="164130" y="6651"/>
                  </a:lnTo>
                  <a:lnTo>
                    <a:pt x="174534" y="6358"/>
                  </a:lnTo>
                  <a:lnTo>
                    <a:pt x="175622" y="5650"/>
                  </a:lnTo>
                  <a:lnTo>
                    <a:pt x="176348" y="4472"/>
                  </a:lnTo>
                  <a:lnTo>
                    <a:pt x="177513" y="883"/>
                  </a:lnTo>
                  <a:lnTo>
                    <a:pt x="179554" y="393"/>
                  </a:lnTo>
                  <a:lnTo>
                    <a:pt x="18415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SMARTInkShape-1013">
              <a:extLst>
                <a:ext uri="{FF2B5EF4-FFF2-40B4-BE49-F238E27FC236}">
                  <a16:creationId xmlns:a16="http://schemas.microsoft.com/office/drawing/2014/main" id="{838A19AE-8B80-4CEF-8715-AA540C3B4C17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9523413" y="2654300"/>
              <a:ext cx="44451" cy="157923"/>
            </a:xfrm>
            <a:custGeom>
              <a:avLst/>
              <a:gdLst/>
              <a:ahLst/>
              <a:cxnLst/>
              <a:rect l="0" t="0" r="0" b="0"/>
              <a:pathLst>
                <a:path w="44451" h="157923">
                  <a:moveTo>
                    <a:pt x="44450" y="0"/>
                  </a:moveTo>
                  <a:lnTo>
                    <a:pt x="44450" y="0"/>
                  </a:lnTo>
                  <a:lnTo>
                    <a:pt x="44450" y="8838"/>
                  </a:lnTo>
                  <a:lnTo>
                    <a:pt x="42568" y="12865"/>
                  </a:lnTo>
                  <a:lnTo>
                    <a:pt x="38982" y="17828"/>
                  </a:lnTo>
                  <a:lnTo>
                    <a:pt x="37569" y="23878"/>
                  </a:lnTo>
                  <a:lnTo>
                    <a:pt x="33787" y="30515"/>
                  </a:lnTo>
                  <a:lnTo>
                    <a:pt x="31648" y="40400"/>
                  </a:lnTo>
                  <a:lnTo>
                    <a:pt x="26842" y="50418"/>
                  </a:lnTo>
                  <a:lnTo>
                    <a:pt x="23645" y="68493"/>
                  </a:lnTo>
                  <a:lnTo>
                    <a:pt x="21092" y="74186"/>
                  </a:lnTo>
                  <a:lnTo>
                    <a:pt x="12184" y="115611"/>
                  </a:lnTo>
                  <a:lnTo>
                    <a:pt x="10945" y="117291"/>
                  </a:lnTo>
                  <a:lnTo>
                    <a:pt x="9413" y="118411"/>
                  </a:lnTo>
                  <a:lnTo>
                    <a:pt x="7711" y="123418"/>
                  </a:lnTo>
                  <a:lnTo>
                    <a:pt x="5698" y="143794"/>
                  </a:lnTo>
                  <a:lnTo>
                    <a:pt x="0" y="152400"/>
                  </a:lnTo>
                  <a:lnTo>
                    <a:pt x="0" y="156058"/>
                  </a:lnTo>
                  <a:lnTo>
                    <a:pt x="0" y="153021"/>
                  </a:lnTo>
                  <a:lnTo>
                    <a:pt x="0" y="157922"/>
                  </a:lnTo>
                  <a:lnTo>
                    <a:pt x="0" y="152400"/>
                  </a:lnTo>
                  <a:lnTo>
                    <a:pt x="3371" y="149029"/>
                  </a:lnTo>
                  <a:lnTo>
                    <a:pt x="5026" y="145492"/>
                  </a:lnTo>
                  <a:lnTo>
                    <a:pt x="7003" y="125437"/>
                  </a:lnTo>
                  <a:lnTo>
                    <a:pt x="8197" y="123841"/>
                  </a:lnTo>
                  <a:lnTo>
                    <a:pt x="12693" y="120655"/>
                  </a:lnTo>
                  <a:lnTo>
                    <a:pt x="12697" y="117281"/>
                  </a:lnTo>
                  <a:lnTo>
                    <a:pt x="11993" y="116287"/>
                  </a:lnTo>
                  <a:lnTo>
                    <a:pt x="10817" y="115625"/>
                  </a:lnTo>
                  <a:lnTo>
                    <a:pt x="6350" y="1143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SMARTInkShape-1014">
              <a:extLst>
                <a:ext uri="{FF2B5EF4-FFF2-40B4-BE49-F238E27FC236}">
                  <a16:creationId xmlns:a16="http://schemas.microsoft.com/office/drawing/2014/main" id="{8A572436-F92B-4352-8773-F4EBE2F6CC46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9326824" y="2679700"/>
              <a:ext cx="139440" cy="49429"/>
            </a:xfrm>
            <a:custGeom>
              <a:avLst/>
              <a:gdLst/>
              <a:ahLst/>
              <a:cxnLst/>
              <a:rect l="0" t="0" r="0" b="0"/>
              <a:pathLst>
                <a:path w="139440" h="49429">
                  <a:moveTo>
                    <a:pt x="6089" y="0"/>
                  </a:moveTo>
                  <a:lnTo>
                    <a:pt x="6089" y="0"/>
                  </a:lnTo>
                  <a:lnTo>
                    <a:pt x="2718" y="0"/>
                  </a:lnTo>
                  <a:lnTo>
                    <a:pt x="1724" y="706"/>
                  </a:lnTo>
                  <a:lnTo>
                    <a:pt x="1062" y="1882"/>
                  </a:lnTo>
                  <a:lnTo>
                    <a:pt x="0" y="8838"/>
                  </a:lnTo>
                  <a:lnTo>
                    <a:pt x="1736" y="12865"/>
                  </a:lnTo>
                  <a:lnTo>
                    <a:pt x="11996" y="27669"/>
                  </a:lnTo>
                  <a:lnTo>
                    <a:pt x="35246" y="39958"/>
                  </a:lnTo>
                  <a:lnTo>
                    <a:pt x="82435" y="49301"/>
                  </a:lnTo>
                  <a:lnTo>
                    <a:pt x="95054" y="49428"/>
                  </a:lnTo>
                  <a:lnTo>
                    <a:pt x="139439" y="381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SMARTInkShape-1015">
              <a:extLst>
                <a:ext uri="{FF2B5EF4-FFF2-40B4-BE49-F238E27FC236}">
                  <a16:creationId xmlns:a16="http://schemas.microsoft.com/office/drawing/2014/main" id="{CC72094B-2FEF-407C-9C73-218EBDB9F34A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9288463" y="2578482"/>
              <a:ext cx="183887" cy="266045"/>
            </a:xfrm>
            <a:custGeom>
              <a:avLst/>
              <a:gdLst/>
              <a:ahLst/>
              <a:cxnLst/>
              <a:rect l="0" t="0" r="0" b="0"/>
              <a:pathLst>
                <a:path w="183887" h="266045">
                  <a:moveTo>
                    <a:pt x="0" y="228218"/>
                  </a:moveTo>
                  <a:lnTo>
                    <a:pt x="0" y="228218"/>
                  </a:lnTo>
                  <a:lnTo>
                    <a:pt x="0" y="224847"/>
                  </a:lnTo>
                  <a:lnTo>
                    <a:pt x="705" y="223854"/>
                  </a:lnTo>
                  <a:lnTo>
                    <a:pt x="1881" y="223192"/>
                  </a:lnTo>
                  <a:lnTo>
                    <a:pt x="3371" y="222751"/>
                  </a:lnTo>
                  <a:lnTo>
                    <a:pt x="8838" y="218758"/>
                  </a:lnTo>
                  <a:lnTo>
                    <a:pt x="36986" y="176289"/>
                  </a:lnTo>
                  <a:lnTo>
                    <a:pt x="69889" y="130650"/>
                  </a:lnTo>
                  <a:lnTo>
                    <a:pt x="99485" y="87871"/>
                  </a:lnTo>
                  <a:lnTo>
                    <a:pt x="133350" y="44600"/>
                  </a:lnTo>
                  <a:lnTo>
                    <a:pt x="160466" y="12889"/>
                  </a:lnTo>
                  <a:lnTo>
                    <a:pt x="166568" y="8339"/>
                  </a:lnTo>
                  <a:lnTo>
                    <a:pt x="170708" y="2515"/>
                  </a:lnTo>
                  <a:lnTo>
                    <a:pt x="176726" y="0"/>
                  </a:lnTo>
                  <a:lnTo>
                    <a:pt x="177084" y="578"/>
                  </a:lnTo>
                  <a:lnTo>
                    <a:pt x="177705" y="5119"/>
                  </a:lnTo>
                  <a:lnTo>
                    <a:pt x="179639" y="5591"/>
                  </a:lnTo>
                  <a:lnTo>
                    <a:pt x="181143" y="5716"/>
                  </a:lnTo>
                  <a:lnTo>
                    <a:pt x="182145" y="7211"/>
                  </a:lnTo>
                  <a:lnTo>
                    <a:pt x="183886" y="20252"/>
                  </a:lnTo>
                  <a:lnTo>
                    <a:pt x="178054" y="63586"/>
                  </a:lnTo>
                  <a:lnTo>
                    <a:pt x="172354" y="106726"/>
                  </a:lnTo>
                  <a:lnTo>
                    <a:pt x="168158" y="148965"/>
                  </a:lnTo>
                  <a:lnTo>
                    <a:pt x="165279" y="196289"/>
                  </a:lnTo>
                  <a:lnTo>
                    <a:pt x="165810" y="237021"/>
                  </a:lnTo>
                  <a:lnTo>
                    <a:pt x="171373" y="259490"/>
                  </a:lnTo>
                  <a:lnTo>
                    <a:pt x="171427" y="263197"/>
                  </a:lnTo>
                  <a:lnTo>
                    <a:pt x="172140" y="264238"/>
                  </a:lnTo>
                  <a:lnTo>
                    <a:pt x="173321" y="264931"/>
                  </a:lnTo>
                  <a:lnTo>
                    <a:pt x="176915" y="266044"/>
                  </a:lnTo>
                  <a:lnTo>
                    <a:pt x="177210" y="265430"/>
                  </a:lnTo>
                  <a:lnTo>
                    <a:pt x="177800" y="259968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SMARTInkShape-1016">
              <a:extLst>
                <a:ext uri="{FF2B5EF4-FFF2-40B4-BE49-F238E27FC236}">
                  <a16:creationId xmlns:a16="http://schemas.microsoft.com/office/drawing/2014/main" id="{035B16B9-B02C-4167-AD8B-5EA01A881CE8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9002713" y="2590800"/>
              <a:ext cx="273051" cy="209543"/>
            </a:xfrm>
            <a:custGeom>
              <a:avLst/>
              <a:gdLst/>
              <a:ahLst/>
              <a:cxnLst/>
              <a:rect l="0" t="0" r="0" b="0"/>
              <a:pathLst>
                <a:path w="273051" h="209543">
                  <a:moveTo>
                    <a:pt x="0" y="196850"/>
                  </a:moveTo>
                  <a:lnTo>
                    <a:pt x="0" y="196850"/>
                  </a:lnTo>
                  <a:lnTo>
                    <a:pt x="705" y="174651"/>
                  </a:lnTo>
                  <a:lnTo>
                    <a:pt x="7172" y="154557"/>
                  </a:lnTo>
                  <a:lnTo>
                    <a:pt x="14903" y="143318"/>
                  </a:lnTo>
                  <a:lnTo>
                    <a:pt x="35534" y="100761"/>
                  </a:lnTo>
                  <a:lnTo>
                    <a:pt x="67141" y="54294"/>
                  </a:lnTo>
                  <a:lnTo>
                    <a:pt x="73202" y="46975"/>
                  </a:lnTo>
                  <a:lnTo>
                    <a:pt x="77489" y="38181"/>
                  </a:lnTo>
                  <a:lnTo>
                    <a:pt x="88796" y="25511"/>
                  </a:lnTo>
                  <a:lnTo>
                    <a:pt x="88869" y="22062"/>
                  </a:lnTo>
                  <a:lnTo>
                    <a:pt x="89585" y="21058"/>
                  </a:lnTo>
                  <a:lnTo>
                    <a:pt x="90767" y="20388"/>
                  </a:lnTo>
                  <a:lnTo>
                    <a:pt x="94987" y="19128"/>
                  </a:lnTo>
                  <a:lnTo>
                    <a:pt x="95954" y="31124"/>
                  </a:lnTo>
                  <a:lnTo>
                    <a:pt x="100276" y="45163"/>
                  </a:lnTo>
                  <a:lnTo>
                    <a:pt x="105243" y="90611"/>
                  </a:lnTo>
                  <a:lnTo>
                    <a:pt x="101654" y="137579"/>
                  </a:lnTo>
                  <a:lnTo>
                    <a:pt x="100897" y="167217"/>
                  </a:lnTo>
                  <a:lnTo>
                    <a:pt x="95642" y="186798"/>
                  </a:lnTo>
                  <a:lnTo>
                    <a:pt x="95328" y="198236"/>
                  </a:lnTo>
                  <a:lnTo>
                    <a:pt x="96007" y="199890"/>
                  </a:lnTo>
                  <a:lnTo>
                    <a:pt x="97166" y="200994"/>
                  </a:lnTo>
                  <a:lnTo>
                    <a:pt x="98644" y="201729"/>
                  </a:lnTo>
                  <a:lnTo>
                    <a:pt x="99629" y="202925"/>
                  </a:lnTo>
                  <a:lnTo>
                    <a:pt x="100724" y="206135"/>
                  </a:lnTo>
                  <a:lnTo>
                    <a:pt x="101721" y="207273"/>
                  </a:lnTo>
                  <a:lnTo>
                    <a:pt x="106990" y="209250"/>
                  </a:lnTo>
                  <a:lnTo>
                    <a:pt x="122852" y="209542"/>
                  </a:lnTo>
                  <a:lnTo>
                    <a:pt x="132512" y="206177"/>
                  </a:lnTo>
                  <a:lnTo>
                    <a:pt x="140941" y="200711"/>
                  </a:lnTo>
                  <a:lnTo>
                    <a:pt x="181859" y="157637"/>
                  </a:lnTo>
                  <a:lnTo>
                    <a:pt x="207418" y="117181"/>
                  </a:lnTo>
                  <a:lnTo>
                    <a:pt x="236359" y="70019"/>
                  </a:lnTo>
                  <a:lnTo>
                    <a:pt x="255715" y="32317"/>
                  </a:lnTo>
                  <a:lnTo>
                    <a:pt x="269617" y="15022"/>
                  </a:lnTo>
                  <a:lnTo>
                    <a:pt x="27305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SMARTInkShape-Group253">
            <a:extLst>
              <a:ext uri="{FF2B5EF4-FFF2-40B4-BE49-F238E27FC236}">
                <a16:creationId xmlns:a16="http://schemas.microsoft.com/office/drawing/2014/main" id="{AACA6EB8-AC9D-4C7C-B11C-91DF5DE283F4}"/>
              </a:ext>
            </a:extLst>
          </p:cNvPr>
          <p:cNvGrpSpPr/>
          <p:nvPr/>
        </p:nvGrpSpPr>
        <p:grpSpPr>
          <a:xfrm>
            <a:off x="7466013" y="2480026"/>
            <a:ext cx="1205818" cy="313975"/>
            <a:chOff x="7466013" y="2480026"/>
            <a:chExt cx="1205818" cy="313975"/>
          </a:xfrm>
        </p:grpSpPr>
        <p:sp>
          <p:nvSpPr>
            <p:cNvPr id="152" name="SMARTInkShape-1017">
              <a:extLst>
                <a:ext uri="{FF2B5EF4-FFF2-40B4-BE49-F238E27FC236}">
                  <a16:creationId xmlns:a16="http://schemas.microsoft.com/office/drawing/2014/main" id="{E59D24AA-BF2B-4008-96F5-CF61F456CA48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8507413" y="2628900"/>
              <a:ext cx="164418" cy="165101"/>
            </a:xfrm>
            <a:custGeom>
              <a:avLst/>
              <a:gdLst/>
              <a:ahLst/>
              <a:cxnLst/>
              <a:rect l="0" t="0" r="0" b="0"/>
              <a:pathLst>
                <a:path w="164418" h="165101">
                  <a:moveTo>
                    <a:pt x="6350" y="0"/>
                  </a:moveTo>
                  <a:lnTo>
                    <a:pt x="6350" y="0"/>
                  </a:lnTo>
                  <a:lnTo>
                    <a:pt x="9721" y="0"/>
                  </a:lnTo>
                  <a:lnTo>
                    <a:pt x="10714" y="706"/>
                  </a:lnTo>
                  <a:lnTo>
                    <a:pt x="11376" y="1882"/>
                  </a:lnTo>
                  <a:lnTo>
                    <a:pt x="11817" y="3371"/>
                  </a:lnTo>
                  <a:lnTo>
                    <a:pt x="12817" y="4364"/>
                  </a:lnTo>
                  <a:lnTo>
                    <a:pt x="15809" y="5467"/>
                  </a:lnTo>
                  <a:lnTo>
                    <a:pt x="16889" y="6467"/>
                  </a:lnTo>
                  <a:lnTo>
                    <a:pt x="23949" y="19181"/>
                  </a:lnTo>
                  <a:lnTo>
                    <a:pt x="25314" y="39342"/>
                  </a:lnTo>
                  <a:lnTo>
                    <a:pt x="15938" y="83630"/>
                  </a:lnTo>
                  <a:lnTo>
                    <a:pt x="9613" y="117374"/>
                  </a:lnTo>
                  <a:lnTo>
                    <a:pt x="1169" y="134993"/>
                  </a:lnTo>
                  <a:lnTo>
                    <a:pt x="0" y="152367"/>
                  </a:lnTo>
                  <a:lnTo>
                    <a:pt x="0" y="149019"/>
                  </a:lnTo>
                  <a:lnTo>
                    <a:pt x="1881" y="145488"/>
                  </a:lnTo>
                  <a:lnTo>
                    <a:pt x="36364" y="100233"/>
                  </a:lnTo>
                  <a:lnTo>
                    <a:pt x="74093" y="53874"/>
                  </a:lnTo>
                  <a:lnTo>
                    <a:pt x="112804" y="29768"/>
                  </a:lnTo>
                  <a:lnTo>
                    <a:pt x="136783" y="21997"/>
                  </a:lnTo>
                  <a:lnTo>
                    <a:pt x="139166" y="22426"/>
                  </a:lnTo>
                  <a:lnTo>
                    <a:pt x="143696" y="24784"/>
                  </a:lnTo>
                  <a:lnTo>
                    <a:pt x="148061" y="28184"/>
                  </a:lnTo>
                  <a:lnTo>
                    <a:pt x="150471" y="32046"/>
                  </a:lnTo>
                  <a:lnTo>
                    <a:pt x="152248" y="36115"/>
                  </a:lnTo>
                  <a:lnTo>
                    <a:pt x="155389" y="40275"/>
                  </a:lnTo>
                  <a:lnTo>
                    <a:pt x="157256" y="46358"/>
                  </a:lnTo>
                  <a:lnTo>
                    <a:pt x="160500" y="73162"/>
                  </a:lnTo>
                  <a:lnTo>
                    <a:pt x="162033" y="76291"/>
                  </a:lnTo>
                  <a:lnTo>
                    <a:pt x="161856" y="85413"/>
                  </a:lnTo>
                  <a:lnTo>
                    <a:pt x="160835" y="95817"/>
                  </a:lnTo>
                  <a:lnTo>
                    <a:pt x="162817" y="109607"/>
                  </a:lnTo>
                  <a:lnTo>
                    <a:pt x="160973" y="122631"/>
                  </a:lnTo>
                  <a:lnTo>
                    <a:pt x="164417" y="143915"/>
                  </a:lnTo>
                  <a:lnTo>
                    <a:pt x="158750" y="1651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SMARTInkShape-1018">
              <a:extLst>
                <a:ext uri="{FF2B5EF4-FFF2-40B4-BE49-F238E27FC236}">
                  <a16:creationId xmlns:a16="http://schemas.microsoft.com/office/drawing/2014/main" id="{ED1C42B4-37BD-4E20-926C-F80A628D1051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8259763" y="2609850"/>
              <a:ext cx="165101" cy="127001"/>
            </a:xfrm>
            <a:custGeom>
              <a:avLst/>
              <a:gdLst/>
              <a:ahLst/>
              <a:cxnLst/>
              <a:rect l="0" t="0" r="0" b="0"/>
              <a:pathLst>
                <a:path w="165101" h="127001">
                  <a:moveTo>
                    <a:pt x="0" y="127000"/>
                  </a:moveTo>
                  <a:lnTo>
                    <a:pt x="0" y="127000"/>
                  </a:lnTo>
                  <a:lnTo>
                    <a:pt x="3371" y="123629"/>
                  </a:lnTo>
                  <a:lnTo>
                    <a:pt x="6907" y="121974"/>
                  </a:lnTo>
                  <a:lnTo>
                    <a:pt x="8838" y="121533"/>
                  </a:lnTo>
                  <a:lnTo>
                    <a:pt x="14926" y="117540"/>
                  </a:lnTo>
                  <a:lnTo>
                    <a:pt x="29640" y="104364"/>
                  </a:lnTo>
                  <a:lnTo>
                    <a:pt x="43588" y="98593"/>
                  </a:lnTo>
                  <a:lnTo>
                    <a:pt x="49476" y="92973"/>
                  </a:lnTo>
                  <a:lnTo>
                    <a:pt x="55150" y="86477"/>
                  </a:lnTo>
                  <a:lnTo>
                    <a:pt x="68409" y="74676"/>
                  </a:lnTo>
                  <a:lnTo>
                    <a:pt x="87432" y="48741"/>
                  </a:lnTo>
                  <a:lnTo>
                    <a:pt x="131228" y="9174"/>
                  </a:lnTo>
                  <a:lnTo>
                    <a:pt x="137582" y="7187"/>
                  </a:lnTo>
                  <a:lnTo>
                    <a:pt x="141816" y="6722"/>
                  </a:lnTo>
                  <a:lnTo>
                    <a:pt x="143227" y="5892"/>
                  </a:lnTo>
                  <a:lnTo>
                    <a:pt x="144168" y="4634"/>
                  </a:lnTo>
                  <a:lnTo>
                    <a:pt x="144795" y="3089"/>
                  </a:lnTo>
                  <a:lnTo>
                    <a:pt x="145919" y="2060"/>
                  </a:lnTo>
                  <a:lnTo>
                    <a:pt x="151407" y="271"/>
                  </a:lnTo>
                  <a:lnTo>
                    <a:pt x="16510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SMARTInkShape-1019">
              <a:extLst>
                <a:ext uri="{FF2B5EF4-FFF2-40B4-BE49-F238E27FC236}">
                  <a16:creationId xmlns:a16="http://schemas.microsoft.com/office/drawing/2014/main" id="{023EEC1B-6E38-4316-9F8F-722346CE2E66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8069355" y="2590800"/>
              <a:ext cx="158649" cy="152401"/>
            </a:xfrm>
            <a:custGeom>
              <a:avLst/>
              <a:gdLst/>
              <a:ahLst/>
              <a:cxnLst/>
              <a:rect l="0" t="0" r="0" b="0"/>
              <a:pathLst>
                <a:path w="158649" h="152401">
                  <a:moveTo>
                    <a:pt x="44358" y="0"/>
                  </a:moveTo>
                  <a:lnTo>
                    <a:pt x="44358" y="0"/>
                  </a:lnTo>
                  <a:lnTo>
                    <a:pt x="23963" y="20394"/>
                  </a:lnTo>
                  <a:lnTo>
                    <a:pt x="21182" y="26938"/>
                  </a:lnTo>
                  <a:lnTo>
                    <a:pt x="20440" y="30659"/>
                  </a:lnTo>
                  <a:lnTo>
                    <a:pt x="2268" y="61859"/>
                  </a:lnTo>
                  <a:lnTo>
                    <a:pt x="0" y="84396"/>
                  </a:lnTo>
                  <a:lnTo>
                    <a:pt x="1830" y="88780"/>
                  </a:lnTo>
                  <a:lnTo>
                    <a:pt x="11154" y="103726"/>
                  </a:lnTo>
                  <a:lnTo>
                    <a:pt x="24532" y="110765"/>
                  </a:lnTo>
                  <a:lnTo>
                    <a:pt x="32917" y="113253"/>
                  </a:lnTo>
                  <a:lnTo>
                    <a:pt x="62261" y="114273"/>
                  </a:lnTo>
                  <a:lnTo>
                    <a:pt x="103641" y="103054"/>
                  </a:lnTo>
                  <a:lnTo>
                    <a:pt x="118679" y="95119"/>
                  </a:lnTo>
                  <a:lnTo>
                    <a:pt x="123957" y="91664"/>
                  </a:lnTo>
                  <a:lnTo>
                    <a:pt x="138635" y="85893"/>
                  </a:lnTo>
                  <a:lnTo>
                    <a:pt x="141076" y="84073"/>
                  </a:lnTo>
                  <a:lnTo>
                    <a:pt x="145216" y="78846"/>
                  </a:lnTo>
                  <a:lnTo>
                    <a:pt x="158552" y="69937"/>
                  </a:lnTo>
                  <a:lnTo>
                    <a:pt x="158648" y="78696"/>
                  </a:lnTo>
                  <a:lnTo>
                    <a:pt x="156772" y="82719"/>
                  </a:lnTo>
                  <a:lnTo>
                    <a:pt x="154292" y="86858"/>
                  </a:lnTo>
                  <a:lnTo>
                    <a:pt x="144503" y="118935"/>
                  </a:lnTo>
                  <a:lnTo>
                    <a:pt x="141783" y="124827"/>
                  </a:lnTo>
                  <a:lnTo>
                    <a:pt x="139608" y="1524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SMARTInkShape-1020">
              <a:extLst>
                <a:ext uri="{FF2B5EF4-FFF2-40B4-BE49-F238E27FC236}">
                  <a16:creationId xmlns:a16="http://schemas.microsoft.com/office/drawing/2014/main" id="{B7618F2E-28E0-451C-8C05-13C9CA19DA9D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7929640" y="2546350"/>
              <a:ext cx="82474" cy="69851"/>
            </a:xfrm>
            <a:custGeom>
              <a:avLst/>
              <a:gdLst/>
              <a:ahLst/>
              <a:cxnLst/>
              <a:rect l="0" t="0" r="0" b="0"/>
              <a:pathLst>
                <a:path w="82474" h="69851">
                  <a:moveTo>
                    <a:pt x="6273" y="0"/>
                  </a:moveTo>
                  <a:lnTo>
                    <a:pt x="6273" y="0"/>
                  </a:lnTo>
                  <a:lnTo>
                    <a:pt x="805" y="0"/>
                  </a:lnTo>
                  <a:lnTo>
                    <a:pt x="511" y="706"/>
                  </a:lnTo>
                  <a:lnTo>
                    <a:pt x="0" y="8838"/>
                  </a:lnTo>
                  <a:lnTo>
                    <a:pt x="1839" y="12865"/>
                  </a:lnTo>
                  <a:lnTo>
                    <a:pt x="23933" y="46525"/>
                  </a:lnTo>
                  <a:lnTo>
                    <a:pt x="42630" y="58982"/>
                  </a:lnTo>
                  <a:lnTo>
                    <a:pt x="63627" y="66972"/>
                  </a:lnTo>
                  <a:lnTo>
                    <a:pt x="82473" y="698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SMARTInkShape-1021">
              <a:extLst>
                <a:ext uri="{FF2B5EF4-FFF2-40B4-BE49-F238E27FC236}">
                  <a16:creationId xmlns:a16="http://schemas.microsoft.com/office/drawing/2014/main" id="{25D48407-F195-4AEB-AFCA-B94AC147BC4F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7967663" y="2482850"/>
              <a:ext cx="82551" cy="222251"/>
            </a:xfrm>
            <a:custGeom>
              <a:avLst/>
              <a:gdLst/>
              <a:ahLst/>
              <a:cxnLst/>
              <a:rect l="0" t="0" r="0" b="0"/>
              <a:pathLst>
                <a:path w="82551" h="222251">
                  <a:moveTo>
                    <a:pt x="82550" y="0"/>
                  </a:moveTo>
                  <a:lnTo>
                    <a:pt x="82550" y="0"/>
                  </a:lnTo>
                  <a:lnTo>
                    <a:pt x="82550" y="3371"/>
                  </a:lnTo>
                  <a:lnTo>
                    <a:pt x="80668" y="6908"/>
                  </a:lnTo>
                  <a:lnTo>
                    <a:pt x="73711" y="18298"/>
                  </a:lnTo>
                  <a:lnTo>
                    <a:pt x="52109" y="65600"/>
                  </a:lnTo>
                  <a:lnTo>
                    <a:pt x="35069" y="109458"/>
                  </a:lnTo>
                  <a:lnTo>
                    <a:pt x="28971" y="133797"/>
                  </a:lnTo>
                  <a:lnTo>
                    <a:pt x="13013" y="177282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MARTInkShape-1022">
              <a:extLst>
                <a:ext uri="{FF2B5EF4-FFF2-40B4-BE49-F238E27FC236}">
                  <a16:creationId xmlns:a16="http://schemas.microsoft.com/office/drawing/2014/main" id="{6FEE6936-A076-482A-A7A9-107B297627CB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7542213" y="2480026"/>
              <a:ext cx="260351" cy="199675"/>
            </a:xfrm>
            <a:custGeom>
              <a:avLst/>
              <a:gdLst/>
              <a:ahLst/>
              <a:cxnLst/>
              <a:rect l="0" t="0" r="0" b="0"/>
              <a:pathLst>
                <a:path w="260351" h="199675">
                  <a:moveTo>
                    <a:pt x="0" y="21874"/>
                  </a:moveTo>
                  <a:lnTo>
                    <a:pt x="0" y="21874"/>
                  </a:lnTo>
                  <a:lnTo>
                    <a:pt x="12415" y="34290"/>
                  </a:lnTo>
                  <a:lnTo>
                    <a:pt x="15986" y="34490"/>
                  </a:lnTo>
                  <a:lnTo>
                    <a:pt x="19570" y="36418"/>
                  </a:lnTo>
                  <a:lnTo>
                    <a:pt x="21513" y="37920"/>
                  </a:lnTo>
                  <a:lnTo>
                    <a:pt x="27435" y="39589"/>
                  </a:lnTo>
                  <a:lnTo>
                    <a:pt x="74749" y="40921"/>
                  </a:lnTo>
                  <a:lnTo>
                    <a:pt x="96398" y="40924"/>
                  </a:lnTo>
                  <a:lnTo>
                    <a:pt x="101169" y="42805"/>
                  </a:lnTo>
                  <a:lnTo>
                    <a:pt x="105642" y="45288"/>
                  </a:lnTo>
                  <a:lnTo>
                    <a:pt x="114262" y="46882"/>
                  </a:lnTo>
                  <a:lnTo>
                    <a:pt x="119388" y="47196"/>
                  </a:lnTo>
                  <a:lnTo>
                    <a:pt x="126006" y="52735"/>
                  </a:lnTo>
                  <a:lnTo>
                    <a:pt x="130076" y="53360"/>
                  </a:lnTo>
                  <a:lnTo>
                    <a:pt x="157681" y="53623"/>
                  </a:lnTo>
                  <a:lnTo>
                    <a:pt x="163608" y="57988"/>
                  </a:lnTo>
                  <a:lnTo>
                    <a:pt x="169518" y="59386"/>
                  </a:lnTo>
                  <a:lnTo>
                    <a:pt x="176569" y="59896"/>
                  </a:lnTo>
                  <a:lnTo>
                    <a:pt x="191997" y="65435"/>
                  </a:lnTo>
                  <a:lnTo>
                    <a:pt x="206182" y="66301"/>
                  </a:lnTo>
                  <a:lnTo>
                    <a:pt x="209935" y="64432"/>
                  </a:lnTo>
                  <a:lnTo>
                    <a:pt x="213954" y="61955"/>
                  </a:lnTo>
                  <a:lnTo>
                    <a:pt x="222283" y="60365"/>
                  </a:lnTo>
                  <a:lnTo>
                    <a:pt x="224389" y="60235"/>
                  </a:lnTo>
                  <a:lnTo>
                    <a:pt x="228610" y="58209"/>
                  </a:lnTo>
                  <a:lnTo>
                    <a:pt x="232837" y="55662"/>
                  </a:lnTo>
                  <a:lnTo>
                    <a:pt x="237068" y="54530"/>
                  </a:lnTo>
                  <a:lnTo>
                    <a:pt x="238479" y="53522"/>
                  </a:lnTo>
                  <a:lnTo>
                    <a:pt x="239419" y="52145"/>
                  </a:lnTo>
                  <a:lnTo>
                    <a:pt x="241169" y="48733"/>
                  </a:lnTo>
                  <a:lnTo>
                    <a:pt x="244299" y="44865"/>
                  </a:lnTo>
                  <a:lnTo>
                    <a:pt x="248042" y="42676"/>
                  </a:lnTo>
                  <a:lnTo>
                    <a:pt x="250028" y="42092"/>
                  </a:lnTo>
                  <a:lnTo>
                    <a:pt x="251352" y="40997"/>
                  </a:lnTo>
                  <a:lnTo>
                    <a:pt x="253651" y="35559"/>
                  </a:lnTo>
                  <a:lnTo>
                    <a:pt x="253896" y="31495"/>
                  </a:lnTo>
                  <a:lnTo>
                    <a:pt x="252072" y="27797"/>
                  </a:lnTo>
                  <a:lnTo>
                    <a:pt x="239070" y="13382"/>
                  </a:lnTo>
                  <a:lnTo>
                    <a:pt x="221005" y="705"/>
                  </a:lnTo>
                  <a:lnTo>
                    <a:pt x="217892" y="0"/>
                  </a:lnTo>
                  <a:lnTo>
                    <a:pt x="202042" y="2313"/>
                  </a:lnTo>
                  <a:lnTo>
                    <a:pt x="199606" y="3894"/>
                  </a:lnTo>
                  <a:lnTo>
                    <a:pt x="188467" y="17085"/>
                  </a:lnTo>
                  <a:lnTo>
                    <a:pt x="182057" y="30568"/>
                  </a:lnTo>
                  <a:lnTo>
                    <a:pt x="178173" y="66530"/>
                  </a:lnTo>
                  <a:lnTo>
                    <a:pt x="177832" y="107813"/>
                  </a:lnTo>
                  <a:lnTo>
                    <a:pt x="184974" y="150687"/>
                  </a:lnTo>
                  <a:lnTo>
                    <a:pt x="202938" y="184641"/>
                  </a:lnTo>
                  <a:lnTo>
                    <a:pt x="208022" y="190171"/>
                  </a:lnTo>
                  <a:lnTo>
                    <a:pt x="214986" y="194980"/>
                  </a:lnTo>
                  <a:lnTo>
                    <a:pt x="230210" y="198283"/>
                  </a:lnTo>
                  <a:lnTo>
                    <a:pt x="260350" y="19967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SMARTInkShape-1023">
              <a:extLst>
                <a:ext uri="{FF2B5EF4-FFF2-40B4-BE49-F238E27FC236}">
                  <a16:creationId xmlns:a16="http://schemas.microsoft.com/office/drawing/2014/main" id="{4424167A-D94B-4198-95CB-0B43716A273E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7466013" y="2520950"/>
              <a:ext cx="69851" cy="120651"/>
            </a:xfrm>
            <a:custGeom>
              <a:avLst/>
              <a:gdLst/>
              <a:ahLst/>
              <a:cxnLst/>
              <a:rect l="0" t="0" r="0" b="0"/>
              <a:pathLst>
                <a:path w="69851" h="120651">
                  <a:moveTo>
                    <a:pt x="0" y="120650"/>
                  </a:moveTo>
                  <a:lnTo>
                    <a:pt x="0" y="120650"/>
                  </a:lnTo>
                  <a:lnTo>
                    <a:pt x="0" y="111007"/>
                  </a:lnTo>
                  <a:lnTo>
                    <a:pt x="1881" y="107427"/>
                  </a:lnTo>
                  <a:lnTo>
                    <a:pt x="4364" y="103484"/>
                  </a:lnTo>
                  <a:lnTo>
                    <a:pt x="6467" y="97298"/>
                  </a:lnTo>
                  <a:lnTo>
                    <a:pt x="10539" y="90996"/>
                  </a:lnTo>
                  <a:lnTo>
                    <a:pt x="12765" y="84661"/>
                  </a:lnTo>
                  <a:lnTo>
                    <a:pt x="29905" y="63500"/>
                  </a:lnTo>
                  <a:lnTo>
                    <a:pt x="31636" y="59267"/>
                  </a:lnTo>
                  <a:lnTo>
                    <a:pt x="54343" y="23327"/>
                  </a:lnTo>
                  <a:lnTo>
                    <a:pt x="57729" y="14751"/>
                  </a:lnTo>
                  <a:lnTo>
                    <a:pt x="6985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SMARTInkShape-Group254">
            <a:extLst>
              <a:ext uri="{FF2B5EF4-FFF2-40B4-BE49-F238E27FC236}">
                <a16:creationId xmlns:a16="http://schemas.microsoft.com/office/drawing/2014/main" id="{DBA21271-6D62-48DA-B3D5-A18B6EB136EC}"/>
              </a:ext>
            </a:extLst>
          </p:cNvPr>
          <p:cNvGrpSpPr/>
          <p:nvPr/>
        </p:nvGrpSpPr>
        <p:grpSpPr>
          <a:xfrm>
            <a:off x="8782200" y="1968500"/>
            <a:ext cx="1771747" cy="590551"/>
            <a:chOff x="8782200" y="1968500"/>
            <a:chExt cx="1771747" cy="590551"/>
          </a:xfrm>
        </p:grpSpPr>
        <p:sp>
          <p:nvSpPr>
            <p:cNvPr id="160" name="SMARTInkShape-1024">
              <a:extLst>
                <a:ext uri="{FF2B5EF4-FFF2-40B4-BE49-F238E27FC236}">
                  <a16:creationId xmlns:a16="http://schemas.microsoft.com/office/drawing/2014/main" id="{D4B49243-B79A-4DB1-8561-CEF66B06C01B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10348913" y="2038350"/>
              <a:ext cx="205034" cy="520701"/>
            </a:xfrm>
            <a:custGeom>
              <a:avLst/>
              <a:gdLst/>
              <a:ahLst/>
              <a:cxnLst/>
              <a:rect l="0" t="0" r="0" b="0"/>
              <a:pathLst>
                <a:path w="205034" h="520701">
                  <a:moveTo>
                    <a:pt x="152400" y="0"/>
                  </a:moveTo>
                  <a:lnTo>
                    <a:pt x="152400" y="0"/>
                  </a:lnTo>
                  <a:lnTo>
                    <a:pt x="155771" y="0"/>
                  </a:lnTo>
                  <a:lnTo>
                    <a:pt x="159307" y="1882"/>
                  </a:lnTo>
                  <a:lnTo>
                    <a:pt x="173770" y="15901"/>
                  </a:lnTo>
                  <a:lnTo>
                    <a:pt x="198009" y="52097"/>
                  </a:lnTo>
                  <a:lnTo>
                    <a:pt x="205033" y="73605"/>
                  </a:lnTo>
                  <a:lnTo>
                    <a:pt x="204293" y="111227"/>
                  </a:lnTo>
                  <a:lnTo>
                    <a:pt x="201534" y="152629"/>
                  </a:lnTo>
                  <a:lnTo>
                    <a:pt x="191033" y="198150"/>
                  </a:lnTo>
                  <a:lnTo>
                    <a:pt x="179447" y="235335"/>
                  </a:lnTo>
                  <a:lnTo>
                    <a:pt x="170449" y="276535"/>
                  </a:lnTo>
                  <a:lnTo>
                    <a:pt x="156571" y="313280"/>
                  </a:lnTo>
                  <a:lnTo>
                    <a:pt x="139054" y="349881"/>
                  </a:lnTo>
                  <a:lnTo>
                    <a:pt x="117088" y="390908"/>
                  </a:lnTo>
                  <a:lnTo>
                    <a:pt x="89334" y="430973"/>
                  </a:lnTo>
                  <a:lnTo>
                    <a:pt x="47645" y="477367"/>
                  </a:lnTo>
                  <a:lnTo>
                    <a:pt x="0" y="5207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SMARTInkShape-1025">
              <a:extLst>
                <a:ext uri="{FF2B5EF4-FFF2-40B4-BE49-F238E27FC236}">
                  <a16:creationId xmlns:a16="http://schemas.microsoft.com/office/drawing/2014/main" id="{930658B3-C8EE-498A-8959-DC14334AD078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10094957" y="2171787"/>
              <a:ext cx="170127" cy="177714"/>
            </a:xfrm>
            <a:custGeom>
              <a:avLst/>
              <a:gdLst/>
              <a:ahLst/>
              <a:cxnLst/>
              <a:rect l="0" t="0" r="0" b="0"/>
              <a:pathLst>
                <a:path w="170127" h="177714">
                  <a:moveTo>
                    <a:pt x="158706" y="31663"/>
                  </a:moveTo>
                  <a:lnTo>
                    <a:pt x="158706" y="31663"/>
                  </a:lnTo>
                  <a:lnTo>
                    <a:pt x="158706" y="16736"/>
                  </a:lnTo>
                  <a:lnTo>
                    <a:pt x="156824" y="12564"/>
                  </a:lnTo>
                  <a:lnTo>
                    <a:pt x="155335" y="10464"/>
                  </a:lnTo>
                  <a:lnTo>
                    <a:pt x="151798" y="8130"/>
                  </a:lnTo>
                  <a:lnTo>
                    <a:pt x="147874" y="6387"/>
                  </a:lnTo>
                  <a:lnTo>
                    <a:pt x="143779" y="3261"/>
                  </a:lnTo>
                  <a:lnTo>
                    <a:pt x="137725" y="1401"/>
                  </a:lnTo>
                  <a:lnTo>
                    <a:pt x="106539" y="0"/>
                  </a:lnTo>
                  <a:lnTo>
                    <a:pt x="75153" y="8759"/>
                  </a:lnTo>
                  <a:lnTo>
                    <a:pt x="55627" y="17627"/>
                  </a:lnTo>
                  <a:lnTo>
                    <a:pt x="11849" y="52905"/>
                  </a:lnTo>
                  <a:lnTo>
                    <a:pt x="3793" y="64846"/>
                  </a:lnTo>
                  <a:lnTo>
                    <a:pt x="1093" y="73167"/>
                  </a:lnTo>
                  <a:lnTo>
                    <a:pt x="0" y="90897"/>
                  </a:lnTo>
                  <a:lnTo>
                    <a:pt x="1856" y="95149"/>
                  </a:lnTo>
                  <a:lnTo>
                    <a:pt x="3339" y="97270"/>
                  </a:lnTo>
                  <a:lnTo>
                    <a:pt x="5739" y="98684"/>
                  </a:lnTo>
                  <a:lnTo>
                    <a:pt x="17848" y="100955"/>
                  </a:lnTo>
                  <a:lnTo>
                    <a:pt x="42592" y="101480"/>
                  </a:lnTo>
                  <a:lnTo>
                    <a:pt x="76304" y="94338"/>
                  </a:lnTo>
                  <a:lnTo>
                    <a:pt x="120571" y="67959"/>
                  </a:lnTo>
                  <a:lnTo>
                    <a:pt x="131414" y="56529"/>
                  </a:lnTo>
                  <a:lnTo>
                    <a:pt x="137404" y="49064"/>
                  </a:lnTo>
                  <a:lnTo>
                    <a:pt x="170126" y="20226"/>
                  </a:lnTo>
                  <a:lnTo>
                    <a:pt x="169847" y="19805"/>
                  </a:lnTo>
                  <a:lnTo>
                    <a:pt x="167655" y="19337"/>
                  </a:lnTo>
                  <a:lnTo>
                    <a:pt x="166789" y="19918"/>
                  </a:lnTo>
                  <a:lnTo>
                    <a:pt x="164502" y="25452"/>
                  </a:lnTo>
                  <a:lnTo>
                    <a:pt x="156237" y="34077"/>
                  </a:lnTo>
                  <a:lnTo>
                    <a:pt x="154080" y="40027"/>
                  </a:lnTo>
                  <a:lnTo>
                    <a:pt x="149325" y="58715"/>
                  </a:lnTo>
                  <a:lnTo>
                    <a:pt x="136391" y="89031"/>
                  </a:lnTo>
                  <a:lnTo>
                    <a:pt x="124648" y="135372"/>
                  </a:lnTo>
                  <a:lnTo>
                    <a:pt x="119257" y="161528"/>
                  </a:lnTo>
                  <a:lnTo>
                    <a:pt x="117589" y="164806"/>
                  </a:lnTo>
                  <a:lnTo>
                    <a:pt x="117184" y="167697"/>
                  </a:lnTo>
                  <a:lnTo>
                    <a:pt x="120606" y="17771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MARTInkShape-1026">
              <a:extLst>
                <a:ext uri="{FF2B5EF4-FFF2-40B4-BE49-F238E27FC236}">
                  <a16:creationId xmlns:a16="http://schemas.microsoft.com/office/drawing/2014/main" id="{7682CBBD-8AEB-4D8B-B94D-6CBF7D454AB0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9949267" y="1987550"/>
              <a:ext cx="171047" cy="336551"/>
            </a:xfrm>
            <a:custGeom>
              <a:avLst/>
              <a:gdLst/>
              <a:ahLst/>
              <a:cxnLst/>
              <a:rect l="0" t="0" r="0" b="0"/>
              <a:pathLst>
                <a:path w="171047" h="336551">
                  <a:moveTo>
                    <a:pt x="171046" y="0"/>
                  </a:moveTo>
                  <a:lnTo>
                    <a:pt x="171046" y="0"/>
                  </a:lnTo>
                  <a:lnTo>
                    <a:pt x="143499" y="706"/>
                  </a:lnTo>
                  <a:lnTo>
                    <a:pt x="115723" y="14927"/>
                  </a:lnTo>
                  <a:lnTo>
                    <a:pt x="99021" y="33444"/>
                  </a:lnTo>
                  <a:lnTo>
                    <a:pt x="64416" y="78181"/>
                  </a:lnTo>
                  <a:lnTo>
                    <a:pt x="42103" y="119500"/>
                  </a:lnTo>
                  <a:lnTo>
                    <a:pt x="25030" y="159359"/>
                  </a:lnTo>
                  <a:lnTo>
                    <a:pt x="11440" y="201204"/>
                  </a:lnTo>
                  <a:lnTo>
                    <a:pt x="1643" y="247109"/>
                  </a:lnTo>
                  <a:lnTo>
                    <a:pt x="0" y="278039"/>
                  </a:lnTo>
                  <a:lnTo>
                    <a:pt x="3539" y="289614"/>
                  </a:lnTo>
                  <a:lnTo>
                    <a:pt x="21281" y="312939"/>
                  </a:lnTo>
                  <a:lnTo>
                    <a:pt x="37798" y="328254"/>
                  </a:lnTo>
                  <a:lnTo>
                    <a:pt x="50396" y="3365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SMARTInkShape-1027">
              <a:extLst>
                <a:ext uri="{FF2B5EF4-FFF2-40B4-BE49-F238E27FC236}">
                  <a16:creationId xmlns:a16="http://schemas.microsoft.com/office/drawing/2014/main" id="{C223EFD2-7EC3-4248-9DC9-278C9B5F5EC2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9605963" y="2197100"/>
              <a:ext cx="184151" cy="50801"/>
            </a:xfrm>
            <a:custGeom>
              <a:avLst/>
              <a:gdLst/>
              <a:ahLst/>
              <a:cxnLst/>
              <a:rect l="0" t="0" r="0" b="0"/>
              <a:pathLst>
                <a:path w="184151" h="50801">
                  <a:moveTo>
                    <a:pt x="0" y="0"/>
                  </a:moveTo>
                  <a:lnTo>
                    <a:pt x="0" y="0"/>
                  </a:lnTo>
                  <a:lnTo>
                    <a:pt x="45148" y="26667"/>
                  </a:lnTo>
                  <a:lnTo>
                    <a:pt x="91449" y="40142"/>
                  </a:lnTo>
                  <a:lnTo>
                    <a:pt x="130262" y="45764"/>
                  </a:lnTo>
                  <a:lnTo>
                    <a:pt x="184150" y="508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SMARTInkShape-1028">
              <a:extLst>
                <a:ext uri="{FF2B5EF4-FFF2-40B4-BE49-F238E27FC236}">
                  <a16:creationId xmlns:a16="http://schemas.microsoft.com/office/drawing/2014/main" id="{3C41ECA1-8108-405C-ABB7-00C318F985AE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9561539" y="1968500"/>
              <a:ext cx="184125" cy="342142"/>
            </a:xfrm>
            <a:custGeom>
              <a:avLst/>
              <a:gdLst/>
              <a:ahLst/>
              <a:cxnLst/>
              <a:rect l="0" t="0" r="0" b="0"/>
              <a:pathLst>
                <a:path w="184125" h="342142">
                  <a:moveTo>
                    <a:pt x="120624" y="0"/>
                  </a:moveTo>
                  <a:lnTo>
                    <a:pt x="120624" y="0"/>
                  </a:lnTo>
                  <a:lnTo>
                    <a:pt x="108262" y="0"/>
                  </a:lnTo>
                  <a:lnTo>
                    <a:pt x="102486" y="5467"/>
                  </a:lnTo>
                  <a:lnTo>
                    <a:pt x="101844" y="9460"/>
                  </a:lnTo>
                  <a:lnTo>
                    <a:pt x="100873" y="40482"/>
                  </a:lnTo>
                  <a:lnTo>
                    <a:pt x="82475" y="87581"/>
                  </a:lnTo>
                  <a:lnTo>
                    <a:pt x="66674" y="121092"/>
                  </a:lnTo>
                  <a:lnTo>
                    <a:pt x="56847" y="156907"/>
                  </a:lnTo>
                  <a:lnTo>
                    <a:pt x="34418" y="202670"/>
                  </a:lnTo>
                  <a:lnTo>
                    <a:pt x="14805" y="249109"/>
                  </a:lnTo>
                  <a:lnTo>
                    <a:pt x="9150" y="262272"/>
                  </a:lnTo>
                  <a:lnTo>
                    <a:pt x="104" y="309660"/>
                  </a:lnTo>
                  <a:lnTo>
                    <a:pt x="0" y="315951"/>
                  </a:lnTo>
                  <a:lnTo>
                    <a:pt x="5003" y="324203"/>
                  </a:lnTo>
                  <a:lnTo>
                    <a:pt x="5443" y="326202"/>
                  </a:lnTo>
                  <a:lnTo>
                    <a:pt x="9695" y="330305"/>
                  </a:lnTo>
                  <a:lnTo>
                    <a:pt x="15583" y="333774"/>
                  </a:lnTo>
                  <a:lnTo>
                    <a:pt x="23571" y="335728"/>
                  </a:lnTo>
                  <a:lnTo>
                    <a:pt x="34560" y="337012"/>
                  </a:lnTo>
                  <a:lnTo>
                    <a:pt x="55101" y="341985"/>
                  </a:lnTo>
                  <a:lnTo>
                    <a:pt x="94065" y="342141"/>
                  </a:lnTo>
                  <a:lnTo>
                    <a:pt x="116753" y="337134"/>
                  </a:lnTo>
                  <a:lnTo>
                    <a:pt x="163586" y="336553"/>
                  </a:lnTo>
                  <a:lnTo>
                    <a:pt x="184124" y="3365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SMARTInkShape-1029">
              <a:extLst>
                <a:ext uri="{FF2B5EF4-FFF2-40B4-BE49-F238E27FC236}">
                  <a16:creationId xmlns:a16="http://schemas.microsoft.com/office/drawing/2014/main" id="{64DBC8AC-1F73-47BC-AE46-D9CEF03D1D46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9701213" y="1981200"/>
              <a:ext cx="76201" cy="63501"/>
            </a:xfrm>
            <a:custGeom>
              <a:avLst/>
              <a:gdLst/>
              <a:ahLst/>
              <a:cxnLst/>
              <a:rect l="0" t="0" r="0" b="0"/>
              <a:pathLst>
                <a:path w="76201" h="63501">
                  <a:moveTo>
                    <a:pt x="76200" y="63500"/>
                  </a:moveTo>
                  <a:lnTo>
                    <a:pt x="76200" y="63500"/>
                  </a:lnTo>
                  <a:lnTo>
                    <a:pt x="72829" y="63500"/>
                  </a:lnTo>
                  <a:lnTo>
                    <a:pt x="69292" y="61619"/>
                  </a:lnTo>
                  <a:lnTo>
                    <a:pt x="24165" y="17815"/>
                  </a:lnTo>
                  <a:lnTo>
                    <a:pt x="21323" y="13092"/>
                  </a:lnTo>
                  <a:lnTo>
                    <a:pt x="20566" y="10845"/>
                  </a:lnTo>
                  <a:lnTo>
                    <a:pt x="19355" y="9347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SMARTInkShape-1030">
              <a:extLst>
                <a:ext uri="{FF2B5EF4-FFF2-40B4-BE49-F238E27FC236}">
                  <a16:creationId xmlns:a16="http://schemas.microsoft.com/office/drawing/2014/main" id="{B949A723-2991-4D94-B251-E294D2744409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9174163" y="2051177"/>
              <a:ext cx="412751" cy="221724"/>
            </a:xfrm>
            <a:custGeom>
              <a:avLst/>
              <a:gdLst/>
              <a:ahLst/>
              <a:cxnLst/>
              <a:rect l="0" t="0" r="0" b="0"/>
              <a:pathLst>
                <a:path w="412751" h="221724">
                  <a:moveTo>
                    <a:pt x="0" y="184023"/>
                  </a:moveTo>
                  <a:lnTo>
                    <a:pt x="0" y="184023"/>
                  </a:lnTo>
                  <a:lnTo>
                    <a:pt x="8789" y="170208"/>
                  </a:lnTo>
                  <a:lnTo>
                    <a:pt x="14489" y="162361"/>
                  </a:lnTo>
                  <a:lnTo>
                    <a:pt x="36548" y="120132"/>
                  </a:lnTo>
                  <a:lnTo>
                    <a:pt x="68009" y="72822"/>
                  </a:lnTo>
                  <a:lnTo>
                    <a:pt x="96585" y="30172"/>
                  </a:lnTo>
                  <a:lnTo>
                    <a:pt x="116123" y="4765"/>
                  </a:lnTo>
                  <a:lnTo>
                    <a:pt x="120519" y="2047"/>
                  </a:lnTo>
                  <a:lnTo>
                    <a:pt x="125531" y="839"/>
                  </a:lnTo>
                  <a:lnTo>
                    <a:pt x="137555" y="0"/>
                  </a:lnTo>
                  <a:lnTo>
                    <a:pt x="140627" y="1811"/>
                  </a:lnTo>
                  <a:lnTo>
                    <a:pt x="148349" y="8722"/>
                  </a:lnTo>
                  <a:lnTo>
                    <a:pt x="150599" y="12743"/>
                  </a:lnTo>
                  <a:lnTo>
                    <a:pt x="152044" y="21073"/>
                  </a:lnTo>
                  <a:lnTo>
                    <a:pt x="151673" y="53157"/>
                  </a:lnTo>
                  <a:lnTo>
                    <a:pt x="144559" y="95268"/>
                  </a:lnTo>
                  <a:lnTo>
                    <a:pt x="136613" y="141678"/>
                  </a:lnTo>
                  <a:lnTo>
                    <a:pt x="134316" y="159247"/>
                  </a:lnTo>
                  <a:lnTo>
                    <a:pt x="139873" y="193676"/>
                  </a:lnTo>
                  <a:lnTo>
                    <a:pt x="144612" y="204836"/>
                  </a:lnTo>
                  <a:lnTo>
                    <a:pt x="154606" y="217564"/>
                  </a:lnTo>
                  <a:lnTo>
                    <a:pt x="162552" y="220097"/>
                  </a:lnTo>
                  <a:lnTo>
                    <a:pt x="184901" y="221723"/>
                  </a:lnTo>
                  <a:lnTo>
                    <a:pt x="203422" y="218633"/>
                  </a:lnTo>
                  <a:lnTo>
                    <a:pt x="244690" y="198348"/>
                  </a:lnTo>
                  <a:lnTo>
                    <a:pt x="290957" y="167929"/>
                  </a:lnTo>
                  <a:lnTo>
                    <a:pt x="335567" y="132925"/>
                  </a:lnTo>
                  <a:lnTo>
                    <a:pt x="380403" y="93395"/>
                  </a:lnTo>
                  <a:lnTo>
                    <a:pt x="412750" y="5702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SMARTInkShape-1031">
              <a:extLst>
                <a:ext uri="{FF2B5EF4-FFF2-40B4-BE49-F238E27FC236}">
                  <a16:creationId xmlns:a16="http://schemas.microsoft.com/office/drawing/2014/main" id="{8C7681D8-2345-4B0C-9777-E705458EB3CF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8782200" y="2026064"/>
              <a:ext cx="295679" cy="257572"/>
            </a:xfrm>
            <a:custGeom>
              <a:avLst/>
              <a:gdLst/>
              <a:ahLst/>
              <a:cxnLst/>
              <a:rect l="0" t="0" r="0" b="0"/>
              <a:pathLst>
                <a:path w="295679" h="257572">
                  <a:moveTo>
                    <a:pt x="182413" y="12286"/>
                  </a:moveTo>
                  <a:lnTo>
                    <a:pt x="182413" y="12286"/>
                  </a:lnTo>
                  <a:lnTo>
                    <a:pt x="146305" y="12992"/>
                  </a:lnTo>
                  <a:lnTo>
                    <a:pt x="99459" y="31467"/>
                  </a:lnTo>
                  <a:lnTo>
                    <a:pt x="74428" y="45929"/>
                  </a:lnTo>
                  <a:lnTo>
                    <a:pt x="32129" y="83685"/>
                  </a:lnTo>
                  <a:lnTo>
                    <a:pt x="8963" y="131041"/>
                  </a:lnTo>
                  <a:lnTo>
                    <a:pt x="585" y="157962"/>
                  </a:lnTo>
                  <a:lnTo>
                    <a:pt x="0" y="171575"/>
                  </a:lnTo>
                  <a:lnTo>
                    <a:pt x="5374" y="199548"/>
                  </a:lnTo>
                  <a:lnTo>
                    <a:pt x="16601" y="222451"/>
                  </a:lnTo>
                  <a:lnTo>
                    <a:pt x="24941" y="234326"/>
                  </a:lnTo>
                  <a:lnTo>
                    <a:pt x="41994" y="245684"/>
                  </a:lnTo>
                  <a:lnTo>
                    <a:pt x="87826" y="257488"/>
                  </a:lnTo>
                  <a:lnTo>
                    <a:pt x="119461" y="257571"/>
                  </a:lnTo>
                  <a:lnTo>
                    <a:pt x="152887" y="247631"/>
                  </a:lnTo>
                  <a:lnTo>
                    <a:pt x="195127" y="222933"/>
                  </a:lnTo>
                  <a:lnTo>
                    <a:pt x="236743" y="195744"/>
                  </a:lnTo>
                  <a:lnTo>
                    <a:pt x="281414" y="151076"/>
                  </a:lnTo>
                  <a:lnTo>
                    <a:pt x="291082" y="132667"/>
                  </a:lnTo>
                  <a:lnTo>
                    <a:pt x="295600" y="107483"/>
                  </a:lnTo>
                  <a:lnTo>
                    <a:pt x="295678" y="88470"/>
                  </a:lnTo>
                  <a:lnTo>
                    <a:pt x="287831" y="56734"/>
                  </a:lnTo>
                  <a:lnTo>
                    <a:pt x="270042" y="22007"/>
                  </a:lnTo>
                  <a:lnTo>
                    <a:pt x="261576" y="14725"/>
                  </a:lnTo>
                  <a:lnTo>
                    <a:pt x="237130" y="2729"/>
                  </a:lnTo>
                  <a:lnTo>
                    <a:pt x="207492" y="0"/>
                  </a:lnTo>
                  <a:lnTo>
                    <a:pt x="183055" y="4737"/>
                  </a:lnTo>
                  <a:lnTo>
                    <a:pt x="168413" y="11147"/>
                  </a:lnTo>
                  <a:lnTo>
                    <a:pt x="137963" y="3768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SMARTInkShape-Group255">
            <a:extLst>
              <a:ext uri="{FF2B5EF4-FFF2-40B4-BE49-F238E27FC236}">
                <a16:creationId xmlns:a16="http://schemas.microsoft.com/office/drawing/2014/main" id="{44757A2B-0288-4B05-8271-E0B0E4092DA9}"/>
              </a:ext>
            </a:extLst>
          </p:cNvPr>
          <p:cNvGrpSpPr/>
          <p:nvPr/>
        </p:nvGrpSpPr>
        <p:grpSpPr>
          <a:xfrm>
            <a:off x="7492959" y="1968500"/>
            <a:ext cx="931905" cy="311151"/>
            <a:chOff x="7492959" y="1968500"/>
            <a:chExt cx="931905" cy="311151"/>
          </a:xfrm>
        </p:grpSpPr>
        <p:sp>
          <p:nvSpPr>
            <p:cNvPr id="169" name="SMARTInkShape-1032">
              <a:extLst>
                <a:ext uri="{FF2B5EF4-FFF2-40B4-BE49-F238E27FC236}">
                  <a16:creationId xmlns:a16="http://schemas.microsoft.com/office/drawing/2014/main" id="{3CB1C3EF-93C5-4ADC-8EA8-DE8E9E64C37C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8285163" y="2165350"/>
              <a:ext cx="107951" cy="31751"/>
            </a:xfrm>
            <a:custGeom>
              <a:avLst/>
              <a:gdLst/>
              <a:ahLst/>
              <a:cxnLst/>
              <a:rect l="0" t="0" r="0" b="0"/>
              <a:pathLst>
                <a:path w="107951" h="317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3371" y="8838"/>
                  </a:lnTo>
                  <a:lnTo>
                    <a:pt x="8789" y="10984"/>
                  </a:lnTo>
                  <a:lnTo>
                    <a:pt x="19773" y="14073"/>
                  </a:lnTo>
                  <a:lnTo>
                    <a:pt x="31964" y="17575"/>
                  </a:lnTo>
                  <a:lnTo>
                    <a:pt x="44513" y="20495"/>
                  </a:lnTo>
                  <a:lnTo>
                    <a:pt x="53650" y="23220"/>
                  </a:lnTo>
                  <a:lnTo>
                    <a:pt x="99667" y="28746"/>
                  </a:lnTo>
                  <a:lnTo>
                    <a:pt x="107950" y="317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SMARTInkShape-1033">
              <a:extLst>
                <a:ext uri="{FF2B5EF4-FFF2-40B4-BE49-F238E27FC236}">
                  <a16:creationId xmlns:a16="http://schemas.microsoft.com/office/drawing/2014/main" id="{DCE16E4A-11A9-4C94-811E-18FC2F14A730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8285163" y="2095500"/>
              <a:ext cx="139701" cy="12701"/>
            </a:xfrm>
            <a:custGeom>
              <a:avLst/>
              <a:gdLst/>
              <a:ahLst/>
              <a:cxnLst/>
              <a:rect l="0" t="0" r="0" b="0"/>
              <a:pathLst>
                <a:path w="139701" h="12701">
                  <a:moveTo>
                    <a:pt x="0" y="0"/>
                  </a:moveTo>
                  <a:lnTo>
                    <a:pt x="0" y="0"/>
                  </a:lnTo>
                  <a:lnTo>
                    <a:pt x="44594" y="0"/>
                  </a:lnTo>
                  <a:lnTo>
                    <a:pt x="65635" y="706"/>
                  </a:lnTo>
                  <a:lnTo>
                    <a:pt x="96112" y="6089"/>
                  </a:lnTo>
                  <a:lnTo>
                    <a:pt x="116473" y="7040"/>
                  </a:lnTo>
                  <a:lnTo>
                    <a:pt x="128475" y="11373"/>
                  </a:lnTo>
                  <a:lnTo>
                    <a:pt x="139700" y="127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SMARTInkShape-1034">
              <a:extLst>
                <a:ext uri="{FF2B5EF4-FFF2-40B4-BE49-F238E27FC236}">
                  <a16:creationId xmlns:a16="http://schemas.microsoft.com/office/drawing/2014/main" id="{94872A45-434C-4A60-850B-51E894EC7EC0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7986713" y="2032372"/>
              <a:ext cx="152401" cy="247279"/>
            </a:xfrm>
            <a:custGeom>
              <a:avLst/>
              <a:gdLst/>
              <a:ahLst/>
              <a:cxnLst/>
              <a:rect l="0" t="0" r="0" b="0"/>
              <a:pathLst>
                <a:path w="152401" h="247279">
                  <a:moveTo>
                    <a:pt x="0" y="44078"/>
                  </a:moveTo>
                  <a:lnTo>
                    <a:pt x="0" y="44078"/>
                  </a:lnTo>
                  <a:lnTo>
                    <a:pt x="0" y="47449"/>
                  </a:lnTo>
                  <a:lnTo>
                    <a:pt x="705" y="48442"/>
                  </a:lnTo>
                  <a:lnTo>
                    <a:pt x="1881" y="49104"/>
                  </a:lnTo>
                  <a:lnTo>
                    <a:pt x="3371" y="49545"/>
                  </a:lnTo>
                  <a:lnTo>
                    <a:pt x="12865" y="57219"/>
                  </a:lnTo>
                  <a:lnTo>
                    <a:pt x="14926" y="59189"/>
                  </a:lnTo>
                  <a:lnTo>
                    <a:pt x="20980" y="61377"/>
                  </a:lnTo>
                  <a:lnTo>
                    <a:pt x="32322" y="64491"/>
                  </a:lnTo>
                  <a:lnTo>
                    <a:pt x="44619" y="68000"/>
                  </a:lnTo>
                  <a:lnTo>
                    <a:pt x="52286" y="69527"/>
                  </a:lnTo>
                  <a:lnTo>
                    <a:pt x="61275" y="73648"/>
                  </a:lnTo>
                  <a:lnTo>
                    <a:pt x="105857" y="75803"/>
                  </a:lnTo>
                  <a:lnTo>
                    <a:pt x="122397" y="75826"/>
                  </a:lnTo>
                  <a:lnTo>
                    <a:pt x="126835" y="73946"/>
                  </a:lnTo>
                  <a:lnTo>
                    <a:pt x="139685" y="64844"/>
                  </a:lnTo>
                  <a:lnTo>
                    <a:pt x="143926" y="63185"/>
                  </a:lnTo>
                  <a:lnTo>
                    <a:pt x="148163" y="60096"/>
                  </a:lnTo>
                  <a:lnTo>
                    <a:pt x="150517" y="56371"/>
                  </a:lnTo>
                  <a:lnTo>
                    <a:pt x="151145" y="54390"/>
                  </a:lnTo>
                  <a:lnTo>
                    <a:pt x="150857" y="52364"/>
                  </a:lnTo>
                  <a:lnTo>
                    <a:pt x="147787" y="45436"/>
                  </a:lnTo>
                  <a:lnTo>
                    <a:pt x="146278" y="30137"/>
                  </a:lnTo>
                  <a:lnTo>
                    <a:pt x="144791" y="27728"/>
                  </a:lnTo>
                  <a:lnTo>
                    <a:pt x="125354" y="12362"/>
                  </a:lnTo>
                  <a:lnTo>
                    <a:pt x="109274" y="2455"/>
                  </a:lnTo>
                  <a:lnTo>
                    <a:pt x="81888" y="0"/>
                  </a:lnTo>
                  <a:lnTo>
                    <a:pt x="66675" y="3109"/>
                  </a:lnTo>
                  <a:lnTo>
                    <a:pt x="31470" y="23403"/>
                  </a:lnTo>
                  <a:lnTo>
                    <a:pt x="22689" y="33478"/>
                  </a:lnTo>
                  <a:lnTo>
                    <a:pt x="4446" y="75951"/>
                  </a:lnTo>
                  <a:lnTo>
                    <a:pt x="390" y="122777"/>
                  </a:lnTo>
                  <a:lnTo>
                    <a:pt x="8872" y="167761"/>
                  </a:lnTo>
                  <a:lnTo>
                    <a:pt x="21679" y="189145"/>
                  </a:lnTo>
                  <a:lnTo>
                    <a:pt x="66219" y="222674"/>
                  </a:lnTo>
                  <a:lnTo>
                    <a:pt x="105377" y="237296"/>
                  </a:lnTo>
                  <a:lnTo>
                    <a:pt x="152400" y="247278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SMARTInkShape-1035">
              <a:extLst>
                <a:ext uri="{FF2B5EF4-FFF2-40B4-BE49-F238E27FC236}">
                  <a16:creationId xmlns:a16="http://schemas.microsoft.com/office/drawing/2014/main" id="{796AA8F2-B658-4F34-B464-922B1C7F95BE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7656537" y="1968500"/>
              <a:ext cx="215608" cy="222251"/>
            </a:xfrm>
            <a:custGeom>
              <a:avLst/>
              <a:gdLst/>
              <a:ahLst/>
              <a:cxnLst/>
              <a:rect l="0" t="0" r="0" b="0"/>
              <a:pathLst>
                <a:path w="215608" h="222251">
                  <a:moveTo>
                    <a:pt x="126976" y="0"/>
                  </a:moveTo>
                  <a:lnTo>
                    <a:pt x="126976" y="0"/>
                  </a:lnTo>
                  <a:lnTo>
                    <a:pt x="123604" y="0"/>
                  </a:lnTo>
                  <a:lnTo>
                    <a:pt x="122611" y="706"/>
                  </a:lnTo>
                  <a:lnTo>
                    <a:pt x="121949" y="1882"/>
                  </a:lnTo>
                  <a:lnTo>
                    <a:pt x="120887" y="5467"/>
                  </a:lnTo>
                  <a:lnTo>
                    <a:pt x="118860" y="5958"/>
                  </a:lnTo>
                  <a:lnTo>
                    <a:pt x="117332" y="6089"/>
                  </a:lnTo>
                  <a:lnTo>
                    <a:pt x="113752" y="8115"/>
                  </a:lnTo>
                  <a:lnTo>
                    <a:pt x="105705" y="15165"/>
                  </a:lnTo>
                  <a:lnTo>
                    <a:pt x="78292" y="59465"/>
                  </a:lnTo>
                  <a:lnTo>
                    <a:pt x="67944" y="76239"/>
                  </a:lnTo>
                  <a:lnTo>
                    <a:pt x="61228" y="85390"/>
                  </a:lnTo>
                  <a:lnTo>
                    <a:pt x="39015" y="130090"/>
                  </a:lnTo>
                  <a:lnTo>
                    <a:pt x="10900" y="175392"/>
                  </a:lnTo>
                  <a:lnTo>
                    <a:pt x="7229" y="187490"/>
                  </a:lnTo>
                  <a:lnTo>
                    <a:pt x="6727" y="192219"/>
                  </a:lnTo>
                  <a:lnTo>
                    <a:pt x="4623" y="196673"/>
                  </a:lnTo>
                  <a:lnTo>
                    <a:pt x="0" y="203166"/>
                  </a:lnTo>
                  <a:lnTo>
                    <a:pt x="5445" y="208664"/>
                  </a:lnTo>
                  <a:lnTo>
                    <a:pt x="6444" y="208254"/>
                  </a:lnTo>
                  <a:lnTo>
                    <a:pt x="52971" y="174839"/>
                  </a:lnTo>
                  <a:lnTo>
                    <a:pt x="99460" y="129107"/>
                  </a:lnTo>
                  <a:lnTo>
                    <a:pt x="146887" y="87960"/>
                  </a:lnTo>
                  <a:lnTo>
                    <a:pt x="161431" y="74891"/>
                  </a:lnTo>
                  <a:lnTo>
                    <a:pt x="190320" y="62098"/>
                  </a:lnTo>
                  <a:lnTo>
                    <a:pt x="195540" y="58127"/>
                  </a:lnTo>
                  <a:lnTo>
                    <a:pt x="196674" y="58507"/>
                  </a:lnTo>
                  <a:lnTo>
                    <a:pt x="202180" y="62703"/>
                  </a:lnTo>
                  <a:lnTo>
                    <a:pt x="206251" y="63264"/>
                  </a:lnTo>
                  <a:lnTo>
                    <a:pt x="207343" y="64048"/>
                  </a:lnTo>
                  <a:lnTo>
                    <a:pt x="208071" y="65277"/>
                  </a:lnTo>
                  <a:lnTo>
                    <a:pt x="209238" y="68947"/>
                  </a:lnTo>
                  <a:lnTo>
                    <a:pt x="212811" y="72953"/>
                  </a:lnTo>
                  <a:lnTo>
                    <a:pt x="214514" y="78520"/>
                  </a:lnTo>
                  <a:lnTo>
                    <a:pt x="215607" y="90221"/>
                  </a:lnTo>
                  <a:lnTo>
                    <a:pt x="209393" y="115912"/>
                  </a:lnTo>
                  <a:lnTo>
                    <a:pt x="205331" y="125518"/>
                  </a:lnTo>
                  <a:lnTo>
                    <a:pt x="203109" y="139731"/>
                  </a:lnTo>
                  <a:lnTo>
                    <a:pt x="192229" y="165412"/>
                  </a:lnTo>
                  <a:lnTo>
                    <a:pt x="190001" y="185602"/>
                  </a:lnTo>
                  <a:lnTo>
                    <a:pt x="181076" y="205203"/>
                  </a:lnTo>
                  <a:lnTo>
                    <a:pt x="181387" y="208063"/>
                  </a:lnTo>
                  <a:lnTo>
                    <a:pt x="184470" y="219232"/>
                  </a:lnTo>
                  <a:lnTo>
                    <a:pt x="185766" y="220238"/>
                  </a:lnTo>
                  <a:lnTo>
                    <a:pt x="190476" y="2222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SMARTInkShape-1036">
              <a:extLst>
                <a:ext uri="{FF2B5EF4-FFF2-40B4-BE49-F238E27FC236}">
                  <a16:creationId xmlns:a16="http://schemas.microsoft.com/office/drawing/2014/main" id="{81E42FD0-C32A-4C67-AF86-2687E1B87140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7720013" y="2012950"/>
              <a:ext cx="44451" cy="57151"/>
            </a:xfrm>
            <a:custGeom>
              <a:avLst/>
              <a:gdLst/>
              <a:ahLst/>
              <a:cxnLst/>
              <a:rect l="0" t="0" r="0" b="0"/>
              <a:pathLst>
                <a:path w="44451" h="57151">
                  <a:moveTo>
                    <a:pt x="44450" y="0"/>
                  </a:moveTo>
                  <a:lnTo>
                    <a:pt x="44450" y="0"/>
                  </a:lnTo>
                  <a:lnTo>
                    <a:pt x="44450" y="3371"/>
                  </a:lnTo>
                  <a:lnTo>
                    <a:pt x="42568" y="6908"/>
                  </a:lnTo>
                  <a:lnTo>
                    <a:pt x="28026" y="29226"/>
                  </a:lnTo>
                  <a:lnTo>
                    <a:pt x="24037" y="38020"/>
                  </a:lnTo>
                  <a:lnTo>
                    <a:pt x="6350" y="57150"/>
                  </a:lnTo>
                  <a:lnTo>
                    <a:pt x="6350" y="45333"/>
                  </a:lnTo>
                  <a:lnTo>
                    <a:pt x="5644" y="45039"/>
                  </a:lnTo>
                  <a:lnTo>
                    <a:pt x="0" y="444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SMARTInkShape-1037">
              <a:extLst>
                <a:ext uri="{FF2B5EF4-FFF2-40B4-BE49-F238E27FC236}">
                  <a16:creationId xmlns:a16="http://schemas.microsoft.com/office/drawing/2014/main" id="{AE760E20-B53B-4921-B941-FC3B5FB8C8C2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7492959" y="1974970"/>
              <a:ext cx="156424" cy="176897"/>
            </a:xfrm>
            <a:custGeom>
              <a:avLst/>
              <a:gdLst/>
              <a:ahLst/>
              <a:cxnLst/>
              <a:rect l="0" t="0" r="0" b="0"/>
              <a:pathLst>
                <a:path w="156424" h="176897">
                  <a:moveTo>
                    <a:pt x="106404" y="76080"/>
                  </a:moveTo>
                  <a:lnTo>
                    <a:pt x="106404" y="76080"/>
                  </a:lnTo>
                  <a:lnTo>
                    <a:pt x="112492" y="69992"/>
                  </a:lnTo>
                  <a:lnTo>
                    <a:pt x="112730" y="64286"/>
                  </a:lnTo>
                  <a:lnTo>
                    <a:pt x="109375" y="60277"/>
                  </a:lnTo>
                  <a:lnTo>
                    <a:pt x="105843" y="58473"/>
                  </a:lnTo>
                  <a:lnTo>
                    <a:pt x="95747" y="56515"/>
                  </a:lnTo>
                  <a:lnTo>
                    <a:pt x="87339" y="52042"/>
                  </a:lnTo>
                  <a:lnTo>
                    <a:pt x="76181" y="50028"/>
                  </a:lnTo>
                  <a:lnTo>
                    <a:pt x="72275" y="47333"/>
                  </a:lnTo>
                  <a:lnTo>
                    <a:pt x="69540" y="47037"/>
                  </a:lnTo>
                  <a:lnTo>
                    <a:pt x="47754" y="52286"/>
                  </a:lnTo>
                  <a:lnTo>
                    <a:pt x="40121" y="56333"/>
                  </a:lnTo>
                  <a:lnTo>
                    <a:pt x="28595" y="66545"/>
                  </a:lnTo>
                  <a:lnTo>
                    <a:pt x="3672" y="104872"/>
                  </a:lnTo>
                  <a:lnTo>
                    <a:pt x="0" y="121535"/>
                  </a:lnTo>
                  <a:lnTo>
                    <a:pt x="1022" y="131795"/>
                  </a:lnTo>
                  <a:lnTo>
                    <a:pt x="5717" y="149844"/>
                  </a:lnTo>
                  <a:lnTo>
                    <a:pt x="14795" y="160574"/>
                  </a:lnTo>
                  <a:lnTo>
                    <a:pt x="34637" y="173145"/>
                  </a:lnTo>
                  <a:lnTo>
                    <a:pt x="47196" y="176336"/>
                  </a:lnTo>
                  <a:lnTo>
                    <a:pt x="83241" y="176896"/>
                  </a:lnTo>
                  <a:lnTo>
                    <a:pt x="109677" y="168831"/>
                  </a:lnTo>
                  <a:lnTo>
                    <a:pt x="123016" y="159966"/>
                  </a:lnTo>
                  <a:lnTo>
                    <a:pt x="141708" y="141573"/>
                  </a:lnTo>
                  <a:lnTo>
                    <a:pt x="152881" y="122352"/>
                  </a:lnTo>
                  <a:lnTo>
                    <a:pt x="155923" y="109859"/>
                  </a:lnTo>
                  <a:lnTo>
                    <a:pt x="156423" y="75239"/>
                  </a:lnTo>
                  <a:lnTo>
                    <a:pt x="153523" y="57486"/>
                  </a:lnTo>
                  <a:lnTo>
                    <a:pt x="155097" y="47590"/>
                  </a:lnTo>
                  <a:lnTo>
                    <a:pt x="154388" y="42976"/>
                  </a:lnTo>
                  <a:lnTo>
                    <a:pt x="141601" y="11747"/>
                  </a:lnTo>
                  <a:lnTo>
                    <a:pt x="135804" y="4494"/>
                  </a:lnTo>
                  <a:lnTo>
                    <a:pt x="131700" y="1931"/>
                  </a:lnTo>
                  <a:lnTo>
                    <a:pt x="125571" y="150"/>
                  </a:lnTo>
                  <a:lnTo>
                    <a:pt x="122448" y="0"/>
                  </a:lnTo>
                  <a:lnTo>
                    <a:pt x="113353" y="3287"/>
                  </a:lnTo>
                  <a:lnTo>
                    <a:pt x="91615" y="17594"/>
                  </a:lnTo>
                  <a:lnTo>
                    <a:pt x="81004" y="3163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SMARTInkShape-Group256">
            <a:extLst>
              <a:ext uri="{FF2B5EF4-FFF2-40B4-BE49-F238E27FC236}">
                <a16:creationId xmlns:a16="http://schemas.microsoft.com/office/drawing/2014/main" id="{937313ED-13DF-4DA5-8B66-8E155D46221F}"/>
              </a:ext>
            </a:extLst>
          </p:cNvPr>
          <p:cNvGrpSpPr/>
          <p:nvPr/>
        </p:nvGrpSpPr>
        <p:grpSpPr>
          <a:xfrm>
            <a:off x="7688263" y="1143001"/>
            <a:ext cx="1105639" cy="558800"/>
            <a:chOff x="7688263" y="1143001"/>
            <a:chExt cx="1105639" cy="558800"/>
          </a:xfrm>
        </p:grpSpPr>
        <p:sp>
          <p:nvSpPr>
            <p:cNvPr id="176" name="SMARTInkShape-1038">
              <a:extLst>
                <a:ext uri="{FF2B5EF4-FFF2-40B4-BE49-F238E27FC236}">
                  <a16:creationId xmlns:a16="http://schemas.microsoft.com/office/drawing/2014/main" id="{73B7A5C1-2FC0-4903-AAB1-C64779FF1AC8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8565589" y="1308100"/>
              <a:ext cx="228313" cy="132977"/>
            </a:xfrm>
            <a:custGeom>
              <a:avLst/>
              <a:gdLst/>
              <a:ahLst/>
              <a:cxnLst/>
              <a:rect l="0" t="0" r="0" b="0"/>
              <a:pathLst>
                <a:path w="228313" h="132977">
                  <a:moveTo>
                    <a:pt x="106924" y="12700"/>
                  </a:moveTo>
                  <a:lnTo>
                    <a:pt x="106924" y="12700"/>
                  </a:lnTo>
                  <a:lnTo>
                    <a:pt x="110295" y="12700"/>
                  </a:lnTo>
                  <a:lnTo>
                    <a:pt x="111288" y="11994"/>
                  </a:lnTo>
                  <a:lnTo>
                    <a:pt x="111950" y="10819"/>
                  </a:lnTo>
                  <a:lnTo>
                    <a:pt x="113251" y="6428"/>
                  </a:lnTo>
                  <a:lnTo>
                    <a:pt x="113267" y="3002"/>
                  </a:lnTo>
                  <a:lnTo>
                    <a:pt x="111858" y="2001"/>
                  </a:lnTo>
                  <a:lnTo>
                    <a:pt x="98967" y="264"/>
                  </a:lnTo>
                  <a:lnTo>
                    <a:pt x="85022" y="758"/>
                  </a:lnTo>
                  <a:lnTo>
                    <a:pt x="46395" y="14929"/>
                  </a:lnTo>
                  <a:lnTo>
                    <a:pt x="20216" y="36365"/>
                  </a:lnTo>
                  <a:lnTo>
                    <a:pt x="10833" y="52167"/>
                  </a:lnTo>
                  <a:lnTo>
                    <a:pt x="0" y="87591"/>
                  </a:lnTo>
                  <a:lnTo>
                    <a:pt x="2648" y="99723"/>
                  </a:lnTo>
                  <a:lnTo>
                    <a:pt x="7898" y="106175"/>
                  </a:lnTo>
                  <a:lnTo>
                    <a:pt x="22765" y="116066"/>
                  </a:lnTo>
                  <a:lnTo>
                    <a:pt x="56540" y="129086"/>
                  </a:lnTo>
                  <a:lnTo>
                    <a:pt x="99728" y="132976"/>
                  </a:lnTo>
                  <a:lnTo>
                    <a:pt x="146371" y="120394"/>
                  </a:lnTo>
                  <a:lnTo>
                    <a:pt x="190815" y="100013"/>
                  </a:lnTo>
                  <a:lnTo>
                    <a:pt x="226363" y="64707"/>
                  </a:lnTo>
                  <a:lnTo>
                    <a:pt x="228177" y="60071"/>
                  </a:lnTo>
                  <a:lnTo>
                    <a:pt x="228312" y="49276"/>
                  </a:lnTo>
                  <a:lnTo>
                    <a:pt x="224421" y="31298"/>
                  </a:lnTo>
                  <a:lnTo>
                    <a:pt x="202174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SMARTInkShape-1039">
              <a:extLst>
                <a:ext uri="{FF2B5EF4-FFF2-40B4-BE49-F238E27FC236}">
                  <a16:creationId xmlns:a16="http://schemas.microsoft.com/office/drawing/2014/main" id="{2F001161-A4D8-4BC4-879E-DBAF3D090907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8266122" y="1181110"/>
              <a:ext cx="240950" cy="279391"/>
            </a:xfrm>
            <a:custGeom>
              <a:avLst/>
              <a:gdLst/>
              <a:ahLst/>
              <a:cxnLst/>
              <a:rect l="0" t="0" r="0" b="0"/>
              <a:pathLst>
                <a:path w="240950" h="279391">
                  <a:moveTo>
                    <a:pt x="101591" y="76190"/>
                  </a:moveTo>
                  <a:lnTo>
                    <a:pt x="101591" y="76190"/>
                  </a:lnTo>
                  <a:lnTo>
                    <a:pt x="98219" y="76190"/>
                  </a:lnTo>
                  <a:lnTo>
                    <a:pt x="97226" y="76896"/>
                  </a:lnTo>
                  <a:lnTo>
                    <a:pt x="96564" y="78072"/>
                  </a:lnTo>
                  <a:lnTo>
                    <a:pt x="95502" y="81657"/>
                  </a:lnTo>
                  <a:lnTo>
                    <a:pt x="58568" y="122974"/>
                  </a:lnTo>
                  <a:lnTo>
                    <a:pt x="49332" y="138500"/>
                  </a:lnTo>
                  <a:lnTo>
                    <a:pt x="22373" y="175878"/>
                  </a:lnTo>
                  <a:lnTo>
                    <a:pt x="19816" y="181173"/>
                  </a:lnTo>
                  <a:lnTo>
                    <a:pt x="10397" y="192495"/>
                  </a:lnTo>
                  <a:lnTo>
                    <a:pt x="6262" y="194909"/>
                  </a:lnTo>
                  <a:lnTo>
                    <a:pt x="0" y="196837"/>
                  </a:lnTo>
                  <a:lnTo>
                    <a:pt x="3364" y="196839"/>
                  </a:lnTo>
                  <a:lnTo>
                    <a:pt x="6899" y="194958"/>
                  </a:lnTo>
                  <a:lnTo>
                    <a:pt x="10822" y="191065"/>
                  </a:lnTo>
                  <a:lnTo>
                    <a:pt x="18409" y="180939"/>
                  </a:lnTo>
                  <a:lnTo>
                    <a:pt x="46223" y="151459"/>
                  </a:lnTo>
                  <a:lnTo>
                    <a:pt x="83078" y="107886"/>
                  </a:lnTo>
                  <a:lnTo>
                    <a:pt x="127022" y="68954"/>
                  </a:lnTo>
                  <a:lnTo>
                    <a:pt x="172765" y="31871"/>
                  </a:lnTo>
                  <a:lnTo>
                    <a:pt x="213054" y="2887"/>
                  </a:lnTo>
                  <a:lnTo>
                    <a:pt x="219910" y="848"/>
                  </a:lnTo>
                  <a:lnTo>
                    <a:pt x="231849" y="0"/>
                  </a:lnTo>
                  <a:lnTo>
                    <a:pt x="235448" y="1876"/>
                  </a:lnTo>
                  <a:lnTo>
                    <a:pt x="237395" y="3364"/>
                  </a:lnTo>
                  <a:lnTo>
                    <a:pt x="239560" y="8780"/>
                  </a:lnTo>
                  <a:lnTo>
                    <a:pt x="240949" y="20384"/>
                  </a:lnTo>
                  <a:lnTo>
                    <a:pt x="236154" y="34540"/>
                  </a:lnTo>
                  <a:lnTo>
                    <a:pt x="213994" y="82160"/>
                  </a:lnTo>
                  <a:lnTo>
                    <a:pt x="190324" y="111051"/>
                  </a:lnTo>
                  <a:lnTo>
                    <a:pt x="166958" y="128587"/>
                  </a:lnTo>
                  <a:lnTo>
                    <a:pt x="160981" y="135461"/>
                  </a:lnTo>
                  <a:lnTo>
                    <a:pt x="134497" y="154424"/>
                  </a:lnTo>
                  <a:lnTo>
                    <a:pt x="125843" y="157461"/>
                  </a:lnTo>
                  <a:lnTo>
                    <a:pt x="118811" y="158361"/>
                  </a:lnTo>
                  <a:lnTo>
                    <a:pt x="117304" y="159193"/>
                  </a:lnTo>
                  <a:lnTo>
                    <a:pt x="116300" y="160453"/>
                  </a:lnTo>
                  <a:lnTo>
                    <a:pt x="115630" y="161999"/>
                  </a:lnTo>
                  <a:lnTo>
                    <a:pt x="114478" y="162324"/>
                  </a:lnTo>
                  <a:lnTo>
                    <a:pt x="113005" y="161835"/>
                  </a:lnTo>
                  <a:lnTo>
                    <a:pt x="108940" y="159351"/>
                  </a:lnTo>
                  <a:lnTo>
                    <a:pt x="104865" y="158921"/>
                  </a:lnTo>
                  <a:lnTo>
                    <a:pt x="103774" y="158155"/>
                  </a:lnTo>
                  <a:lnTo>
                    <a:pt x="103046" y="156939"/>
                  </a:lnTo>
                  <a:lnTo>
                    <a:pt x="102561" y="155423"/>
                  </a:lnTo>
                  <a:lnTo>
                    <a:pt x="96208" y="147189"/>
                  </a:lnTo>
                  <a:lnTo>
                    <a:pt x="95326" y="140674"/>
                  </a:lnTo>
                  <a:lnTo>
                    <a:pt x="95241" y="133425"/>
                  </a:lnTo>
                  <a:lnTo>
                    <a:pt x="94535" y="167232"/>
                  </a:lnTo>
                  <a:lnTo>
                    <a:pt x="90876" y="176465"/>
                  </a:lnTo>
                  <a:lnTo>
                    <a:pt x="87125" y="204251"/>
                  </a:lnTo>
                  <a:lnTo>
                    <a:pt x="83899" y="216204"/>
                  </a:lnTo>
                  <a:lnTo>
                    <a:pt x="82809" y="232885"/>
                  </a:lnTo>
                  <a:lnTo>
                    <a:pt x="89426" y="264327"/>
                  </a:lnTo>
                  <a:lnTo>
                    <a:pt x="92186" y="268697"/>
                  </a:lnTo>
                  <a:lnTo>
                    <a:pt x="107941" y="27939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SMARTInkShape-1040">
              <a:extLst>
                <a:ext uri="{FF2B5EF4-FFF2-40B4-BE49-F238E27FC236}">
                  <a16:creationId xmlns:a16="http://schemas.microsoft.com/office/drawing/2014/main" id="{78DACA53-3048-4C52-8B53-C7BBED96839F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8094663" y="1263650"/>
              <a:ext cx="114301" cy="28664"/>
            </a:xfrm>
            <a:custGeom>
              <a:avLst/>
              <a:gdLst/>
              <a:ahLst/>
              <a:cxnLst/>
              <a:rect l="0" t="0" r="0" b="0"/>
              <a:pathLst>
                <a:path w="114301" h="28664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8838" y="5467"/>
                  </a:lnTo>
                  <a:lnTo>
                    <a:pt x="46232" y="22636"/>
                  </a:lnTo>
                  <a:lnTo>
                    <a:pt x="89258" y="28663"/>
                  </a:lnTo>
                  <a:lnTo>
                    <a:pt x="99878" y="28497"/>
                  </a:lnTo>
                  <a:lnTo>
                    <a:pt x="114300" y="254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SMARTInkShape-1041">
              <a:extLst>
                <a:ext uri="{FF2B5EF4-FFF2-40B4-BE49-F238E27FC236}">
                  <a16:creationId xmlns:a16="http://schemas.microsoft.com/office/drawing/2014/main" id="{A39ABDB8-3C4A-416B-85DA-B55F3794009D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8075616" y="1143001"/>
              <a:ext cx="146048" cy="273049"/>
            </a:xfrm>
            <a:custGeom>
              <a:avLst/>
              <a:gdLst/>
              <a:ahLst/>
              <a:cxnLst/>
              <a:rect l="0" t="0" r="0" b="0"/>
              <a:pathLst>
                <a:path w="146048" h="273049">
                  <a:moveTo>
                    <a:pt x="146047" y="101599"/>
                  </a:moveTo>
                  <a:lnTo>
                    <a:pt x="146047" y="101599"/>
                  </a:lnTo>
                  <a:lnTo>
                    <a:pt x="146047" y="89805"/>
                  </a:lnTo>
                  <a:lnTo>
                    <a:pt x="142675" y="85796"/>
                  </a:lnTo>
                  <a:lnTo>
                    <a:pt x="139139" y="83992"/>
                  </a:lnTo>
                  <a:lnTo>
                    <a:pt x="137208" y="83511"/>
                  </a:lnTo>
                  <a:lnTo>
                    <a:pt x="135921" y="81779"/>
                  </a:lnTo>
                  <a:lnTo>
                    <a:pt x="133404" y="74011"/>
                  </a:lnTo>
                  <a:lnTo>
                    <a:pt x="131974" y="72624"/>
                  </a:lnTo>
                  <a:lnTo>
                    <a:pt x="130314" y="71699"/>
                  </a:lnTo>
                  <a:lnTo>
                    <a:pt x="129209" y="70377"/>
                  </a:lnTo>
                  <a:lnTo>
                    <a:pt x="127979" y="67026"/>
                  </a:lnTo>
                  <a:lnTo>
                    <a:pt x="126485" y="59126"/>
                  </a:lnTo>
                  <a:lnTo>
                    <a:pt x="116024" y="44441"/>
                  </a:lnTo>
                  <a:lnTo>
                    <a:pt x="114359" y="40212"/>
                  </a:lnTo>
                  <a:lnTo>
                    <a:pt x="110160" y="33865"/>
                  </a:lnTo>
                  <a:lnTo>
                    <a:pt x="107897" y="27515"/>
                  </a:lnTo>
                  <a:lnTo>
                    <a:pt x="99194" y="16932"/>
                  </a:lnTo>
                  <a:lnTo>
                    <a:pt x="95120" y="14580"/>
                  </a:lnTo>
                  <a:lnTo>
                    <a:pt x="93045" y="13953"/>
                  </a:lnTo>
                  <a:lnTo>
                    <a:pt x="91662" y="12830"/>
                  </a:lnTo>
                  <a:lnTo>
                    <a:pt x="89261" y="7342"/>
                  </a:lnTo>
                  <a:lnTo>
                    <a:pt x="87176" y="6790"/>
                  </a:lnTo>
                  <a:lnTo>
                    <a:pt x="85633" y="6643"/>
                  </a:lnTo>
                  <a:lnTo>
                    <a:pt x="84605" y="5840"/>
                  </a:lnTo>
                  <a:lnTo>
                    <a:pt x="82818" y="907"/>
                  </a:lnTo>
                  <a:lnTo>
                    <a:pt x="80785" y="403"/>
                  </a:lnTo>
                  <a:lnTo>
                    <a:pt x="70736" y="0"/>
                  </a:lnTo>
                  <a:lnTo>
                    <a:pt x="70439" y="705"/>
                  </a:lnTo>
                  <a:lnTo>
                    <a:pt x="70110" y="3370"/>
                  </a:lnTo>
                  <a:lnTo>
                    <a:pt x="68082" y="6907"/>
                  </a:lnTo>
                  <a:lnTo>
                    <a:pt x="65534" y="10830"/>
                  </a:lnTo>
                  <a:lnTo>
                    <a:pt x="64100" y="17006"/>
                  </a:lnTo>
                  <a:lnTo>
                    <a:pt x="63765" y="21198"/>
                  </a:lnTo>
                  <a:lnTo>
                    <a:pt x="44125" y="64498"/>
                  </a:lnTo>
                  <a:lnTo>
                    <a:pt x="30414" y="109691"/>
                  </a:lnTo>
                  <a:lnTo>
                    <a:pt x="18574" y="157154"/>
                  </a:lnTo>
                  <a:lnTo>
                    <a:pt x="12600" y="180777"/>
                  </a:lnTo>
                  <a:lnTo>
                    <a:pt x="2624" y="199692"/>
                  </a:lnTo>
                  <a:lnTo>
                    <a:pt x="0" y="243407"/>
                  </a:lnTo>
                  <a:lnTo>
                    <a:pt x="1879" y="247645"/>
                  </a:lnTo>
                  <a:lnTo>
                    <a:pt x="4361" y="251881"/>
                  </a:lnTo>
                  <a:lnTo>
                    <a:pt x="5464" y="256115"/>
                  </a:lnTo>
                  <a:lnTo>
                    <a:pt x="6464" y="257526"/>
                  </a:lnTo>
                  <a:lnTo>
                    <a:pt x="7836" y="258467"/>
                  </a:lnTo>
                  <a:lnTo>
                    <a:pt x="11242" y="260218"/>
                  </a:lnTo>
                  <a:lnTo>
                    <a:pt x="17879" y="265706"/>
                  </a:lnTo>
                  <a:lnTo>
                    <a:pt x="23886" y="267208"/>
                  </a:lnTo>
                  <a:lnTo>
                    <a:pt x="29809" y="271005"/>
                  </a:lnTo>
                  <a:lnTo>
                    <a:pt x="36738" y="272443"/>
                  </a:lnTo>
                  <a:lnTo>
                    <a:pt x="81678" y="273048"/>
                  </a:lnTo>
                  <a:lnTo>
                    <a:pt x="117715" y="266168"/>
                  </a:lnTo>
                  <a:lnTo>
                    <a:pt x="126836" y="261707"/>
                  </a:lnTo>
                  <a:lnTo>
                    <a:pt x="139697" y="26034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SMARTInkShape-1042">
              <a:extLst>
                <a:ext uri="{FF2B5EF4-FFF2-40B4-BE49-F238E27FC236}">
                  <a16:creationId xmlns:a16="http://schemas.microsoft.com/office/drawing/2014/main" id="{9C2BF7E4-FC99-4BE1-B3CC-7DE17C587694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7688263" y="1200150"/>
              <a:ext cx="196851" cy="139701"/>
            </a:xfrm>
            <a:custGeom>
              <a:avLst/>
              <a:gdLst/>
              <a:ahLst/>
              <a:cxnLst/>
              <a:rect l="0" t="0" r="0" b="0"/>
              <a:pathLst>
                <a:path w="196851" h="139701">
                  <a:moveTo>
                    <a:pt x="0" y="6350"/>
                  </a:moveTo>
                  <a:lnTo>
                    <a:pt x="0" y="6350"/>
                  </a:lnTo>
                  <a:lnTo>
                    <a:pt x="26905" y="6350"/>
                  </a:lnTo>
                  <a:lnTo>
                    <a:pt x="71578" y="34"/>
                  </a:lnTo>
                  <a:lnTo>
                    <a:pt x="116054" y="0"/>
                  </a:lnTo>
                  <a:lnTo>
                    <a:pt x="136973" y="6467"/>
                  </a:lnTo>
                  <a:lnTo>
                    <a:pt x="145929" y="11260"/>
                  </a:lnTo>
                  <a:lnTo>
                    <a:pt x="152366" y="12693"/>
                  </a:lnTo>
                  <a:lnTo>
                    <a:pt x="152389" y="16069"/>
                  </a:lnTo>
                  <a:lnTo>
                    <a:pt x="150514" y="19607"/>
                  </a:lnTo>
                  <a:lnTo>
                    <a:pt x="143561" y="27627"/>
                  </a:lnTo>
                  <a:lnTo>
                    <a:pt x="121922" y="42340"/>
                  </a:lnTo>
                  <a:lnTo>
                    <a:pt x="78158" y="63500"/>
                  </a:lnTo>
                  <a:lnTo>
                    <a:pt x="64749" y="71967"/>
                  </a:lnTo>
                  <a:lnTo>
                    <a:pt x="51243" y="77524"/>
                  </a:lnTo>
                  <a:lnTo>
                    <a:pt x="48979" y="79199"/>
                  </a:lnTo>
                  <a:lnTo>
                    <a:pt x="46463" y="82942"/>
                  </a:lnTo>
                  <a:lnTo>
                    <a:pt x="45791" y="84928"/>
                  </a:lnTo>
                  <a:lnTo>
                    <a:pt x="44639" y="86252"/>
                  </a:lnTo>
                  <a:lnTo>
                    <a:pt x="39100" y="88551"/>
                  </a:lnTo>
                  <a:lnTo>
                    <a:pt x="38544" y="90627"/>
                  </a:lnTo>
                  <a:lnTo>
                    <a:pt x="38396" y="92168"/>
                  </a:lnTo>
                  <a:lnTo>
                    <a:pt x="36350" y="95762"/>
                  </a:lnTo>
                  <a:lnTo>
                    <a:pt x="34816" y="97708"/>
                  </a:lnTo>
                  <a:lnTo>
                    <a:pt x="34500" y="99005"/>
                  </a:lnTo>
                  <a:lnTo>
                    <a:pt x="34994" y="99870"/>
                  </a:lnTo>
                  <a:lnTo>
                    <a:pt x="36029" y="100447"/>
                  </a:lnTo>
                  <a:lnTo>
                    <a:pt x="36720" y="101537"/>
                  </a:lnTo>
                  <a:lnTo>
                    <a:pt x="38396" y="106442"/>
                  </a:lnTo>
                  <a:lnTo>
                    <a:pt x="46883" y="116497"/>
                  </a:lnTo>
                  <a:lnTo>
                    <a:pt x="50941" y="118804"/>
                  </a:lnTo>
                  <a:lnTo>
                    <a:pt x="55095" y="120535"/>
                  </a:lnTo>
                  <a:lnTo>
                    <a:pt x="68444" y="130704"/>
                  </a:lnTo>
                  <a:lnTo>
                    <a:pt x="104854" y="139262"/>
                  </a:lnTo>
                  <a:lnTo>
                    <a:pt x="147850" y="139689"/>
                  </a:lnTo>
                  <a:lnTo>
                    <a:pt x="196850" y="1397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SMARTInkShape-1043">
              <a:extLst>
                <a:ext uri="{FF2B5EF4-FFF2-40B4-BE49-F238E27FC236}">
                  <a16:creationId xmlns:a16="http://schemas.microsoft.com/office/drawing/2014/main" id="{005ABB82-9F2C-4B60-B011-0F1B42AF9296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7853363" y="1517912"/>
              <a:ext cx="857174" cy="183889"/>
            </a:xfrm>
            <a:custGeom>
              <a:avLst/>
              <a:gdLst/>
              <a:ahLst/>
              <a:cxnLst/>
              <a:rect l="0" t="0" r="0" b="0"/>
              <a:pathLst>
                <a:path w="857174" h="183889">
                  <a:moveTo>
                    <a:pt x="0" y="6088"/>
                  </a:moveTo>
                  <a:lnTo>
                    <a:pt x="0" y="6088"/>
                  </a:lnTo>
                  <a:lnTo>
                    <a:pt x="0" y="0"/>
                  </a:lnTo>
                  <a:lnTo>
                    <a:pt x="0" y="3187"/>
                  </a:lnTo>
                  <a:lnTo>
                    <a:pt x="705" y="4154"/>
                  </a:lnTo>
                  <a:lnTo>
                    <a:pt x="3371" y="5228"/>
                  </a:lnTo>
                  <a:lnTo>
                    <a:pt x="45187" y="7960"/>
                  </a:lnTo>
                  <a:lnTo>
                    <a:pt x="89522" y="18952"/>
                  </a:lnTo>
                  <a:lnTo>
                    <a:pt x="129631" y="27287"/>
                  </a:lnTo>
                  <a:lnTo>
                    <a:pt x="165879" y="36985"/>
                  </a:lnTo>
                  <a:lnTo>
                    <a:pt x="206802" y="45425"/>
                  </a:lnTo>
                  <a:lnTo>
                    <a:pt x="250206" y="52394"/>
                  </a:lnTo>
                  <a:lnTo>
                    <a:pt x="297718" y="62298"/>
                  </a:lnTo>
                  <a:lnTo>
                    <a:pt x="330815" y="68230"/>
                  </a:lnTo>
                  <a:lnTo>
                    <a:pt x="364340" y="73218"/>
                  </a:lnTo>
                  <a:lnTo>
                    <a:pt x="398054" y="77786"/>
                  </a:lnTo>
                  <a:lnTo>
                    <a:pt x="433735" y="84050"/>
                  </a:lnTo>
                  <a:lnTo>
                    <a:pt x="470054" y="90832"/>
                  </a:lnTo>
                  <a:lnTo>
                    <a:pt x="505011" y="96198"/>
                  </a:lnTo>
                  <a:lnTo>
                    <a:pt x="541243" y="100935"/>
                  </a:lnTo>
                  <a:lnTo>
                    <a:pt x="577808" y="105392"/>
                  </a:lnTo>
                  <a:lnTo>
                    <a:pt x="612874" y="109725"/>
                  </a:lnTo>
                  <a:lnTo>
                    <a:pt x="645392" y="115884"/>
                  </a:lnTo>
                  <a:lnTo>
                    <a:pt x="691466" y="123522"/>
                  </a:lnTo>
                  <a:lnTo>
                    <a:pt x="732634" y="127667"/>
                  </a:lnTo>
                  <a:lnTo>
                    <a:pt x="769056" y="133363"/>
                  </a:lnTo>
                  <a:lnTo>
                    <a:pt x="809176" y="141609"/>
                  </a:lnTo>
                  <a:lnTo>
                    <a:pt x="856662" y="151942"/>
                  </a:lnTo>
                  <a:lnTo>
                    <a:pt x="857173" y="152112"/>
                  </a:lnTo>
                  <a:lnTo>
                    <a:pt x="853855" y="148759"/>
                  </a:lnTo>
                  <a:lnTo>
                    <a:pt x="841663" y="143297"/>
                  </a:lnTo>
                  <a:lnTo>
                    <a:pt x="801749" y="138065"/>
                  </a:lnTo>
                  <a:lnTo>
                    <a:pt x="758092" y="134071"/>
                  </a:lnTo>
                  <a:lnTo>
                    <a:pt x="719371" y="133379"/>
                  </a:lnTo>
                  <a:lnTo>
                    <a:pt x="676619" y="129803"/>
                  </a:lnTo>
                  <a:lnTo>
                    <a:pt x="632671" y="127646"/>
                  </a:lnTo>
                  <a:lnTo>
                    <a:pt x="588371" y="130378"/>
                  </a:lnTo>
                  <a:lnTo>
                    <a:pt x="556890" y="130002"/>
                  </a:lnTo>
                  <a:lnTo>
                    <a:pt x="523378" y="128189"/>
                  </a:lnTo>
                  <a:lnTo>
                    <a:pt x="487318" y="127383"/>
                  </a:lnTo>
                  <a:lnTo>
                    <a:pt x="452006" y="128906"/>
                  </a:lnTo>
                  <a:lnTo>
                    <a:pt x="418203" y="131229"/>
                  </a:lnTo>
                  <a:lnTo>
                    <a:pt x="370699" y="132537"/>
                  </a:lnTo>
                  <a:lnTo>
                    <a:pt x="337851" y="132843"/>
                  </a:lnTo>
                  <a:lnTo>
                    <a:pt x="304438" y="132979"/>
                  </a:lnTo>
                  <a:lnTo>
                    <a:pt x="259536" y="134937"/>
                  </a:lnTo>
                  <a:lnTo>
                    <a:pt x="212760" y="138549"/>
                  </a:lnTo>
                  <a:lnTo>
                    <a:pt x="165939" y="139360"/>
                  </a:lnTo>
                  <a:lnTo>
                    <a:pt x="144750" y="139431"/>
                  </a:lnTo>
                  <a:lnTo>
                    <a:pt x="143067" y="138728"/>
                  </a:lnTo>
                  <a:lnTo>
                    <a:pt x="141944" y="137553"/>
                  </a:lnTo>
                  <a:lnTo>
                    <a:pt x="141196" y="136065"/>
                  </a:lnTo>
                  <a:lnTo>
                    <a:pt x="140697" y="135778"/>
                  </a:lnTo>
                  <a:lnTo>
                    <a:pt x="140365" y="136293"/>
                  </a:lnTo>
                  <a:lnTo>
                    <a:pt x="139830" y="138817"/>
                  </a:lnTo>
                  <a:lnTo>
                    <a:pt x="141640" y="139162"/>
                  </a:lnTo>
                  <a:lnTo>
                    <a:pt x="189243" y="144457"/>
                  </a:lnTo>
                  <a:lnTo>
                    <a:pt x="225640" y="147275"/>
                  </a:lnTo>
                  <a:lnTo>
                    <a:pt x="269585" y="150697"/>
                  </a:lnTo>
                  <a:lnTo>
                    <a:pt x="301849" y="151498"/>
                  </a:lnTo>
                  <a:lnTo>
                    <a:pt x="335003" y="151853"/>
                  </a:lnTo>
                  <a:lnTo>
                    <a:pt x="382030" y="152054"/>
                  </a:lnTo>
                  <a:lnTo>
                    <a:pt x="414149" y="153982"/>
                  </a:lnTo>
                  <a:lnTo>
                    <a:pt x="447238" y="156485"/>
                  </a:lnTo>
                  <a:lnTo>
                    <a:pt x="480759" y="157598"/>
                  </a:lnTo>
                  <a:lnTo>
                    <a:pt x="521251" y="158224"/>
                  </a:lnTo>
                  <a:lnTo>
                    <a:pt x="565833" y="162800"/>
                  </a:lnTo>
                  <a:lnTo>
                    <a:pt x="611249" y="167941"/>
                  </a:lnTo>
                  <a:lnTo>
                    <a:pt x="641209" y="171181"/>
                  </a:lnTo>
                  <a:lnTo>
                    <a:pt x="629067" y="166117"/>
                  </a:lnTo>
                  <a:lnTo>
                    <a:pt x="581607" y="159632"/>
                  </a:lnTo>
                  <a:lnTo>
                    <a:pt x="538589" y="162198"/>
                  </a:lnTo>
                  <a:lnTo>
                    <a:pt x="504662" y="163665"/>
                  </a:lnTo>
                  <a:lnTo>
                    <a:pt x="468416" y="165022"/>
                  </a:lnTo>
                  <a:lnTo>
                    <a:pt x="431140" y="167977"/>
                  </a:lnTo>
                  <a:lnTo>
                    <a:pt x="395288" y="171642"/>
                  </a:lnTo>
                  <a:lnTo>
                    <a:pt x="360539" y="175623"/>
                  </a:lnTo>
                  <a:lnTo>
                    <a:pt x="314886" y="181126"/>
                  </a:lnTo>
                  <a:lnTo>
                    <a:pt x="292100" y="183888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SMARTInkShape-1044">
            <a:extLst>
              <a:ext uri="{FF2B5EF4-FFF2-40B4-BE49-F238E27FC236}">
                <a16:creationId xmlns:a16="http://schemas.microsoft.com/office/drawing/2014/main" id="{470A27B4-F1CF-47DA-B5B2-1070402165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91480" y="1111250"/>
            <a:ext cx="264668" cy="247510"/>
          </a:xfrm>
          <a:custGeom>
            <a:avLst/>
            <a:gdLst/>
            <a:ahLst/>
            <a:cxnLst/>
            <a:rect l="0" t="0" r="0" b="0"/>
            <a:pathLst>
              <a:path w="264668" h="247510">
                <a:moveTo>
                  <a:pt x="189833" y="0"/>
                </a:moveTo>
                <a:lnTo>
                  <a:pt x="189833" y="0"/>
                </a:lnTo>
                <a:lnTo>
                  <a:pt x="186461" y="0"/>
                </a:lnTo>
                <a:lnTo>
                  <a:pt x="182925" y="1882"/>
                </a:lnTo>
                <a:lnTo>
                  <a:pt x="179001" y="4364"/>
                </a:lnTo>
                <a:lnTo>
                  <a:pt x="170734" y="5958"/>
                </a:lnTo>
                <a:lnTo>
                  <a:pt x="168633" y="6089"/>
                </a:lnTo>
                <a:lnTo>
                  <a:pt x="164418" y="8115"/>
                </a:lnTo>
                <a:lnTo>
                  <a:pt x="162306" y="9644"/>
                </a:lnTo>
                <a:lnTo>
                  <a:pt x="137177" y="18088"/>
                </a:lnTo>
                <a:lnTo>
                  <a:pt x="124137" y="19566"/>
                </a:lnTo>
                <a:lnTo>
                  <a:pt x="79708" y="43059"/>
                </a:lnTo>
                <a:lnTo>
                  <a:pt x="40429" y="77565"/>
                </a:lnTo>
                <a:lnTo>
                  <a:pt x="20380" y="108130"/>
                </a:lnTo>
                <a:lnTo>
                  <a:pt x="2713" y="146066"/>
                </a:lnTo>
                <a:lnTo>
                  <a:pt x="0" y="168082"/>
                </a:lnTo>
                <a:lnTo>
                  <a:pt x="4534" y="190384"/>
                </a:lnTo>
                <a:lnTo>
                  <a:pt x="12224" y="207227"/>
                </a:lnTo>
                <a:lnTo>
                  <a:pt x="23908" y="220929"/>
                </a:lnTo>
                <a:lnTo>
                  <a:pt x="44874" y="236518"/>
                </a:lnTo>
                <a:lnTo>
                  <a:pt x="62450" y="244038"/>
                </a:lnTo>
                <a:lnTo>
                  <a:pt x="104186" y="247509"/>
                </a:lnTo>
                <a:lnTo>
                  <a:pt x="133111" y="245750"/>
                </a:lnTo>
                <a:lnTo>
                  <a:pt x="173787" y="232722"/>
                </a:lnTo>
                <a:lnTo>
                  <a:pt x="210339" y="210838"/>
                </a:lnTo>
                <a:lnTo>
                  <a:pt x="244840" y="170370"/>
                </a:lnTo>
                <a:lnTo>
                  <a:pt x="261425" y="133255"/>
                </a:lnTo>
                <a:lnTo>
                  <a:pt x="264667" y="114272"/>
                </a:lnTo>
                <a:lnTo>
                  <a:pt x="259485" y="77021"/>
                </a:lnTo>
                <a:lnTo>
                  <a:pt x="254764" y="67114"/>
                </a:lnTo>
                <a:lnTo>
                  <a:pt x="250911" y="62049"/>
                </a:lnTo>
                <a:lnTo>
                  <a:pt x="244966" y="59327"/>
                </a:lnTo>
                <a:lnTo>
                  <a:pt x="229651" y="57580"/>
                </a:lnTo>
                <a:lnTo>
                  <a:pt x="223287" y="59223"/>
                </a:lnTo>
                <a:lnTo>
                  <a:pt x="184686" y="83161"/>
                </a:lnTo>
                <a:lnTo>
                  <a:pt x="170783" y="9525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SMARTInkShape-Group258">
            <a:extLst>
              <a:ext uri="{FF2B5EF4-FFF2-40B4-BE49-F238E27FC236}">
                <a16:creationId xmlns:a16="http://schemas.microsoft.com/office/drawing/2014/main" id="{4993A16A-EB4F-436E-8529-15EA61A43C6C}"/>
              </a:ext>
            </a:extLst>
          </p:cNvPr>
          <p:cNvGrpSpPr/>
          <p:nvPr/>
        </p:nvGrpSpPr>
        <p:grpSpPr>
          <a:xfrm>
            <a:off x="2462377" y="1093109"/>
            <a:ext cx="1441123" cy="805542"/>
            <a:chOff x="2462377" y="1093109"/>
            <a:chExt cx="1441123" cy="805542"/>
          </a:xfrm>
        </p:grpSpPr>
        <p:sp>
          <p:nvSpPr>
            <p:cNvPr id="184" name="SMARTInkShape-1045">
              <a:extLst>
                <a:ext uri="{FF2B5EF4-FFF2-40B4-BE49-F238E27FC236}">
                  <a16:creationId xmlns:a16="http://schemas.microsoft.com/office/drawing/2014/main" id="{1DDABB88-74A0-4B29-914A-8797B028FBF3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3516313" y="1314450"/>
              <a:ext cx="184151" cy="38101"/>
            </a:xfrm>
            <a:custGeom>
              <a:avLst/>
              <a:gdLst/>
              <a:ahLst/>
              <a:cxnLst/>
              <a:rect l="0" t="0" r="0" b="0"/>
              <a:pathLst>
                <a:path w="184151" h="38101">
                  <a:moveTo>
                    <a:pt x="0" y="0"/>
                  </a:moveTo>
                  <a:lnTo>
                    <a:pt x="0" y="0"/>
                  </a:lnTo>
                  <a:lnTo>
                    <a:pt x="10138" y="4364"/>
                  </a:lnTo>
                  <a:lnTo>
                    <a:pt x="51236" y="15111"/>
                  </a:lnTo>
                  <a:lnTo>
                    <a:pt x="94541" y="20413"/>
                  </a:lnTo>
                  <a:lnTo>
                    <a:pt x="132347" y="27786"/>
                  </a:lnTo>
                  <a:lnTo>
                    <a:pt x="184150" y="381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SMARTInkShape-1046">
              <a:extLst>
                <a:ext uri="{FF2B5EF4-FFF2-40B4-BE49-F238E27FC236}">
                  <a16:creationId xmlns:a16="http://schemas.microsoft.com/office/drawing/2014/main" id="{1F79AD29-1301-4813-BEE0-99FC8B7D4C53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3471865" y="1093109"/>
              <a:ext cx="222249" cy="341992"/>
            </a:xfrm>
            <a:custGeom>
              <a:avLst/>
              <a:gdLst/>
              <a:ahLst/>
              <a:cxnLst/>
              <a:rect l="0" t="0" r="0" b="0"/>
              <a:pathLst>
                <a:path w="222249" h="341992">
                  <a:moveTo>
                    <a:pt x="222248" y="145141"/>
                  </a:moveTo>
                  <a:lnTo>
                    <a:pt x="222248" y="145141"/>
                  </a:lnTo>
                  <a:lnTo>
                    <a:pt x="218876" y="145141"/>
                  </a:lnTo>
                  <a:lnTo>
                    <a:pt x="215340" y="143260"/>
                  </a:lnTo>
                  <a:lnTo>
                    <a:pt x="207321" y="136303"/>
                  </a:lnTo>
                  <a:lnTo>
                    <a:pt x="171839" y="89741"/>
                  </a:lnTo>
                  <a:lnTo>
                    <a:pt x="169592" y="87041"/>
                  </a:lnTo>
                  <a:lnTo>
                    <a:pt x="167095" y="78396"/>
                  </a:lnTo>
                  <a:lnTo>
                    <a:pt x="165280" y="68910"/>
                  </a:lnTo>
                  <a:lnTo>
                    <a:pt x="160247" y="55190"/>
                  </a:lnTo>
                  <a:lnTo>
                    <a:pt x="157310" y="43230"/>
                  </a:lnTo>
                  <a:lnTo>
                    <a:pt x="153368" y="29917"/>
                  </a:lnTo>
                  <a:lnTo>
                    <a:pt x="151884" y="20493"/>
                  </a:lnTo>
                  <a:lnTo>
                    <a:pt x="146956" y="13076"/>
                  </a:lnTo>
                  <a:lnTo>
                    <a:pt x="146071" y="5736"/>
                  </a:lnTo>
                  <a:lnTo>
                    <a:pt x="146054" y="2157"/>
                  </a:lnTo>
                  <a:lnTo>
                    <a:pt x="145347" y="1135"/>
                  </a:lnTo>
                  <a:lnTo>
                    <a:pt x="144169" y="454"/>
                  </a:lnTo>
                  <a:lnTo>
                    <a:pt x="142678" y="0"/>
                  </a:lnTo>
                  <a:lnTo>
                    <a:pt x="140979" y="402"/>
                  </a:lnTo>
                  <a:lnTo>
                    <a:pt x="135217" y="4340"/>
                  </a:lnTo>
                  <a:lnTo>
                    <a:pt x="122742" y="16819"/>
                  </a:lnTo>
                  <a:lnTo>
                    <a:pt x="93392" y="60508"/>
                  </a:lnTo>
                  <a:lnTo>
                    <a:pt x="68369" y="105326"/>
                  </a:lnTo>
                  <a:lnTo>
                    <a:pt x="61429" y="116157"/>
                  </a:lnTo>
                  <a:lnTo>
                    <a:pt x="42390" y="157433"/>
                  </a:lnTo>
                  <a:lnTo>
                    <a:pt x="20499" y="202267"/>
                  </a:lnTo>
                  <a:lnTo>
                    <a:pt x="1917" y="246575"/>
                  </a:lnTo>
                  <a:lnTo>
                    <a:pt x="0" y="286948"/>
                  </a:lnTo>
                  <a:lnTo>
                    <a:pt x="1880" y="291187"/>
                  </a:lnTo>
                  <a:lnTo>
                    <a:pt x="27540" y="318731"/>
                  </a:lnTo>
                  <a:lnTo>
                    <a:pt x="33640" y="321070"/>
                  </a:lnTo>
                  <a:lnTo>
                    <a:pt x="40350" y="322815"/>
                  </a:lnTo>
                  <a:lnTo>
                    <a:pt x="48800" y="327059"/>
                  </a:lnTo>
                  <a:lnTo>
                    <a:pt x="74447" y="331042"/>
                  </a:lnTo>
                  <a:lnTo>
                    <a:pt x="80358" y="333597"/>
                  </a:lnTo>
                  <a:lnTo>
                    <a:pt x="118801" y="337487"/>
                  </a:lnTo>
                  <a:lnTo>
                    <a:pt x="124766" y="339989"/>
                  </a:lnTo>
                  <a:lnTo>
                    <a:pt x="158748" y="341991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SMARTInkShape-1047">
              <a:extLst>
                <a:ext uri="{FF2B5EF4-FFF2-40B4-BE49-F238E27FC236}">
                  <a16:creationId xmlns:a16="http://schemas.microsoft.com/office/drawing/2014/main" id="{1A9DF935-9E86-4982-A87F-A1FB3205F80F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2995613" y="1149464"/>
              <a:ext cx="393701" cy="291987"/>
            </a:xfrm>
            <a:custGeom>
              <a:avLst/>
              <a:gdLst/>
              <a:ahLst/>
              <a:cxnLst/>
              <a:rect l="0" t="0" r="0" b="0"/>
              <a:pathLst>
                <a:path w="393701" h="291987">
                  <a:moveTo>
                    <a:pt x="0" y="291986"/>
                  </a:moveTo>
                  <a:lnTo>
                    <a:pt x="0" y="291986"/>
                  </a:lnTo>
                  <a:lnTo>
                    <a:pt x="0" y="288615"/>
                  </a:lnTo>
                  <a:lnTo>
                    <a:pt x="1881" y="285079"/>
                  </a:lnTo>
                  <a:lnTo>
                    <a:pt x="39765" y="238166"/>
                  </a:lnTo>
                  <a:lnTo>
                    <a:pt x="65788" y="196559"/>
                  </a:lnTo>
                  <a:lnTo>
                    <a:pt x="99245" y="152276"/>
                  </a:lnTo>
                  <a:lnTo>
                    <a:pt x="133466" y="107835"/>
                  </a:lnTo>
                  <a:lnTo>
                    <a:pt x="169255" y="60407"/>
                  </a:lnTo>
                  <a:lnTo>
                    <a:pt x="198962" y="24537"/>
                  </a:lnTo>
                  <a:lnTo>
                    <a:pt x="226235" y="2799"/>
                  </a:lnTo>
                  <a:lnTo>
                    <a:pt x="234568" y="0"/>
                  </a:lnTo>
                  <a:lnTo>
                    <a:pt x="234837" y="3291"/>
                  </a:lnTo>
                  <a:lnTo>
                    <a:pt x="236781" y="6808"/>
                  </a:lnTo>
                  <a:lnTo>
                    <a:pt x="238287" y="8734"/>
                  </a:lnTo>
                  <a:lnTo>
                    <a:pt x="238586" y="11429"/>
                  </a:lnTo>
                  <a:lnTo>
                    <a:pt x="228124" y="58579"/>
                  </a:lnTo>
                  <a:lnTo>
                    <a:pt x="223990" y="76543"/>
                  </a:lnTo>
                  <a:lnTo>
                    <a:pt x="216556" y="121129"/>
                  </a:lnTo>
                  <a:lnTo>
                    <a:pt x="216191" y="127385"/>
                  </a:lnTo>
                  <a:lnTo>
                    <a:pt x="219357" y="138244"/>
                  </a:lnTo>
                  <a:lnTo>
                    <a:pt x="226748" y="149486"/>
                  </a:lnTo>
                  <a:lnTo>
                    <a:pt x="237101" y="160663"/>
                  </a:lnTo>
                  <a:lnTo>
                    <a:pt x="241315" y="163065"/>
                  </a:lnTo>
                  <a:lnTo>
                    <a:pt x="249769" y="164606"/>
                  </a:lnTo>
                  <a:lnTo>
                    <a:pt x="275414" y="164258"/>
                  </a:lnTo>
                  <a:lnTo>
                    <a:pt x="319385" y="145887"/>
                  </a:lnTo>
                  <a:lnTo>
                    <a:pt x="330332" y="140975"/>
                  </a:lnTo>
                  <a:lnTo>
                    <a:pt x="373767" y="112138"/>
                  </a:lnTo>
                  <a:lnTo>
                    <a:pt x="393700" y="9513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SMARTInkShape-1048">
              <a:extLst>
                <a:ext uri="{FF2B5EF4-FFF2-40B4-BE49-F238E27FC236}">
                  <a16:creationId xmlns:a16="http://schemas.microsoft.com/office/drawing/2014/main" id="{4E92ACDF-4DDE-459B-ACA6-0FD77BFB639C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2462377" y="1631955"/>
              <a:ext cx="1441123" cy="266696"/>
            </a:xfrm>
            <a:custGeom>
              <a:avLst/>
              <a:gdLst/>
              <a:ahLst/>
              <a:cxnLst/>
              <a:rect l="0" t="0" r="0" b="0"/>
              <a:pathLst>
                <a:path w="1441123" h="266696">
                  <a:moveTo>
                    <a:pt x="18886" y="76195"/>
                  </a:moveTo>
                  <a:lnTo>
                    <a:pt x="18886" y="76195"/>
                  </a:lnTo>
                  <a:lnTo>
                    <a:pt x="24661" y="71126"/>
                  </a:lnTo>
                  <a:lnTo>
                    <a:pt x="70592" y="51625"/>
                  </a:lnTo>
                  <a:lnTo>
                    <a:pt x="115569" y="40794"/>
                  </a:lnTo>
                  <a:lnTo>
                    <a:pt x="153366" y="34034"/>
                  </a:lnTo>
                  <a:lnTo>
                    <a:pt x="195531" y="28268"/>
                  </a:lnTo>
                  <a:lnTo>
                    <a:pt x="240009" y="26246"/>
                  </a:lnTo>
                  <a:lnTo>
                    <a:pt x="272150" y="25773"/>
                  </a:lnTo>
                  <a:lnTo>
                    <a:pt x="305249" y="23682"/>
                  </a:lnTo>
                  <a:lnTo>
                    <a:pt x="339480" y="21106"/>
                  </a:lnTo>
                  <a:lnTo>
                    <a:pt x="375861" y="19961"/>
                  </a:lnTo>
                  <a:lnTo>
                    <a:pt x="413197" y="19452"/>
                  </a:lnTo>
                  <a:lnTo>
                    <a:pt x="451663" y="19226"/>
                  </a:lnTo>
                  <a:lnTo>
                    <a:pt x="492277" y="19125"/>
                  </a:lnTo>
                  <a:lnTo>
                    <a:pt x="533847" y="17199"/>
                  </a:lnTo>
                  <a:lnTo>
                    <a:pt x="575840" y="14697"/>
                  </a:lnTo>
                  <a:lnTo>
                    <a:pt x="618023" y="13585"/>
                  </a:lnTo>
                  <a:lnTo>
                    <a:pt x="660289" y="11209"/>
                  </a:lnTo>
                  <a:lnTo>
                    <a:pt x="702593" y="8507"/>
                  </a:lnTo>
                  <a:lnTo>
                    <a:pt x="744913" y="7306"/>
                  </a:lnTo>
                  <a:lnTo>
                    <a:pt x="787240" y="6772"/>
                  </a:lnTo>
                  <a:lnTo>
                    <a:pt x="829571" y="5829"/>
                  </a:lnTo>
                  <a:lnTo>
                    <a:pt x="871903" y="3058"/>
                  </a:lnTo>
                  <a:lnTo>
                    <a:pt x="914236" y="1357"/>
                  </a:lnTo>
                  <a:lnTo>
                    <a:pt x="956569" y="600"/>
                  </a:lnTo>
                  <a:lnTo>
                    <a:pt x="998902" y="264"/>
                  </a:lnTo>
                  <a:lnTo>
                    <a:pt x="1041236" y="115"/>
                  </a:lnTo>
                  <a:lnTo>
                    <a:pt x="1082158" y="48"/>
                  </a:lnTo>
                  <a:lnTo>
                    <a:pt x="1119160" y="19"/>
                  </a:lnTo>
                  <a:lnTo>
                    <a:pt x="1156302" y="5"/>
                  </a:lnTo>
                  <a:lnTo>
                    <a:pt x="1192565" y="0"/>
                  </a:lnTo>
                  <a:lnTo>
                    <a:pt x="1240042" y="702"/>
                  </a:lnTo>
                  <a:lnTo>
                    <a:pt x="1280528" y="5065"/>
                  </a:lnTo>
                  <a:lnTo>
                    <a:pt x="1322408" y="10979"/>
                  </a:lnTo>
                  <a:lnTo>
                    <a:pt x="1364425" y="18062"/>
                  </a:lnTo>
                  <a:lnTo>
                    <a:pt x="1370201" y="20489"/>
                  </a:lnTo>
                  <a:lnTo>
                    <a:pt x="1377342" y="25108"/>
                  </a:lnTo>
                  <a:lnTo>
                    <a:pt x="1332628" y="31857"/>
                  </a:lnTo>
                  <a:lnTo>
                    <a:pt x="1285610" y="36654"/>
                  </a:lnTo>
                  <a:lnTo>
                    <a:pt x="1241583" y="39549"/>
                  </a:lnTo>
                  <a:lnTo>
                    <a:pt x="1208596" y="42269"/>
                  </a:lnTo>
                  <a:lnTo>
                    <a:pt x="1172768" y="43478"/>
                  </a:lnTo>
                  <a:lnTo>
                    <a:pt x="1137559" y="44015"/>
                  </a:lnTo>
                  <a:lnTo>
                    <a:pt x="1101685" y="44254"/>
                  </a:lnTo>
                  <a:lnTo>
                    <a:pt x="1062222" y="44360"/>
                  </a:lnTo>
                  <a:lnTo>
                    <a:pt x="1023046" y="44407"/>
                  </a:lnTo>
                  <a:lnTo>
                    <a:pt x="983057" y="43723"/>
                  </a:lnTo>
                  <a:lnTo>
                    <a:pt x="939413" y="41067"/>
                  </a:lnTo>
                  <a:lnTo>
                    <a:pt x="894146" y="41297"/>
                  </a:lnTo>
                  <a:lnTo>
                    <a:pt x="848157" y="43046"/>
                  </a:lnTo>
                  <a:lnTo>
                    <a:pt x="801847" y="43823"/>
                  </a:lnTo>
                  <a:lnTo>
                    <a:pt x="777926" y="44030"/>
                  </a:lnTo>
                  <a:lnTo>
                    <a:pt x="753513" y="44169"/>
                  </a:lnTo>
                  <a:lnTo>
                    <a:pt x="728770" y="44261"/>
                  </a:lnTo>
                  <a:lnTo>
                    <a:pt x="704514" y="45028"/>
                  </a:lnTo>
                  <a:lnTo>
                    <a:pt x="680583" y="46245"/>
                  </a:lnTo>
                  <a:lnTo>
                    <a:pt x="656867" y="47761"/>
                  </a:lnTo>
                  <a:lnTo>
                    <a:pt x="632590" y="49478"/>
                  </a:lnTo>
                  <a:lnTo>
                    <a:pt x="607938" y="51328"/>
                  </a:lnTo>
                  <a:lnTo>
                    <a:pt x="583037" y="53267"/>
                  </a:lnTo>
                  <a:lnTo>
                    <a:pt x="558676" y="55265"/>
                  </a:lnTo>
                  <a:lnTo>
                    <a:pt x="534673" y="57303"/>
                  </a:lnTo>
                  <a:lnTo>
                    <a:pt x="487308" y="60743"/>
                  </a:lnTo>
                  <a:lnTo>
                    <a:pt x="440386" y="62272"/>
                  </a:lnTo>
                  <a:lnTo>
                    <a:pt x="393662" y="64833"/>
                  </a:lnTo>
                  <a:lnTo>
                    <a:pt x="347731" y="69029"/>
                  </a:lnTo>
                  <a:lnTo>
                    <a:pt x="303798" y="75597"/>
                  </a:lnTo>
                  <a:lnTo>
                    <a:pt x="262635" y="81338"/>
                  </a:lnTo>
                  <a:lnTo>
                    <a:pt x="223880" y="86242"/>
                  </a:lnTo>
                  <a:lnTo>
                    <a:pt x="187840" y="90773"/>
                  </a:lnTo>
                  <a:lnTo>
                    <a:pt x="154890" y="95139"/>
                  </a:lnTo>
                  <a:lnTo>
                    <a:pt x="110453" y="99682"/>
                  </a:lnTo>
                  <a:lnTo>
                    <a:pt x="64254" y="104588"/>
                  </a:lnTo>
                  <a:lnTo>
                    <a:pt x="17427" y="113118"/>
                  </a:lnTo>
                  <a:lnTo>
                    <a:pt x="0" y="114286"/>
                  </a:lnTo>
                  <a:lnTo>
                    <a:pt x="10713" y="114999"/>
                  </a:lnTo>
                  <a:lnTo>
                    <a:pt x="51164" y="120056"/>
                  </a:lnTo>
                  <a:lnTo>
                    <a:pt x="96444" y="120529"/>
                  </a:lnTo>
                  <a:lnTo>
                    <a:pt x="137351" y="120611"/>
                  </a:lnTo>
                  <a:lnTo>
                    <a:pt x="168903" y="120630"/>
                  </a:lnTo>
                  <a:lnTo>
                    <a:pt x="201742" y="120638"/>
                  </a:lnTo>
                  <a:lnTo>
                    <a:pt x="237033" y="120642"/>
                  </a:lnTo>
                  <a:lnTo>
                    <a:pt x="273179" y="121349"/>
                  </a:lnTo>
                  <a:lnTo>
                    <a:pt x="308058" y="124016"/>
                  </a:lnTo>
                  <a:lnTo>
                    <a:pt x="346138" y="125671"/>
                  </a:lnTo>
                  <a:lnTo>
                    <a:pt x="386581" y="127112"/>
                  </a:lnTo>
                  <a:lnTo>
                    <a:pt x="428074" y="130105"/>
                  </a:lnTo>
                  <a:lnTo>
                    <a:pt x="470034" y="131905"/>
                  </a:lnTo>
                  <a:lnTo>
                    <a:pt x="512907" y="133410"/>
                  </a:lnTo>
                  <a:lnTo>
                    <a:pt x="557832" y="136431"/>
                  </a:lnTo>
                  <a:lnTo>
                    <a:pt x="603669" y="138245"/>
                  </a:lnTo>
                  <a:lnTo>
                    <a:pt x="649912" y="139756"/>
                  </a:lnTo>
                  <a:lnTo>
                    <a:pt x="696334" y="142780"/>
                  </a:lnTo>
                  <a:lnTo>
                    <a:pt x="742837" y="144594"/>
                  </a:lnTo>
                  <a:lnTo>
                    <a:pt x="789375" y="146105"/>
                  </a:lnTo>
                  <a:lnTo>
                    <a:pt x="835929" y="149129"/>
                  </a:lnTo>
                  <a:lnTo>
                    <a:pt x="882490" y="152825"/>
                  </a:lnTo>
                  <a:lnTo>
                    <a:pt x="928349" y="156820"/>
                  </a:lnTo>
                  <a:lnTo>
                    <a:pt x="972249" y="160947"/>
                  </a:lnTo>
                  <a:lnTo>
                    <a:pt x="1015279" y="167014"/>
                  </a:lnTo>
                  <a:lnTo>
                    <a:pt x="1057921" y="173709"/>
                  </a:lnTo>
                  <a:lnTo>
                    <a:pt x="1100392" y="179036"/>
                  </a:lnTo>
                  <a:lnTo>
                    <a:pt x="1140905" y="183756"/>
                  </a:lnTo>
                  <a:lnTo>
                    <a:pt x="1179372" y="188205"/>
                  </a:lnTo>
                  <a:lnTo>
                    <a:pt x="1215283" y="192535"/>
                  </a:lnTo>
                  <a:lnTo>
                    <a:pt x="1250059" y="194929"/>
                  </a:lnTo>
                  <a:lnTo>
                    <a:pt x="1297607" y="198159"/>
                  </a:lnTo>
                  <a:lnTo>
                    <a:pt x="1336625" y="203584"/>
                  </a:lnTo>
                  <a:lnTo>
                    <a:pt x="1378043" y="211739"/>
                  </a:lnTo>
                  <a:lnTo>
                    <a:pt x="1423797" y="215530"/>
                  </a:lnTo>
                  <a:lnTo>
                    <a:pt x="1431866" y="217614"/>
                  </a:lnTo>
                  <a:lnTo>
                    <a:pt x="1441122" y="222165"/>
                  </a:lnTo>
                  <a:lnTo>
                    <a:pt x="1434495" y="218850"/>
                  </a:lnTo>
                  <a:lnTo>
                    <a:pt x="1395848" y="212784"/>
                  </a:lnTo>
                  <a:lnTo>
                    <a:pt x="1353889" y="205115"/>
                  </a:lnTo>
                  <a:lnTo>
                    <a:pt x="1308773" y="199609"/>
                  </a:lnTo>
                  <a:lnTo>
                    <a:pt x="1273736" y="198073"/>
                  </a:lnTo>
                  <a:lnTo>
                    <a:pt x="1236997" y="197391"/>
                  </a:lnTo>
                  <a:lnTo>
                    <a:pt x="1198796" y="197088"/>
                  </a:lnTo>
                  <a:lnTo>
                    <a:pt x="1158299" y="196953"/>
                  </a:lnTo>
                  <a:lnTo>
                    <a:pt x="1118664" y="196893"/>
                  </a:lnTo>
                  <a:lnTo>
                    <a:pt x="1078470" y="196161"/>
                  </a:lnTo>
                  <a:lnTo>
                    <a:pt x="1034736" y="193484"/>
                  </a:lnTo>
                  <a:lnTo>
                    <a:pt x="991310" y="191823"/>
                  </a:lnTo>
                  <a:lnTo>
                    <a:pt x="947785" y="191791"/>
                  </a:lnTo>
                  <a:lnTo>
                    <a:pt x="902571" y="194128"/>
                  </a:lnTo>
                  <a:lnTo>
                    <a:pt x="856605" y="197519"/>
                  </a:lnTo>
                  <a:lnTo>
                    <a:pt x="810305" y="201378"/>
                  </a:lnTo>
                  <a:lnTo>
                    <a:pt x="763857" y="205445"/>
                  </a:lnTo>
                  <a:lnTo>
                    <a:pt x="717343" y="207723"/>
                  </a:lnTo>
                  <a:lnTo>
                    <a:pt x="671506" y="209441"/>
                  </a:lnTo>
                  <a:lnTo>
                    <a:pt x="627615" y="212556"/>
                  </a:lnTo>
                  <a:lnTo>
                    <a:pt x="586471" y="218174"/>
                  </a:lnTo>
                  <a:lnTo>
                    <a:pt x="546312" y="224669"/>
                  </a:lnTo>
                  <a:lnTo>
                    <a:pt x="504946" y="229908"/>
                  </a:lnTo>
                  <a:lnTo>
                    <a:pt x="464923" y="234588"/>
                  </a:lnTo>
                  <a:lnTo>
                    <a:pt x="426675" y="239020"/>
                  </a:lnTo>
                  <a:lnTo>
                    <a:pt x="390860" y="243341"/>
                  </a:lnTo>
                  <a:lnTo>
                    <a:pt x="345706" y="249741"/>
                  </a:lnTo>
                  <a:lnTo>
                    <a:pt x="308887" y="256106"/>
                  </a:lnTo>
                  <a:lnTo>
                    <a:pt x="266251" y="263872"/>
                  </a:lnTo>
                  <a:lnTo>
                    <a:pt x="228436" y="266695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SMARTInkShape-Group259">
            <a:extLst>
              <a:ext uri="{FF2B5EF4-FFF2-40B4-BE49-F238E27FC236}">
                <a16:creationId xmlns:a16="http://schemas.microsoft.com/office/drawing/2014/main" id="{3E75086B-F339-4486-A9D0-AAF0B7B4D18F}"/>
              </a:ext>
            </a:extLst>
          </p:cNvPr>
          <p:cNvGrpSpPr/>
          <p:nvPr/>
        </p:nvGrpSpPr>
        <p:grpSpPr>
          <a:xfrm>
            <a:off x="3338513" y="2692400"/>
            <a:ext cx="2304766" cy="488951"/>
            <a:chOff x="3338513" y="2692400"/>
            <a:chExt cx="2304766" cy="488951"/>
          </a:xfrm>
        </p:grpSpPr>
        <p:sp>
          <p:nvSpPr>
            <p:cNvPr id="189" name="SMARTInkShape-1049">
              <a:extLst>
                <a:ext uri="{FF2B5EF4-FFF2-40B4-BE49-F238E27FC236}">
                  <a16:creationId xmlns:a16="http://schemas.microsoft.com/office/drawing/2014/main" id="{122D9023-1E52-463F-97CD-4EDCFE47B1CA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5117507" y="2863850"/>
              <a:ext cx="113295" cy="111536"/>
            </a:xfrm>
            <a:custGeom>
              <a:avLst/>
              <a:gdLst/>
              <a:ahLst/>
              <a:cxnLst/>
              <a:rect l="0" t="0" r="0" b="0"/>
              <a:pathLst>
                <a:path w="113295" h="111536">
                  <a:moveTo>
                    <a:pt x="56156" y="6350"/>
                  </a:moveTo>
                  <a:lnTo>
                    <a:pt x="56156" y="6350"/>
                  </a:lnTo>
                  <a:lnTo>
                    <a:pt x="47317" y="20656"/>
                  </a:lnTo>
                  <a:lnTo>
                    <a:pt x="38443" y="29532"/>
                  </a:lnTo>
                  <a:lnTo>
                    <a:pt x="28486" y="36659"/>
                  </a:lnTo>
                  <a:lnTo>
                    <a:pt x="9666" y="67842"/>
                  </a:lnTo>
                  <a:lnTo>
                    <a:pt x="4041" y="82007"/>
                  </a:lnTo>
                  <a:lnTo>
                    <a:pt x="1244" y="86542"/>
                  </a:lnTo>
                  <a:lnTo>
                    <a:pt x="0" y="90909"/>
                  </a:lnTo>
                  <a:lnTo>
                    <a:pt x="374" y="93062"/>
                  </a:lnTo>
                  <a:lnTo>
                    <a:pt x="2671" y="97335"/>
                  </a:lnTo>
                  <a:lnTo>
                    <a:pt x="7931" y="103707"/>
                  </a:lnTo>
                  <a:lnTo>
                    <a:pt x="11910" y="106064"/>
                  </a:lnTo>
                  <a:lnTo>
                    <a:pt x="27249" y="111535"/>
                  </a:lnTo>
                  <a:lnTo>
                    <a:pt x="54356" y="104760"/>
                  </a:lnTo>
                  <a:lnTo>
                    <a:pt x="82688" y="86756"/>
                  </a:lnTo>
                  <a:lnTo>
                    <a:pt x="108164" y="62265"/>
                  </a:lnTo>
                  <a:lnTo>
                    <a:pt x="111020" y="57542"/>
                  </a:lnTo>
                  <a:lnTo>
                    <a:pt x="112290" y="52385"/>
                  </a:lnTo>
                  <a:lnTo>
                    <a:pt x="113294" y="23984"/>
                  </a:lnTo>
                  <a:lnTo>
                    <a:pt x="111419" y="19361"/>
                  </a:lnTo>
                  <a:lnTo>
                    <a:pt x="104466" y="10645"/>
                  </a:lnTo>
                  <a:lnTo>
                    <a:pt x="100440" y="8259"/>
                  </a:lnTo>
                  <a:lnTo>
                    <a:pt x="96298" y="6493"/>
                  </a:lnTo>
                  <a:lnTo>
                    <a:pt x="8790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SMARTInkShape-1050">
              <a:extLst>
                <a:ext uri="{FF2B5EF4-FFF2-40B4-BE49-F238E27FC236}">
                  <a16:creationId xmlns:a16="http://schemas.microsoft.com/office/drawing/2014/main" id="{214D40F2-A0E2-4DDC-8C1C-53281FA1FFAA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5567363" y="2692400"/>
              <a:ext cx="75916" cy="488951"/>
            </a:xfrm>
            <a:custGeom>
              <a:avLst/>
              <a:gdLst/>
              <a:ahLst/>
              <a:cxnLst/>
              <a:rect l="0" t="0" r="0" b="0"/>
              <a:pathLst>
                <a:path w="75916" h="488951">
                  <a:moveTo>
                    <a:pt x="25400" y="0"/>
                  </a:moveTo>
                  <a:lnTo>
                    <a:pt x="25400" y="0"/>
                  </a:lnTo>
                  <a:lnTo>
                    <a:pt x="25400" y="3371"/>
                  </a:lnTo>
                  <a:lnTo>
                    <a:pt x="26105" y="4364"/>
                  </a:lnTo>
                  <a:lnTo>
                    <a:pt x="27281" y="5026"/>
                  </a:lnTo>
                  <a:lnTo>
                    <a:pt x="28771" y="5467"/>
                  </a:lnTo>
                  <a:lnTo>
                    <a:pt x="38265" y="13141"/>
                  </a:lnTo>
                  <a:lnTo>
                    <a:pt x="42406" y="17835"/>
                  </a:lnTo>
                  <a:lnTo>
                    <a:pt x="47999" y="28411"/>
                  </a:lnTo>
                  <a:lnTo>
                    <a:pt x="57194" y="70709"/>
                  </a:lnTo>
                  <a:lnTo>
                    <a:pt x="62853" y="113095"/>
                  </a:lnTo>
                  <a:lnTo>
                    <a:pt x="63414" y="154637"/>
                  </a:lnTo>
                  <a:lnTo>
                    <a:pt x="68514" y="196866"/>
                  </a:lnTo>
                  <a:lnTo>
                    <a:pt x="74038" y="239891"/>
                  </a:lnTo>
                  <a:lnTo>
                    <a:pt x="75915" y="286984"/>
                  </a:lnTo>
                  <a:lnTo>
                    <a:pt x="71073" y="326629"/>
                  </a:lnTo>
                  <a:lnTo>
                    <a:pt x="63323" y="368431"/>
                  </a:lnTo>
                  <a:lnTo>
                    <a:pt x="51627" y="410659"/>
                  </a:lnTo>
                  <a:lnTo>
                    <a:pt x="29953" y="448608"/>
                  </a:lnTo>
                  <a:lnTo>
                    <a:pt x="0" y="4889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SMARTInkShape-1051">
              <a:extLst>
                <a:ext uri="{FF2B5EF4-FFF2-40B4-BE49-F238E27FC236}">
                  <a16:creationId xmlns:a16="http://schemas.microsoft.com/office/drawing/2014/main" id="{EB120A4A-3C39-4D32-8327-285382AA330D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5391846" y="2882900"/>
              <a:ext cx="92968" cy="184151"/>
            </a:xfrm>
            <a:custGeom>
              <a:avLst/>
              <a:gdLst/>
              <a:ahLst/>
              <a:cxnLst/>
              <a:rect l="0" t="0" r="0" b="0"/>
              <a:pathLst>
                <a:path w="92968" h="184151">
                  <a:moveTo>
                    <a:pt x="92967" y="0"/>
                  </a:moveTo>
                  <a:lnTo>
                    <a:pt x="92967" y="0"/>
                  </a:lnTo>
                  <a:lnTo>
                    <a:pt x="77856" y="0"/>
                  </a:lnTo>
                  <a:lnTo>
                    <a:pt x="73786" y="1882"/>
                  </a:lnTo>
                  <a:lnTo>
                    <a:pt x="69625" y="4364"/>
                  </a:lnTo>
                  <a:lnTo>
                    <a:pt x="44870" y="12765"/>
                  </a:lnTo>
                  <a:lnTo>
                    <a:pt x="35932" y="17600"/>
                  </a:lnTo>
                  <a:lnTo>
                    <a:pt x="25248" y="19565"/>
                  </a:lnTo>
                  <a:lnTo>
                    <a:pt x="10418" y="30023"/>
                  </a:lnTo>
                  <a:lnTo>
                    <a:pt x="8300" y="30598"/>
                  </a:lnTo>
                  <a:lnTo>
                    <a:pt x="6889" y="31688"/>
                  </a:lnTo>
                  <a:lnTo>
                    <a:pt x="806" y="41180"/>
                  </a:lnTo>
                  <a:lnTo>
                    <a:pt x="481" y="42270"/>
                  </a:lnTo>
                  <a:lnTo>
                    <a:pt x="971" y="42997"/>
                  </a:lnTo>
                  <a:lnTo>
                    <a:pt x="2003" y="43481"/>
                  </a:lnTo>
                  <a:lnTo>
                    <a:pt x="1985" y="44510"/>
                  </a:lnTo>
                  <a:lnTo>
                    <a:pt x="84" y="47534"/>
                  </a:lnTo>
                  <a:lnTo>
                    <a:pt x="0" y="49328"/>
                  </a:lnTo>
                  <a:lnTo>
                    <a:pt x="3617" y="57076"/>
                  </a:lnTo>
                  <a:lnTo>
                    <a:pt x="3867" y="60174"/>
                  </a:lnTo>
                  <a:lnTo>
                    <a:pt x="4639" y="61283"/>
                  </a:lnTo>
                  <a:lnTo>
                    <a:pt x="5859" y="62022"/>
                  </a:lnTo>
                  <a:lnTo>
                    <a:pt x="10948" y="63062"/>
                  </a:lnTo>
                  <a:lnTo>
                    <a:pt x="12887" y="63208"/>
                  </a:lnTo>
                  <a:lnTo>
                    <a:pt x="16924" y="65252"/>
                  </a:lnTo>
                  <a:lnTo>
                    <a:pt x="21070" y="67807"/>
                  </a:lnTo>
                  <a:lnTo>
                    <a:pt x="29480" y="69447"/>
                  </a:lnTo>
                  <a:lnTo>
                    <a:pt x="31592" y="69581"/>
                  </a:lnTo>
                  <a:lnTo>
                    <a:pt x="35821" y="67849"/>
                  </a:lnTo>
                  <a:lnTo>
                    <a:pt x="40052" y="65433"/>
                  </a:lnTo>
                  <a:lnTo>
                    <a:pt x="48517" y="63882"/>
                  </a:lnTo>
                  <a:lnTo>
                    <a:pt x="50633" y="63755"/>
                  </a:lnTo>
                  <a:lnTo>
                    <a:pt x="54867" y="61732"/>
                  </a:lnTo>
                  <a:lnTo>
                    <a:pt x="59100" y="59186"/>
                  </a:lnTo>
                  <a:lnTo>
                    <a:pt x="65450" y="57048"/>
                  </a:lnTo>
                  <a:lnTo>
                    <a:pt x="79895" y="44796"/>
                  </a:lnTo>
                  <a:lnTo>
                    <a:pt x="86536" y="44453"/>
                  </a:lnTo>
                  <a:lnTo>
                    <a:pt x="83222" y="44451"/>
                  </a:lnTo>
                  <a:lnTo>
                    <a:pt x="82237" y="45862"/>
                  </a:lnTo>
                  <a:lnTo>
                    <a:pt x="65346" y="93230"/>
                  </a:lnTo>
                  <a:lnTo>
                    <a:pt x="51333" y="122772"/>
                  </a:lnTo>
                  <a:lnTo>
                    <a:pt x="42363" y="168497"/>
                  </a:lnTo>
                  <a:lnTo>
                    <a:pt x="42192" y="176436"/>
                  </a:lnTo>
                  <a:lnTo>
                    <a:pt x="48517" y="1841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SMARTInkShape-1052">
              <a:extLst>
                <a:ext uri="{FF2B5EF4-FFF2-40B4-BE49-F238E27FC236}">
                  <a16:creationId xmlns:a16="http://schemas.microsoft.com/office/drawing/2014/main" id="{FCA8A4D7-BC7C-4B4E-8CB9-C341E28A682E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5256213" y="2876550"/>
              <a:ext cx="120651" cy="63501"/>
            </a:xfrm>
            <a:custGeom>
              <a:avLst/>
              <a:gdLst/>
              <a:ahLst/>
              <a:cxnLst/>
              <a:rect l="0" t="0" r="0" b="0"/>
              <a:pathLst>
                <a:path w="120651" h="635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12209" y="9460"/>
                  </a:lnTo>
                  <a:lnTo>
                    <a:pt x="59326" y="41750"/>
                  </a:lnTo>
                  <a:lnTo>
                    <a:pt x="74330" y="48803"/>
                  </a:lnTo>
                  <a:lnTo>
                    <a:pt x="111211" y="58587"/>
                  </a:lnTo>
                  <a:lnTo>
                    <a:pt x="120650" y="635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SMARTInkShape-1053">
              <a:extLst>
                <a:ext uri="{FF2B5EF4-FFF2-40B4-BE49-F238E27FC236}">
                  <a16:creationId xmlns:a16="http://schemas.microsoft.com/office/drawing/2014/main" id="{5EB6EFAD-D7F9-4DB3-BC2A-39DE57FD8F0F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5237163" y="2838450"/>
              <a:ext cx="88639" cy="177801"/>
            </a:xfrm>
            <a:custGeom>
              <a:avLst/>
              <a:gdLst/>
              <a:ahLst/>
              <a:cxnLst/>
              <a:rect l="0" t="0" r="0" b="0"/>
              <a:pathLst>
                <a:path w="88639" h="177801">
                  <a:moveTo>
                    <a:pt x="82550" y="0"/>
                  </a:moveTo>
                  <a:lnTo>
                    <a:pt x="82550" y="0"/>
                  </a:lnTo>
                  <a:lnTo>
                    <a:pt x="82550" y="3371"/>
                  </a:lnTo>
                  <a:lnTo>
                    <a:pt x="83255" y="4364"/>
                  </a:lnTo>
                  <a:lnTo>
                    <a:pt x="84431" y="5026"/>
                  </a:lnTo>
                  <a:lnTo>
                    <a:pt x="85921" y="5467"/>
                  </a:lnTo>
                  <a:lnTo>
                    <a:pt x="86914" y="6467"/>
                  </a:lnTo>
                  <a:lnTo>
                    <a:pt x="88017" y="9460"/>
                  </a:lnTo>
                  <a:lnTo>
                    <a:pt x="88638" y="15111"/>
                  </a:lnTo>
                  <a:lnTo>
                    <a:pt x="86902" y="19181"/>
                  </a:lnTo>
                  <a:lnTo>
                    <a:pt x="63484" y="63550"/>
                  </a:lnTo>
                  <a:lnTo>
                    <a:pt x="47654" y="93931"/>
                  </a:lnTo>
                  <a:lnTo>
                    <a:pt x="44462" y="103836"/>
                  </a:lnTo>
                  <a:lnTo>
                    <a:pt x="19141" y="150392"/>
                  </a:lnTo>
                  <a:lnTo>
                    <a:pt x="0" y="17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SMARTInkShape-1054">
              <a:extLst>
                <a:ext uri="{FF2B5EF4-FFF2-40B4-BE49-F238E27FC236}">
                  <a16:creationId xmlns:a16="http://schemas.microsoft.com/office/drawing/2014/main" id="{36602CC0-DCF3-4167-9666-9D281C8E4976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4957763" y="2806700"/>
              <a:ext cx="133343" cy="158751"/>
            </a:xfrm>
            <a:custGeom>
              <a:avLst/>
              <a:gdLst/>
              <a:ahLst/>
              <a:cxnLst/>
              <a:rect l="0" t="0" r="0" b="0"/>
              <a:pathLst>
                <a:path w="133343" h="158751">
                  <a:moveTo>
                    <a:pt x="63500" y="0"/>
                  </a:moveTo>
                  <a:lnTo>
                    <a:pt x="63500" y="0"/>
                  </a:lnTo>
                  <a:lnTo>
                    <a:pt x="63500" y="3371"/>
                  </a:lnTo>
                  <a:lnTo>
                    <a:pt x="62794" y="4364"/>
                  </a:lnTo>
                  <a:lnTo>
                    <a:pt x="61618" y="5026"/>
                  </a:lnTo>
                  <a:lnTo>
                    <a:pt x="60128" y="5467"/>
                  </a:lnTo>
                  <a:lnTo>
                    <a:pt x="54661" y="9460"/>
                  </a:lnTo>
                  <a:lnTo>
                    <a:pt x="52516" y="13141"/>
                  </a:lnTo>
                  <a:lnTo>
                    <a:pt x="47768" y="24625"/>
                  </a:lnTo>
                  <a:lnTo>
                    <a:pt x="21867" y="65144"/>
                  </a:lnTo>
                  <a:lnTo>
                    <a:pt x="14227" y="84570"/>
                  </a:lnTo>
                  <a:lnTo>
                    <a:pt x="1846" y="101471"/>
                  </a:lnTo>
                  <a:lnTo>
                    <a:pt x="0" y="114290"/>
                  </a:lnTo>
                  <a:lnTo>
                    <a:pt x="8838" y="114299"/>
                  </a:lnTo>
                  <a:lnTo>
                    <a:pt x="12865" y="112418"/>
                  </a:lnTo>
                  <a:lnTo>
                    <a:pt x="60087" y="71980"/>
                  </a:lnTo>
                  <a:lnTo>
                    <a:pt x="92318" y="52917"/>
                  </a:lnTo>
                  <a:lnTo>
                    <a:pt x="97004" y="48683"/>
                  </a:lnTo>
                  <a:lnTo>
                    <a:pt x="103320" y="46332"/>
                  </a:lnTo>
                  <a:lnTo>
                    <a:pt x="110125" y="44581"/>
                  </a:lnTo>
                  <a:lnTo>
                    <a:pt x="115501" y="41451"/>
                  </a:lnTo>
                  <a:lnTo>
                    <a:pt x="117923" y="41039"/>
                  </a:lnTo>
                  <a:lnTo>
                    <a:pt x="120243" y="41471"/>
                  </a:lnTo>
                  <a:lnTo>
                    <a:pt x="125665" y="43861"/>
                  </a:lnTo>
                  <a:lnTo>
                    <a:pt x="129975" y="44276"/>
                  </a:lnTo>
                  <a:lnTo>
                    <a:pt x="131100" y="45039"/>
                  </a:lnTo>
                  <a:lnTo>
                    <a:pt x="131850" y="46254"/>
                  </a:lnTo>
                  <a:lnTo>
                    <a:pt x="132905" y="51335"/>
                  </a:lnTo>
                  <a:lnTo>
                    <a:pt x="133342" y="80814"/>
                  </a:lnTo>
                  <a:lnTo>
                    <a:pt x="123890" y="118543"/>
                  </a:lnTo>
                  <a:lnTo>
                    <a:pt x="112937" y="145493"/>
                  </a:lnTo>
                  <a:lnTo>
                    <a:pt x="110166" y="150036"/>
                  </a:lnTo>
                  <a:lnTo>
                    <a:pt x="107950" y="1587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SMARTInkShape-1055">
              <a:extLst>
                <a:ext uri="{FF2B5EF4-FFF2-40B4-BE49-F238E27FC236}">
                  <a16:creationId xmlns:a16="http://schemas.microsoft.com/office/drawing/2014/main" id="{DAE4823B-5843-4222-9A33-E389CCB15E4D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4735513" y="2965450"/>
              <a:ext cx="76201" cy="82551"/>
            </a:xfrm>
            <a:custGeom>
              <a:avLst/>
              <a:gdLst/>
              <a:ahLst/>
              <a:cxnLst/>
              <a:rect l="0" t="0" r="0" b="0"/>
              <a:pathLst>
                <a:path w="76201" h="82551">
                  <a:moveTo>
                    <a:pt x="76200" y="0"/>
                  </a:moveTo>
                  <a:lnTo>
                    <a:pt x="76200" y="0"/>
                  </a:lnTo>
                  <a:lnTo>
                    <a:pt x="76200" y="5467"/>
                  </a:lnTo>
                  <a:lnTo>
                    <a:pt x="46162" y="42469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SMARTInkShape-1056">
              <a:extLst>
                <a:ext uri="{FF2B5EF4-FFF2-40B4-BE49-F238E27FC236}">
                  <a16:creationId xmlns:a16="http://schemas.microsoft.com/office/drawing/2014/main" id="{7FD6D0AE-2E9B-4611-A094-8D7925E6812C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4652993" y="2832103"/>
              <a:ext cx="88870" cy="126998"/>
            </a:xfrm>
            <a:custGeom>
              <a:avLst/>
              <a:gdLst/>
              <a:ahLst/>
              <a:cxnLst/>
              <a:rect l="0" t="0" r="0" b="0"/>
              <a:pathLst>
                <a:path w="88870" h="126998">
                  <a:moveTo>
                    <a:pt x="57120" y="25397"/>
                  </a:moveTo>
                  <a:lnTo>
                    <a:pt x="57120" y="25397"/>
                  </a:lnTo>
                  <a:lnTo>
                    <a:pt x="35920" y="25397"/>
                  </a:lnTo>
                  <a:lnTo>
                    <a:pt x="31705" y="27279"/>
                  </a:lnTo>
                  <a:lnTo>
                    <a:pt x="16902" y="40324"/>
                  </a:lnTo>
                  <a:lnTo>
                    <a:pt x="14550" y="44496"/>
                  </a:lnTo>
                  <a:lnTo>
                    <a:pt x="12800" y="48702"/>
                  </a:lnTo>
                  <a:lnTo>
                    <a:pt x="1735" y="63498"/>
                  </a:lnTo>
                  <a:lnTo>
                    <a:pt x="202" y="74080"/>
                  </a:lnTo>
                  <a:lnTo>
                    <a:pt x="0" y="84664"/>
                  </a:lnTo>
                  <a:lnTo>
                    <a:pt x="1864" y="88897"/>
                  </a:lnTo>
                  <a:lnTo>
                    <a:pt x="5440" y="93993"/>
                  </a:lnTo>
                  <a:lnTo>
                    <a:pt x="7810" y="94689"/>
                  </a:lnTo>
                  <a:lnTo>
                    <a:pt x="21424" y="95237"/>
                  </a:lnTo>
                  <a:lnTo>
                    <a:pt x="25497" y="93361"/>
                  </a:lnTo>
                  <a:lnTo>
                    <a:pt x="27571" y="91873"/>
                  </a:lnTo>
                  <a:lnTo>
                    <a:pt x="45661" y="85787"/>
                  </a:lnTo>
                  <a:lnTo>
                    <a:pt x="52627" y="76765"/>
                  </a:lnTo>
                  <a:lnTo>
                    <a:pt x="74103" y="30153"/>
                  </a:lnTo>
                  <a:lnTo>
                    <a:pt x="86051" y="10681"/>
                  </a:lnTo>
                  <a:lnTo>
                    <a:pt x="88869" y="0"/>
                  </a:lnTo>
                  <a:lnTo>
                    <a:pt x="88164" y="15898"/>
                  </a:lnTo>
                  <a:lnTo>
                    <a:pt x="77130" y="61393"/>
                  </a:lnTo>
                  <a:lnTo>
                    <a:pt x="74415" y="82549"/>
                  </a:lnTo>
                  <a:lnTo>
                    <a:pt x="71181" y="95248"/>
                  </a:lnTo>
                  <a:lnTo>
                    <a:pt x="69820" y="12699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SMARTInkShape-1057">
              <a:extLst>
                <a:ext uri="{FF2B5EF4-FFF2-40B4-BE49-F238E27FC236}">
                  <a16:creationId xmlns:a16="http://schemas.microsoft.com/office/drawing/2014/main" id="{3CD408F0-8A2A-4C14-9B62-491A646AC8B2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4526860" y="2736850"/>
              <a:ext cx="100704" cy="228601"/>
            </a:xfrm>
            <a:custGeom>
              <a:avLst/>
              <a:gdLst/>
              <a:ahLst/>
              <a:cxnLst/>
              <a:rect l="0" t="0" r="0" b="0"/>
              <a:pathLst>
                <a:path w="100704" h="228601">
                  <a:moveTo>
                    <a:pt x="100703" y="0"/>
                  </a:moveTo>
                  <a:lnTo>
                    <a:pt x="100703" y="0"/>
                  </a:lnTo>
                  <a:lnTo>
                    <a:pt x="95235" y="0"/>
                  </a:lnTo>
                  <a:lnTo>
                    <a:pt x="89457" y="4364"/>
                  </a:lnTo>
                  <a:lnTo>
                    <a:pt x="83573" y="5762"/>
                  </a:lnTo>
                  <a:lnTo>
                    <a:pt x="79449" y="6089"/>
                  </a:lnTo>
                  <a:lnTo>
                    <a:pt x="77361" y="7587"/>
                  </a:lnTo>
                  <a:lnTo>
                    <a:pt x="52019" y="37363"/>
                  </a:lnTo>
                  <a:lnTo>
                    <a:pt x="28971" y="84364"/>
                  </a:lnTo>
                  <a:lnTo>
                    <a:pt x="16918" y="108308"/>
                  </a:lnTo>
                  <a:lnTo>
                    <a:pt x="7738" y="150318"/>
                  </a:lnTo>
                  <a:lnTo>
                    <a:pt x="74" y="193687"/>
                  </a:lnTo>
                  <a:lnTo>
                    <a:pt x="0" y="211460"/>
                  </a:lnTo>
                  <a:lnTo>
                    <a:pt x="5453" y="228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SMARTInkShape-1058">
              <a:extLst>
                <a:ext uri="{FF2B5EF4-FFF2-40B4-BE49-F238E27FC236}">
                  <a16:creationId xmlns:a16="http://schemas.microsoft.com/office/drawing/2014/main" id="{1D37B434-0F1C-400F-AC2E-CFA28E485477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3338513" y="2737225"/>
              <a:ext cx="279401" cy="221786"/>
            </a:xfrm>
            <a:custGeom>
              <a:avLst/>
              <a:gdLst/>
              <a:ahLst/>
              <a:cxnLst/>
              <a:rect l="0" t="0" r="0" b="0"/>
              <a:pathLst>
                <a:path w="279401" h="221786">
                  <a:moveTo>
                    <a:pt x="0" y="190125"/>
                  </a:moveTo>
                  <a:lnTo>
                    <a:pt x="0" y="190125"/>
                  </a:lnTo>
                  <a:lnTo>
                    <a:pt x="0" y="183853"/>
                  </a:lnTo>
                  <a:lnTo>
                    <a:pt x="3371" y="183798"/>
                  </a:lnTo>
                  <a:lnTo>
                    <a:pt x="4364" y="183085"/>
                  </a:lnTo>
                  <a:lnTo>
                    <a:pt x="10662" y="168166"/>
                  </a:lnTo>
                  <a:lnTo>
                    <a:pt x="12801" y="160884"/>
                  </a:lnTo>
                  <a:lnTo>
                    <a:pt x="35294" y="124264"/>
                  </a:lnTo>
                  <a:lnTo>
                    <a:pt x="38679" y="111736"/>
                  </a:lnTo>
                  <a:lnTo>
                    <a:pt x="61260" y="67945"/>
                  </a:lnTo>
                  <a:lnTo>
                    <a:pt x="71707" y="50541"/>
                  </a:lnTo>
                  <a:lnTo>
                    <a:pt x="77730" y="42010"/>
                  </a:lnTo>
                  <a:lnTo>
                    <a:pt x="85286" y="24169"/>
                  </a:lnTo>
                  <a:lnTo>
                    <a:pt x="98476" y="12491"/>
                  </a:lnTo>
                  <a:lnTo>
                    <a:pt x="102556" y="6024"/>
                  </a:lnTo>
                  <a:lnTo>
                    <a:pt x="104354" y="3891"/>
                  </a:lnTo>
                  <a:lnTo>
                    <a:pt x="108233" y="1521"/>
                  </a:lnTo>
                  <a:lnTo>
                    <a:pt x="113101" y="0"/>
                  </a:lnTo>
                  <a:lnTo>
                    <a:pt x="115648" y="1673"/>
                  </a:lnTo>
                  <a:lnTo>
                    <a:pt x="119662" y="5125"/>
                  </a:lnTo>
                  <a:lnTo>
                    <a:pt x="120210" y="7479"/>
                  </a:lnTo>
                  <a:lnTo>
                    <a:pt x="121160" y="11582"/>
                  </a:lnTo>
                  <a:lnTo>
                    <a:pt x="125637" y="25714"/>
                  </a:lnTo>
                  <a:lnTo>
                    <a:pt x="125688" y="33798"/>
                  </a:lnTo>
                  <a:lnTo>
                    <a:pt x="116444" y="76669"/>
                  </a:lnTo>
                  <a:lnTo>
                    <a:pt x="109399" y="120324"/>
                  </a:lnTo>
                  <a:lnTo>
                    <a:pt x="107300" y="164610"/>
                  </a:lnTo>
                  <a:lnTo>
                    <a:pt x="104308" y="178880"/>
                  </a:lnTo>
                  <a:lnTo>
                    <a:pt x="108243" y="204178"/>
                  </a:lnTo>
                  <a:lnTo>
                    <a:pt x="113362" y="213891"/>
                  </a:lnTo>
                  <a:lnTo>
                    <a:pt x="117393" y="218412"/>
                  </a:lnTo>
                  <a:lnTo>
                    <a:pt x="121084" y="220336"/>
                  </a:lnTo>
                  <a:lnTo>
                    <a:pt x="133388" y="221740"/>
                  </a:lnTo>
                  <a:lnTo>
                    <a:pt x="135492" y="221785"/>
                  </a:lnTo>
                  <a:lnTo>
                    <a:pt x="139711" y="219953"/>
                  </a:lnTo>
                  <a:lnTo>
                    <a:pt x="169705" y="191837"/>
                  </a:lnTo>
                  <a:lnTo>
                    <a:pt x="206821" y="145293"/>
                  </a:lnTo>
                  <a:lnTo>
                    <a:pt x="232779" y="102074"/>
                  </a:lnTo>
                  <a:lnTo>
                    <a:pt x="262463" y="57530"/>
                  </a:lnTo>
                  <a:lnTo>
                    <a:pt x="279400" y="377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SMARTInkShape-1059">
              <a:extLst>
                <a:ext uri="{FF2B5EF4-FFF2-40B4-BE49-F238E27FC236}">
                  <a16:creationId xmlns:a16="http://schemas.microsoft.com/office/drawing/2014/main" id="{FB39061B-7728-48B2-9EBB-02E8933BE999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4227519" y="2725153"/>
              <a:ext cx="241131" cy="354598"/>
            </a:xfrm>
            <a:custGeom>
              <a:avLst/>
              <a:gdLst/>
              <a:ahLst/>
              <a:cxnLst/>
              <a:rect l="0" t="0" r="0" b="0"/>
              <a:pathLst>
                <a:path w="241131" h="354598">
                  <a:moveTo>
                    <a:pt x="76194" y="49797"/>
                  </a:moveTo>
                  <a:lnTo>
                    <a:pt x="76194" y="49797"/>
                  </a:lnTo>
                  <a:lnTo>
                    <a:pt x="71829" y="59936"/>
                  </a:lnTo>
                  <a:lnTo>
                    <a:pt x="57013" y="107534"/>
                  </a:lnTo>
                  <a:lnTo>
                    <a:pt x="42319" y="151431"/>
                  </a:lnTo>
                  <a:lnTo>
                    <a:pt x="26255" y="194967"/>
                  </a:lnTo>
                  <a:lnTo>
                    <a:pt x="9340" y="239540"/>
                  </a:lnTo>
                  <a:lnTo>
                    <a:pt x="5716" y="275369"/>
                  </a:lnTo>
                  <a:lnTo>
                    <a:pt x="0" y="284737"/>
                  </a:lnTo>
                  <a:lnTo>
                    <a:pt x="3367" y="284744"/>
                  </a:lnTo>
                  <a:lnTo>
                    <a:pt x="4359" y="284039"/>
                  </a:lnTo>
                  <a:lnTo>
                    <a:pt x="5020" y="282864"/>
                  </a:lnTo>
                  <a:lnTo>
                    <a:pt x="21247" y="239162"/>
                  </a:lnTo>
                  <a:lnTo>
                    <a:pt x="42706" y="196630"/>
                  </a:lnTo>
                  <a:lnTo>
                    <a:pt x="58517" y="157293"/>
                  </a:lnTo>
                  <a:lnTo>
                    <a:pt x="82664" y="113815"/>
                  </a:lnTo>
                  <a:lnTo>
                    <a:pt x="104810" y="77124"/>
                  </a:lnTo>
                  <a:lnTo>
                    <a:pt x="144080" y="31189"/>
                  </a:lnTo>
                  <a:lnTo>
                    <a:pt x="150110" y="23183"/>
                  </a:lnTo>
                  <a:lnTo>
                    <a:pt x="169584" y="9978"/>
                  </a:lnTo>
                  <a:lnTo>
                    <a:pt x="198595" y="0"/>
                  </a:lnTo>
                  <a:lnTo>
                    <a:pt x="200834" y="371"/>
                  </a:lnTo>
                  <a:lnTo>
                    <a:pt x="208060" y="3559"/>
                  </a:lnTo>
                  <a:lnTo>
                    <a:pt x="214999" y="4552"/>
                  </a:lnTo>
                  <a:lnTo>
                    <a:pt x="217414" y="6228"/>
                  </a:lnTo>
                  <a:lnTo>
                    <a:pt x="219024" y="8757"/>
                  </a:lnTo>
                  <a:lnTo>
                    <a:pt x="238508" y="52659"/>
                  </a:lnTo>
                  <a:lnTo>
                    <a:pt x="241130" y="94414"/>
                  </a:lnTo>
                  <a:lnTo>
                    <a:pt x="236202" y="135453"/>
                  </a:lnTo>
                  <a:lnTo>
                    <a:pt x="223579" y="182917"/>
                  </a:lnTo>
                  <a:lnTo>
                    <a:pt x="204928" y="223612"/>
                  </a:lnTo>
                  <a:lnTo>
                    <a:pt x="185344" y="268718"/>
                  </a:lnTo>
                  <a:lnTo>
                    <a:pt x="150106" y="309835"/>
                  </a:lnTo>
                  <a:lnTo>
                    <a:pt x="104875" y="342665"/>
                  </a:lnTo>
                  <a:lnTo>
                    <a:pt x="76194" y="35459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SMARTInkShape-1060">
              <a:extLst>
                <a:ext uri="{FF2B5EF4-FFF2-40B4-BE49-F238E27FC236}">
                  <a16:creationId xmlns:a16="http://schemas.microsoft.com/office/drawing/2014/main" id="{A94D538C-27B2-49BE-A3CB-E8EA395D91AB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3910013" y="2813170"/>
              <a:ext cx="241301" cy="190381"/>
            </a:xfrm>
            <a:custGeom>
              <a:avLst/>
              <a:gdLst/>
              <a:ahLst/>
              <a:cxnLst/>
              <a:rect l="0" t="0" r="0" b="0"/>
              <a:pathLst>
                <a:path w="241301" h="190381">
                  <a:moveTo>
                    <a:pt x="0" y="190380"/>
                  </a:moveTo>
                  <a:lnTo>
                    <a:pt x="0" y="190380"/>
                  </a:lnTo>
                  <a:lnTo>
                    <a:pt x="3371" y="187009"/>
                  </a:lnTo>
                  <a:lnTo>
                    <a:pt x="5026" y="183472"/>
                  </a:lnTo>
                  <a:lnTo>
                    <a:pt x="5467" y="181542"/>
                  </a:lnTo>
                  <a:lnTo>
                    <a:pt x="14903" y="168304"/>
                  </a:lnTo>
                  <a:lnTo>
                    <a:pt x="19232" y="156244"/>
                  </a:lnTo>
                  <a:lnTo>
                    <a:pt x="33193" y="135311"/>
                  </a:lnTo>
                  <a:lnTo>
                    <a:pt x="43588" y="95586"/>
                  </a:lnTo>
                  <a:lnTo>
                    <a:pt x="71624" y="50725"/>
                  </a:lnTo>
                  <a:lnTo>
                    <a:pt x="90748" y="21049"/>
                  </a:lnTo>
                  <a:lnTo>
                    <a:pt x="96538" y="6788"/>
                  </a:lnTo>
                  <a:lnTo>
                    <a:pt x="98225" y="4485"/>
                  </a:lnTo>
                  <a:lnTo>
                    <a:pt x="101981" y="1927"/>
                  </a:lnTo>
                  <a:lnTo>
                    <a:pt x="107869" y="150"/>
                  </a:lnTo>
                  <a:lnTo>
                    <a:pt x="110971" y="0"/>
                  </a:lnTo>
                  <a:lnTo>
                    <a:pt x="112081" y="665"/>
                  </a:lnTo>
                  <a:lnTo>
                    <a:pt x="112820" y="1815"/>
                  </a:lnTo>
                  <a:lnTo>
                    <a:pt x="113313" y="3287"/>
                  </a:lnTo>
                  <a:lnTo>
                    <a:pt x="114348" y="4268"/>
                  </a:lnTo>
                  <a:lnTo>
                    <a:pt x="117378" y="5358"/>
                  </a:lnTo>
                  <a:lnTo>
                    <a:pt x="117763" y="7060"/>
                  </a:lnTo>
                  <a:lnTo>
                    <a:pt x="114352" y="51993"/>
                  </a:lnTo>
                  <a:lnTo>
                    <a:pt x="113597" y="84376"/>
                  </a:lnTo>
                  <a:lnTo>
                    <a:pt x="108833" y="105691"/>
                  </a:lnTo>
                  <a:lnTo>
                    <a:pt x="114061" y="131604"/>
                  </a:lnTo>
                  <a:lnTo>
                    <a:pt x="117600" y="136119"/>
                  </a:lnTo>
                  <a:lnTo>
                    <a:pt x="121175" y="138042"/>
                  </a:lnTo>
                  <a:lnTo>
                    <a:pt x="131302" y="139377"/>
                  </a:lnTo>
                  <a:lnTo>
                    <a:pt x="135497" y="139490"/>
                  </a:lnTo>
                  <a:lnTo>
                    <a:pt x="139713" y="137658"/>
                  </a:lnTo>
                  <a:lnTo>
                    <a:pt x="184199" y="107258"/>
                  </a:lnTo>
                  <a:lnTo>
                    <a:pt x="201092" y="87413"/>
                  </a:lnTo>
                  <a:lnTo>
                    <a:pt x="233670" y="40605"/>
                  </a:lnTo>
                  <a:lnTo>
                    <a:pt x="241300" y="3163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SMARTInkShape-1061">
              <a:extLst>
                <a:ext uri="{FF2B5EF4-FFF2-40B4-BE49-F238E27FC236}">
                  <a16:creationId xmlns:a16="http://schemas.microsoft.com/office/drawing/2014/main" id="{203513DF-D338-4A81-887C-D587509093D0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3751263" y="2857500"/>
              <a:ext cx="95251" cy="44155"/>
            </a:xfrm>
            <a:custGeom>
              <a:avLst/>
              <a:gdLst/>
              <a:ahLst/>
              <a:cxnLst/>
              <a:rect l="0" t="0" r="0" b="0"/>
              <a:pathLst>
                <a:path w="95251" h="44155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8"/>
                  </a:lnTo>
                  <a:lnTo>
                    <a:pt x="5467" y="8838"/>
                  </a:lnTo>
                  <a:lnTo>
                    <a:pt x="20578" y="26667"/>
                  </a:lnTo>
                  <a:lnTo>
                    <a:pt x="30713" y="33615"/>
                  </a:lnTo>
                  <a:lnTo>
                    <a:pt x="53568" y="42201"/>
                  </a:lnTo>
                  <a:lnTo>
                    <a:pt x="74169" y="44154"/>
                  </a:lnTo>
                  <a:lnTo>
                    <a:pt x="95250" y="381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SMARTInkShape-1062">
              <a:extLst>
                <a:ext uri="{FF2B5EF4-FFF2-40B4-BE49-F238E27FC236}">
                  <a16:creationId xmlns:a16="http://schemas.microsoft.com/office/drawing/2014/main" id="{48F54419-593B-4567-B3B9-E2398CA9B69E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3706813" y="2787651"/>
              <a:ext cx="139701" cy="222250"/>
            </a:xfrm>
            <a:custGeom>
              <a:avLst/>
              <a:gdLst/>
              <a:ahLst/>
              <a:cxnLst/>
              <a:rect l="0" t="0" r="0" b="0"/>
              <a:pathLst>
                <a:path w="139701" h="222250">
                  <a:moveTo>
                    <a:pt x="0" y="196849"/>
                  </a:moveTo>
                  <a:lnTo>
                    <a:pt x="0" y="196849"/>
                  </a:lnTo>
                  <a:lnTo>
                    <a:pt x="5467" y="196849"/>
                  </a:lnTo>
                  <a:lnTo>
                    <a:pt x="5761" y="196143"/>
                  </a:lnTo>
                  <a:lnTo>
                    <a:pt x="6088" y="193478"/>
                  </a:lnTo>
                  <a:lnTo>
                    <a:pt x="8115" y="189941"/>
                  </a:lnTo>
                  <a:lnTo>
                    <a:pt x="27547" y="163855"/>
                  </a:lnTo>
                  <a:lnTo>
                    <a:pt x="29882" y="157256"/>
                  </a:lnTo>
                  <a:lnTo>
                    <a:pt x="34752" y="141521"/>
                  </a:lnTo>
                  <a:lnTo>
                    <a:pt x="47711" y="120610"/>
                  </a:lnTo>
                  <a:lnTo>
                    <a:pt x="59457" y="85546"/>
                  </a:lnTo>
                  <a:lnTo>
                    <a:pt x="79150" y="55084"/>
                  </a:lnTo>
                  <a:lnTo>
                    <a:pt x="91255" y="21168"/>
                  </a:lnTo>
                  <a:lnTo>
                    <a:pt x="107580" y="403"/>
                  </a:lnTo>
                  <a:lnTo>
                    <a:pt x="117647" y="0"/>
                  </a:lnTo>
                  <a:lnTo>
                    <a:pt x="118648" y="705"/>
                  </a:lnTo>
                  <a:lnTo>
                    <a:pt x="119315" y="1881"/>
                  </a:lnTo>
                  <a:lnTo>
                    <a:pt x="120386" y="8837"/>
                  </a:lnTo>
                  <a:lnTo>
                    <a:pt x="121303" y="25734"/>
                  </a:lnTo>
                  <a:lnTo>
                    <a:pt x="123997" y="32133"/>
                  </a:lnTo>
                  <a:lnTo>
                    <a:pt x="124293" y="35533"/>
                  </a:lnTo>
                  <a:lnTo>
                    <a:pt x="121768" y="65187"/>
                  </a:lnTo>
                  <a:lnTo>
                    <a:pt x="126631" y="108938"/>
                  </a:lnTo>
                  <a:lnTo>
                    <a:pt x="126978" y="152457"/>
                  </a:lnTo>
                  <a:lnTo>
                    <a:pt x="133088" y="197341"/>
                  </a:lnTo>
                  <a:lnTo>
                    <a:pt x="133272" y="208205"/>
                  </a:lnTo>
                  <a:lnTo>
                    <a:pt x="134003" y="210770"/>
                  </a:lnTo>
                  <a:lnTo>
                    <a:pt x="135196" y="212480"/>
                  </a:lnTo>
                  <a:lnTo>
                    <a:pt x="136697" y="213619"/>
                  </a:lnTo>
                  <a:lnTo>
                    <a:pt x="138365" y="216768"/>
                  </a:lnTo>
                  <a:lnTo>
                    <a:pt x="139700" y="22224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SMARTInkShape-1063">
            <a:extLst>
              <a:ext uri="{FF2B5EF4-FFF2-40B4-BE49-F238E27FC236}">
                <a16:creationId xmlns:a16="http://schemas.microsoft.com/office/drawing/2014/main" id="{49363B6A-C0D9-4A72-83DF-095F446BA40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16163" y="2679700"/>
            <a:ext cx="31751" cy="247651"/>
          </a:xfrm>
          <a:custGeom>
            <a:avLst/>
            <a:gdLst/>
            <a:ahLst/>
            <a:cxnLst/>
            <a:rect l="0" t="0" r="0" b="0"/>
            <a:pathLst>
              <a:path w="31751" h="247651">
                <a:moveTo>
                  <a:pt x="31750" y="0"/>
                </a:moveTo>
                <a:lnTo>
                  <a:pt x="31750" y="0"/>
                </a:lnTo>
                <a:lnTo>
                  <a:pt x="28378" y="3371"/>
                </a:lnTo>
                <a:lnTo>
                  <a:pt x="26723" y="6908"/>
                </a:lnTo>
                <a:lnTo>
                  <a:pt x="14875" y="52422"/>
                </a:lnTo>
                <a:lnTo>
                  <a:pt x="12890" y="99812"/>
                </a:lnTo>
                <a:lnTo>
                  <a:pt x="9354" y="141860"/>
                </a:lnTo>
                <a:lnTo>
                  <a:pt x="1146" y="187153"/>
                </a:lnTo>
                <a:lnTo>
                  <a:pt x="44" y="233330"/>
                </a:lnTo>
                <a:lnTo>
                  <a:pt x="0" y="24765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SMARTInkShape-Group261">
            <a:extLst>
              <a:ext uri="{FF2B5EF4-FFF2-40B4-BE49-F238E27FC236}">
                <a16:creationId xmlns:a16="http://schemas.microsoft.com/office/drawing/2014/main" id="{65539EA3-14EC-48E3-9C85-90F16B67AE15}"/>
              </a:ext>
            </a:extLst>
          </p:cNvPr>
          <p:cNvGrpSpPr/>
          <p:nvPr/>
        </p:nvGrpSpPr>
        <p:grpSpPr>
          <a:xfrm>
            <a:off x="1751013" y="2768687"/>
            <a:ext cx="1270001" cy="222164"/>
            <a:chOff x="1751013" y="2768687"/>
            <a:chExt cx="1270001" cy="222164"/>
          </a:xfrm>
        </p:grpSpPr>
        <p:sp>
          <p:nvSpPr>
            <p:cNvPr id="205" name="SMARTInkShape-1064">
              <a:extLst>
                <a:ext uri="{FF2B5EF4-FFF2-40B4-BE49-F238E27FC236}">
                  <a16:creationId xmlns:a16="http://schemas.microsoft.com/office/drawing/2014/main" id="{FEF6D434-1963-4AA8-9099-81F28F81B8C7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2862341" y="2794000"/>
              <a:ext cx="158673" cy="196851"/>
            </a:xfrm>
            <a:custGeom>
              <a:avLst/>
              <a:gdLst/>
              <a:ahLst/>
              <a:cxnLst/>
              <a:rect l="0" t="0" r="0" b="0"/>
              <a:pathLst>
                <a:path w="158673" h="196851">
                  <a:moveTo>
                    <a:pt x="69772" y="0"/>
                  </a:moveTo>
                  <a:lnTo>
                    <a:pt x="69772" y="0"/>
                  </a:lnTo>
                  <a:lnTo>
                    <a:pt x="66400" y="0"/>
                  </a:lnTo>
                  <a:lnTo>
                    <a:pt x="62864" y="1882"/>
                  </a:lnTo>
                  <a:lnTo>
                    <a:pt x="58940" y="4364"/>
                  </a:lnTo>
                  <a:lnTo>
                    <a:pt x="54845" y="5467"/>
                  </a:lnTo>
                  <a:lnTo>
                    <a:pt x="50673" y="9721"/>
                  </a:lnTo>
                  <a:lnTo>
                    <a:pt x="40837" y="23597"/>
                  </a:lnTo>
                  <a:lnTo>
                    <a:pt x="25205" y="70450"/>
                  </a:lnTo>
                  <a:lnTo>
                    <a:pt x="8150" y="114150"/>
                  </a:lnTo>
                  <a:lnTo>
                    <a:pt x="6381" y="140554"/>
                  </a:lnTo>
                  <a:lnTo>
                    <a:pt x="5639" y="142386"/>
                  </a:lnTo>
                  <a:lnTo>
                    <a:pt x="4439" y="143607"/>
                  </a:lnTo>
                  <a:lnTo>
                    <a:pt x="2933" y="144421"/>
                  </a:lnTo>
                  <a:lnTo>
                    <a:pt x="1929" y="145670"/>
                  </a:lnTo>
                  <a:lnTo>
                    <a:pt x="0" y="152096"/>
                  </a:lnTo>
                  <a:lnTo>
                    <a:pt x="3316" y="152310"/>
                  </a:lnTo>
                  <a:lnTo>
                    <a:pt x="4301" y="151634"/>
                  </a:lnTo>
                  <a:lnTo>
                    <a:pt x="4958" y="150478"/>
                  </a:lnTo>
                  <a:lnTo>
                    <a:pt x="5396" y="149002"/>
                  </a:lnTo>
                  <a:lnTo>
                    <a:pt x="13064" y="139531"/>
                  </a:lnTo>
                  <a:lnTo>
                    <a:pt x="33231" y="117691"/>
                  </a:lnTo>
                  <a:lnTo>
                    <a:pt x="40838" y="101434"/>
                  </a:lnTo>
                  <a:lnTo>
                    <a:pt x="58643" y="78067"/>
                  </a:lnTo>
                  <a:lnTo>
                    <a:pt x="65531" y="72091"/>
                  </a:lnTo>
                  <a:lnTo>
                    <a:pt x="84505" y="48977"/>
                  </a:lnTo>
                  <a:lnTo>
                    <a:pt x="90666" y="46462"/>
                  </a:lnTo>
                  <a:lnTo>
                    <a:pt x="97402" y="44639"/>
                  </a:lnTo>
                  <a:lnTo>
                    <a:pt x="107476" y="39601"/>
                  </a:lnTo>
                  <a:lnTo>
                    <a:pt x="116260" y="38396"/>
                  </a:lnTo>
                  <a:lnTo>
                    <a:pt x="120537" y="40113"/>
                  </a:lnTo>
                  <a:lnTo>
                    <a:pt x="129031" y="46964"/>
                  </a:lnTo>
                  <a:lnTo>
                    <a:pt x="131387" y="52858"/>
                  </a:lnTo>
                  <a:lnTo>
                    <a:pt x="142698" y="96540"/>
                  </a:lnTo>
                  <a:lnTo>
                    <a:pt x="146485" y="139070"/>
                  </a:lnTo>
                  <a:lnTo>
                    <a:pt x="149573" y="154408"/>
                  </a:lnTo>
                  <a:lnTo>
                    <a:pt x="148058" y="170634"/>
                  </a:lnTo>
                  <a:lnTo>
                    <a:pt x="151450" y="181243"/>
                  </a:lnTo>
                  <a:lnTo>
                    <a:pt x="158672" y="1968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SMARTInkShape-1065">
              <a:extLst>
                <a:ext uri="{FF2B5EF4-FFF2-40B4-BE49-F238E27FC236}">
                  <a16:creationId xmlns:a16="http://schemas.microsoft.com/office/drawing/2014/main" id="{632B6CBD-AC0D-4A08-8F80-DC8A03A10099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570163" y="2806710"/>
              <a:ext cx="222251" cy="114291"/>
            </a:xfrm>
            <a:custGeom>
              <a:avLst/>
              <a:gdLst/>
              <a:ahLst/>
              <a:cxnLst/>
              <a:rect l="0" t="0" r="0" b="0"/>
              <a:pathLst>
                <a:path w="222251" h="114291">
                  <a:moveTo>
                    <a:pt x="0" y="114290"/>
                  </a:moveTo>
                  <a:lnTo>
                    <a:pt x="0" y="114290"/>
                  </a:lnTo>
                  <a:lnTo>
                    <a:pt x="0" y="110919"/>
                  </a:lnTo>
                  <a:lnTo>
                    <a:pt x="8838" y="90525"/>
                  </a:lnTo>
                  <a:lnTo>
                    <a:pt x="39336" y="46476"/>
                  </a:lnTo>
                  <a:lnTo>
                    <a:pt x="78291" y="4256"/>
                  </a:lnTo>
                  <a:lnTo>
                    <a:pt x="82538" y="1886"/>
                  </a:lnTo>
                  <a:lnTo>
                    <a:pt x="91014" y="365"/>
                  </a:lnTo>
                  <a:lnTo>
                    <a:pt x="110066" y="0"/>
                  </a:lnTo>
                  <a:lnTo>
                    <a:pt x="114300" y="1876"/>
                  </a:lnTo>
                  <a:lnTo>
                    <a:pt x="116416" y="3364"/>
                  </a:lnTo>
                  <a:lnTo>
                    <a:pt x="126137" y="5458"/>
                  </a:lnTo>
                  <a:lnTo>
                    <a:pt x="154595" y="7030"/>
                  </a:lnTo>
                  <a:lnTo>
                    <a:pt x="166578" y="11363"/>
                  </a:lnTo>
                  <a:lnTo>
                    <a:pt x="185603" y="14455"/>
                  </a:lnTo>
                  <a:lnTo>
                    <a:pt x="197999" y="18134"/>
                  </a:lnTo>
                  <a:lnTo>
                    <a:pt x="222250" y="1904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SMARTInkShape-1066">
              <a:extLst>
                <a:ext uri="{FF2B5EF4-FFF2-40B4-BE49-F238E27FC236}">
                  <a16:creationId xmlns:a16="http://schemas.microsoft.com/office/drawing/2014/main" id="{B5D9202F-1C4D-40D7-B2A6-6600BF066D45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2398742" y="2828711"/>
              <a:ext cx="139669" cy="136436"/>
            </a:xfrm>
            <a:custGeom>
              <a:avLst/>
              <a:gdLst/>
              <a:ahLst/>
              <a:cxnLst/>
              <a:rect l="0" t="0" r="0" b="0"/>
              <a:pathLst>
                <a:path w="139669" h="136436">
                  <a:moveTo>
                    <a:pt x="25371" y="22439"/>
                  </a:moveTo>
                  <a:lnTo>
                    <a:pt x="25371" y="22439"/>
                  </a:lnTo>
                  <a:lnTo>
                    <a:pt x="25371" y="25810"/>
                  </a:lnTo>
                  <a:lnTo>
                    <a:pt x="23489" y="29347"/>
                  </a:lnTo>
                  <a:lnTo>
                    <a:pt x="15245" y="39446"/>
                  </a:lnTo>
                  <a:lnTo>
                    <a:pt x="13815" y="43638"/>
                  </a:lnTo>
                  <a:lnTo>
                    <a:pt x="10940" y="61101"/>
                  </a:lnTo>
                  <a:lnTo>
                    <a:pt x="1700" y="85988"/>
                  </a:lnTo>
                  <a:lnTo>
                    <a:pt x="0" y="124902"/>
                  </a:lnTo>
                  <a:lnTo>
                    <a:pt x="696" y="126731"/>
                  </a:lnTo>
                  <a:lnTo>
                    <a:pt x="1865" y="127950"/>
                  </a:lnTo>
                  <a:lnTo>
                    <a:pt x="3350" y="128763"/>
                  </a:lnTo>
                  <a:lnTo>
                    <a:pt x="4340" y="130011"/>
                  </a:lnTo>
                  <a:lnTo>
                    <a:pt x="5440" y="133278"/>
                  </a:lnTo>
                  <a:lnTo>
                    <a:pt x="6439" y="134432"/>
                  </a:lnTo>
                  <a:lnTo>
                    <a:pt x="9431" y="135714"/>
                  </a:lnTo>
                  <a:lnTo>
                    <a:pt x="18453" y="136435"/>
                  </a:lnTo>
                  <a:lnTo>
                    <a:pt x="20759" y="135831"/>
                  </a:lnTo>
                  <a:lnTo>
                    <a:pt x="22296" y="134723"/>
                  </a:lnTo>
                  <a:lnTo>
                    <a:pt x="23321" y="133278"/>
                  </a:lnTo>
                  <a:lnTo>
                    <a:pt x="65503" y="95854"/>
                  </a:lnTo>
                  <a:lnTo>
                    <a:pt x="102518" y="49948"/>
                  </a:lnTo>
                  <a:lnTo>
                    <a:pt x="115581" y="33021"/>
                  </a:lnTo>
                  <a:lnTo>
                    <a:pt x="123328" y="15227"/>
                  </a:lnTo>
                  <a:lnTo>
                    <a:pt x="136335" y="422"/>
                  </a:lnTo>
                  <a:lnTo>
                    <a:pt x="137447" y="0"/>
                  </a:lnTo>
                  <a:lnTo>
                    <a:pt x="138188" y="424"/>
                  </a:lnTo>
                  <a:lnTo>
                    <a:pt x="139378" y="2803"/>
                  </a:lnTo>
                  <a:lnTo>
                    <a:pt x="139668" y="39510"/>
                  </a:lnTo>
                  <a:lnTo>
                    <a:pt x="133321" y="8593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SMARTInkShape-1067">
              <a:extLst>
                <a:ext uri="{FF2B5EF4-FFF2-40B4-BE49-F238E27FC236}">
                  <a16:creationId xmlns:a16="http://schemas.microsoft.com/office/drawing/2014/main" id="{8B000265-D044-482A-947B-37FEAC88424F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2265363" y="2813050"/>
              <a:ext cx="95251" cy="57039"/>
            </a:xfrm>
            <a:custGeom>
              <a:avLst/>
              <a:gdLst/>
              <a:ahLst/>
              <a:cxnLst/>
              <a:rect l="0" t="0" r="0" b="0"/>
              <a:pathLst>
                <a:path w="95251" h="57039">
                  <a:moveTo>
                    <a:pt x="0" y="0"/>
                  </a:moveTo>
                  <a:lnTo>
                    <a:pt x="0" y="0"/>
                  </a:lnTo>
                  <a:lnTo>
                    <a:pt x="0" y="12209"/>
                  </a:lnTo>
                  <a:lnTo>
                    <a:pt x="1881" y="17891"/>
                  </a:lnTo>
                  <a:lnTo>
                    <a:pt x="19109" y="41700"/>
                  </a:lnTo>
                  <a:lnTo>
                    <a:pt x="36548" y="52833"/>
                  </a:lnTo>
                  <a:lnTo>
                    <a:pt x="52322" y="56297"/>
                  </a:lnTo>
                  <a:lnTo>
                    <a:pt x="72001" y="57038"/>
                  </a:lnTo>
                  <a:lnTo>
                    <a:pt x="95250" y="50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SMARTInkShape-1068">
              <a:extLst>
                <a:ext uri="{FF2B5EF4-FFF2-40B4-BE49-F238E27FC236}">
                  <a16:creationId xmlns:a16="http://schemas.microsoft.com/office/drawing/2014/main" id="{F12534F7-E242-4865-A434-57E44836F419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985963" y="2768687"/>
              <a:ext cx="101601" cy="209464"/>
            </a:xfrm>
            <a:custGeom>
              <a:avLst/>
              <a:gdLst/>
              <a:ahLst/>
              <a:cxnLst/>
              <a:rect l="0" t="0" r="0" b="0"/>
              <a:pathLst>
                <a:path w="101601" h="209464">
                  <a:moveTo>
                    <a:pt x="0" y="63413"/>
                  </a:moveTo>
                  <a:lnTo>
                    <a:pt x="0" y="63413"/>
                  </a:lnTo>
                  <a:lnTo>
                    <a:pt x="0" y="66784"/>
                  </a:lnTo>
                  <a:lnTo>
                    <a:pt x="705" y="67777"/>
                  </a:lnTo>
                  <a:lnTo>
                    <a:pt x="1881" y="68439"/>
                  </a:lnTo>
                  <a:lnTo>
                    <a:pt x="3370" y="68880"/>
                  </a:lnTo>
                  <a:lnTo>
                    <a:pt x="4363" y="69880"/>
                  </a:lnTo>
                  <a:lnTo>
                    <a:pt x="7839" y="76554"/>
                  </a:lnTo>
                  <a:lnTo>
                    <a:pt x="15786" y="85488"/>
                  </a:lnTo>
                  <a:lnTo>
                    <a:pt x="19480" y="87335"/>
                  </a:lnTo>
                  <a:lnTo>
                    <a:pt x="45691" y="94255"/>
                  </a:lnTo>
                  <a:lnTo>
                    <a:pt x="48099" y="93852"/>
                  </a:lnTo>
                  <a:lnTo>
                    <a:pt x="59189" y="89616"/>
                  </a:lnTo>
                  <a:lnTo>
                    <a:pt x="74078" y="88155"/>
                  </a:lnTo>
                  <a:lnTo>
                    <a:pt x="82549" y="81915"/>
                  </a:lnTo>
                  <a:lnTo>
                    <a:pt x="91016" y="73888"/>
                  </a:lnTo>
                  <a:lnTo>
                    <a:pt x="93368" y="69715"/>
                  </a:lnTo>
                  <a:lnTo>
                    <a:pt x="95119" y="65508"/>
                  </a:lnTo>
                  <a:lnTo>
                    <a:pt x="98249" y="61287"/>
                  </a:lnTo>
                  <a:lnTo>
                    <a:pt x="100110" y="55177"/>
                  </a:lnTo>
                  <a:lnTo>
                    <a:pt x="101512" y="32787"/>
                  </a:lnTo>
                  <a:lnTo>
                    <a:pt x="99679" y="26753"/>
                  </a:lnTo>
                  <a:lnTo>
                    <a:pt x="97218" y="21720"/>
                  </a:lnTo>
                  <a:lnTo>
                    <a:pt x="95127" y="14919"/>
                  </a:lnTo>
                  <a:lnTo>
                    <a:pt x="92138" y="10581"/>
                  </a:lnTo>
                  <a:lnTo>
                    <a:pt x="88457" y="8182"/>
                  </a:lnTo>
                  <a:lnTo>
                    <a:pt x="84470" y="6410"/>
                  </a:lnTo>
                  <a:lnTo>
                    <a:pt x="78258" y="2152"/>
                  </a:lnTo>
                  <a:lnTo>
                    <a:pt x="71949" y="576"/>
                  </a:lnTo>
                  <a:lnTo>
                    <a:pt x="61380" y="0"/>
                  </a:lnTo>
                  <a:lnTo>
                    <a:pt x="59970" y="677"/>
                  </a:lnTo>
                  <a:lnTo>
                    <a:pt x="59030" y="1833"/>
                  </a:lnTo>
                  <a:lnTo>
                    <a:pt x="47097" y="32822"/>
                  </a:lnTo>
                  <a:lnTo>
                    <a:pt x="40318" y="74229"/>
                  </a:lnTo>
                  <a:lnTo>
                    <a:pt x="38294" y="119117"/>
                  </a:lnTo>
                  <a:lnTo>
                    <a:pt x="41496" y="157497"/>
                  </a:lnTo>
                  <a:lnTo>
                    <a:pt x="53028" y="187822"/>
                  </a:lnTo>
                  <a:lnTo>
                    <a:pt x="59299" y="197485"/>
                  </a:lnTo>
                  <a:lnTo>
                    <a:pt x="68997" y="204817"/>
                  </a:lnTo>
                  <a:lnTo>
                    <a:pt x="80807" y="208086"/>
                  </a:lnTo>
                  <a:lnTo>
                    <a:pt x="101600" y="20946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SMARTInkShape-1069">
              <a:extLst>
                <a:ext uri="{FF2B5EF4-FFF2-40B4-BE49-F238E27FC236}">
                  <a16:creationId xmlns:a16="http://schemas.microsoft.com/office/drawing/2014/main" id="{253E732E-FFC1-49C9-AD1F-7F5B0B6D8FA7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782763" y="2838450"/>
              <a:ext cx="114301" cy="63501"/>
            </a:xfrm>
            <a:custGeom>
              <a:avLst/>
              <a:gdLst/>
              <a:ahLst/>
              <a:cxnLst/>
              <a:rect l="0" t="0" r="0" b="0"/>
              <a:pathLst>
                <a:path w="114301" h="63501">
                  <a:moveTo>
                    <a:pt x="0" y="63500"/>
                  </a:moveTo>
                  <a:lnTo>
                    <a:pt x="0" y="63500"/>
                  </a:lnTo>
                  <a:lnTo>
                    <a:pt x="3370" y="60129"/>
                  </a:lnTo>
                  <a:lnTo>
                    <a:pt x="6907" y="58474"/>
                  </a:lnTo>
                  <a:lnTo>
                    <a:pt x="17006" y="56619"/>
                  </a:lnTo>
                  <a:lnTo>
                    <a:pt x="25414" y="52158"/>
                  </a:lnTo>
                  <a:lnTo>
                    <a:pt x="59928" y="39570"/>
                  </a:lnTo>
                  <a:lnTo>
                    <a:pt x="99752" y="16926"/>
                  </a:lnTo>
                  <a:lnTo>
                    <a:pt x="106188" y="10815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SMARTInkShape-1070">
              <a:extLst>
                <a:ext uri="{FF2B5EF4-FFF2-40B4-BE49-F238E27FC236}">
                  <a16:creationId xmlns:a16="http://schemas.microsoft.com/office/drawing/2014/main" id="{CA33844B-70FA-40F2-8847-591A6A88853D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751013" y="2914650"/>
              <a:ext cx="19051" cy="69851"/>
            </a:xfrm>
            <a:custGeom>
              <a:avLst/>
              <a:gdLst/>
              <a:ahLst/>
              <a:cxnLst/>
              <a:rect l="0" t="0" r="0" b="0"/>
              <a:pathLst>
                <a:path w="19051" h="69851">
                  <a:moveTo>
                    <a:pt x="0" y="69850"/>
                  </a:moveTo>
                  <a:lnTo>
                    <a:pt x="0" y="69850"/>
                  </a:lnTo>
                  <a:lnTo>
                    <a:pt x="0" y="66479"/>
                  </a:lnTo>
                  <a:lnTo>
                    <a:pt x="1881" y="62942"/>
                  </a:lnTo>
                  <a:lnTo>
                    <a:pt x="3370" y="61012"/>
                  </a:lnTo>
                  <a:lnTo>
                    <a:pt x="5026" y="55103"/>
                  </a:lnTo>
                  <a:lnTo>
                    <a:pt x="6881" y="36419"/>
                  </a:lnTo>
                  <a:lnTo>
                    <a:pt x="11341" y="24023"/>
                  </a:lnTo>
                  <a:lnTo>
                    <a:pt x="14178" y="12292"/>
                  </a:lnTo>
                  <a:lnTo>
                    <a:pt x="190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SMARTInkShape-Group262">
            <a:extLst>
              <a:ext uri="{FF2B5EF4-FFF2-40B4-BE49-F238E27FC236}">
                <a16:creationId xmlns:a16="http://schemas.microsoft.com/office/drawing/2014/main" id="{3ED11E1D-CB72-4458-8CB3-A6ED7B5E4B61}"/>
              </a:ext>
            </a:extLst>
          </p:cNvPr>
          <p:cNvGrpSpPr/>
          <p:nvPr/>
        </p:nvGrpSpPr>
        <p:grpSpPr>
          <a:xfrm>
            <a:off x="1682075" y="2019300"/>
            <a:ext cx="3526472" cy="565151"/>
            <a:chOff x="1682075" y="2019300"/>
            <a:chExt cx="3526472" cy="565151"/>
          </a:xfrm>
        </p:grpSpPr>
        <p:sp>
          <p:nvSpPr>
            <p:cNvPr id="213" name="SMARTInkShape-1071">
              <a:extLst>
                <a:ext uri="{FF2B5EF4-FFF2-40B4-BE49-F238E27FC236}">
                  <a16:creationId xmlns:a16="http://schemas.microsoft.com/office/drawing/2014/main" id="{219AECAE-2F0D-4AB9-A4FD-D64E8D444D12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5014913" y="2019300"/>
              <a:ext cx="193634" cy="565151"/>
            </a:xfrm>
            <a:custGeom>
              <a:avLst/>
              <a:gdLst/>
              <a:ahLst/>
              <a:cxnLst/>
              <a:rect l="0" t="0" r="0" b="0"/>
              <a:pathLst>
                <a:path w="193634" h="565151">
                  <a:moveTo>
                    <a:pt x="165100" y="0"/>
                  </a:moveTo>
                  <a:lnTo>
                    <a:pt x="165100" y="0"/>
                  </a:lnTo>
                  <a:lnTo>
                    <a:pt x="168471" y="0"/>
                  </a:lnTo>
                  <a:lnTo>
                    <a:pt x="169464" y="706"/>
                  </a:lnTo>
                  <a:lnTo>
                    <a:pt x="170126" y="1882"/>
                  </a:lnTo>
                  <a:lnTo>
                    <a:pt x="170567" y="3371"/>
                  </a:lnTo>
                  <a:lnTo>
                    <a:pt x="181523" y="22076"/>
                  </a:lnTo>
                  <a:lnTo>
                    <a:pt x="189843" y="65065"/>
                  </a:lnTo>
                  <a:lnTo>
                    <a:pt x="191148" y="108143"/>
                  </a:lnTo>
                  <a:lnTo>
                    <a:pt x="193633" y="142038"/>
                  </a:lnTo>
                  <a:lnTo>
                    <a:pt x="190912" y="187855"/>
                  </a:lnTo>
                  <a:lnTo>
                    <a:pt x="187183" y="234018"/>
                  </a:lnTo>
                  <a:lnTo>
                    <a:pt x="184043" y="275401"/>
                  </a:lnTo>
                  <a:lnTo>
                    <a:pt x="177360" y="315665"/>
                  </a:lnTo>
                  <a:lnTo>
                    <a:pt x="169246" y="354375"/>
                  </a:lnTo>
                  <a:lnTo>
                    <a:pt x="156857" y="399610"/>
                  </a:lnTo>
                  <a:lnTo>
                    <a:pt x="136628" y="442325"/>
                  </a:lnTo>
                  <a:lnTo>
                    <a:pt x="107545" y="484709"/>
                  </a:lnTo>
                  <a:lnTo>
                    <a:pt x="66443" y="526678"/>
                  </a:lnTo>
                  <a:lnTo>
                    <a:pt x="33611" y="550965"/>
                  </a:lnTo>
                  <a:lnTo>
                    <a:pt x="0" y="5651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SMARTInkShape-1072">
              <a:extLst>
                <a:ext uri="{FF2B5EF4-FFF2-40B4-BE49-F238E27FC236}">
                  <a16:creationId xmlns:a16="http://schemas.microsoft.com/office/drawing/2014/main" id="{129DB575-2FA2-413E-B94B-DE139AABDF8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4849839" y="2204333"/>
              <a:ext cx="120625" cy="164218"/>
            </a:xfrm>
            <a:custGeom>
              <a:avLst/>
              <a:gdLst/>
              <a:ahLst/>
              <a:cxnLst/>
              <a:rect l="0" t="0" r="0" b="0"/>
              <a:pathLst>
                <a:path w="120625" h="164218">
                  <a:moveTo>
                    <a:pt x="101574" y="5467"/>
                  </a:moveTo>
                  <a:lnTo>
                    <a:pt x="101574" y="5467"/>
                  </a:lnTo>
                  <a:lnTo>
                    <a:pt x="98202" y="2096"/>
                  </a:lnTo>
                  <a:lnTo>
                    <a:pt x="94666" y="441"/>
                  </a:lnTo>
                  <a:lnTo>
                    <a:pt x="92735" y="0"/>
                  </a:lnTo>
                  <a:lnTo>
                    <a:pt x="90742" y="411"/>
                  </a:lnTo>
                  <a:lnTo>
                    <a:pt x="83861" y="3655"/>
                  </a:lnTo>
                  <a:lnTo>
                    <a:pt x="57444" y="10378"/>
                  </a:lnTo>
                  <a:lnTo>
                    <a:pt x="47184" y="16957"/>
                  </a:lnTo>
                  <a:lnTo>
                    <a:pt x="14137" y="45336"/>
                  </a:lnTo>
                  <a:lnTo>
                    <a:pt x="9796" y="52114"/>
                  </a:lnTo>
                  <a:lnTo>
                    <a:pt x="5128" y="62215"/>
                  </a:lnTo>
                  <a:lnTo>
                    <a:pt x="2264" y="66672"/>
                  </a:lnTo>
                  <a:lnTo>
                    <a:pt x="275" y="74039"/>
                  </a:lnTo>
                  <a:lnTo>
                    <a:pt x="0" y="80672"/>
                  </a:lnTo>
                  <a:lnTo>
                    <a:pt x="697" y="81004"/>
                  </a:lnTo>
                  <a:lnTo>
                    <a:pt x="18455" y="81659"/>
                  </a:lnTo>
                  <a:lnTo>
                    <a:pt x="30066" y="78294"/>
                  </a:lnTo>
                  <a:lnTo>
                    <a:pt x="41561" y="70835"/>
                  </a:lnTo>
                  <a:lnTo>
                    <a:pt x="87669" y="31806"/>
                  </a:lnTo>
                  <a:lnTo>
                    <a:pt x="104907" y="14113"/>
                  </a:lnTo>
                  <a:lnTo>
                    <a:pt x="106582" y="9780"/>
                  </a:lnTo>
                  <a:lnTo>
                    <a:pt x="107735" y="8342"/>
                  </a:lnTo>
                  <a:lnTo>
                    <a:pt x="114266" y="5470"/>
                  </a:lnTo>
                  <a:lnTo>
                    <a:pt x="114271" y="8839"/>
                  </a:lnTo>
                  <a:lnTo>
                    <a:pt x="112391" y="12375"/>
                  </a:lnTo>
                  <a:lnTo>
                    <a:pt x="110902" y="14306"/>
                  </a:lnTo>
                  <a:lnTo>
                    <a:pt x="109247" y="20214"/>
                  </a:lnTo>
                  <a:lnTo>
                    <a:pt x="106434" y="31474"/>
                  </a:lnTo>
                  <a:lnTo>
                    <a:pt x="103014" y="43747"/>
                  </a:lnTo>
                  <a:lnTo>
                    <a:pt x="100119" y="56320"/>
                  </a:lnTo>
                  <a:lnTo>
                    <a:pt x="97399" y="65463"/>
                  </a:lnTo>
                  <a:lnTo>
                    <a:pt x="91938" y="108061"/>
                  </a:lnTo>
                  <a:lnTo>
                    <a:pt x="92117" y="118327"/>
                  </a:lnTo>
                  <a:lnTo>
                    <a:pt x="96832" y="143159"/>
                  </a:lnTo>
                  <a:lnTo>
                    <a:pt x="99466" y="148508"/>
                  </a:lnTo>
                  <a:lnTo>
                    <a:pt x="101655" y="155486"/>
                  </a:lnTo>
                  <a:lnTo>
                    <a:pt x="104667" y="159866"/>
                  </a:lnTo>
                  <a:lnTo>
                    <a:pt x="110239" y="162283"/>
                  </a:lnTo>
                  <a:lnTo>
                    <a:pt x="120624" y="1642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SMARTInkShape-1073">
              <a:extLst>
                <a:ext uri="{FF2B5EF4-FFF2-40B4-BE49-F238E27FC236}">
                  <a16:creationId xmlns:a16="http://schemas.microsoft.com/office/drawing/2014/main" id="{45B164AE-1F58-4309-A296-1C51553B228A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4646613" y="2406650"/>
              <a:ext cx="101601" cy="120651"/>
            </a:xfrm>
            <a:custGeom>
              <a:avLst/>
              <a:gdLst/>
              <a:ahLst/>
              <a:cxnLst/>
              <a:rect l="0" t="0" r="0" b="0"/>
              <a:pathLst>
                <a:path w="101601" h="120651">
                  <a:moveTo>
                    <a:pt x="101600" y="0"/>
                  </a:moveTo>
                  <a:lnTo>
                    <a:pt x="101600" y="0"/>
                  </a:lnTo>
                  <a:lnTo>
                    <a:pt x="97235" y="10139"/>
                  </a:lnTo>
                  <a:lnTo>
                    <a:pt x="92140" y="29854"/>
                  </a:lnTo>
                  <a:lnTo>
                    <a:pt x="75511" y="55855"/>
                  </a:lnTo>
                  <a:lnTo>
                    <a:pt x="30330" y="102996"/>
                  </a:lnTo>
                  <a:lnTo>
                    <a:pt x="17724" y="113740"/>
                  </a:lnTo>
                  <a:lnTo>
                    <a:pt x="7838" y="118603"/>
                  </a:lnTo>
                  <a:lnTo>
                    <a:pt x="0" y="1206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SMARTInkShape-1074">
              <a:extLst>
                <a:ext uri="{FF2B5EF4-FFF2-40B4-BE49-F238E27FC236}">
                  <a16:creationId xmlns:a16="http://schemas.microsoft.com/office/drawing/2014/main" id="{381D85E8-63D8-4277-A811-F8012D33A98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4475280" y="2152650"/>
              <a:ext cx="151373" cy="196851"/>
            </a:xfrm>
            <a:custGeom>
              <a:avLst/>
              <a:gdLst/>
              <a:ahLst/>
              <a:cxnLst/>
              <a:rect l="0" t="0" r="0" b="0"/>
              <a:pathLst>
                <a:path w="151373" h="196851">
                  <a:moveTo>
                    <a:pt x="120533" y="0"/>
                  </a:moveTo>
                  <a:lnTo>
                    <a:pt x="120533" y="0"/>
                  </a:lnTo>
                  <a:lnTo>
                    <a:pt x="86529" y="706"/>
                  </a:lnTo>
                  <a:lnTo>
                    <a:pt x="56758" y="14927"/>
                  </a:lnTo>
                  <a:lnTo>
                    <a:pt x="35843" y="41177"/>
                  </a:lnTo>
                  <a:lnTo>
                    <a:pt x="11430" y="83553"/>
                  </a:lnTo>
                  <a:lnTo>
                    <a:pt x="1891" y="107524"/>
                  </a:lnTo>
                  <a:lnTo>
                    <a:pt x="0" y="125349"/>
                  </a:lnTo>
                  <a:lnTo>
                    <a:pt x="3288" y="129882"/>
                  </a:lnTo>
                  <a:lnTo>
                    <a:pt x="6806" y="131809"/>
                  </a:lnTo>
                  <a:lnTo>
                    <a:pt x="16892" y="133147"/>
                  </a:lnTo>
                  <a:lnTo>
                    <a:pt x="27409" y="133323"/>
                  </a:lnTo>
                  <a:lnTo>
                    <a:pt x="37123" y="129971"/>
                  </a:lnTo>
                  <a:lnTo>
                    <a:pt x="82447" y="88836"/>
                  </a:lnTo>
                  <a:lnTo>
                    <a:pt x="118652" y="44841"/>
                  </a:lnTo>
                  <a:lnTo>
                    <a:pt x="136212" y="19084"/>
                  </a:lnTo>
                  <a:lnTo>
                    <a:pt x="138790" y="12010"/>
                  </a:lnTo>
                  <a:lnTo>
                    <a:pt x="140465" y="10123"/>
                  </a:lnTo>
                  <a:lnTo>
                    <a:pt x="145612" y="6571"/>
                  </a:lnTo>
                  <a:lnTo>
                    <a:pt x="151372" y="6369"/>
                  </a:lnTo>
                  <a:lnTo>
                    <a:pt x="147137" y="13260"/>
                  </a:lnTo>
                  <a:lnTo>
                    <a:pt x="135115" y="58066"/>
                  </a:lnTo>
                  <a:lnTo>
                    <a:pt x="120519" y="101653"/>
                  </a:lnTo>
                  <a:lnTo>
                    <a:pt x="109086" y="137215"/>
                  </a:lnTo>
                  <a:lnTo>
                    <a:pt x="107854" y="181308"/>
                  </a:lnTo>
                  <a:lnTo>
                    <a:pt x="107833" y="1968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SMARTInkShape-1075">
              <a:extLst>
                <a:ext uri="{FF2B5EF4-FFF2-40B4-BE49-F238E27FC236}">
                  <a16:creationId xmlns:a16="http://schemas.microsoft.com/office/drawing/2014/main" id="{7A0B4229-98CF-455D-B23B-5998DC99D9A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4234273" y="2089150"/>
              <a:ext cx="202791" cy="317501"/>
            </a:xfrm>
            <a:custGeom>
              <a:avLst/>
              <a:gdLst/>
              <a:ahLst/>
              <a:cxnLst/>
              <a:rect l="0" t="0" r="0" b="0"/>
              <a:pathLst>
                <a:path w="202791" h="317501">
                  <a:moveTo>
                    <a:pt x="202790" y="0"/>
                  </a:moveTo>
                  <a:lnTo>
                    <a:pt x="202790" y="0"/>
                  </a:lnTo>
                  <a:lnTo>
                    <a:pt x="186183" y="706"/>
                  </a:lnTo>
                  <a:lnTo>
                    <a:pt x="139137" y="14927"/>
                  </a:lnTo>
                  <a:lnTo>
                    <a:pt x="101176" y="36365"/>
                  </a:lnTo>
                  <a:lnTo>
                    <a:pt x="63088" y="70255"/>
                  </a:lnTo>
                  <a:lnTo>
                    <a:pt x="35924" y="111357"/>
                  </a:lnTo>
                  <a:lnTo>
                    <a:pt x="14496" y="152570"/>
                  </a:lnTo>
                  <a:lnTo>
                    <a:pt x="2702" y="194050"/>
                  </a:lnTo>
                  <a:lnTo>
                    <a:pt x="0" y="228231"/>
                  </a:lnTo>
                  <a:lnTo>
                    <a:pt x="8464" y="266668"/>
                  </a:lnTo>
                  <a:lnTo>
                    <a:pt x="14527" y="282370"/>
                  </a:lnTo>
                  <a:lnTo>
                    <a:pt x="27534" y="295959"/>
                  </a:lnTo>
                  <a:lnTo>
                    <a:pt x="41422" y="305552"/>
                  </a:lnTo>
                  <a:lnTo>
                    <a:pt x="88490" y="3175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SMARTInkShape-1076">
              <a:extLst>
                <a:ext uri="{FF2B5EF4-FFF2-40B4-BE49-F238E27FC236}">
                  <a16:creationId xmlns:a16="http://schemas.microsoft.com/office/drawing/2014/main" id="{5A321050-0B6C-4AFE-B852-47C79532E81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897313" y="2070211"/>
              <a:ext cx="247615" cy="291980"/>
            </a:xfrm>
            <a:custGeom>
              <a:avLst/>
              <a:gdLst/>
              <a:ahLst/>
              <a:cxnLst/>
              <a:rect l="0" t="0" r="0" b="0"/>
              <a:pathLst>
                <a:path w="247615" h="291980">
                  <a:moveTo>
                    <a:pt x="88900" y="31639"/>
                  </a:moveTo>
                  <a:lnTo>
                    <a:pt x="88900" y="31639"/>
                  </a:lnTo>
                  <a:lnTo>
                    <a:pt x="88900" y="35010"/>
                  </a:lnTo>
                  <a:lnTo>
                    <a:pt x="90781" y="38547"/>
                  </a:lnTo>
                  <a:lnTo>
                    <a:pt x="93264" y="42470"/>
                  </a:lnTo>
                  <a:lnTo>
                    <a:pt x="94857" y="50738"/>
                  </a:lnTo>
                  <a:lnTo>
                    <a:pt x="94988" y="52838"/>
                  </a:lnTo>
                  <a:lnTo>
                    <a:pt x="83987" y="97070"/>
                  </a:lnTo>
                  <a:lnTo>
                    <a:pt x="81094" y="112880"/>
                  </a:lnTo>
                  <a:lnTo>
                    <a:pt x="59798" y="158836"/>
                  </a:lnTo>
                  <a:lnTo>
                    <a:pt x="44481" y="203101"/>
                  </a:lnTo>
                  <a:lnTo>
                    <a:pt x="31358" y="247374"/>
                  </a:lnTo>
                  <a:lnTo>
                    <a:pt x="19158" y="272534"/>
                  </a:lnTo>
                  <a:lnTo>
                    <a:pt x="19059" y="278371"/>
                  </a:lnTo>
                  <a:lnTo>
                    <a:pt x="19050" y="269638"/>
                  </a:lnTo>
                  <a:lnTo>
                    <a:pt x="20931" y="266063"/>
                  </a:lnTo>
                  <a:lnTo>
                    <a:pt x="27888" y="254647"/>
                  </a:lnTo>
                  <a:lnTo>
                    <a:pt x="44464" y="209221"/>
                  </a:lnTo>
                  <a:lnTo>
                    <a:pt x="64734" y="164976"/>
                  </a:lnTo>
                  <a:lnTo>
                    <a:pt x="90507" y="120538"/>
                  </a:lnTo>
                  <a:lnTo>
                    <a:pt x="118802" y="75206"/>
                  </a:lnTo>
                  <a:lnTo>
                    <a:pt x="155109" y="30286"/>
                  </a:lnTo>
                  <a:lnTo>
                    <a:pt x="188314" y="2733"/>
                  </a:lnTo>
                  <a:lnTo>
                    <a:pt x="195586" y="264"/>
                  </a:lnTo>
                  <a:lnTo>
                    <a:pt x="199846" y="0"/>
                  </a:lnTo>
                  <a:lnTo>
                    <a:pt x="203591" y="1820"/>
                  </a:lnTo>
                  <a:lnTo>
                    <a:pt x="224373" y="21089"/>
                  </a:lnTo>
                  <a:lnTo>
                    <a:pt x="237067" y="42597"/>
                  </a:lnTo>
                  <a:lnTo>
                    <a:pt x="240045" y="55033"/>
                  </a:lnTo>
                  <a:lnTo>
                    <a:pt x="246734" y="98493"/>
                  </a:lnTo>
                  <a:lnTo>
                    <a:pt x="247614" y="141044"/>
                  </a:lnTo>
                  <a:lnTo>
                    <a:pt x="245765" y="177817"/>
                  </a:lnTo>
                  <a:lnTo>
                    <a:pt x="236404" y="222027"/>
                  </a:lnTo>
                  <a:lnTo>
                    <a:pt x="224308" y="248754"/>
                  </a:lnTo>
                  <a:lnTo>
                    <a:pt x="210404" y="265329"/>
                  </a:lnTo>
                  <a:lnTo>
                    <a:pt x="181959" y="283325"/>
                  </a:lnTo>
                  <a:lnTo>
                    <a:pt x="168605" y="289108"/>
                  </a:lnTo>
                  <a:lnTo>
                    <a:pt x="122090" y="291914"/>
                  </a:lnTo>
                  <a:lnTo>
                    <a:pt x="94464" y="291979"/>
                  </a:lnTo>
                  <a:lnTo>
                    <a:pt x="50753" y="279760"/>
                  </a:lnTo>
                  <a:lnTo>
                    <a:pt x="0" y="26023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SMARTInkShape-1077">
              <a:extLst>
                <a:ext uri="{FF2B5EF4-FFF2-40B4-BE49-F238E27FC236}">
                  <a16:creationId xmlns:a16="http://schemas.microsoft.com/office/drawing/2014/main" id="{0E2AB924-CB10-4F71-919F-7232FDE9533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3630613" y="2149070"/>
              <a:ext cx="234951" cy="174998"/>
            </a:xfrm>
            <a:custGeom>
              <a:avLst/>
              <a:gdLst/>
              <a:ahLst/>
              <a:cxnLst/>
              <a:rect l="0" t="0" r="0" b="0"/>
              <a:pathLst>
                <a:path w="234951" h="174998">
                  <a:moveTo>
                    <a:pt x="0" y="168680"/>
                  </a:moveTo>
                  <a:lnTo>
                    <a:pt x="0" y="168680"/>
                  </a:lnTo>
                  <a:lnTo>
                    <a:pt x="27542" y="141137"/>
                  </a:lnTo>
                  <a:lnTo>
                    <a:pt x="29879" y="135037"/>
                  </a:lnTo>
                  <a:lnTo>
                    <a:pt x="31624" y="128328"/>
                  </a:lnTo>
                  <a:lnTo>
                    <a:pt x="48953" y="94231"/>
                  </a:lnTo>
                  <a:lnTo>
                    <a:pt x="57545" y="73026"/>
                  </a:lnTo>
                  <a:lnTo>
                    <a:pt x="71989" y="47144"/>
                  </a:lnTo>
                  <a:lnTo>
                    <a:pt x="79732" y="37690"/>
                  </a:lnTo>
                  <a:lnTo>
                    <a:pt x="89292" y="17618"/>
                  </a:lnTo>
                  <a:lnTo>
                    <a:pt x="92602" y="12641"/>
                  </a:lnTo>
                  <a:lnTo>
                    <a:pt x="94072" y="8078"/>
                  </a:lnTo>
                  <a:lnTo>
                    <a:pt x="95170" y="6578"/>
                  </a:lnTo>
                  <a:lnTo>
                    <a:pt x="96608" y="5579"/>
                  </a:lnTo>
                  <a:lnTo>
                    <a:pt x="100614" y="3975"/>
                  </a:lnTo>
                  <a:lnTo>
                    <a:pt x="104678" y="326"/>
                  </a:lnTo>
                  <a:lnTo>
                    <a:pt x="105769" y="0"/>
                  </a:lnTo>
                  <a:lnTo>
                    <a:pt x="106496" y="488"/>
                  </a:lnTo>
                  <a:lnTo>
                    <a:pt x="107662" y="2969"/>
                  </a:lnTo>
                  <a:lnTo>
                    <a:pt x="111235" y="3399"/>
                  </a:lnTo>
                  <a:lnTo>
                    <a:pt x="112257" y="4165"/>
                  </a:lnTo>
                  <a:lnTo>
                    <a:pt x="113391" y="6897"/>
                  </a:lnTo>
                  <a:lnTo>
                    <a:pt x="117942" y="48255"/>
                  </a:lnTo>
                  <a:lnTo>
                    <a:pt x="111112" y="92778"/>
                  </a:lnTo>
                  <a:lnTo>
                    <a:pt x="108073" y="136384"/>
                  </a:lnTo>
                  <a:lnTo>
                    <a:pt x="108710" y="144449"/>
                  </a:lnTo>
                  <a:lnTo>
                    <a:pt x="113424" y="157693"/>
                  </a:lnTo>
                  <a:lnTo>
                    <a:pt x="114223" y="170761"/>
                  </a:lnTo>
                  <a:lnTo>
                    <a:pt x="114954" y="172184"/>
                  </a:lnTo>
                  <a:lnTo>
                    <a:pt x="116147" y="173133"/>
                  </a:lnTo>
                  <a:lnTo>
                    <a:pt x="119760" y="174655"/>
                  </a:lnTo>
                  <a:lnTo>
                    <a:pt x="126039" y="174997"/>
                  </a:lnTo>
                  <a:lnTo>
                    <a:pt x="150740" y="151264"/>
                  </a:lnTo>
                  <a:lnTo>
                    <a:pt x="184307" y="110548"/>
                  </a:lnTo>
                  <a:lnTo>
                    <a:pt x="210789" y="66939"/>
                  </a:lnTo>
                  <a:lnTo>
                    <a:pt x="234950" y="1628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SMARTInkShape-1078">
              <a:extLst>
                <a:ext uri="{FF2B5EF4-FFF2-40B4-BE49-F238E27FC236}">
                  <a16:creationId xmlns:a16="http://schemas.microsoft.com/office/drawing/2014/main" id="{15830B8A-F7F5-4F92-B17B-8E59217487F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3427413" y="2190750"/>
              <a:ext cx="152401" cy="43535"/>
            </a:xfrm>
            <a:custGeom>
              <a:avLst/>
              <a:gdLst/>
              <a:ahLst/>
              <a:cxnLst/>
              <a:rect l="0" t="0" r="0" b="0"/>
              <a:pathLst>
                <a:path w="152401" h="43535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6907" y="9721"/>
                  </a:lnTo>
                  <a:lnTo>
                    <a:pt x="8838" y="12830"/>
                  </a:lnTo>
                  <a:lnTo>
                    <a:pt x="16628" y="18167"/>
                  </a:lnTo>
                  <a:lnTo>
                    <a:pt x="57891" y="35243"/>
                  </a:lnTo>
                  <a:lnTo>
                    <a:pt x="104607" y="41360"/>
                  </a:lnTo>
                  <a:lnTo>
                    <a:pt x="124912" y="43534"/>
                  </a:lnTo>
                  <a:lnTo>
                    <a:pt x="152400" y="381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SMARTInkShape-1079">
              <a:extLst>
                <a:ext uri="{FF2B5EF4-FFF2-40B4-BE49-F238E27FC236}">
                  <a16:creationId xmlns:a16="http://schemas.microsoft.com/office/drawing/2014/main" id="{16D212FB-ACAE-4322-BE7F-13368F48B226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382963" y="2070211"/>
              <a:ext cx="158750" cy="298340"/>
            </a:xfrm>
            <a:custGeom>
              <a:avLst/>
              <a:gdLst/>
              <a:ahLst/>
              <a:cxnLst/>
              <a:rect l="0" t="0" r="0" b="0"/>
              <a:pathLst>
                <a:path w="158750" h="298340">
                  <a:moveTo>
                    <a:pt x="0" y="266589"/>
                  </a:moveTo>
                  <a:lnTo>
                    <a:pt x="0" y="266589"/>
                  </a:lnTo>
                  <a:lnTo>
                    <a:pt x="5467" y="266589"/>
                  </a:lnTo>
                  <a:lnTo>
                    <a:pt x="5761" y="265883"/>
                  </a:lnTo>
                  <a:lnTo>
                    <a:pt x="6088" y="263218"/>
                  </a:lnTo>
                  <a:lnTo>
                    <a:pt x="8115" y="259681"/>
                  </a:lnTo>
                  <a:lnTo>
                    <a:pt x="42456" y="213597"/>
                  </a:lnTo>
                  <a:lnTo>
                    <a:pt x="74170" y="170964"/>
                  </a:lnTo>
                  <a:lnTo>
                    <a:pt x="100114" y="126482"/>
                  </a:lnTo>
                  <a:lnTo>
                    <a:pt x="121796" y="82415"/>
                  </a:lnTo>
                  <a:lnTo>
                    <a:pt x="141543" y="39477"/>
                  </a:lnTo>
                  <a:lnTo>
                    <a:pt x="149183" y="27612"/>
                  </a:lnTo>
                  <a:lnTo>
                    <a:pt x="151676" y="22088"/>
                  </a:lnTo>
                  <a:lnTo>
                    <a:pt x="156340" y="15012"/>
                  </a:lnTo>
                  <a:lnTo>
                    <a:pt x="158036" y="8446"/>
                  </a:lnTo>
                  <a:lnTo>
                    <a:pt x="158741" y="0"/>
                  </a:lnTo>
                  <a:lnTo>
                    <a:pt x="158749" y="14819"/>
                  </a:lnTo>
                  <a:lnTo>
                    <a:pt x="148210" y="60054"/>
                  </a:lnTo>
                  <a:lnTo>
                    <a:pt x="144295" y="107582"/>
                  </a:lnTo>
                  <a:lnTo>
                    <a:pt x="140103" y="150942"/>
                  </a:lnTo>
                  <a:lnTo>
                    <a:pt x="139723" y="196660"/>
                  </a:lnTo>
                  <a:lnTo>
                    <a:pt x="139701" y="240479"/>
                  </a:lnTo>
                  <a:lnTo>
                    <a:pt x="140405" y="280627"/>
                  </a:lnTo>
                  <a:lnTo>
                    <a:pt x="146050" y="29833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SMARTInkShape-1080">
              <a:extLst>
                <a:ext uri="{FF2B5EF4-FFF2-40B4-BE49-F238E27FC236}">
                  <a16:creationId xmlns:a16="http://schemas.microsoft.com/office/drawing/2014/main" id="{581AC8E4-529D-4BE5-A9ED-337A8E47EA7E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3021013" y="2063785"/>
              <a:ext cx="298451" cy="253584"/>
            </a:xfrm>
            <a:custGeom>
              <a:avLst/>
              <a:gdLst/>
              <a:ahLst/>
              <a:cxnLst/>
              <a:rect l="0" t="0" r="0" b="0"/>
              <a:pathLst>
                <a:path w="298451" h="253584">
                  <a:moveTo>
                    <a:pt x="0" y="228565"/>
                  </a:moveTo>
                  <a:lnTo>
                    <a:pt x="0" y="228565"/>
                  </a:lnTo>
                  <a:lnTo>
                    <a:pt x="0" y="225194"/>
                  </a:lnTo>
                  <a:lnTo>
                    <a:pt x="705" y="224201"/>
                  </a:lnTo>
                  <a:lnTo>
                    <a:pt x="1881" y="223539"/>
                  </a:lnTo>
                  <a:lnTo>
                    <a:pt x="3370" y="223098"/>
                  </a:lnTo>
                  <a:lnTo>
                    <a:pt x="12865" y="215424"/>
                  </a:lnTo>
                  <a:lnTo>
                    <a:pt x="17006" y="210730"/>
                  </a:lnTo>
                  <a:lnTo>
                    <a:pt x="49676" y="163776"/>
                  </a:lnTo>
                  <a:lnTo>
                    <a:pt x="74010" y="120540"/>
                  </a:lnTo>
                  <a:lnTo>
                    <a:pt x="102541" y="75279"/>
                  </a:lnTo>
                  <a:lnTo>
                    <a:pt x="131038" y="29656"/>
                  </a:lnTo>
                  <a:lnTo>
                    <a:pt x="145914" y="3037"/>
                  </a:lnTo>
                  <a:lnTo>
                    <a:pt x="147370" y="2013"/>
                  </a:lnTo>
                  <a:lnTo>
                    <a:pt x="152312" y="0"/>
                  </a:lnTo>
                  <a:lnTo>
                    <a:pt x="151692" y="28509"/>
                  </a:lnTo>
                  <a:lnTo>
                    <a:pt x="139534" y="75025"/>
                  </a:lnTo>
                  <a:lnTo>
                    <a:pt x="129094" y="113540"/>
                  </a:lnTo>
                  <a:lnTo>
                    <a:pt x="118530" y="160039"/>
                  </a:lnTo>
                  <a:lnTo>
                    <a:pt x="114547" y="202754"/>
                  </a:lnTo>
                  <a:lnTo>
                    <a:pt x="115078" y="217233"/>
                  </a:lnTo>
                  <a:lnTo>
                    <a:pt x="120773" y="238246"/>
                  </a:lnTo>
                  <a:lnTo>
                    <a:pt x="129411" y="249613"/>
                  </a:lnTo>
                  <a:lnTo>
                    <a:pt x="133481" y="252031"/>
                  </a:lnTo>
                  <a:lnTo>
                    <a:pt x="141620" y="253392"/>
                  </a:lnTo>
                  <a:lnTo>
                    <a:pt x="145213" y="253583"/>
                  </a:lnTo>
                  <a:lnTo>
                    <a:pt x="151087" y="251914"/>
                  </a:lnTo>
                  <a:lnTo>
                    <a:pt x="175978" y="235657"/>
                  </a:lnTo>
                  <a:lnTo>
                    <a:pt x="215519" y="190246"/>
                  </a:lnTo>
                  <a:lnTo>
                    <a:pt x="246292" y="147320"/>
                  </a:lnTo>
                  <a:lnTo>
                    <a:pt x="271736" y="101641"/>
                  </a:lnTo>
                  <a:lnTo>
                    <a:pt x="283661" y="77591"/>
                  </a:lnTo>
                  <a:lnTo>
                    <a:pt x="298450" y="6346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SMARTInkShape-1081">
              <a:extLst>
                <a:ext uri="{FF2B5EF4-FFF2-40B4-BE49-F238E27FC236}">
                  <a16:creationId xmlns:a16="http://schemas.microsoft.com/office/drawing/2014/main" id="{CA8F9AD1-B45D-4EE2-92B0-B021834E2235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747963" y="2273300"/>
              <a:ext cx="133351" cy="18973"/>
            </a:xfrm>
            <a:custGeom>
              <a:avLst/>
              <a:gdLst/>
              <a:ahLst/>
              <a:cxnLst/>
              <a:rect l="0" t="0" r="0" b="0"/>
              <a:pathLst>
                <a:path w="133351" h="18973">
                  <a:moveTo>
                    <a:pt x="0" y="12700"/>
                  </a:moveTo>
                  <a:lnTo>
                    <a:pt x="0" y="12700"/>
                  </a:lnTo>
                  <a:lnTo>
                    <a:pt x="3370" y="12700"/>
                  </a:lnTo>
                  <a:lnTo>
                    <a:pt x="6907" y="14582"/>
                  </a:lnTo>
                  <a:lnTo>
                    <a:pt x="8838" y="16071"/>
                  </a:lnTo>
                  <a:lnTo>
                    <a:pt x="14746" y="17726"/>
                  </a:lnTo>
                  <a:lnTo>
                    <a:pt x="45823" y="18972"/>
                  </a:lnTo>
                  <a:lnTo>
                    <a:pt x="90079" y="12960"/>
                  </a:lnTo>
                  <a:lnTo>
                    <a:pt x="1333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SMARTInkShape-1082">
              <a:extLst>
                <a:ext uri="{FF2B5EF4-FFF2-40B4-BE49-F238E27FC236}">
                  <a16:creationId xmlns:a16="http://schemas.microsoft.com/office/drawing/2014/main" id="{698F34BA-736D-45D5-8564-2A7F4B4C248D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2786063" y="2133600"/>
              <a:ext cx="88901" cy="44451"/>
            </a:xfrm>
            <a:custGeom>
              <a:avLst/>
              <a:gdLst/>
              <a:ahLst/>
              <a:cxnLst/>
              <a:rect l="0" t="0" r="0" b="0"/>
              <a:pathLst>
                <a:path w="88901" h="44451">
                  <a:moveTo>
                    <a:pt x="0" y="0"/>
                  </a:moveTo>
                  <a:lnTo>
                    <a:pt x="0" y="0"/>
                  </a:lnTo>
                  <a:lnTo>
                    <a:pt x="3370" y="0"/>
                  </a:lnTo>
                  <a:lnTo>
                    <a:pt x="6907" y="1882"/>
                  </a:lnTo>
                  <a:lnTo>
                    <a:pt x="17006" y="10126"/>
                  </a:lnTo>
                  <a:lnTo>
                    <a:pt x="25414" y="14073"/>
                  </a:lnTo>
                  <a:lnTo>
                    <a:pt x="29639" y="16838"/>
                  </a:lnTo>
                  <a:lnTo>
                    <a:pt x="46697" y="23925"/>
                  </a:lnTo>
                  <a:lnTo>
                    <a:pt x="54444" y="29118"/>
                  </a:lnTo>
                  <a:lnTo>
                    <a:pt x="63383" y="33112"/>
                  </a:lnTo>
                  <a:lnTo>
                    <a:pt x="75314" y="40486"/>
                  </a:lnTo>
                  <a:lnTo>
                    <a:pt x="88900" y="444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SMARTInkShape-1083">
              <a:extLst>
                <a:ext uri="{FF2B5EF4-FFF2-40B4-BE49-F238E27FC236}">
                  <a16:creationId xmlns:a16="http://schemas.microsoft.com/office/drawing/2014/main" id="{814A3329-59A4-4AE3-A270-4AF53E958421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2563837" y="2120900"/>
              <a:ext cx="25377" cy="184151"/>
            </a:xfrm>
            <a:custGeom>
              <a:avLst/>
              <a:gdLst/>
              <a:ahLst/>
              <a:cxnLst/>
              <a:rect l="0" t="0" r="0" b="0"/>
              <a:pathLst>
                <a:path w="25377" h="184151">
                  <a:moveTo>
                    <a:pt x="25376" y="0"/>
                  </a:moveTo>
                  <a:lnTo>
                    <a:pt x="25376" y="0"/>
                  </a:lnTo>
                  <a:lnTo>
                    <a:pt x="25376" y="3371"/>
                  </a:lnTo>
                  <a:lnTo>
                    <a:pt x="23494" y="6908"/>
                  </a:lnTo>
                  <a:lnTo>
                    <a:pt x="22004" y="8838"/>
                  </a:lnTo>
                  <a:lnTo>
                    <a:pt x="20349" y="14747"/>
                  </a:lnTo>
                  <a:lnTo>
                    <a:pt x="17536" y="26007"/>
                  </a:lnTo>
                  <a:lnTo>
                    <a:pt x="14836" y="34842"/>
                  </a:lnTo>
                  <a:lnTo>
                    <a:pt x="7292" y="77203"/>
                  </a:lnTo>
                  <a:lnTo>
                    <a:pt x="620" y="120003"/>
                  </a:lnTo>
                  <a:lnTo>
                    <a:pt x="0" y="156526"/>
                  </a:lnTo>
                  <a:lnTo>
                    <a:pt x="1868" y="163171"/>
                  </a:lnTo>
                  <a:lnTo>
                    <a:pt x="4344" y="168476"/>
                  </a:lnTo>
                  <a:lnTo>
                    <a:pt x="6444" y="175429"/>
                  </a:lnTo>
                  <a:lnTo>
                    <a:pt x="12676" y="1841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SMARTInkShape-1084">
              <a:extLst>
                <a:ext uri="{FF2B5EF4-FFF2-40B4-BE49-F238E27FC236}">
                  <a16:creationId xmlns:a16="http://schemas.microsoft.com/office/drawing/2014/main" id="{768A2F74-8E98-4CC0-925C-08DEF0F832D0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2455950" y="2139950"/>
              <a:ext cx="126914" cy="101591"/>
            </a:xfrm>
            <a:custGeom>
              <a:avLst/>
              <a:gdLst/>
              <a:ahLst/>
              <a:cxnLst/>
              <a:rect l="0" t="0" r="0" b="0"/>
              <a:pathLst>
                <a:path w="126914" h="101591">
                  <a:moveTo>
                    <a:pt x="88813" y="19050"/>
                  </a:moveTo>
                  <a:lnTo>
                    <a:pt x="88813" y="19050"/>
                  </a:lnTo>
                  <a:lnTo>
                    <a:pt x="79353" y="19050"/>
                  </a:lnTo>
                  <a:lnTo>
                    <a:pt x="75671" y="17169"/>
                  </a:lnTo>
                  <a:lnTo>
                    <a:pt x="71683" y="14686"/>
                  </a:lnTo>
                  <a:lnTo>
                    <a:pt x="64641" y="12962"/>
                  </a:lnTo>
                  <a:lnTo>
                    <a:pt x="36134" y="12702"/>
                  </a:lnTo>
                  <a:lnTo>
                    <a:pt x="31768" y="14582"/>
                  </a:lnTo>
                  <a:lnTo>
                    <a:pt x="16852" y="27627"/>
                  </a:lnTo>
                  <a:lnTo>
                    <a:pt x="9086" y="40369"/>
                  </a:lnTo>
                  <a:lnTo>
                    <a:pt x="574" y="67799"/>
                  </a:lnTo>
                  <a:lnTo>
                    <a:pt x="0" y="83700"/>
                  </a:lnTo>
                  <a:lnTo>
                    <a:pt x="1833" y="88470"/>
                  </a:lnTo>
                  <a:lnTo>
                    <a:pt x="8758" y="97282"/>
                  </a:lnTo>
                  <a:lnTo>
                    <a:pt x="12781" y="99681"/>
                  </a:lnTo>
                  <a:lnTo>
                    <a:pt x="21112" y="101221"/>
                  </a:lnTo>
                  <a:lnTo>
                    <a:pt x="45597" y="101590"/>
                  </a:lnTo>
                  <a:lnTo>
                    <a:pt x="50320" y="99714"/>
                  </a:lnTo>
                  <a:lnTo>
                    <a:pt x="87687" y="70703"/>
                  </a:lnTo>
                  <a:lnTo>
                    <a:pt x="107736" y="38051"/>
                  </a:lnTo>
                  <a:lnTo>
                    <a:pt x="126913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SMARTInkShape-1085">
              <a:extLst>
                <a:ext uri="{FF2B5EF4-FFF2-40B4-BE49-F238E27FC236}">
                  <a16:creationId xmlns:a16="http://schemas.microsoft.com/office/drawing/2014/main" id="{A103A0FE-4667-4A7F-BB95-5EAB9CB518B8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2125663" y="2190750"/>
              <a:ext cx="203201" cy="36221"/>
            </a:xfrm>
            <a:custGeom>
              <a:avLst/>
              <a:gdLst/>
              <a:ahLst/>
              <a:cxnLst/>
              <a:rect l="0" t="0" r="0" b="0"/>
              <a:pathLst>
                <a:path w="203201" h="36221">
                  <a:moveTo>
                    <a:pt x="0" y="0"/>
                  </a:moveTo>
                  <a:lnTo>
                    <a:pt x="0" y="0"/>
                  </a:lnTo>
                  <a:lnTo>
                    <a:pt x="5775" y="5070"/>
                  </a:lnTo>
                  <a:lnTo>
                    <a:pt x="52096" y="27526"/>
                  </a:lnTo>
                  <a:lnTo>
                    <a:pt x="84602" y="36220"/>
                  </a:lnTo>
                  <a:lnTo>
                    <a:pt x="106676" y="35661"/>
                  </a:lnTo>
                  <a:lnTo>
                    <a:pt x="150964" y="32093"/>
                  </a:lnTo>
                  <a:lnTo>
                    <a:pt x="203200" y="254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SMARTInkShape-1086">
              <a:extLst>
                <a:ext uri="{FF2B5EF4-FFF2-40B4-BE49-F238E27FC236}">
                  <a16:creationId xmlns:a16="http://schemas.microsoft.com/office/drawing/2014/main" id="{4DFF932B-E15A-4832-8F86-3312A92D8E35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2214563" y="2120900"/>
              <a:ext cx="31748" cy="215901"/>
            </a:xfrm>
            <a:custGeom>
              <a:avLst/>
              <a:gdLst/>
              <a:ahLst/>
              <a:cxnLst/>
              <a:rect l="0" t="0" r="0" b="0"/>
              <a:pathLst>
                <a:path w="31748" h="215901">
                  <a:moveTo>
                    <a:pt x="25400" y="0"/>
                  </a:moveTo>
                  <a:lnTo>
                    <a:pt x="25400" y="0"/>
                  </a:lnTo>
                  <a:lnTo>
                    <a:pt x="31488" y="6089"/>
                  </a:lnTo>
                  <a:lnTo>
                    <a:pt x="31747" y="36386"/>
                  </a:lnTo>
                  <a:lnTo>
                    <a:pt x="21210" y="83393"/>
                  </a:lnTo>
                  <a:lnTo>
                    <a:pt x="17295" y="127049"/>
                  </a:lnTo>
                  <a:lnTo>
                    <a:pt x="8077" y="170130"/>
                  </a:lnTo>
                  <a:lnTo>
                    <a:pt x="4980" y="188228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SMARTInkShape-1087">
              <a:extLst>
                <a:ext uri="{FF2B5EF4-FFF2-40B4-BE49-F238E27FC236}">
                  <a16:creationId xmlns:a16="http://schemas.microsoft.com/office/drawing/2014/main" id="{4426DB1B-A198-4115-B6FC-D9F05B27373B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954316" y="2165485"/>
              <a:ext cx="139563" cy="195438"/>
            </a:xfrm>
            <a:custGeom>
              <a:avLst/>
              <a:gdLst/>
              <a:ahLst/>
              <a:cxnLst/>
              <a:rect l="0" t="0" r="0" b="0"/>
              <a:pathLst>
                <a:path w="139563" h="195438">
                  <a:moveTo>
                    <a:pt x="44347" y="50665"/>
                  </a:moveTo>
                  <a:lnTo>
                    <a:pt x="44347" y="50665"/>
                  </a:lnTo>
                  <a:lnTo>
                    <a:pt x="38879" y="50665"/>
                  </a:lnTo>
                  <a:lnTo>
                    <a:pt x="34887" y="54036"/>
                  </a:lnTo>
                  <a:lnTo>
                    <a:pt x="33087" y="59454"/>
                  </a:lnTo>
                  <a:lnTo>
                    <a:pt x="31581" y="65860"/>
                  </a:lnTo>
                  <a:lnTo>
                    <a:pt x="15362" y="97434"/>
                  </a:lnTo>
                  <a:lnTo>
                    <a:pt x="1073" y="143801"/>
                  </a:lnTo>
                  <a:lnTo>
                    <a:pt x="0" y="160360"/>
                  </a:lnTo>
                  <a:lnTo>
                    <a:pt x="6370" y="181288"/>
                  </a:lnTo>
                  <a:lnTo>
                    <a:pt x="15008" y="192402"/>
                  </a:lnTo>
                  <a:lnTo>
                    <a:pt x="19077" y="194798"/>
                  </a:lnTo>
                  <a:lnTo>
                    <a:pt x="21150" y="195437"/>
                  </a:lnTo>
                  <a:lnTo>
                    <a:pt x="27217" y="194266"/>
                  </a:lnTo>
                  <a:lnTo>
                    <a:pt x="61575" y="181594"/>
                  </a:lnTo>
                  <a:lnTo>
                    <a:pt x="74067" y="172087"/>
                  </a:lnTo>
                  <a:lnTo>
                    <a:pt x="102913" y="137253"/>
                  </a:lnTo>
                  <a:lnTo>
                    <a:pt x="128020" y="92046"/>
                  </a:lnTo>
                  <a:lnTo>
                    <a:pt x="136578" y="69814"/>
                  </a:lnTo>
                  <a:lnTo>
                    <a:pt x="139562" y="23807"/>
                  </a:lnTo>
                  <a:lnTo>
                    <a:pt x="135818" y="17327"/>
                  </a:lnTo>
                  <a:lnTo>
                    <a:pt x="125288" y="5039"/>
                  </a:lnTo>
                  <a:lnTo>
                    <a:pt x="118891" y="2165"/>
                  </a:lnTo>
                  <a:lnTo>
                    <a:pt x="90816" y="0"/>
                  </a:lnTo>
                  <a:lnTo>
                    <a:pt x="60037" y="14183"/>
                  </a:lnTo>
                  <a:lnTo>
                    <a:pt x="37997" y="3161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SMARTInkShape-1088">
              <a:extLst>
                <a:ext uri="{FF2B5EF4-FFF2-40B4-BE49-F238E27FC236}">
                  <a16:creationId xmlns:a16="http://schemas.microsoft.com/office/drawing/2014/main" id="{6FC6D2AA-B6CD-45B5-8ECB-DBA09F915015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682075" y="2193748"/>
              <a:ext cx="183239" cy="228992"/>
            </a:xfrm>
            <a:custGeom>
              <a:avLst/>
              <a:gdLst/>
              <a:ahLst/>
              <a:cxnLst/>
              <a:rect l="0" t="0" r="0" b="0"/>
              <a:pathLst>
                <a:path w="183239" h="228992">
                  <a:moveTo>
                    <a:pt x="30838" y="111302"/>
                  </a:moveTo>
                  <a:lnTo>
                    <a:pt x="30838" y="111302"/>
                  </a:lnTo>
                  <a:lnTo>
                    <a:pt x="30838" y="116769"/>
                  </a:lnTo>
                  <a:lnTo>
                    <a:pt x="30132" y="117064"/>
                  </a:lnTo>
                  <a:lnTo>
                    <a:pt x="25370" y="117574"/>
                  </a:lnTo>
                  <a:lnTo>
                    <a:pt x="24880" y="119499"/>
                  </a:lnTo>
                  <a:lnTo>
                    <a:pt x="24565" y="123113"/>
                  </a:lnTo>
                  <a:lnTo>
                    <a:pt x="20139" y="128896"/>
                  </a:lnTo>
                  <a:lnTo>
                    <a:pt x="19027" y="132762"/>
                  </a:lnTo>
                  <a:lnTo>
                    <a:pt x="17607" y="145357"/>
                  </a:lnTo>
                  <a:lnTo>
                    <a:pt x="8027" y="169250"/>
                  </a:lnTo>
                  <a:lnTo>
                    <a:pt x="0" y="213749"/>
                  </a:lnTo>
                  <a:lnTo>
                    <a:pt x="401" y="216289"/>
                  </a:lnTo>
                  <a:lnTo>
                    <a:pt x="4902" y="225397"/>
                  </a:lnTo>
                  <a:lnTo>
                    <a:pt x="5200" y="228568"/>
                  </a:lnTo>
                  <a:lnTo>
                    <a:pt x="5984" y="228991"/>
                  </a:lnTo>
                  <a:lnTo>
                    <a:pt x="7213" y="228567"/>
                  </a:lnTo>
                  <a:lnTo>
                    <a:pt x="14891" y="222405"/>
                  </a:lnTo>
                  <a:lnTo>
                    <a:pt x="26691" y="201852"/>
                  </a:lnTo>
                  <a:lnTo>
                    <a:pt x="45035" y="155368"/>
                  </a:lnTo>
                  <a:lnTo>
                    <a:pt x="64799" y="111280"/>
                  </a:lnTo>
                  <a:lnTo>
                    <a:pt x="76770" y="87779"/>
                  </a:lnTo>
                  <a:lnTo>
                    <a:pt x="86545" y="71877"/>
                  </a:lnTo>
                  <a:lnTo>
                    <a:pt x="95792" y="55641"/>
                  </a:lnTo>
                  <a:lnTo>
                    <a:pt x="134451" y="8586"/>
                  </a:lnTo>
                  <a:lnTo>
                    <a:pt x="138742" y="5678"/>
                  </a:lnTo>
                  <a:lnTo>
                    <a:pt x="143000" y="3680"/>
                  </a:lnTo>
                  <a:lnTo>
                    <a:pt x="147245" y="441"/>
                  </a:lnTo>
                  <a:lnTo>
                    <a:pt x="148659" y="0"/>
                  </a:lnTo>
                  <a:lnTo>
                    <a:pt x="149602" y="412"/>
                  </a:lnTo>
                  <a:lnTo>
                    <a:pt x="150230" y="1392"/>
                  </a:lnTo>
                  <a:lnTo>
                    <a:pt x="151355" y="2045"/>
                  </a:lnTo>
                  <a:lnTo>
                    <a:pt x="154486" y="2771"/>
                  </a:lnTo>
                  <a:lnTo>
                    <a:pt x="158229" y="6857"/>
                  </a:lnTo>
                  <a:lnTo>
                    <a:pt x="161539" y="12671"/>
                  </a:lnTo>
                  <a:lnTo>
                    <a:pt x="169059" y="40612"/>
                  </a:lnTo>
                  <a:lnTo>
                    <a:pt x="169175" y="50251"/>
                  </a:lnTo>
                  <a:lnTo>
                    <a:pt x="164541" y="94277"/>
                  </a:lnTo>
                  <a:lnTo>
                    <a:pt x="164201" y="138402"/>
                  </a:lnTo>
                  <a:lnTo>
                    <a:pt x="164189" y="156560"/>
                  </a:lnTo>
                  <a:lnTo>
                    <a:pt x="166070" y="161520"/>
                  </a:lnTo>
                  <a:lnTo>
                    <a:pt x="169655" y="167083"/>
                  </a:lnTo>
                  <a:lnTo>
                    <a:pt x="172027" y="167844"/>
                  </a:lnTo>
                  <a:lnTo>
                    <a:pt x="183238" y="16845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SMARTInkShape-Group263">
            <a:extLst>
              <a:ext uri="{FF2B5EF4-FFF2-40B4-BE49-F238E27FC236}">
                <a16:creationId xmlns:a16="http://schemas.microsoft.com/office/drawing/2014/main" id="{68C1966E-033F-4C6F-8FFF-D887AB06D0CF}"/>
              </a:ext>
            </a:extLst>
          </p:cNvPr>
          <p:cNvGrpSpPr/>
          <p:nvPr/>
        </p:nvGrpSpPr>
        <p:grpSpPr>
          <a:xfrm>
            <a:off x="8027841" y="1219223"/>
            <a:ext cx="1781323" cy="565128"/>
            <a:chOff x="8027841" y="1219223"/>
            <a:chExt cx="1781323" cy="565128"/>
          </a:xfrm>
        </p:grpSpPr>
        <p:sp>
          <p:nvSpPr>
            <p:cNvPr id="232" name="SMARTInkShape-1089">
              <a:extLst>
                <a:ext uri="{FF2B5EF4-FFF2-40B4-BE49-F238E27FC236}">
                  <a16:creationId xmlns:a16="http://schemas.microsoft.com/office/drawing/2014/main" id="{EFC2033D-33FD-4023-B032-FE91D827900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809163" y="1587500"/>
              <a:ext cx="1" cy="6351"/>
            </a:xfrm>
            <a:custGeom>
              <a:avLst/>
              <a:gdLst/>
              <a:ahLst/>
              <a:cxnLst/>
              <a:rect l="0" t="0" r="0" b="0"/>
              <a:pathLst>
                <a:path w="1" h="6351">
                  <a:moveTo>
                    <a:pt x="0" y="0"/>
                  </a:moveTo>
                  <a:lnTo>
                    <a:pt x="0" y="0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SMARTInkShape-1090">
              <a:extLst>
                <a:ext uri="{FF2B5EF4-FFF2-40B4-BE49-F238E27FC236}">
                  <a16:creationId xmlns:a16="http://schemas.microsoft.com/office/drawing/2014/main" id="{A242C65A-87D4-44EB-99B8-A6FABF84DAB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802813" y="1308100"/>
              <a:ext cx="6160" cy="19051"/>
            </a:xfrm>
            <a:custGeom>
              <a:avLst/>
              <a:gdLst/>
              <a:ahLst/>
              <a:cxnLst/>
              <a:rect l="0" t="0" r="0" b="0"/>
              <a:pathLst>
                <a:path w="6160" h="19051">
                  <a:moveTo>
                    <a:pt x="0" y="0"/>
                  </a:moveTo>
                  <a:lnTo>
                    <a:pt x="0" y="0"/>
                  </a:lnTo>
                  <a:lnTo>
                    <a:pt x="5467" y="0"/>
                  </a:lnTo>
                  <a:lnTo>
                    <a:pt x="2516" y="0"/>
                  </a:lnTo>
                  <a:lnTo>
                    <a:pt x="6159" y="0"/>
                  </a:lnTo>
                  <a:lnTo>
                    <a:pt x="2922" y="0"/>
                  </a:lnTo>
                  <a:lnTo>
                    <a:pt x="2653" y="706"/>
                  </a:lnTo>
                  <a:lnTo>
                    <a:pt x="5723" y="5467"/>
                  </a:lnTo>
                  <a:lnTo>
                    <a:pt x="4189" y="7839"/>
                  </a:lnTo>
                  <a:lnTo>
                    <a:pt x="2793" y="9460"/>
                  </a:lnTo>
                  <a:lnTo>
                    <a:pt x="1241" y="13141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SMARTInkShape-1091">
              <a:extLst>
                <a:ext uri="{FF2B5EF4-FFF2-40B4-BE49-F238E27FC236}">
                  <a16:creationId xmlns:a16="http://schemas.microsoft.com/office/drawing/2014/main" id="{45FE3F68-2BB0-4484-B5D8-C477E3CB06F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428163" y="1250950"/>
              <a:ext cx="168596" cy="533401"/>
            </a:xfrm>
            <a:custGeom>
              <a:avLst/>
              <a:gdLst/>
              <a:ahLst/>
              <a:cxnLst/>
              <a:rect l="0" t="0" r="0" b="0"/>
              <a:pathLst>
                <a:path w="168596" h="533401">
                  <a:moveTo>
                    <a:pt x="82550" y="0"/>
                  </a:moveTo>
                  <a:lnTo>
                    <a:pt x="82550" y="0"/>
                  </a:lnTo>
                  <a:lnTo>
                    <a:pt x="91388" y="0"/>
                  </a:lnTo>
                  <a:lnTo>
                    <a:pt x="95415" y="1882"/>
                  </a:lnTo>
                  <a:lnTo>
                    <a:pt x="111630" y="10831"/>
                  </a:lnTo>
                  <a:lnTo>
                    <a:pt x="127385" y="18418"/>
                  </a:lnTo>
                  <a:lnTo>
                    <a:pt x="143826" y="37348"/>
                  </a:lnTo>
                  <a:lnTo>
                    <a:pt x="163580" y="77249"/>
                  </a:lnTo>
                  <a:lnTo>
                    <a:pt x="167247" y="94305"/>
                  </a:lnTo>
                  <a:lnTo>
                    <a:pt x="165733" y="134000"/>
                  </a:lnTo>
                  <a:lnTo>
                    <a:pt x="168595" y="175812"/>
                  </a:lnTo>
                  <a:lnTo>
                    <a:pt x="165817" y="218042"/>
                  </a:lnTo>
                  <a:lnTo>
                    <a:pt x="158473" y="260355"/>
                  </a:lnTo>
                  <a:lnTo>
                    <a:pt x="146857" y="302684"/>
                  </a:lnTo>
                  <a:lnTo>
                    <a:pt x="130974" y="345017"/>
                  </a:lnTo>
                  <a:lnTo>
                    <a:pt x="114249" y="385469"/>
                  </a:lnTo>
                  <a:lnTo>
                    <a:pt x="93126" y="428730"/>
                  </a:lnTo>
                  <a:lnTo>
                    <a:pt x="63369" y="473289"/>
                  </a:lnTo>
                  <a:lnTo>
                    <a:pt x="24110" y="520612"/>
                  </a:lnTo>
                  <a:lnTo>
                    <a:pt x="17065" y="527716"/>
                  </a:lnTo>
                  <a:lnTo>
                    <a:pt x="11583" y="530874"/>
                  </a:lnTo>
                  <a:lnTo>
                    <a:pt x="0" y="5334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SMARTInkShape-1092">
              <a:extLst>
                <a:ext uri="{FF2B5EF4-FFF2-40B4-BE49-F238E27FC236}">
                  <a16:creationId xmlns:a16="http://schemas.microsoft.com/office/drawing/2014/main" id="{8845F7CA-0B04-4EC9-9D48-8AB679EBB7F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118279" y="1436394"/>
              <a:ext cx="201926" cy="220957"/>
            </a:xfrm>
            <a:custGeom>
              <a:avLst/>
              <a:gdLst/>
              <a:ahLst/>
              <a:cxnLst/>
              <a:rect l="0" t="0" r="0" b="0"/>
              <a:pathLst>
                <a:path w="201926" h="220957">
                  <a:moveTo>
                    <a:pt x="195584" y="5056"/>
                  </a:moveTo>
                  <a:lnTo>
                    <a:pt x="195584" y="5056"/>
                  </a:lnTo>
                  <a:lnTo>
                    <a:pt x="174862" y="30"/>
                  </a:lnTo>
                  <a:lnTo>
                    <a:pt x="163796" y="0"/>
                  </a:lnTo>
                  <a:lnTo>
                    <a:pt x="132135" y="5930"/>
                  </a:lnTo>
                  <a:lnTo>
                    <a:pt x="88527" y="25729"/>
                  </a:lnTo>
                  <a:lnTo>
                    <a:pt x="43335" y="58036"/>
                  </a:lnTo>
                  <a:lnTo>
                    <a:pt x="26463" y="74919"/>
                  </a:lnTo>
                  <a:lnTo>
                    <a:pt x="1583" y="120767"/>
                  </a:lnTo>
                  <a:lnTo>
                    <a:pt x="0" y="126568"/>
                  </a:lnTo>
                  <a:lnTo>
                    <a:pt x="283" y="129103"/>
                  </a:lnTo>
                  <a:lnTo>
                    <a:pt x="9639" y="146930"/>
                  </a:lnTo>
                  <a:lnTo>
                    <a:pt x="13694" y="152307"/>
                  </a:lnTo>
                  <a:lnTo>
                    <a:pt x="17848" y="155168"/>
                  </a:lnTo>
                  <a:lnTo>
                    <a:pt x="22045" y="157145"/>
                  </a:lnTo>
                  <a:lnTo>
                    <a:pt x="26263" y="160375"/>
                  </a:lnTo>
                  <a:lnTo>
                    <a:pt x="39346" y="162789"/>
                  </a:lnTo>
                  <a:lnTo>
                    <a:pt x="57660" y="162900"/>
                  </a:lnTo>
                  <a:lnTo>
                    <a:pt x="88440" y="152252"/>
                  </a:lnTo>
                  <a:lnTo>
                    <a:pt x="132131" y="130551"/>
                  </a:lnTo>
                  <a:lnTo>
                    <a:pt x="176418" y="98836"/>
                  </a:lnTo>
                  <a:lnTo>
                    <a:pt x="189278" y="90541"/>
                  </a:lnTo>
                  <a:lnTo>
                    <a:pt x="194421" y="84321"/>
                  </a:lnTo>
                  <a:lnTo>
                    <a:pt x="199394" y="81459"/>
                  </a:lnTo>
                  <a:lnTo>
                    <a:pt x="201599" y="75908"/>
                  </a:lnTo>
                  <a:lnTo>
                    <a:pt x="201785" y="77233"/>
                  </a:lnTo>
                  <a:lnTo>
                    <a:pt x="201925" y="81021"/>
                  </a:lnTo>
                  <a:lnTo>
                    <a:pt x="195025" y="93159"/>
                  </a:lnTo>
                  <a:lnTo>
                    <a:pt x="177809" y="115375"/>
                  </a:lnTo>
                  <a:lnTo>
                    <a:pt x="157517" y="162378"/>
                  </a:lnTo>
                  <a:lnTo>
                    <a:pt x="147610" y="189149"/>
                  </a:lnTo>
                  <a:lnTo>
                    <a:pt x="144915" y="202673"/>
                  </a:lnTo>
                  <a:lnTo>
                    <a:pt x="138434" y="22095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SMARTInkShape-1093">
              <a:extLst>
                <a:ext uri="{FF2B5EF4-FFF2-40B4-BE49-F238E27FC236}">
                  <a16:creationId xmlns:a16="http://schemas.microsoft.com/office/drawing/2014/main" id="{3EC8C5D8-1CD4-4E97-B00E-430958B02A0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903481" y="1219223"/>
              <a:ext cx="257983" cy="501628"/>
            </a:xfrm>
            <a:custGeom>
              <a:avLst/>
              <a:gdLst/>
              <a:ahLst/>
              <a:cxnLst/>
              <a:rect l="0" t="0" r="0" b="0"/>
              <a:pathLst>
                <a:path w="257983" h="501628">
                  <a:moveTo>
                    <a:pt x="257982" y="6327"/>
                  </a:moveTo>
                  <a:lnTo>
                    <a:pt x="257982" y="6327"/>
                  </a:lnTo>
                  <a:lnTo>
                    <a:pt x="254611" y="2956"/>
                  </a:lnTo>
                  <a:lnTo>
                    <a:pt x="251074" y="1301"/>
                  </a:lnTo>
                  <a:lnTo>
                    <a:pt x="233173" y="0"/>
                  </a:lnTo>
                  <a:lnTo>
                    <a:pt x="225553" y="3750"/>
                  </a:lnTo>
                  <a:lnTo>
                    <a:pt x="181207" y="41006"/>
                  </a:lnTo>
                  <a:lnTo>
                    <a:pt x="144886" y="81502"/>
                  </a:lnTo>
                  <a:lnTo>
                    <a:pt x="109870" y="123142"/>
                  </a:lnTo>
                  <a:lnTo>
                    <a:pt x="81452" y="161354"/>
                  </a:lnTo>
                  <a:lnTo>
                    <a:pt x="57040" y="202074"/>
                  </a:lnTo>
                  <a:lnTo>
                    <a:pt x="36400" y="240950"/>
                  </a:lnTo>
                  <a:lnTo>
                    <a:pt x="20643" y="279280"/>
                  </a:lnTo>
                  <a:lnTo>
                    <a:pt x="5626" y="323416"/>
                  </a:lnTo>
                  <a:lnTo>
                    <a:pt x="0" y="353966"/>
                  </a:lnTo>
                  <a:lnTo>
                    <a:pt x="4850" y="394510"/>
                  </a:lnTo>
                  <a:lnTo>
                    <a:pt x="18850" y="440783"/>
                  </a:lnTo>
                  <a:lnTo>
                    <a:pt x="31905" y="457964"/>
                  </a:lnTo>
                  <a:lnTo>
                    <a:pt x="62236" y="481040"/>
                  </a:lnTo>
                  <a:lnTo>
                    <a:pt x="111932" y="50162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SMARTInkShape-1094">
              <a:extLst>
                <a:ext uri="{FF2B5EF4-FFF2-40B4-BE49-F238E27FC236}">
                  <a16:creationId xmlns:a16="http://schemas.microsoft.com/office/drawing/2014/main" id="{916BD5D8-90C3-440C-9DC9-F695FD102B9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527049" y="1530635"/>
              <a:ext cx="182571" cy="231474"/>
            </a:xfrm>
            <a:custGeom>
              <a:avLst/>
              <a:gdLst/>
              <a:ahLst/>
              <a:cxnLst/>
              <a:rect l="0" t="0" r="0" b="0"/>
              <a:pathLst>
                <a:path w="182571" h="231474">
                  <a:moveTo>
                    <a:pt x="43864" y="44165"/>
                  </a:moveTo>
                  <a:lnTo>
                    <a:pt x="43864" y="44165"/>
                  </a:lnTo>
                  <a:lnTo>
                    <a:pt x="59764" y="43460"/>
                  </a:lnTo>
                  <a:lnTo>
                    <a:pt x="82764" y="37698"/>
                  </a:lnTo>
                  <a:lnTo>
                    <a:pt x="84614" y="36326"/>
                  </a:lnTo>
                  <a:lnTo>
                    <a:pt x="85847" y="34706"/>
                  </a:lnTo>
                  <a:lnTo>
                    <a:pt x="90981" y="32905"/>
                  </a:lnTo>
                  <a:lnTo>
                    <a:pt x="109126" y="30949"/>
                  </a:lnTo>
                  <a:lnTo>
                    <a:pt x="121456" y="26476"/>
                  </a:lnTo>
                  <a:lnTo>
                    <a:pt x="140560" y="23353"/>
                  </a:lnTo>
                  <a:lnTo>
                    <a:pt x="152961" y="19671"/>
                  </a:lnTo>
                  <a:lnTo>
                    <a:pt x="168690" y="18113"/>
                  </a:lnTo>
                  <a:lnTo>
                    <a:pt x="175952" y="13305"/>
                  </a:lnTo>
                  <a:lnTo>
                    <a:pt x="182570" y="12493"/>
                  </a:lnTo>
                  <a:lnTo>
                    <a:pt x="181240" y="10568"/>
                  </a:lnTo>
                  <a:lnTo>
                    <a:pt x="178009" y="6955"/>
                  </a:lnTo>
                  <a:lnTo>
                    <a:pt x="170707" y="2958"/>
                  </a:lnTo>
                  <a:lnTo>
                    <a:pt x="156304" y="356"/>
                  </a:lnTo>
                  <a:lnTo>
                    <a:pt x="150752" y="0"/>
                  </a:lnTo>
                  <a:lnTo>
                    <a:pt x="104812" y="9182"/>
                  </a:lnTo>
                  <a:lnTo>
                    <a:pt x="74507" y="24341"/>
                  </a:lnTo>
                  <a:lnTo>
                    <a:pt x="51722" y="43049"/>
                  </a:lnTo>
                  <a:lnTo>
                    <a:pt x="20303" y="85642"/>
                  </a:lnTo>
                  <a:lnTo>
                    <a:pt x="15753" y="96466"/>
                  </a:lnTo>
                  <a:lnTo>
                    <a:pt x="12320" y="108332"/>
                  </a:lnTo>
                  <a:lnTo>
                    <a:pt x="3865" y="127618"/>
                  </a:lnTo>
                  <a:lnTo>
                    <a:pt x="0" y="160587"/>
                  </a:lnTo>
                  <a:lnTo>
                    <a:pt x="2958" y="178144"/>
                  </a:lnTo>
                  <a:lnTo>
                    <a:pt x="11674" y="193380"/>
                  </a:lnTo>
                  <a:lnTo>
                    <a:pt x="35545" y="219754"/>
                  </a:lnTo>
                  <a:lnTo>
                    <a:pt x="47692" y="224510"/>
                  </a:lnTo>
                  <a:lnTo>
                    <a:pt x="91771" y="231473"/>
                  </a:lnTo>
                  <a:lnTo>
                    <a:pt x="134910" y="229148"/>
                  </a:lnTo>
                  <a:lnTo>
                    <a:pt x="170864" y="22831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SMARTInkShape-1095">
              <a:extLst>
                <a:ext uri="{FF2B5EF4-FFF2-40B4-BE49-F238E27FC236}">
                  <a16:creationId xmlns:a16="http://schemas.microsoft.com/office/drawing/2014/main" id="{1E9F15F5-294F-4E51-B6AC-9F42976E6A59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285173" y="1492250"/>
              <a:ext cx="183593" cy="184141"/>
            </a:xfrm>
            <a:custGeom>
              <a:avLst/>
              <a:gdLst/>
              <a:ahLst/>
              <a:cxnLst/>
              <a:rect l="0" t="0" r="0" b="0"/>
              <a:pathLst>
                <a:path w="183593" h="184141">
                  <a:moveTo>
                    <a:pt x="114290" y="0"/>
                  </a:moveTo>
                  <a:lnTo>
                    <a:pt x="114290" y="0"/>
                  </a:lnTo>
                  <a:lnTo>
                    <a:pt x="92919" y="22782"/>
                  </a:lnTo>
                  <a:lnTo>
                    <a:pt x="68680" y="69996"/>
                  </a:lnTo>
                  <a:lnTo>
                    <a:pt x="38912" y="114698"/>
                  </a:lnTo>
                  <a:lnTo>
                    <a:pt x="15427" y="159340"/>
                  </a:lnTo>
                  <a:lnTo>
                    <a:pt x="1907" y="177587"/>
                  </a:lnTo>
                  <a:lnTo>
                    <a:pt x="0" y="184116"/>
                  </a:lnTo>
                  <a:lnTo>
                    <a:pt x="3363" y="184140"/>
                  </a:lnTo>
                  <a:lnTo>
                    <a:pt x="12200" y="180776"/>
                  </a:lnTo>
                  <a:lnTo>
                    <a:pt x="17881" y="175360"/>
                  </a:lnTo>
                  <a:lnTo>
                    <a:pt x="58484" y="132053"/>
                  </a:lnTo>
                  <a:lnTo>
                    <a:pt x="102768" y="96560"/>
                  </a:lnTo>
                  <a:lnTo>
                    <a:pt x="143033" y="66556"/>
                  </a:lnTo>
                  <a:lnTo>
                    <a:pt x="152214" y="62222"/>
                  </a:lnTo>
                  <a:lnTo>
                    <a:pt x="156545" y="59404"/>
                  </a:lnTo>
                  <a:lnTo>
                    <a:pt x="160822" y="58152"/>
                  </a:lnTo>
                  <a:lnTo>
                    <a:pt x="162244" y="58524"/>
                  </a:lnTo>
                  <a:lnTo>
                    <a:pt x="163193" y="59477"/>
                  </a:lnTo>
                  <a:lnTo>
                    <a:pt x="163825" y="60818"/>
                  </a:lnTo>
                  <a:lnTo>
                    <a:pt x="164952" y="61712"/>
                  </a:lnTo>
                  <a:lnTo>
                    <a:pt x="169909" y="63676"/>
                  </a:lnTo>
                  <a:lnTo>
                    <a:pt x="179983" y="72269"/>
                  </a:lnTo>
                  <a:lnTo>
                    <a:pt x="182292" y="76334"/>
                  </a:lnTo>
                  <a:lnTo>
                    <a:pt x="183592" y="84471"/>
                  </a:lnTo>
                  <a:lnTo>
                    <a:pt x="183412" y="116492"/>
                  </a:lnTo>
                  <a:lnTo>
                    <a:pt x="179064" y="128433"/>
                  </a:lnTo>
                  <a:lnTo>
                    <a:pt x="174012" y="137459"/>
                  </a:lnTo>
                  <a:lnTo>
                    <a:pt x="171469" y="169847"/>
                  </a:lnTo>
                  <a:lnTo>
                    <a:pt x="171440" y="17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SMARTInkShape-1096">
              <a:extLst>
                <a:ext uri="{FF2B5EF4-FFF2-40B4-BE49-F238E27FC236}">
                  <a16:creationId xmlns:a16="http://schemas.microsoft.com/office/drawing/2014/main" id="{FFECA8AA-34EA-4ED4-B75D-F63448B17B85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027841" y="1480893"/>
              <a:ext cx="230364" cy="192689"/>
            </a:xfrm>
            <a:custGeom>
              <a:avLst/>
              <a:gdLst/>
              <a:ahLst/>
              <a:cxnLst/>
              <a:rect l="0" t="0" r="0" b="0"/>
              <a:pathLst>
                <a:path w="230364" h="192689">
                  <a:moveTo>
                    <a:pt x="155722" y="11357"/>
                  </a:moveTo>
                  <a:lnTo>
                    <a:pt x="155722" y="11357"/>
                  </a:lnTo>
                  <a:lnTo>
                    <a:pt x="152350" y="7986"/>
                  </a:lnTo>
                  <a:lnTo>
                    <a:pt x="148814" y="6331"/>
                  </a:lnTo>
                  <a:lnTo>
                    <a:pt x="125329" y="5012"/>
                  </a:lnTo>
                  <a:lnTo>
                    <a:pt x="114653" y="5714"/>
                  </a:lnTo>
                  <a:lnTo>
                    <a:pt x="89325" y="16544"/>
                  </a:lnTo>
                  <a:lnTo>
                    <a:pt x="63461" y="35045"/>
                  </a:lnTo>
                  <a:lnTo>
                    <a:pt x="23730" y="79507"/>
                  </a:lnTo>
                  <a:lnTo>
                    <a:pt x="15214" y="90329"/>
                  </a:lnTo>
                  <a:lnTo>
                    <a:pt x="5880" y="116510"/>
                  </a:lnTo>
                  <a:lnTo>
                    <a:pt x="0" y="144469"/>
                  </a:lnTo>
                  <a:lnTo>
                    <a:pt x="1375" y="154244"/>
                  </a:lnTo>
                  <a:lnTo>
                    <a:pt x="6116" y="164309"/>
                  </a:lnTo>
                  <a:lnTo>
                    <a:pt x="21568" y="181807"/>
                  </a:lnTo>
                  <a:lnTo>
                    <a:pt x="27424" y="185891"/>
                  </a:lnTo>
                  <a:lnTo>
                    <a:pt x="33084" y="187705"/>
                  </a:lnTo>
                  <a:lnTo>
                    <a:pt x="60799" y="192688"/>
                  </a:lnTo>
                  <a:lnTo>
                    <a:pt x="92195" y="188149"/>
                  </a:lnTo>
                  <a:lnTo>
                    <a:pt x="135779" y="163450"/>
                  </a:lnTo>
                  <a:lnTo>
                    <a:pt x="181070" y="125267"/>
                  </a:lnTo>
                  <a:lnTo>
                    <a:pt x="200736" y="104544"/>
                  </a:lnTo>
                  <a:lnTo>
                    <a:pt x="228416" y="63893"/>
                  </a:lnTo>
                  <a:lnTo>
                    <a:pt x="230363" y="53756"/>
                  </a:lnTo>
                  <a:lnTo>
                    <a:pt x="229347" y="44077"/>
                  </a:lnTo>
                  <a:lnTo>
                    <a:pt x="226544" y="35777"/>
                  </a:lnTo>
                  <a:lnTo>
                    <a:pt x="220294" y="26432"/>
                  </a:lnTo>
                  <a:lnTo>
                    <a:pt x="205243" y="10250"/>
                  </a:lnTo>
                  <a:lnTo>
                    <a:pt x="191561" y="3189"/>
                  </a:lnTo>
                  <a:lnTo>
                    <a:pt x="174102" y="0"/>
                  </a:lnTo>
                  <a:lnTo>
                    <a:pt x="149239" y="3992"/>
                  </a:lnTo>
                  <a:lnTo>
                    <a:pt x="123945" y="13456"/>
                  </a:lnTo>
                  <a:lnTo>
                    <a:pt x="79522" y="3675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SMARTInkShape-Group264">
            <a:extLst>
              <a:ext uri="{FF2B5EF4-FFF2-40B4-BE49-F238E27FC236}">
                <a16:creationId xmlns:a16="http://schemas.microsoft.com/office/drawing/2014/main" id="{E40C88CF-CE9D-4A66-B1DF-7BF948727CE3}"/>
              </a:ext>
            </a:extLst>
          </p:cNvPr>
          <p:cNvGrpSpPr/>
          <p:nvPr/>
        </p:nvGrpSpPr>
        <p:grpSpPr>
          <a:xfrm>
            <a:off x="6856499" y="1333510"/>
            <a:ext cx="666665" cy="304781"/>
            <a:chOff x="6856499" y="1333510"/>
            <a:chExt cx="666665" cy="304781"/>
          </a:xfrm>
        </p:grpSpPr>
        <p:sp>
          <p:nvSpPr>
            <p:cNvPr id="241" name="SMARTInkShape-1097">
              <a:extLst>
                <a:ext uri="{FF2B5EF4-FFF2-40B4-BE49-F238E27FC236}">
                  <a16:creationId xmlns:a16="http://schemas.microsoft.com/office/drawing/2014/main" id="{529B329F-BF78-4A25-89FF-4E0D1B609A9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231063" y="1473200"/>
              <a:ext cx="190501" cy="95251"/>
            </a:xfrm>
            <a:custGeom>
              <a:avLst/>
              <a:gdLst/>
              <a:ahLst/>
              <a:cxnLst/>
              <a:rect l="0" t="0" r="0" b="0"/>
              <a:pathLst>
                <a:path w="190501" h="952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3763"/>
                  </a:lnTo>
                  <a:lnTo>
                    <a:pt x="11536" y="9434"/>
                  </a:lnTo>
                  <a:lnTo>
                    <a:pt x="54662" y="41777"/>
                  </a:lnTo>
                  <a:lnTo>
                    <a:pt x="98402" y="62217"/>
                  </a:lnTo>
                  <a:lnTo>
                    <a:pt x="139836" y="77634"/>
                  </a:lnTo>
                  <a:lnTo>
                    <a:pt x="190500" y="952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SMARTInkShape-1098">
              <a:extLst>
                <a:ext uri="{FF2B5EF4-FFF2-40B4-BE49-F238E27FC236}">
                  <a16:creationId xmlns:a16="http://schemas.microsoft.com/office/drawing/2014/main" id="{2BDDC9CA-0CC9-46FC-A620-60AB574B926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078663" y="1333510"/>
              <a:ext cx="444501" cy="303875"/>
            </a:xfrm>
            <a:custGeom>
              <a:avLst/>
              <a:gdLst/>
              <a:ahLst/>
              <a:cxnLst/>
              <a:rect l="0" t="0" r="0" b="0"/>
              <a:pathLst>
                <a:path w="444501" h="303875">
                  <a:moveTo>
                    <a:pt x="0" y="222240"/>
                  </a:moveTo>
                  <a:lnTo>
                    <a:pt x="0" y="222240"/>
                  </a:lnTo>
                  <a:lnTo>
                    <a:pt x="18919" y="222240"/>
                  </a:lnTo>
                  <a:lnTo>
                    <a:pt x="24400" y="220359"/>
                  </a:lnTo>
                  <a:lnTo>
                    <a:pt x="29189" y="217876"/>
                  </a:lnTo>
                  <a:lnTo>
                    <a:pt x="36557" y="216478"/>
                  </a:lnTo>
                  <a:lnTo>
                    <a:pt x="46658" y="215359"/>
                  </a:lnTo>
                  <a:lnTo>
                    <a:pt x="63381" y="208061"/>
                  </a:lnTo>
                  <a:lnTo>
                    <a:pt x="78309" y="194637"/>
                  </a:lnTo>
                  <a:lnTo>
                    <a:pt x="80665" y="190452"/>
                  </a:lnTo>
                  <a:lnTo>
                    <a:pt x="82418" y="186240"/>
                  </a:lnTo>
                  <a:lnTo>
                    <a:pt x="86666" y="179902"/>
                  </a:lnTo>
                  <a:lnTo>
                    <a:pt x="88605" y="172694"/>
                  </a:lnTo>
                  <a:lnTo>
                    <a:pt x="88813" y="168440"/>
                  </a:lnTo>
                  <a:lnTo>
                    <a:pt x="86979" y="164698"/>
                  </a:lnTo>
                  <a:lnTo>
                    <a:pt x="84518" y="160682"/>
                  </a:lnTo>
                  <a:lnTo>
                    <a:pt x="82427" y="154455"/>
                  </a:lnTo>
                  <a:lnTo>
                    <a:pt x="79438" y="150250"/>
                  </a:lnTo>
                  <a:lnTo>
                    <a:pt x="75757" y="147911"/>
                  </a:lnTo>
                  <a:lnTo>
                    <a:pt x="69922" y="146286"/>
                  </a:lnTo>
                  <a:lnTo>
                    <a:pt x="66824" y="146150"/>
                  </a:lnTo>
                  <a:lnTo>
                    <a:pt x="52857" y="151517"/>
                  </a:lnTo>
                  <a:lnTo>
                    <a:pt x="48038" y="155502"/>
                  </a:lnTo>
                  <a:lnTo>
                    <a:pt x="35926" y="176132"/>
                  </a:lnTo>
                  <a:lnTo>
                    <a:pt x="32574" y="197061"/>
                  </a:lnTo>
                  <a:lnTo>
                    <a:pt x="32528" y="228554"/>
                  </a:lnTo>
                  <a:lnTo>
                    <a:pt x="38928" y="255212"/>
                  </a:lnTo>
                  <a:lnTo>
                    <a:pt x="61972" y="282957"/>
                  </a:lnTo>
                  <a:lnTo>
                    <a:pt x="82150" y="296519"/>
                  </a:lnTo>
                  <a:lnTo>
                    <a:pt x="90663" y="297871"/>
                  </a:lnTo>
                  <a:lnTo>
                    <a:pt x="97444" y="298893"/>
                  </a:lnTo>
                  <a:lnTo>
                    <a:pt x="109797" y="303874"/>
                  </a:lnTo>
                  <a:lnTo>
                    <a:pt x="112004" y="303474"/>
                  </a:lnTo>
                  <a:lnTo>
                    <a:pt x="120503" y="298975"/>
                  </a:lnTo>
                  <a:lnTo>
                    <a:pt x="123642" y="298678"/>
                  </a:lnTo>
                  <a:lnTo>
                    <a:pt x="127389" y="296664"/>
                  </a:lnTo>
                  <a:lnTo>
                    <a:pt x="131405" y="294123"/>
                  </a:lnTo>
                  <a:lnTo>
                    <a:pt x="137634" y="291987"/>
                  </a:lnTo>
                  <a:lnTo>
                    <a:pt x="154518" y="277187"/>
                  </a:lnTo>
                  <a:lnTo>
                    <a:pt x="156869" y="273002"/>
                  </a:lnTo>
                  <a:lnTo>
                    <a:pt x="161749" y="261195"/>
                  </a:lnTo>
                  <a:lnTo>
                    <a:pt x="195419" y="215875"/>
                  </a:lnTo>
                  <a:lnTo>
                    <a:pt x="220888" y="169950"/>
                  </a:lnTo>
                  <a:lnTo>
                    <a:pt x="230078" y="153830"/>
                  </a:lnTo>
                  <a:lnTo>
                    <a:pt x="252248" y="120209"/>
                  </a:lnTo>
                  <a:lnTo>
                    <a:pt x="275934" y="76290"/>
                  </a:lnTo>
                  <a:lnTo>
                    <a:pt x="317513" y="31778"/>
                  </a:lnTo>
                  <a:lnTo>
                    <a:pt x="337874" y="13251"/>
                  </a:lnTo>
                  <a:lnTo>
                    <a:pt x="355158" y="1921"/>
                  </a:lnTo>
                  <a:lnTo>
                    <a:pt x="366124" y="244"/>
                  </a:lnTo>
                  <a:lnTo>
                    <a:pt x="379743" y="0"/>
                  </a:lnTo>
                  <a:lnTo>
                    <a:pt x="389728" y="8829"/>
                  </a:lnTo>
                  <a:lnTo>
                    <a:pt x="397279" y="21361"/>
                  </a:lnTo>
                  <a:lnTo>
                    <a:pt x="399934" y="29057"/>
                  </a:lnTo>
                  <a:lnTo>
                    <a:pt x="427573" y="65527"/>
                  </a:lnTo>
                  <a:lnTo>
                    <a:pt x="431803" y="67923"/>
                  </a:lnTo>
                  <a:lnTo>
                    <a:pt x="433918" y="68562"/>
                  </a:lnTo>
                  <a:lnTo>
                    <a:pt x="435329" y="69694"/>
                  </a:lnTo>
                  <a:lnTo>
                    <a:pt x="438019" y="73952"/>
                  </a:lnTo>
                  <a:lnTo>
                    <a:pt x="444500" y="7619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SMARTInkShape-1099">
              <a:extLst>
                <a:ext uri="{FF2B5EF4-FFF2-40B4-BE49-F238E27FC236}">
                  <a16:creationId xmlns:a16="http://schemas.microsoft.com/office/drawing/2014/main" id="{ED049192-0364-4627-A1F7-41E0460B88F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856499" y="1536700"/>
              <a:ext cx="95165" cy="82551"/>
            </a:xfrm>
            <a:custGeom>
              <a:avLst/>
              <a:gdLst/>
              <a:ahLst/>
              <a:cxnLst/>
              <a:rect l="0" t="0" r="0" b="0"/>
              <a:pathLst>
                <a:path w="95165" h="82551">
                  <a:moveTo>
                    <a:pt x="18964" y="0"/>
                  </a:moveTo>
                  <a:lnTo>
                    <a:pt x="18964" y="0"/>
                  </a:lnTo>
                  <a:lnTo>
                    <a:pt x="15592" y="3371"/>
                  </a:lnTo>
                  <a:lnTo>
                    <a:pt x="12056" y="5026"/>
                  </a:lnTo>
                  <a:lnTo>
                    <a:pt x="7408" y="6089"/>
                  </a:lnTo>
                  <a:lnTo>
                    <a:pt x="896" y="11794"/>
                  </a:lnTo>
                  <a:lnTo>
                    <a:pt x="351" y="14179"/>
                  </a:lnTo>
                  <a:lnTo>
                    <a:pt x="0" y="24830"/>
                  </a:lnTo>
                  <a:lnTo>
                    <a:pt x="1834" y="30556"/>
                  </a:lnTo>
                  <a:lnTo>
                    <a:pt x="4295" y="35453"/>
                  </a:lnTo>
                  <a:lnTo>
                    <a:pt x="5388" y="39981"/>
                  </a:lnTo>
                  <a:lnTo>
                    <a:pt x="12746" y="49868"/>
                  </a:lnTo>
                  <a:lnTo>
                    <a:pt x="43188" y="71887"/>
                  </a:lnTo>
                  <a:lnTo>
                    <a:pt x="89361" y="81887"/>
                  </a:lnTo>
                  <a:lnTo>
                    <a:pt x="95164" y="825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SMARTInkShape-1100">
              <a:extLst>
                <a:ext uri="{FF2B5EF4-FFF2-40B4-BE49-F238E27FC236}">
                  <a16:creationId xmlns:a16="http://schemas.microsoft.com/office/drawing/2014/main" id="{F3681969-62FF-4645-9FF2-228D930C861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932613" y="1366133"/>
              <a:ext cx="82544" cy="272158"/>
            </a:xfrm>
            <a:custGeom>
              <a:avLst/>
              <a:gdLst/>
              <a:ahLst/>
              <a:cxnLst/>
              <a:rect l="0" t="0" r="0" b="0"/>
              <a:pathLst>
                <a:path w="82544" h="272158">
                  <a:moveTo>
                    <a:pt x="76200" y="5467"/>
                  </a:moveTo>
                  <a:lnTo>
                    <a:pt x="76200" y="5467"/>
                  </a:lnTo>
                  <a:lnTo>
                    <a:pt x="76200" y="0"/>
                  </a:lnTo>
                  <a:lnTo>
                    <a:pt x="76200" y="4662"/>
                  </a:lnTo>
                  <a:lnTo>
                    <a:pt x="78081" y="5109"/>
                  </a:lnTo>
                  <a:lnTo>
                    <a:pt x="79571" y="5228"/>
                  </a:lnTo>
                  <a:lnTo>
                    <a:pt x="80564" y="6014"/>
                  </a:lnTo>
                  <a:lnTo>
                    <a:pt x="81667" y="8767"/>
                  </a:lnTo>
                  <a:lnTo>
                    <a:pt x="82543" y="47920"/>
                  </a:lnTo>
                  <a:lnTo>
                    <a:pt x="71566" y="94537"/>
                  </a:lnTo>
                  <a:lnTo>
                    <a:pt x="68477" y="111586"/>
                  </a:lnTo>
                  <a:lnTo>
                    <a:pt x="53568" y="158043"/>
                  </a:lnTo>
                  <a:lnTo>
                    <a:pt x="44054" y="200446"/>
                  </a:lnTo>
                  <a:lnTo>
                    <a:pt x="33597" y="232579"/>
                  </a:lnTo>
                  <a:lnTo>
                    <a:pt x="31288" y="249968"/>
                  </a:lnTo>
                  <a:lnTo>
                    <a:pt x="26772" y="259263"/>
                  </a:lnTo>
                  <a:lnTo>
                    <a:pt x="25400" y="272157"/>
                  </a:lnTo>
                  <a:lnTo>
                    <a:pt x="22029" y="268793"/>
                  </a:lnTo>
                  <a:lnTo>
                    <a:pt x="20373" y="265258"/>
                  </a:lnTo>
                  <a:lnTo>
                    <a:pt x="19932" y="263328"/>
                  </a:lnTo>
                  <a:lnTo>
                    <a:pt x="0" y="23406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6" name="SMARTInkShape-1101">
            <a:extLst>
              <a:ext uri="{FF2B5EF4-FFF2-40B4-BE49-F238E27FC236}">
                <a16:creationId xmlns:a16="http://schemas.microsoft.com/office/drawing/2014/main" id="{BCE0406D-B1DC-4D72-B6F6-594DD46EE4F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427663" y="1263650"/>
            <a:ext cx="500356" cy="4762501"/>
          </a:xfrm>
          <a:custGeom>
            <a:avLst/>
            <a:gdLst/>
            <a:ahLst/>
            <a:cxnLst/>
            <a:rect l="0" t="0" r="0" b="0"/>
            <a:pathLst>
              <a:path w="500356" h="4762501">
                <a:moveTo>
                  <a:pt x="495300" y="0"/>
                </a:moveTo>
                <a:lnTo>
                  <a:pt x="495300" y="0"/>
                </a:lnTo>
                <a:lnTo>
                  <a:pt x="496005" y="41723"/>
                </a:lnTo>
                <a:lnTo>
                  <a:pt x="500355" y="87993"/>
                </a:lnTo>
                <a:lnTo>
                  <a:pt x="496507" y="129539"/>
                </a:lnTo>
                <a:lnTo>
                  <a:pt x="493776" y="167734"/>
                </a:lnTo>
                <a:lnTo>
                  <a:pt x="488498" y="210330"/>
                </a:lnTo>
                <a:lnTo>
                  <a:pt x="482466" y="256113"/>
                </a:lnTo>
                <a:lnTo>
                  <a:pt x="476896" y="289511"/>
                </a:lnTo>
                <a:lnTo>
                  <a:pt x="467364" y="325522"/>
                </a:lnTo>
                <a:lnTo>
                  <a:pt x="457954" y="364574"/>
                </a:lnTo>
                <a:lnTo>
                  <a:pt x="449068" y="405450"/>
                </a:lnTo>
                <a:lnTo>
                  <a:pt x="440415" y="447135"/>
                </a:lnTo>
                <a:lnTo>
                  <a:pt x="431866" y="489180"/>
                </a:lnTo>
                <a:lnTo>
                  <a:pt x="423362" y="531386"/>
                </a:lnTo>
                <a:lnTo>
                  <a:pt x="414879" y="573662"/>
                </a:lnTo>
                <a:lnTo>
                  <a:pt x="408287" y="617852"/>
                </a:lnTo>
                <a:lnTo>
                  <a:pt x="402299" y="663362"/>
                </a:lnTo>
                <a:lnTo>
                  <a:pt x="394935" y="709459"/>
                </a:lnTo>
                <a:lnTo>
                  <a:pt x="388839" y="755817"/>
                </a:lnTo>
                <a:lnTo>
                  <a:pt x="384484" y="802997"/>
                </a:lnTo>
                <a:lnTo>
                  <a:pt x="383322" y="827431"/>
                </a:lnTo>
                <a:lnTo>
                  <a:pt x="382548" y="852187"/>
                </a:lnTo>
                <a:lnTo>
                  <a:pt x="380621" y="876453"/>
                </a:lnTo>
                <a:lnTo>
                  <a:pt x="377925" y="900391"/>
                </a:lnTo>
                <a:lnTo>
                  <a:pt x="374716" y="924110"/>
                </a:lnTo>
                <a:lnTo>
                  <a:pt x="371872" y="948390"/>
                </a:lnTo>
                <a:lnTo>
                  <a:pt x="369270" y="973044"/>
                </a:lnTo>
                <a:lnTo>
                  <a:pt x="366830" y="997946"/>
                </a:lnTo>
                <a:lnTo>
                  <a:pt x="364497" y="1023719"/>
                </a:lnTo>
                <a:lnTo>
                  <a:pt x="362237" y="1050074"/>
                </a:lnTo>
                <a:lnTo>
                  <a:pt x="360024" y="1076816"/>
                </a:lnTo>
                <a:lnTo>
                  <a:pt x="357138" y="1102405"/>
                </a:lnTo>
                <a:lnTo>
                  <a:pt x="353803" y="1127226"/>
                </a:lnTo>
                <a:lnTo>
                  <a:pt x="350169" y="1151534"/>
                </a:lnTo>
                <a:lnTo>
                  <a:pt x="347040" y="1176911"/>
                </a:lnTo>
                <a:lnTo>
                  <a:pt x="344249" y="1203002"/>
                </a:lnTo>
                <a:lnTo>
                  <a:pt x="341683" y="1229568"/>
                </a:lnTo>
                <a:lnTo>
                  <a:pt x="339266" y="1255745"/>
                </a:lnTo>
                <a:lnTo>
                  <a:pt x="336949" y="1281664"/>
                </a:lnTo>
                <a:lnTo>
                  <a:pt x="334700" y="1307409"/>
                </a:lnTo>
                <a:lnTo>
                  <a:pt x="331789" y="1333745"/>
                </a:lnTo>
                <a:lnTo>
                  <a:pt x="328436" y="1360474"/>
                </a:lnTo>
                <a:lnTo>
                  <a:pt x="324791" y="1387466"/>
                </a:lnTo>
                <a:lnTo>
                  <a:pt x="320949" y="1414633"/>
                </a:lnTo>
                <a:lnTo>
                  <a:pt x="316977" y="1441916"/>
                </a:lnTo>
                <a:lnTo>
                  <a:pt x="312918" y="1469278"/>
                </a:lnTo>
                <a:lnTo>
                  <a:pt x="308801" y="1497396"/>
                </a:lnTo>
                <a:lnTo>
                  <a:pt x="304644" y="1526020"/>
                </a:lnTo>
                <a:lnTo>
                  <a:pt x="300463" y="1554980"/>
                </a:lnTo>
                <a:lnTo>
                  <a:pt x="296264" y="1584164"/>
                </a:lnTo>
                <a:lnTo>
                  <a:pt x="292053" y="1613498"/>
                </a:lnTo>
                <a:lnTo>
                  <a:pt x="287835" y="1642932"/>
                </a:lnTo>
                <a:lnTo>
                  <a:pt x="283612" y="1672433"/>
                </a:lnTo>
                <a:lnTo>
                  <a:pt x="279386" y="1701977"/>
                </a:lnTo>
                <a:lnTo>
                  <a:pt x="275157" y="1731551"/>
                </a:lnTo>
                <a:lnTo>
                  <a:pt x="270927" y="1761145"/>
                </a:lnTo>
                <a:lnTo>
                  <a:pt x="266695" y="1790753"/>
                </a:lnTo>
                <a:lnTo>
                  <a:pt x="262463" y="1820368"/>
                </a:lnTo>
                <a:lnTo>
                  <a:pt x="257525" y="1850696"/>
                </a:lnTo>
                <a:lnTo>
                  <a:pt x="252117" y="1881497"/>
                </a:lnTo>
                <a:lnTo>
                  <a:pt x="246395" y="1912615"/>
                </a:lnTo>
                <a:lnTo>
                  <a:pt x="241874" y="1943943"/>
                </a:lnTo>
                <a:lnTo>
                  <a:pt x="238154" y="1975412"/>
                </a:lnTo>
                <a:lnTo>
                  <a:pt x="234970" y="2006975"/>
                </a:lnTo>
                <a:lnTo>
                  <a:pt x="230730" y="2039305"/>
                </a:lnTo>
                <a:lnTo>
                  <a:pt x="225786" y="2072148"/>
                </a:lnTo>
                <a:lnTo>
                  <a:pt x="220374" y="2105332"/>
                </a:lnTo>
                <a:lnTo>
                  <a:pt x="214649" y="2139449"/>
                </a:lnTo>
                <a:lnTo>
                  <a:pt x="208716" y="2174188"/>
                </a:lnTo>
                <a:lnTo>
                  <a:pt x="202644" y="2209342"/>
                </a:lnTo>
                <a:lnTo>
                  <a:pt x="197185" y="2243362"/>
                </a:lnTo>
                <a:lnTo>
                  <a:pt x="192134" y="2276625"/>
                </a:lnTo>
                <a:lnTo>
                  <a:pt x="187356" y="2309383"/>
                </a:lnTo>
                <a:lnTo>
                  <a:pt x="182759" y="2341100"/>
                </a:lnTo>
                <a:lnTo>
                  <a:pt x="178284" y="2372122"/>
                </a:lnTo>
                <a:lnTo>
                  <a:pt x="173889" y="2402682"/>
                </a:lnTo>
                <a:lnTo>
                  <a:pt x="170253" y="2432227"/>
                </a:lnTo>
                <a:lnTo>
                  <a:pt x="167125" y="2461096"/>
                </a:lnTo>
                <a:lnTo>
                  <a:pt x="164333" y="2489514"/>
                </a:lnTo>
                <a:lnTo>
                  <a:pt x="161061" y="2518337"/>
                </a:lnTo>
                <a:lnTo>
                  <a:pt x="157468" y="2547430"/>
                </a:lnTo>
                <a:lnTo>
                  <a:pt x="153662" y="2576704"/>
                </a:lnTo>
                <a:lnTo>
                  <a:pt x="150419" y="2606802"/>
                </a:lnTo>
                <a:lnTo>
                  <a:pt x="147551" y="2637451"/>
                </a:lnTo>
                <a:lnTo>
                  <a:pt x="144934" y="2668468"/>
                </a:lnTo>
                <a:lnTo>
                  <a:pt x="143189" y="2699023"/>
                </a:lnTo>
                <a:lnTo>
                  <a:pt x="142026" y="2729271"/>
                </a:lnTo>
                <a:lnTo>
                  <a:pt x="141251" y="2759314"/>
                </a:lnTo>
                <a:lnTo>
                  <a:pt x="139322" y="2789220"/>
                </a:lnTo>
                <a:lnTo>
                  <a:pt x="136626" y="2819036"/>
                </a:lnTo>
                <a:lnTo>
                  <a:pt x="133417" y="2848791"/>
                </a:lnTo>
                <a:lnTo>
                  <a:pt x="131278" y="2878505"/>
                </a:lnTo>
                <a:lnTo>
                  <a:pt x="129852" y="2908192"/>
                </a:lnTo>
                <a:lnTo>
                  <a:pt x="128901" y="2937862"/>
                </a:lnTo>
                <a:lnTo>
                  <a:pt x="126856" y="2967519"/>
                </a:lnTo>
                <a:lnTo>
                  <a:pt x="124081" y="2997168"/>
                </a:lnTo>
                <a:lnTo>
                  <a:pt x="120821" y="3026812"/>
                </a:lnTo>
                <a:lnTo>
                  <a:pt x="117942" y="3057158"/>
                </a:lnTo>
                <a:lnTo>
                  <a:pt x="115316" y="3087972"/>
                </a:lnTo>
                <a:lnTo>
                  <a:pt x="112861" y="3119098"/>
                </a:lnTo>
                <a:lnTo>
                  <a:pt x="111224" y="3149021"/>
                </a:lnTo>
                <a:lnTo>
                  <a:pt x="110132" y="3178142"/>
                </a:lnTo>
                <a:lnTo>
                  <a:pt x="109405" y="3206728"/>
                </a:lnTo>
                <a:lnTo>
                  <a:pt x="108214" y="3235663"/>
                </a:lnTo>
                <a:lnTo>
                  <a:pt x="106715" y="3264831"/>
                </a:lnTo>
                <a:lnTo>
                  <a:pt x="105010" y="3294154"/>
                </a:lnTo>
                <a:lnTo>
                  <a:pt x="103168" y="3323580"/>
                </a:lnTo>
                <a:lnTo>
                  <a:pt x="101234" y="3353076"/>
                </a:lnTo>
                <a:lnTo>
                  <a:pt x="99239" y="3382618"/>
                </a:lnTo>
                <a:lnTo>
                  <a:pt x="97204" y="3411484"/>
                </a:lnTo>
                <a:lnTo>
                  <a:pt x="95141" y="3439900"/>
                </a:lnTo>
                <a:lnTo>
                  <a:pt x="93060" y="3468017"/>
                </a:lnTo>
                <a:lnTo>
                  <a:pt x="91673" y="3495228"/>
                </a:lnTo>
                <a:lnTo>
                  <a:pt x="90749" y="3521835"/>
                </a:lnTo>
                <a:lnTo>
                  <a:pt x="90132" y="3548040"/>
                </a:lnTo>
                <a:lnTo>
                  <a:pt x="89016" y="3573977"/>
                </a:lnTo>
                <a:lnTo>
                  <a:pt x="87566" y="3599735"/>
                </a:lnTo>
                <a:lnTo>
                  <a:pt x="85894" y="3625373"/>
                </a:lnTo>
                <a:lnTo>
                  <a:pt x="84073" y="3650226"/>
                </a:lnTo>
                <a:lnTo>
                  <a:pt x="82155" y="3674557"/>
                </a:lnTo>
                <a:lnTo>
                  <a:pt x="80170" y="3698538"/>
                </a:lnTo>
                <a:lnTo>
                  <a:pt x="78141" y="3722992"/>
                </a:lnTo>
                <a:lnTo>
                  <a:pt x="76083" y="3747762"/>
                </a:lnTo>
                <a:lnTo>
                  <a:pt x="74005" y="3772741"/>
                </a:lnTo>
                <a:lnTo>
                  <a:pt x="72620" y="3797155"/>
                </a:lnTo>
                <a:lnTo>
                  <a:pt x="71696" y="3821192"/>
                </a:lnTo>
                <a:lnTo>
                  <a:pt x="69965" y="3868596"/>
                </a:lnTo>
                <a:lnTo>
                  <a:pt x="66843" y="3915535"/>
                </a:lnTo>
                <a:lnTo>
                  <a:pt x="64986" y="3960386"/>
                </a:lnTo>
                <a:lnTo>
                  <a:pt x="63455" y="4003133"/>
                </a:lnTo>
                <a:lnTo>
                  <a:pt x="60422" y="4043298"/>
                </a:lnTo>
                <a:lnTo>
                  <a:pt x="56723" y="4080434"/>
                </a:lnTo>
                <a:lnTo>
                  <a:pt x="53432" y="4116460"/>
                </a:lnTo>
                <a:lnTo>
                  <a:pt x="51970" y="4153638"/>
                </a:lnTo>
                <a:lnTo>
                  <a:pt x="51319" y="4187565"/>
                </a:lnTo>
                <a:lnTo>
                  <a:pt x="49072" y="4234433"/>
                </a:lnTo>
                <a:lnTo>
                  <a:pt x="45819" y="4277717"/>
                </a:lnTo>
                <a:lnTo>
                  <a:pt x="44855" y="4315472"/>
                </a:lnTo>
                <a:lnTo>
                  <a:pt x="41159" y="4359834"/>
                </a:lnTo>
                <a:lnTo>
                  <a:pt x="38704" y="4401863"/>
                </a:lnTo>
                <a:lnTo>
                  <a:pt x="36337" y="4439955"/>
                </a:lnTo>
                <a:lnTo>
                  <a:pt x="31648" y="4485963"/>
                </a:lnTo>
                <a:lnTo>
                  <a:pt x="26041" y="4532314"/>
                </a:lnTo>
                <a:lnTo>
                  <a:pt x="25484" y="4574187"/>
                </a:lnTo>
                <a:lnTo>
                  <a:pt x="19940" y="4619456"/>
                </a:lnTo>
                <a:lnTo>
                  <a:pt x="14141" y="4661017"/>
                </a:lnTo>
                <a:lnTo>
                  <a:pt x="8525" y="4703249"/>
                </a:lnTo>
                <a:lnTo>
                  <a:pt x="3265" y="4745569"/>
                </a:lnTo>
                <a:lnTo>
                  <a:pt x="0" y="476250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SMARTInkShape-Group266">
            <a:extLst>
              <a:ext uri="{FF2B5EF4-FFF2-40B4-BE49-F238E27FC236}">
                <a16:creationId xmlns:a16="http://schemas.microsoft.com/office/drawing/2014/main" id="{A2DC1A7F-8F9E-4C3D-B17C-D74E9B60F434}"/>
              </a:ext>
            </a:extLst>
          </p:cNvPr>
          <p:cNvGrpSpPr/>
          <p:nvPr/>
        </p:nvGrpSpPr>
        <p:grpSpPr>
          <a:xfrm>
            <a:off x="2436946" y="1543050"/>
            <a:ext cx="2209668" cy="406401"/>
            <a:chOff x="2436946" y="1543050"/>
            <a:chExt cx="2209668" cy="406401"/>
          </a:xfrm>
        </p:grpSpPr>
        <p:sp>
          <p:nvSpPr>
            <p:cNvPr id="247" name="SMARTInkShape-1102">
              <a:extLst>
                <a:ext uri="{FF2B5EF4-FFF2-40B4-BE49-F238E27FC236}">
                  <a16:creationId xmlns:a16="http://schemas.microsoft.com/office/drawing/2014/main" id="{FB1D05AB-D767-430F-A267-A254C8EDA07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602163" y="179705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SMARTInkShape-1103">
              <a:extLst>
                <a:ext uri="{FF2B5EF4-FFF2-40B4-BE49-F238E27FC236}">
                  <a16:creationId xmlns:a16="http://schemas.microsoft.com/office/drawing/2014/main" id="{FC67F927-513E-4995-85E9-2784DEDA7C5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641145" y="1638300"/>
              <a:ext cx="5469" cy="12701"/>
            </a:xfrm>
            <a:custGeom>
              <a:avLst/>
              <a:gdLst/>
              <a:ahLst/>
              <a:cxnLst/>
              <a:rect l="0" t="0" r="0" b="0"/>
              <a:pathLst>
                <a:path w="5469" h="12701">
                  <a:moveTo>
                    <a:pt x="5468" y="0"/>
                  </a:moveTo>
                  <a:lnTo>
                    <a:pt x="5468" y="0"/>
                  </a:lnTo>
                  <a:lnTo>
                    <a:pt x="0" y="0"/>
                  </a:lnTo>
                  <a:lnTo>
                    <a:pt x="5447" y="0"/>
                  </a:lnTo>
                  <a:lnTo>
                    <a:pt x="5468" y="12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SMARTInkShape-1104">
              <a:extLst>
                <a:ext uri="{FF2B5EF4-FFF2-40B4-BE49-F238E27FC236}">
                  <a16:creationId xmlns:a16="http://schemas.microsoft.com/office/drawing/2014/main" id="{7FF84857-BDF0-46FE-A139-4B9E6AFB045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335463" y="1555750"/>
              <a:ext cx="114094" cy="393701"/>
            </a:xfrm>
            <a:custGeom>
              <a:avLst/>
              <a:gdLst/>
              <a:ahLst/>
              <a:cxnLst/>
              <a:rect l="0" t="0" r="0" b="0"/>
              <a:pathLst>
                <a:path w="114094" h="393701">
                  <a:moveTo>
                    <a:pt x="44450" y="0"/>
                  </a:moveTo>
                  <a:lnTo>
                    <a:pt x="44450" y="0"/>
                  </a:lnTo>
                  <a:lnTo>
                    <a:pt x="44450" y="3371"/>
                  </a:lnTo>
                  <a:lnTo>
                    <a:pt x="45155" y="4364"/>
                  </a:lnTo>
                  <a:lnTo>
                    <a:pt x="46331" y="5026"/>
                  </a:lnTo>
                  <a:lnTo>
                    <a:pt x="55281" y="6881"/>
                  </a:lnTo>
                  <a:lnTo>
                    <a:pt x="77443" y="21270"/>
                  </a:lnTo>
                  <a:lnTo>
                    <a:pt x="90939" y="42714"/>
                  </a:lnTo>
                  <a:lnTo>
                    <a:pt x="105133" y="89080"/>
                  </a:lnTo>
                  <a:lnTo>
                    <a:pt x="112728" y="133923"/>
                  </a:lnTo>
                  <a:lnTo>
                    <a:pt x="114093" y="179417"/>
                  </a:lnTo>
                  <a:lnTo>
                    <a:pt x="109212" y="226904"/>
                  </a:lnTo>
                  <a:lnTo>
                    <a:pt x="99370" y="268872"/>
                  </a:lnTo>
                  <a:lnTo>
                    <a:pt x="92240" y="310783"/>
                  </a:lnTo>
                  <a:lnTo>
                    <a:pt x="83784" y="331408"/>
                  </a:lnTo>
                  <a:lnTo>
                    <a:pt x="55381" y="372753"/>
                  </a:lnTo>
                  <a:lnTo>
                    <a:pt x="32880" y="389356"/>
                  </a:lnTo>
                  <a:lnTo>
                    <a:pt x="20874" y="392413"/>
                  </a:lnTo>
                  <a:lnTo>
                    <a:pt x="0" y="393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SMARTInkShape-1105">
              <a:extLst>
                <a:ext uri="{FF2B5EF4-FFF2-40B4-BE49-F238E27FC236}">
                  <a16:creationId xmlns:a16="http://schemas.microsoft.com/office/drawing/2014/main" id="{D6ED8014-FF96-452C-8833-E3719411980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095157" y="1676400"/>
              <a:ext cx="157757" cy="177801"/>
            </a:xfrm>
            <a:custGeom>
              <a:avLst/>
              <a:gdLst/>
              <a:ahLst/>
              <a:cxnLst/>
              <a:rect l="0" t="0" r="0" b="0"/>
              <a:pathLst>
                <a:path w="157757" h="177801">
                  <a:moveTo>
                    <a:pt x="157756" y="0"/>
                  </a:moveTo>
                  <a:lnTo>
                    <a:pt x="157756" y="0"/>
                  </a:lnTo>
                  <a:lnTo>
                    <a:pt x="110986" y="706"/>
                  </a:lnTo>
                  <a:lnTo>
                    <a:pt x="67322" y="12643"/>
                  </a:lnTo>
                  <a:lnTo>
                    <a:pt x="54917" y="17544"/>
                  </a:lnTo>
                  <a:lnTo>
                    <a:pt x="44047" y="23639"/>
                  </a:lnTo>
                  <a:lnTo>
                    <a:pt x="31735" y="28423"/>
                  </a:lnTo>
                  <a:lnTo>
                    <a:pt x="25781" y="34034"/>
                  </a:lnTo>
                  <a:lnTo>
                    <a:pt x="7273" y="57044"/>
                  </a:lnTo>
                  <a:lnTo>
                    <a:pt x="5502" y="61336"/>
                  </a:lnTo>
                  <a:lnTo>
                    <a:pt x="1244" y="67719"/>
                  </a:lnTo>
                  <a:lnTo>
                    <a:pt x="0" y="71961"/>
                  </a:lnTo>
                  <a:lnTo>
                    <a:pt x="374" y="73374"/>
                  </a:lnTo>
                  <a:lnTo>
                    <a:pt x="1329" y="74316"/>
                  </a:lnTo>
                  <a:lnTo>
                    <a:pt x="4271" y="76068"/>
                  </a:lnTo>
                  <a:lnTo>
                    <a:pt x="16030" y="86252"/>
                  </a:lnTo>
                  <a:lnTo>
                    <a:pt x="20212" y="87723"/>
                  </a:lnTo>
                  <a:lnTo>
                    <a:pt x="60683" y="88891"/>
                  </a:lnTo>
                  <a:lnTo>
                    <a:pt x="89241" y="81061"/>
                  </a:lnTo>
                  <a:lnTo>
                    <a:pt x="99120" y="75759"/>
                  </a:lnTo>
                  <a:lnTo>
                    <a:pt x="104179" y="72476"/>
                  </a:lnTo>
                  <a:lnTo>
                    <a:pt x="113175" y="68487"/>
                  </a:lnTo>
                  <a:lnTo>
                    <a:pt x="117481" y="65717"/>
                  </a:lnTo>
                  <a:lnTo>
                    <a:pt x="123872" y="63451"/>
                  </a:lnTo>
                  <a:lnTo>
                    <a:pt x="131099" y="58119"/>
                  </a:lnTo>
                  <a:lnTo>
                    <a:pt x="131518" y="58502"/>
                  </a:lnTo>
                  <a:lnTo>
                    <a:pt x="132323" y="63264"/>
                  </a:lnTo>
                  <a:lnTo>
                    <a:pt x="132346" y="66801"/>
                  </a:lnTo>
                  <a:lnTo>
                    <a:pt x="130470" y="70376"/>
                  </a:lnTo>
                  <a:lnTo>
                    <a:pt x="128982" y="72317"/>
                  </a:lnTo>
                  <a:lnTo>
                    <a:pt x="127328" y="78237"/>
                  </a:lnTo>
                  <a:lnTo>
                    <a:pt x="124240" y="96753"/>
                  </a:lnTo>
                  <a:lnTo>
                    <a:pt x="121014" y="108395"/>
                  </a:lnTo>
                  <a:lnTo>
                    <a:pt x="119671" y="153816"/>
                  </a:lnTo>
                  <a:lnTo>
                    <a:pt x="119662" y="159615"/>
                  </a:lnTo>
                  <a:lnTo>
                    <a:pt x="121540" y="164544"/>
                  </a:lnTo>
                  <a:lnTo>
                    <a:pt x="124021" y="169086"/>
                  </a:lnTo>
                  <a:lnTo>
                    <a:pt x="126006" y="17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MARTInkShape-1106">
              <a:extLst>
                <a:ext uri="{FF2B5EF4-FFF2-40B4-BE49-F238E27FC236}">
                  <a16:creationId xmlns:a16="http://schemas.microsoft.com/office/drawing/2014/main" id="{1279BC38-B8AB-4C1A-9A3B-34145E09544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967414" y="1543050"/>
              <a:ext cx="75950" cy="336551"/>
            </a:xfrm>
            <a:custGeom>
              <a:avLst/>
              <a:gdLst/>
              <a:ahLst/>
              <a:cxnLst/>
              <a:rect l="0" t="0" r="0" b="0"/>
              <a:pathLst>
                <a:path w="75950" h="336551">
                  <a:moveTo>
                    <a:pt x="75949" y="0"/>
                  </a:moveTo>
                  <a:lnTo>
                    <a:pt x="75949" y="0"/>
                  </a:lnTo>
                  <a:lnTo>
                    <a:pt x="61643" y="8838"/>
                  </a:lnTo>
                  <a:lnTo>
                    <a:pt x="36628" y="42453"/>
                  </a:lnTo>
                  <a:lnTo>
                    <a:pt x="22365" y="87874"/>
                  </a:lnTo>
                  <a:lnTo>
                    <a:pt x="10523" y="129260"/>
                  </a:lnTo>
                  <a:lnTo>
                    <a:pt x="1655" y="173350"/>
                  </a:lnTo>
                  <a:lnTo>
                    <a:pt x="0" y="219547"/>
                  </a:lnTo>
                  <a:lnTo>
                    <a:pt x="3153" y="262390"/>
                  </a:lnTo>
                  <a:lnTo>
                    <a:pt x="14678" y="304422"/>
                  </a:lnTo>
                  <a:lnTo>
                    <a:pt x="31499" y="3365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MARTInkShape-1107">
              <a:extLst>
                <a:ext uri="{FF2B5EF4-FFF2-40B4-BE49-F238E27FC236}">
                  <a16:creationId xmlns:a16="http://schemas.microsoft.com/office/drawing/2014/main" id="{8FF73530-C4C9-4B8A-AC55-8E4C6232FC0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612178" y="1633565"/>
              <a:ext cx="258418" cy="201204"/>
            </a:xfrm>
            <a:custGeom>
              <a:avLst/>
              <a:gdLst/>
              <a:ahLst/>
              <a:cxnLst/>
              <a:rect l="0" t="0" r="0" b="0"/>
              <a:pathLst>
                <a:path w="258418" h="201204">
                  <a:moveTo>
                    <a:pt x="139085" y="23785"/>
                  </a:moveTo>
                  <a:lnTo>
                    <a:pt x="139085" y="23785"/>
                  </a:lnTo>
                  <a:lnTo>
                    <a:pt x="139085" y="18318"/>
                  </a:lnTo>
                  <a:lnTo>
                    <a:pt x="133617" y="12045"/>
                  </a:lnTo>
                  <a:lnTo>
                    <a:pt x="129625" y="11369"/>
                  </a:lnTo>
                  <a:lnTo>
                    <a:pt x="104912" y="11807"/>
                  </a:lnTo>
                  <a:lnTo>
                    <a:pt x="96615" y="14463"/>
                  </a:lnTo>
                  <a:lnTo>
                    <a:pt x="59087" y="38923"/>
                  </a:lnTo>
                  <a:lnTo>
                    <a:pt x="21327" y="81319"/>
                  </a:lnTo>
                  <a:lnTo>
                    <a:pt x="4057" y="115698"/>
                  </a:lnTo>
                  <a:lnTo>
                    <a:pt x="0" y="142950"/>
                  </a:lnTo>
                  <a:lnTo>
                    <a:pt x="171" y="165406"/>
                  </a:lnTo>
                  <a:lnTo>
                    <a:pt x="4478" y="177538"/>
                  </a:lnTo>
                  <a:lnTo>
                    <a:pt x="8234" y="183372"/>
                  </a:lnTo>
                  <a:lnTo>
                    <a:pt x="21463" y="192866"/>
                  </a:lnTo>
                  <a:lnTo>
                    <a:pt x="34227" y="198688"/>
                  </a:lnTo>
                  <a:lnTo>
                    <a:pt x="63292" y="201203"/>
                  </a:lnTo>
                  <a:lnTo>
                    <a:pt x="109858" y="192713"/>
                  </a:lnTo>
                  <a:lnTo>
                    <a:pt x="154820" y="177012"/>
                  </a:lnTo>
                  <a:lnTo>
                    <a:pt x="198027" y="148593"/>
                  </a:lnTo>
                  <a:lnTo>
                    <a:pt x="233081" y="122556"/>
                  </a:lnTo>
                  <a:lnTo>
                    <a:pt x="255287" y="83313"/>
                  </a:lnTo>
                  <a:lnTo>
                    <a:pt x="258417" y="70429"/>
                  </a:lnTo>
                  <a:lnTo>
                    <a:pt x="257268" y="61919"/>
                  </a:lnTo>
                  <a:lnTo>
                    <a:pt x="244773" y="32254"/>
                  </a:lnTo>
                  <a:lnTo>
                    <a:pt x="235154" y="19552"/>
                  </a:lnTo>
                  <a:lnTo>
                    <a:pt x="219996" y="10223"/>
                  </a:lnTo>
                  <a:lnTo>
                    <a:pt x="195205" y="1455"/>
                  </a:lnTo>
                  <a:lnTo>
                    <a:pt x="172725" y="0"/>
                  </a:lnTo>
                  <a:lnTo>
                    <a:pt x="120035" y="1108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SMARTInkShape-1108">
              <a:extLst>
                <a:ext uri="{FF2B5EF4-FFF2-40B4-BE49-F238E27FC236}">
                  <a16:creationId xmlns:a16="http://schemas.microsoft.com/office/drawing/2014/main" id="{3D8DFB1A-13B6-4F96-BF24-8300C7F76F2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230859" y="1568563"/>
              <a:ext cx="278994" cy="317388"/>
            </a:xfrm>
            <a:custGeom>
              <a:avLst/>
              <a:gdLst/>
              <a:ahLst/>
              <a:cxnLst/>
              <a:rect l="0" t="0" r="0" b="0"/>
              <a:pathLst>
                <a:path w="278994" h="317388">
                  <a:moveTo>
                    <a:pt x="101304" y="69737"/>
                  </a:moveTo>
                  <a:lnTo>
                    <a:pt x="101304" y="69737"/>
                  </a:lnTo>
                  <a:lnTo>
                    <a:pt x="100598" y="85638"/>
                  </a:lnTo>
                  <a:lnTo>
                    <a:pt x="92465" y="105863"/>
                  </a:lnTo>
                  <a:lnTo>
                    <a:pt x="62092" y="150576"/>
                  </a:lnTo>
                  <a:lnTo>
                    <a:pt x="39587" y="184444"/>
                  </a:lnTo>
                  <a:lnTo>
                    <a:pt x="30100" y="201326"/>
                  </a:lnTo>
                  <a:lnTo>
                    <a:pt x="20234" y="217147"/>
                  </a:lnTo>
                  <a:lnTo>
                    <a:pt x="8065" y="247099"/>
                  </a:lnTo>
                  <a:lnTo>
                    <a:pt x="6242" y="255103"/>
                  </a:lnTo>
                  <a:lnTo>
                    <a:pt x="371" y="266191"/>
                  </a:lnTo>
                  <a:lnTo>
                    <a:pt x="0" y="269469"/>
                  </a:lnTo>
                  <a:lnTo>
                    <a:pt x="607" y="270625"/>
                  </a:lnTo>
                  <a:lnTo>
                    <a:pt x="1717" y="271396"/>
                  </a:lnTo>
                  <a:lnTo>
                    <a:pt x="5800" y="272847"/>
                  </a:lnTo>
                  <a:lnTo>
                    <a:pt x="11073" y="268555"/>
                  </a:lnTo>
                  <a:lnTo>
                    <a:pt x="17575" y="265759"/>
                  </a:lnTo>
                  <a:lnTo>
                    <a:pt x="24345" y="260104"/>
                  </a:lnTo>
                  <a:lnTo>
                    <a:pt x="50949" y="215534"/>
                  </a:lnTo>
                  <a:lnTo>
                    <a:pt x="85630" y="167951"/>
                  </a:lnTo>
                  <a:lnTo>
                    <a:pt x="115182" y="123776"/>
                  </a:lnTo>
                  <a:lnTo>
                    <a:pt x="143369" y="79350"/>
                  </a:lnTo>
                  <a:lnTo>
                    <a:pt x="183451" y="32322"/>
                  </a:lnTo>
                  <a:lnTo>
                    <a:pt x="200707" y="18210"/>
                  </a:lnTo>
                  <a:lnTo>
                    <a:pt x="226052" y="2791"/>
                  </a:lnTo>
                  <a:lnTo>
                    <a:pt x="244575" y="142"/>
                  </a:lnTo>
                  <a:lnTo>
                    <a:pt x="249176" y="0"/>
                  </a:lnTo>
                  <a:lnTo>
                    <a:pt x="253573" y="1819"/>
                  </a:lnTo>
                  <a:lnTo>
                    <a:pt x="268513" y="14817"/>
                  </a:lnTo>
                  <a:lnTo>
                    <a:pt x="274868" y="24458"/>
                  </a:lnTo>
                  <a:lnTo>
                    <a:pt x="277849" y="36252"/>
                  </a:lnTo>
                  <a:lnTo>
                    <a:pt x="278993" y="64675"/>
                  </a:lnTo>
                  <a:lnTo>
                    <a:pt x="273012" y="109015"/>
                  </a:lnTo>
                  <a:lnTo>
                    <a:pt x="266302" y="136455"/>
                  </a:lnTo>
                  <a:lnTo>
                    <a:pt x="255625" y="153740"/>
                  </a:lnTo>
                  <a:lnTo>
                    <a:pt x="250118" y="157892"/>
                  </a:lnTo>
                  <a:lnTo>
                    <a:pt x="248582" y="161363"/>
                  </a:lnTo>
                  <a:lnTo>
                    <a:pt x="247467" y="162571"/>
                  </a:lnTo>
                  <a:lnTo>
                    <a:pt x="234536" y="169872"/>
                  </a:lnTo>
                  <a:lnTo>
                    <a:pt x="214362" y="176719"/>
                  </a:lnTo>
                  <a:lnTo>
                    <a:pt x="204026" y="174029"/>
                  </a:lnTo>
                  <a:lnTo>
                    <a:pt x="157488" y="150089"/>
                  </a:lnTo>
                  <a:lnTo>
                    <a:pt x="145789" y="139620"/>
                  </a:lnTo>
                  <a:lnTo>
                    <a:pt x="145764" y="142968"/>
                  </a:lnTo>
                  <a:lnTo>
                    <a:pt x="147640" y="146499"/>
                  </a:lnTo>
                  <a:lnTo>
                    <a:pt x="149128" y="148428"/>
                  </a:lnTo>
                  <a:lnTo>
                    <a:pt x="150781" y="154335"/>
                  </a:lnTo>
                  <a:lnTo>
                    <a:pt x="153869" y="177867"/>
                  </a:lnTo>
                  <a:lnTo>
                    <a:pt x="169318" y="221749"/>
                  </a:lnTo>
                  <a:lnTo>
                    <a:pt x="172491" y="234722"/>
                  </a:lnTo>
                  <a:lnTo>
                    <a:pt x="182619" y="255989"/>
                  </a:lnTo>
                  <a:lnTo>
                    <a:pt x="191797" y="268699"/>
                  </a:lnTo>
                  <a:lnTo>
                    <a:pt x="199298" y="289870"/>
                  </a:lnTo>
                  <a:lnTo>
                    <a:pt x="205064" y="296455"/>
                  </a:lnTo>
                  <a:lnTo>
                    <a:pt x="234654" y="31738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SMARTInkShape-1109">
              <a:extLst>
                <a:ext uri="{FF2B5EF4-FFF2-40B4-BE49-F238E27FC236}">
                  <a16:creationId xmlns:a16="http://schemas.microsoft.com/office/drawing/2014/main" id="{34514513-11DC-4734-B6E9-E44CAAF7D78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843213" y="1689100"/>
              <a:ext cx="146051" cy="38101"/>
            </a:xfrm>
            <a:custGeom>
              <a:avLst/>
              <a:gdLst/>
              <a:ahLst/>
              <a:cxnLst/>
              <a:rect l="0" t="0" r="0" b="0"/>
              <a:pathLst>
                <a:path w="146051" h="38101">
                  <a:moveTo>
                    <a:pt x="0" y="38100"/>
                  </a:moveTo>
                  <a:lnTo>
                    <a:pt x="0" y="38100"/>
                  </a:lnTo>
                  <a:lnTo>
                    <a:pt x="0" y="34729"/>
                  </a:lnTo>
                  <a:lnTo>
                    <a:pt x="705" y="33736"/>
                  </a:lnTo>
                  <a:lnTo>
                    <a:pt x="1881" y="33074"/>
                  </a:lnTo>
                  <a:lnTo>
                    <a:pt x="10831" y="31219"/>
                  </a:lnTo>
                  <a:lnTo>
                    <a:pt x="17712" y="27438"/>
                  </a:lnTo>
                  <a:lnTo>
                    <a:pt x="61416" y="22053"/>
                  </a:lnTo>
                  <a:lnTo>
                    <a:pt x="89461" y="14419"/>
                  </a:lnTo>
                  <a:lnTo>
                    <a:pt x="133382" y="3962"/>
                  </a:lnTo>
                  <a:lnTo>
                    <a:pt x="1460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SMARTInkShape-1110">
              <a:extLst>
                <a:ext uri="{FF2B5EF4-FFF2-40B4-BE49-F238E27FC236}">
                  <a16:creationId xmlns:a16="http://schemas.microsoft.com/office/drawing/2014/main" id="{C43AAA7A-311D-4B6D-87B1-ACFD7E37AFD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843215" y="1564863"/>
              <a:ext cx="317499" cy="282988"/>
            </a:xfrm>
            <a:custGeom>
              <a:avLst/>
              <a:gdLst/>
              <a:ahLst/>
              <a:cxnLst/>
              <a:rect l="0" t="0" r="0" b="0"/>
              <a:pathLst>
                <a:path w="317499" h="282988">
                  <a:moveTo>
                    <a:pt x="317498" y="54387"/>
                  </a:moveTo>
                  <a:lnTo>
                    <a:pt x="317498" y="54387"/>
                  </a:lnTo>
                  <a:lnTo>
                    <a:pt x="308659" y="54387"/>
                  </a:lnTo>
                  <a:lnTo>
                    <a:pt x="307372" y="53682"/>
                  </a:lnTo>
                  <a:lnTo>
                    <a:pt x="306514" y="52506"/>
                  </a:lnTo>
                  <a:lnTo>
                    <a:pt x="305942" y="51016"/>
                  </a:lnTo>
                  <a:lnTo>
                    <a:pt x="304855" y="50023"/>
                  </a:lnTo>
                  <a:lnTo>
                    <a:pt x="286644" y="43045"/>
                  </a:lnTo>
                  <a:lnTo>
                    <a:pt x="241255" y="33858"/>
                  </a:lnTo>
                  <a:lnTo>
                    <a:pt x="228585" y="30430"/>
                  </a:lnTo>
                  <a:lnTo>
                    <a:pt x="215894" y="27533"/>
                  </a:lnTo>
                  <a:lnTo>
                    <a:pt x="203196" y="24088"/>
                  </a:lnTo>
                  <a:lnTo>
                    <a:pt x="190497" y="21185"/>
                  </a:lnTo>
                  <a:lnTo>
                    <a:pt x="148164" y="4816"/>
                  </a:lnTo>
                  <a:lnTo>
                    <a:pt x="136300" y="3124"/>
                  </a:lnTo>
                  <a:lnTo>
                    <a:pt x="131602" y="324"/>
                  </a:lnTo>
                  <a:lnTo>
                    <a:pt x="128656" y="0"/>
                  </a:lnTo>
                  <a:lnTo>
                    <a:pt x="93402" y="5445"/>
                  </a:lnTo>
                  <a:lnTo>
                    <a:pt x="83882" y="10487"/>
                  </a:lnTo>
                  <a:lnTo>
                    <a:pt x="74344" y="18512"/>
                  </a:lnTo>
                  <a:lnTo>
                    <a:pt x="59280" y="40399"/>
                  </a:lnTo>
                  <a:lnTo>
                    <a:pt x="40215" y="86152"/>
                  </a:lnTo>
                  <a:lnTo>
                    <a:pt x="25398" y="126553"/>
                  </a:lnTo>
                  <a:lnTo>
                    <a:pt x="12698" y="168333"/>
                  </a:lnTo>
                  <a:lnTo>
                    <a:pt x="834" y="204278"/>
                  </a:lnTo>
                  <a:lnTo>
                    <a:pt x="0" y="242723"/>
                  </a:lnTo>
                  <a:lnTo>
                    <a:pt x="1880" y="245807"/>
                  </a:lnTo>
                  <a:lnTo>
                    <a:pt x="4362" y="249529"/>
                  </a:lnTo>
                  <a:lnTo>
                    <a:pt x="5465" y="253536"/>
                  </a:lnTo>
                  <a:lnTo>
                    <a:pt x="6465" y="254886"/>
                  </a:lnTo>
                  <a:lnTo>
                    <a:pt x="7837" y="255786"/>
                  </a:lnTo>
                  <a:lnTo>
                    <a:pt x="11243" y="257492"/>
                  </a:lnTo>
                  <a:lnTo>
                    <a:pt x="15108" y="260602"/>
                  </a:lnTo>
                  <a:lnTo>
                    <a:pt x="21060" y="262455"/>
                  </a:lnTo>
                  <a:lnTo>
                    <a:pt x="32344" y="265379"/>
                  </a:lnTo>
                  <a:lnTo>
                    <a:pt x="44624" y="268833"/>
                  </a:lnTo>
                  <a:lnTo>
                    <a:pt x="89459" y="270249"/>
                  </a:lnTo>
                  <a:lnTo>
                    <a:pt x="101142" y="270976"/>
                  </a:lnTo>
                  <a:lnTo>
                    <a:pt x="148214" y="276462"/>
                  </a:lnTo>
                  <a:lnTo>
                    <a:pt x="193561" y="276630"/>
                  </a:lnTo>
                  <a:lnTo>
                    <a:pt x="230163" y="277342"/>
                  </a:lnTo>
                  <a:lnTo>
                    <a:pt x="247648" y="28298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SMARTInkShape-1111">
              <a:extLst>
                <a:ext uri="{FF2B5EF4-FFF2-40B4-BE49-F238E27FC236}">
                  <a16:creationId xmlns:a16="http://schemas.microsoft.com/office/drawing/2014/main" id="{B3012AEC-FA1A-4B6D-80B3-B557223EAEC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436946" y="1555750"/>
              <a:ext cx="304668" cy="323087"/>
            </a:xfrm>
            <a:custGeom>
              <a:avLst/>
              <a:gdLst/>
              <a:ahLst/>
              <a:cxnLst/>
              <a:rect l="0" t="0" r="0" b="0"/>
              <a:pathLst>
                <a:path w="304668" h="323087">
                  <a:moveTo>
                    <a:pt x="95117" y="0"/>
                  </a:moveTo>
                  <a:lnTo>
                    <a:pt x="95117" y="0"/>
                  </a:lnTo>
                  <a:lnTo>
                    <a:pt x="135318" y="0"/>
                  </a:lnTo>
                  <a:lnTo>
                    <a:pt x="175834" y="8115"/>
                  </a:lnTo>
                  <a:lnTo>
                    <a:pt x="195232" y="17324"/>
                  </a:lnTo>
                  <a:lnTo>
                    <a:pt x="212174" y="23892"/>
                  </a:lnTo>
                  <a:lnTo>
                    <a:pt x="227556" y="31673"/>
                  </a:lnTo>
                  <a:lnTo>
                    <a:pt x="239156" y="41807"/>
                  </a:lnTo>
                  <a:lnTo>
                    <a:pt x="243330" y="43275"/>
                  </a:lnTo>
                  <a:lnTo>
                    <a:pt x="244726" y="44372"/>
                  </a:lnTo>
                  <a:lnTo>
                    <a:pt x="246276" y="47473"/>
                  </a:lnTo>
                  <a:lnTo>
                    <a:pt x="247408" y="62717"/>
                  </a:lnTo>
                  <a:lnTo>
                    <a:pt x="244113" y="74479"/>
                  </a:lnTo>
                  <a:lnTo>
                    <a:pt x="225438" y="102342"/>
                  </a:lnTo>
                  <a:lnTo>
                    <a:pt x="211968" y="116009"/>
                  </a:lnTo>
                  <a:lnTo>
                    <a:pt x="168322" y="146026"/>
                  </a:lnTo>
                  <a:lnTo>
                    <a:pt x="124084" y="175682"/>
                  </a:lnTo>
                  <a:lnTo>
                    <a:pt x="78482" y="213783"/>
                  </a:lnTo>
                  <a:lnTo>
                    <a:pt x="53911" y="229924"/>
                  </a:lnTo>
                  <a:lnTo>
                    <a:pt x="10382" y="275229"/>
                  </a:lnTo>
                  <a:lnTo>
                    <a:pt x="3296" y="283025"/>
                  </a:lnTo>
                  <a:lnTo>
                    <a:pt x="1391" y="287596"/>
                  </a:lnTo>
                  <a:lnTo>
                    <a:pt x="0" y="297172"/>
                  </a:lnTo>
                  <a:lnTo>
                    <a:pt x="4910" y="305189"/>
                  </a:lnTo>
                  <a:lnTo>
                    <a:pt x="5345" y="307176"/>
                  </a:lnTo>
                  <a:lnTo>
                    <a:pt x="9592" y="311265"/>
                  </a:lnTo>
                  <a:lnTo>
                    <a:pt x="15478" y="314729"/>
                  </a:lnTo>
                  <a:lnTo>
                    <a:pt x="38447" y="322364"/>
                  </a:lnTo>
                  <a:lnTo>
                    <a:pt x="83389" y="323086"/>
                  </a:lnTo>
                  <a:lnTo>
                    <a:pt x="127007" y="317378"/>
                  </a:lnTo>
                  <a:lnTo>
                    <a:pt x="171384" y="307426"/>
                  </a:lnTo>
                  <a:lnTo>
                    <a:pt x="218780" y="300667"/>
                  </a:lnTo>
                  <a:lnTo>
                    <a:pt x="260455" y="293554"/>
                  </a:lnTo>
                  <a:lnTo>
                    <a:pt x="277455" y="290649"/>
                  </a:lnTo>
                  <a:lnTo>
                    <a:pt x="304667" y="2857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SMARTInkShape-Group267">
            <a:extLst>
              <a:ext uri="{FF2B5EF4-FFF2-40B4-BE49-F238E27FC236}">
                <a16:creationId xmlns:a16="http://schemas.microsoft.com/office/drawing/2014/main" id="{265D6A08-D626-4F00-9FFE-2E25C6A4623D}"/>
              </a:ext>
            </a:extLst>
          </p:cNvPr>
          <p:cNvGrpSpPr/>
          <p:nvPr/>
        </p:nvGrpSpPr>
        <p:grpSpPr>
          <a:xfrm>
            <a:off x="995766" y="1511338"/>
            <a:ext cx="812397" cy="455613"/>
            <a:chOff x="995766" y="1511338"/>
            <a:chExt cx="812397" cy="455613"/>
          </a:xfrm>
        </p:grpSpPr>
        <p:sp>
          <p:nvSpPr>
            <p:cNvPr id="258" name="SMARTInkShape-1112">
              <a:extLst>
                <a:ext uri="{FF2B5EF4-FFF2-40B4-BE49-F238E27FC236}">
                  <a16:creationId xmlns:a16="http://schemas.microsoft.com/office/drawing/2014/main" id="{07DDC2BE-7BF0-4122-B6B5-54DF1990423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22412" y="1682750"/>
              <a:ext cx="222252" cy="44451"/>
            </a:xfrm>
            <a:custGeom>
              <a:avLst/>
              <a:gdLst/>
              <a:ahLst/>
              <a:cxnLst/>
              <a:rect l="0" t="0" r="0" b="0"/>
              <a:pathLst>
                <a:path w="222252" h="444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3763" y="6908"/>
                  </a:lnTo>
                  <a:lnTo>
                    <a:pt x="38692" y="26667"/>
                  </a:lnTo>
                  <a:lnTo>
                    <a:pt x="85091" y="40142"/>
                  </a:lnTo>
                  <a:lnTo>
                    <a:pt x="132082" y="43883"/>
                  </a:lnTo>
                  <a:lnTo>
                    <a:pt x="170338" y="44338"/>
                  </a:lnTo>
                  <a:lnTo>
                    <a:pt x="222251" y="444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SMARTInkShape-1113">
              <a:extLst>
                <a:ext uri="{FF2B5EF4-FFF2-40B4-BE49-F238E27FC236}">
                  <a16:creationId xmlns:a16="http://schemas.microsoft.com/office/drawing/2014/main" id="{5140C811-52D1-44FF-B2D9-276851D4396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573212" y="1511338"/>
              <a:ext cx="234951" cy="349213"/>
            </a:xfrm>
            <a:custGeom>
              <a:avLst/>
              <a:gdLst/>
              <a:ahLst/>
              <a:cxnLst/>
              <a:rect l="0" t="0" r="0" b="0"/>
              <a:pathLst>
                <a:path w="234951" h="349213">
                  <a:moveTo>
                    <a:pt x="0" y="349212"/>
                  </a:moveTo>
                  <a:lnTo>
                    <a:pt x="0" y="349212"/>
                  </a:lnTo>
                  <a:lnTo>
                    <a:pt x="0" y="343745"/>
                  </a:lnTo>
                  <a:lnTo>
                    <a:pt x="4364" y="337967"/>
                  </a:lnTo>
                  <a:lnTo>
                    <a:pt x="17130" y="309436"/>
                  </a:lnTo>
                  <a:lnTo>
                    <a:pt x="41750" y="269891"/>
                  </a:lnTo>
                  <a:lnTo>
                    <a:pt x="52567" y="243990"/>
                  </a:lnTo>
                  <a:lnTo>
                    <a:pt x="80537" y="197483"/>
                  </a:lnTo>
                  <a:lnTo>
                    <a:pt x="105843" y="155400"/>
                  </a:lnTo>
                  <a:lnTo>
                    <a:pt x="135468" y="109487"/>
                  </a:lnTo>
                  <a:lnTo>
                    <a:pt x="165101" y="63554"/>
                  </a:lnTo>
                  <a:lnTo>
                    <a:pt x="193206" y="19838"/>
                  </a:lnTo>
                  <a:lnTo>
                    <a:pt x="215425" y="392"/>
                  </a:lnTo>
                  <a:lnTo>
                    <a:pt x="221326" y="0"/>
                  </a:lnTo>
                  <a:lnTo>
                    <a:pt x="225347" y="3344"/>
                  </a:lnTo>
                  <a:lnTo>
                    <a:pt x="227155" y="6875"/>
                  </a:lnTo>
                  <a:lnTo>
                    <a:pt x="234759" y="51665"/>
                  </a:lnTo>
                  <a:lnTo>
                    <a:pt x="234950" y="95087"/>
                  </a:lnTo>
                  <a:lnTo>
                    <a:pt x="228601" y="9521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MARTInkShape-1114">
              <a:extLst>
                <a:ext uri="{FF2B5EF4-FFF2-40B4-BE49-F238E27FC236}">
                  <a16:creationId xmlns:a16="http://schemas.microsoft.com/office/drawing/2014/main" id="{5F78925E-1F1E-44BF-8152-DF7838CA6B1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331912" y="1676788"/>
              <a:ext cx="165101" cy="258935"/>
            </a:xfrm>
            <a:custGeom>
              <a:avLst/>
              <a:gdLst/>
              <a:ahLst/>
              <a:cxnLst/>
              <a:rect l="0" t="0" r="0" b="0"/>
              <a:pathLst>
                <a:path w="165101" h="258935">
                  <a:moveTo>
                    <a:pt x="0" y="126612"/>
                  </a:moveTo>
                  <a:lnTo>
                    <a:pt x="0" y="126612"/>
                  </a:lnTo>
                  <a:lnTo>
                    <a:pt x="8839" y="126612"/>
                  </a:lnTo>
                  <a:lnTo>
                    <a:pt x="21371" y="130270"/>
                  </a:lnTo>
                  <a:lnTo>
                    <a:pt x="54845" y="125943"/>
                  </a:lnTo>
                  <a:lnTo>
                    <a:pt x="77427" y="111687"/>
                  </a:lnTo>
                  <a:lnTo>
                    <a:pt x="80273" y="107514"/>
                  </a:lnTo>
                  <a:lnTo>
                    <a:pt x="82244" y="103307"/>
                  </a:lnTo>
                  <a:lnTo>
                    <a:pt x="91255" y="89372"/>
                  </a:lnTo>
                  <a:lnTo>
                    <a:pt x="94461" y="74153"/>
                  </a:lnTo>
                  <a:lnTo>
                    <a:pt x="95146" y="57963"/>
                  </a:lnTo>
                  <a:lnTo>
                    <a:pt x="87407" y="21832"/>
                  </a:lnTo>
                  <a:lnTo>
                    <a:pt x="83989" y="13251"/>
                  </a:lnTo>
                  <a:lnTo>
                    <a:pt x="83510" y="10822"/>
                  </a:lnTo>
                  <a:lnTo>
                    <a:pt x="79214" y="6240"/>
                  </a:lnTo>
                  <a:lnTo>
                    <a:pt x="73306" y="2558"/>
                  </a:lnTo>
                  <a:lnTo>
                    <a:pt x="64931" y="0"/>
                  </a:lnTo>
                  <a:lnTo>
                    <a:pt x="57182" y="3098"/>
                  </a:lnTo>
                  <a:lnTo>
                    <a:pt x="51755" y="8452"/>
                  </a:lnTo>
                  <a:lnTo>
                    <a:pt x="44733" y="21281"/>
                  </a:lnTo>
                  <a:lnTo>
                    <a:pt x="26279" y="68733"/>
                  </a:lnTo>
                  <a:lnTo>
                    <a:pt x="16114" y="104152"/>
                  </a:lnTo>
                  <a:lnTo>
                    <a:pt x="13150" y="147608"/>
                  </a:lnTo>
                  <a:lnTo>
                    <a:pt x="14200" y="176542"/>
                  </a:lnTo>
                  <a:lnTo>
                    <a:pt x="31528" y="219930"/>
                  </a:lnTo>
                  <a:lnTo>
                    <a:pt x="39916" y="233990"/>
                  </a:lnTo>
                  <a:lnTo>
                    <a:pt x="51338" y="245211"/>
                  </a:lnTo>
                  <a:lnTo>
                    <a:pt x="59506" y="249878"/>
                  </a:lnTo>
                  <a:lnTo>
                    <a:pt x="93143" y="258934"/>
                  </a:lnTo>
                  <a:lnTo>
                    <a:pt x="132893" y="252729"/>
                  </a:lnTo>
                  <a:lnTo>
                    <a:pt x="147404" y="243629"/>
                  </a:lnTo>
                  <a:lnTo>
                    <a:pt x="165100" y="22821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SMARTInkShape-1115">
              <a:extLst>
                <a:ext uri="{FF2B5EF4-FFF2-40B4-BE49-F238E27FC236}">
                  <a16:creationId xmlns:a16="http://schemas.microsoft.com/office/drawing/2014/main" id="{0E49D0E8-6078-4A16-A244-795D66EC009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95766" y="1517650"/>
              <a:ext cx="266297" cy="449301"/>
            </a:xfrm>
            <a:custGeom>
              <a:avLst/>
              <a:gdLst/>
              <a:ahLst/>
              <a:cxnLst/>
              <a:rect l="0" t="0" r="0" b="0"/>
              <a:pathLst>
                <a:path w="266297" h="449301">
                  <a:moveTo>
                    <a:pt x="177396" y="0"/>
                  </a:moveTo>
                  <a:lnTo>
                    <a:pt x="177396" y="0"/>
                  </a:lnTo>
                  <a:lnTo>
                    <a:pt x="177396" y="3371"/>
                  </a:lnTo>
                  <a:lnTo>
                    <a:pt x="178102" y="4364"/>
                  </a:lnTo>
                  <a:lnTo>
                    <a:pt x="179278" y="5026"/>
                  </a:lnTo>
                  <a:lnTo>
                    <a:pt x="182864" y="6089"/>
                  </a:lnTo>
                  <a:lnTo>
                    <a:pt x="186856" y="9644"/>
                  </a:lnTo>
                  <a:lnTo>
                    <a:pt x="188656" y="13223"/>
                  </a:lnTo>
                  <a:lnTo>
                    <a:pt x="189907" y="24763"/>
                  </a:lnTo>
                  <a:lnTo>
                    <a:pt x="190091" y="70587"/>
                  </a:lnTo>
                  <a:lnTo>
                    <a:pt x="189390" y="117448"/>
                  </a:lnTo>
                  <a:lnTo>
                    <a:pt x="181258" y="164095"/>
                  </a:lnTo>
                  <a:lnTo>
                    <a:pt x="172879" y="209139"/>
                  </a:lnTo>
                  <a:lnTo>
                    <a:pt x="166924" y="251124"/>
                  </a:lnTo>
                  <a:lnTo>
                    <a:pt x="164827" y="296400"/>
                  </a:lnTo>
                  <a:lnTo>
                    <a:pt x="163996" y="337998"/>
                  </a:lnTo>
                  <a:lnTo>
                    <a:pt x="158347" y="361941"/>
                  </a:lnTo>
                  <a:lnTo>
                    <a:pt x="145481" y="347203"/>
                  </a:lnTo>
                  <a:lnTo>
                    <a:pt x="121656" y="301262"/>
                  </a:lnTo>
                  <a:lnTo>
                    <a:pt x="99341" y="277600"/>
                  </a:lnTo>
                  <a:lnTo>
                    <a:pt x="94963" y="275072"/>
                  </a:lnTo>
                  <a:lnTo>
                    <a:pt x="90665" y="273243"/>
                  </a:lnTo>
                  <a:lnTo>
                    <a:pt x="86403" y="270078"/>
                  </a:lnTo>
                  <a:lnTo>
                    <a:pt x="83573" y="269658"/>
                  </a:lnTo>
                  <a:lnTo>
                    <a:pt x="68214" y="272464"/>
                  </a:lnTo>
                  <a:lnTo>
                    <a:pt x="57871" y="279618"/>
                  </a:lnTo>
                  <a:lnTo>
                    <a:pt x="33376" y="306259"/>
                  </a:lnTo>
                  <a:lnTo>
                    <a:pt x="17218" y="331194"/>
                  </a:lnTo>
                  <a:lnTo>
                    <a:pt x="1642" y="378743"/>
                  </a:lnTo>
                  <a:lnTo>
                    <a:pt x="0" y="400858"/>
                  </a:lnTo>
                  <a:lnTo>
                    <a:pt x="3539" y="411228"/>
                  </a:lnTo>
                  <a:lnTo>
                    <a:pt x="13937" y="426012"/>
                  </a:lnTo>
                  <a:lnTo>
                    <a:pt x="46500" y="442292"/>
                  </a:lnTo>
                  <a:lnTo>
                    <a:pt x="64529" y="448001"/>
                  </a:lnTo>
                  <a:lnTo>
                    <a:pt x="86726" y="449300"/>
                  </a:lnTo>
                  <a:lnTo>
                    <a:pt x="131511" y="439239"/>
                  </a:lnTo>
                  <a:lnTo>
                    <a:pt x="173253" y="424174"/>
                  </a:lnTo>
                  <a:lnTo>
                    <a:pt x="218653" y="405953"/>
                  </a:lnTo>
                  <a:lnTo>
                    <a:pt x="266296" y="3810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54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A464-21F3-46E5-BB56-75F90594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Getting 0 and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BCF11-CC41-481E-9FAD-B2E4E702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2481412"/>
            <a:ext cx="4343400" cy="129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590800"/>
            <a:ext cx="432351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SMARTInkShape-Group367">
            <a:extLst>
              <a:ext uri="{FF2B5EF4-FFF2-40B4-BE49-F238E27FC236}">
                <a16:creationId xmlns:a16="http://schemas.microsoft.com/office/drawing/2014/main" id="{CD7D2B2B-1270-45AE-95DC-C368404DE426}"/>
              </a:ext>
            </a:extLst>
          </p:cNvPr>
          <p:cNvGrpSpPr/>
          <p:nvPr/>
        </p:nvGrpSpPr>
        <p:grpSpPr>
          <a:xfrm>
            <a:off x="5774883" y="1847852"/>
            <a:ext cx="4856497" cy="2317749"/>
            <a:chOff x="5774883" y="1847852"/>
            <a:chExt cx="4856497" cy="2317749"/>
          </a:xfrm>
        </p:grpSpPr>
        <p:sp>
          <p:nvSpPr>
            <p:cNvPr id="3" name="SMARTInkShape-1345">
              <a:extLst>
                <a:ext uri="{FF2B5EF4-FFF2-40B4-BE49-F238E27FC236}">
                  <a16:creationId xmlns:a16="http://schemas.microsoft.com/office/drawing/2014/main" id="{176CFF25-6905-4C38-9065-769781900EF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466263" y="2178050"/>
              <a:ext cx="126603" cy="215901"/>
            </a:xfrm>
            <a:custGeom>
              <a:avLst/>
              <a:gdLst/>
              <a:ahLst/>
              <a:cxnLst/>
              <a:rect l="0" t="0" r="0" b="0"/>
              <a:pathLst>
                <a:path w="126603" h="215901">
                  <a:moveTo>
                    <a:pt x="114300" y="0"/>
                  </a:moveTo>
                  <a:lnTo>
                    <a:pt x="114300" y="0"/>
                  </a:lnTo>
                  <a:lnTo>
                    <a:pt x="86631" y="706"/>
                  </a:lnTo>
                  <a:lnTo>
                    <a:pt x="74706" y="5026"/>
                  </a:lnTo>
                  <a:lnTo>
                    <a:pt x="67774" y="6467"/>
                  </a:lnTo>
                  <a:lnTo>
                    <a:pt x="59906" y="11245"/>
                  </a:lnTo>
                  <a:lnTo>
                    <a:pt x="48767" y="21254"/>
                  </a:lnTo>
                  <a:lnTo>
                    <a:pt x="46369" y="25439"/>
                  </a:lnTo>
                  <a:lnTo>
                    <a:pt x="44597" y="29651"/>
                  </a:lnTo>
                  <a:lnTo>
                    <a:pt x="40338" y="35989"/>
                  </a:lnTo>
                  <a:lnTo>
                    <a:pt x="39095" y="40219"/>
                  </a:lnTo>
                  <a:lnTo>
                    <a:pt x="39468" y="42335"/>
                  </a:lnTo>
                  <a:lnTo>
                    <a:pt x="43257" y="50800"/>
                  </a:lnTo>
                  <a:lnTo>
                    <a:pt x="43654" y="52917"/>
                  </a:lnTo>
                  <a:lnTo>
                    <a:pt x="57337" y="73495"/>
                  </a:lnTo>
                  <a:lnTo>
                    <a:pt x="93445" y="103079"/>
                  </a:lnTo>
                  <a:lnTo>
                    <a:pt x="124988" y="139546"/>
                  </a:lnTo>
                  <a:lnTo>
                    <a:pt x="126403" y="147886"/>
                  </a:lnTo>
                  <a:lnTo>
                    <a:pt x="126602" y="151507"/>
                  </a:lnTo>
                  <a:lnTo>
                    <a:pt x="124941" y="157412"/>
                  </a:lnTo>
                  <a:lnTo>
                    <a:pt x="118126" y="166952"/>
                  </a:lnTo>
                  <a:lnTo>
                    <a:pt x="108691" y="176859"/>
                  </a:lnTo>
                  <a:lnTo>
                    <a:pt x="63055" y="198918"/>
                  </a:lnTo>
                  <a:lnTo>
                    <a:pt x="19574" y="211382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Shape-1346">
              <a:extLst>
                <a:ext uri="{FF2B5EF4-FFF2-40B4-BE49-F238E27FC236}">
                  <a16:creationId xmlns:a16="http://schemas.microsoft.com/office/drawing/2014/main" id="{162AF817-99F3-4C6F-9279-F241D6D033A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193625" y="2133972"/>
              <a:ext cx="177278" cy="190129"/>
            </a:xfrm>
            <a:custGeom>
              <a:avLst/>
              <a:gdLst/>
              <a:ahLst/>
              <a:cxnLst/>
              <a:rect l="0" t="0" r="0" b="0"/>
              <a:pathLst>
                <a:path w="177278" h="190129">
                  <a:moveTo>
                    <a:pt x="37688" y="31378"/>
                  </a:moveTo>
                  <a:lnTo>
                    <a:pt x="37688" y="31378"/>
                  </a:lnTo>
                  <a:lnTo>
                    <a:pt x="43155" y="31378"/>
                  </a:lnTo>
                  <a:lnTo>
                    <a:pt x="47147" y="34749"/>
                  </a:lnTo>
                  <a:lnTo>
                    <a:pt x="52710" y="36404"/>
                  </a:lnTo>
                  <a:lnTo>
                    <a:pt x="59181" y="37845"/>
                  </a:lnTo>
                  <a:lnTo>
                    <a:pt x="68201" y="41918"/>
                  </a:lnTo>
                  <a:lnTo>
                    <a:pt x="112880" y="49067"/>
                  </a:lnTo>
                  <a:lnTo>
                    <a:pt x="160420" y="50426"/>
                  </a:lnTo>
                  <a:lnTo>
                    <a:pt x="164672" y="48546"/>
                  </a:lnTo>
                  <a:lnTo>
                    <a:pt x="168914" y="46064"/>
                  </a:lnTo>
                  <a:lnTo>
                    <a:pt x="176133" y="44340"/>
                  </a:lnTo>
                  <a:lnTo>
                    <a:pt x="176550" y="43547"/>
                  </a:lnTo>
                  <a:lnTo>
                    <a:pt x="177277" y="35263"/>
                  </a:lnTo>
                  <a:lnTo>
                    <a:pt x="175457" y="31223"/>
                  </a:lnTo>
                  <a:lnTo>
                    <a:pt x="168540" y="22881"/>
                  </a:lnTo>
                  <a:lnTo>
                    <a:pt x="134934" y="3861"/>
                  </a:lnTo>
                  <a:lnTo>
                    <a:pt x="113028" y="464"/>
                  </a:lnTo>
                  <a:lnTo>
                    <a:pt x="100805" y="0"/>
                  </a:lnTo>
                  <a:lnTo>
                    <a:pt x="90199" y="3556"/>
                  </a:lnTo>
                  <a:lnTo>
                    <a:pt x="42593" y="26846"/>
                  </a:lnTo>
                  <a:lnTo>
                    <a:pt x="31401" y="35008"/>
                  </a:lnTo>
                  <a:lnTo>
                    <a:pt x="17872" y="51504"/>
                  </a:lnTo>
                  <a:lnTo>
                    <a:pt x="4278" y="78949"/>
                  </a:lnTo>
                  <a:lnTo>
                    <a:pt x="0" y="119669"/>
                  </a:lnTo>
                  <a:lnTo>
                    <a:pt x="3534" y="132707"/>
                  </a:lnTo>
                  <a:lnTo>
                    <a:pt x="13929" y="154954"/>
                  </a:lnTo>
                  <a:lnTo>
                    <a:pt x="24071" y="164147"/>
                  </a:lnTo>
                  <a:lnTo>
                    <a:pt x="63088" y="1901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1347">
              <a:extLst>
                <a:ext uri="{FF2B5EF4-FFF2-40B4-BE49-F238E27FC236}">
                  <a16:creationId xmlns:a16="http://schemas.microsoft.com/office/drawing/2014/main" id="{9D7F14AD-9BF1-405B-B746-E41719CD038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8977313" y="2095500"/>
              <a:ext cx="177801" cy="95251"/>
            </a:xfrm>
            <a:custGeom>
              <a:avLst/>
              <a:gdLst/>
              <a:ahLst/>
              <a:cxnLst/>
              <a:rect l="0" t="0" r="0" b="0"/>
              <a:pathLst>
                <a:path w="177801" h="95251">
                  <a:moveTo>
                    <a:pt x="0" y="0"/>
                  </a:moveTo>
                  <a:lnTo>
                    <a:pt x="0" y="0"/>
                  </a:lnTo>
                  <a:lnTo>
                    <a:pt x="46008" y="42637"/>
                  </a:lnTo>
                  <a:lnTo>
                    <a:pt x="89696" y="65517"/>
                  </a:lnTo>
                  <a:lnTo>
                    <a:pt x="132769" y="80239"/>
                  </a:lnTo>
                  <a:lnTo>
                    <a:pt x="177800" y="95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1348">
              <a:extLst>
                <a:ext uri="{FF2B5EF4-FFF2-40B4-BE49-F238E27FC236}">
                  <a16:creationId xmlns:a16="http://schemas.microsoft.com/office/drawing/2014/main" id="{1C87F280-BE9D-4F03-80C8-EE00D3C568F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907463" y="2133600"/>
              <a:ext cx="184151" cy="196851"/>
            </a:xfrm>
            <a:custGeom>
              <a:avLst/>
              <a:gdLst/>
              <a:ahLst/>
              <a:cxnLst/>
              <a:rect l="0" t="0" r="0" b="0"/>
              <a:pathLst>
                <a:path w="184151" h="196851">
                  <a:moveTo>
                    <a:pt x="184150" y="0"/>
                  </a:moveTo>
                  <a:lnTo>
                    <a:pt x="184150" y="0"/>
                  </a:lnTo>
                  <a:lnTo>
                    <a:pt x="184150" y="8838"/>
                  </a:lnTo>
                  <a:lnTo>
                    <a:pt x="180779" y="18298"/>
                  </a:lnTo>
                  <a:lnTo>
                    <a:pt x="139320" y="65600"/>
                  </a:lnTo>
                  <a:lnTo>
                    <a:pt x="98421" y="107577"/>
                  </a:lnTo>
                  <a:lnTo>
                    <a:pt x="56963" y="152378"/>
                  </a:lnTo>
                  <a:lnTo>
                    <a:pt x="22814" y="185312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1349">
              <a:extLst>
                <a:ext uri="{FF2B5EF4-FFF2-40B4-BE49-F238E27FC236}">
                  <a16:creationId xmlns:a16="http://schemas.microsoft.com/office/drawing/2014/main" id="{591C69EE-51C2-415A-B883-28D317B78A7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571581" y="2077333"/>
              <a:ext cx="234240" cy="189618"/>
            </a:xfrm>
            <a:custGeom>
              <a:avLst/>
              <a:gdLst/>
              <a:ahLst/>
              <a:cxnLst/>
              <a:rect l="0" t="0" r="0" b="0"/>
              <a:pathLst>
                <a:path w="234240" h="189618">
                  <a:moveTo>
                    <a:pt x="164432" y="5467"/>
                  </a:moveTo>
                  <a:lnTo>
                    <a:pt x="164432" y="5467"/>
                  </a:lnTo>
                  <a:lnTo>
                    <a:pt x="157689" y="5467"/>
                  </a:lnTo>
                  <a:lnTo>
                    <a:pt x="152498" y="3586"/>
                  </a:lnTo>
                  <a:lnTo>
                    <a:pt x="147839" y="1103"/>
                  </a:lnTo>
                  <a:lnTo>
                    <a:pt x="143417" y="0"/>
                  </a:lnTo>
                  <a:lnTo>
                    <a:pt x="100730" y="6719"/>
                  </a:lnTo>
                  <a:lnTo>
                    <a:pt x="56185" y="29847"/>
                  </a:lnTo>
                  <a:lnTo>
                    <a:pt x="27194" y="48779"/>
                  </a:lnTo>
                  <a:lnTo>
                    <a:pt x="4408" y="73127"/>
                  </a:lnTo>
                  <a:lnTo>
                    <a:pt x="1588" y="80459"/>
                  </a:lnTo>
                  <a:lnTo>
                    <a:pt x="0" y="92519"/>
                  </a:lnTo>
                  <a:lnTo>
                    <a:pt x="1510" y="98955"/>
                  </a:lnTo>
                  <a:lnTo>
                    <a:pt x="8229" y="108836"/>
                  </a:lnTo>
                  <a:lnTo>
                    <a:pt x="14276" y="115430"/>
                  </a:lnTo>
                  <a:lnTo>
                    <a:pt x="27278" y="121853"/>
                  </a:lnTo>
                  <a:lnTo>
                    <a:pt x="41165" y="124854"/>
                  </a:lnTo>
                  <a:lnTo>
                    <a:pt x="88377" y="118229"/>
                  </a:lnTo>
                  <a:lnTo>
                    <a:pt x="131370" y="106932"/>
                  </a:lnTo>
                  <a:lnTo>
                    <a:pt x="173811" y="94355"/>
                  </a:lnTo>
                  <a:lnTo>
                    <a:pt x="219407" y="73200"/>
                  </a:lnTo>
                  <a:lnTo>
                    <a:pt x="234239" y="62650"/>
                  </a:lnTo>
                  <a:lnTo>
                    <a:pt x="230898" y="62627"/>
                  </a:lnTo>
                  <a:lnTo>
                    <a:pt x="227368" y="64503"/>
                  </a:lnTo>
                  <a:lnTo>
                    <a:pt x="223448" y="66983"/>
                  </a:lnTo>
                  <a:lnTo>
                    <a:pt x="219354" y="68085"/>
                  </a:lnTo>
                  <a:lnTo>
                    <a:pt x="194516" y="86214"/>
                  </a:lnTo>
                  <a:lnTo>
                    <a:pt x="169648" y="123213"/>
                  </a:lnTo>
                  <a:lnTo>
                    <a:pt x="154611" y="159349"/>
                  </a:lnTo>
                  <a:lnTo>
                    <a:pt x="151732" y="18961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1350">
              <a:extLst>
                <a:ext uri="{FF2B5EF4-FFF2-40B4-BE49-F238E27FC236}">
                  <a16:creationId xmlns:a16="http://schemas.microsoft.com/office/drawing/2014/main" id="{7F262323-E822-4C6B-9C8D-AADBC280669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132763" y="2039343"/>
              <a:ext cx="387350" cy="310073"/>
            </a:xfrm>
            <a:custGeom>
              <a:avLst/>
              <a:gdLst/>
              <a:ahLst/>
              <a:cxnLst/>
              <a:rect l="0" t="0" r="0" b="0"/>
              <a:pathLst>
                <a:path w="387350" h="310073">
                  <a:moveTo>
                    <a:pt x="273050" y="11707"/>
                  </a:moveTo>
                  <a:lnTo>
                    <a:pt x="273050" y="11707"/>
                  </a:lnTo>
                  <a:lnTo>
                    <a:pt x="241067" y="6240"/>
                  </a:lnTo>
                  <a:lnTo>
                    <a:pt x="209519" y="12381"/>
                  </a:lnTo>
                  <a:lnTo>
                    <a:pt x="171447" y="26348"/>
                  </a:lnTo>
                  <a:lnTo>
                    <a:pt x="125719" y="51882"/>
                  </a:lnTo>
                  <a:lnTo>
                    <a:pt x="113136" y="60457"/>
                  </a:lnTo>
                  <a:lnTo>
                    <a:pt x="105332" y="70915"/>
                  </a:lnTo>
                  <a:lnTo>
                    <a:pt x="103258" y="76357"/>
                  </a:lnTo>
                  <a:lnTo>
                    <a:pt x="101745" y="95406"/>
                  </a:lnTo>
                  <a:lnTo>
                    <a:pt x="103108" y="97845"/>
                  </a:lnTo>
                  <a:lnTo>
                    <a:pt x="115918" y="108989"/>
                  </a:lnTo>
                  <a:lnTo>
                    <a:pt x="124191" y="111388"/>
                  </a:lnTo>
                  <a:lnTo>
                    <a:pt x="164086" y="116283"/>
                  </a:lnTo>
                  <a:lnTo>
                    <a:pt x="202491" y="112993"/>
                  </a:lnTo>
                  <a:lnTo>
                    <a:pt x="230350" y="107648"/>
                  </a:lnTo>
                  <a:lnTo>
                    <a:pt x="277010" y="90549"/>
                  </a:lnTo>
                  <a:lnTo>
                    <a:pt x="320948" y="72300"/>
                  </a:lnTo>
                  <a:lnTo>
                    <a:pt x="365104" y="48031"/>
                  </a:lnTo>
                  <a:lnTo>
                    <a:pt x="372289" y="41727"/>
                  </a:lnTo>
                  <a:lnTo>
                    <a:pt x="384216" y="27132"/>
                  </a:lnTo>
                  <a:lnTo>
                    <a:pt x="386421" y="20354"/>
                  </a:lnTo>
                  <a:lnTo>
                    <a:pt x="387346" y="0"/>
                  </a:lnTo>
                  <a:lnTo>
                    <a:pt x="387349" y="2672"/>
                  </a:lnTo>
                  <a:lnTo>
                    <a:pt x="386643" y="3567"/>
                  </a:lnTo>
                  <a:lnTo>
                    <a:pt x="383978" y="4562"/>
                  </a:lnTo>
                  <a:lnTo>
                    <a:pt x="380442" y="8766"/>
                  </a:lnTo>
                  <a:lnTo>
                    <a:pt x="357709" y="52669"/>
                  </a:lnTo>
                  <a:lnTo>
                    <a:pt x="344781" y="89399"/>
                  </a:lnTo>
                  <a:lnTo>
                    <a:pt x="334171" y="132444"/>
                  </a:lnTo>
                  <a:lnTo>
                    <a:pt x="323965" y="176106"/>
                  </a:lnTo>
                  <a:lnTo>
                    <a:pt x="304765" y="221208"/>
                  </a:lnTo>
                  <a:lnTo>
                    <a:pt x="287159" y="254416"/>
                  </a:lnTo>
                  <a:lnTo>
                    <a:pt x="251810" y="281978"/>
                  </a:lnTo>
                  <a:lnTo>
                    <a:pt x="223964" y="293137"/>
                  </a:lnTo>
                  <a:lnTo>
                    <a:pt x="180929" y="300449"/>
                  </a:lnTo>
                  <a:lnTo>
                    <a:pt x="139555" y="305246"/>
                  </a:lnTo>
                  <a:lnTo>
                    <a:pt x="97347" y="309510"/>
                  </a:lnTo>
                  <a:lnTo>
                    <a:pt x="55030" y="310072"/>
                  </a:lnTo>
                  <a:lnTo>
                    <a:pt x="19607" y="308264"/>
                  </a:lnTo>
                  <a:lnTo>
                    <a:pt x="0" y="30380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1351">
              <a:extLst>
                <a:ext uri="{FF2B5EF4-FFF2-40B4-BE49-F238E27FC236}">
                  <a16:creationId xmlns:a16="http://schemas.microsoft.com/office/drawing/2014/main" id="{4CC8F3E6-5CDB-42E5-894B-4BA6259A32D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774883" y="2184400"/>
              <a:ext cx="4856497" cy="1981201"/>
            </a:xfrm>
            <a:custGeom>
              <a:avLst/>
              <a:gdLst/>
              <a:ahLst/>
              <a:cxnLst/>
              <a:rect l="0" t="0" r="0" b="0"/>
              <a:pathLst>
                <a:path w="4856497" h="1981201">
                  <a:moveTo>
                    <a:pt x="294130" y="0"/>
                  </a:moveTo>
                  <a:lnTo>
                    <a:pt x="294130" y="0"/>
                  </a:lnTo>
                  <a:lnTo>
                    <a:pt x="290758" y="0"/>
                  </a:lnTo>
                  <a:lnTo>
                    <a:pt x="289765" y="706"/>
                  </a:lnTo>
                  <a:lnTo>
                    <a:pt x="289103" y="1882"/>
                  </a:lnTo>
                  <a:lnTo>
                    <a:pt x="288368" y="6481"/>
                  </a:lnTo>
                  <a:lnTo>
                    <a:pt x="287803" y="48957"/>
                  </a:lnTo>
                  <a:lnTo>
                    <a:pt x="280875" y="96122"/>
                  </a:lnTo>
                  <a:lnTo>
                    <a:pt x="274915" y="131021"/>
                  </a:lnTo>
                  <a:lnTo>
                    <a:pt x="266799" y="172642"/>
                  </a:lnTo>
                  <a:lnTo>
                    <a:pt x="255457" y="218135"/>
                  </a:lnTo>
                  <a:lnTo>
                    <a:pt x="246603" y="252171"/>
                  </a:lnTo>
                  <a:lnTo>
                    <a:pt x="235612" y="290817"/>
                  </a:lnTo>
                  <a:lnTo>
                    <a:pt x="227435" y="329630"/>
                  </a:lnTo>
                  <a:lnTo>
                    <a:pt x="220038" y="369458"/>
                  </a:lnTo>
                  <a:lnTo>
                    <a:pt x="209694" y="413029"/>
                  </a:lnTo>
                  <a:lnTo>
                    <a:pt x="198041" y="458265"/>
                  </a:lnTo>
                  <a:lnTo>
                    <a:pt x="186512" y="504946"/>
                  </a:lnTo>
                  <a:lnTo>
                    <a:pt x="181462" y="529247"/>
                  </a:lnTo>
                  <a:lnTo>
                    <a:pt x="176685" y="553915"/>
                  </a:lnTo>
                  <a:lnTo>
                    <a:pt x="171383" y="578826"/>
                  </a:lnTo>
                  <a:lnTo>
                    <a:pt x="165732" y="603901"/>
                  </a:lnTo>
                  <a:lnTo>
                    <a:pt x="159848" y="629084"/>
                  </a:lnTo>
                  <a:lnTo>
                    <a:pt x="153808" y="654339"/>
                  </a:lnTo>
                  <a:lnTo>
                    <a:pt x="147666" y="679643"/>
                  </a:lnTo>
                  <a:lnTo>
                    <a:pt x="141454" y="704978"/>
                  </a:lnTo>
                  <a:lnTo>
                    <a:pt x="136607" y="729630"/>
                  </a:lnTo>
                  <a:lnTo>
                    <a:pt x="132670" y="753826"/>
                  </a:lnTo>
                  <a:lnTo>
                    <a:pt x="125708" y="801406"/>
                  </a:lnTo>
                  <a:lnTo>
                    <a:pt x="117911" y="848423"/>
                  </a:lnTo>
                  <a:lnTo>
                    <a:pt x="109742" y="895190"/>
                  </a:lnTo>
                  <a:lnTo>
                    <a:pt x="101407" y="941140"/>
                  </a:lnTo>
                  <a:lnTo>
                    <a:pt x="92999" y="985081"/>
                  </a:lnTo>
                  <a:lnTo>
                    <a:pt x="84559" y="1028129"/>
                  </a:lnTo>
                  <a:lnTo>
                    <a:pt x="76104" y="1070779"/>
                  </a:lnTo>
                  <a:lnTo>
                    <a:pt x="67642" y="1113254"/>
                  </a:lnTo>
                  <a:lnTo>
                    <a:pt x="59178" y="1151887"/>
                  </a:lnTo>
                  <a:lnTo>
                    <a:pt x="50712" y="1187872"/>
                  </a:lnTo>
                  <a:lnTo>
                    <a:pt x="42246" y="1222680"/>
                  </a:lnTo>
                  <a:lnTo>
                    <a:pt x="35661" y="1256965"/>
                  </a:lnTo>
                  <a:lnTo>
                    <a:pt x="26106" y="1304238"/>
                  </a:lnTo>
                  <a:lnTo>
                    <a:pt x="16219" y="1345056"/>
                  </a:lnTo>
                  <a:lnTo>
                    <a:pt x="8821" y="1382080"/>
                  </a:lnTo>
                  <a:lnTo>
                    <a:pt x="0" y="1422824"/>
                  </a:lnTo>
                  <a:lnTo>
                    <a:pt x="331" y="1446044"/>
                  </a:lnTo>
                  <a:lnTo>
                    <a:pt x="10719" y="1485746"/>
                  </a:lnTo>
                  <a:lnTo>
                    <a:pt x="16710" y="1494768"/>
                  </a:lnTo>
                  <a:lnTo>
                    <a:pt x="53317" y="1522031"/>
                  </a:lnTo>
                  <a:lnTo>
                    <a:pt x="98459" y="1536162"/>
                  </a:lnTo>
                  <a:lnTo>
                    <a:pt x="139846" y="1541690"/>
                  </a:lnTo>
                  <a:lnTo>
                    <a:pt x="178174" y="1542647"/>
                  </a:lnTo>
                  <a:lnTo>
                    <a:pt x="220810" y="1546302"/>
                  </a:lnTo>
                  <a:lnTo>
                    <a:pt x="264722" y="1548482"/>
                  </a:lnTo>
                  <a:lnTo>
                    <a:pt x="309013" y="1549128"/>
                  </a:lnTo>
                  <a:lnTo>
                    <a:pt x="340491" y="1551161"/>
                  </a:lnTo>
                  <a:lnTo>
                    <a:pt x="373296" y="1553710"/>
                  </a:lnTo>
                  <a:lnTo>
                    <a:pt x="406690" y="1554843"/>
                  </a:lnTo>
                  <a:lnTo>
                    <a:pt x="442229" y="1557229"/>
                  </a:lnTo>
                  <a:lnTo>
                    <a:pt x="479190" y="1559935"/>
                  </a:lnTo>
                  <a:lnTo>
                    <a:pt x="516784" y="1561138"/>
                  </a:lnTo>
                  <a:lnTo>
                    <a:pt x="558422" y="1561673"/>
                  </a:lnTo>
                  <a:lnTo>
                    <a:pt x="602093" y="1561910"/>
                  </a:lnTo>
                  <a:lnTo>
                    <a:pt x="645021" y="1562016"/>
                  </a:lnTo>
                  <a:lnTo>
                    <a:pt x="691381" y="1562063"/>
                  </a:lnTo>
                  <a:lnTo>
                    <a:pt x="715597" y="1562075"/>
                  </a:lnTo>
                  <a:lnTo>
                    <a:pt x="740914" y="1561378"/>
                  </a:lnTo>
                  <a:lnTo>
                    <a:pt x="766963" y="1560207"/>
                  </a:lnTo>
                  <a:lnTo>
                    <a:pt x="793502" y="1558722"/>
                  </a:lnTo>
                  <a:lnTo>
                    <a:pt x="820366" y="1557731"/>
                  </a:lnTo>
                  <a:lnTo>
                    <a:pt x="847448" y="1557071"/>
                  </a:lnTo>
                  <a:lnTo>
                    <a:pt x="874675" y="1556631"/>
                  </a:lnTo>
                  <a:lnTo>
                    <a:pt x="901999" y="1556337"/>
                  </a:lnTo>
                  <a:lnTo>
                    <a:pt x="929387" y="1556141"/>
                  </a:lnTo>
                  <a:lnTo>
                    <a:pt x="956818" y="1556011"/>
                  </a:lnTo>
                  <a:lnTo>
                    <a:pt x="984983" y="1555924"/>
                  </a:lnTo>
                  <a:lnTo>
                    <a:pt x="1013637" y="1555866"/>
                  </a:lnTo>
                  <a:lnTo>
                    <a:pt x="1042618" y="1555828"/>
                  </a:lnTo>
                  <a:lnTo>
                    <a:pt x="1071111" y="1556507"/>
                  </a:lnTo>
                  <a:lnTo>
                    <a:pt x="1099278" y="1557666"/>
                  </a:lnTo>
                  <a:lnTo>
                    <a:pt x="1127228" y="1559144"/>
                  </a:lnTo>
                  <a:lnTo>
                    <a:pt x="1155034" y="1561540"/>
                  </a:lnTo>
                  <a:lnTo>
                    <a:pt x="1182744" y="1564549"/>
                  </a:lnTo>
                  <a:lnTo>
                    <a:pt x="1210389" y="1567966"/>
                  </a:lnTo>
                  <a:lnTo>
                    <a:pt x="1237991" y="1570950"/>
                  </a:lnTo>
                  <a:lnTo>
                    <a:pt x="1265566" y="1573644"/>
                  </a:lnTo>
                  <a:lnTo>
                    <a:pt x="1293120" y="1576146"/>
                  </a:lnTo>
                  <a:lnTo>
                    <a:pt x="1319957" y="1579931"/>
                  </a:lnTo>
                  <a:lnTo>
                    <a:pt x="1346314" y="1584571"/>
                  </a:lnTo>
                  <a:lnTo>
                    <a:pt x="1372353" y="1589780"/>
                  </a:lnTo>
                  <a:lnTo>
                    <a:pt x="1399589" y="1594665"/>
                  </a:lnTo>
                  <a:lnTo>
                    <a:pt x="1427625" y="1599332"/>
                  </a:lnTo>
                  <a:lnTo>
                    <a:pt x="1456193" y="1603855"/>
                  </a:lnTo>
                  <a:lnTo>
                    <a:pt x="1484411" y="1608987"/>
                  </a:lnTo>
                  <a:lnTo>
                    <a:pt x="1512395" y="1614525"/>
                  </a:lnTo>
                  <a:lnTo>
                    <a:pt x="1540223" y="1620333"/>
                  </a:lnTo>
                  <a:lnTo>
                    <a:pt x="1568653" y="1626322"/>
                  </a:lnTo>
                  <a:lnTo>
                    <a:pt x="1597484" y="1632431"/>
                  </a:lnTo>
                  <a:lnTo>
                    <a:pt x="1626582" y="1638621"/>
                  </a:lnTo>
                  <a:lnTo>
                    <a:pt x="1655153" y="1644864"/>
                  </a:lnTo>
                  <a:lnTo>
                    <a:pt x="1683373" y="1651143"/>
                  </a:lnTo>
                  <a:lnTo>
                    <a:pt x="1711358" y="1657445"/>
                  </a:lnTo>
                  <a:lnTo>
                    <a:pt x="1740599" y="1663764"/>
                  </a:lnTo>
                  <a:lnTo>
                    <a:pt x="1770676" y="1670093"/>
                  </a:lnTo>
                  <a:lnTo>
                    <a:pt x="1801310" y="1676428"/>
                  </a:lnTo>
                  <a:lnTo>
                    <a:pt x="1831612" y="1682769"/>
                  </a:lnTo>
                  <a:lnTo>
                    <a:pt x="1861690" y="1689113"/>
                  </a:lnTo>
                  <a:lnTo>
                    <a:pt x="1891620" y="1695459"/>
                  </a:lnTo>
                  <a:lnTo>
                    <a:pt x="1922156" y="1701806"/>
                  </a:lnTo>
                  <a:lnTo>
                    <a:pt x="1953097" y="1708154"/>
                  </a:lnTo>
                  <a:lnTo>
                    <a:pt x="1984309" y="1714503"/>
                  </a:lnTo>
                  <a:lnTo>
                    <a:pt x="2015699" y="1720852"/>
                  </a:lnTo>
                  <a:lnTo>
                    <a:pt x="2047209" y="1727201"/>
                  </a:lnTo>
                  <a:lnTo>
                    <a:pt x="2078799" y="1733551"/>
                  </a:lnTo>
                  <a:lnTo>
                    <a:pt x="2110443" y="1740606"/>
                  </a:lnTo>
                  <a:lnTo>
                    <a:pt x="2142121" y="1748132"/>
                  </a:lnTo>
                  <a:lnTo>
                    <a:pt x="2173824" y="1755971"/>
                  </a:lnTo>
                  <a:lnTo>
                    <a:pt x="2205543" y="1763314"/>
                  </a:lnTo>
                  <a:lnTo>
                    <a:pt x="2237271" y="1770326"/>
                  </a:lnTo>
                  <a:lnTo>
                    <a:pt x="2269007" y="1777117"/>
                  </a:lnTo>
                  <a:lnTo>
                    <a:pt x="2300748" y="1783056"/>
                  </a:lnTo>
                  <a:lnTo>
                    <a:pt x="2332492" y="1788426"/>
                  </a:lnTo>
                  <a:lnTo>
                    <a:pt x="2364238" y="1793418"/>
                  </a:lnTo>
                  <a:lnTo>
                    <a:pt x="2395985" y="1798156"/>
                  </a:lnTo>
                  <a:lnTo>
                    <a:pt x="2427733" y="1802726"/>
                  </a:lnTo>
                  <a:lnTo>
                    <a:pt x="2459482" y="1807184"/>
                  </a:lnTo>
                  <a:lnTo>
                    <a:pt x="2491231" y="1812273"/>
                  </a:lnTo>
                  <a:lnTo>
                    <a:pt x="2522980" y="1817782"/>
                  </a:lnTo>
                  <a:lnTo>
                    <a:pt x="2554730" y="1823571"/>
                  </a:lnTo>
                  <a:lnTo>
                    <a:pt x="2585774" y="1828842"/>
                  </a:lnTo>
                  <a:lnTo>
                    <a:pt x="2616348" y="1833767"/>
                  </a:lnTo>
                  <a:lnTo>
                    <a:pt x="2646609" y="1838461"/>
                  </a:lnTo>
                  <a:lnTo>
                    <a:pt x="2676660" y="1842296"/>
                  </a:lnTo>
                  <a:lnTo>
                    <a:pt x="2706572" y="1845559"/>
                  </a:lnTo>
                  <a:lnTo>
                    <a:pt x="2736391" y="1848439"/>
                  </a:lnTo>
                  <a:lnTo>
                    <a:pt x="2766854" y="1851771"/>
                  </a:lnTo>
                  <a:lnTo>
                    <a:pt x="2797746" y="1855403"/>
                  </a:lnTo>
                  <a:lnTo>
                    <a:pt x="2828924" y="1859235"/>
                  </a:lnTo>
                  <a:lnTo>
                    <a:pt x="2858881" y="1863201"/>
                  </a:lnTo>
                  <a:lnTo>
                    <a:pt x="2888025" y="1867257"/>
                  </a:lnTo>
                  <a:lnTo>
                    <a:pt x="2916627" y="1871371"/>
                  </a:lnTo>
                  <a:lnTo>
                    <a:pt x="2944866" y="1875525"/>
                  </a:lnTo>
                  <a:lnTo>
                    <a:pt x="2972865" y="1879706"/>
                  </a:lnTo>
                  <a:lnTo>
                    <a:pt x="3000703" y="1883904"/>
                  </a:lnTo>
                  <a:lnTo>
                    <a:pt x="3027729" y="1888114"/>
                  </a:lnTo>
                  <a:lnTo>
                    <a:pt x="3054212" y="1892331"/>
                  </a:lnTo>
                  <a:lnTo>
                    <a:pt x="3080335" y="1896554"/>
                  </a:lnTo>
                  <a:lnTo>
                    <a:pt x="3106922" y="1900780"/>
                  </a:lnTo>
                  <a:lnTo>
                    <a:pt x="3133819" y="1905009"/>
                  </a:lnTo>
                  <a:lnTo>
                    <a:pt x="3160923" y="1909240"/>
                  </a:lnTo>
                  <a:lnTo>
                    <a:pt x="3187458" y="1913471"/>
                  </a:lnTo>
                  <a:lnTo>
                    <a:pt x="3213616" y="1917703"/>
                  </a:lnTo>
                  <a:lnTo>
                    <a:pt x="3239520" y="1921935"/>
                  </a:lnTo>
                  <a:lnTo>
                    <a:pt x="3265257" y="1925462"/>
                  </a:lnTo>
                  <a:lnTo>
                    <a:pt x="3290881" y="1928519"/>
                  </a:lnTo>
                  <a:lnTo>
                    <a:pt x="3316430" y="1931263"/>
                  </a:lnTo>
                  <a:lnTo>
                    <a:pt x="3341930" y="1933797"/>
                  </a:lnTo>
                  <a:lnTo>
                    <a:pt x="3367396" y="1936193"/>
                  </a:lnTo>
                  <a:lnTo>
                    <a:pt x="3392840" y="1938495"/>
                  </a:lnTo>
                  <a:lnTo>
                    <a:pt x="3417564" y="1941441"/>
                  </a:lnTo>
                  <a:lnTo>
                    <a:pt x="3441808" y="1944817"/>
                  </a:lnTo>
                  <a:lnTo>
                    <a:pt x="3465732" y="1948478"/>
                  </a:lnTo>
                  <a:lnTo>
                    <a:pt x="3490148" y="1951624"/>
                  </a:lnTo>
                  <a:lnTo>
                    <a:pt x="3514892" y="1954427"/>
                  </a:lnTo>
                  <a:lnTo>
                    <a:pt x="3539855" y="1957001"/>
                  </a:lnTo>
                  <a:lnTo>
                    <a:pt x="3564257" y="1959423"/>
                  </a:lnTo>
                  <a:lnTo>
                    <a:pt x="3588287" y="1961743"/>
                  </a:lnTo>
                  <a:lnTo>
                    <a:pt x="3612068" y="1963996"/>
                  </a:lnTo>
                  <a:lnTo>
                    <a:pt x="3636388" y="1965497"/>
                  </a:lnTo>
                  <a:lnTo>
                    <a:pt x="3661069" y="1966498"/>
                  </a:lnTo>
                  <a:lnTo>
                    <a:pt x="3685989" y="1967166"/>
                  </a:lnTo>
                  <a:lnTo>
                    <a:pt x="3710364" y="1968316"/>
                  </a:lnTo>
                  <a:lnTo>
                    <a:pt x="3734375" y="1969788"/>
                  </a:lnTo>
                  <a:lnTo>
                    <a:pt x="3781749" y="1972601"/>
                  </a:lnTo>
                  <a:lnTo>
                    <a:pt x="3828676" y="1973850"/>
                  </a:lnTo>
                  <a:lnTo>
                    <a:pt x="3873520" y="1976287"/>
                  </a:lnTo>
                  <a:lnTo>
                    <a:pt x="3917676" y="1979016"/>
                  </a:lnTo>
                  <a:lnTo>
                    <a:pt x="3963170" y="1980230"/>
                  </a:lnTo>
                  <a:lnTo>
                    <a:pt x="4005498" y="1980769"/>
                  </a:lnTo>
                  <a:lnTo>
                    <a:pt x="4045476" y="1981009"/>
                  </a:lnTo>
                  <a:lnTo>
                    <a:pt x="4084412" y="1981115"/>
                  </a:lnTo>
                  <a:lnTo>
                    <a:pt x="4121001" y="1981162"/>
                  </a:lnTo>
                  <a:lnTo>
                    <a:pt x="4156078" y="1981183"/>
                  </a:lnTo>
                  <a:lnTo>
                    <a:pt x="4190482" y="1981193"/>
                  </a:lnTo>
                  <a:lnTo>
                    <a:pt x="4222706" y="1981197"/>
                  </a:lnTo>
                  <a:lnTo>
                    <a:pt x="4264852" y="1981199"/>
                  </a:lnTo>
                  <a:lnTo>
                    <a:pt x="4301565" y="1981200"/>
                  </a:lnTo>
                  <a:lnTo>
                    <a:pt x="4348524" y="1981200"/>
                  </a:lnTo>
                  <a:lnTo>
                    <a:pt x="4393641" y="1981200"/>
                  </a:lnTo>
                  <a:lnTo>
                    <a:pt x="4432221" y="1979319"/>
                  </a:lnTo>
                  <a:lnTo>
                    <a:pt x="4452636" y="1975242"/>
                  </a:lnTo>
                  <a:lnTo>
                    <a:pt x="4455001" y="1975112"/>
                  </a:lnTo>
                  <a:lnTo>
                    <a:pt x="4459509" y="1973085"/>
                  </a:lnTo>
                  <a:lnTo>
                    <a:pt x="4469337" y="1965209"/>
                  </a:lnTo>
                  <a:lnTo>
                    <a:pt x="4471055" y="1961628"/>
                  </a:lnTo>
                  <a:lnTo>
                    <a:pt x="4482953" y="1917490"/>
                  </a:lnTo>
                  <a:lnTo>
                    <a:pt x="4488214" y="1891297"/>
                  </a:lnTo>
                  <a:lnTo>
                    <a:pt x="4508586" y="1847086"/>
                  </a:lnTo>
                  <a:lnTo>
                    <a:pt x="4532603" y="1802572"/>
                  </a:lnTo>
                  <a:lnTo>
                    <a:pt x="4553695" y="1764300"/>
                  </a:lnTo>
                  <a:lnTo>
                    <a:pt x="4575030" y="1722769"/>
                  </a:lnTo>
                  <a:lnTo>
                    <a:pt x="4595263" y="1675525"/>
                  </a:lnTo>
                  <a:lnTo>
                    <a:pt x="4612071" y="1638041"/>
                  </a:lnTo>
                  <a:lnTo>
                    <a:pt x="4627008" y="1599418"/>
                  </a:lnTo>
                  <a:lnTo>
                    <a:pt x="4644525" y="1556302"/>
                  </a:lnTo>
                  <a:lnTo>
                    <a:pt x="4662415" y="1508798"/>
                  </a:lnTo>
                  <a:lnTo>
                    <a:pt x="4677672" y="1462424"/>
                  </a:lnTo>
                  <a:lnTo>
                    <a:pt x="4689238" y="1429841"/>
                  </a:lnTo>
                  <a:lnTo>
                    <a:pt x="4701433" y="1396544"/>
                  </a:lnTo>
                  <a:lnTo>
                    <a:pt x="4714615" y="1362225"/>
                  </a:lnTo>
                  <a:lnTo>
                    <a:pt x="4729880" y="1325806"/>
                  </a:lnTo>
                  <a:lnTo>
                    <a:pt x="4742310" y="1290334"/>
                  </a:lnTo>
                  <a:lnTo>
                    <a:pt x="4753243" y="1255754"/>
                  </a:lnTo>
                  <a:lnTo>
                    <a:pt x="4765158" y="1221570"/>
                  </a:lnTo>
                  <a:lnTo>
                    <a:pt x="4777509" y="1187563"/>
                  </a:lnTo>
                  <a:lnTo>
                    <a:pt x="4789348" y="1153633"/>
                  </a:lnTo>
                  <a:lnTo>
                    <a:pt x="4799314" y="1119739"/>
                  </a:lnTo>
                  <a:lnTo>
                    <a:pt x="4810328" y="1085860"/>
                  </a:lnTo>
                  <a:lnTo>
                    <a:pt x="4821573" y="1052693"/>
                  </a:lnTo>
                  <a:lnTo>
                    <a:pt x="4834427" y="1006960"/>
                  </a:lnTo>
                  <a:lnTo>
                    <a:pt x="4840273" y="966284"/>
                  </a:lnTo>
                  <a:lnTo>
                    <a:pt x="4848904" y="926716"/>
                  </a:lnTo>
                  <a:lnTo>
                    <a:pt x="4852088" y="885437"/>
                  </a:lnTo>
                  <a:lnTo>
                    <a:pt x="4855046" y="839169"/>
                  </a:lnTo>
                  <a:lnTo>
                    <a:pt x="4856496" y="808619"/>
                  </a:lnTo>
                  <a:lnTo>
                    <a:pt x="4853128" y="765108"/>
                  </a:lnTo>
                  <a:lnTo>
                    <a:pt x="4842470" y="719613"/>
                  </a:lnTo>
                  <a:lnTo>
                    <a:pt x="4839000" y="692331"/>
                  </a:lnTo>
                  <a:lnTo>
                    <a:pt x="4833867" y="681385"/>
                  </a:lnTo>
                  <a:lnTo>
                    <a:pt x="4829919" y="676782"/>
                  </a:lnTo>
                  <a:lnTo>
                    <a:pt x="4824434" y="673486"/>
                  </a:lnTo>
                  <a:lnTo>
                    <a:pt x="4822904" y="670214"/>
                  </a:lnTo>
                  <a:lnTo>
                    <a:pt x="4821790" y="669059"/>
                  </a:lnTo>
                  <a:lnTo>
                    <a:pt x="4816319" y="667054"/>
                  </a:lnTo>
                  <a:lnTo>
                    <a:pt x="4801111" y="666777"/>
                  </a:lnTo>
                  <a:lnTo>
                    <a:pt x="4796545" y="668643"/>
                  </a:lnTo>
                  <a:lnTo>
                    <a:pt x="4750231" y="695817"/>
                  </a:lnTo>
                  <a:lnTo>
                    <a:pt x="4707262" y="714713"/>
                  </a:lnTo>
                  <a:lnTo>
                    <a:pt x="4664830" y="718007"/>
                  </a:lnTo>
                  <a:lnTo>
                    <a:pt x="4622488" y="722527"/>
                  </a:lnTo>
                  <a:lnTo>
                    <a:pt x="4586036" y="721612"/>
                  </a:lnTo>
                  <a:lnTo>
                    <a:pt x="4544661" y="718753"/>
                  </a:lnTo>
                  <a:lnTo>
                    <a:pt x="4512999" y="717379"/>
                  </a:lnTo>
                  <a:lnTo>
                    <a:pt x="4480112" y="714417"/>
                  </a:lnTo>
                  <a:lnTo>
                    <a:pt x="4444799" y="710748"/>
                  </a:lnTo>
                  <a:lnTo>
                    <a:pt x="4407938" y="706060"/>
                  </a:lnTo>
                  <a:lnTo>
                    <a:pt x="4370389" y="699273"/>
                  </a:lnTo>
                  <a:lnTo>
                    <a:pt x="4343020" y="694782"/>
                  </a:lnTo>
                  <a:lnTo>
                    <a:pt x="4309956" y="689671"/>
                  </a:lnTo>
                  <a:lnTo>
                    <a:pt x="4273097" y="684148"/>
                  </a:lnTo>
                  <a:lnTo>
                    <a:pt x="4240764" y="679054"/>
                  </a:lnTo>
                  <a:lnTo>
                    <a:pt x="4211447" y="674247"/>
                  </a:lnTo>
                  <a:lnTo>
                    <a:pt x="4184141" y="669631"/>
                  </a:lnTo>
                  <a:lnTo>
                    <a:pt x="4156765" y="664438"/>
                  </a:lnTo>
                  <a:lnTo>
                    <a:pt x="4129343" y="658858"/>
                  </a:lnTo>
                  <a:lnTo>
                    <a:pt x="4101889" y="653022"/>
                  </a:lnTo>
                  <a:lnTo>
                    <a:pt x="4074413" y="647720"/>
                  </a:lnTo>
                  <a:lnTo>
                    <a:pt x="4046924" y="642775"/>
                  </a:lnTo>
                  <a:lnTo>
                    <a:pt x="4019425" y="638066"/>
                  </a:lnTo>
                  <a:lnTo>
                    <a:pt x="3991922" y="632811"/>
                  </a:lnTo>
                  <a:lnTo>
                    <a:pt x="3964413" y="627191"/>
                  </a:lnTo>
                  <a:lnTo>
                    <a:pt x="3936902" y="621327"/>
                  </a:lnTo>
                  <a:lnTo>
                    <a:pt x="3908683" y="615301"/>
                  </a:lnTo>
                  <a:lnTo>
                    <a:pt x="3879994" y="609168"/>
                  </a:lnTo>
                  <a:lnTo>
                    <a:pt x="3850989" y="602962"/>
                  </a:lnTo>
                  <a:lnTo>
                    <a:pt x="3821775" y="596708"/>
                  </a:lnTo>
                  <a:lnTo>
                    <a:pt x="3792421" y="590422"/>
                  </a:lnTo>
                  <a:lnTo>
                    <a:pt x="3762974" y="584115"/>
                  </a:lnTo>
                  <a:lnTo>
                    <a:pt x="3732759" y="577793"/>
                  </a:lnTo>
                  <a:lnTo>
                    <a:pt x="3702032" y="571462"/>
                  </a:lnTo>
                  <a:lnTo>
                    <a:pt x="3670964" y="565125"/>
                  </a:lnTo>
                  <a:lnTo>
                    <a:pt x="3639669" y="558078"/>
                  </a:lnTo>
                  <a:lnTo>
                    <a:pt x="3608223" y="550557"/>
                  </a:lnTo>
                  <a:lnTo>
                    <a:pt x="3576675" y="542722"/>
                  </a:lnTo>
                  <a:lnTo>
                    <a:pt x="3545060" y="535381"/>
                  </a:lnTo>
                  <a:lnTo>
                    <a:pt x="3513400" y="528371"/>
                  </a:lnTo>
                  <a:lnTo>
                    <a:pt x="3481709" y="521580"/>
                  </a:lnTo>
                  <a:lnTo>
                    <a:pt x="3449294" y="514231"/>
                  </a:lnTo>
                  <a:lnTo>
                    <a:pt x="3416395" y="506510"/>
                  </a:lnTo>
                  <a:lnTo>
                    <a:pt x="3383173" y="498540"/>
                  </a:lnTo>
                  <a:lnTo>
                    <a:pt x="3349736" y="490404"/>
                  </a:lnTo>
                  <a:lnTo>
                    <a:pt x="3316156" y="482159"/>
                  </a:lnTo>
                  <a:lnTo>
                    <a:pt x="3282480" y="473839"/>
                  </a:lnTo>
                  <a:lnTo>
                    <a:pt x="3248036" y="466176"/>
                  </a:lnTo>
                  <a:lnTo>
                    <a:pt x="3213078" y="458951"/>
                  </a:lnTo>
                  <a:lnTo>
                    <a:pt x="3177778" y="452017"/>
                  </a:lnTo>
                  <a:lnTo>
                    <a:pt x="3142956" y="444572"/>
                  </a:lnTo>
                  <a:lnTo>
                    <a:pt x="3108453" y="436787"/>
                  </a:lnTo>
                  <a:lnTo>
                    <a:pt x="3074162" y="428775"/>
                  </a:lnTo>
                  <a:lnTo>
                    <a:pt x="3039307" y="420611"/>
                  </a:lnTo>
                  <a:lnTo>
                    <a:pt x="3004076" y="412346"/>
                  </a:lnTo>
                  <a:lnTo>
                    <a:pt x="2968593" y="404014"/>
                  </a:lnTo>
                  <a:lnTo>
                    <a:pt x="2933650" y="395637"/>
                  </a:lnTo>
                  <a:lnTo>
                    <a:pt x="2899065" y="387230"/>
                  </a:lnTo>
                  <a:lnTo>
                    <a:pt x="2864720" y="378804"/>
                  </a:lnTo>
                  <a:lnTo>
                    <a:pt x="2830534" y="371069"/>
                  </a:lnTo>
                  <a:lnTo>
                    <a:pt x="2796455" y="363796"/>
                  </a:lnTo>
                  <a:lnTo>
                    <a:pt x="2762446" y="356831"/>
                  </a:lnTo>
                  <a:lnTo>
                    <a:pt x="2728486" y="349365"/>
                  </a:lnTo>
                  <a:lnTo>
                    <a:pt x="2694556" y="341566"/>
                  </a:lnTo>
                  <a:lnTo>
                    <a:pt x="2660647" y="333544"/>
                  </a:lnTo>
                  <a:lnTo>
                    <a:pt x="2626752" y="325374"/>
                  </a:lnTo>
                  <a:lnTo>
                    <a:pt x="2592867" y="317105"/>
                  </a:lnTo>
                  <a:lnTo>
                    <a:pt x="2558987" y="308770"/>
                  </a:lnTo>
                  <a:lnTo>
                    <a:pt x="2525113" y="300391"/>
                  </a:lnTo>
                  <a:lnTo>
                    <a:pt x="2491240" y="291983"/>
                  </a:lnTo>
                  <a:lnTo>
                    <a:pt x="2457370" y="283555"/>
                  </a:lnTo>
                  <a:lnTo>
                    <a:pt x="2422796" y="275820"/>
                  </a:lnTo>
                  <a:lnTo>
                    <a:pt x="2387751" y="268547"/>
                  </a:lnTo>
                  <a:lnTo>
                    <a:pt x="2352394" y="261581"/>
                  </a:lnTo>
                  <a:lnTo>
                    <a:pt x="2316828" y="254115"/>
                  </a:lnTo>
                  <a:lnTo>
                    <a:pt x="2281123" y="246316"/>
                  </a:lnTo>
                  <a:lnTo>
                    <a:pt x="2245325" y="238294"/>
                  </a:lnTo>
                  <a:lnTo>
                    <a:pt x="2210171" y="230829"/>
                  </a:lnTo>
                  <a:lnTo>
                    <a:pt x="2175446" y="223736"/>
                  </a:lnTo>
                  <a:lnTo>
                    <a:pt x="2141007" y="216891"/>
                  </a:lnTo>
                  <a:lnTo>
                    <a:pt x="2106054" y="210211"/>
                  </a:lnTo>
                  <a:lnTo>
                    <a:pt x="2070757" y="203640"/>
                  </a:lnTo>
                  <a:lnTo>
                    <a:pt x="2035231" y="197144"/>
                  </a:lnTo>
                  <a:lnTo>
                    <a:pt x="1998847" y="191401"/>
                  </a:lnTo>
                  <a:lnTo>
                    <a:pt x="1961891" y="186162"/>
                  </a:lnTo>
                  <a:lnTo>
                    <a:pt x="1924554" y="181258"/>
                  </a:lnTo>
                  <a:lnTo>
                    <a:pt x="1887668" y="176578"/>
                  </a:lnTo>
                  <a:lnTo>
                    <a:pt x="1851083" y="172046"/>
                  </a:lnTo>
                  <a:lnTo>
                    <a:pt x="1814699" y="167614"/>
                  </a:lnTo>
                  <a:lnTo>
                    <a:pt x="1778447" y="163248"/>
                  </a:lnTo>
                  <a:lnTo>
                    <a:pt x="1742286" y="158927"/>
                  </a:lnTo>
                  <a:lnTo>
                    <a:pt x="1706184" y="154635"/>
                  </a:lnTo>
                  <a:lnTo>
                    <a:pt x="1670121" y="150362"/>
                  </a:lnTo>
                  <a:lnTo>
                    <a:pt x="1634085" y="146103"/>
                  </a:lnTo>
                  <a:lnTo>
                    <a:pt x="1598066" y="141852"/>
                  </a:lnTo>
                  <a:lnTo>
                    <a:pt x="1562765" y="137607"/>
                  </a:lnTo>
                  <a:lnTo>
                    <a:pt x="1527942" y="133366"/>
                  </a:lnTo>
                  <a:lnTo>
                    <a:pt x="1493438" y="129127"/>
                  </a:lnTo>
                  <a:lnTo>
                    <a:pt x="1459146" y="125596"/>
                  </a:lnTo>
                  <a:lnTo>
                    <a:pt x="1424996" y="122536"/>
                  </a:lnTo>
                  <a:lnTo>
                    <a:pt x="1390941" y="119791"/>
                  </a:lnTo>
                  <a:lnTo>
                    <a:pt x="1357654" y="117255"/>
                  </a:lnTo>
                  <a:lnTo>
                    <a:pt x="1324879" y="114859"/>
                  </a:lnTo>
                  <a:lnTo>
                    <a:pt x="1292446" y="112556"/>
                  </a:lnTo>
                  <a:lnTo>
                    <a:pt x="1260240" y="110315"/>
                  </a:lnTo>
                  <a:lnTo>
                    <a:pt x="1228186" y="108116"/>
                  </a:lnTo>
                  <a:lnTo>
                    <a:pt x="1196234" y="105944"/>
                  </a:lnTo>
                  <a:lnTo>
                    <a:pt x="1165055" y="103790"/>
                  </a:lnTo>
                  <a:lnTo>
                    <a:pt x="1134391" y="101649"/>
                  </a:lnTo>
                  <a:lnTo>
                    <a:pt x="1104071" y="99516"/>
                  </a:lnTo>
                  <a:lnTo>
                    <a:pt x="1073979" y="97388"/>
                  </a:lnTo>
                  <a:lnTo>
                    <a:pt x="1044040" y="95265"/>
                  </a:lnTo>
                  <a:lnTo>
                    <a:pt x="1014203" y="93143"/>
                  </a:lnTo>
                  <a:lnTo>
                    <a:pt x="985845" y="91023"/>
                  </a:lnTo>
                  <a:lnTo>
                    <a:pt x="958473" y="88904"/>
                  </a:lnTo>
                  <a:lnTo>
                    <a:pt x="931759" y="86786"/>
                  </a:lnTo>
                  <a:lnTo>
                    <a:pt x="904777" y="84669"/>
                  </a:lnTo>
                  <a:lnTo>
                    <a:pt x="877616" y="82551"/>
                  </a:lnTo>
                  <a:lnTo>
                    <a:pt x="850337" y="80434"/>
                  </a:lnTo>
                  <a:lnTo>
                    <a:pt x="824390" y="79023"/>
                  </a:lnTo>
                  <a:lnTo>
                    <a:pt x="799331" y="78082"/>
                  </a:lnTo>
                  <a:lnTo>
                    <a:pt x="774864" y="77455"/>
                  </a:lnTo>
                  <a:lnTo>
                    <a:pt x="750792" y="77036"/>
                  </a:lnTo>
                  <a:lnTo>
                    <a:pt x="703348" y="76572"/>
                  </a:lnTo>
                  <a:lnTo>
                    <a:pt x="658273" y="74484"/>
                  </a:lnTo>
                  <a:lnTo>
                    <a:pt x="615427" y="72615"/>
                  </a:lnTo>
                  <a:lnTo>
                    <a:pt x="575217" y="74136"/>
                  </a:lnTo>
                  <a:lnTo>
                    <a:pt x="538061" y="75283"/>
                  </a:lnTo>
                  <a:lnTo>
                    <a:pt x="503438" y="76498"/>
                  </a:lnTo>
                  <a:lnTo>
                    <a:pt x="456179" y="80443"/>
                  </a:lnTo>
                  <a:lnTo>
                    <a:pt x="412308" y="82631"/>
                  </a:lnTo>
                  <a:lnTo>
                    <a:pt x="36398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1352">
              <a:extLst>
                <a:ext uri="{FF2B5EF4-FFF2-40B4-BE49-F238E27FC236}">
                  <a16:creationId xmlns:a16="http://schemas.microsoft.com/office/drawing/2014/main" id="{FA0EC680-880C-47F8-86CC-8D2299355D5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005763" y="1847852"/>
              <a:ext cx="285285" cy="285749"/>
            </a:xfrm>
            <a:custGeom>
              <a:avLst/>
              <a:gdLst/>
              <a:ahLst/>
              <a:cxnLst/>
              <a:rect l="0" t="0" r="0" b="0"/>
              <a:pathLst>
                <a:path w="285285" h="285749">
                  <a:moveTo>
                    <a:pt x="152400" y="6348"/>
                  </a:moveTo>
                  <a:lnTo>
                    <a:pt x="152400" y="6348"/>
                  </a:lnTo>
                  <a:lnTo>
                    <a:pt x="152400" y="260"/>
                  </a:lnTo>
                  <a:lnTo>
                    <a:pt x="167510" y="0"/>
                  </a:lnTo>
                  <a:lnTo>
                    <a:pt x="206668" y="14925"/>
                  </a:lnTo>
                  <a:lnTo>
                    <a:pt x="253411" y="46523"/>
                  </a:lnTo>
                  <a:lnTo>
                    <a:pt x="274873" y="66261"/>
                  </a:lnTo>
                  <a:lnTo>
                    <a:pt x="282213" y="77801"/>
                  </a:lnTo>
                  <a:lnTo>
                    <a:pt x="284702" y="86002"/>
                  </a:lnTo>
                  <a:lnTo>
                    <a:pt x="285284" y="90668"/>
                  </a:lnTo>
                  <a:lnTo>
                    <a:pt x="280241" y="109152"/>
                  </a:lnTo>
                  <a:lnTo>
                    <a:pt x="272907" y="119515"/>
                  </a:lnTo>
                  <a:lnTo>
                    <a:pt x="257787" y="130589"/>
                  </a:lnTo>
                  <a:lnTo>
                    <a:pt x="217773" y="150505"/>
                  </a:lnTo>
                  <a:lnTo>
                    <a:pt x="184223" y="152398"/>
                  </a:lnTo>
                  <a:lnTo>
                    <a:pt x="184150" y="152398"/>
                  </a:lnTo>
                  <a:lnTo>
                    <a:pt x="187521" y="155769"/>
                  </a:lnTo>
                  <a:lnTo>
                    <a:pt x="191057" y="157424"/>
                  </a:lnTo>
                  <a:lnTo>
                    <a:pt x="192988" y="157865"/>
                  </a:lnTo>
                  <a:lnTo>
                    <a:pt x="203248" y="163658"/>
                  </a:lnTo>
                  <a:lnTo>
                    <a:pt x="205349" y="164138"/>
                  </a:lnTo>
                  <a:lnTo>
                    <a:pt x="206749" y="165163"/>
                  </a:lnTo>
                  <a:lnTo>
                    <a:pt x="207682" y="166553"/>
                  </a:lnTo>
                  <a:lnTo>
                    <a:pt x="208996" y="171879"/>
                  </a:lnTo>
                  <a:lnTo>
                    <a:pt x="209517" y="189661"/>
                  </a:lnTo>
                  <a:lnTo>
                    <a:pt x="206169" y="201461"/>
                  </a:lnTo>
                  <a:lnTo>
                    <a:pt x="200756" y="207835"/>
                  </a:lnTo>
                  <a:lnTo>
                    <a:pt x="163462" y="236540"/>
                  </a:lnTo>
                  <a:lnTo>
                    <a:pt x="116792" y="256719"/>
                  </a:lnTo>
                  <a:lnTo>
                    <a:pt x="79507" y="273990"/>
                  </a:lnTo>
                  <a:lnTo>
                    <a:pt x="32649" y="283445"/>
                  </a:lnTo>
                  <a:lnTo>
                    <a:pt x="0" y="28574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84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5FAA-99E1-4143-B189-1157B790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Computing any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18AB-5684-4A98-B8B7-4CC4EA41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Make a variable to represent each possible input</a:t>
            </a:r>
            <a:endParaRPr lang="en-US" dirty="0"/>
          </a:p>
          <a:p>
            <a:pPr marL="456565" indent="-456565"/>
            <a:r>
              <a:rPr lang="en-US" dirty="0">
                <a:cs typeface="Calibri"/>
              </a:rPr>
              <a:t>Assign its value to match the correct output</a:t>
            </a:r>
          </a:p>
          <a:p>
            <a:pPr marL="456565" indent="-456565"/>
            <a:r>
              <a:rPr lang="en-US" dirty="0">
                <a:cs typeface="Calibri"/>
              </a:rPr>
              <a:t>Use LOOKUP to select the proper output for the given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5A4A-1D4C-408B-8E19-A12E6A12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grpSp>
        <p:nvGrpSpPr>
          <p:cNvPr id="16" name="SMARTInkShape-Group368">
            <a:extLst>
              <a:ext uri="{FF2B5EF4-FFF2-40B4-BE49-F238E27FC236}">
                <a16:creationId xmlns:a16="http://schemas.microsoft.com/office/drawing/2014/main" id="{18038094-7100-4958-B5D7-B15083819C13}"/>
              </a:ext>
            </a:extLst>
          </p:cNvPr>
          <p:cNvGrpSpPr/>
          <p:nvPr/>
        </p:nvGrpSpPr>
        <p:grpSpPr>
          <a:xfrm>
            <a:off x="1738313" y="2279650"/>
            <a:ext cx="7080251" cy="349251"/>
            <a:chOff x="1738313" y="2279650"/>
            <a:chExt cx="7080251" cy="349251"/>
          </a:xfrm>
        </p:grpSpPr>
        <p:sp>
          <p:nvSpPr>
            <p:cNvPr id="14" name="SMARTInkShape-1353">
              <a:extLst>
                <a:ext uri="{FF2B5EF4-FFF2-40B4-BE49-F238E27FC236}">
                  <a16:creationId xmlns:a16="http://schemas.microsoft.com/office/drawing/2014/main" id="{E189C747-F1EE-4CFD-8FA9-F472707BCE2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782763" y="233045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1354">
              <a:extLst>
                <a:ext uri="{FF2B5EF4-FFF2-40B4-BE49-F238E27FC236}">
                  <a16:creationId xmlns:a16="http://schemas.microsoft.com/office/drawing/2014/main" id="{72EC81E1-00A2-47A6-B1A0-B5F585D67F0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38313" y="2279650"/>
              <a:ext cx="7080251" cy="349251"/>
            </a:xfrm>
            <a:custGeom>
              <a:avLst/>
              <a:gdLst/>
              <a:ahLst/>
              <a:cxnLst/>
              <a:rect l="0" t="0" r="0" b="0"/>
              <a:pathLst>
                <a:path w="7080251" h="349251">
                  <a:moveTo>
                    <a:pt x="38100" y="50800"/>
                  </a:moveTo>
                  <a:lnTo>
                    <a:pt x="38100" y="50800"/>
                  </a:lnTo>
                  <a:lnTo>
                    <a:pt x="34728" y="50800"/>
                  </a:lnTo>
                  <a:lnTo>
                    <a:pt x="31192" y="48919"/>
                  </a:lnTo>
                  <a:lnTo>
                    <a:pt x="16040" y="35068"/>
                  </a:lnTo>
                  <a:lnTo>
                    <a:pt x="14184" y="31343"/>
                  </a:lnTo>
                  <a:lnTo>
                    <a:pt x="12052" y="20562"/>
                  </a:lnTo>
                  <a:lnTo>
                    <a:pt x="8352" y="14638"/>
                  </a:lnTo>
                  <a:lnTo>
                    <a:pt x="6613" y="7581"/>
                  </a:lnTo>
                  <a:lnTo>
                    <a:pt x="5820" y="7170"/>
                  </a:lnTo>
                  <a:lnTo>
                    <a:pt x="3057" y="6715"/>
                  </a:lnTo>
                  <a:lnTo>
                    <a:pt x="2038" y="5888"/>
                  </a:lnTo>
                  <a:lnTo>
                    <a:pt x="0" y="0"/>
                  </a:lnTo>
                  <a:lnTo>
                    <a:pt x="8838" y="0"/>
                  </a:lnTo>
                  <a:lnTo>
                    <a:pt x="12865" y="1882"/>
                  </a:lnTo>
                  <a:lnTo>
                    <a:pt x="17006" y="4364"/>
                  </a:lnTo>
                  <a:lnTo>
                    <a:pt x="42707" y="11740"/>
                  </a:lnTo>
                  <a:lnTo>
                    <a:pt x="68575" y="14455"/>
                  </a:lnTo>
                  <a:lnTo>
                    <a:pt x="84053" y="17689"/>
                  </a:lnTo>
                  <a:lnTo>
                    <a:pt x="130458" y="24438"/>
                  </a:lnTo>
                  <a:lnTo>
                    <a:pt x="177937" y="28686"/>
                  </a:lnTo>
                  <a:lnTo>
                    <a:pt x="219167" y="31145"/>
                  </a:lnTo>
                  <a:lnTo>
                    <a:pt x="254968" y="31571"/>
                  </a:lnTo>
                  <a:lnTo>
                    <a:pt x="292386" y="31697"/>
                  </a:lnTo>
                  <a:lnTo>
                    <a:pt x="330990" y="31734"/>
                  </a:lnTo>
                  <a:lnTo>
                    <a:pt x="373394" y="31745"/>
                  </a:lnTo>
                  <a:lnTo>
                    <a:pt x="417944" y="32454"/>
                  </a:lnTo>
                  <a:lnTo>
                    <a:pt x="450101" y="35120"/>
                  </a:lnTo>
                  <a:lnTo>
                    <a:pt x="483207" y="36776"/>
                  </a:lnTo>
                  <a:lnTo>
                    <a:pt x="517442" y="36806"/>
                  </a:lnTo>
                  <a:lnTo>
                    <a:pt x="553824" y="34467"/>
                  </a:lnTo>
                  <a:lnTo>
                    <a:pt x="589279" y="34839"/>
                  </a:lnTo>
                  <a:lnTo>
                    <a:pt x="625262" y="36651"/>
                  </a:lnTo>
                  <a:lnTo>
                    <a:pt x="664774" y="37456"/>
                  </a:lnTo>
                  <a:lnTo>
                    <a:pt x="705853" y="37814"/>
                  </a:lnTo>
                  <a:lnTo>
                    <a:pt x="747629" y="37267"/>
                  </a:lnTo>
                  <a:lnTo>
                    <a:pt x="789714" y="34672"/>
                  </a:lnTo>
                  <a:lnTo>
                    <a:pt x="833819" y="33049"/>
                  </a:lnTo>
                  <a:lnTo>
                    <a:pt x="879292" y="32327"/>
                  </a:lnTo>
                  <a:lnTo>
                    <a:pt x="925372" y="32007"/>
                  </a:lnTo>
                  <a:lnTo>
                    <a:pt x="971722" y="31864"/>
                  </a:lnTo>
                  <a:lnTo>
                    <a:pt x="1018193" y="31801"/>
                  </a:lnTo>
                  <a:lnTo>
                    <a:pt x="1064717" y="31773"/>
                  </a:lnTo>
                  <a:lnTo>
                    <a:pt x="1111265" y="31760"/>
                  </a:lnTo>
                  <a:lnTo>
                    <a:pt x="1158528" y="32460"/>
                  </a:lnTo>
                  <a:lnTo>
                    <a:pt x="1182985" y="33634"/>
                  </a:lnTo>
                  <a:lnTo>
                    <a:pt x="1207757" y="35123"/>
                  </a:lnTo>
                  <a:lnTo>
                    <a:pt x="1232032" y="36115"/>
                  </a:lnTo>
                  <a:lnTo>
                    <a:pt x="1255977" y="36777"/>
                  </a:lnTo>
                  <a:lnTo>
                    <a:pt x="1279701" y="37218"/>
                  </a:lnTo>
                  <a:lnTo>
                    <a:pt x="1303984" y="37512"/>
                  </a:lnTo>
                  <a:lnTo>
                    <a:pt x="1328639" y="37708"/>
                  </a:lnTo>
                  <a:lnTo>
                    <a:pt x="1353542" y="37839"/>
                  </a:lnTo>
                  <a:lnTo>
                    <a:pt x="1379317" y="37926"/>
                  </a:lnTo>
                  <a:lnTo>
                    <a:pt x="1405672" y="37984"/>
                  </a:lnTo>
                  <a:lnTo>
                    <a:pt x="1432415" y="38023"/>
                  </a:lnTo>
                  <a:lnTo>
                    <a:pt x="1458710" y="38048"/>
                  </a:lnTo>
                  <a:lnTo>
                    <a:pt x="1484706" y="38066"/>
                  </a:lnTo>
                  <a:lnTo>
                    <a:pt x="1510504" y="38077"/>
                  </a:lnTo>
                  <a:lnTo>
                    <a:pt x="1536169" y="38790"/>
                  </a:lnTo>
                  <a:lnTo>
                    <a:pt x="1561746" y="39971"/>
                  </a:lnTo>
                  <a:lnTo>
                    <a:pt x="1587264" y="41464"/>
                  </a:lnTo>
                  <a:lnTo>
                    <a:pt x="1614153" y="43165"/>
                  </a:lnTo>
                  <a:lnTo>
                    <a:pt x="1641958" y="45005"/>
                  </a:lnTo>
                  <a:lnTo>
                    <a:pt x="1670372" y="46936"/>
                  </a:lnTo>
                  <a:lnTo>
                    <a:pt x="1698487" y="48224"/>
                  </a:lnTo>
                  <a:lnTo>
                    <a:pt x="1726402" y="49083"/>
                  </a:lnTo>
                  <a:lnTo>
                    <a:pt x="1754184" y="49655"/>
                  </a:lnTo>
                  <a:lnTo>
                    <a:pt x="1782584" y="50037"/>
                  </a:lnTo>
                  <a:lnTo>
                    <a:pt x="1811395" y="50291"/>
                  </a:lnTo>
                  <a:lnTo>
                    <a:pt x="1840479" y="50461"/>
                  </a:lnTo>
                  <a:lnTo>
                    <a:pt x="1869747" y="51279"/>
                  </a:lnTo>
                  <a:lnTo>
                    <a:pt x="1899137" y="52531"/>
                  </a:lnTo>
                  <a:lnTo>
                    <a:pt x="1928608" y="54071"/>
                  </a:lnTo>
                  <a:lnTo>
                    <a:pt x="1958133" y="55097"/>
                  </a:lnTo>
                  <a:lnTo>
                    <a:pt x="1987694" y="55781"/>
                  </a:lnTo>
                  <a:lnTo>
                    <a:pt x="2017279" y="56238"/>
                  </a:lnTo>
                  <a:lnTo>
                    <a:pt x="2047586" y="57247"/>
                  </a:lnTo>
                  <a:lnTo>
                    <a:pt x="2078374" y="58626"/>
                  </a:lnTo>
                  <a:lnTo>
                    <a:pt x="2109482" y="60251"/>
                  </a:lnTo>
                  <a:lnTo>
                    <a:pt x="2140804" y="62039"/>
                  </a:lnTo>
                  <a:lnTo>
                    <a:pt x="2172270" y="63937"/>
                  </a:lnTo>
                  <a:lnTo>
                    <a:pt x="2203830" y="65908"/>
                  </a:lnTo>
                  <a:lnTo>
                    <a:pt x="2235453" y="68633"/>
                  </a:lnTo>
                  <a:lnTo>
                    <a:pt x="2267118" y="71861"/>
                  </a:lnTo>
                  <a:lnTo>
                    <a:pt x="2298812" y="75424"/>
                  </a:lnTo>
                  <a:lnTo>
                    <a:pt x="2330525" y="78505"/>
                  </a:lnTo>
                  <a:lnTo>
                    <a:pt x="2362249" y="81264"/>
                  </a:lnTo>
                  <a:lnTo>
                    <a:pt x="2393983" y="83810"/>
                  </a:lnTo>
                  <a:lnTo>
                    <a:pt x="2425722" y="86212"/>
                  </a:lnTo>
                  <a:lnTo>
                    <a:pt x="2457464" y="88519"/>
                  </a:lnTo>
                  <a:lnTo>
                    <a:pt x="2489209" y="90763"/>
                  </a:lnTo>
                  <a:lnTo>
                    <a:pt x="2521661" y="92964"/>
                  </a:lnTo>
                  <a:lnTo>
                    <a:pt x="2554585" y="95137"/>
                  </a:lnTo>
                  <a:lnTo>
                    <a:pt x="2587823" y="97291"/>
                  </a:lnTo>
                  <a:lnTo>
                    <a:pt x="2620566" y="100139"/>
                  </a:lnTo>
                  <a:lnTo>
                    <a:pt x="2652977" y="103448"/>
                  </a:lnTo>
                  <a:lnTo>
                    <a:pt x="2685167" y="107065"/>
                  </a:lnTo>
                  <a:lnTo>
                    <a:pt x="2717917" y="110182"/>
                  </a:lnTo>
                  <a:lnTo>
                    <a:pt x="2751039" y="112966"/>
                  </a:lnTo>
                  <a:lnTo>
                    <a:pt x="2784409" y="115527"/>
                  </a:lnTo>
                  <a:lnTo>
                    <a:pt x="2817239" y="117940"/>
                  </a:lnTo>
                  <a:lnTo>
                    <a:pt x="2849709" y="120255"/>
                  </a:lnTo>
                  <a:lnTo>
                    <a:pt x="2881939" y="122503"/>
                  </a:lnTo>
                  <a:lnTo>
                    <a:pt x="2914715" y="125413"/>
                  </a:lnTo>
                  <a:lnTo>
                    <a:pt x="2947854" y="128764"/>
                  </a:lnTo>
                  <a:lnTo>
                    <a:pt x="2981236" y="132410"/>
                  </a:lnTo>
                  <a:lnTo>
                    <a:pt x="3014074" y="134840"/>
                  </a:lnTo>
                  <a:lnTo>
                    <a:pt x="3046549" y="136460"/>
                  </a:lnTo>
                  <a:lnTo>
                    <a:pt x="3078783" y="137540"/>
                  </a:lnTo>
                  <a:lnTo>
                    <a:pt x="3110855" y="138966"/>
                  </a:lnTo>
                  <a:lnTo>
                    <a:pt x="3142820" y="140621"/>
                  </a:lnTo>
                  <a:lnTo>
                    <a:pt x="3174713" y="142431"/>
                  </a:lnTo>
                  <a:lnTo>
                    <a:pt x="3206558" y="144343"/>
                  </a:lnTo>
                  <a:lnTo>
                    <a:pt x="3238372" y="146323"/>
                  </a:lnTo>
                  <a:lnTo>
                    <a:pt x="3270164" y="148349"/>
                  </a:lnTo>
                  <a:lnTo>
                    <a:pt x="3302648" y="150405"/>
                  </a:lnTo>
                  <a:lnTo>
                    <a:pt x="3335593" y="152481"/>
                  </a:lnTo>
                  <a:lnTo>
                    <a:pt x="3368845" y="154571"/>
                  </a:lnTo>
                  <a:lnTo>
                    <a:pt x="3401597" y="155964"/>
                  </a:lnTo>
                  <a:lnTo>
                    <a:pt x="3434014" y="156893"/>
                  </a:lnTo>
                  <a:lnTo>
                    <a:pt x="3466209" y="157512"/>
                  </a:lnTo>
                  <a:lnTo>
                    <a:pt x="3498962" y="157924"/>
                  </a:lnTo>
                  <a:lnTo>
                    <a:pt x="3532085" y="158200"/>
                  </a:lnTo>
                  <a:lnTo>
                    <a:pt x="3565457" y="158383"/>
                  </a:lnTo>
                  <a:lnTo>
                    <a:pt x="3598993" y="158505"/>
                  </a:lnTo>
                  <a:lnTo>
                    <a:pt x="3632640" y="158587"/>
                  </a:lnTo>
                  <a:lnTo>
                    <a:pt x="3666360" y="158641"/>
                  </a:lnTo>
                  <a:lnTo>
                    <a:pt x="3700834" y="157972"/>
                  </a:lnTo>
                  <a:lnTo>
                    <a:pt x="3735811" y="156820"/>
                  </a:lnTo>
                  <a:lnTo>
                    <a:pt x="3771124" y="155347"/>
                  </a:lnTo>
                  <a:lnTo>
                    <a:pt x="3806660" y="154365"/>
                  </a:lnTo>
                  <a:lnTo>
                    <a:pt x="3842345" y="153710"/>
                  </a:lnTo>
                  <a:lnTo>
                    <a:pt x="3878130" y="153273"/>
                  </a:lnTo>
                  <a:lnTo>
                    <a:pt x="3913275" y="152982"/>
                  </a:lnTo>
                  <a:lnTo>
                    <a:pt x="3947995" y="152788"/>
                  </a:lnTo>
                  <a:lnTo>
                    <a:pt x="3982430" y="152659"/>
                  </a:lnTo>
                  <a:lnTo>
                    <a:pt x="4017381" y="152572"/>
                  </a:lnTo>
                  <a:lnTo>
                    <a:pt x="4052676" y="152515"/>
                  </a:lnTo>
                  <a:lnTo>
                    <a:pt x="4088200" y="152477"/>
                  </a:lnTo>
                  <a:lnTo>
                    <a:pt x="4123172" y="152451"/>
                  </a:lnTo>
                  <a:lnTo>
                    <a:pt x="4157776" y="152434"/>
                  </a:lnTo>
                  <a:lnTo>
                    <a:pt x="4192134" y="152423"/>
                  </a:lnTo>
                  <a:lnTo>
                    <a:pt x="4226328" y="152415"/>
                  </a:lnTo>
                  <a:lnTo>
                    <a:pt x="4260413" y="152410"/>
                  </a:lnTo>
                  <a:lnTo>
                    <a:pt x="4294425" y="152407"/>
                  </a:lnTo>
                  <a:lnTo>
                    <a:pt x="4328389" y="152404"/>
                  </a:lnTo>
                  <a:lnTo>
                    <a:pt x="4362320" y="152403"/>
                  </a:lnTo>
                  <a:lnTo>
                    <a:pt x="4396230" y="152402"/>
                  </a:lnTo>
                  <a:lnTo>
                    <a:pt x="4429420" y="152401"/>
                  </a:lnTo>
                  <a:lnTo>
                    <a:pt x="4462130" y="152401"/>
                  </a:lnTo>
                  <a:lnTo>
                    <a:pt x="4494520" y="152401"/>
                  </a:lnTo>
                  <a:lnTo>
                    <a:pt x="4526696" y="153106"/>
                  </a:lnTo>
                  <a:lnTo>
                    <a:pt x="4558731" y="154282"/>
                  </a:lnTo>
                  <a:lnTo>
                    <a:pt x="4590670" y="155771"/>
                  </a:lnTo>
                  <a:lnTo>
                    <a:pt x="4623252" y="157470"/>
                  </a:lnTo>
                  <a:lnTo>
                    <a:pt x="4656263" y="159308"/>
                  </a:lnTo>
                  <a:lnTo>
                    <a:pt x="4689558" y="161238"/>
                  </a:lnTo>
                  <a:lnTo>
                    <a:pt x="4723044" y="163231"/>
                  </a:lnTo>
                  <a:lnTo>
                    <a:pt x="4756657" y="165265"/>
                  </a:lnTo>
                  <a:lnTo>
                    <a:pt x="4790354" y="167327"/>
                  </a:lnTo>
                  <a:lnTo>
                    <a:pt x="4824108" y="169407"/>
                  </a:lnTo>
                  <a:lnTo>
                    <a:pt x="4857900" y="171499"/>
                  </a:lnTo>
                  <a:lnTo>
                    <a:pt x="4891716" y="173599"/>
                  </a:lnTo>
                  <a:lnTo>
                    <a:pt x="4925550" y="175705"/>
                  </a:lnTo>
                  <a:lnTo>
                    <a:pt x="4959394" y="177815"/>
                  </a:lnTo>
                  <a:lnTo>
                    <a:pt x="4993246" y="179926"/>
                  </a:lnTo>
                  <a:lnTo>
                    <a:pt x="5027103" y="182745"/>
                  </a:lnTo>
                  <a:lnTo>
                    <a:pt x="5060963" y="186036"/>
                  </a:lnTo>
                  <a:lnTo>
                    <a:pt x="5094825" y="189641"/>
                  </a:lnTo>
                  <a:lnTo>
                    <a:pt x="5129394" y="192749"/>
                  </a:lnTo>
                  <a:lnTo>
                    <a:pt x="5164435" y="195527"/>
                  </a:lnTo>
                  <a:lnTo>
                    <a:pt x="5199790" y="198085"/>
                  </a:lnTo>
                  <a:lnTo>
                    <a:pt x="5235354" y="201201"/>
                  </a:lnTo>
                  <a:lnTo>
                    <a:pt x="5271058" y="204690"/>
                  </a:lnTo>
                  <a:lnTo>
                    <a:pt x="5306855" y="208426"/>
                  </a:lnTo>
                  <a:lnTo>
                    <a:pt x="5342714" y="211623"/>
                  </a:lnTo>
                  <a:lnTo>
                    <a:pt x="5378615" y="214460"/>
                  </a:lnTo>
                  <a:lnTo>
                    <a:pt x="5414543" y="217057"/>
                  </a:lnTo>
                  <a:lnTo>
                    <a:pt x="5449784" y="220199"/>
                  </a:lnTo>
                  <a:lnTo>
                    <a:pt x="5484567" y="223705"/>
                  </a:lnTo>
                  <a:lnTo>
                    <a:pt x="5519045" y="227453"/>
                  </a:lnTo>
                  <a:lnTo>
                    <a:pt x="5553319" y="230658"/>
                  </a:lnTo>
                  <a:lnTo>
                    <a:pt x="5587456" y="233500"/>
                  </a:lnTo>
                  <a:lnTo>
                    <a:pt x="5621504" y="236100"/>
                  </a:lnTo>
                  <a:lnTo>
                    <a:pt x="5656197" y="238539"/>
                  </a:lnTo>
                  <a:lnTo>
                    <a:pt x="5691320" y="240870"/>
                  </a:lnTo>
                  <a:lnTo>
                    <a:pt x="5726730" y="243130"/>
                  </a:lnTo>
                  <a:lnTo>
                    <a:pt x="5761625" y="245342"/>
                  </a:lnTo>
                  <a:lnTo>
                    <a:pt x="5796177" y="247523"/>
                  </a:lnTo>
                  <a:lnTo>
                    <a:pt x="5830502" y="249682"/>
                  </a:lnTo>
                  <a:lnTo>
                    <a:pt x="5864673" y="251827"/>
                  </a:lnTo>
                  <a:lnTo>
                    <a:pt x="5898743" y="253962"/>
                  </a:lnTo>
                  <a:lnTo>
                    <a:pt x="5932745" y="256092"/>
                  </a:lnTo>
                  <a:lnTo>
                    <a:pt x="5966702" y="258217"/>
                  </a:lnTo>
                  <a:lnTo>
                    <a:pt x="6000629" y="260339"/>
                  </a:lnTo>
                  <a:lnTo>
                    <a:pt x="6034536" y="262459"/>
                  </a:lnTo>
                  <a:lnTo>
                    <a:pt x="6068429" y="264578"/>
                  </a:lnTo>
                  <a:lnTo>
                    <a:pt x="6102314" y="266697"/>
                  </a:lnTo>
                  <a:lnTo>
                    <a:pt x="6136192" y="268814"/>
                  </a:lnTo>
                  <a:lnTo>
                    <a:pt x="6170067" y="270932"/>
                  </a:lnTo>
                  <a:lnTo>
                    <a:pt x="6203939" y="273049"/>
                  </a:lnTo>
                  <a:lnTo>
                    <a:pt x="6237809" y="275166"/>
                  </a:lnTo>
                  <a:lnTo>
                    <a:pt x="6270973" y="277283"/>
                  </a:lnTo>
                  <a:lnTo>
                    <a:pt x="6303665" y="279400"/>
                  </a:lnTo>
                  <a:lnTo>
                    <a:pt x="6336043" y="281517"/>
                  </a:lnTo>
                  <a:lnTo>
                    <a:pt x="6367506" y="283633"/>
                  </a:lnTo>
                  <a:lnTo>
                    <a:pt x="6398360" y="285750"/>
                  </a:lnTo>
                  <a:lnTo>
                    <a:pt x="6428806" y="287867"/>
                  </a:lnTo>
                  <a:lnTo>
                    <a:pt x="6458277" y="289278"/>
                  </a:lnTo>
                  <a:lnTo>
                    <a:pt x="6487095" y="290219"/>
                  </a:lnTo>
                  <a:lnTo>
                    <a:pt x="6515480" y="290846"/>
                  </a:lnTo>
                  <a:lnTo>
                    <a:pt x="6543575" y="291969"/>
                  </a:lnTo>
                  <a:lnTo>
                    <a:pt x="6571478" y="293424"/>
                  </a:lnTo>
                  <a:lnTo>
                    <a:pt x="6599252" y="295099"/>
                  </a:lnTo>
                  <a:lnTo>
                    <a:pt x="6626235" y="296922"/>
                  </a:lnTo>
                  <a:lnTo>
                    <a:pt x="6652690" y="298842"/>
                  </a:lnTo>
                  <a:lnTo>
                    <a:pt x="6678793" y="300828"/>
                  </a:lnTo>
                  <a:lnTo>
                    <a:pt x="6703251" y="302858"/>
                  </a:lnTo>
                  <a:lnTo>
                    <a:pt x="6749241" y="306994"/>
                  </a:lnTo>
                  <a:lnTo>
                    <a:pt x="6793200" y="309303"/>
                  </a:lnTo>
                  <a:lnTo>
                    <a:pt x="6834844" y="311035"/>
                  </a:lnTo>
                  <a:lnTo>
                    <a:pt x="6872168" y="314156"/>
                  </a:lnTo>
                  <a:lnTo>
                    <a:pt x="6905689" y="316014"/>
                  </a:lnTo>
                  <a:lnTo>
                    <a:pt x="6952328" y="318941"/>
                  </a:lnTo>
                  <a:lnTo>
                    <a:pt x="6991781" y="324277"/>
                  </a:lnTo>
                  <a:lnTo>
                    <a:pt x="7033769" y="332401"/>
                  </a:lnTo>
                  <a:lnTo>
                    <a:pt x="7080250" y="3492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87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E1E6-7AEA-4272-B337-37989530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B3DA-EE05-4F29-BB48-DFE05D690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97980-9889-49F9-B04D-AC7A1613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grpSp>
        <p:nvGrpSpPr>
          <p:cNvPr id="7" name="SMARTInkShape-Group2">
            <a:extLst>
              <a:ext uri="{FF2B5EF4-FFF2-40B4-BE49-F238E27FC236}">
                <a16:creationId xmlns:a16="http://schemas.microsoft.com/office/drawing/2014/main" id="{03542510-E2A2-4DDA-9E14-ED43E9103FAE}"/>
              </a:ext>
            </a:extLst>
          </p:cNvPr>
          <p:cNvGrpSpPr/>
          <p:nvPr/>
        </p:nvGrpSpPr>
        <p:grpSpPr>
          <a:xfrm>
            <a:off x="2417763" y="520700"/>
            <a:ext cx="291806" cy="654051"/>
            <a:chOff x="2417763" y="520700"/>
            <a:chExt cx="291806" cy="654051"/>
          </a:xfrm>
        </p:grpSpPr>
        <p:sp>
          <p:nvSpPr>
            <p:cNvPr id="5" name="SMARTInkShape-2">
              <a:extLst>
                <a:ext uri="{FF2B5EF4-FFF2-40B4-BE49-F238E27FC236}">
                  <a16:creationId xmlns:a16="http://schemas.microsoft.com/office/drawing/2014/main" id="{ABFB7C9F-83DD-437E-ADBB-7FE00C93F2E4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2417763" y="669442"/>
              <a:ext cx="63501" cy="295759"/>
            </a:xfrm>
            <a:custGeom>
              <a:avLst/>
              <a:gdLst/>
              <a:ahLst/>
              <a:cxnLst/>
              <a:rect l="0" t="0" r="0" b="0"/>
              <a:pathLst>
                <a:path w="63501" h="295759">
                  <a:moveTo>
                    <a:pt x="63500" y="3658"/>
                  </a:moveTo>
                  <a:lnTo>
                    <a:pt x="63500" y="3658"/>
                  </a:lnTo>
                  <a:lnTo>
                    <a:pt x="58032" y="3658"/>
                  </a:lnTo>
                  <a:lnTo>
                    <a:pt x="54040" y="287"/>
                  </a:lnTo>
                  <a:lnTo>
                    <a:pt x="52960" y="0"/>
                  </a:lnTo>
                  <a:lnTo>
                    <a:pt x="52240" y="514"/>
                  </a:lnTo>
                  <a:lnTo>
                    <a:pt x="50884" y="3474"/>
                  </a:lnTo>
                  <a:lnTo>
                    <a:pt x="50824" y="6974"/>
                  </a:lnTo>
                  <a:lnTo>
                    <a:pt x="48929" y="10541"/>
                  </a:lnTo>
                  <a:lnTo>
                    <a:pt x="46440" y="14478"/>
                  </a:lnTo>
                  <a:lnTo>
                    <a:pt x="39060" y="36651"/>
                  </a:lnTo>
                  <a:lnTo>
                    <a:pt x="32657" y="83035"/>
                  </a:lnTo>
                  <a:lnTo>
                    <a:pt x="25336" y="128858"/>
                  </a:lnTo>
                  <a:lnTo>
                    <a:pt x="14625" y="169306"/>
                  </a:lnTo>
                  <a:lnTo>
                    <a:pt x="7169" y="212606"/>
                  </a:lnTo>
                  <a:lnTo>
                    <a:pt x="4516" y="250715"/>
                  </a:lnTo>
                  <a:lnTo>
                    <a:pt x="891" y="268124"/>
                  </a:lnTo>
                  <a:lnTo>
                    <a:pt x="0" y="2957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3">
              <a:extLst>
                <a:ext uri="{FF2B5EF4-FFF2-40B4-BE49-F238E27FC236}">
                  <a16:creationId xmlns:a16="http://schemas.microsoft.com/office/drawing/2014/main" id="{4B404858-4473-4753-BC85-E2EFED56B247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2563813" y="520700"/>
              <a:ext cx="145756" cy="654051"/>
            </a:xfrm>
            <a:custGeom>
              <a:avLst/>
              <a:gdLst/>
              <a:ahLst/>
              <a:cxnLst/>
              <a:rect l="0" t="0" r="0" b="0"/>
              <a:pathLst>
                <a:path w="145756" h="654051">
                  <a:moveTo>
                    <a:pt x="38100" y="0"/>
                  </a:moveTo>
                  <a:lnTo>
                    <a:pt x="38100" y="0"/>
                  </a:lnTo>
                  <a:lnTo>
                    <a:pt x="44842" y="3371"/>
                  </a:lnTo>
                  <a:lnTo>
                    <a:pt x="46827" y="5775"/>
                  </a:lnTo>
                  <a:lnTo>
                    <a:pt x="53778" y="19773"/>
                  </a:lnTo>
                  <a:lnTo>
                    <a:pt x="71769" y="43258"/>
                  </a:lnTo>
                  <a:lnTo>
                    <a:pt x="96478" y="89917"/>
                  </a:lnTo>
                  <a:lnTo>
                    <a:pt x="104521" y="132557"/>
                  </a:lnTo>
                  <a:lnTo>
                    <a:pt x="116487" y="176848"/>
                  </a:lnTo>
                  <a:lnTo>
                    <a:pt x="129122" y="219187"/>
                  </a:lnTo>
                  <a:lnTo>
                    <a:pt x="137819" y="260504"/>
                  </a:lnTo>
                  <a:lnTo>
                    <a:pt x="143816" y="302704"/>
                  </a:lnTo>
                  <a:lnTo>
                    <a:pt x="145755" y="345019"/>
                  </a:lnTo>
                  <a:lnTo>
                    <a:pt x="144129" y="392376"/>
                  </a:lnTo>
                  <a:lnTo>
                    <a:pt x="138872" y="436565"/>
                  </a:lnTo>
                  <a:lnTo>
                    <a:pt x="122100" y="483811"/>
                  </a:lnTo>
                  <a:lnTo>
                    <a:pt x="104996" y="522768"/>
                  </a:lnTo>
                  <a:lnTo>
                    <a:pt x="75811" y="566982"/>
                  </a:lnTo>
                  <a:lnTo>
                    <a:pt x="42517" y="609562"/>
                  </a:lnTo>
                  <a:lnTo>
                    <a:pt x="0" y="654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SMARTInkShape-Group3">
            <a:extLst>
              <a:ext uri="{FF2B5EF4-FFF2-40B4-BE49-F238E27FC236}">
                <a16:creationId xmlns:a16="http://schemas.microsoft.com/office/drawing/2014/main" id="{A71CA3AB-B270-4515-8BDC-6014010B512A}"/>
              </a:ext>
            </a:extLst>
          </p:cNvPr>
          <p:cNvGrpSpPr/>
          <p:nvPr/>
        </p:nvGrpSpPr>
        <p:grpSpPr>
          <a:xfrm>
            <a:off x="2995613" y="488950"/>
            <a:ext cx="2952751" cy="552441"/>
            <a:chOff x="2995613" y="488950"/>
            <a:chExt cx="2952751" cy="552441"/>
          </a:xfrm>
        </p:grpSpPr>
        <p:sp>
          <p:nvSpPr>
            <p:cNvPr id="8" name="SMARTInkShape-4">
              <a:extLst>
                <a:ext uri="{FF2B5EF4-FFF2-40B4-BE49-F238E27FC236}">
                  <a16:creationId xmlns:a16="http://schemas.microsoft.com/office/drawing/2014/main" id="{554CBA35-C14F-4C16-9EBD-E2BF9E7674AB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2995613" y="565152"/>
              <a:ext cx="165101" cy="342899"/>
            </a:xfrm>
            <a:custGeom>
              <a:avLst/>
              <a:gdLst/>
              <a:ahLst/>
              <a:cxnLst/>
              <a:rect l="0" t="0" r="0" b="0"/>
              <a:pathLst>
                <a:path w="165101" h="342899">
                  <a:moveTo>
                    <a:pt x="165100" y="6348"/>
                  </a:moveTo>
                  <a:lnTo>
                    <a:pt x="165100" y="6348"/>
                  </a:lnTo>
                  <a:lnTo>
                    <a:pt x="161728" y="6348"/>
                  </a:lnTo>
                  <a:lnTo>
                    <a:pt x="158192" y="4467"/>
                  </a:lnTo>
                  <a:lnTo>
                    <a:pt x="153544" y="881"/>
                  </a:lnTo>
                  <a:lnTo>
                    <a:pt x="146341" y="21"/>
                  </a:lnTo>
                  <a:lnTo>
                    <a:pt x="137237" y="0"/>
                  </a:lnTo>
                  <a:lnTo>
                    <a:pt x="116014" y="8837"/>
                  </a:lnTo>
                  <a:lnTo>
                    <a:pt x="102104" y="17216"/>
                  </a:lnTo>
                  <a:lnTo>
                    <a:pt x="99819" y="17826"/>
                  </a:lnTo>
                  <a:lnTo>
                    <a:pt x="54424" y="53009"/>
                  </a:lnTo>
                  <a:lnTo>
                    <a:pt x="18328" y="79790"/>
                  </a:lnTo>
                  <a:lnTo>
                    <a:pt x="2720" y="99465"/>
                  </a:lnTo>
                  <a:lnTo>
                    <a:pt x="806" y="105826"/>
                  </a:lnTo>
                  <a:lnTo>
                    <a:pt x="106" y="116414"/>
                  </a:lnTo>
                  <a:lnTo>
                    <a:pt x="1928" y="120648"/>
                  </a:lnTo>
                  <a:lnTo>
                    <a:pt x="14929" y="135465"/>
                  </a:lnTo>
                  <a:lnTo>
                    <a:pt x="20981" y="137817"/>
                  </a:lnTo>
                  <a:lnTo>
                    <a:pt x="52174" y="147488"/>
                  </a:lnTo>
                  <a:lnTo>
                    <a:pt x="59877" y="150216"/>
                  </a:lnTo>
                  <a:lnTo>
                    <a:pt x="98074" y="158808"/>
                  </a:lnTo>
                  <a:lnTo>
                    <a:pt x="119243" y="169694"/>
                  </a:lnTo>
                  <a:lnTo>
                    <a:pt x="132209" y="174473"/>
                  </a:lnTo>
                  <a:lnTo>
                    <a:pt x="140851" y="180184"/>
                  </a:lnTo>
                  <a:lnTo>
                    <a:pt x="143739" y="184268"/>
                  </a:lnTo>
                  <a:lnTo>
                    <a:pt x="145365" y="190533"/>
                  </a:lnTo>
                  <a:lnTo>
                    <a:pt x="146037" y="220504"/>
                  </a:lnTo>
                  <a:lnTo>
                    <a:pt x="142281" y="228763"/>
                  </a:lnTo>
                  <a:lnTo>
                    <a:pt x="116954" y="266702"/>
                  </a:lnTo>
                  <a:lnTo>
                    <a:pt x="69754" y="306238"/>
                  </a:lnTo>
                  <a:lnTo>
                    <a:pt x="48670" y="321085"/>
                  </a:lnTo>
                  <a:lnTo>
                    <a:pt x="0" y="3428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5">
              <a:extLst>
                <a:ext uri="{FF2B5EF4-FFF2-40B4-BE49-F238E27FC236}">
                  <a16:creationId xmlns:a16="http://schemas.microsoft.com/office/drawing/2014/main" id="{9536FF46-24B5-4655-9809-23719A274C0F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3167070" y="711242"/>
              <a:ext cx="355560" cy="330149"/>
            </a:xfrm>
            <a:custGeom>
              <a:avLst/>
              <a:gdLst/>
              <a:ahLst/>
              <a:cxnLst/>
              <a:rect l="0" t="0" r="0" b="0"/>
              <a:pathLst>
                <a:path w="355560" h="330149">
                  <a:moveTo>
                    <a:pt x="146043" y="107908"/>
                  </a:moveTo>
                  <a:lnTo>
                    <a:pt x="146043" y="107908"/>
                  </a:lnTo>
                  <a:lnTo>
                    <a:pt x="133177" y="122655"/>
                  </a:lnTo>
                  <a:lnTo>
                    <a:pt x="129741" y="129984"/>
                  </a:lnTo>
                  <a:lnTo>
                    <a:pt x="126396" y="142044"/>
                  </a:lnTo>
                  <a:lnTo>
                    <a:pt x="102638" y="184490"/>
                  </a:lnTo>
                  <a:lnTo>
                    <a:pt x="76116" y="228580"/>
                  </a:lnTo>
                  <a:lnTo>
                    <a:pt x="49721" y="275988"/>
                  </a:lnTo>
                  <a:lnTo>
                    <a:pt x="14866" y="321437"/>
                  </a:lnTo>
                  <a:lnTo>
                    <a:pt x="7604" y="328870"/>
                  </a:lnTo>
                  <a:lnTo>
                    <a:pt x="5022" y="329586"/>
                  </a:lnTo>
                  <a:lnTo>
                    <a:pt x="80" y="330148"/>
                  </a:lnTo>
                  <a:lnTo>
                    <a:pt x="0" y="321319"/>
                  </a:lnTo>
                  <a:lnTo>
                    <a:pt x="14919" y="282238"/>
                  </a:lnTo>
                  <a:lnTo>
                    <a:pt x="44827" y="236691"/>
                  </a:lnTo>
                  <a:lnTo>
                    <a:pt x="73218" y="192601"/>
                  </a:lnTo>
                  <a:lnTo>
                    <a:pt x="114644" y="147477"/>
                  </a:lnTo>
                  <a:lnTo>
                    <a:pt x="158829" y="102337"/>
                  </a:lnTo>
                  <a:lnTo>
                    <a:pt x="202550" y="64232"/>
                  </a:lnTo>
                  <a:lnTo>
                    <a:pt x="244895" y="36195"/>
                  </a:lnTo>
                  <a:lnTo>
                    <a:pt x="292274" y="5456"/>
                  </a:lnTo>
                  <a:lnTo>
                    <a:pt x="308095" y="1044"/>
                  </a:lnTo>
                  <a:lnTo>
                    <a:pt x="337451" y="0"/>
                  </a:lnTo>
                  <a:lnTo>
                    <a:pt x="342356" y="1858"/>
                  </a:lnTo>
                  <a:lnTo>
                    <a:pt x="351253" y="8800"/>
                  </a:lnTo>
                  <a:lnTo>
                    <a:pt x="353664" y="14706"/>
                  </a:lnTo>
                  <a:lnTo>
                    <a:pt x="355559" y="43471"/>
                  </a:lnTo>
                  <a:lnTo>
                    <a:pt x="352212" y="55341"/>
                  </a:lnTo>
                  <a:lnTo>
                    <a:pt x="334612" y="82914"/>
                  </a:lnTo>
                  <a:lnTo>
                    <a:pt x="320191" y="97953"/>
                  </a:lnTo>
                  <a:lnTo>
                    <a:pt x="309102" y="104454"/>
                  </a:lnTo>
                  <a:lnTo>
                    <a:pt x="294214" y="117831"/>
                  </a:lnTo>
                  <a:lnTo>
                    <a:pt x="287861" y="119785"/>
                  </a:lnTo>
                  <a:lnTo>
                    <a:pt x="279393" y="12060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6">
              <a:extLst>
                <a:ext uri="{FF2B5EF4-FFF2-40B4-BE49-F238E27FC236}">
                  <a16:creationId xmlns:a16="http://schemas.microsoft.com/office/drawing/2014/main" id="{8369FA17-CDBF-4838-BC79-AC0E7540AAD9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3593263" y="616244"/>
              <a:ext cx="234120" cy="265703"/>
            </a:xfrm>
            <a:custGeom>
              <a:avLst/>
              <a:gdLst/>
              <a:ahLst/>
              <a:cxnLst/>
              <a:rect l="0" t="0" r="0" b="0"/>
              <a:pathLst>
                <a:path w="234120" h="265703">
                  <a:moveTo>
                    <a:pt x="94500" y="88606"/>
                  </a:moveTo>
                  <a:lnTo>
                    <a:pt x="94500" y="88606"/>
                  </a:lnTo>
                  <a:lnTo>
                    <a:pt x="106709" y="88606"/>
                  </a:lnTo>
                  <a:lnTo>
                    <a:pt x="112391" y="90487"/>
                  </a:lnTo>
                  <a:lnTo>
                    <a:pt x="117268" y="92970"/>
                  </a:lnTo>
                  <a:lnTo>
                    <a:pt x="128029" y="94564"/>
                  </a:lnTo>
                  <a:lnTo>
                    <a:pt x="135507" y="95487"/>
                  </a:lnTo>
                  <a:lnTo>
                    <a:pt x="161872" y="101038"/>
                  </a:lnTo>
                  <a:lnTo>
                    <a:pt x="170357" y="101226"/>
                  </a:lnTo>
                  <a:lnTo>
                    <a:pt x="175957" y="99389"/>
                  </a:lnTo>
                  <a:lnTo>
                    <a:pt x="180797" y="96926"/>
                  </a:lnTo>
                  <a:lnTo>
                    <a:pt x="191802" y="95215"/>
                  </a:lnTo>
                  <a:lnTo>
                    <a:pt x="207931" y="94979"/>
                  </a:lnTo>
                  <a:lnTo>
                    <a:pt x="210337" y="94266"/>
                  </a:lnTo>
                  <a:lnTo>
                    <a:pt x="211942" y="93085"/>
                  </a:lnTo>
                  <a:lnTo>
                    <a:pt x="213011" y="91592"/>
                  </a:lnTo>
                  <a:lnTo>
                    <a:pt x="214429" y="90597"/>
                  </a:lnTo>
                  <a:lnTo>
                    <a:pt x="219797" y="88490"/>
                  </a:lnTo>
                  <a:lnTo>
                    <a:pt x="223800" y="85497"/>
                  </a:lnTo>
                  <a:lnTo>
                    <a:pt x="226050" y="81815"/>
                  </a:lnTo>
                  <a:lnTo>
                    <a:pt x="228318" y="71615"/>
                  </a:lnTo>
                  <a:lnTo>
                    <a:pt x="232143" y="65305"/>
                  </a:lnTo>
                  <a:lnTo>
                    <a:pt x="233793" y="56853"/>
                  </a:lnTo>
                  <a:lnTo>
                    <a:pt x="234119" y="48389"/>
                  </a:lnTo>
                  <a:lnTo>
                    <a:pt x="227728" y="27811"/>
                  </a:lnTo>
                  <a:lnTo>
                    <a:pt x="217070" y="14574"/>
                  </a:lnTo>
                  <a:lnTo>
                    <a:pt x="212945" y="10312"/>
                  </a:lnTo>
                  <a:lnTo>
                    <a:pt x="206879" y="7948"/>
                  </a:lnTo>
                  <a:lnTo>
                    <a:pt x="166433" y="0"/>
                  </a:lnTo>
                  <a:lnTo>
                    <a:pt x="132225" y="8570"/>
                  </a:lnTo>
                  <a:lnTo>
                    <a:pt x="107831" y="21787"/>
                  </a:lnTo>
                  <a:lnTo>
                    <a:pt x="75560" y="51423"/>
                  </a:lnTo>
                  <a:lnTo>
                    <a:pt x="38804" y="98773"/>
                  </a:lnTo>
                  <a:lnTo>
                    <a:pt x="16374" y="143306"/>
                  </a:lnTo>
                  <a:lnTo>
                    <a:pt x="4951" y="168940"/>
                  </a:lnTo>
                  <a:lnTo>
                    <a:pt x="0" y="207989"/>
                  </a:lnTo>
                  <a:lnTo>
                    <a:pt x="2843" y="227931"/>
                  </a:lnTo>
                  <a:lnTo>
                    <a:pt x="8154" y="240503"/>
                  </a:lnTo>
                  <a:lnTo>
                    <a:pt x="17567" y="252067"/>
                  </a:lnTo>
                  <a:lnTo>
                    <a:pt x="36035" y="261060"/>
                  </a:lnTo>
                  <a:lnTo>
                    <a:pt x="72690" y="265702"/>
                  </a:lnTo>
                  <a:lnTo>
                    <a:pt x="108771" y="262896"/>
                  </a:lnTo>
                  <a:lnTo>
                    <a:pt x="148145" y="250478"/>
                  </a:lnTo>
                  <a:lnTo>
                    <a:pt x="189750" y="23465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7">
              <a:extLst>
                <a:ext uri="{FF2B5EF4-FFF2-40B4-BE49-F238E27FC236}">
                  <a16:creationId xmlns:a16="http://schemas.microsoft.com/office/drawing/2014/main" id="{7E808507-AAC6-4ACE-A9EE-D08F8F03BE4C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3911318" y="565150"/>
              <a:ext cx="163796" cy="278085"/>
            </a:xfrm>
            <a:custGeom>
              <a:avLst/>
              <a:gdLst/>
              <a:ahLst/>
              <a:cxnLst/>
              <a:rect l="0" t="0" r="0" b="0"/>
              <a:pathLst>
                <a:path w="163796" h="278085">
                  <a:moveTo>
                    <a:pt x="100295" y="0"/>
                  </a:moveTo>
                  <a:lnTo>
                    <a:pt x="100295" y="0"/>
                  </a:lnTo>
                  <a:lnTo>
                    <a:pt x="78911" y="0"/>
                  </a:lnTo>
                  <a:lnTo>
                    <a:pt x="69343" y="6742"/>
                  </a:lnTo>
                  <a:lnTo>
                    <a:pt x="50613" y="24386"/>
                  </a:lnTo>
                  <a:lnTo>
                    <a:pt x="22945" y="70871"/>
                  </a:lnTo>
                  <a:lnTo>
                    <a:pt x="8377" y="101734"/>
                  </a:lnTo>
                  <a:lnTo>
                    <a:pt x="5239" y="146058"/>
                  </a:lnTo>
                  <a:lnTo>
                    <a:pt x="0" y="189795"/>
                  </a:lnTo>
                  <a:lnTo>
                    <a:pt x="7612" y="213412"/>
                  </a:lnTo>
                  <a:lnTo>
                    <a:pt x="19901" y="239151"/>
                  </a:lnTo>
                  <a:lnTo>
                    <a:pt x="25994" y="245754"/>
                  </a:lnTo>
                  <a:lnTo>
                    <a:pt x="63090" y="268784"/>
                  </a:lnTo>
                  <a:lnTo>
                    <a:pt x="71765" y="271154"/>
                  </a:lnTo>
                  <a:lnTo>
                    <a:pt x="94994" y="274765"/>
                  </a:lnTo>
                  <a:lnTo>
                    <a:pt x="106955" y="278027"/>
                  </a:lnTo>
                  <a:lnTo>
                    <a:pt x="115249" y="278084"/>
                  </a:lnTo>
                  <a:lnTo>
                    <a:pt x="163795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8">
              <a:extLst>
                <a:ext uri="{FF2B5EF4-FFF2-40B4-BE49-F238E27FC236}">
                  <a16:creationId xmlns:a16="http://schemas.microsoft.com/office/drawing/2014/main" id="{43031F7D-2A66-4930-B44A-04C5CB68AB50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4195763" y="704850"/>
              <a:ext cx="57151" cy="114301"/>
            </a:xfrm>
            <a:custGeom>
              <a:avLst/>
              <a:gdLst/>
              <a:ahLst/>
              <a:cxnLst/>
              <a:rect l="0" t="0" r="0" b="0"/>
              <a:pathLst>
                <a:path w="57151" h="114301">
                  <a:moveTo>
                    <a:pt x="57150" y="0"/>
                  </a:moveTo>
                  <a:lnTo>
                    <a:pt x="57150" y="0"/>
                  </a:lnTo>
                  <a:lnTo>
                    <a:pt x="57150" y="3371"/>
                  </a:lnTo>
                  <a:lnTo>
                    <a:pt x="56444" y="4364"/>
                  </a:lnTo>
                  <a:lnTo>
                    <a:pt x="55268" y="5026"/>
                  </a:lnTo>
                  <a:lnTo>
                    <a:pt x="53778" y="5467"/>
                  </a:lnTo>
                  <a:lnTo>
                    <a:pt x="52785" y="6467"/>
                  </a:lnTo>
                  <a:lnTo>
                    <a:pt x="51682" y="9459"/>
                  </a:lnTo>
                  <a:lnTo>
                    <a:pt x="49034" y="21062"/>
                  </a:lnTo>
                  <a:lnTo>
                    <a:pt x="27496" y="65640"/>
                  </a:lnTo>
                  <a:lnTo>
                    <a:pt x="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9">
              <a:extLst>
                <a:ext uri="{FF2B5EF4-FFF2-40B4-BE49-F238E27FC236}">
                  <a16:creationId xmlns:a16="http://schemas.microsoft.com/office/drawing/2014/main" id="{CB7BA8E6-6791-4847-B609-5D6A90AEB717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4360863" y="533400"/>
              <a:ext cx="6351" cy="88901"/>
            </a:xfrm>
            <a:custGeom>
              <a:avLst/>
              <a:gdLst/>
              <a:ahLst/>
              <a:cxnLst/>
              <a:rect l="0" t="0" r="0" b="0"/>
              <a:pathLst>
                <a:path w="6351" h="88901">
                  <a:moveTo>
                    <a:pt x="0" y="0"/>
                  </a:moveTo>
                  <a:lnTo>
                    <a:pt x="0" y="0"/>
                  </a:lnTo>
                  <a:lnTo>
                    <a:pt x="0" y="46647"/>
                  </a:lnTo>
                  <a:lnTo>
                    <a:pt x="705" y="59290"/>
                  </a:lnTo>
                  <a:lnTo>
                    <a:pt x="635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10">
              <a:extLst>
                <a:ext uri="{FF2B5EF4-FFF2-40B4-BE49-F238E27FC236}">
                  <a16:creationId xmlns:a16="http://schemas.microsoft.com/office/drawing/2014/main" id="{553711B7-94E9-44CB-B280-01C70DA00DAF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4418928" y="660400"/>
              <a:ext cx="107033" cy="184151"/>
            </a:xfrm>
            <a:custGeom>
              <a:avLst/>
              <a:gdLst/>
              <a:ahLst/>
              <a:cxnLst/>
              <a:rect l="0" t="0" r="0" b="0"/>
              <a:pathLst>
                <a:path w="107033" h="184151">
                  <a:moveTo>
                    <a:pt x="87985" y="0"/>
                  </a:moveTo>
                  <a:lnTo>
                    <a:pt x="87985" y="0"/>
                  </a:lnTo>
                  <a:lnTo>
                    <a:pt x="76245" y="0"/>
                  </a:lnTo>
                  <a:lnTo>
                    <a:pt x="70405" y="4364"/>
                  </a:lnTo>
                  <a:lnTo>
                    <a:pt x="66530" y="5467"/>
                  </a:lnTo>
                  <a:lnTo>
                    <a:pt x="62457" y="9721"/>
                  </a:lnTo>
                  <a:lnTo>
                    <a:pt x="57589" y="15609"/>
                  </a:lnTo>
                  <a:lnTo>
                    <a:pt x="23327" y="45669"/>
                  </a:lnTo>
                  <a:lnTo>
                    <a:pt x="8313" y="67092"/>
                  </a:lnTo>
                  <a:lnTo>
                    <a:pt x="6287" y="73893"/>
                  </a:lnTo>
                  <a:lnTo>
                    <a:pt x="5814" y="78232"/>
                  </a:lnTo>
                  <a:lnTo>
                    <a:pt x="3721" y="82513"/>
                  </a:lnTo>
                  <a:lnTo>
                    <a:pt x="1145" y="86767"/>
                  </a:lnTo>
                  <a:lnTo>
                    <a:pt x="0" y="91009"/>
                  </a:lnTo>
                  <a:lnTo>
                    <a:pt x="401" y="93128"/>
                  </a:lnTo>
                  <a:lnTo>
                    <a:pt x="4231" y="101599"/>
                  </a:lnTo>
                  <a:lnTo>
                    <a:pt x="5197" y="106695"/>
                  </a:lnTo>
                  <a:lnTo>
                    <a:pt x="8735" y="110949"/>
                  </a:lnTo>
                  <a:lnTo>
                    <a:pt x="12310" y="112811"/>
                  </a:lnTo>
                  <a:lnTo>
                    <a:pt x="14252" y="113307"/>
                  </a:lnTo>
                  <a:lnTo>
                    <a:pt x="24531" y="119195"/>
                  </a:lnTo>
                  <a:lnTo>
                    <a:pt x="32960" y="120363"/>
                  </a:lnTo>
                  <a:lnTo>
                    <a:pt x="61461" y="111183"/>
                  </a:lnTo>
                  <a:lnTo>
                    <a:pt x="91573" y="90999"/>
                  </a:lnTo>
                  <a:lnTo>
                    <a:pt x="107008" y="76226"/>
                  </a:lnTo>
                  <a:lnTo>
                    <a:pt x="107032" y="81670"/>
                  </a:lnTo>
                  <a:lnTo>
                    <a:pt x="102670" y="87446"/>
                  </a:lnTo>
                  <a:lnTo>
                    <a:pt x="101567" y="91311"/>
                  </a:lnTo>
                  <a:lnTo>
                    <a:pt x="100153" y="103905"/>
                  </a:lnTo>
                  <a:lnTo>
                    <a:pt x="77153" y="150558"/>
                  </a:lnTo>
                  <a:lnTo>
                    <a:pt x="68935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11">
              <a:extLst>
                <a:ext uri="{FF2B5EF4-FFF2-40B4-BE49-F238E27FC236}">
                  <a16:creationId xmlns:a16="http://schemas.microsoft.com/office/drawing/2014/main" id="{353C3E28-092E-4386-84D1-C577809115C1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4665663" y="488950"/>
              <a:ext cx="44451" cy="215901"/>
            </a:xfrm>
            <a:custGeom>
              <a:avLst/>
              <a:gdLst/>
              <a:ahLst/>
              <a:cxnLst/>
              <a:rect l="0" t="0" r="0" b="0"/>
              <a:pathLst>
                <a:path w="44451" h="215901">
                  <a:moveTo>
                    <a:pt x="44450" y="0"/>
                  </a:moveTo>
                  <a:lnTo>
                    <a:pt x="44450" y="0"/>
                  </a:lnTo>
                  <a:lnTo>
                    <a:pt x="44450" y="3371"/>
                  </a:lnTo>
                  <a:lnTo>
                    <a:pt x="31806" y="45381"/>
                  </a:lnTo>
                  <a:lnTo>
                    <a:pt x="18929" y="88955"/>
                  </a:lnTo>
                  <a:lnTo>
                    <a:pt x="7597" y="133353"/>
                  </a:lnTo>
                  <a:lnTo>
                    <a:pt x="661" y="177800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12">
              <a:extLst>
                <a:ext uri="{FF2B5EF4-FFF2-40B4-BE49-F238E27FC236}">
                  <a16:creationId xmlns:a16="http://schemas.microsoft.com/office/drawing/2014/main" id="{4729D77A-333A-4C54-BF20-B904B0D4BBBA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4818063" y="711200"/>
              <a:ext cx="38101" cy="88901"/>
            </a:xfrm>
            <a:custGeom>
              <a:avLst/>
              <a:gdLst/>
              <a:ahLst/>
              <a:cxnLst/>
              <a:rect l="0" t="0" r="0" b="0"/>
              <a:pathLst>
                <a:path w="38101" h="88901">
                  <a:moveTo>
                    <a:pt x="38100" y="0"/>
                  </a:moveTo>
                  <a:lnTo>
                    <a:pt x="38100" y="0"/>
                  </a:lnTo>
                  <a:lnTo>
                    <a:pt x="37394" y="15901"/>
                  </a:lnTo>
                  <a:lnTo>
                    <a:pt x="16900" y="61396"/>
                  </a:lnTo>
                  <a:lnTo>
                    <a:pt x="11371" y="75644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13">
              <a:extLst>
                <a:ext uri="{FF2B5EF4-FFF2-40B4-BE49-F238E27FC236}">
                  <a16:creationId xmlns:a16="http://schemas.microsoft.com/office/drawing/2014/main" id="{5AF644D0-1196-4A79-95DC-5AB719ADA703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4945063" y="533400"/>
              <a:ext cx="6351" cy="31751"/>
            </a:xfrm>
            <a:custGeom>
              <a:avLst/>
              <a:gdLst/>
              <a:ahLst/>
              <a:cxnLst/>
              <a:rect l="0" t="0" r="0" b="0"/>
              <a:pathLst>
                <a:path w="6351" h="31751">
                  <a:moveTo>
                    <a:pt x="6350" y="0"/>
                  </a:moveTo>
                  <a:lnTo>
                    <a:pt x="6350" y="0"/>
                  </a:lnTo>
                  <a:lnTo>
                    <a:pt x="261" y="0"/>
                  </a:lnTo>
                  <a:lnTo>
                    <a:pt x="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14">
              <a:extLst>
                <a:ext uri="{FF2B5EF4-FFF2-40B4-BE49-F238E27FC236}">
                  <a16:creationId xmlns:a16="http://schemas.microsoft.com/office/drawing/2014/main" id="{333C3BBF-47A4-4EE8-9B37-B00D527FD562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5014913" y="596900"/>
              <a:ext cx="241301" cy="215875"/>
            </a:xfrm>
            <a:custGeom>
              <a:avLst/>
              <a:gdLst/>
              <a:ahLst/>
              <a:cxnLst/>
              <a:rect l="0" t="0" r="0" b="0"/>
              <a:pathLst>
                <a:path w="241301" h="215875">
                  <a:moveTo>
                    <a:pt x="0" y="0"/>
                  </a:moveTo>
                  <a:lnTo>
                    <a:pt x="0" y="0"/>
                  </a:lnTo>
                  <a:lnTo>
                    <a:pt x="10139" y="4364"/>
                  </a:lnTo>
                  <a:lnTo>
                    <a:pt x="55378" y="9714"/>
                  </a:lnTo>
                  <a:lnTo>
                    <a:pt x="87031" y="14465"/>
                  </a:lnTo>
                  <a:lnTo>
                    <a:pt x="93008" y="17012"/>
                  </a:lnTo>
                  <a:lnTo>
                    <a:pt x="121590" y="24438"/>
                  </a:lnTo>
                  <a:lnTo>
                    <a:pt x="123393" y="25464"/>
                  </a:lnTo>
                  <a:lnTo>
                    <a:pt x="124595" y="26854"/>
                  </a:lnTo>
                  <a:lnTo>
                    <a:pt x="125396" y="28486"/>
                  </a:lnTo>
                  <a:lnTo>
                    <a:pt x="127342" y="29574"/>
                  </a:lnTo>
                  <a:lnTo>
                    <a:pt x="136116" y="31811"/>
                  </a:lnTo>
                  <a:lnTo>
                    <a:pt x="141165" y="34834"/>
                  </a:lnTo>
                  <a:lnTo>
                    <a:pt x="143879" y="38530"/>
                  </a:lnTo>
                  <a:lnTo>
                    <a:pt x="145406" y="44577"/>
                  </a:lnTo>
                  <a:lnTo>
                    <a:pt x="146039" y="63523"/>
                  </a:lnTo>
                  <a:lnTo>
                    <a:pt x="144163" y="68919"/>
                  </a:lnTo>
                  <a:lnTo>
                    <a:pt x="125655" y="90080"/>
                  </a:lnTo>
                  <a:lnTo>
                    <a:pt x="89417" y="128362"/>
                  </a:lnTo>
                  <a:lnTo>
                    <a:pt x="78127" y="145612"/>
                  </a:lnTo>
                  <a:lnTo>
                    <a:pt x="75748" y="156576"/>
                  </a:lnTo>
                  <a:lnTo>
                    <a:pt x="71223" y="165089"/>
                  </a:lnTo>
                  <a:lnTo>
                    <a:pt x="70766" y="167209"/>
                  </a:lnTo>
                  <a:lnTo>
                    <a:pt x="71166" y="169328"/>
                  </a:lnTo>
                  <a:lnTo>
                    <a:pt x="75665" y="177669"/>
                  </a:lnTo>
                  <a:lnTo>
                    <a:pt x="75962" y="180799"/>
                  </a:lnTo>
                  <a:lnTo>
                    <a:pt x="77975" y="184542"/>
                  </a:lnTo>
                  <a:lnTo>
                    <a:pt x="79500" y="186528"/>
                  </a:lnTo>
                  <a:lnTo>
                    <a:pt x="83075" y="188735"/>
                  </a:lnTo>
                  <a:lnTo>
                    <a:pt x="87017" y="190421"/>
                  </a:lnTo>
                  <a:lnTo>
                    <a:pt x="110203" y="206781"/>
                  </a:lnTo>
                  <a:lnTo>
                    <a:pt x="137878" y="214909"/>
                  </a:lnTo>
                  <a:lnTo>
                    <a:pt x="181158" y="215874"/>
                  </a:lnTo>
                  <a:lnTo>
                    <a:pt x="224351" y="215194"/>
                  </a:lnTo>
                  <a:lnTo>
                    <a:pt x="241300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15">
              <a:extLst>
                <a:ext uri="{FF2B5EF4-FFF2-40B4-BE49-F238E27FC236}">
                  <a16:creationId xmlns:a16="http://schemas.microsoft.com/office/drawing/2014/main" id="{672AE368-248F-4F66-8A9E-96B85107FAF4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5396174" y="604807"/>
              <a:ext cx="208372" cy="227044"/>
            </a:xfrm>
            <a:custGeom>
              <a:avLst/>
              <a:gdLst/>
              <a:ahLst/>
              <a:cxnLst/>
              <a:rect l="0" t="0" r="0" b="0"/>
              <a:pathLst>
                <a:path w="208372" h="227044">
                  <a:moveTo>
                    <a:pt x="6089" y="55593"/>
                  </a:moveTo>
                  <a:lnTo>
                    <a:pt x="6089" y="55593"/>
                  </a:lnTo>
                  <a:lnTo>
                    <a:pt x="0" y="55593"/>
                  </a:lnTo>
                  <a:lnTo>
                    <a:pt x="20993" y="55593"/>
                  </a:lnTo>
                  <a:lnTo>
                    <a:pt x="25178" y="57474"/>
                  </a:lnTo>
                  <a:lnTo>
                    <a:pt x="27281" y="58964"/>
                  </a:lnTo>
                  <a:lnTo>
                    <a:pt x="47894" y="61551"/>
                  </a:lnTo>
                  <a:lnTo>
                    <a:pt x="59868" y="63708"/>
                  </a:lnTo>
                  <a:lnTo>
                    <a:pt x="80303" y="67689"/>
                  </a:lnTo>
                  <a:lnTo>
                    <a:pt x="127541" y="68286"/>
                  </a:lnTo>
                  <a:lnTo>
                    <a:pt x="173202" y="68293"/>
                  </a:lnTo>
                  <a:lnTo>
                    <a:pt x="193877" y="61826"/>
                  </a:lnTo>
                  <a:lnTo>
                    <a:pt x="201606" y="56553"/>
                  </a:lnTo>
                  <a:lnTo>
                    <a:pt x="202346" y="54138"/>
                  </a:lnTo>
                  <a:lnTo>
                    <a:pt x="202544" y="52507"/>
                  </a:lnTo>
                  <a:lnTo>
                    <a:pt x="204644" y="48812"/>
                  </a:lnTo>
                  <a:lnTo>
                    <a:pt x="207224" y="44818"/>
                  </a:lnTo>
                  <a:lnTo>
                    <a:pt x="208371" y="40691"/>
                  </a:lnTo>
                  <a:lnTo>
                    <a:pt x="207971" y="38603"/>
                  </a:lnTo>
                  <a:lnTo>
                    <a:pt x="204743" y="31587"/>
                  </a:lnTo>
                  <a:lnTo>
                    <a:pt x="203740" y="24698"/>
                  </a:lnTo>
                  <a:lnTo>
                    <a:pt x="202062" y="21591"/>
                  </a:lnTo>
                  <a:lnTo>
                    <a:pt x="196434" y="16257"/>
                  </a:lnTo>
                  <a:lnTo>
                    <a:pt x="176477" y="2754"/>
                  </a:lnTo>
                  <a:lnTo>
                    <a:pt x="167894" y="359"/>
                  </a:lnTo>
                  <a:lnTo>
                    <a:pt x="157730" y="0"/>
                  </a:lnTo>
                  <a:lnTo>
                    <a:pt x="131091" y="5690"/>
                  </a:lnTo>
                  <a:lnTo>
                    <a:pt x="83614" y="37024"/>
                  </a:lnTo>
                  <a:lnTo>
                    <a:pt x="65617" y="56942"/>
                  </a:lnTo>
                  <a:lnTo>
                    <a:pt x="51130" y="82495"/>
                  </a:lnTo>
                  <a:lnTo>
                    <a:pt x="34334" y="125385"/>
                  </a:lnTo>
                  <a:lnTo>
                    <a:pt x="32753" y="135060"/>
                  </a:lnTo>
                  <a:lnTo>
                    <a:pt x="37067" y="163438"/>
                  </a:lnTo>
                  <a:lnTo>
                    <a:pt x="41258" y="170787"/>
                  </a:lnTo>
                  <a:lnTo>
                    <a:pt x="63539" y="198516"/>
                  </a:lnTo>
                  <a:lnTo>
                    <a:pt x="83602" y="212863"/>
                  </a:lnTo>
                  <a:lnTo>
                    <a:pt x="95573" y="217213"/>
                  </a:lnTo>
                  <a:lnTo>
                    <a:pt x="142844" y="225957"/>
                  </a:lnTo>
                  <a:lnTo>
                    <a:pt x="183889" y="2270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16">
              <a:extLst>
                <a:ext uri="{FF2B5EF4-FFF2-40B4-BE49-F238E27FC236}">
                  <a16:creationId xmlns:a16="http://schemas.microsoft.com/office/drawing/2014/main" id="{DC97A715-BA5A-4E8E-9E8B-CA7D85D153F2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5741778" y="533400"/>
              <a:ext cx="206586" cy="317501"/>
            </a:xfrm>
            <a:custGeom>
              <a:avLst/>
              <a:gdLst/>
              <a:ahLst/>
              <a:cxnLst/>
              <a:rect l="0" t="0" r="0" b="0"/>
              <a:pathLst>
                <a:path w="206586" h="317501">
                  <a:moveTo>
                    <a:pt x="206585" y="0"/>
                  </a:moveTo>
                  <a:lnTo>
                    <a:pt x="206585" y="0"/>
                  </a:lnTo>
                  <a:lnTo>
                    <a:pt x="205879" y="15901"/>
                  </a:lnTo>
                  <a:lnTo>
                    <a:pt x="203213" y="23765"/>
                  </a:lnTo>
                  <a:lnTo>
                    <a:pt x="179297" y="70234"/>
                  </a:lnTo>
                  <a:lnTo>
                    <a:pt x="164265" y="112925"/>
                  </a:lnTo>
                  <a:lnTo>
                    <a:pt x="149435" y="158670"/>
                  </a:lnTo>
                  <a:lnTo>
                    <a:pt x="137989" y="203195"/>
                  </a:lnTo>
                  <a:lnTo>
                    <a:pt x="136277" y="227188"/>
                  </a:lnTo>
                  <a:lnTo>
                    <a:pt x="130995" y="249402"/>
                  </a:lnTo>
                  <a:lnTo>
                    <a:pt x="130465" y="262140"/>
                  </a:lnTo>
                  <a:lnTo>
                    <a:pt x="131144" y="263660"/>
                  </a:lnTo>
                  <a:lnTo>
                    <a:pt x="132302" y="264673"/>
                  </a:lnTo>
                  <a:lnTo>
                    <a:pt x="135859" y="266300"/>
                  </a:lnTo>
                  <a:lnTo>
                    <a:pt x="136345" y="268404"/>
                  </a:lnTo>
                  <a:lnTo>
                    <a:pt x="136562" y="270279"/>
                  </a:lnTo>
                  <a:lnTo>
                    <a:pt x="136658" y="268761"/>
                  </a:lnTo>
                  <a:lnTo>
                    <a:pt x="136683" y="268780"/>
                  </a:lnTo>
                  <a:lnTo>
                    <a:pt x="136719" y="270766"/>
                  </a:lnTo>
                  <a:lnTo>
                    <a:pt x="136733" y="267375"/>
                  </a:lnTo>
                  <a:lnTo>
                    <a:pt x="127896" y="254550"/>
                  </a:lnTo>
                  <a:lnTo>
                    <a:pt x="123386" y="238874"/>
                  </a:lnTo>
                  <a:lnTo>
                    <a:pt x="115532" y="226392"/>
                  </a:lnTo>
                  <a:lnTo>
                    <a:pt x="111167" y="214462"/>
                  </a:lnTo>
                  <a:lnTo>
                    <a:pt x="97193" y="198080"/>
                  </a:lnTo>
                  <a:lnTo>
                    <a:pt x="93440" y="195554"/>
                  </a:lnTo>
                  <a:lnTo>
                    <a:pt x="78751" y="191997"/>
                  </a:lnTo>
                  <a:lnTo>
                    <a:pt x="56470" y="190697"/>
                  </a:lnTo>
                  <a:lnTo>
                    <a:pt x="40280" y="193929"/>
                  </a:lnTo>
                  <a:lnTo>
                    <a:pt x="25449" y="202727"/>
                  </a:lnTo>
                  <a:lnTo>
                    <a:pt x="8068" y="217789"/>
                  </a:lnTo>
                  <a:lnTo>
                    <a:pt x="5466" y="224030"/>
                  </a:lnTo>
                  <a:lnTo>
                    <a:pt x="0" y="243651"/>
                  </a:lnTo>
                  <a:lnTo>
                    <a:pt x="1410" y="251988"/>
                  </a:lnTo>
                  <a:lnTo>
                    <a:pt x="9541" y="264614"/>
                  </a:lnTo>
                  <a:lnTo>
                    <a:pt x="36558" y="289986"/>
                  </a:lnTo>
                  <a:lnTo>
                    <a:pt x="70955" y="306212"/>
                  </a:lnTo>
                  <a:lnTo>
                    <a:pt x="117365" y="315061"/>
                  </a:lnTo>
                  <a:lnTo>
                    <a:pt x="162040" y="316777"/>
                  </a:lnTo>
                  <a:lnTo>
                    <a:pt x="206585" y="317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MARTInkShape-17">
            <a:extLst>
              <a:ext uri="{FF2B5EF4-FFF2-40B4-BE49-F238E27FC236}">
                <a16:creationId xmlns:a16="http://schemas.microsoft.com/office/drawing/2014/main" id="{632B1C37-9D0E-40E6-8D61-A397F542386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19813" y="698577"/>
            <a:ext cx="241301" cy="31674"/>
          </a:xfrm>
          <a:custGeom>
            <a:avLst/>
            <a:gdLst/>
            <a:ahLst/>
            <a:cxnLst/>
            <a:rect l="0" t="0" r="0" b="0"/>
            <a:pathLst>
              <a:path w="241301" h="31674">
                <a:moveTo>
                  <a:pt x="0" y="6273"/>
                </a:moveTo>
                <a:lnTo>
                  <a:pt x="0" y="6273"/>
                </a:lnTo>
                <a:lnTo>
                  <a:pt x="0" y="806"/>
                </a:lnTo>
                <a:lnTo>
                  <a:pt x="705" y="511"/>
                </a:lnTo>
                <a:lnTo>
                  <a:pt x="8838" y="0"/>
                </a:lnTo>
                <a:lnTo>
                  <a:pt x="56080" y="10464"/>
                </a:lnTo>
                <a:lnTo>
                  <a:pt x="100225" y="17503"/>
                </a:lnTo>
                <a:lnTo>
                  <a:pt x="141914" y="24154"/>
                </a:lnTo>
                <a:lnTo>
                  <a:pt x="184162" y="27051"/>
                </a:lnTo>
                <a:lnTo>
                  <a:pt x="228026" y="31064"/>
                </a:lnTo>
                <a:lnTo>
                  <a:pt x="241300" y="3167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SMARTInkShape-Group5">
            <a:extLst>
              <a:ext uri="{FF2B5EF4-FFF2-40B4-BE49-F238E27FC236}">
                <a16:creationId xmlns:a16="http://schemas.microsoft.com/office/drawing/2014/main" id="{3D6BBCDC-EEBC-43D0-BF4F-CFAB38424110}"/>
              </a:ext>
            </a:extLst>
          </p:cNvPr>
          <p:cNvGrpSpPr/>
          <p:nvPr/>
        </p:nvGrpSpPr>
        <p:grpSpPr>
          <a:xfrm>
            <a:off x="3859219" y="952500"/>
            <a:ext cx="1066795" cy="393296"/>
            <a:chOff x="3859219" y="952500"/>
            <a:chExt cx="1066795" cy="393296"/>
          </a:xfrm>
        </p:grpSpPr>
        <p:sp>
          <p:nvSpPr>
            <p:cNvPr id="23" name="SMARTInkShape-18">
              <a:extLst>
                <a:ext uri="{FF2B5EF4-FFF2-40B4-BE49-F238E27FC236}">
                  <a16:creationId xmlns:a16="http://schemas.microsoft.com/office/drawing/2014/main" id="{37375B06-951E-49BA-B920-12AA15859C8C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3859219" y="1174750"/>
              <a:ext cx="304795" cy="171046"/>
            </a:xfrm>
            <a:custGeom>
              <a:avLst/>
              <a:gdLst/>
              <a:ahLst/>
              <a:cxnLst/>
              <a:rect l="0" t="0" r="0" b="0"/>
              <a:pathLst>
                <a:path w="304795" h="171046">
                  <a:moveTo>
                    <a:pt x="25394" y="0"/>
                  </a:moveTo>
                  <a:lnTo>
                    <a:pt x="25394" y="0"/>
                  </a:lnTo>
                  <a:lnTo>
                    <a:pt x="19926" y="5467"/>
                  </a:lnTo>
                  <a:lnTo>
                    <a:pt x="12978" y="6327"/>
                  </a:lnTo>
                  <a:lnTo>
                    <a:pt x="8330" y="53119"/>
                  </a:lnTo>
                  <a:lnTo>
                    <a:pt x="899" y="99486"/>
                  </a:lnTo>
                  <a:lnTo>
                    <a:pt x="0" y="141445"/>
                  </a:lnTo>
                  <a:lnTo>
                    <a:pt x="704" y="142980"/>
                  </a:lnTo>
                  <a:lnTo>
                    <a:pt x="1878" y="144003"/>
                  </a:lnTo>
                  <a:lnTo>
                    <a:pt x="3367" y="144686"/>
                  </a:lnTo>
                  <a:lnTo>
                    <a:pt x="4359" y="145846"/>
                  </a:lnTo>
                  <a:lnTo>
                    <a:pt x="6082" y="151398"/>
                  </a:lnTo>
                  <a:lnTo>
                    <a:pt x="8109" y="151954"/>
                  </a:lnTo>
                  <a:lnTo>
                    <a:pt x="11788" y="152312"/>
                  </a:lnTo>
                  <a:lnTo>
                    <a:pt x="21948" y="147313"/>
                  </a:lnTo>
                  <a:lnTo>
                    <a:pt x="49916" y="121502"/>
                  </a:lnTo>
                  <a:lnTo>
                    <a:pt x="90742" y="74375"/>
                  </a:lnTo>
                  <a:lnTo>
                    <a:pt x="93243" y="69979"/>
                  </a:lnTo>
                  <a:lnTo>
                    <a:pt x="95060" y="65674"/>
                  </a:lnTo>
                  <a:lnTo>
                    <a:pt x="98219" y="61409"/>
                  </a:lnTo>
                  <a:lnTo>
                    <a:pt x="101975" y="59043"/>
                  </a:lnTo>
                  <a:lnTo>
                    <a:pt x="107594" y="57261"/>
                  </a:lnTo>
                  <a:lnTo>
                    <a:pt x="135547" y="57150"/>
                  </a:lnTo>
                  <a:lnTo>
                    <a:pt x="136929" y="57856"/>
                  </a:lnTo>
                  <a:lnTo>
                    <a:pt x="137851" y="59032"/>
                  </a:lnTo>
                  <a:lnTo>
                    <a:pt x="139580" y="62220"/>
                  </a:lnTo>
                  <a:lnTo>
                    <a:pt x="143815" y="67981"/>
                  </a:lnTo>
                  <a:lnTo>
                    <a:pt x="156989" y="103651"/>
                  </a:lnTo>
                  <a:lnTo>
                    <a:pt x="160105" y="119376"/>
                  </a:lnTo>
                  <a:lnTo>
                    <a:pt x="163615" y="132973"/>
                  </a:lnTo>
                  <a:lnTo>
                    <a:pt x="165604" y="153761"/>
                  </a:lnTo>
                  <a:lnTo>
                    <a:pt x="170105" y="162132"/>
                  </a:lnTo>
                  <a:lnTo>
                    <a:pt x="173906" y="166838"/>
                  </a:lnTo>
                  <a:lnTo>
                    <a:pt x="177947" y="169400"/>
                  </a:lnTo>
                  <a:lnTo>
                    <a:pt x="186290" y="171045"/>
                  </a:lnTo>
                  <a:lnTo>
                    <a:pt x="199802" y="166301"/>
                  </a:lnTo>
                  <a:lnTo>
                    <a:pt x="211910" y="159890"/>
                  </a:lnTo>
                  <a:lnTo>
                    <a:pt x="237082" y="136606"/>
                  </a:lnTo>
                  <a:lnTo>
                    <a:pt x="270928" y="92150"/>
                  </a:lnTo>
                  <a:lnTo>
                    <a:pt x="294093" y="44857"/>
                  </a:lnTo>
                  <a:lnTo>
                    <a:pt x="304794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19">
              <a:extLst>
                <a:ext uri="{FF2B5EF4-FFF2-40B4-BE49-F238E27FC236}">
                  <a16:creationId xmlns:a16="http://schemas.microsoft.com/office/drawing/2014/main" id="{5E720472-979F-4AE9-AEC2-6A9B993BBEB7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4208465" y="952500"/>
              <a:ext cx="177602" cy="342901"/>
            </a:xfrm>
            <a:custGeom>
              <a:avLst/>
              <a:gdLst/>
              <a:ahLst/>
              <a:cxnLst/>
              <a:rect l="0" t="0" r="0" b="0"/>
              <a:pathLst>
                <a:path w="177602" h="342901">
                  <a:moveTo>
                    <a:pt x="57148" y="0"/>
                  </a:moveTo>
                  <a:lnTo>
                    <a:pt x="57148" y="0"/>
                  </a:lnTo>
                  <a:lnTo>
                    <a:pt x="57148" y="5467"/>
                  </a:lnTo>
                  <a:lnTo>
                    <a:pt x="60519" y="12830"/>
                  </a:lnTo>
                  <a:lnTo>
                    <a:pt x="60292" y="20049"/>
                  </a:lnTo>
                  <a:lnTo>
                    <a:pt x="50322" y="64083"/>
                  </a:lnTo>
                  <a:lnTo>
                    <a:pt x="36174" y="108559"/>
                  </a:lnTo>
                  <a:lnTo>
                    <a:pt x="19436" y="151896"/>
                  </a:lnTo>
                  <a:lnTo>
                    <a:pt x="2835" y="198111"/>
                  </a:lnTo>
                  <a:lnTo>
                    <a:pt x="2" y="245718"/>
                  </a:lnTo>
                  <a:lnTo>
                    <a:pt x="0" y="246362"/>
                  </a:lnTo>
                  <a:lnTo>
                    <a:pt x="5465" y="253004"/>
                  </a:lnTo>
                  <a:lnTo>
                    <a:pt x="7837" y="253558"/>
                  </a:lnTo>
                  <a:lnTo>
                    <a:pt x="9457" y="253705"/>
                  </a:lnTo>
                  <a:lnTo>
                    <a:pt x="10537" y="254509"/>
                  </a:lnTo>
                  <a:lnTo>
                    <a:pt x="11737" y="257284"/>
                  </a:lnTo>
                  <a:lnTo>
                    <a:pt x="12763" y="258306"/>
                  </a:lnTo>
                  <a:lnTo>
                    <a:pt x="15784" y="259441"/>
                  </a:lnTo>
                  <a:lnTo>
                    <a:pt x="27599" y="260270"/>
                  </a:lnTo>
                  <a:lnTo>
                    <a:pt x="31785" y="258433"/>
                  </a:lnTo>
                  <a:lnTo>
                    <a:pt x="33889" y="256955"/>
                  </a:lnTo>
                  <a:lnTo>
                    <a:pt x="58808" y="249103"/>
                  </a:lnTo>
                  <a:lnTo>
                    <a:pt x="103768" y="217480"/>
                  </a:lnTo>
                  <a:lnTo>
                    <a:pt x="116430" y="208058"/>
                  </a:lnTo>
                  <a:lnTo>
                    <a:pt x="131469" y="204160"/>
                  </a:lnTo>
                  <a:lnTo>
                    <a:pt x="153521" y="203256"/>
                  </a:lnTo>
                  <a:lnTo>
                    <a:pt x="158306" y="205106"/>
                  </a:lnTo>
                  <a:lnTo>
                    <a:pt x="174439" y="218932"/>
                  </a:lnTo>
                  <a:lnTo>
                    <a:pt x="176305" y="222657"/>
                  </a:lnTo>
                  <a:lnTo>
                    <a:pt x="177601" y="233593"/>
                  </a:lnTo>
                  <a:lnTo>
                    <a:pt x="177075" y="256369"/>
                  </a:lnTo>
                  <a:lnTo>
                    <a:pt x="162686" y="302686"/>
                  </a:lnTo>
                  <a:lnTo>
                    <a:pt x="159266" y="321969"/>
                  </a:lnTo>
                  <a:lnTo>
                    <a:pt x="158272" y="327953"/>
                  </a:lnTo>
                  <a:lnTo>
                    <a:pt x="152398" y="342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20">
              <a:extLst>
                <a:ext uri="{FF2B5EF4-FFF2-40B4-BE49-F238E27FC236}">
                  <a16:creationId xmlns:a16="http://schemas.microsoft.com/office/drawing/2014/main" id="{AB646EB3-1DCF-43A3-9AE5-B775794BF9CF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4477877" y="1130676"/>
              <a:ext cx="143334" cy="202825"/>
            </a:xfrm>
            <a:custGeom>
              <a:avLst/>
              <a:gdLst/>
              <a:ahLst/>
              <a:cxnLst/>
              <a:rect l="0" t="0" r="0" b="0"/>
              <a:pathLst>
                <a:path w="143334" h="202825">
                  <a:moveTo>
                    <a:pt x="79836" y="31374"/>
                  </a:moveTo>
                  <a:lnTo>
                    <a:pt x="79836" y="31374"/>
                  </a:lnTo>
                  <a:lnTo>
                    <a:pt x="76464" y="31374"/>
                  </a:lnTo>
                  <a:lnTo>
                    <a:pt x="75471" y="32080"/>
                  </a:lnTo>
                  <a:lnTo>
                    <a:pt x="74809" y="33256"/>
                  </a:lnTo>
                  <a:lnTo>
                    <a:pt x="74368" y="34745"/>
                  </a:lnTo>
                  <a:lnTo>
                    <a:pt x="73368" y="35738"/>
                  </a:lnTo>
                  <a:lnTo>
                    <a:pt x="66694" y="39213"/>
                  </a:lnTo>
                  <a:lnTo>
                    <a:pt x="43048" y="58694"/>
                  </a:lnTo>
                  <a:lnTo>
                    <a:pt x="4970" y="105353"/>
                  </a:lnTo>
                  <a:lnTo>
                    <a:pt x="4030" y="110287"/>
                  </a:lnTo>
                  <a:lnTo>
                    <a:pt x="3753" y="116217"/>
                  </a:lnTo>
                  <a:lnTo>
                    <a:pt x="1806" y="120353"/>
                  </a:lnTo>
                  <a:lnTo>
                    <a:pt x="299" y="122443"/>
                  </a:lnTo>
                  <a:lnTo>
                    <a:pt x="0" y="123837"/>
                  </a:lnTo>
                  <a:lnTo>
                    <a:pt x="507" y="124766"/>
                  </a:lnTo>
                  <a:lnTo>
                    <a:pt x="1550" y="125385"/>
                  </a:lnTo>
                  <a:lnTo>
                    <a:pt x="2245" y="126504"/>
                  </a:lnTo>
                  <a:lnTo>
                    <a:pt x="3452" y="131983"/>
                  </a:lnTo>
                  <a:lnTo>
                    <a:pt x="4219" y="132313"/>
                  </a:lnTo>
                  <a:lnTo>
                    <a:pt x="6952" y="132680"/>
                  </a:lnTo>
                  <a:lnTo>
                    <a:pt x="10519" y="134725"/>
                  </a:lnTo>
                  <a:lnTo>
                    <a:pt x="14456" y="137280"/>
                  </a:lnTo>
                  <a:lnTo>
                    <a:pt x="18557" y="138416"/>
                  </a:lnTo>
                  <a:lnTo>
                    <a:pt x="36629" y="133777"/>
                  </a:lnTo>
                  <a:lnTo>
                    <a:pt x="41348" y="131449"/>
                  </a:lnTo>
                  <a:lnTo>
                    <a:pt x="77822" y="102943"/>
                  </a:lnTo>
                  <a:lnTo>
                    <a:pt x="113173" y="55944"/>
                  </a:lnTo>
                  <a:lnTo>
                    <a:pt x="121385" y="45788"/>
                  </a:lnTo>
                  <a:lnTo>
                    <a:pt x="134800" y="22056"/>
                  </a:lnTo>
                  <a:lnTo>
                    <a:pt x="140493" y="14816"/>
                  </a:lnTo>
                  <a:lnTo>
                    <a:pt x="142493" y="8202"/>
                  </a:lnTo>
                  <a:lnTo>
                    <a:pt x="143303" y="0"/>
                  </a:lnTo>
                  <a:lnTo>
                    <a:pt x="143333" y="5124"/>
                  </a:lnTo>
                  <a:lnTo>
                    <a:pt x="139964" y="9093"/>
                  </a:lnTo>
                  <a:lnTo>
                    <a:pt x="130194" y="50794"/>
                  </a:lnTo>
                  <a:lnTo>
                    <a:pt x="110325" y="98267"/>
                  </a:lnTo>
                  <a:lnTo>
                    <a:pt x="100464" y="144795"/>
                  </a:lnTo>
                  <a:lnTo>
                    <a:pt x="93719" y="168563"/>
                  </a:lnTo>
                  <a:lnTo>
                    <a:pt x="92639" y="190952"/>
                  </a:lnTo>
                  <a:lnTo>
                    <a:pt x="94463" y="195901"/>
                  </a:lnTo>
                  <a:lnTo>
                    <a:pt x="98886" y="20282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21">
              <a:extLst>
                <a:ext uri="{FF2B5EF4-FFF2-40B4-BE49-F238E27FC236}">
                  <a16:creationId xmlns:a16="http://schemas.microsoft.com/office/drawing/2014/main" id="{410FB92F-025A-448D-A7A2-FC6D23485B2E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4811713" y="1047750"/>
              <a:ext cx="50801" cy="196851"/>
            </a:xfrm>
            <a:custGeom>
              <a:avLst/>
              <a:gdLst/>
              <a:ahLst/>
              <a:cxnLst/>
              <a:rect l="0" t="0" r="0" b="0"/>
              <a:pathLst>
                <a:path w="50801" h="196851">
                  <a:moveTo>
                    <a:pt x="50800" y="0"/>
                  </a:moveTo>
                  <a:lnTo>
                    <a:pt x="50800" y="0"/>
                  </a:lnTo>
                  <a:lnTo>
                    <a:pt x="48918" y="34122"/>
                  </a:lnTo>
                  <a:lnTo>
                    <a:pt x="39554" y="76881"/>
                  </a:lnTo>
                  <a:lnTo>
                    <a:pt x="25361" y="123834"/>
                  </a:lnTo>
                  <a:lnTo>
                    <a:pt x="9170" y="170869"/>
                  </a:lnTo>
                  <a:lnTo>
                    <a:pt x="6480" y="184762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22">
              <a:extLst>
                <a:ext uri="{FF2B5EF4-FFF2-40B4-BE49-F238E27FC236}">
                  <a16:creationId xmlns:a16="http://schemas.microsoft.com/office/drawing/2014/main" id="{A5441CCC-C92F-4824-9358-5F2965BE81C4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4729163" y="1123950"/>
              <a:ext cx="196851" cy="19051"/>
            </a:xfrm>
            <a:custGeom>
              <a:avLst/>
              <a:gdLst/>
              <a:ahLst/>
              <a:cxnLst/>
              <a:rect l="0" t="0" r="0" b="0"/>
              <a:pathLst>
                <a:path w="196851" h="19051">
                  <a:moveTo>
                    <a:pt x="0" y="0"/>
                  </a:moveTo>
                  <a:lnTo>
                    <a:pt x="0" y="0"/>
                  </a:lnTo>
                  <a:lnTo>
                    <a:pt x="44829" y="0"/>
                  </a:lnTo>
                  <a:lnTo>
                    <a:pt x="92293" y="3371"/>
                  </a:lnTo>
                  <a:lnTo>
                    <a:pt x="139527" y="10540"/>
                  </a:lnTo>
                  <a:lnTo>
                    <a:pt x="185025" y="15987"/>
                  </a:lnTo>
                  <a:lnTo>
                    <a:pt x="19685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SMARTInkShape-Group6">
            <a:extLst>
              <a:ext uri="{FF2B5EF4-FFF2-40B4-BE49-F238E27FC236}">
                <a16:creationId xmlns:a16="http://schemas.microsoft.com/office/drawing/2014/main" id="{A5AAF1DE-4CD6-4F08-B099-CDFBE359E69B}"/>
              </a:ext>
            </a:extLst>
          </p:cNvPr>
          <p:cNvGrpSpPr/>
          <p:nvPr/>
        </p:nvGrpSpPr>
        <p:grpSpPr>
          <a:xfrm>
            <a:off x="5225345" y="1023268"/>
            <a:ext cx="2075213" cy="328911"/>
            <a:chOff x="5225345" y="1023268"/>
            <a:chExt cx="2075213" cy="328911"/>
          </a:xfrm>
        </p:grpSpPr>
        <p:sp>
          <p:nvSpPr>
            <p:cNvPr id="29" name="SMARTInkShape-23">
              <a:extLst>
                <a:ext uri="{FF2B5EF4-FFF2-40B4-BE49-F238E27FC236}">
                  <a16:creationId xmlns:a16="http://schemas.microsoft.com/office/drawing/2014/main" id="{1582291B-331F-4ADD-862C-6CEC6B7E6274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5225345" y="1023268"/>
              <a:ext cx="208404" cy="316583"/>
            </a:xfrm>
            <a:custGeom>
              <a:avLst/>
              <a:gdLst/>
              <a:ahLst/>
              <a:cxnLst/>
              <a:rect l="0" t="0" r="0" b="0"/>
              <a:pathLst>
                <a:path w="208404" h="316583">
                  <a:moveTo>
                    <a:pt x="5468" y="316582"/>
                  </a:moveTo>
                  <a:lnTo>
                    <a:pt x="5468" y="316582"/>
                  </a:lnTo>
                  <a:lnTo>
                    <a:pt x="0" y="316582"/>
                  </a:lnTo>
                  <a:lnTo>
                    <a:pt x="8768" y="316582"/>
                  </a:lnTo>
                  <a:lnTo>
                    <a:pt x="9784" y="315876"/>
                  </a:lnTo>
                  <a:lnTo>
                    <a:pt x="10462" y="314701"/>
                  </a:lnTo>
                  <a:lnTo>
                    <a:pt x="10914" y="313211"/>
                  </a:lnTo>
                  <a:lnTo>
                    <a:pt x="14921" y="307744"/>
                  </a:lnTo>
                  <a:lnTo>
                    <a:pt x="29673" y="295601"/>
                  </a:lnTo>
                  <a:lnTo>
                    <a:pt x="55844" y="251543"/>
                  </a:lnTo>
                  <a:lnTo>
                    <a:pt x="78946" y="206586"/>
                  </a:lnTo>
                  <a:lnTo>
                    <a:pt x="96214" y="165944"/>
                  </a:lnTo>
                  <a:lnTo>
                    <a:pt x="105733" y="150123"/>
                  </a:lnTo>
                  <a:lnTo>
                    <a:pt x="127273" y="106952"/>
                  </a:lnTo>
                  <a:lnTo>
                    <a:pt x="152969" y="61255"/>
                  </a:lnTo>
                  <a:lnTo>
                    <a:pt x="193031" y="14793"/>
                  </a:lnTo>
                  <a:lnTo>
                    <a:pt x="201914" y="5839"/>
                  </a:lnTo>
                  <a:lnTo>
                    <a:pt x="202198" y="2182"/>
                  </a:lnTo>
                  <a:lnTo>
                    <a:pt x="202943" y="1148"/>
                  </a:lnTo>
                  <a:lnTo>
                    <a:pt x="204146" y="460"/>
                  </a:lnTo>
                  <a:lnTo>
                    <a:pt x="205653" y="0"/>
                  </a:lnTo>
                  <a:lnTo>
                    <a:pt x="206658" y="400"/>
                  </a:lnTo>
                  <a:lnTo>
                    <a:pt x="207328" y="1372"/>
                  </a:lnTo>
                  <a:lnTo>
                    <a:pt x="208403" y="4630"/>
                  </a:lnTo>
                  <a:lnTo>
                    <a:pt x="207957" y="40137"/>
                  </a:lnTo>
                  <a:lnTo>
                    <a:pt x="202579" y="84726"/>
                  </a:lnTo>
                  <a:lnTo>
                    <a:pt x="194489" y="130671"/>
                  </a:lnTo>
                  <a:lnTo>
                    <a:pt x="190259" y="148297"/>
                  </a:lnTo>
                  <a:lnTo>
                    <a:pt x="189618" y="16418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24">
              <a:extLst>
                <a:ext uri="{FF2B5EF4-FFF2-40B4-BE49-F238E27FC236}">
                  <a16:creationId xmlns:a16="http://schemas.microsoft.com/office/drawing/2014/main" id="{99508539-B2F9-41B2-9526-E8B69B670D38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5282495" y="1092200"/>
              <a:ext cx="100719" cy="152401"/>
            </a:xfrm>
            <a:custGeom>
              <a:avLst/>
              <a:gdLst/>
              <a:ahLst/>
              <a:cxnLst/>
              <a:rect l="0" t="0" r="0" b="0"/>
              <a:pathLst>
                <a:path w="100719" h="152401">
                  <a:moveTo>
                    <a:pt x="5468" y="0"/>
                  </a:moveTo>
                  <a:lnTo>
                    <a:pt x="5468" y="0"/>
                  </a:lnTo>
                  <a:lnTo>
                    <a:pt x="5468" y="3371"/>
                  </a:lnTo>
                  <a:lnTo>
                    <a:pt x="4762" y="4364"/>
                  </a:lnTo>
                  <a:lnTo>
                    <a:pt x="3586" y="5026"/>
                  </a:lnTo>
                  <a:lnTo>
                    <a:pt x="2096" y="5467"/>
                  </a:lnTo>
                  <a:lnTo>
                    <a:pt x="1103" y="6467"/>
                  </a:lnTo>
                  <a:lnTo>
                    <a:pt x="0" y="9460"/>
                  </a:lnTo>
                  <a:lnTo>
                    <a:pt x="8768" y="55074"/>
                  </a:lnTo>
                  <a:lnTo>
                    <a:pt x="23176" y="84669"/>
                  </a:lnTo>
                  <a:lnTo>
                    <a:pt x="50086" y="117445"/>
                  </a:lnTo>
                  <a:lnTo>
                    <a:pt x="100718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25">
              <a:extLst>
                <a:ext uri="{FF2B5EF4-FFF2-40B4-BE49-F238E27FC236}">
                  <a16:creationId xmlns:a16="http://schemas.microsoft.com/office/drawing/2014/main" id="{1A8D1092-7453-4439-9711-61AB4952BBEB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5522920" y="1187461"/>
              <a:ext cx="190460" cy="164718"/>
            </a:xfrm>
            <a:custGeom>
              <a:avLst/>
              <a:gdLst/>
              <a:ahLst/>
              <a:cxnLst/>
              <a:rect l="0" t="0" r="0" b="0"/>
              <a:pathLst>
                <a:path w="190460" h="164718">
                  <a:moveTo>
                    <a:pt x="38093" y="25389"/>
                  </a:moveTo>
                  <a:lnTo>
                    <a:pt x="38093" y="25389"/>
                  </a:lnTo>
                  <a:lnTo>
                    <a:pt x="34721" y="25389"/>
                  </a:lnTo>
                  <a:lnTo>
                    <a:pt x="33728" y="26095"/>
                  </a:lnTo>
                  <a:lnTo>
                    <a:pt x="33066" y="27271"/>
                  </a:lnTo>
                  <a:lnTo>
                    <a:pt x="32625" y="28760"/>
                  </a:lnTo>
                  <a:lnTo>
                    <a:pt x="15323" y="55320"/>
                  </a:lnTo>
                  <a:lnTo>
                    <a:pt x="3264" y="99500"/>
                  </a:lnTo>
                  <a:lnTo>
                    <a:pt x="279" y="124875"/>
                  </a:lnTo>
                  <a:lnTo>
                    <a:pt x="0" y="148046"/>
                  </a:lnTo>
                  <a:lnTo>
                    <a:pt x="1877" y="152340"/>
                  </a:lnTo>
                  <a:lnTo>
                    <a:pt x="3366" y="154473"/>
                  </a:lnTo>
                  <a:lnTo>
                    <a:pt x="12202" y="160846"/>
                  </a:lnTo>
                  <a:lnTo>
                    <a:pt x="20387" y="163832"/>
                  </a:lnTo>
                  <a:lnTo>
                    <a:pt x="30651" y="164717"/>
                  </a:lnTo>
                  <a:lnTo>
                    <a:pt x="36667" y="163042"/>
                  </a:lnTo>
                  <a:lnTo>
                    <a:pt x="82580" y="131834"/>
                  </a:lnTo>
                  <a:lnTo>
                    <a:pt x="128404" y="86755"/>
                  </a:lnTo>
                  <a:lnTo>
                    <a:pt x="160183" y="42557"/>
                  </a:lnTo>
                  <a:lnTo>
                    <a:pt x="190459" y="25"/>
                  </a:lnTo>
                  <a:lnTo>
                    <a:pt x="187111" y="0"/>
                  </a:lnTo>
                  <a:lnTo>
                    <a:pt x="186122" y="1407"/>
                  </a:lnTo>
                  <a:lnTo>
                    <a:pt x="176985" y="40424"/>
                  </a:lnTo>
                  <a:lnTo>
                    <a:pt x="169243" y="52970"/>
                  </a:lnTo>
                  <a:lnTo>
                    <a:pt x="157325" y="99316"/>
                  </a:lnTo>
                  <a:lnTo>
                    <a:pt x="154585" y="105518"/>
                  </a:lnTo>
                  <a:lnTo>
                    <a:pt x="152393" y="13968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26">
              <a:extLst>
                <a:ext uri="{FF2B5EF4-FFF2-40B4-BE49-F238E27FC236}">
                  <a16:creationId xmlns:a16="http://schemas.microsoft.com/office/drawing/2014/main" id="{734AB725-6433-4D19-AB4F-873CFEEF84D6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5796869" y="1168400"/>
              <a:ext cx="163845" cy="146051"/>
            </a:xfrm>
            <a:custGeom>
              <a:avLst/>
              <a:gdLst/>
              <a:ahLst/>
              <a:cxnLst/>
              <a:rect l="0" t="0" r="0" b="0"/>
              <a:pathLst>
                <a:path w="163845" h="146051">
                  <a:moveTo>
                    <a:pt x="49894" y="0"/>
                  </a:moveTo>
                  <a:lnTo>
                    <a:pt x="49894" y="0"/>
                  </a:lnTo>
                  <a:lnTo>
                    <a:pt x="49894" y="8838"/>
                  </a:lnTo>
                  <a:lnTo>
                    <a:pt x="48012" y="12865"/>
                  </a:lnTo>
                  <a:lnTo>
                    <a:pt x="46522" y="14927"/>
                  </a:lnTo>
                  <a:lnTo>
                    <a:pt x="28640" y="61417"/>
                  </a:lnTo>
                  <a:lnTo>
                    <a:pt x="13671" y="93370"/>
                  </a:lnTo>
                  <a:lnTo>
                    <a:pt x="10077" y="112811"/>
                  </a:lnTo>
                  <a:lnTo>
                    <a:pt x="7503" y="117872"/>
                  </a:lnTo>
                  <a:lnTo>
                    <a:pt x="5715" y="125659"/>
                  </a:lnTo>
                  <a:lnTo>
                    <a:pt x="0" y="132350"/>
                  </a:lnTo>
                  <a:lnTo>
                    <a:pt x="403" y="132683"/>
                  </a:lnTo>
                  <a:lnTo>
                    <a:pt x="8577" y="133324"/>
                  </a:lnTo>
                  <a:lnTo>
                    <a:pt x="9649" y="132627"/>
                  </a:lnTo>
                  <a:lnTo>
                    <a:pt x="10364" y="131457"/>
                  </a:lnTo>
                  <a:lnTo>
                    <a:pt x="10840" y="129971"/>
                  </a:lnTo>
                  <a:lnTo>
                    <a:pt x="29036" y="116343"/>
                  </a:lnTo>
                  <a:lnTo>
                    <a:pt x="44725" y="105824"/>
                  </a:lnTo>
                  <a:lnTo>
                    <a:pt x="85980" y="59234"/>
                  </a:lnTo>
                  <a:lnTo>
                    <a:pt x="105391" y="34701"/>
                  </a:lnTo>
                  <a:lnTo>
                    <a:pt x="124073" y="21945"/>
                  </a:lnTo>
                  <a:lnTo>
                    <a:pt x="142385" y="19304"/>
                  </a:lnTo>
                  <a:lnTo>
                    <a:pt x="150155" y="19084"/>
                  </a:lnTo>
                  <a:lnTo>
                    <a:pt x="158224" y="25962"/>
                  </a:lnTo>
                  <a:lnTo>
                    <a:pt x="161541" y="29883"/>
                  </a:lnTo>
                  <a:lnTo>
                    <a:pt x="163014" y="33978"/>
                  </a:lnTo>
                  <a:lnTo>
                    <a:pt x="163844" y="43620"/>
                  </a:lnTo>
                  <a:lnTo>
                    <a:pt x="157306" y="89053"/>
                  </a:lnTo>
                  <a:lnTo>
                    <a:pt x="151672" y="122599"/>
                  </a:lnTo>
                  <a:lnTo>
                    <a:pt x="151494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27">
              <a:extLst>
                <a:ext uri="{FF2B5EF4-FFF2-40B4-BE49-F238E27FC236}">
                  <a16:creationId xmlns:a16="http://schemas.microsoft.com/office/drawing/2014/main" id="{10614E40-1C51-416B-BE51-AEC5229B8479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6063662" y="1187450"/>
              <a:ext cx="68852" cy="107951"/>
            </a:xfrm>
            <a:custGeom>
              <a:avLst/>
              <a:gdLst/>
              <a:ahLst/>
              <a:cxnLst/>
              <a:rect l="0" t="0" r="0" b="0"/>
              <a:pathLst>
                <a:path w="68852" h="107951">
                  <a:moveTo>
                    <a:pt x="68851" y="0"/>
                  </a:moveTo>
                  <a:lnTo>
                    <a:pt x="68851" y="0"/>
                  </a:lnTo>
                  <a:lnTo>
                    <a:pt x="63383" y="0"/>
                  </a:lnTo>
                  <a:lnTo>
                    <a:pt x="53241" y="5070"/>
                  </a:lnTo>
                  <a:lnTo>
                    <a:pt x="32196" y="22600"/>
                  </a:lnTo>
                  <a:lnTo>
                    <a:pt x="25278" y="24155"/>
                  </a:lnTo>
                  <a:lnTo>
                    <a:pt x="22163" y="25981"/>
                  </a:lnTo>
                  <a:lnTo>
                    <a:pt x="14408" y="35293"/>
                  </a:lnTo>
                  <a:lnTo>
                    <a:pt x="7349" y="49200"/>
                  </a:lnTo>
                  <a:lnTo>
                    <a:pt x="5533" y="54322"/>
                  </a:lnTo>
                  <a:lnTo>
                    <a:pt x="1250" y="61173"/>
                  </a:lnTo>
                  <a:lnTo>
                    <a:pt x="0" y="65523"/>
                  </a:lnTo>
                  <a:lnTo>
                    <a:pt x="373" y="67671"/>
                  </a:lnTo>
                  <a:lnTo>
                    <a:pt x="4158" y="76188"/>
                  </a:lnTo>
                  <a:lnTo>
                    <a:pt x="4556" y="78308"/>
                  </a:lnTo>
                  <a:lnTo>
                    <a:pt x="8486" y="84664"/>
                  </a:lnTo>
                  <a:lnTo>
                    <a:pt x="16840" y="93133"/>
                  </a:lnTo>
                  <a:lnTo>
                    <a:pt x="26002" y="99483"/>
                  </a:lnTo>
                  <a:lnTo>
                    <a:pt x="28640" y="103717"/>
                  </a:lnTo>
                  <a:lnTo>
                    <a:pt x="30755" y="105128"/>
                  </a:lnTo>
                  <a:lnTo>
                    <a:pt x="40473" y="107114"/>
                  </a:lnTo>
                  <a:lnTo>
                    <a:pt x="68851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28">
              <a:extLst>
                <a:ext uri="{FF2B5EF4-FFF2-40B4-BE49-F238E27FC236}">
                  <a16:creationId xmlns:a16="http://schemas.microsoft.com/office/drawing/2014/main" id="{DCD94C52-0505-4F8E-BEF3-847944C03418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6303963" y="1054100"/>
              <a:ext cx="107951" cy="190501"/>
            </a:xfrm>
            <a:custGeom>
              <a:avLst/>
              <a:gdLst/>
              <a:ahLst/>
              <a:cxnLst/>
              <a:rect l="0" t="0" r="0" b="0"/>
              <a:pathLst>
                <a:path w="107951" h="190501">
                  <a:moveTo>
                    <a:pt x="107950" y="0"/>
                  </a:moveTo>
                  <a:lnTo>
                    <a:pt x="107950" y="0"/>
                  </a:lnTo>
                  <a:lnTo>
                    <a:pt x="102482" y="0"/>
                  </a:lnTo>
                  <a:lnTo>
                    <a:pt x="98490" y="3371"/>
                  </a:lnTo>
                  <a:lnTo>
                    <a:pt x="92839" y="12209"/>
                  </a:lnTo>
                  <a:lnTo>
                    <a:pt x="85655" y="31964"/>
                  </a:lnTo>
                  <a:lnTo>
                    <a:pt x="77120" y="46395"/>
                  </a:lnTo>
                  <a:lnTo>
                    <a:pt x="64326" y="75751"/>
                  </a:lnTo>
                  <a:lnTo>
                    <a:pt x="50574" y="91667"/>
                  </a:lnTo>
                  <a:lnTo>
                    <a:pt x="31984" y="137547"/>
                  </a:lnTo>
                  <a:lnTo>
                    <a:pt x="6748" y="181820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29">
              <a:extLst>
                <a:ext uri="{FF2B5EF4-FFF2-40B4-BE49-F238E27FC236}">
                  <a16:creationId xmlns:a16="http://schemas.microsoft.com/office/drawing/2014/main" id="{C91B24C7-D326-4238-AE02-BFDCBB9C1557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6297613" y="1130300"/>
              <a:ext cx="127001" cy="63501"/>
            </a:xfrm>
            <a:custGeom>
              <a:avLst/>
              <a:gdLst/>
              <a:ahLst/>
              <a:cxnLst/>
              <a:rect l="0" t="0" r="0" b="0"/>
              <a:pathLst>
                <a:path w="127001" h="635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12865" y="13141"/>
                  </a:lnTo>
                  <a:lnTo>
                    <a:pt x="46697" y="45993"/>
                  </a:lnTo>
                  <a:lnTo>
                    <a:pt x="78512" y="60800"/>
                  </a:lnTo>
                  <a:lnTo>
                    <a:pt x="127000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30">
              <a:extLst>
                <a:ext uri="{FF2B5EF4-FFF2-40B4-BE49-F238E27FC236}">
                  <a16:creationId xmlns:a16="http://schemas.microsoft.com/office/drawing/2014/main" id="{0BDDB383-9BA4-4677-BB68-1C963A60CE2B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6545263" y="1174750"/>
              <a:ext cx="44451" cy="88901"/>
            </a:xfrm>
            <a:custGeom>
              <a:avLst/>
              <a:gdLst/>
              <a:ahLst/>
              <a:cxnLst/>
              <a:rect l="0" t="0" r="0" b="0"/>
              <a:pathLst>
                <a:path w="44451" h="88901">
                  <a:moveTo>
                    <a:pt x="44450" y="0"/>
                  </a:moveTo>
                  <a:lnTo>
                    <a:pt x="44450" y="0"/>
                  </a:lnTo>
                  <a:lnTo>
                    <a:pt x="41078" y="0"/>
                  </a:lnTo>
                  <a:lnTo>
                    <a:pt x="37542" y="1882"/>
                  </a:lnTo>
                  <a:lnTo>
                    <a:pt x="35611" y="3371"/>
                  </a:lnTo>
                  <a:lnTo>
                    <a:pt x="33466" y="6908"/>
                  </a:lnTo>
                  <a:lnTo>
                    <a:pt x="25805" y="31478"/>
                  </a:lnTo>
                  <a:lnTo>
                    <a:pt x="24874" y="36568"/>
                  </a:lnTo>
                  <a:lnTo>
                    <a:pt x="20409" y="51334"/>
                  </a:lnTo>
                  <a:lnTo>
                    <a:pt x="18948" y="58798"/>
                  </a:lnTo>
                  <a:lnTo>
                    <a:pt x="14159" y="66967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31">
              <a:extLst>
                <a:ext uri="{FF2B5EF4-FFF2-40B4-BE49-F238E27FC236}">
                  <a16:creationId xmlns:a16="http://schemas.microsoft.com/office/drawing/2014/main" id="{71126F97-5221-40CE-84F6-EB6EBD963CEA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6656078" y="1060450"/>
              <a:ext cx="9836" cy="57151"/>
            </a:xfrm>
            <a:custGeom>
              <a:avLst/>
              <a:gdLst/>
              <a:ahLst/>
              <a:cxnLst/>
              <a:rect l="0" t="0" r="0" b="0"/>
              <a:pathLst>
                <a:path w="9836" h="57151">
                  <a:moveTo>
                    <a:pt x="9835" y="0"/>
                  </a:moveTo>
                  <a:lnTo>
                    <a:pt x="9835" y="0"/>
                  </a:lnTo>
                  <a:lnTo>
                    <a:pt x="9835" y="9460"/>
                  </a:lnTo>
                  <a:lnTo>
                    <a:pt x="0" y="40190"/>
                  </a:lnTo>
                  <a:lnTo>
                    <a:pt x="3485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32">
              <a:extLst>
                <a:ext uri="{FF2B5EF4-FFF2-40B4-BE49-F238E27FC236}">
                  <a16:creationId xmlns:a16="http://schemas.microsoft.com/office/drawing/2014/main" id="{89E0BA49-CB64-4B8C-A0BB-8802A4AD92C0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6684994" y="1149350"/>
              <a:ext cx="126941" cy="98836"/>
            </a:xfrm>
            <a:custGeom>
              <a:avLst/>
              <a:gdLst/>
              <a:ahLst/>
              <a:cxnLst/>
              <a:rect l="0" t="0" r="0" b="0"/>
              <a:pathLst>
                <a:path w="126941" h="98836">
                  <a:moveTo>
                    <a:pt x="25369" y="38100"/>
                  </a:moveTo>
                  <a:lnTo>
                    <a:pt x="25369" y="38100"/>
                  </a:lnTo>
                  <a:lnTo>
                    <a:pt x="21997" y="38100"/>
                  </a:lnTo>
                  <a:lnTo>
                    <a:pt x="21004" y="39511"/>
                  </a:lnTo>
                  <a:lnTo>
                    <a:pt x="18901" y="46828"/>
                  </a:lnTo>
                  <a:lnTo>
                    <a:pt x="17529" y="48152"/>
                  </a:lnTo>
                  <a:lnTo>
                    <a:pt x="12227" y="51897"/>
                  </a:lnTo>
                  <a:lnTo>
                    <a:pt x="4115" y="59483"/>
                  </a:lnTo>
                  <a:lnTo>
                    <a:pt x="1811" y="63596"/>
                  </a:lnTo>
                  <a:lnTo>
                    <a:pt x="333" y="71986"/>
                  </a:lnTo>
                  <a:lnTo>
                    <a:pt x="0" y="84668"/>
                  </a:lnTo>
                  <a:lnTo>
                    <a:pt x="1864" y="88901"/>
                  </a:lnTo>
                  <a:lnTo>
                    <a:pt x="5439" y="93996"/>
                  </a:lnTo>
                  <a:lnTo>
                    <a:pt x="7809" y="94693"/>
                  </a:lnTo>
                  <a:lnTo>
                    <a:pt x="9428" y="94878"/>
                  </a:lnTo>
                  <a:lnTo>
                    <a:pt x="13110" y="96966"/>
                  </a:lnTo>
                  <a:lnTo>
                    <a:pt x="15080" y="98511"/>
                  </a:lnTo>
                  <a:lnTo>
                    <a:pt x="17098" y="98835"/>
                  </a:lnTo>
                  <a:lnTo>
                    <a:pt x="19149" y="98346"/>
                  </a:lnTo>
                  <a:lnTo>
                    <a:pt x="24016" y="96626"/>
                  </a:lnTo>
                  <a:lnTo>
                    <a:pt x="38637" y="93640"/>
                  </a:lnTo>
                  <a:lnTo>
                    <a:pt x="67735" y="80339"/>
                  </a:lnTo>
                  <a:lnTo>
                    <a:pt x="74302" y="74277"/>
                  </a:lnTo>
                  <a:lnTo>
                    <a:pt x="80278" y="67584"/>
                  </a:lnTo>
                  <a:lnTo>
                    <a:pt x="112230" y="39922"/>
                  </a:lnTo>
                  <a:lnTo>
                    <a:pt x="116890" y="33500"/>
                  </a:lnTo>
                  <a:lnTo>
                    <a:pt x="121395" y="25919"/>
                  </a:lnTo>
                  <a:lnTo>
                    <a:pt x="124491" y="21397"/>
                  </a:lnTo>
                  <a:lnTo>
                    <a:pt x="126234" y="14885"/>
                  </a:lnTo>
                  <a:lnTo>
                    <a:pt x="126940" y="6724"/>
                  </a:lnTo>
                  <a:lnTo>
                    <a:pt x="121499" y="916"/>
                  </a:lnTo>
                  <a:lnTo>
                    <a:pt x="74461" y="3"/>
                  </a:lnTo>
                  <a:lnTo>
                    <a:pt x="6346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33">
              <a:extLst>
                <a:ext uri="{FF2B5EF4-FFF2-40B4-BE49-F238E27FC236}">
                  <a16:creationId xmlns:a16="http://schemas.microsoft.com/office/drawing/2014/main" id="{D42F3027-1BCE-46F4-AD82-C15AE74DE35D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6805640" y="1111250"/>
              <a:ext cx="225275" cy="196851"/>
            </a:xfrm>
            <a:custGeom>
              <a:avLst/>
              <a:gdLst/>
              <a:ahLst/>
              <a:cxnLst/>
              <a:rect l="0" t="0" r="0" b="0"/>
              <a:pathLst>
                <a:path w="225275" h="196851">
                  <a:moveTo>
                    <a:pt x="95223" y="0"/>
                  </a:moveTo>
                  <a:lnTo>
                    <a:pt x="95223" y="0"/>
                  </a:lnTo>
                  <a:lnTo>
                    <a:pt x="95223" y="15111"/>
                  </a:lnTo>
                  <a:lnTo>
                    <a:pt x="88480" y="24625"/>
                  </a:lnTo>
                  <a:lnTo>
                    <a:pt x="57535" y="63632"/>
                  </a:lnTo>
                  <a:lnTo>
                    <a:pt x="45367" y="80459"/>
                  </a:lnTo>
                  <a:lnTo>
                    <a:pt x="11358" y="115886"/>
                  </a:lnTo>
                  <a:lnTo>
                    <a:pt x="1591" y="133195"/>
                  </a:lnTo>
                  <a:lnTo>
                    <a:pt x="35" y="145913"/>
                  </a:lnTo>
                  <a:lnTo>
                    <a:pt x="0" y="149047"/>
                  </a:lnTo>
                  <a:lnTo>
                    <a:pt x="696" y="150164"/>
                  </a:lnTo>
                  <a:lnTo>
                    <a:pt x="1866" y="150910"/>
                  </a:lnTo>
                  <a:lnTo>
                    <a:pt x="3352" y="151406"/>
                  </a:lnTo>
                  <a:lnTo>
                    <a:pt x="4342" y="152443"/>
                  </a:lnTo>
                  <a:lnTo>
                    <a:pt x="5442" y="155477"/>
                  </a:lnTo>
                  <a:lnTo>
                    <a:pt x="6441" y="155862"/>
                  </a:lnTo>
                  <a:lnTo>
                    <a:pt x="7813" y="155414"/>
                  </a:lnTo>
                  <a:lnTo>
                    <a:pt x="9432" y="154409"/>
                  </a:lnTo>
                  <a:lnTo>
                    <a:pt x="22172" y="152797"/>
                  </a:lnTo>
                  <a:lnTo>
                    <a:pt x="34145" y="151812"/>
                  </a:lnTo>
                  <a:lnTo>
                    <a:pt x="42442" y="149081"/>
                  </a:lnTo>
                  <a:lnTo>
                    <a:pt x="85877" y="125114"/>
                  </a:lnTo>
                  <a:lnTo>
                    <a:pt x="128427" y="96975"/>
                  </a:lnTo>
                  <a:lnTo>
                    <a:pt x="138908" y="91078"/>
                  </a:lnTo>
                  <a:lnTo>
                    <a:pt x="150186" y="80530"/>
                  </a:lnTo>
                  <a:lnTo>
                    <a:pt x="165600" y="73328"/>
                  </a:lnTo>
                  <a:lnTo>
                    <a:pt x="181927" y="68655"/>
                  </a:lnTo>
                  <a:lnTo>
                    <a:pt x="187380" y="65791"/>
                  </a:lnTo>
                  <a:lnTo>
                    <a:pt x="195123" y="64179"/>
                  </a:lnTo>
                  <a:lnTo>
                    <a:pt x="202182" y="63802"/>
                  </a:lnTo>
                  <a:lnTo>
                    <a:pt x="204629" y="64407"/>
                  </a:lnTo>
                  <a:lnTo>
                    <a:pt x="206260" y="65516"/>
                  </a:lnTo>
                  <a:lnTo>
                    <a:pt x="207347" y="66960"/>
                  </a:lnTo>
                  <a:lnTo>
                    <a:pt x="210437" y="68566"/>
                  </a:lnTo>
                  <a:lnTo>
                    <a:pt x="214799" y="69596"/>
                  </a:lnTo>
                  <a:lnTo>
                    <a:pt x="215157" y="70386"/>
                  </a:lnTo>
                  <a:lnTo>
                    <a:pt x="215555" y="73146"/>
                  </a:lnTo>
                  <a:lnTo>
                    <a:pt x="217613" y="76724"/>
                  </a:lnTo>
                  <a:lnTo>
                    <a:pt x="224683" y="84770"/>
                  </a:lnTo>
                  <a:lnTo>
                    <a:pt x="225274" y="86852"/>
                  </a:lnTo>
                  <a:lnTo>
                    <a:pt x="224963" y="88946"/>
                  </a:lnTo>
                  <a:lnTo>
                    <a:pt x="223440" y="93859"/>
                  </a:lnTo>
                  <a:lnTo>
                    <a:pt x="220413" y="115790"/>
                  </a:lnTo>
                  <a:lnTo>
                    <a:pt x="217217" y="127442"/>
                  </a:lnTo>
                  <a:lnTo>
                    <a:pt x="214390" y="139831"/>
                  </a:lnTo>
                  <a:lnTo>
                    <a:pt x="198301" y="184543"/>
                  </a:lnTo>
                  <a:lnTo>
                    <a:pt x="196823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34">
              <a:extLst>
                <a:ext uri="{FF2B5EF4-FFF2-40B4-BE49-F238E27FC236}">
                  <a16:creationId xmlns:a16="http://schemas.microsoft.com/office/drawing/2014/main" id="{D5737E3B-255D-4244-A35D-B6A1482E94CF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7208432" y="1079500"/>
              <a:ext cx="92126" cy="254001"/>
            </a:xfrm>
            <a:custGeom>
              <a:avLst/>
              <a:gdLst/>
              <a:ahLst/>
              <a:cxnLst/>
              <a:rect l="0" t="0" r="0" b="0"/>
              <a:pathLst>
                <a:path w="92126" h="254001">
                  <a:moveTo>
                    <a:pt x="86131" y="0"/>
                  </a:moveTo>
                  <a:lnTo>
                    <a:pt x="86131" y="0"/>
                  </a:lnTo>
                  <a:lnTo>
                    <a:pt x="74197" y="5026"/>
                  </a:lnTo>
                  <a:lnTo>
                    <a:pt x="65426" y="7839"/>
                  </a:lnTo>
                  <a:lnTo>
                    <a:pt x="55772" y="13141"/>
                  </a:lnTo>
                  <a:lnTo>
                    <a:pt x="12692" y="43040"/>
                  </a:lnTo>
                  <a:lnTo>
                    <a:pt x="6593" y="53048"/>
                  </a:lnTo>
                  <a:lnTo>
                    <a:pt x="4176" y="63108"/>
                  </a:lnTo>
                  <a:lnTo>
                    <a:pt x="3977" y="65355"/>
                  </a:lnTo>
                  <a:lnTo>
                    <a:pt x="1875" y="69734"/>
                  </a:lnTo>
                  <a:lnTo>
                    <a:pt x="327" y="71889"/>
                  </a:lnTo>
                  <a:lnTo>
                    <a:pt x="0" y="74032"/>
                  </a:lnTo>
                  <a:lnTo>
                    <a:pt x="488" y="76166"/>
                  </a:lnTo>
                  <a:lnTo>
                    <a:pt x="2206" y="80418"/>
                  </a:lnTo>
                  <a:lnTo>
                    <a:pt x="2970" y="84660"/>
                  </a:lnTo>
                  <a:lnTo>
                    <a:pt x="7072" y="88897"/>
                  </a:lnTo>
                  <a:lnTo>
                    <a:pt x="12188" y="93132"/>
                  </a:lnTo>
                  <a:lnTo>
                    <a:pt x="21696" y="110197"/>
                  </a:lnTo>
                  <a:lnTo>
                    <a:pt x="68836" y="154162"/>
                  </a:lnTo>
                  <a:lnTo>
                    <a:pt x="74916" y="160944"/>
                  </a:lnTo>
                  <a:lnTo>
                    <a:pt x="90680" y="190072"/>
                  </a:lnTo>
                  <a:lnTo>
                    <a:pt x="92125" y="202253"/>
                  </a:lnTo>
                  <a:lnTo>
                    <a:pt x="91538" y="204685"/>
                  </a:lnTo>
                  <a:lnTo>
                    <a:pt x="90441" y="206307"/>
                  </a:lnTo>
                  <a:lnTo>
                    <a:pt x="89004" y="207388"/>
                  </a:lnTo>
                  <a:lnTo>
                    <a:pt x="71279" y="230509"/>
                  </a:lnTo>
                  <a:lnTo>
                    <a:pt x="28981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SMARTInkShape-Group7">
            <a:extLst>
              <a:ext uri="{FF2B5EF4-FFF2-40B4-BE49-F238E27FC236}">
                <a16:creationId xmlns:a16="http://schemas.microsoft.com/office/drawing/2014/main" id="{F27494DC-6B35-4A2B-AF8B-068C8A4E6DAE}"/>
              </a:ext>
            </a:extLst>
          </p:cNvPr>
          <p:cNvGrpSpPr/>
          <p:nvPr/>
        </p:nvGrpSpPr>
        <p:grpSpPr>
          <a:xfrm>
            <a:off x="7526102" y="1133632"/>
            <a:ext cx="714612" cy="250669"/>
            <a:chOff x="7526102" y="1133632"/>
            <a:chExt cx="714612" cy="250669"/>
          </a:xfrm>
        </p:grpSpPr>
        <p:sp>
          <p:nvSpPr>
            <p:cNvPr id="42" name="SMARTInkShape-35">
              <a:extLst>
                <a:ext uri="{FF2B5EF4-FFF2-40B4-BE49-F238E27FC236}">
                  <a16:creationId xmlns:a16="http://schemas.microsoft.com/office/drawing/2014/main" id="{9113DEC9-5685-436F-85AC-9372E81708C3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7526102" y="1149350"/>
              <a:ext cx="162152" cy="165101"/>
            </a:xfrm>
            <a:custGeom>
              <a:avLst/>
              <a:gdLst/>
              <a:ahLst/>
              <a:cxnLst/>
              <a:rect l="0" t="0" r="0" b="0"/>
              <a:pathLst>
                <a:path w="162152" h="165101">
                  <a:moveTo>
                    <a:pt x="117711" y="0"/>
                  </a:moveTo>
                  <a:lnTo>
                    <a:pt x="117711" y="0"/>
                  </a:lnTo>
                  <a:lnTo>
                    <a:pt x="99412" y="0"/>
                  </a:lnTo>
                  <a:lnTo>
                    <a:pt x="93586" y="1882"/>
                  </a:lnTo>
                  <a:lnTo>
                    <a:pt x="47963" y="28375"/>
                  </a:lnTo>
                  <a:lnTo>
                    <a:pt x="11887" y="73889"/>
                  </a:lnTo>
                  <a:lnTo>
                    <a:pt x="6236" y="80376"/>
                  </a:lnTo>
                  <a:lnTo>
                    <a:pt x="2087" y="88889"/>
                  </a:lnTo>
                  <a:lnTo>
                    <a:pt x="411" y="91009"/>
                  </a:lnTo>
                  <a:lnTo>
                    <a:pt x="0" y="93128"/>
                  </a:lnTo>
                  <a:lnTo>
                    <a:pt x="432" y="95247"/>
                  </a:lnTo>
                  <a:lnTo>
                    <a:pt x="2822" y="100345"/>
                  </a:lnTo>
                  <a:lnTo>
                    <a:pt x="6607" y="104599"/>
                  </a:lnTo>
                  <a:lnTo>
                    <a:pt x="12122" y="106461"/>
                  </a:lnTo>
                  <a:lnTo>
                    <a:pt x="37208" y="107924"/>
                  </a:lnTo>
                  <a:lnTo>
                    <a:pt x="81625" y="89823"/>
                  </a:lnTo>
                  <a:lnTo>
                    <a:pt x="128293" y="61455"/>
                  </a:lnTo>
                  <a:lnTo>
                    <a:pt x="149295" y="46334"/>
                  </a:lnTo>
                  <a:lnTo>
                    <a:pt x="153621" y="44582"/>
                  </a:lnTo>
                  <a:lnTo>
                    <a:pt x="161786" y="38394"/>
                  </a:lnTo>
                  <a:lnTo>
                    <a:pt x="162151" y="47567"/>
                  </a:lnTo>
                  <a:lnTo>
                    <a:pt x="160275" y="51245"/>
                  </a:lnTo>
                  <a:lnTo>
                    <a:pt x="157795" y="55231"/>
                  </a:lnTo>
                  <a:lnTo>
                    <a:pt x="144581" y="101514"/>
                  </a:lnTo>
                  <a:lnTo>
                    <a:pt x="139391" y="111609"/>
                  </a:lnTo>
                  <a:lnTo>
                    <a:pt x="136806" y="150545"/>
                  </a:lnTo>
                  <a:lnTo>
                    <a:pt x="136761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36">
              <a:extLst>
                <a:ext uri="{FF2B5EF4-FFF2-40B4-BE49-F238E27FC236}">
                  <a16:creationId xmlns:a16="http://schemas.microsoft.com/office/drawing/2014/main" id="{B46D1F9F-C108-498E-A671-A98E3210ABF0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7764463" y="1137542"/>
              <a:ext cx="209551" cy="170559"/>
            </a:xfrm>
            <a:custGeom>
              <a:avLst/>
              <a:gdLst/>
              <a:ahLst/>
              <a:cxnLst/>
              <a:rect l="0" t="0" r="0" b="0"/>
              <a:pathLst>
                <a:path w="209551" h="170559">
                  <a:moveTo>
                    <a:pt x="0" y="170558"/>
                  </a:moveTo>
                  <a:lnTo>
                    <a:pt x="0" y="170558"/>
                  </a:lnTo>
                  <a:lnTo>
                    <a:pt x="19773" y="152667"/>
                  </a:lnTo>
                  <a:lnTo>
                    <a:pt x="65624" y="111231"/>
                  </a:lnTo>
                  <a:lnTo>
                    <a:pt x="109831" y="71770"/>
                  </a:lnTo>
                  <a:lnTo>
                    <a:pt x="120074" y="65269"/>
                  </a:lnTo>
                  <a:lnTo>
                    <a:pt x="160785" y="23202"/>
                  </a:lnTo>
                  <a:lnTo>
                    <a:pt x="183770" y="5814"/>
                  </a:lnTo>
                  <a:lnTo>
                    <a:pt x="187408" y="5564"/>
                  </a:lnTo>
                  <a:lnTo>
                    <a:pt x="188438" y="4823"/>
                  </a:lnTo>
                  <a:lnTo>
                    <a:pt x="189125" y="3624"/>
                  </a:lnTo>
                  <a:lnTo>
                    <a:pt x="189583" y="2118"/>
                  </a:lnTo>
                  <a:lnTo>
                    <a:pt x="190594" y="1115"/>
                  </a:lnTo>
                  <a:lnTo>
                    <a:pt x="193599" y="0"/>
                  </a:lnTo>
                  <a:lnTo>
                    <a:pt x="194682" y="408"/>
                  </a:lnTo>
                  <a:lnTo>
                    <a:pt x="195405" y="1386"/>
                  </a:lnTo>
                  <a:lnTo>
                    <a:pt x="196564" y="4654"/>
                  </a:lnTo>
                  <a:lnTo>
                    <a:pt x="198604" y="5101"/>
                  </a:lnTo>
                  <a:lnTo>
                    <a:pt x="202292" y="5387"/>
                  </a:lnTo>
                  <a:lnTo>
                    <a:pt x="202594" y="6116"/>
                  </a:lnTo>
                  <a:lnTo>
                    <a:pt x="202931" y="8808"/>
                  </a:lnTo>
                  <a:lnTo>
                    <a:pt x="203726" y="9808"/>
                  </a:lnTo>
                  <a:lnTo>
                    <a:pt x="206491" y="10919"/>
                  </a:lnTo>
                  <a:lnTo>
                    <a:pt x="207510" y="11921"/>
                  </a:lnTo>
                  <a:lnTo>
                    <a:pt x="209281" y="17197"/>
                  </a:lnTo>
                  <a:lnTo>
                    <a:pt x="209550" y="2450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37">
              <a:extLst>
                <a:ext uri="{FF2B5EF4-FFF2-40B4-BE49-F238E27FC236}">
                  <a16:creationId xmlns:a16="http://schemas.microsoft.com/office/drawing/2014/main" id="{5EF10CA7-2EE6-482E-9B0A-147ACA99BA05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8069263" y="118110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38">
              <a:extLst>
                <a:ext uri="{FF2B5EF4-FFF2-40B4-BE49-F238E27FC236}">
                  <a16:creationId xmlns:a16="http://schemas.microsoft.com/office/drawing/2014/main" id="{0A8739B0-7B19-4401-B2AF-99EF7104C252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8057923" y="1133632"/>
              <a:ext cx="182791" cy="250669"/>
            </a:xfrm>
            <a:custGeom>
              <a:avLst/>
              <a:gdLst/>
              <a:ahLst/>
              <a:cxnLst/>
              <a:rect l="0" t="0" r="0" b="0"/>
              <a:pathLst>
                <a:path w="182791" h="250669">
                  <a:moveTo>
                    <a:pt x="30390" y="47468"/>
                  </a:moveTo>
                  <a:lnTo>
                    <a:pt x="30390" y="47468"/>
                  </a:lnTo>
                  <a:lnTo>
                    <a:pt x="42323" y="52494"/>
                  </a:lnTo>
                  <a:lnTo>
                    <a:pt x="89849" y="53813"/>
                  </a:lnTo>
                  <a:lnTo>
                    <a:pt x="133813" y="53818"/>
                  </a:lnTo>
                  <a:lnTo>
                    <a:pt x="161444" y="46937"/>
                  </a:lnTo>
                  <a:lnTo>
                    <a:pt x="170055" y="42476"/>
                  </a:lnTo>
                  <a:lnTo>
                    <a:pt x="172182" y="42024"/>
                  </a:lnTo>
                  <a:lnTo>
                    <a:pt x="173602" y="41016"/>
                  </a:lnTo>
                  <a:lnTo>
                    <a:pt x="174547" y="39639"/>
                  </a:lnTo>
                  <a:lnTo>
                    <a:pt x="175879" y="34330"/>
                  </a:lnTo>
                  <a:lnTo>
                    <a:pt x="176436" y="12900"/>
                  </a:lnTo>
                  <a:lnTo>
                    <a:pt x="175026" y="11017"/>
                  </a:lnTo>
                  <a:lnTo>
                    <a:pt x="169697" y="7044"/>
                  </a:lnTo>
                  <a:lnTo>
                    <a:pt x="152053" y="0"/>
                  </a:lnTo>
                  <a:lnTo>
                    <a:pt x="144200" y="31"/>
                  </a:lnTo>
                  <a:lnTo>
                    <a:pt x="117365" y="6519"/>
                  </a:lnTo>
                  <a:lnTo>
                    <a:pt x="74727" y="27389"/>
                  </a:lnTo>
                  <a:lnTo>
                    <a:pt x="50829" y="43449"/>
                  </a:lnTo>
                  <a:lnTo>
                    <a:pt x="19654" y="85948"/>
                  </a:lnTo>
                  <a:lnTo>
                    <a:pt x="3231" y="129169"/>
                  </a:lnTo>
                  <a:lnTo>
                    <a:pt x="0" y="148816"/>
                  </a:lnTo>
                  <a:lnTo>
                    <a:pt x="2414" y="168043"/>
                  </a:lnTo>
                  <a:lnTo>
                    <a:pt x="10968" y="187146"/>
                  </a:lnTo>
                  <a:lnTo>
                    <a:pt x="31571" y="211858"/>
                  </a:lnTo>
                  <a:lnTo>
                    <a:pt x="65666" y="235479"/>
                  </a:lnTo>
                  <a:lnTo>
                    <a:pt x="103471" y="246936"/>
                  </a:lnTo>
                  <a:lnTo>
                    <a:pt x="146791" y="249931"/>
                  </a:lnTo>
                  <a:lnTo>
                    <a:pt x="182790" y="25066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SMARTInkShape-Group8">
            <a:extLst>
              <a:ext uri="{FF2B5EF4-FFF2-40B4-BE49-F238E27FC236}">
                <a16:creationId xmlns:a16="http://schemas.microsoft.com/office/drawing/2014/main" id="{3117F4B3-4B2F-47D7-87E5-4FAFA8979457}"/>
              </a:ext>
            </a:extLst>
          </p:cNvPr>
          <p:cNvGrpSpPr/>
          <p:nvPr/>
        </p:nvGrpSpPr>
        <p:grpSpPr>
          <a:xfrm>
            <a:off x="8628063" y="1028700"/>
            <a:ext cx="2463801" cy="469867"/>
            <a:chOff x="8628063" y="1028700"/>
            <a:chExt cx="2463801" cy="469867"/>
          </a:xfrm>
        </p:grpSpPr>
        <p:sp>
          <p:nvSpPr>
            <p:cNvPr id="47" name="SMARTInkShape-39">
              <a:extLst>
                <a:ext uri="{FF2B5EF4-FFF2-40B4-BE49-F238E27FC236}">
                  <a16:creationId xmlns:a16="http://schemas.microsoft.com/office/drawing/2014/main" id="{FB362CA4-D8B0-48F8-8AB6-59167ACF2A46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8628063" y="1187450"/>
              <a:ext cx="63501" cy="120651"/>
            </a:xfrm>
            <a:custGeom>
              <a:avLst/>
              <a:gdLst/>
              <a:ahLst/>
              <a:cxnLst/>
              <a:rect l="0" t="0" r="0" b="0"/>
              <a:pathLst>
                <a:path w="63501" h="120651">
                  <a:moveTo>
                    <a:pt x="63500" y="0"/>
                  </a:moveTo>
                  <a:lnTo>
                    <a:pt x="63500" y="0"/>
                  </a:lnTo>
                  <a:lnTo>
                    <a:pt x="42301" y="21199"/>
                  </a:lnTo>
                  <a:lnTo>
                    <a:pt x="39967" y="29177"/>
                  </a:lnTo>
                  <a:lnTo>
                    <a:pt x="39344" y="34268"/>
                  </a:lnTo>
                  <a:lnTo>
                    <a:pt x="34890" y="43688"/>
                  </a:lnTo>
                  <a:lnTo>
                    <a:pt x="10638" y="80682"/>
                  </a:lnTo>
                  <a:lnTo>
                    <a:pt x="0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40">
              <a:extLst>
                <a:ext uri="{FF2B5EF4-FFF2-40B4-BE49-F238E27FC236}">
                  <a16:creationId xmlns:a16="http://schemas.microsoft.com/office/drawing/2014/main" id="{1C23C826-413C-4303-9384-86C99CDA80D9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8856663" y="1028700"/>
              <a:ext cx="19051" cy="114301"/>
            </a:xfrm>
            <a:custGeom>
              <a:avLst/>
              <a:gdLst/>
              <a:ahLst/>
              <a:cxnLst/>
              <a:rect l="0" t="0" r="0" b="0"/>
              <a:pathLst>
                <a:path w="19051" h="114301">
                  <a:moveTo>
                    <a:pt x="0" y="0"/>
                  </a:moveTo>
                  <a:lnTo>
                    <a:pt x="0" y="0"/>
                  </a:lnTo>
                  <a:lnTo>
                    <a:pt x="705" y="15901"/>
                  </a:lnTo>
                  <a:lnTo>
                    <a:pt x="5467" y="36126"/>
                  </a:lnTo>
                  <a:lnTo>
                    <a:pt x="8115" y="57169"/>
                  </a:lnTo>
                  <a:lnTo>
                    <a:pt x="9643" y="61396"/>
                  </a:lnTo>
                  <a:lnTo>
                    <a:pt x="9459" y="69856"/>
                  </a:lnTo>
                  <a:lnTo>
                    <a:pt x="8423" y="74087"/>
                  </a:lnTo>
                  <a:lnTo>
                    <a:pt x="9152" y="82552"/>
                  </a:lnTo>
                  <a:lnTo>
                    <a:pt x="1905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41">
              <a:extLst>
                <a:ext uri="{FF2B5EF4-FFF2-40B4-BE49-F238E27FC236}">
                  <a16:creationId xmlns:a16="http://schemas.microsoft.com/office/drawing/2014/main" id="{5049E9DA-D8A9-4407-8C4B-C6A751565289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8882355" y="1143033"/>
              <a:ext cx="406019" cy="171328"/>
            </a:xfrm>
            <a:custGeom>
              <a:avLst/>
              <a:gdLst/>
              <a:ahLst/>
              <a:cxnLst/>
              <a:rect l="0" t="0" r="0" b="0"/>
              <a:pathLst>
                <a:path w="406019" h="171328">
                  <a:moveTo>
                    <a:pt x="50508" y="63467"/>
                  </a:moveTo>
                  <a:lnTo>
                    <a:pt x="50508" y="63467"/>
                  </a:lnTo>
                  <a:lnTo>
                    <a:pt x="50508" y="68934"/>
                  </a:lnTo>
                  <a:lnTo>
                    <a:pt x="46143" y="74712"/>
                  </a:lnTo>
                  <a:lnTo>
                    <a:pt x="44746" y="80596"/>
                  </a:lnTo>
                  <a:lnTo>
                    <a:pt x="44419" y="84721"/>
                  </a:lnTo>
                  <a:lnTo>
                    <a:pt x="42392" y="88906"/>
                  </a:lnTo>
                  <a:lnTo>
                    <a:pt x="21560" y="122690"/>
                  </a:lnTo>
                  <a:lnTo>
                    <a:pt x="7234" y="159665"/>
                  </a:lnTo>
                  <a:lnTo>
                    <a:pt x="6137" y="161465"/>
                  </a:lnTo>
                  <a:lnTo>
                    <a:pt x="4699" y="162666"/>
                  </a:lnTo>
                  <a:lnTo>
                    <a:pt x="3035" y="163466"/>
                  </a:lnTo>
                  <a:lnTo>
                    <a:pt x="1926" y="164705"/>
                  </a:lnTo>
                  <a:lnTo>
                    <a:pt x="0" y="170394"/>
                  </a:lnTo>
                  <a:lnTo>
                    <a:pt x="608" y="170735"/>
                  </a:lnTo>
                  <a:lnTo>
                    <a:pt x="8572" y="171327"/>
                  </a:lnTo>
                  <a:lnTo>
                    <a:pt x="12584" y="169496"/>
                  </a:lnTo>
                  <a:lnTo>
                    <a:pt x="55700" y="139095"/>
                  </a:lnTo>
                  <a:lnTo>
                    <a:pt x="98632" y="110000"/>
                  </a:lnTo>
                  <a:lnTo>
                    <a:pt x="144203" y="74637"/>
                  </a:lnTo>
                  <a:lnTo>
                    <a:pt x="190117" y="41307"/>
                  </a:lnTo>
                  <a:lnTo>
                    <a:pt x="235408" y="16956"/>
                  </a:lnTo>
                  <a:lnTo>
                    <a:pt x="240400" y="14573"/>
                  </a:lnTo>
                  <a:lnTo>
                    <a:pt x="251511" y="12918"/>
                  </a:lnTo>
                  <a:lnTo>
                    <a:pt x="259947" y="12670"/>
                  </a:lnTo>
                  <a:lnTo>
                    <a:pt x="260048" y="21506"/>
                  </a:lnTo>
                  <a:lnTo>
                    <a:pt x="258172" y="25532"/>
                  </a:lnTo>
                  <a:lnTo>
                    <a:pt x="255691" y="29674"/>
                  </a:lnTo>
                  <a:lnTo>
                    <a:pt x="250598" y="43564"/>
                  </a:lnTo>
                  <a:lnTo>
                    <a:pt x="245035" y="49447"/>
                  </a:lnTo>
                  <a:lnTo>
                    <a:pt x="238564" y="55119"/>
                  </a:lnTo>
                  <a:lnTo>
                    <a:pt x="233337" y="62344"/>
                  </a:lnTo>
                  <a:lnTo>
                    <a:pt x="230249" y="64835"/>
                  </a:lnTo>
                  <a:lnTo>
                    <a:pt x="212009" y="74449"/>
                  </a:lnTo>
                  <a:lnTo>
                    <a:pt x="207424" y="78461"/>
                  </a:lnTo>
                  <a:lnTo>
                    <a:pt x="204914" y="82596"/>
                  </a:lnTo>
                  <a:lnTo>
                    <a:pt x="204245" y="84686"/>
                  </a:lnTo>
                  <a:lnTo>
                    <a:pt x="203094" y="86080"/>
                  </a:lnTo>
                  <a:lnTo>
                    <a:pt x="198808" y="88747"/>
                  </a:lnTo>
                  <a:lnTo>
                    <a:pt x="196584" y="95130"/>
                  </a:lnTo>
                  <a:lnTo>
                    <a:pt x="196560" y="89742"/>
                  </a:lnTo>
                  <a:lnTo>
                    <a:pt x="197264" y="89450"/>
                  </a:lnTo>
                  <a:lnTo>
                    <a:pt x="199929" y="89126"/>
                  </a:lnTo>
                  <a:lnTo>
                    <a:pt x="242952" y="61656"/>
                  </a:lnTo>
                  <a:lnTo>
                    <a:pt x="286122" y="33894"/>
                  </a:lnTo>
                  <a:lnTo>
                    <a:pt x="332913" y="10842"/>
                  </a:lnTo>
                  <a:lnTo>
                    <a:pt x="350832" y="2847"/>
                  </a:lnTo>
                  <a:lnTo>
                    <a:pt x="394267" y="0"/>
                  </a:lnTo>
                  <a:lnTo>
                    <a:pt x="396097" y="695"/>
                  </a:lnTo>
                  <a:lnTo>
                    <a:pt x="397317" y="1863"/>
                  </a:lnTo>
                  <a:lnTo>
                    <a:pt x="398130" y="3348"/>
                  </a:lnTo>
                  <a:lnTo>
                    <a:pt x="399378" y="4338"/>
                  </a:lnTo>
                  <a:lnTo>
                    <a:pt x="402646" y="5437"/>
                  </a:lnTo>
                  <a:lnTo>
                    <a:pt x="403800" y="6436"/>
                  </a:lnTo>
                  <a:lnTo>
                    <a:pt x="405082" y="9427"/>
                  </a:lnTo>
                  <a:lnTo>
                    <a:pt x="406018" y="26688"/>
                  </a:lnTo>
                  <a:lnTo>
                    <a:pt x="398930" y="53085"/>
                  </a:lnTo>
                  <a:lnTo>
                    <a:pt x="372554" y="97102"/>
                  </a:lnTo>
                  <a:lnTo>
                    <a:pt x="357589" y="119668"/>
                  </a:lnTo>
                  <a:lnTo>
                    <a:pt x="355616" y="124428"/>
                  </a:lnTo>
                  <a:lnTo>
                    <a:pt x="351243" y="131075"/>
                  </a:lnTo>
                  <a:lnTo>
                    <a:pt x="349635" y="137513"/>
                  </a:lnTo>
                  <a:lnTo>
                    <a:pt x="349259" y="141767"/>
                  </a:lnTo>
                  <a:lnTo>
                    <a:pt x="350973" y="146010"/>
                  </a:lnTo>
                  <a:lnTo>
                    <a:pt x="355308" y="1523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42">
              <a:extLst>
                <a:ext uri="{FF2B5EF4-FFF2-40B4-BE49-F238E27FC236}">
                  <a16:creationId xmlns:a16="http://schemas.microsoft.com/office/drawing/2014/main" id="{16DA5A8F-8B75-4EBF-98E8-B4AE71270358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9130598" y="1105385"/>
              <a:ext cx="434305" cy="393182"/>
            </a:xfrm>
            <a:custGeom>
              <a:avLst/>
              <a:gdLst/>
              <a:ahLst/>
              <a:cxnLst/>
              <a:rect l="0" t="0" r="0" b="0"/>
              <a:pathLst>
                <a:path w="434305" h="393182">
                  <a:moveTo>
                    <a:pt x="202315" y="183665"/>
                  </a:moveTo>
                  <a:lnTo>
                    <a:pt x="202315" y="183665"/>
                  </a:lnTo>
                  <a:lnTo>
                    <a:pt x="202315" y="187036"/>
                  </a:lnTo>
                  <a:lnTo>
                    <a:pt x="200433" y="190573"/>
                  </a:lnTo>
                  <a:lnTo>
                    <a:pt x="168179" y="235381"/>
                  </a:lnTo>
                  <a:lnTo>
                    <a:pt x="136917" y="277087"/>
                  </a:lnTo>
                  <a:lnTo>
                    <a:pt x="94254" y="317280"/>
                  </a:lnTo>
                  <a:lnTo>
                    <a:pt x="46671" y="364712"/>
                  </a:lnTo>
                  <a:lnTo>
                    <a:pt x="5502" y="393181"/>
                  </a:lnTo>
                  <a:lnTo>
                    <a:pt x="2105" y="389834"/>
                  </a:lnTo>
                  <a:lnTo>
                    <a:pt x="444" y="384422"/>
                  </a:lnTo>
                  <a:lnTo>
                    <a:pt x="0" y="381003"/>
                  </a:lnTo>
                  <a:lnTo>
                    <a:pt x="2748" y="369449"/>
                  </a:lnTo>
                  <a:lnTo>
                    <a:pt x="27673" y="328028"/>
                  </a:lnTo>
                  <a:lnTo>
                    <a:pt x="56681" y="283623"/>
                  </a:lnTo>
                  <a:lnTo>
                    <a:pt x="83158" y="244306"/>
                  </a:lnTo>
                  <a:lnTo>
                    <a:pt x="120896" y="200687"/>
                  </a:lnTo>
                  <a:lnTo>
                    <a:pt x="158950" y="154885"/>
                  </a:lnTo>
                  <a:lnTo>
                    <a:pt x="199419" y="113278"/>
                  </a:lnTo>
                  <a:lnTo>
                    <a:pt x="243683" y="83213"/>
                  </a:lnTo>
                  <a:lnTo>
                    <a:pt x="288692" y="51172"/>
                  </a:lnTo>
                  <a:lnTo>
                    <a:pt x="334087" y="23059"/>
                  </a:lnTo>
                  <a:lnTo>
                    <a:pt x="355866" y="7798"/>
                  </a:lnTo>
                  <a:lnTo>
                    <a:pt x="372224" y="1969"/>
                  </a:lnTo>
                  <a:lnTo>
                    <a:pt x="387023" y="0"/>
                  </a:lnTo>
                  <a:lnTo>
                    <a:pt x="413433" y="6011"/>
                  </a:lnTo>
                  <a:lnTo>
                    <a:pt x="421658" y="10769"/>
                  </a:lnTo>
                  <a:lnTo>
                    <a:pt x="426330" y="14630"/>
                  </a:lnTo>
                  <a:lnTo>
                    <a:pt x="428877" y="20579"/>
                  </a:lnTo>
                  <a:lnTo>
                    <a:pt x="434304" y="39291"/>
                  </a:lnTo>
                  <a:lnTo>
                    <a:pt x="432891" y="44945"/>
                  </a:lnTo>
                  <a:lnTo>
                    <a:pt x="425530" y="59393"/>
                  </a:lnTo>
                  <a:lnTo>
                    <a:pt x="390613" y="96192"/>
                  </a:lnTo>
                  <a:lnTo>
                    <a:pt x="347527" y="128101"/>
                  </a:lnTo>
                  <a:lnTo>
                    <a:pt x="300626" y="149024"/>
                  </a:lnTo>
                  <a:lnTo>
                    <a:pt x="276295" y="151661"/>
                  </a:lnTo>
                  <a:lnTo>
                    <a:pt x="250989" y="151187"/>
                  </a:lnTo>
                  <a:lnTo>
                    <a:pt x="239001" y="146839"/>
                  </a:lnTo>
                  <a:lnTo>
                    <a:pt x="227715" y="13921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43">
              <a:extLst>
                <a:ext uri="{FF2B5EF4-FFF2-40B4-BE49-F238E27FC236}">
                  <a16:creationId xmlns:a16="http://schemas.microsoft.com/office/drawing/2014/main" id="{564911BB-4B01-43F1-90F6-556D17673E75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9594461" y="1206500"/>
              <a:ext cx="208263" cy="119449"/>
            </a:xfrm>
            <a:custGeom>
              <a:avLst/>
              <a:gdLst/>
              <a:ahLst/>
              <a:cxnLst/>
              <a:rect l="0" t="0" r="0" b="0"/>
              <a:pathLst>
                <a:path w="208263" h="119449">
                  <a:moveTo>
                    <a:pt x="125802" y="0"/>
                  </a:moveTo>
                  <a:lnTo>
                    <a:pt x="125802" y="0"/>
                  </a:lnTo>
                  <a:lnTo>
                    <a:pt x="122431" y="0"/>
                  </a:lnTo>
                  <a:lnTo>
                    <a:pt x="75374" y="17129"/>
                  </a:lnTo>
                  <a:lnTo>
                    <a:pt x="27797" y="36848"/>
                  </a:lnTo>
                  <a:lnTo>
                    <a:pt x="18525" y="44471"/>
                  </a:lnTo>
                  <a:lnTo>
                    <a:pt x="14623" y="49869"/>
                  </a:lnTo>
                  <a:lnTo>
                    <a:pt x="10544" y="56874"/>
                  </a:lnTo>
                  <a:lnTo>
                    <a:pt x="1498" y="67697"/>
                  </a:lnTo>
                  <a:lnTo>
                    <a:pt x="0" y="71950"/>
                  </a:lnTo>
                  <a:lnTo>
                    <a:pt x="1216" y="78074"/>
                  </a:lnTo>
                  <a:lnTo>
                    <a:pt x="5867" y="87574"/>
                  </a:lnTo>
                  <a:lnTo>
                    <a:pt x="16535" y="102967"/>
                  </a:lnTo>
                  <a:lnTo>
                    <a:pt x="56158" y="117946"/>
                  </a:lnTo>
                  <a:lnTo>
                    <a:pt x="65686" y="119448"/>
                  </a:lnTo>
                  <a:lnTo>
                    <a:pt x="108208" y="112764"/>
                  </a:lnTo>
                  <a:lnTo>
                    <a:pt x="151287" y="99393"/>
                  </a:lnTo>
                  <a:lnTo>
                    <a:pt x="193838" y="76199"/>
                  </a:lnTo>
                  <a:lnTo>
                    <a:pt x="196560" y="74083"/>
                  </a:lnTo>
                  <a:lnTo>
                    <a:pt x="199583" y="67968"/>
                  </a:lnTo>
                  <a:lnTo>
                    <a:pt x="201633" y="61253"/>
                  </a:lnTo>
                  <a:lnTo>
                    <a:pt x="206047" y="52800"/>
                  </a:lnTo>
                  <a:lnTo>
                    <a:pt x="208262" y="35385"/>
                  </a:lnTo>
                  <a:lnTo>
                    <a:pt x="206430" y="31484"/>
                  </a:lnTo>
                  <a:lnTo>
                    <a:pt x="202002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44">
              <a:extLst>
                <a:ext uri="{FF2B5EF4-FFF2-40B4-BE49-F238E27FC236}">
                  <a16:creationId xmlns:a16="http://schemas.microsoft.com/office/drawing/2014/main" id="{8EA5AA7D-ACB2-4163-8CF6-6CA29C7722CB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9713913" y="1168669"/>
              <a:ext cx="444501" cy="139430"/>
            </a:xfrm>
            <a:custGeom>
              <a:avLst/>
              <a:gdLst/>
              <a:ahLst/>
              <a:cxnLst/>
              <a:rect l="0" t="0" r="0" b="0"/>
              <a:pathLst>
                <a:path w="444501" h="139430">
                  <a:moveTo>
                    <a:pt x="0" y="133081"/>
                  </a:moveTo>
                  <a:lnTo>
                    <a:pt x="0" y="133081"/>
                  </a:lnTo>
                  <a:lnTo>
                    <a:pt x="5467" y="138548"/>
                  </a:lnTo>
                  <a:lnTo>
                    <a:pt x="9459" y="139170"/>
                  </a:lnTo>
                  <a:lnTo>
                    <a:pt x="40147" y="139429"/>
                  </a:lnTo>
                  <a:lnTo>
                    <a:pt x="61748" y="130593"/>
                  </a:lnTo>
                  <a:lnTo>
                    <a:pt x="104809" y="99562"/>
                  </a:lnTo>
                  <a:lnTo>
                    <a:pt x="127997" y="84295"/>
                  </a:lnTo>
                  <a:lnTo>
                    <a:pt x="140942" y="71024"/>
                  </a:lnTo>
                  <a:lnTo>
                    <a:pt x="185483" y="36353"/>
                  </a:lnTo>
                  <a:lnTo>
                    <a:pt x="205343" y="18515"/>
                  </a:lnTo>
                  <a:lnTo>
                    <a:pt x="216854" y="11084"/>
                  </a:lnTo>
                  <a:lnTo>
                    <a:pt x="221184" y="7069"/>
                  </a:lnTo>
                  <a:lnTo>
                    <a:pt x="227109" y="5571"/>
                  </a:lnTo>
                  <a:lnTo>
                    <a:pt x="234602" y="0"/>
                  </a:lnTo>
                  <a:lnTo>
                    <a:pt x="253758" y="7581"/>
                  </a:lnTo>
                  <a:lnTo>
                    <a:pt x="258126" y="10275"/>
                  </a:lnTo>
                  <a:lnTo>
                    <a:pt x="264552" y="12498"/>
                  </a:lnTo>
                  <a:lnTo>
                    <a:pt x="271629" y="16606"/>
                  </a:lnTo>
                  <a:lnTo>
                    <a:pt x="305241" y="25651"/>
                  </a:lnTo>
                  <a:lnTo>
                    <a:pt x="315748" y="29753"/>
                  </a:lnTo>
                  <a:lnTo>
                    <a:pt x="363305" y="31472"/>
                  </a:lnTo>
                  <a:lnTo>
                    <a:pt x="371489" y="33359"/>
                  </a:lnTo>
                  <a:lnTo>
                    <a:pt x="378184" y="35843"/>
                  </a:lnTo>
                  <a:lnTo>
                    <a:pt x="423967" y="37821"/>
                  </a:lnTo>
                  <a:lnTo>
                    <a:pt x="444500" y="3783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45">
              <a:extLst>
                <a:ext uri="{FF2B5EF4-FFF2-40B4-BE49-F238E27FC236}">
                  <a16:creationId xmlns:a16="http://schemas.microsoft.com/office/drawing/2014/main" id="{0FDCB73A-B815-4D6E-AD4F-E2E747B001BA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10139363" y="1085850"/>
              <a:ext cx="215018" cy="279401"/>
            </a:xfrm>
            <a:custGeom>
              <a:avLst/>
              <a:gdLst/>
              <a:ahLst/>
              <a:cxnLst/>
              <a:rect l="0" t="0" r="0" b="0"/>
              <a:pathLst>
                <a:path w="215018" h="279401">
                  <a:moveTo>
                    <a:pt x="209550" y="0"/>
                  </a:moveTo>
                  <a:lnTo>
                    <a:pt x="209550" y="0"/>
                  </a:lnTo>
                  <a:lnTo>
                    <a:pt x="215017" y="0"/>
                  </a:lnTo>
                  <a:lnTo>
                    <a:pt x="212067" y="0"/>
                  </a:lnTo>
                  <a:lnTo>
                    <a:pt x="213745" y="0"/>
                  </a:lnTo>
                  <a:lnTo>
                    <a:pt x="210242" y="0"/>
                  </a:lnTo>
                  <a:lnTo>
                    <a:pt x="209856" y="1882"/>
                  </a:lnTo>
                  <a:lnTo>
                    <a:pt x="209754" y="3371"/>
                  </a:lnTo>
                  <a:lnTo>
                    <a:pt x="204520" y="15195"/>
                  </a:lnTo>
                  <a:lnTo>
                    <a:pt x="196692" y="28820"/>
                  </a:lnTo>
                  <a:lnTo>
                    <a:pt x="194628" y="34030"/>
                  </a:lnTo>
                  <a:lnTo>
                    <a:pt x="154665" y="77404"/>
                  </a:lnTo>
                  <a:lnTo>
                    <a:pt x="125758" y="123244"/>
                  </a:lnTo>
                  <a:lnTo>
                    <a:pt x="88791" y="168141"/>
                  </a:lnTo>
                  <a:lnTo>
                    <a:pt x="50218" y="211342"/>
                  </a:lnTo>
                  <a:lnTo>
                    <a:pt x="25056" y="247198"/>
                  </a:lnTo>
                  <a:lnTo>
                    <a:pt x="0" y="279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46">
              <a:extLst>
                <a:ext uri="{FF2B5EF4-FFF2-40B4-BE49-F238E27FC236}">
                  <a16:creationId xmlns:a16="http://schemas.microsoft.com/office/drawing/2014/main" id="{DB84BE66-EF19-4945-963D-D99AE7732949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10120313" y="1162050"/>
              <a:ext cx="190501" cy="114301"/>
            </a:xfrm>
            <a:custGeom>
              <a:avLst/>
              <a:gdLst/>
              <a:ahLst/>
              <a:cxnLst/>
              <a:rect l="0" t="0" r="0" b="0"/>
              <a:pathLst>
                <a:path w="190501" h="1143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8838" y="5467"/>
                  </a:lnTo>
                  <a:lnTo>
                    <a:pt x="51802" y="33554"/>
                  </a:lnTo>
                  <a:lnTo>
                    <a:pt x="95171" y="63584"/>
                  </a:lnTo>
                  <a:lnTo>
                    <a:pt x="142082" y="89972"/>
                  </a:lnTo>
                  <a:lnTo>
                    <a:pt x="19050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Shape-47">
              <a:extLst>
                <a:ext uri="{FF2B5EF4-FFF2-40B4-BE49-F238E27FC236}">
                  <a16:creationId xmlns:a16="http://schemas.microsoft.com/office/drawing/2014/main" id="{14033ECF-4478-4E0B-B3B7-DAA8959C6747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10336323" y="1250950"/>
              <a:ext cx="196738" cy="165101"/>
            </a:xfrm>
            <a:custGeom>
              <a:avLst/>
              <a:gdLst/>
              <a:ahLst/>
              <a:cxnLst/>
              <a:rect l="0" t="0" r="0" b="0"/>
              <a:pathLst>
                <a:path w="196738" h="165101">
                  <a:moveTo>
                    <a:pt x="133240" y="0"/>
                  </a:moveTo>
                  <a:lnTo>
                    <a:pt x="133240" y="0"/>
                  </a:lnTo>
                  <a:lnTo>
                    <a:pt x="129869" y="0"/>
                  </a:lnTo>
                  <a:lnTo>
                    <a:pt x="126332" y="1882"/>
                  </a:lnTo>
                  <a:lnTo>
                    <a:pt x="124401" y="3371"/>
                  </a:lnTo>
                  <a:lnTo>
                    <a:pt x="118493" y="5026"/>
                  </a:lnTo>
                  <a:lnTo>
                    <a:pt x="107233" y="7839"/>
                  </a:lnTo>
                  <a:lnTo>
                    <a:pt x="61680" y="23475"/>
                  </a:lnTo>
                  <a:lnTo>
                    <a:pt x="16934" y="47450"/>
                  </a:lnTo>
                  <a:lnTo>
                    <a:pt x="4133" y="59344"/>
                  </a:lnTo>
                  <a:lnTo>
                    <a:pt x="1775" y="63534"/>
                  </a:lnTo>
                  <a:lnTo>
                    <a:pt x="138" y="69724"/>
                  </a:lnTo>
                  <a:lnTo>
                    <a:pt x="0" y="72851"/>
                  </a:lnTo>
                  <a:lnTo>
                    <a:pt x="1820" y="76593"/>
                  </a:lnTo>
                  <a:lnTo>
                    <a:pt x="3293" y="78579"/>
                  </a:lnTo>
                  <a:lnTo>
                    <a:pt x="22660" y="92443"/>
                  </a:lnTo>
                  <a:lnTo>
                    <a:pt x="31538" y="96577"/>
                  </a:lnTo>
                  <a:lnTo>
                    <a:pt x="33689" y="98251"/>
                  </a:lnTo>
                  <a:lnTo>
                    <a:pt x="39841" y="100112"/>
                  </a:lnTo>
                  <a:lnTo>
                    <a:pt x="71929" y="105200"/>
                  </a:lnTo>
                  <a:lnTo>
                    <a:pt x="114322" y="96652"/>
                  </a:lnTo>
                  <a:lnTo>
                    <a:pt x="132848" y="90640"/>
                  </a:lnTo>
                  <a:lnTo>
                    <a:pt x="145824" y="87534"/>
                  </a:lnTo>
                  <a:lnTo>
                    <a:pt x="177662" y="74003"/>
                  </a:lnTo>
                  <a:lnTo>
                    <a:pt x="196737" y="57153"/>
                  </a:lnTo>
                  <a:lnTo>
                    <a:pt x="183874" y="71897"/>
                  </a:lnTo>
                  <a:lnTo>
                    <a:pt x="172729" y="86922"/>
                  </a:lnTo>
                  <a:lnTo>
                    <a:pt x="157403" y="106130"/>
                  </a:lnTo>
                  <a:lnTo>
                    <a:pt x="148230" y="121414"/>
                  </a:lnTo>
                  <a:lnTo>
                    <a:pt x="141758" y="126756"/>
                  </a:lnTo>
                  <a:lnTo>
                    <a:pt x="129716" y="143447"/>
                  </a:lnTo>
                  <a:lnTo>
                    <a:pt x="127727" y="150139"/>
                  </a:lnTo>
                  <a:lnTo>
                    <a:pt x="127262" y="154453"/>
                  </a:lnTo>
                  <a:lnTo>
                    <a:pt x="127843" y="155885"/>
                  </a:lnTo>
                  <a:lnTo>
                    <a:pt x="128936" y="156840"/>
                  </a:lnTo>
                  <a:lnTo>
                    <a:pt x="130371" y="157477"/>
                  </a:lnTo>
                  <a:lnTo>
                    <a:pt x="131327" y="158607"/>
                  </a:lnTo>
                  <a:lnTo>
                    <a:pt x="132389" y="161744"/>
                  </a:lnTo>
                  <a:lnTo>
                    <a:pt x="133378" y="162863"/>
                  </a:lnTo>
                  <a:lnTo>
                    <a:pt x="139590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48">
              <a:extLst>
                <a:ext uri="{FF2B5EF4-FFF2-40B4-BE49-F238E27FC236}">
                  <a16:creationId xmlns:a16="http://schemas.microsoft.com/office/drawing/2014/main" id="{068DE718-243A-4FD3-92DC-12A8E9236F9B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10590293" y="1308100"/>
              <a:ext cx="196691" cy="165101"/>
            </a:xfrm>
            <a:custGeom>
              <a:avLst/>
              <a:gdLst/>
              <a:ahLst/>
              <a:cxnLst/>
              <a:rect l="0" t="0" r="0" b="0"/>
              <a:pathLst>
                <a:path w="196691" h="165101">
                  <a:moveTo>
                    <a:pt x="69770" y="0"/>
                  </a:moveTo>
                  <a:lnTo>
                    <a:pt x="69770" y="0"/>
                  </a:lnTo>
                  <a:lnTo>
                    <a:pt x="69770" y="3371"/>
                  </a:lnTo>
                  <a:lnTo>
                    <a:pt x="67888" y="6908"/>
                  </a:lnTo>
                  <a:lnTo>
                    <a:pt x="25434" y="52566"/>
                  </a:lnTo>
                  <a:lnTo>
                    <a:pt x="7526" y="80334"/>
                  </a:lnTo>
                  <a:lnTo>
                    <a:pt x="5812" y="87182"/>
                  </a:lnTo>
                  <a:lnTo>
                    <a:pt x="191" y="94894"/>
                  </a:lnTo>
                  <a:lnTo>
                    <a:pt x="0" y="98515"/>
                  </a:lnTo>
                  <a:lnTo>
                    <a:pt x="679" y="99544"/>
                  </a:lnTo>
                  <a:lnTo>
                    <a:pt x="1836" y="100229"/>
                  </a:lnTo>
                  <a:lnTo>
                    <a:pt x="6838" y="101194"/>
                  </a:lnTo>
                  <a:lnTo>
                    <a:pt x="8765" y="101329"/>
                  </a:lnTo>
                  <a:lnTo>
                    <a:pt x="10050" y="100714"/>
                  </a:lnTo>
                  <a:lnTo>
                    <a:pt x="10907" y="99598"/>
                  </a:lnTo>
                  <a:lnTo>
                    <a:pt x="11478" y="98149"/>
                  </a:lnTo>
                  <a:lnTo>
                    <a:pt x="19023" y="92738"/>
                  </a:lnTo>
                  <a:lnTo>
                    <a:pt x="62237" y="74198"/>
                  </a:lnTo>
                  <a:lnTo>
                    <a:pt x="109104" y="45388"/>
                  </a:lnTo>
                  <a:lnTo>
                    <a:pt x="153692" y="19561"/>
                  </a:lnTo>
                  <a:lnTo>
                    <a:pt x="163513" y="15044"/>
                  </a:lnTo>
                  <a:lnTo>
                    <a:pt x="181998" y="1263"/>
                  </a:lnTo>
                  <a:lnTo>
                    <a:pt x="189355" y="111"/>
                  </a:lnTo>
                  <a:lnTo>
                    <a:pt x="189710" y="780"/>
                  </a:lnTo>
                  <a:lnTo>
                    <a:pt x="190104" y="3404"/>
                  </a:lnTo>
                  <a:lnTo>
                    <a:pt x="190915" y="4386"/>
                  </a:lnTo>
                  <a:lnTo>
                    <a:pt x="193698" y="5477"/>
                  </a:lnTo>
                  <a:lnTo>
                    <a:pt x="194722" y="6474"/>
                  </a:lnTo>
                  <a:lnTo>
                    <a:pt x="195859" y="9462"/>
                  </a:lnTo>
                  <a:lnTo>
                    <a:pt x="196690" y="30092"/>
                  </a:lnTo>
                  <a:lnTo>
                    <a:pt x="193375" y="42469"/>
                  </a:lnTo>
                  <a:lnTo>
                    <a:pt x="174706" y="71975"/>
                  </a:lnTo>
                  <a:lnTo>
                    <a:pt x="168438" y="93134"/>
                  </a:lnTo>
                  <a:lnTo>
                    <a:pt x="159920" y="105703"/>
                  </a:lnTo>
                  <a:lnTo>
                    <a:pt x="150730" y="117005"/>
                  </a:lnTo>
                  <a:lnTo>
                    <a:pt x="142729" y="136799"/>
                  </a:lnTo>
                  <a:lnTo>
                    <a:pt x="143104" y="139177"/>
                  </a:lnTo>
                  <a:lnTo>
                    <a:pt x="145120" y="145895"/>
                  </a:lnTo>
                  <a:lnTo>
                    <a:pt x="146563" y="156613"/>
                  </a:lnTo>
                  <a:lnTo>
                    <a:pt x="152320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49">
              <a:extLst>
                <a:ext uri="{FF2B5EF4-FFF2-40B4-BE49-F238E27FC236}">
                  <a16:creationId xmlns:a16="http://schemas.microsoft.com/office/drawing/2014/main" id="{2CA77575-31BE-4CA6-A4BD-248ECF9F7D6D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10926763" y="1282700"/>
              <a:ext cx="120651" cy="165101"/>
            </a:xfrm>
            <a:custGeom>
              <a:avLst/>
              <a:gdLst/>
              <a:ahLst/>
              <a:cxnLst/>
              <a:rect l="0" t="0" r="0" b="0"/>
              <a:pathLst>
                <a:path w="120651" h="165101">
                  <a:moveTo>
                    <a:pt x="120650" y="0"/>
                  </a:moveTo>
                  <a:lnTo>
                    <a:pt x="120650" y="0"/>
                  </a:lnTo>
                  <a:lnTo>
                    <a:pt x="120650" y="3371"/>
                  </a:lnTo>
                  <a:lnTo>
                    <a:pt x="117279" y="12209"/>
                  </a:lnTo>
                  <a:lnTo>
                    <a:pt x="98573" y="38209"/>
                  </a:lnTo>
                  <a:lnTo>
                    <a:pt x="58994" y="79875"/>
                  </a:lnTo>
                  <a:lnTo>
                    <a:pt x="25837" y="126320"/>
                  </a:lnTo>
                  <a:lnTo>
                    <a:pt x="19180" y="135030"/>
                  </a:lnTo>
                  <a:lnTo>
                    <a:pt x="837" y="158565"/>
                  </a:lnTo>
                  <a:lnTo>
                    <a:pt x="0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Shape-50">
              <a:extLst>
                <a:ext uri="{FF2B5EF4-FFF2-40B4-BE49-F238E27FC236}">
                  <a16:creationId xmlns:a16="http://schemas.microsoft.com/office/drawing/2014/main" id="{A35C3601-B345-458C-B4A8-BF36CD4C16DA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10914063" y="1320800"/>
              <a:ext cx="177801" cy="127001"/>
            </a:xfrm>
            <a:custGeom>
              <a:avLst/>
              <a:gdLst/>
              <a:ahLst/>
              <a:cxnLst/>
              <a:rect l="0" t="0" r="0" b="0"/>
              <a:pathLst>
                <a:path w="177801" h="1270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8838" y="9460"/>
                  </a:lnTo>
                  <a:lnTo>
                    <a:pt x="22861" y="31114"/>
                  </a:lnTo>
                  <a:lnTo>
                    <a:pt x="64942" y="69956"/>
                  </a:lnTo>
                  <a:lnTo>
                    <a:pt x="104185" y="92869"/>
                  </a:lnTo>
                  <a:lnTo>
                    <a:pt x="151138" y="117410"/>
                  </a:lnTo>
                  <a:lnTo>
                    <a:pt x="17780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SMARTInkShape-Group9">
            <a:extLst>
              <a:ext uri="{FF2B5EF4-FFF2-40B4-BE49-F238E27FC236}">
                <a16:creationId xmlns:a16="http://schemas.microsoft.com/office/drawing/2014/main" id="{1A696E0B-2235-49A9-96FF-AAD141CF98DB}"/>
              </a:ext>
            </a:extLst>
          </p:cNvPr>
          <p:cNvGrpSpPr/>
          <p:nvPr/>
        </p:nvGrpSpPr>
        <p:grpSpPr>
          <a:xfrm>
            <a:off x="4065160" y="1473313"/>
            <a:ext cx="683054" cy="425338"/>
            <a:chOff x="4065160" y="1473313"/>
            <a:chExt cx="683054" cy="425338"/>
          </a:xfrm>
        </p:grpSpPr>
        <p:sp>
          <p:nvSpPr>
            <p:cNvPr id="60" name="SMARTInkShape-51">
              <a:extLst>
                <a:ext uri="{FF2B5EF4-FFF2-40B4-BE49-F238E27FC236}">
                  <a16:creationId xmlns:a16="http://schemas.microsoft.com/office/drawing/2014/main" id="{EF47B840-5424-4C1B-B36F-2BD852279372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4065160" y="1473313"/>
              <a:ext cx="225854" cy="425338"/>
            </a:xfrm>
            <a:custGeom>
              <a:avLst/>
              <a:gdLst/>
              <a:ahLst/>
              <a:cxnLst/>
              <a:rect l="0" t="0" r="0" b="0"/>
              <a:pathLst>
                <a:path w="225854" h="425338">
                  <a:moveTo>
                    <a:pt x="16303" y="425337"/>
                  </a:moveTo>
                  <a:lnTo>
                    <a:pt x="16303" y="425337"/>
                  </a:lnTo>
                  <a:lnTo>
                    <a:pt x="6843" y="425337"/>
                  </a:lnTo>
                  <a:lnTo>
                    <a:pt x="5763" y="424631"/>
                  </a:lnTo>
                  <a:lnTo>
                    <a:pt x="5043" y="423456"/>
                  </a:lnTo>
                  <a:lnTo>
                    <a:pt x="3887" y="419870"/>
                  </a:lnTo>
                  <a:lnTo>
                    <a:pt x="316" y="415877"/>
                  </a:lnTo>
                  <a:lnTo>
                    <a:pt x="0" y="413386"/>
                  </a:lnTo>
                  <a:lnTo>
                    <a:pt x="6920" y="370263"/>
                  </a:lnTo>
                  <a:lnTo>
                    <a:pt x="20606" y="325473"/>
                  </a:lnTo>
                  <a:lnTo>
                    <a:pt x="33242" y="285084"/>
                  </a:lnTo>
                  <a:lnTo>
                    <a:pt x="51006" y="241083"/>
                  </a:lnTo>
                  <a:lnTo>
                    <a:pt x="68075" y="200678"/>
                  </a:lnTo>
                  <a:lnTo>
                    <a:pt x="83415" y="158598"/>
                  </a:lnTo>
                  <a:lnTo>
                    <a:pt x="102595" y="117004"/>
                  </a:lnTo>
                  <a:lnTo>
                    <a:pt x="122853" y="71970"/>
                  </a:lnTo>
                  <a:lnTo>
                    <a:pt x="154590" y="27863"/>
                  </a:lnTo>
                  <a:lnTo>
                    <a:pt x="177077" y="4242"/>
                  </a:lnTo>
                  <a:lnTo>
                    <a:pt x="181362" y="1823"/>
                  </a:lnTo>
                  <a:lnTo>
                    <a:pt x="192846" y="0"/>
                  </a:lnTo>
                  <a:lnTo>
                    <a:pt x="198924" y="4979"/>
                  </a:lnTo>
                  <a:lnTo>
                    <a:pt x="202830" y="8735"/>
                  </a:lnTo>
                  <a:lnTo>
                    <a:pt x="205037" y="14638"/>
                  </a:lnTo>
                  <a:lnTo>
                    <a:pt x="207276" y="33318"/>
                  </a:lnTo>
                  <a:lnTo>
                    <a:pt x="211098" y="42875"/>
                  </a:lnTo>
                  <a:lnTo>
                    <a:pt x="218596" y="89596"/>
                  </a:lnTo>
                  <a:lnTo>
                    <a:pt x="219496" y="119195"/>
                  </a:lnTo>
                  <a:lnTo>
                    <a:pt x="225853" y="12688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ARTInkShape-52">
              <a:extLst>
                <a:ext uri="{FF2B5EF4-FFF2-40B4-BE49-F238E27FC236}">
                  <a16:creationId xmlns:a16="http://schemas.microsoft.com/office/drawing/2014/main" id="{978223E9-9B30-4210-85AC-A23752786CBB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4088695" y="1619250"/>
              <a:ext cx="138819" cy="114301"/>
            </a:xfrm>
            <a:custGeom>
              <a:avLst/>
              <a:gdLst/>
              <a:ahLst/>
              <a:cxnLst/>
              <a:rect l="0" t="0" r="0" b="0"/>
              <a:pathLst>
                <a:path w="138819" h="114301">
                  <a:moveTo>
                    <a:pt x="5468" y="0"/>
                  </a:moveTo>
                  <a:lnTo>
                    <a:pt x="5468" y="0"/>
                  </a:lnTo>
                  <a:lnTo>
                    <a:pt x="5468" y="6742"/>
                  </a:lnTo>
                  <a:lnTo>
                    <a:pt x="4762" y="8728"/>
                  </a:lnTo>
                  <a:lnTo>
                    <a:pt x="3586" y="10052"/>
                  </a:lnTo>
                  <a:lnTo>
                    <a:pt x="2096" y="10935"/>
                  </a:lnTo>
                  <a:lnTo>
                    <a:pt x="1103" y="12934"/>
                  </a:lnTo>
                  <a:lnTo>
                    <a:pt x="0" y="18919"/>
                  </a:lnTo>
                  <a:lnTo>
                    <a:pt x="1391" y="24401"/>
                  </a:lnTo>
                  <a:lnTo>
                    <a:pt x="3656" y="29895"/>
                  </a:lnTo>
                  <a:lnTo>
                    <a:pt x="8600" y="48996"/>
                  </a:lnTo>
                  <a:lnTo>
                    <a:pt x="17606" y="61476"/>
                  </a:lnTo>
                  <a:lnTo>
                    <a:pt x="57562" y="93397"/>
                  </a:lnTo>
                  <a:lnTo>
                    <a:pt x="91110" y="109718"/>
                  </a:lnTo>
                  <a:lnTo>
                    <a:pt x="114028" y="113395"/>
                  </a:lnTo>
                  <a:lnTo>
                    <a:pt x="138818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ARTInkShape-53">
              <a:extLst>
                <a:ext uri="{FF2B5EF4-FFF2-40B4-BE49-F238E27FC236}">
                  <a16:creationId xmlns:a16="http://schemas.microsoft.com/office/drawing/2014/main" id="{B24B8BE5-66B4-4075-B2C2-A7F31C9E27C1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4278402" y="1671129"/>
              <a:ext cx="145929" cy="189334"/>
            </a:xfrm>
            <a:custGeom>
              <a:avLst/>
              <a:gdLst/>
              <a:ahLst/>
              <a:cxnLst/>
              <a:rect l="0" t="0" r="0" b="0"/>
              <a:pathLst>
                <a:path w="145929" h="189334">
                  <a:moveTo>
                    <a:pt x="76111" y="43371"/>
                  </a:moveTo>
                  <a:lnTo>
                    <a:pt x="76111" y="43371"/>
                  </a:lnTo>
                  <a:lnTo>
                    <a:pt x="72739" y="50113"/>
                  </a:lnTo>
                  <a:lnTo>
                    <a:pt x="67322" y="55305"/>
                  </a:lnTo>
                  <a:lnTo>
                    <a:pt x="52345" y="67757"/>
                  </a:lnTo>
                  <a:lnTo>
                    <a:pt x="14370" y="113234"/>
                  </a:lnTo>
                  <a:lnTo>
                    <a:pt x="9865" y="121693"/>
                  </a:lnTo>
                  <a:lnTo>
                    <a:pt x="365" y="158995"/>
                  </a:lnTo>
                  <a:lnTo>
                    <a:pt x="0" y="171495"/>
                  </a:lnTo>
                  <a:lnTo>
                    <a:pt x="1832" y="176280"/>
                  </a:lnTo>
                  <a:lnTo>
                    <a:pt x="9372" y="186045"/>
                  </a:lnTo>
                  <a:lnTo>
                    <a:pt x="14934" y="187920"/>
                  </a:lnTo>
                  <a:lnTo>
                    <a:pt x="39009" y="189333"/>
                  </a:lnTo>
                  <a:lnTo>
                    <a:pt x="57471" y="182502"/>
                  </a:lnTo>
                  <a:lnTo>
                    <a:pt x="69882" y="174671"/>
                  </a:lnTo>
                  <a:lnTo>
                    <a:pt x="78987" y="168049"/>
                  </a:lnTo>
                  <a:lnTo>
                    <a:pt x="94602" y="159648"/>
                  </a:lnTo>
                  <a:lnTo>
                    <a:pt x="118956" y="132139"/>
                  </a:lnTo>
                  <a:lnTo>
                    <a:pt x="143120" y="90067"/>
                  </a:lnTo>
                  <a:lnTo>
                    <a:pt x="145711" y="70844"/>
                  </a:lnTo>
                  <a:lnTo>
                    <a:pt x="145928" y="54924"/>
                  </a:lnTo>
                  <a:lnTo>
                    <a:pt x="137119" y="32501"/>
                  </a:lnTo>
                  <a:lnTo>
                    <a:pt x="124980" y="16609"/>
                  </a:lnTo>
                  <a:lnTo>
                    <a:pt x="118291" y="10310"/>
                  </a:lnTo>
                  <a:lnTo>
                    <a:pt x="101626" y="540"/>
                  </a:lnTo>
                  <a:lnTo>
                    <a:pt x="99471" y="0"/>
                  </a:lnTo>
                  <a:lnTo>
                    <a:pt x="97328" y="346"/>
                  </a:lnTo>
                  <a:lnTo>
                    <a:pt x="93066" y="2612"/>
                  </a:lnTo>
                  <a:lnTo>
                    <a:pt x="80218" y="14885"/>
                  </a:lnTo>
                  <a:lnTo>
                    <a:pt x="63411" y="4337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54">
              <a:extLst>
                <a:ext uri="{FF2B5EF4-FFF2-40B4-BE49-F238E27FC236}">
                  <a16:creationId xmlns:a16="http://schemas.microsoft.com/office/drawing/2014/main" id="{7045AC67-5CAE-41AF-BE5A-85EE4D7736F3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4456113" y="1651000"/>
              <a:ext cx="292101" cy="146051"/>
            </a:xfrm>
            <a:custGeom>
              <a:avLst/>
              <a:gdLst/>
              <a:ahLst/>
              <a:cxnLst/>
              <a:rect l="0" t="0" r="0" b="0"/>
              <a:pathLst>
                <a:path w="292101" h="146051">
                  <a:moveTo>
                    <a:pt x="0" y="146050"/>
                  </a:moveTo>
                  <a:lnTo>
                    <a:pt x="0" y="146050"/>
                  </a:lnTo>
                  <a:lnTo>
                    <a:pt x="32993" y="146050"/>
                  </a:lnTo>
                  <a:lnTo>
                    <a:pt x="37712" y="144169"/>
                  </a:lnTo>
                  <a:lnTo>
                    <a:pt x="42160" y="141686"/>
                  </a:lnTo>
                  <a:lnTo>
                    <a:pt x="50765" y="140092"/>
                  </a:lnTo>
                  <a:lnTo>
                    <a:pt x="52894" y="139962"/>
                  </a:lnTo>
                  <a:lnTo>
                    <a:pt x="54312" y="139169"/>
                  </a:lnTo>
                  <a:lnTo>
                    <a:pt x="55258" y="137935"/>
                  </a:lnTo>
                  <a:lnTo>
                    <a:pt x="55889" y="136407"/>
                  </a:lnTo>
                  <a:lnTo>
                    <a:pt x="57014" y="135388"/>
                  </a:lnTo>
                  <a:lnTo>
                    <a:pt x="63891" y="131871"/>
                  </a:lnTo>
                  <a:lnTo>
                    <a:pt x="67907" y="127754"/>
                  </a:lnTo>
                  <a:lnTo>
                    <a:pt x="84673" y="102698"/>
                  </a:lnTo>
                  <a:lnTo>
                    <a:pt x="100815" y="59923"/>
                  </a:lnTo>
                  <a:lnTo>
                    <a:pt x="101251" y="55325"/>
                  </a:lnTo>
                  <a:lnTo>
                    <a:pt x="103326" y="50930"/>
                  </a:lnTo>
                  <a:lnTo>
                    <a:pt x="105895" y="46624"/>
                  </a:lnTo>
                  <a:lnTo>
                    <a:pt x="107679" y="39362"/>
                  </a:lnTo>
                  <a:lnTo>
                    <a:pt x="113393" y="32744"/>
                  </a:lnTo>
                  <a:lnTo>
                    <a:pt x="114031" y="28673"/>
                  </a:lnTo>
                  <a:lnTo>
                    <a:pt x="114826" y="27582"/>
                  </a:lnTo>
                  <a:lnTo>
                    <a:pt x="116062" y="26855"/>
                  </a:lnTo>
                  <a:lnTo>
                    <a:pt x="117591" y="26370"/>
                  </a:lnTo>
                  <a:lnTo>
                    <a:pt x="125821" y="21228"/>
                  </a:lnTo>
                  <a:lnTo>
                    <a:pt x="143365" y="18536"/>
                  </a:lnTo>
                  <a:lnTo>
                    <a:pt x="152287" y="14062"/>
                  </a:lnTo>
                  <a:lnTo>
                    <a:pt x="196898" y="6753"/>
                  </a:lnTo>
                  <a:lnTo>
                    <a:pt x="239977" y="4479"/>
                  </a:lnTo>
                  <a:lnTo>
                    <a:pt x="255489" y="1327"/>
                  </a:lnTo>
                  <a:lnTo>
                    <a:pt x="2921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SMARTInkShape-Group10">
            <a:extLst>
              <a:ext uri="{FF2B5EF4-FFF2-40B4-BE49-F238E27FC236}">
                <a16:creationId xmlns:a16="http://schemas.microsoft.com/office/drawing/2014/main" id="{9BDC747E-D9C6-479A-A905-71D1D1C5C5EC}"/>
              </a:ext>
            </a:extLst>
          </p:cNvPr>
          <p:cNvGrpSpPr/>
          <p:nvPr/>
        </p:nvGrpSpPr>
        <p:grpSpPr>
          <a:xfrm>
            <a:off x="5262563" y="1422400"/>
            <a:ext cx="2336689" cy="577548"/>
            <a:chOff x="5262563" y="1422400"/>
            <a:chExt cx="2336689" cy="577548"/>
          </a:xfrm>
        </p:grpSpPr>
        <p:sp>
          <p:nvSpPr>
            <p:cNvPr id="65" name="SMARTInkShape-55">
              <a:extLst>
                <a:ext uri="{FF2B5EF4-FFF2-40B4-BE49-F238E27FC236}">
                  <a16:creationId xmlns:a16="http://schemas.microsoft.com/office/drawing/2014/main" id="{02292DCF-ED46-4909-87E0-D235111D6D7B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5262563" y="1593853"/>
              <a:ext cx="336518" cy="406095"/>
            </a:xfrm>
            <a:custGeom>
              <a:avLst/>
              <a:gdLst/>
              <a:ahLst/>
              <a:cxnLst/>
              <a:rect l="0" t="0" r="0" b="0"/>
              <a:pathLst>
                <a:path w="336518" h="406095">
                  <a:moveTo>
                    <a:pt x="298450" y="31747"/>
                  </a:moveTo>
                  <a:lnTo>
                    <a:pt x="298450" y="31747"/>
                  </a:lnTo>
                  <a:lnTo>
                    <a:pt x="282663" y="15961"/>
                  </a:lnTo>
                  <a:lnTo>
                    <a:pt x="278969" y="14147"/>
                  </a:lnTo>
                  <a:lnTo>
                    <a:pt x="276995" y="13664"/>
                  </a:lnTo>
                  <a:lnTo>
                    <a:pt x="266813" y="6992"/>
                  </a:lnTo>
                  <a:lnTo>
                    <a:pt x="236050" y="6355"/>
                  </a:lnTo>
                  <a:lnTo>
                    <a:pt x="224065" y="9720"/>
                  </a:lnTo>
                  <a:lnTo>
                    <a:pt x="214948" y="15186"/>
                  </a:lnTo>
                  <a:lnTo>
                    <a:pt x="201182" y="28423"/>
                  </a:lnTo>
                  <a:lnTo>
                    <a:pt x="180679" y="59170"/>
                  </a:lnTo>
                  <a:lnTo>
                    <a:pt x="178653" y="67781"/>
                  </a:lnTo>
                  <a:lnTo>
                    <a:pt x="177833" y="90727"/>
                  </a:lnTo>
                  <a:lnTo>
                    <a:pt x="179696" y="95119"/>
                  </a:lnTo>
                  <a:lnTo>
                    <a:pt x="186641" y="103689"/>
                  </a:lnTo>
                  <a:lnTo>
                    <a:pt x="190666" y="106054"/>
                  </a:lnTo>
                  <a:lnTo>
                    <a:pt x="198780" y="107386"/>
                  </a:lnTo>
                  <a:lnTo>
                    <a:pt x="221129" y="107914"/>
                  </a:lnTo>
                  <a:lnTo>
                    <a:pt x="237263" y="102871"/>
                  </a:lnTo>
                  <a:lnTo>
                    <a:pt x="245620" y="99106"/>
                  </a:lnTo>
                  <a:lnTo>
                    <a:pt x="252157" y="93199"/>
                  </a:lnTo>
                  <a:lnTo>
                    <a:pt x="254888" y="89648"/>
                  </a:lnTo>
                  <a:lnTo>
                    <a:pt x="286748" y="67062"/>
                  </a:lnTo>
                  <a:lnTo>
                    <a:pt x="323717" y="20533"/>
                  </a:lnTo>
                  <a:lnTo>
                    <a:pt x="333710" y="8659"/>
                  </a:lnTo>
                  <a:lnTo>
                    <a:pt x="336517" y="109"/>
                  </a:lnTo>
                  <a:lnTo>
                    <a:pt x="327089" y="0"/>
                  </a:lnTo>
                  <a:lnTo>
                    <a:pt x="323408" y="1880"/>
                  </a:lnTo>
                  <a:lnTo>
                    <a:pt x="321438" y="3369"/>
                  </a:lnTo>
                  <a:lnTo>
                    <a:pt x="295492" y="45378"/>
                  </a:lnTo>
                  <a:lnTo>
                    <a:pt x="281115" y="71913"/>
                  </a:lnTo>
                  <a:lnTo>
                    <a:pt x="264678" y="112452"/>
                  </a:lnTo>
                  <a:lnTo>
                    <a:pt x="248803" y="154550"/>
                  </a:lnTo>
                  <a:lnTo>
                    <a:pt x="233499" y="201878"/>
                  </a:lnTo>
                  <a:lnTo>
                    <a:pt x="214297" y="245357"/>
                  </a:lnTo>
                  <a:lnTo>
                    <a:pt x="198058" y="287841"/>
                  </a:lnTo>
                  <a:lnTo>
                    <a:pt x="178954" y="329823"/>
                  </a:lnTo>
                  <a:lnTo>
                    <a:pt x="156996" y="371262"/>
                  </a:lnTo>
                  <a:lnTo>
                    <a:pt x="147411" y="381876"/>
                  </a:lnTo>
                  <a:lnTo>
                    <a:pt x="141716" y="389149"/>
                  </a:lnTo>
                  <a:lnTo>
                    <a:pt x="131281" y="396504"/>
                  </a:lnTo>
                  <a:lnTo>
                    <a:pt x="106800" y="405376"/>
                  </a:lnTo>
                  <a:lnTo>
                    <a:pt x="93028" y="406094"/>
                  </a:lnTo>
                  <a:lnTo>
                    <a:pt x="85325" y="404381"/>
                  </a:lnTo>
                  <a:lnTo>
                    <a:pt x="78844" y="401973"/>
                  </a:lnTo>
                  <a:lnTo>
                    <a:pt x="71260" y="400903"/>
                  </a:lnTo>
                  <a:lnTo>
                    <a:pt x="63186" y="396665"/>
                  </a:lnTo>
                  <a:lnTo>
                    <a:pt x="50706" y="384463"/>
                  </a:lnTo>
                  <a:lnTo>
                    <a:pt x="21161" y="339357"/>
                  </a:lnTo>
                  <a:lnTo>
                    <a:pt x="0" y="29844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ARTInkShape-56">
              <a:extLst>
                <a:ext uri="{FF2B5EF4-FFF2-40B4-BE49-F238E27FC236}">
                  <a16:creationId xmlns:a16="http://schemas.microsoft.com/office/drawing/2014/main" id="{5B4E83B4-EA84-41A6-A340-7541CF2903CC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5688274" y="1606550"/>
              <a:ext cx="31490" cy="107951"/>
            </a:xfrm>
            <a:custGeom>
              <a:avLst/>
              <a:gdLst/>
              <a:ahLst/>
              <a:cxnLst/>
              <a:rect l="0" t="0" r="0" b="0"/>
              <a:pathLst>
                <a:path w="31490" h="107951">
                  <a:moveTo>
                    <a:pt x="6089" y="107950"/>
                  </a:moveTo>
                  <a:lnTo>
                    <a:pt x="6089" y="107950"/>
                  </a:lnTo>
                  <a:lnTo>
                    <a:pt x="621" y="107950"/>
                  </a:lnTo>
                  <a:lnTo>
                    <a:pt x="327" y="107244"/>
                  </a:lnTo>
                  <a:lnTo>
                    <a:pt x="0" y="104579"/>
                  </a:lnTo>
                  <a:lnTo>
                    <a:pt x="1736" y="101042"/>
                  </a:lnTo>
                  <a:lnTo>
                    <a:pt x="4154" y="97119"/>
                  </a:lnTo>
                  <a:lnTo>
                    <a:pt x="18850" y="52851"/>
                  </a:lnTo>
                  <a:lnTo>
                    <a:pt x="29735" y="25272"/>
                  </a:lnTo>
                  <a:lnTo>
                    <a:pt x="3148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ARTInkShape-57">
              <a:extLst>
                <a:ext uri="{FF2B5EF4-FFF2-40B4-BE49-F238E27FC236}">
                  <a16:creationId xmlns:a16="http://schemas.microsoft.com/office/drawing/2014/main" id="{56CA40A1-05B7-4D83-9BD3-FFC6A0CDDA15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5745163" y="1568450"/>
              <a:ext cx="63501" cy="19051"/>
            </a:xfrm>
            <a:custGeom>
              <a:avLst/>
              <a:gdLst/>
              <a:ahLst/>
              <a:cxnLst/>
              <a:rect l="0" t="0" r="0" b="0"/>
              <a:pathLst>
                <a:path w="63501" h="19051">
                  <a:moveTo>
                    <a:pt x="0" y="0"/>
                  </a:moveTo>
                  <a:lnTo>
                    <a:pt x="0" y="0"/>
                  </a:lnTo>
                  <a:lnTo>
                    <a:pt x="8838" y="0"/>
                  </a:lnTo>
                  <a:lnTo>
                    <a:pt x="10125" y="706"/>
                  </a:lnTo>
                  <a:lnTo>
                    <a:pt x="10983" y="1882"/>
                  </a:lnTo>
                  <a:lnTo>
                    <a:pt x="11555" y="3371"/>
                  </a:lnTo>
                  <a:lnTo>
                    <a:pt x="13348" y="4364"/>
                  </a:lnTo>
                  <a:lnTo>
                    <a:pt x="29225" y="6881"/>
                  </a:lnTo>
                  <a:lnTo>
                    <a:pt x="38019" y="11342"/>
                  </a:lnTo>
                  <a:lnTo>
                    <a:pt x="55818" y="14462"/>
                  </a:lnTo>
                  <a:lnTo>
                    <a:pt x="6350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ARTInkShape-58">
              <a:extLst>
                <a:ext uri="{FF2B5EF4-FFF2-40B4-BE49-F238E27FC236}">
                  <a16:creationId xmlns:a16="http://schemas.microsoft.com/office/drawing/2014/main" id="{D6CFAAD0-BA52-4B9F-856B-09AF69D3CD67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5828086" y="1631950"/>
              <a:ext cx="221870" cy="127001"/>
            </a:xfrm>
            <a:custGeom>
              <a:avLst/>
              <a:gdLst/>
              <a:ahLst/>
              <a:cxnLst/>
              <a:rect l="0" t="0" r="0" b="0"/>
              <a:pathLst>
                <a:path w="221870" h="127001">
                  <a:moveTo>
                    <a:pt x="75827" y="0"/>
                  </a:moveTo>
                  <a:lnTo>
                    <a:pt x="75827" y="0"/>
                  </a:lnTo>
                  <a:lnTo>
                    <a:pt x="75827" y="5467"/>
                  </a:lnTo>
                  <a:lnTo>
                    <a:pt x="60900" y="21254"/>
                  </a:lnTo>
                  <a:lnTo>
                    <a:pt x="26466" y="46332"/>
                  </a:lnTo>
                  <a:lnTo>
                    <a:pt x="1519" y="76166"/>
                  </a:lnTo>
                  <a:lnTo>
                    <a:pt x="0" y="81289"/>
                  </a:lnTo>
                  <a:lnTo>
                    <a:pt x="1674" y="83871"/>
                  </a:lnTo>
                  <a:lnTo>
                    <a:pt x="5127" y="87907"/>
                  </a:lnTo>
                  <a:lnTo>
                    <a:pt x="5725" y="91977"/>
                  </a:lnTo>
                  <a:lnTo>
                    <a:pt x="7220" y="93068"/>
                  </a:lnTo>
                  <a:lnTo>
                    <a:pt x="17877" y="94819"/>
                  </a:lnTo>
                  <a:lnTo>
                    <a:pt x="42285" y="95225"/>
                  </a:lnTo>
                  <a:lnTo>
                    <a:pt x="58957" y="90176"/>
                  </a:lnTo>
                  <a:lnTo>
                    <a:pt x="106254" y="69835"/>
                  </a:lnTo>
                  <a:lnTo>
                    <a:pt x="150668" y="45774"/>
                  </a:lnTo>
                  <a:lnTo>
                    <a:pt x="175425" y="33748"/>
                  </a:lnTo>
                  <a:lnTo>
                    <a:pt x="200965" y="23029"/>
                  </a:lnTo>
                  <a:lnTo>
                    <a:pt x="215163" y="12816"/>
                  </a:lnTo>
                  <a:lnTo>
                    <a:pt x="221573" y="6644"/>
                  </a:lnTo>
                  <a:lnTo>
                    <a:pt x="221869" y="12446"/>
                  </a:lnTo>
                  <a:lnTo>
                    <a:pt x="217511" y="17719"/>
                  </a:lnTo>
                  <a:lnTo>
                    <a:pt x="216409" y="21516"/>
                  </a:lnTo>
                  <a:lnTo>
                    <a:pt x="214995" y="34066"/>
                  </a:lnTo>
                  <a:lnTo>
                    <a:pt x="211214" y="42471"/>
                  </a:lnTo>
                  <a:lnTo>
                    <a:pt x="209075" y="52879"/>
                  </a:lnTo>
                  <a:lnTo>
                    <a:pt x="191970" y="84002"/>
                  </a:lnTo>
                  <a:lnTo>
                    <a:pt x="188407" y="103051"/>
                  </a:lnTo>
                  <a:lnTo>
                    <a:pt x="184691" y="115449"/>
                  </a:lnTo>
                  <a:lnTo>
                    <a:pt x="185092" y="117888"/>
                  </a:lnTo>
                  <a:lnTo>
                    <a:pt x="190127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ARTInkShape-59">
              <a:extLst>
                <a:ext uri="{FF2B5EF4-FFF2-40B4-BE49-F238E27FC236}">
                  <a16:creationId xmlns:a16="http://schemas.microsoft.com/office/drawing/2014/main" id="{F3EB351D-BA4A-40ED-88BC-A4FBF9336A03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6081738" y="1581272"/>
              <a:ext cx="328888" cy="349016"/>
            </a:xfrm>
            <a:custGeom>
              <a:avLst/>
              <a:gdLst/>
              <a:ahLst/>
              <a:cxnLst/>
              <a:rect l="0" t="0" r="0" b="0"/>
              <a:pathLst>
                <a:path w="328888" h="349016">
                  <a:moveTo>
                    <a:pt x="120625" y="114178"/>
                  </a:moveTo>
                  <a:lnTo>
                    <a:pt x="120625" y="114178"/>
                  </a:lnTo>
                  <a:lnTo>
                    <a:pt x="111786" y="123016"/>
                  </a:lnTo>
                  <a:lnTo>
                    <a:pt x="109641" y="128925"/>
                  </a:lnTo>
                  <a:lnTo>
                    <a:pt x="106551" y="140184"/>
                  </a:lnTo>
                  <a:lnTo>
                    <a:pt x="83765" y="184299"/>
                  </a:lnTo>
                  <a:lnTo>
                    <a:pt x="63194" y="215814"/>
                  </a:lnTo>
                  <a:lnTo>
                    <a:pt x="42285" y="260230"/>
                  </a:lnTo>
                  <a:lnTo>
                    <a:pt x="23339" y="307657"/>
                  </a:lnTo>
                  <a:lnTo>
                    <a:pt x="5002" y="342598"/>
                  </a:lnTo>
                  <a:lnTo>
                    <a:pt x="62" y="349015"/>
                  </a:lnTo>
                  <a:lnTo>
                    <a:pt x="0" y="345724"/>
                  </a:lnTo>
                  <a:lnTo>
                    <a:pt x="1867" y="342206"/>
                  </a:lnTo>
                  <a:lnTo>
                    <a:pt x="5049" y="336879"/>
                  </a:lnTo>
                  <a:lnTo>
                    <a:pt x="30251" y="291125"/>
                  </a:lnTo>
                  <a:lnTo>
                    <a:pt x="54223" y="246773"/>
                  </a:lnTo>
                  <a:lnTo>
                    <a:pt x="88472" y="202956"/>
                  </a:lnTo>
                  <a:lnTo>
                    <a:pt x="121240" y="157857"/>
                  </a:lnTo>
                  <a:lnTo>
                    <a:pt x="152456" y="116028"/>
                  </a:lnTo>
                  <a:lnTo>
                    <a:pt x="190482" y="70773"/>
                  </a:lnTo>
                  <a:lnTo>
                    <a:pt x="234220" y="31806"/>
                  </a:lnTo>
                  <a:lnTo>
                    <a:pt x="249611" y="18197"/>
                  </a:lnTo>
                  <a:lnTo>
                    <a:pt x="280829" y="3008"/>
                  </a:lnTo>
                  <a:lnTo>
                    <a:pt x="311961" y="0"/>
                  </a:lnTo>
                  <a:lnTo>
                    <a:pt x="316906" y="1814"/>
                  </a:lnTo>
                  <a:lnTo>
                    <a:pt x="325829" y="8727"/>
                  </a:lnTo>
                  <a:lnTo>
                    <a:pt x="328243" y="14629"/>
                  </a:lnTo>
                  <a:lnTo>
                    <a:pt x="328887" y="18179"/>
                  </a:lnTo>
                  <a:lnTo>
                    <a:pt x="327721" y="24004"/>
                  </a:lnTo>
                  <a:lnTo>
                    <a:pt x="326422" y="26546"/>
                  </a:lnTo>
                  <a:lnTo>
                    <a:pt x="320682" y="54326"/>
                  </a:lnTo>
                  <a:lnTo>
                    <a:pt x="299658" y="84510"/>
                  </a:lnTo>
                  <a:lnTo>
                    <a:pt x="259028" y="115471"/>
                  </a:lnTo>
                  <a:lnTo>
                    <a:pt x="238580" y="124448"/>
                  </a:lnTo>
                  <a:lnTo>
                    <a:pt x="209525" y="12687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ARTInkShape-60">
              <a:extLst>
                <a:ext uri="{FF2B5EF4-FFF2-40B4-BE49-F238E27FC236}">
                  <a16:creationId xmlns:a16="http://schemas.microsoft.com/office/drawing/2014/main" id="{3AAB9AE3-D2EF-45DD-B0E7-9612A09F750A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6488113" y="1422400"/>
              <a:ext cx="133351" cy="330201"/>
            </a:xfrm>
            <a:custGeom>
              <a:avLst/>
              <a:gdLst/>
              <a:ahLst/>
              <a:cxnLst/>
              <a:rect l="0" t="0" r="0" b="0"/>
              <a:pathLst>
                <a:path w="133351" h="330201">
                  <a:moveTo>
                    <a:pt x="133350" y="0"/>
                  </a:moveTo>
                  <a:lnTo>
                    <a:pt x="133350" y="0"/>
                  </a:lnTo>
                  <a:lnTo>
                    <a:pt x="133350" y="3371"/>
                  </a:lnTo>
                  <a:lnTo>
                    <a:pt x="127392" y="30083"/>
                  </a:lnTo>
                  <a:lnTo>
                    <a:pt x="125234" y="41369"/>
                  </a:lnTo>
                  <a:lnTo>
                    <a:pt x="121276" y="51547"/>
                  </a:lnTo>
                  <a:lnTo>
                    <a:pt x="95353" y="97108"/>
                  </a:lnTo>
                  <a:lnTo>
                    <a:pt x="71176" y="144609"/>
                  </a:lnTo>
                  <a:lnTo>
                    <a:pt x="48952" y="190070"/>
                  </a:lnTo>
                  <a:lnTo>
                    <a:pt x="21218" y="236356"/>
                  </a:lnTo>
                  <a:lnTo>
                    <a:pt x="9176" y="255999"/>
                  </a:lnTo>
                  <a:lnTo>
                    <a:pt x="6482" y="263921"/>
                  </a:lnTo>
                  <a:lnTo>
                    <a:pt x="2234" y="270737"/>
                  </a:lnTo>
                  <a:lnTo>
                    <a:pt x="0" y="279397"/>
                  </a:lnTo>
                  <a:lnTo>
                    <a:pt x="9459" y="279400"/>
                  </a:lnTo>
                  <a:lnTo>
                    <a:pt x="13141" y="277519"/>
                  </a:lnTo>
                  <a:lnTo>
                    <a:pt x="23341" y="269274"/>
                  </a:lnTo>
                  <a:lnTo>
                    <a:pt x="31761" y="265327"/>
                  </a:lnTo>
                  <a:lnTo>
                    <a:pt x="48683" y="250419"/>
                  </a:lnTo>
                  <a:lnTo>
                    <a:pt x="71084" y="242291"/>
                  </a:lnTo>
                  <a:lnTo>
                    <a:pt x="97442" y="241302"/>
                  </a:lnTo>
                  <a:lnTo>
                    <a:pt x="101633" y="243182"/>
                  </a:lnTo>
                  <a:lnTo>
                    <a:pt x="105848" y="245664"/>
                  </a:lnTo>
                  <a:lnTo>
                    <a:pt x="110073" y="246767"/>
                  </a:lnTo>
                  <a:lnTo>
                    <a:pt x="111482" y="247767"/>
                  </a:lnTo>
                  <a:lnTo>
                    <a:pt x="112421" y="249139"/>
                  </a:lnTo>
                  <a:lnTo>
                    <a:pt x="113743" y="254441"/>
                  </a:lnTo>
                  <a:lnTo>
                    <a:pt x="114932" y="265347"/>
                  </a:lnTo>
                  <a:lnTo>
                    <a:pt x="119757" y="280642"/>
                  </a:lnTo>
                  <a:lnTo>
                    <a:pt x="121179" y="289811"/>
                  </a:lnTo>
                  <a:lnTo>
                    <a:pt x="125641" y="298416"/>
                  </a:lnTo>
                  <a:lnTo>
                    <a:pt x="126920" y="313265"/>
                  </a:lnTo>
                  <a:lnTo>
                    <a:pt x="125083" y="317499"/>
                  </a:lnTo>
                  <a:lnTo>
                    <a:pt x="122620" y="321733"/>
                  </a:lnTo>
                  <a:lnTo>
                    <a:pt x="120650" y="330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ARTInkShape-61">
              <a:extLst>
                <a:ext uri="{FF2B5EF4-FFF2-40B4-BE49-F238E27FC236}">
                  <a16:creationId xmlns:a16="http://schemas.microsoft.com/office/drawing/2014/main" id="{B36D67EE-7F0E-41BD-9336-982E2CBC028D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6723063" y="1676400"/>
              <a:ext cx="38101" cy="57151"/>
            </a:xfrm>
            <a:custGeom>
              <a:avLst/>
              <a:gdLst/>
              <a:ahLst/>
              <a:cxnLst/>
              <a:rect l="0" t="0" r="0" b="0"/>
              <a:pathLst>
                <a:path w="38101" h="57151">
                  <a:moveTo>
                    <a:pt x="38100" y="0"/>
                  </a:moveTo>
                  <a:lnTo>
                    <a:pt x="38100" y="0"/>
                  </a:lnTo>
                  <a:lnTo>
                    <a:pt x="38100" y="3371"/>
                  </a:lnTo>
                  <a:lnTo>
                    <a:pt x="36218" y="6908"/>
                  </a:lnTo>
                  <a:lnTo>
                    <a:pt x="33735" y="10831"/>
                  </a:lnTo>
                  <a:lnTo>
                    <a:pt x="31632" y="17007"/>
                  </a:lnTo>
                  <a:lnTo>
                    <a:pt x="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MARTInkShape-62">
              <a:extLst>
                <a:ext uri="{FF2B5EF4-FFF2-40B4-BE49-F238E27FC236}">
                  <a16:creationId xmlns:a16="http://schemas.microsoft.com/office/drawing/2014/main" id="{831DCF1E-91D5-4191-AF60-7A8727EFF963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6856413" y="1574800"/>
              <a:ext cx="19051" cy="25401"/>
            </a:xfrm>
            <a:custGeom>
              <a:avLst/>
              <a:gdLst/>
              <a:ahLst/>
              <a:cxnLst/>
              <a:rect l="0" t="0" r="0" b="0"/>
              <a:pathLst>
                <a:path w="19051" h="25401">
                  <a:moveTo>
                    <a:pt x="19050" y="0"/>
                  </a:moveTo>
                  <a:lnTo>
                    <a:pt x="19050" y="0"/>
                  </a:lnTo>
                  <a:lnTo>
                    <a:pt x="15678" y="0"/>
                  </a:lnTo>
                  <a:lnTo>
                    <a:pt x="12142" y="1882"/>
                  </a:lnTo>
                  <a:lnTo>
                    <a:pt x="10211" y="3371"/>
                  </a:lnTo>
                  <a:lnTo>
                    <a:pt x="8066" y="6908"/>
                  </a:lnTo>
                  <a:lnTo>
                    <a:pt x="6407" y="10831"/>
                  </a:lnTo>
                  <a:lnTo>
                    <a:pt x="982" y="17828"/>
                  </a:lnTo>
                  <a:lnTo>
                    <a:pt x="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MARTInkShape-63">
              <a:extLst>
                <a:ext uri="{FF2B5EF4-FFF2-40B4-BE49-F238E27FC236}">
                  <a16:creationId xmlns:a16="http://schemas.microsoft.com/office/drawing/2014/main" id="{65063A73-CF7A-46A4-AABB-0E00FEB8A12F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6850089" y="1593850"/>
              <a:ext cx="184125" cy="195828"/>
            </a:xfrm>
            <a:custGeom>
              <a:avLst/>
              <a:gdLst/>
              <a:ahLst/>
              <a:cxnLst/>
              <a:rect l="0" t="0" r="0" b="0"/>
              <a:pathLst>
                <a:path w="184125" h="195828">
                  <a:moveTo>
                    <a:pt x="101574" y="0"/>
                  </a:moveTo>
                  <a:lnTo>
                    <a:pt x="101574" y="0"/>
                  </a:lnTo>
                  <a:lnTo>
                    <a:pt x="98202" y="0"/>
                  </a:lnTo>
                  <a:lnTo>
                    <a:pt x="89364" y="3371"/>
                  </a:lnTo>
                  <a:lnTo>
                    <a:pt x="76517" y="12865"/>
                  </a:lnTo>
                  <a:lnTo>
                    <a:pt x="29412" y="53579"/>
                  </a:lnTo>
                  <a:lnTo>
                    <a:pt x="14516" y="69981"/>
                  </a:lnTo>
                  <a:lnTo>
                    <a:pt x="9964" y="78375"/>
                  </a:lnTo>
                  <a:lnTo>
                    <a:pt x="656" y="116418"/>
                  </a:lnTo>
                  <a:lnTo>
                    <a:pt x="0" y="144816"/>
                  </a:lnTo>
                  <a:lnTo>
                    <a:pt x="1867" y="150911"/>
                  </a:lnTo>
                  <a:lnTo>
                    <a:pt x="17686" y="179401"/>
                  </a:lnTo>
                  <a:lnTo>
                    <a:pt x="24544" y="185097"/>
                  </a:lnTo>
                  <a:lnTo>
                    <a:pt x="32296" y="188099"/>
                  </a:lnTo>
                  <a:lnTo>
                    <a:pt x="70229" y="195827"/>
                  </a:lnTo>
                  <a:lnTo>
                    <a:pt x="116797" y="191293"/>
                  </a:lnTo>
                  <a:lnTo>
                    <a:pt x="150337" y="184882"/>
                  </a:lnTo>
                  <a:lnTo>
                    <a:pt x="184124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ARTInkShape-64">
              <a:extLst>
                <a:ext uri="{FF2B5EF4-FFF2-40B4-BE49-F238E27FC236}">
                  <a16:creationId xmlns:a16="http://schemas.microsoft.com/office/drawing/2014/main" id="{B1AC5F04-481F-442A-95E7-2C1F691D70BC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7142250" y="1593850"/>
              <a:ext cx="113225" cy="190501"/>
            </a:xfrm>
            <a:custGeom>
              <a:avLst/>
              <a:gdLst/>
              <a:ahLst/>
              <a:cxnLst/>
              <a:rect l="0" t="0" r="0" b="0"/>
              <a:pathLst>
                <a:path w="113225" h="190501">
                  <a:moveTo>
                    <a:pt x="82463" y="0"/>
                  </a:moveTo>
                  <a:lnTo>
                    <a:pt x="82463" y="0"/>
                  </a:lnTo>
                  <a:lnTo>
                    <a:pt x="54936" y="0"/>
                  </a:lnTo>
                  <a:lnTo>
                    <a:pt x="21842" y="12643"/>
                  </a:lnTo>
                  <a:lnTo>
                    <a:pt x="12764" y="17575"/>
                  </a:lnTo>
                  <a:lnTo>
                    <a:pt x="10596" y="18067"/>
                  </a:lnTo>
                  <a:lnTo>
                    <a:pt x="9151" y="19100"/>
                  </a:lnTo>
                  <a:lnTo>
                    <a:pt x="8189" y="20494"/>
                  </a:lnTo>
                  <a:lnTo>
                    <a:pt x="6413" y="23925"/>
                  </a:lnTo>
                  <a:lnTo>
                    <a:pt x="908" y="30580"/>
                  </a:lnTo>
                  <a:lnTo>
                    <a:pt x="207" y="34774"/>
                  </a:lnTo>
                  <a:lnTo>
                    <a:pt x="0" y="40486"/>
                  </a:lnTo>
                  <a:lnTo>
                    <a:pt x="677" y="41807"/>
                  </a:lnTo>
                  <a:lnTo>
                    <a:pt x="1833" y="42688"/>
                  </a:lnTo>
                  <a:lnTo>
                    <a:pt x="3309" y="43275"/>
                  </a:lnTo>
                  <a:lnTo>
                    <a:pt x="4294" y="44372"/>
                  </a:lnTo>
                  <a:lnTo>
                    <a:pt x="7755" y="51203"/>
                  </a:lnTo>
                  <a:lnTo>
                    <a:pt x="11864" y="55212"/>
                  </a:lnTo>
                  <a:lnTo>
                    <a:pt x="58014" y="84667"/>
                  </a:lnTo>
                  <a:lnTo>
                    <a:pt x="71779" y="93839"/>
                  </a:lnTo>
                  <a:lnTo>
                    <a:pt x="83907" y="106626"/>
                  </a:lnTo>
                  <a:lnTo>
                    <a:pt x="90160" y="111595"/>
                  </a:lnTo>
                  <a:lnTo>
                    <a:pt x="106060" y="133340"/>
                  </a:lnTo>
                  <a:lnTo>
                    <a:pt x="113224" y="153633"/>
                  </a:lnTo>
                  <a:lnTo>
                    <a:pt x="112848" y="156045"/>
                  </a:lnTo>
                  <a:lnTo>
                    <a:pt x="106335" y="171416"/>
                  </a:lnTo>
                  <a:lnTo>
                    <a:pt x="99094" y="179910"/>
                  </a:lnTo>
                  <a:lnTo>
                    <a:pt x="95028" y="182266"/>
                  </a:lnTo>
                  <a:lnTo>
                    <a:pt x="90870" y="184018"/>
                  </a:lnTo>
                  <a:lnTo>
                    <a:pt x="84562" y="188266"/>
                  </a:lnTo>
                  <a:lnTo>
                    <a:pt x="76113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ARTInkShape-65">
              <a:extLst>
                <a:ext uri="{FF2B5EF4-FFF2-40B4-BE49-F238E27FC236}">
                  <a16:creationId xmlns:a16="http://schemas.microsoft.com/office/drawing/2014/main" id="{E6189B7F-F6D9-4FC8-85FB-3ECD34EE92D0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7434263" y="1447800"/>
              <a:ext cx="164989" cy="222251"/>
            </a:xfrm>
            <a:custGeom>
              <a:avLst/>
              <a:gdLst/>
              <a:ahLst/>
              <a:cxnLst/>
              <a:rect l="0" t="0" r="0" b="0"/>
              <a:pathLst>
                <a:path w="164989" h="2222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6394" y="11260"/>
                  </a:lnTo>
                  <a:lnTo>
                    <a:pt x="66863" y="12416"/>
                  </a:lnTo>
                  <a:lnTo>
                    <a:pt x="75813" y="16337"/>
                  </a:lnTo>
                  <a:lnTo>
                    <a:pt x="84494" y="21372"/>
                  </a:lnTo>
                  <a:lnTo>
                    <a:pt x="123993" y="34081"/>
                  </a:lnTo>
                  <a:lnTo>
                    <a:pt x="129191" y="38195"/>
                  </a:lnTo>
                  <a:lnTo>
                    <a:pt x="130578" y="40280"/>
                  </a:lnTo>
                  <a:lnTo>
                    <a:pt x="149780" y="54332"/>
                  </a:lnTo>
                  <a:lnTo>
                    <a:pt x="158650" y="58475"/>
                  </a:lnTo>
                  <a:lnTo>
                    <a:pt x="160800" y="60150"/>
                  </a:lnTo>
                  <a:lnTo>
                    <a:pt x="163189" y="63893"/>
                  </a:lnTo>
                  <a:lnTo>
                    <a:pt x="164722" y="72044"/>
                  </a:lnTo>
                  <a:lnTo>
                    <a:pt x="164988" y="78340"/>
                  </a:lnTo>
                  <a:lnTo>
                    <a:pt x="163169" y="82560"/>
                  </a:lnTo>
                  <a:lnTo>
                    <a:pt x="132105" y="121807"/>
                  </a:lnTo>
                  <a:lnTo>
                    <a:pt x="86883" y="156454"/>
                  </a:lnTo>
                  <a:lnTo>
                    <a:pt x="81418" y="160787"/>
                  </a:lnTo>
                  <a:lnTo>
                    <a:pt x="78519" y="165065"/>
                  </a:lnTo>
                  <a:lnTo>
                    <a:pt x="76525" y="169318"/>
                  </a:lnTo>
                  <a:lnTo>
                    <a:pt x="67497" y="179915"/>
                  </a:lnTo>
                  <a:lnTo>
                    <a:pt x="66870" y="182032"/>
                  </a:lnTo>
                  <a:lnTo>
                    <a:pt x="67157" y="184149"/>
                  </a:lnTo>
                  <a:lnTo>
                    <a:pt x="75580" y="202655"/>
                  </a:lnTo>
                  <a:lnTo>
                    <a:pt x="75924" y="206015"/>
                  </a:lnTo>
                  <a:lnTo>
                    <a:pt x="79840" y="209860"/>
                  </a:lnTo>
                  <a:lnTo>
                    <a:pt x="84873" y="213921"/>
                  </a:lnTo>
                  <a:lnTo>
                    <a:pt x="8890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Shape-66">
              <a:extLst>
                <a:ext uri="{FF2B5EF4-FFF2-40B4-BE49-F238E27FC236}">
                  <a16:creationId xmlns:a16="http://schemas.microsoft.com/office/drawing/2014/main" id="{58B9A144-FAEB-4CE7-85C0-4A469A72D43A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7497763" y="1866900"/>
              <a:ext cx="12701" cy="19051"/>
            </a:xfrm>
            <a:custGeom>
              <a:avLst/>
              <a:gdLst/>
              <a:ahLst/>
              <a:cxnLst/>
              <a:rect l="0" t="0" r="0" b="0"/>
              <a:pathLst>
                <a:path w="12701" h="19051">
                  <a:moveTo>
                    <a:pt x="12700" y="0"/>
                  </a:moveTo>
                  <a:lnTo>
                    <a:pt x="12700" y="0"/>
                  </a:lnTo>
                  <a:lnTo>
                    <a:pt x="6427" y="6272"/>
                  </a:lnTo>
                  <a:lnTo>
                    <a:pt x="3002" y="6327"/>
                  </a:lnTo>
                  <a:lnTo>
                    <a:pt x="2001" y="7040"/>
                  </a:lnTo>
                  <a:lnTo>
                    <a:pt x="1334" y="8221"/>
                  </a:lnTo>
                  <a:lnTo>
                    <a:pt x="175" y="12816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MARTInkShape-67">
            <a:extLst>
              <a:ext uri="{FF2B5EF4-FFF2-40B4-BE49-F238E27FC236}">
                <a16:creationId xmlns:a16="http://schemas.microsoft.com/office/drawing/2014/main" id="{B5F56676-AF4F-4D84-AFB2-F17707ADA77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62237" y="1993909"/>
            <a:ext cx="120338" cy="101566"/>
          </a:xfrm>
          <a:custGeom>
            <a:avLst/>
            <a:gdLst/>
            <a:ahLst/>
            <a:cxnLst/>
            <a:rect l="0" t="0" r="0" b="0"/>
            <a:pathLst>
              <a:path w="120338" h="101566">
                <a:moveTo>
                  <a:pt x="50776" y="44441"/>
                </a:moveTo>
                <a:lnTo>
                  <a:pt x="50776" y="44441"/>
                </a:lnTo>
                <a:lnTo>
                  <a:pt x="41132" y="44441"/>
                </a:lnTo>
                <a:lnTo>
                  <a:pt x="40113" y="43735"/>
                </a:lnTo>
                <a:lnTo>
                  <a:pt x="39434" y="42560"/>
                </a:lnTo>
                <a:lnTo>
                  <a:pt x="38981" y="41070"/>
                </a:lnTo>
                <a:lnTo>
                  <a:pt x="37974" y="40783"/>
                </a:lnTo>
                <a:lnTo>
                  <a:pt x="26543" y="44257"/>
                </a:lnTo>
                <a:lnTo>
                  <a:pt x="15946" y="44436"/>
                </a:lnTo>
                <a:lnTo>
                  <a:pt x="14856" y="45143"/>
                </a:lnTo>
                <a:lnTo>
                  <a:pt x="14129" y="46320"/>
                </a:lnTo>
                <a:lnTo>
                  <a:pt x="13645" y="47811"/>
                </a:lnTo>
                <a:lnTo>
                  <a:pt x="12616" y="48804"/>
                </a:lnTo>
                <a:lnTo>
                  <a:pt x="9592" y="49908"/>
                </a:lnTo>
                <a:lnTo>
                  <a:pt x="8503" y="50908"/>
                </a:lnTo>
                <a:lnTo>
                  <a:pt x="620" y="63419"/>
                </a:lnTo>
                <a:lnTo>
                  <a:pt x="0" y="75016"/>
                </a:lnTo>
                <a:lnTo>
                  <a:pt x="5445" y="81555"/>
                </a:lnTo>
                <a:lnTo>
                  <a:pt x="6065" y="85620"/>
                </a:lnTo>
                <a:lnTo>
                  <a:pt x="6857" y="86710"/>
                </a:lnTo>
                <a:lnTo>
                  <a:pt x="8091" y="87437"/>
                </a:lnTo>
                <a:lnTo>
                  <a:pt x="12407" y="88806"/>
                </a:lnTo>
                <a:lnTo>
                  <a:pt x="18119" y="88884"/>
                </a:lnTo>
                <a:lnTo>
                  <a:pt x="40218" y="67692"/>
                </a:lnTo>
                <a:lnTo>
                  <a:pt x="42555" y="63476"/>
                </a:lnTo>
                <a:lnTo>
                  <a:pt x="44300" y="59251"/>
                </a:lnTo>
                <a:lnTo>
                  <a:pt x="47427" y="55022"/>
                </a:lnTo>
                <a:lnTo>
                  <a:pt x="49287" y="48908"/>
                </a:lnTo>
                <a:lnTo>
                  <a:pt x="50819" y="42193"/>
                </a:lnTo>
                <a:lnTo>
                  <a:pt x="54943" y="33740"/>
                </a:lnTo>
                <a:lnTo>
                  <a:pt x="57040" y="14230"/>
                </a:lnTo>
                <a:lnTo>
                  <a:pt x="52088" y="5986"/>
                </a:lnTo>
                <a:lnTo>
                  <a:pt x="51651" y="3988"/>
                </a:lnTo>
                <a:lnTo>
                  <a:pt x="50653" y="2656"/>
                </a:lnTo>
                <a:lnTo>
                  <a:pt x="49283" y="1767"/>
                </a:lnTo>
                <a:lnTo>
                  <a:pt x="45385" y="342"/>
                </a:lnTo>
                <a:lnTo>
                  <a:pt x="34991" y="0"/>
                </a:lnTo>
                <a:lnTo>
                  <a:pt x="31295" y="1877"/>
                </a:lnTo>
                <a:lnTo>
                  <a:pt x="29322" y="3365"/>
                </a:lnTo>
                <a:lnTo>
                  <a:pt x="27129" y="6900"/>
                </a:lnTo>
                <a:lnTo>
                  <a:pt x="13850" y="39073"/>
                </a:lnTo>
                <a:lnTo>
                  <a:pt x="15079" y="45818"/>
                </a:lnTo>
                <a:lnTo>
                  <a:pt x="17856" y="57549"/>
                </a:lnTo>
                <a:lnTo>
                  <a:pt x="19211" y="65084"/>
                </a:lnTo>
                <a:lnTo>
                  <a:pt x="23941" y="73292"/>
                </a:lnTo>
                <a:lnTo>
                  <a:pt x="30516" y="80192"/>
                </a:lnTo>
                <a:lnTo>
                  <a:pt x="40383" y="86000"/>
                </a:lnTo>
                <a:lnTo>
                  <a:pt x="48794" y="88034"/>
                </a:lnTo>
                <a:lnTo>
                  <a:pt x="68005" y="88778"/>
                </a:lnTo>
                <a:lnTo>
                  <a:pt x="74426" y="86959"/>
                </a:lnTo>
                <a:lnTo>
                  <a:pt x="79631" y="84505"/>
                </a:lnTo>
                <a:lnTo>
                  <a:pt x="94261" y="79429"/>
                </a:lnTo>
                <a:lnTo>
                  <a:pt x="102779" y="73779"/>
                </a:lnTo>
                <a:lnTo>
                  <a:pt x="105638" y="69710"/>
                </a:lnTo>
                <a:lnTo>
                  <a:pt x="119654" y="36672"/>
                </a:lnTo>
                <a:lnTo>
                  <a:pt x="120337" y="26460"/>
                </a:lnTo>
                <a:lnTo>
                  <a:pt x="119728" y="23987"/>
                </a:lnTo>
                <a:lnTo>
                  <a:pt x="118616" y="22338"/>
                </a:lnTo>
                <a:lnTo>
                  <a:pt x="117169" y="21239"/>
                </a:lnTo>
                <a:lnTo>
                  <a:pt x="115561" y="18137"/>
                </a:lnTo>
                <a:lnTo>
                  <a:pt x="115133" y="16321"/>
                </a:lnTo>
                <a:lnTo>
                  <a:pt x="108883" y="7542"/>
                </a:lnTo>
                <a:lnTo>
                  <a:pt x="106470" y="6875"/>
                </a:lnTo>
                <a:lnTo>
                  <a:pt x="104838" y="6697"/>
                </a:lnTo>
                <a:lnTo>
                  <a:pt x="103751" y="5873"/>
                </a:lnTo>
                <a:lnTo>
                  <a:pt x="102542" y="3076"/>
                </a:lnTo>
                <a:lnTo>
                  <a:pt x="101514" y="2047"/>
                </a:lnTo>
                <a:lnTo>
                  <a:pt x="98491" y="905"/>
                </a:lnTo>
                <a:lnTo>
                  <a:pt x="96697" y="1306"/>
                </a:lnTo>
                <a:lnTo>
                  <a:pt x="90801" y="5241"/>
                </a:lnTo>
                <a:lnTo>
                  <a:pt x="66176" y="29768"/>
                </a:lnTo>
                <a:lnTo>
                  <a:pt x="47263" y="61303"/>
                </a:lnTo>
                <a:lnTo>
                  <a:pt x="43969" y="79768"/>
                </a:lnTo>
                <a:lnTo>
                  <a:pt x="41165" y="84366"/>
                </a:lnTo>
                <a:lnTo>
                  <a:pt x="40841" y="86580"/>
                </a:lnTo>
                <a:lnTo>
                  <a:pt x="41330" y="88761"/>
                </a:lnTo>
                <a:lnTo>
                  <a:pt x="43814" y="93961"/>
                </a:lnTo>
                <a:lnTo>
                  <a:pt x="44244" y="98233"/>
                </a:lnTo>
                <a:lnTo>
                  <a:pt x="45010" y="99352"/>
                </a:lnTo>
                <a:lnTo>
                  <a:pt x="46226" y="100098"/>
                </a:lnTo>
                <a:lnTo>
                  <a:pt x="51309" y="101149"/>
                </a:lnTo>
                <a:lnTo>
                  <a:pt x="60156" y="101565"/>
                </a:lnTo>
                <a:lnTo>
                  <a:pt x="61262" y="100868"/>
                </a:lnTo>
                <a:lnTo>
                  <a:pt x="62000" y="99698"/>
                </a:lnTo>
                <a:lnTo>
                  <a:pt x="62492" y="98213"/>
                </a:lnTo>
                <a:lnTo>
                  <a:pt x="63525" y="97222"/>
                </a:lnTo>
                <a:lnTo>
                  <a:pt x="70253" y="93751"/>
                </a:lnTo>
                <a:lnTo>
                  <a:pt x="78377" y="86480"/>
                </a:lnTo>
                <a:lnTo>
                  <a:pt x="80682" y="82410"/>
                </a:lnTo>
                <a:lnTo>
                  <a:pt x="82412" y="78250"/>
                </a:lnTo>
                <a:lnTo>
                  <a:pt x="86647" y="71940"/>
                </a:lnTo>
                <a:lnTo>
                  <a:pt x="88215" y="65602"/>
                </a:lnTo>
                <a:lnTo>
                  <a:pt x="88850" y="54142"/>
                </a:lnTo>
                <a:lnTo>
                  <a:pt x="88153" y="53025"/>
                </a:lnTo>
                <a:lnTo>
                  <a:pt x="86983" y="52280"/>
                </a:lnTo>
                <a:lnTo>
                  <a:pt x="83406" y="51085"/>
                </a:lnTo>
                <a:lnTo>
                  <a:pt x="75734" y="55856"/>
                </a:lnTo>
                <a:lnTo>
                  <a:pt x="64251" y="60258"/>
                </a:lnTo>
                <a:lnTo>
                  <a:pt x="61876" y="62041"/>
                </a:lnTo>
                <a:lnTo>
                  <a:pt x="38076" y="8889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SMARTInkShape-Group12">
            <a:extLst>
              <a:ext uri="{FF2B5EF4-FFF2-40B4-BE49-F238E27FC236}">
                <a16:creationId xmlns:a16="http://schemas.microsoft.com/office/drawing/2014/main" id="{7677988D-9F82-483E-9D74-44D3B124A16A}"/>
              </a:ext>
            </a:extLst>
          </p:cNvPr>
          <p:cNvGrpSpPr/>
          <p:nvPr/>
        </p:nvGrpSpPr>
        <p:grpSpPr>
          <a:xfrm>
            <a:off x="3008398" y="2070100"/>
            <a:ext cx="1104816" cy="355601"/>
            <a:chOff x="3008398" y="2070100"/>
            <a:chExt cx="1104816" cy="355601"/>
          </a:xfrm>
        </p:grpSpPr>
        <p:sp>
          <p:nvSpPr>
            <p:cNvPr id="79" name="SMARTInkShape-68">
              <a:extLst>
                <a:ext uri="{FF2B5EF4-FFF2-40B4-BE49-F238E27FC236}">
                  <a16:creationId xmlns:a16="http://schemas.microsoft.com/office/drawing/2014/main" id="{489B9BD1-1827-4C83-B57D-B2A264708FEE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3008398" y="2197110"/>
              <a:ext cx="126908" cy="228591"/>
            </a:xfrm>
            <a:custGeom>
              <a:avLst/>
              <a:gdLst/>
              <a:ahLst/>
              <a:cxnLst/>
              <a:rect l="0" t="0" r="0" b="0"/>
              <a:pathLst>
                <a:path w="126908" h="228591">
                  <a:moveTo>
                    <a:pt x="101515" y="50790"/>
                  </a:moveTo>
                  <a:lnTo>
                    <a:pt x="101515" y="50790"/>
                  </a:lnTo>
                  <a:lnTo>
                    <a:pt x="91375" y="51496"/>
                  </a:lnTo>
                  <a:lnTo>
                    <a:pt x="48702" y="68334"/>
                  </a:lnTo>
                  <a:lnTo>
                    <a:pt x="40789" y="73549"/>
                  </a:lnTo>
                  <a:lnTo>
                    <a:pt x="31794" y="77550"/>
                  </a:lnTo>
                  <a:lnTo>
                    <a:pt x="27489" y="80322"/>
                  </a:lnTo>
                  <a:lnTo>
                    <a:pt x="21098" y="82588"/>
                  </a:lnTo>
                  <a:lnTo>
                    <a:pt x="16855" y="85619"/>
                  </a:lnTo>
                  <a:lnTo>
                    <a:pt x="14499" y="89318"/>
                  </a:lnTo>
                  <a:lnTo>
                    <a:pt x="1369" y="132461"/>
                  </a:lnTo>
                  <a:lnTo>
                    <a:pt x="0" y="165018"/>
                  </a:lnTo>
                  <a:lnTo>
                    <a:pt x="5389" y="181811"/>
                  </a:lnTo>
                  <a:lnTo>
                    <a:pt x="15026" y="192774"/>
                  </a:lnTo>
                  <a:lnTo>
                    <a:pt x="19095" y="195033"/>
                  </a:lnTo>
                  <a:lnTo>
                    <a:pt x="21168" y="195635"/>
                  </a:lnTo>
                  <a:lnTo>
                    <a:pt x="23256" y="195331"/>
                  </a:lnTo>
                  <a:lnTo>
                    <a:pt x="27457" y="193112"/>
                  </a:lnTo>
                  <a:lnTo>
                    <a:pt x="52962" y="172118"/>
                  </a:lnTo>
                  <a:lnTo>
                    <a:pt x="77271" y="128865"/>
                  </a:lnTo>
                  <a:lnTo>
                    <a:pt x="87214" y="102666"/>
                  </a:lnTo>
                  <a:lnTo>
                    <a:pt x="100153" y="79408"/>
                  </a:lnTo>
                  <a:lnTo>
                    <a:pt x="118648" y="31989"/>
                  </a:lnTo>
                  <a:lnTo>
                    <a:pt x="120418" y="24089"/>
                  </a:lnTo>
                  <a:lnTo>
                    <a:pt x="125422" y="13269"/>
                  </a:lnTo>
                  <a:lnTo>
                    <a:pt x="126907" y="103"/>
                  </a:lnTo>
                  <a:lnTo>
                    <a:pt x="121446" y="0"/>
                  </a:lnTo>
                  <a:lnTo>
                    <a:pt x="98503" y="44143"/>
                  </a:lnTo>
                  <a:lnTo>
                    <a:pt x="81484" y="84896"/>
                  </a:lnTo>
                  <a:lnTo>
                    <a:pt x="68032" y="127022"/>
                  </a:lnTo>
                  <a:lnTo>
                    <a:pt x="60314" y="150518"/>
                  </a:lnTo>
                  <a:lnTo>
                    <a:pt x="51787" y="193359"/>
                  </a:lnTo>
                  <a:lnTo>
                    <a:pt x="54403" y="207019"/>
                  </a:lnTo>
                  <a:lnTo>
                    <a:pt x="63415" y="22859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MARTInkShape-69">
              <a:extLst>
                <a:ext uri="{FF2B5EF4-FFF2-40B4-BE49-F238E27FC236}">
                  <a16:creationId xmlns:a16="http://schemas.microsoft.com/office/drawing/2014/main" id="{2C0BE4E0-113D-4218-9ACF-BAE93D950367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3243263" y="2241550"/>
              <a:ext cx="44451" cy="127001"/>
            </a:xfrm>
            <a:custGeom>
              <a:avLst/>
              <a:gdLst/>
              <a:ahLst/>
              <a:cxnLst/>
              <a:rect l="0" t="0" r="0" b="0"/>
              <a:pathLst>
                <a:path w="44451" h="127001">
                  <a:moveTo>
                    <a:pt x="0" y="127000"/>
                  </a:moveTo>
                  <a:lnTo>
                    <a:pt x="0" y="127000"/>
                  </a:lnTo>
                  <a:lnTo>
                    <a:pt x="0" y="117540"/>
                  </a:lnTo>
                  <a:lnTo>
                    <a:pt x="1881" y="113859"/>
                  </a:lnTo>
                  <a:lnTo>
                    <a:pt x="4363" y="109871"/>
                  </a:lnTo>
                  <a:lnTo>
                    <a:pt x="19480" y="63450"/>
                  </a:lnTo>
                  <a:lnTo>
                    <a:pt x="36229" y="25399"/>
                  </a:lnTo>
                  <a:lnTo>
                    <a:pt x="39427" y="12700"/>
                  </a:lnTo>
                  <a:lnTo>
                    <a:pt x="44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ARTInkShape-70">
              <a:extLst>
                <a:ext uri="{FF2B5EF4-FFF2-40B4-BE49-F238E27FC236}">
                  <a16:creationId xmlns:a16="http://schemas.microsoft.com/office/drawing/2014/main" id="{9CEF052D-2625-4824-9497-E8C394D06BBB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3319463" y="2197100"/>
              <a:ext cx="82551" cy="19051"/>
            </a:xfrm>
            <a:custGeom>
              <a:avLst/>
              <a:gdLst/>
              <a:ahLst/>
              <a:cxnLst/>
              <a:rect l="0" t="0" r="0" b="0"/>
              <a:pathLst>
                <a:path w="82551" h="19051">
                  <a:moveTo>
                    <a:pt x="0" y="0"/>
                  </a:moveTo>
                  <a:lnTo>
                    <a:pt x="0" y="0"/>
                  </a:lnTo>
                  <a:lnTo>
                    <a:pt x="27601" y="0"/>
                  </a:lnTo>
                  <a:lnTo>
                    <a:pt x="54860" y="6881"/>
                  </a:lnTo>
                  <a:lnTo>
                    <a:pt x="63465" y="11342"/>
                  </a:lnTo>
                  <a:lnTo>
                    <a:pt x="74078" y="13227"/>
                  </a:lnTo>
                  <a:lnTo>
                    <a:pt x="8255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ARTInkShape-71">
              <a:extLst>
                <a:ext uri="{FF2B5EF4-FFF2-40B4-BE49-F238E27FC236}">
                  <a16:creationId xmlns:a16="http://schemas.microsoft.com/office/drawing/2014/main" id="{23226943-2576-4621-A3EF-C7E070B0DA4A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3503613" y="2292350"/>
              <a:ext cx="6351" cy="63501"/>
            </a:xfrm>
            <a:custGeom>
              <a:avLst/>
              <a:gdLst/>
              <a:ahLst/>
              <a:cxnLst/>
              <a:rect l="0" t="0" r="0" b="0"/>
              <a:pathLst>
                <a:path w="6351" h="6350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4364" y="11245"/>
                  </a:lnTo>
                  <a:lnTo>
                    <a:pt x="5761" y="17130"/>
                  </a:lnTo>
                  <a:lnTo>
                    <a:pt x="6350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ARTInkShape-72">
              <a:extLst>
                <a:ext uri="{FF2B5EF4-FFF2-40B4-BE49-F238E27FC236}">
                  <a16:creationId xmlns:a16="http://schemas.microsoft.com/office/drawing/2014/main" id="{A9F21C8E-EEE5-4F83-899D-7FF7E6BF6E89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3598863" y="2076450"/>
              <a:ext cx="19051" cy="50801"/>
            </a:xfrm>
            <a:custGeom>
              <a:avLst/>
              <a:gdLst/>
              <a:ahLst/>
              <a:cxnLst/>
              <a:rect l="0" t="0" r="0" b="0"/>
              <a:pathLst>
                <a:path w="19051" h="50801">
                  <a:moveTo>
                    <a:pt x="0" y="0"/>
                  </a:moveTo>
                  <a:lnTo>
                    <a:pt x="0" y="0"/>
                  </a:lnTo>
                  <a:lnTo>
                    <a:pt x="0" y="8838"/>
                  </a:lnTo>
                  <a:lnTo>
                    <a:pt x="1881" y="12865"/>
                  </a:lnTo>
                  <a:lnTo>
                    <a:pt x="4364" y="17007"/>
                  </a:lnTo>
                  <a:lnTo>
                    <a:pt x="5761" y="24011"/>
                  </a:lnTo>
                  <a:lnTo>
                    <a:pt x="6881" y="34004"/>
                  </a:lnTo>
                  <a:lnTo>
                    <a:pt x="11367" y="41747"/>
                  </a:lnTo>
                  <a:lnTo>
                    <a:pt x="1905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MARTInkShape-73">
              <a:extLst>
                <a:ext uri="{FF2B5EF4-FFF2-40B4-BE49-F238E27FC236}">
                  <a16:creationId xmlns:a16="http://schemas.microsoft.com/office/drawing/2014/main" id="{C2BFCAB2-A910-4BCB-8E21-F8DF241398C0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3725863" y="2171700"/>
              <a:ext cx="44451" cy="196851"/>
            </a:xfrm>
            <a:custGeom>
              <a:avLst/>
              <a:gdLst/>
              <a:ahLst/>
              <a:cxnLst/>
              <a:rect l="0" t="0" r="0" b="0"/>
              <a:pathLst>
                <a:path w="44451" h="196851">
                  <a:moveTo>
                    <a:pt x="44450" y="0"/>
                  </a:moveTo>
                  <a:lnTo>
                    <a:pt x="44450" y="0"/>
                  </a:lnTo>
                  <a:lnTo>
                    <a:pt x="44450" y="45187"/>
                  </a:lnTo>
                  <a:lnTo>
                    <a:pt x="42568" y="63718"/>
                  </a:lnTo>
                  <a:lnTo>
                    <a:pt x="29523" y="111334"/>
                  </a:lnTo>
                  <a:lnTo>
                    <a:pt x="15515" y="157871"/>
                  </a:lnTo>
                  <a:lnTo>
                    <a:pt x="12123" y="173385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MARTInkShape-74">
              <a:extLst>
                <a:ext uri="{FF2B5EF4-FFF2-40B4-BE49-F238E27FC236}">
                  <a16:creationId xmlns:a16="http://schemas.microsoft.com/office/drawing/2014/main" id="{8C648483-DDA3-4013-A89C-DB256447F5C1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3630613" y="2216150"/>
              <a:ext cx="215901" cy="24500"/>
            </a:xfrm>
            <a:custGeom>
              <a:avLst/>
              <a:gdLst/>
              <a:ahLst/>
              <a:cxnLst/>
              <a:rect l="0" t="0" r="0" b="0"/>
              <a:pathLst>
                <a:path w="215901" h="24500">
                  <a:moveTo>
                    <a:pt x="0" y="0"/>
                  </a:moveTo>
                  <a:lnTo>
                    <a:pt x="0" y="0"/>
                  </a:lnTo>
                  <a:lnTo>
                    <a:pt x="33224" y="14927"/>
                  </a:lnTo>
                  <a:lnTo>
                    <a:pt x="76286" y="23173"/>
                  </a:lnTo>
                  <a:lnTo>
                    <a:pt x="118671" y="24499"/>
                  </a:lnTo>
                  <a:lnTo>
                    <a:pt x="162940" y="18916"/>
                  </a:lnTo>
                  <a:lnTo>
                    <a:pt x="21590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ARTInkShape-75">
              <a:extLst>
                <a:ext uri="{FF2B5EF4-FFF2-40B4-BE49-F238E27FC236}">
                  <a16:creationId xmlns:a16="http://schemas.microsoft.com/office/drawing/2014/main" id="{FCED38EA-5AF0-4598-8CB1-EB349F5B0AD4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3910023" y="2070100"/>
              <a:ext cx="146041" cy="298451"/>
            </a:xfrm>
            <a:custGeom>
              <a:avLst/>
              <a:gdLst/>
              <a:ahLst/>
              <a:cxnLst/>
              <a:rect l="0" t="0" r="0" b="0"/>
              <a:pathLst>
                <a:path w="146041" h="298451">
                  <a:moveTo>
                    <a:pt x="107940" y="0"/>
                  </a:moveTo>
                  <a:lnTo>
                    <a:pt x="107940" y="0"/>
                  </a:lnTo>
                  <a:lnTo>
                    <a:pt x="104568" y="0"/>
                  </a:lnTo>
                  <a:lnTo>
                    <a:pt x="101032" y="1882"/>
                  </a:lnTo>
                  <a:lnTo>
                    <a:pt x="99101" y="3371"/>
                  </a:lnTo>
                  <a:lnTo>
                    <a:pt x="96956" y="6908"/>
                  </a:lnTo>
                  <a:lnTo>
                    <a:pt x="95296" y="10831"/>
                  </a:lnTo>
                  <a:lnTo>
                    <a:pt x="67947" y="52848"/>
                  </a:lnTo>
                  <a:lnTo>
                    <a:pt x="43466" y="95370"/>
                  </a:lnTo>
                  <a:lnTo>
                    <a:pt x="17447" y="139001"/>
                  </a:lnTo>
                  <a:lnTo>
                    <a:pt x="3044" y="166970"/>
                  </a:lnTo>
                  <a:lnTo>
                    <a:pt x="25" y="198854"/>
                  </a:lnTo>
                  <a:lnTo>
                    <a:pt x="0" y="205283"/>
                  </a:lnTo>
                  <a:lnTo>
                    <a:pt x="702" y="206706"/>
                  </a:lnTo>
                  <a:lnTo>
                    <a:pt x="1876" y="207654"/>
                  </a:lnTo>
                  <a:lnTo>
                    <a:pt x="3364" y="208286"/>
                  </a:lnTo>
                  <a:lnTo>
                    <a:pt x="4356" y="209413"/>
                  </a:lnTo>
                  <a:lnTo>
                    <a:pt x="5458" y="212546"/>
                  </a:lnTo>
                  <a:lnTo>
                    <a:pt x="7163" y="213664"/>
                  </a:lnTo>
                  <a:lnTo>
                    <a:pt x="17197" y="215606"/>
                  </a:lnTo>
                  <a:lnTo>
                    <a:pt x="20102" y="213888"/>
                  </a:lnTo>
                  <a:lnTo>
                    <a:pt x="21865" y="212442"/>
                  </a:lnTo>
                  <a:lnTo>
                    <a:pt x="27586" y="210835"/>
                  </a:lnTo>
                  <a:lnTo>
                    <a:pt x="41776" y="209014"/>
                  </a:lnTo>
                  <a:lnTo>
                    <a:pt x="49216" y="205236"/>
                  </a:lnTo>
                  <a:lnTo>
                    <a:pt x="68073" y="200097"/>
                  </a:lnTo>
                  <a:lnTo>
                    <a:pt x="82028" y="192252"/>
                  </a:lnTo>
                  <a:lnTo>
                    <a:pt x="100221" y="190654"/>
                  </a:lnTo>
                  <a:lnTo>
                    <a:pt x="102794" y="190603"/>
                  </a:lnTo>
                  <a:lnTo>
                    <a:pt x="107534" y="192427"/>
                  </a:lnTo>
                  <a:lnTo>
                    <a:pt x="129099" y="211700"/>
                  </a:lnTo>
                  <a:lnTo>
                    <a:pt x="131455" y="217796"/>
                  </a:lnTo>
                  <a:lnTo>
                    <a:pt x="139493" y="263886"/>
                  </a:lnTo>
                  <a:lnTo>
                    <a:pt x="139682" y="287550"/>
                  </a:lnTo>
                  <a:lnTo>
                    <a:pt x="141568" y="291960"/>
                  </a:lnTo>
                  <a:lnTo>
                    <a:pt x="146040" y="298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ARTInkShape-76">
              <a:extLst>
                <a:ext uri="{FF2B5EF4-FFF2-40B4-BE49-F238E27FC236}">
                  <a16:creationId xmlns:a16="http://schemas.microsoft.com/office/drawing/2014/main" id="{5C94D84B-8C84-46B1-9E33-1AAC267E92B3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4107745" y="2311400"/>
              <a:ext cx="5469" cy="6351"/>
            </a:xfrm>
            <a:custGeom>
              <a:avLst/>
              <a:gdLst/>
              <a:ahLst/>
              <a:cxnLst/>
              <a:rect l="0" t="0" r="0" b="0"/>
              <a:pathLst>
                <a:path w="5469" h="6351">
                  <a:moveTo>
                    <a:pt x="5468" y="0"/>
                  </a:moveTo>
                  <a:lnTo>
                    <a:pt x="5468" y="0"/>
                  </a:lnTo>
                  <a:lnTo>
                    <a:pt x="0" y="0"/>
                  </a:lnTo>
                  <a:lnTo>
                    <a:pt x="5468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SMARTInkShape-77">
            <a:extLst>
              <a:ext uri="{FF2B5EF4-FFF2-40B4-BE49-F238E27FC236}">
                <a16:creationId xmlns:a16="http://schemas.microsoft.com/office/drawing/2014/main" id="{460D0D0B-0706-4CB3-8E69-6EEA88B4217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75023" y="2978414"/>
            <a:ext cx="139591" cy="101337"/>
          </a:xfrm>
          <a:custGeom>
            <a:avLst/>
            <a:gdLst/>
            <a:ahLst/>
            <a:cxnLst/>
            <a:rect l="0" t="0" r="0" b="0"/>
            <a:pathLst>
              <a:path w="139591" h="101337">
                <a:moveTo>
                  <a:pt x="57040" y="101336"/>
                </a:moveTo>
                <a:lnTo>
                  <a:pt x="57040" y="101336"/>
                </a:lnTo>
                <a:lnTo>
                  <a:pt x="50951" y="101336"/>
                </a:lnTo>
                <a:lnTo>
                  <a:pt x="50767" y="97965"/>
                </a:lnTo>
                <a:lnTo>
                  <a:pt x="50035" y="96972"/>
                </a:lnTo>
                <a:lnTo>
                  <a:pt x="47341" y="95869"/>
                </a:lnTo>
                <a:lnTo>
                  <a:pt x="46341" y="94869"/>
                </a:lnTo>
                <a:lnTo>
                  <a:pt x="44363" y="88720"/>
                </a:lnTo>
                <a:lnTo>
                  <a:pt x="44340" y="70494"/>
                </a:lnTo>
                <a:lnTo>
                  <a:pt x="45045" y="70191"/>
                </a:lnTo>
                <a:lnTo>
                  <a:pt x="47710" y="69855"/>
                </a:lnTo>
                <a:lnTo>
                  <a:pt x="48703" y="69060"/>
                </a:lnTo>
                <a:lnTo>
                  <a:pt x="50428" y="64142"/>
                </a:lnTo>
                <a:lnTo>
                  <a:pt x="50683" y="48333"/>
                </a:lnTo>
                <a:lnTo>
                  <a:pt x="52568" y="44148"/>
                </a:lnTo>
                <a:lnTo>
                  <a:pt x="55052" y="39936"/>
                </a:lnTo>
                <a:lnTo>
                  <a:pt x="56778" y="32738"/>
                </a:lnTo>
                <a:lnTo>
                  <a:pt x="57039" y="7077"/>
                </a:lnTo>
                <a:lnTo>
                  <a:pt x="56334" y="6747"/>
                </a:lnTo>
                <a:lnTo>
                  <a:pt x="51572" y="6173"/>
                </a:lnTo>
                <a:lnTo>
                  <a:pt x="44624" y="0"/>
                </a:lnTo>
                <a:lnTo>
                  <a:pt x="30059" y="5227"/>
                </a:lnTo>
                <a:lnTo>
                  <a:pt x="25528" y="9467"/>
                </a:lnTo>
                <a:lnTo>
                  <a:pt x="2714" y="41447"/>
                </a:lnTo>
                <a:lnTo>
                  <a:pt x="1145" y="46026"/>
                </a:lnTo>
                <a:lnTo>
                  <a:pt x="0" y="61075"/>
                </a:lnTo>
                <a:lnTo>
                  <a:pt x="1820" y="64157"/>
                </a:lnTo>
                <a:lnTo>
                  <a:pt x="4275" y="67879"/>
                </a:lnTo>
                <a:lnTo>
                  <a:pt x="5366" y="71885"/>
                </a:lnTo>
                <a:lnTo>
                  <a:pt x="6363" y="73235"/>
                </a:lnTo>
                <a:lnTo>
                  <a:pt x="7733" y="74135"/>
                </a:lnTo>
                <a:lnTo>
                  <a:pt x="11136" y="75841"/>
                </a:lnTo>
                <a:lnTo>
                  <a:pt x="17019" y="80063"/>
                </a:lnTo>
                <a:lnTo>
                  <a:pt x="23231" y="81627"/>
                </a:lnTo>
                <a:lnTo>
                  <a:pt x="27432" y="81993"/>
                </a:lnTo>
                <a:lnTo>
                  <a:pt x="31651" y="84037"/>
                </a:lnTo>
                <a:lnTo>
                  <a:pt x="35878" y="86592"/>
                </a:lnTo>
                <a:lnTo>
                  <a:pt x="43086" y="88367"/>
                </a:lnTo>
                <a:lnTo>
                  <a:pt x="47339" y="88556"/>
                </a:lnTo>
                <a:lnTo>
                  <a:pt x="51082" y="86719"/>
                </a:lnTo>
                <a:lnTo>
                  <a:pt x="53068" y="85241"/>
                </a:lnTo>
                <a:lnTo>
                  <a:pt x="69036" y="81753"/>
                </a:lnTo>
                <a:lnTo>
                  <a:pt x="74391" y="77973"/>
                </a:lnTo>
                <a:lnTo>
                  <a:pt x="78392" y="76841"/>
                </a:lnTo>
                <a:lnTo>
                  <a:pt x="79741" y="75834"/>
                </a:lnTo>
                <a:lnTo>
                  <a:pt x="80641" y="74457"/>
                </a:lnTo>
                <a:lnTo>
                  <a:pt x="82346" y="71045"/>
                </a:lnTo>
                <a:lnTo>
                  <a:pt x="93964" y="58115"/>
                </a:lnTo>
                <a:lnTo>
                  <a:pt x="94617" y="55551"/>
                </a:lnTo>
                <a:lnTo>
                  <a:pt x="95130" y="45156"/>
                </a:lnTo>
                <a:lnTo>
                  <a:pt x="94428" y="44832"/>
                </a:lnTo>
                <a:lnTo>
                  <a:pt x="91766" y="44473"/>
                </a:lnTo>
                <a:lnTo>
                  <a:pt x="90774" y="43672"/>
                </a:lnTo>
                <a:lnTo>
                  <a:pt x="89671" y="40900"/>
                </a:lnTo>
                <a:lnTo>
                  <a:pt x="88672" y="39879"/>
                </a:lnTo>
                <a:lnTo>
                  <a:pt x="85680" y="38744"/>
                </a:lnTo>
                <a:lnTo>
                  <a:pt x="73886" y="37916"/>
                </a:lnTo>
                <a:lnTo>
                  <a:pt x="69701" y="39753"/>
                </a:lnTo>
                <a:lnTo>
                  <a:pt x="64636" y="43310"/>
                </a:lnTo>
                <a:lnTo>
                  <a:pt x="60388" y="43927"/>
                </a:lnTo>
                <a:lnTo>
                  <a:pt x="59272" y="44719"/>
                </a:lnTo>
                <a:lnTo>
                  <a:pt x="58528" y="45952"/>
                </a:lnTo>
                <a:lnTo>
                  <a:pt x="57235" y="50638"/>
                </a:lnTo>
                <a:lnTo>
                  <a:pt x="57127" y="53639"/>
                </a:lnTo>
                <a:lnTo>
                  <a:pt x="57803" y="54721"/>
                </a:lnTo>
                <a:lnTo>
                  <a:pt x="58960" y="55443"/>
                </a:lnTo>
                <a:lnTo>
                  <a:pt x="60436" y="55924"/>
                </a:lnTo>
                <a:lnTo>
                  <a:pt x="78947" y="67409"/>
                </a:lnTo>
                <a:lnTo>
                  <a:pt x="90725" y="69299"/>
                </a:lnTo>
                <a:lnTo>
                  <a:pt x="139590" y="6958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SMARTInkShape-Group14">
            <a:extLst>
              <a:ext uri="{FF2B5EF4-FFF2-40B4-BE49-F238E27FC236}">
                <a16:creationId xmlns:a16="http://schemas.microsoft.com/office/drawing/2014/main" id="{466231D2-E41A-43C9-BA53-396AAF0BD82B}"/>
              </a:ext>
            </a:extLst>
          </p:cNvPr>
          <p:cNvGrpSpPr/>
          <p:nvPr/>
        </p:nvGrpSpPr>
        <p:grpSpPr>
          <a:xfrm>
            <a:off x="3059248" y="2743200"/>
            <a:ext cx="2158866" cy="412614"/>
            <a:chOff x="3059248" y="2743200"/>
            <a:chExt cx="2158866" cy="412614"/>
          </a:xfrm>
        </p:grpSpPr>
        <p:sp>
          <p:nvSpPr>
            <p:cNvPr id="90" name="SMARTInkShape-78">
              <a:extLst>
                <a:ext uri="{FF2B5EF4-FFF2-40B4-BE49-F238E27FC236}">
                  <a16:creationId xmlns:a16="http://schemas.microsoft.com/office/drawing/2014/main" id="{7486B93C-4509-4CFA-A05F-2378C7EFEE53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3059248" y="2844880"/>
              <a:ext cx="260205" cy="260265"/>
            </a:xfrm>
            <a:custGeom>
              <a:avLst/>
              <a:gdLst/>
              <a:ahLst/>
              <a:cxnLst/>
              <a:rect l="0" t="0" r="0" b="0"/>
              <a:pathLst>
                <a:path w="260205" h="260265">
                  <a:moveTo>
                    <a:pt x="164965" y="12620"/>
                  </a:moveTo>
                  <a:lnTo>
                    <a:pt x="164965" y="12620"/>
                  </a:lnTo>
                  <a:lnTo>
                    <a:pt x="155505" y="12620"/>
                  </a:lnTo>
                  <a:lnTo>
                    <a:pt x="151823" y="10739"/>
                  </a:lnTo>
                  <a:lnTo>
                    <a:pt x="147082" y="7153"/>
                  </a:lnTo>
                  <a:lnTo>
                    <a:pt x="141075" y="5739"/>
                  </a:lnTo>
                  <a:lnTo>
                    <a:pt x="135152" y="1958"/>
                  </a:lnTo>
                  <a:lnTo>
                    <a:pt x="128095" y="188"/>
                  </a:lnTo>
                  <a:lnTo>
                    <a:pt x="120487" y="0"/>
                  </a:lnTo>
                  <a:lnTo>
                    <a:pt x="109296" y="3315"/>
                  </a:lnTo>
                  <a:lnTo>
                    <a:pt x="87846" y="20316"/>
                  </a:lnTo>
                  <a:lnTo>
                    <a:pt x="59747" y="51396"/>
                  </a:lnTo>
                  <a:lnTo>
                    <a:pt x="33785" y="94347"/>
                  </a:lnTo>
                  <a:lnTo>
                    <a:pt x="17598" y="133719"/>
                  </a:lnTo>
                  <a:lnTo>
                    <a:pt x="3350" y="166934"/>
                  </a:lnTo>
                  <a:lnTo>
                    <a:pt x="0" y="213117"/>
                  </a:lnTo>
                  <a:lnTo>
                    <a:pt x="3276" y="226230"/>
                  </a:lnTo>
                  <a:lnTo>
                    <a:pt x="10704" y="238233"/>
                  </a:lnTo>
                  <a:lnTo>
                    <a:pt x="17579" y="245196"/>
                  </a:lnTo>
                  <a:lnTo>
                    <a:pt x="35972" y="257425"/>
                  </a:lnTo>
                  <a:lnTo>
                    <a:pt x="51822" y="259895"/>
                  </a:lnTo>
                  <a:lnTo>
                    <a:pt x="97114" y="260264"/>
                  </a:lnTo>
                  <a:lnTo>
                    <a:pt x="109896" y="259562"/>
                  </a:lnTo>
                  <a:lnTo>
                    <a:pt x="139562" y="254312"/>
                  </a:lnTo>
                  <a:lnTo>
                    <a:pt x="148030" y="253389"/>
                  </a:lnTo>
                  <a:lnTo>
                    <a:pt x="173431" y="248174"/>
                  </a:lnTo>
                  <a:lnTo>
                    <a:pt x="186131" y="247043"/>
                  </a:lnTo>
                  <a:lnTo>
                    <a:pt x="207298" y="238755"/>
                  </a:lnTo>
                  <a:lnTo>
                    <a:pt x="221557" y="230356"/>
                  </a:lnTo>
                  <a:lnTo>
                    <a:pt x="226100" y="228630"/>
                  </a:lnTo>
                  <a:lnTo>
                    <a:pt x="233330" y="224398"/>
                  </a:lnTo>
                  <a:lnTo>
                    <a:pt x="243390" y="222125"/>
                  </a:lnTo>
                  <a:lnTo>
                    <a:pt x="253468" y="215393"/>
                  </a:lnTo>
                  <a:lnTo>
                    <a:pt x="259820" y="209817"/>
                  </a:lnTo>
                  <a:lnTo>
                    <a:pt x="260204" y="203391"/>
                  </a:lnTo>
                  <a:lnTo>
                    <a:pt x="256840" y="203200"/>
                  </a:lnTo>
                  <a:lnTo>
                    <a:pt x="253306" y="201274"/>
                  </a:lnTo>
                  <a:lnTo>
                    <a:pt x="241111" y="193663"/>
                  </a:lnTo>
                  <a:lnTo>
                    <a:pt x="228736" y="188966"/>
                  </a:lnTo>
                  <a:lnTo>
                    <a:pt x="226529" y="187334"/>
                  </a:lnTo>
                  <a:lnTo>
                    <a:pt x="220313" y="185521"/>
                  </a:lnTo>
                  <a:lnTo>
                    <a:pt x="213553" y="184009"/>
                  </a:lnTo>
                  <a:lnTo>
                    <a:pt x="205075" y="179897"/>
                  </a:lnTo>
                  <a:lnTo>
                    <a:pt x="186772" y="177205"/>
                  </a:lnTo>
                  <a:lnTo>
                    <a:pt x="177791" y="172732"/>
                  </a:lnTo>
                  <a:lnTo>
                    <a:pt x="167098" y="170844"/>
                  </a:lnTo>
                  <a:lnTo>
                    <a:pt x="158618" y="166379"/>
                  </a:lnTo>
                  <a:lnTo>
                    <a:pt x="156500" y="165926"/>
                  </a:lnTo>
                  <a:lnTo>
                    <a:pt x="145915" y="15867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ARTInkShape-79">
              <a:extLst>
                <a:ext uri="{FF2B5EF4-FFF2-40B4-BE49-F238E27FC236}">
                  <a16:creationId xmlns:a16="http://schemas.microsoft.com/office/drawing/2014/main" id="{3853E44E-19E3-4333-BBD8-2C505009A096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3478854" y="2917647"/>
              <a:ext cx="145320" cy="238167"/>
            </a:xfrm>
            <a:custGeom>
              <a:avLst/>
              <a:gdLst/>
              <a:ahLst/>
              <a:cxnLst/>
              <a:rect l="0" t="0" r="0" b="0"/>
              <a:pathLst>
                <a:path w="145320" h="238167">
                  <a:moveTo>
                    <a:pt x="18409" y="124003"/>
                  </a:moveTo>
                  <a:lnTo>
                    <a:pt x="18409" y="124003"/>
                  </a:lnTo>
                  <a:lnTo>
                    <a:pt x="12941" y="129470"/>
                  </a:lnTo>
                  <a:lnTo>
                    <a:pt x="13353" y="130470"/>
                  </a:lnTo>
                  <a:lnTo>
                    <a:pt x="22236" y="141133"/>
                  </a:lnTo>
                  <a:lnTo>
                    <a:pt x="23637" y="145257"/>
                  </a:lnTo>
                  <a:lnTo>
                    <a:pt x="24717" y="146639"/>
                  </a:lnTo>
                  <a:lnTo>
                    <a:pt x="35524" y="153524"/>
                  </a:lnTo>
                  <a:lnTo>
                    <a:pt x="41746" y="155093"/>
                  </a:lnTo>
                  <a:lnTo>
                    <a:pt x="61998" y="155727"/>
                  </a:lnTo>
                  <a:lnTo>
                    <a:pt x="85379" y="149284"/>
                  </a:lnTo>
                  <a:lnTo>
                    <a:pt x="108513" y="134499"/>
                  </a:lnTo>
                  <a:lnTo>
                    <a:pt x="121770" y="118966"/>
                  </a:lnTo>
                  <a:lnTo>
                    <a:pt x="128553" y="113297"/>
                  </a:lnTo>
                  <a:lnTo>
                    <a:pt x="135632" y="102879"/>
                  </a:lnTo>
                  <a:lnTo>
                    <a:pt x="143884" y="79122"/>
                  </a:lnTo>
                  <a:lnTo>
                    <a:pt x="145319" y="49895"/>
                  </a:lnTo>
                  <a:lnTo>
                    <a:pt x="139933" y="27889"/>
                  </a:lnTo>
                  <a:lnTo>
                    <a:pt x="132576" y="17286"/>
                  </a:lnTo>
                  <a:lnTo>
                    <a:pt x="121459" y="8579"/>
                  </a:lnTo>
                  <a:lnTo>
                    <a:pt x="102134" y="441"/>
                  </a:lnTo>
                  <a:lnTo>
                    <a:pt x="98920" y="0"/>
                  </a:lnTo>
                  <a:lnTo>
                    <a:pt x="79689" y="6143"/>
                  </a:lnTo>
                  <a:lnTo>
                    <a:pt x="61140" y="19139"/>
                  </a:lnTo>
                  <a:lnTo>
                    <a:pt x="45768" y="35294"/>
                  </a:lnTo>
                  <a:lnTo>
                    <a:pt x="21190" y="79103"/>
                  </a:lnTo>
                  <a:lnTo>
                    <a:pt x="2603" y="123086"/>
                  </a:lnTo>
                  <a:lnTo>
                    <a:pt x="0" y="149222"/>
                  </a:lnTo>
                  <a:lnTo>
                    <a:pt x="8253" y="187487"/>
                  </a:lnTo>
                  <a:lnTo>
                    <a:pt x="14302" y="203177"/>
                  </a:lnTo>
                  <a:lnTo>
                    <a:pt x="20346" y="210462"/>
                  </a:lnTo>
                  <a:lnTo>
                    <a:pt x="45860" y="230415"/>
                  </a:lnTo>
                  <a:lnTo>
                    <a:pt x="61585" y="235966"/>
                  </a:lnTo>
                  <a:lnTo>
                    <a:pt x="104626" y="238166"/>
                  </a:lnTo>
                  <a:lnTo>
                    <a:pt x="118817" y="234479"/>
                  </a:lnTo>
                  <a:lnTo>
                    <a:pt x="139059" y="22560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ARTInkShape-80">
              <a:extLst>
                <a:ext uri="{FF2B5EF4-FFF2-40B4-BE49-F238E27FC236}">
                  <a16:creationId xmlns:a16="http://schemas.microsoft.com/office/drawing/2014/main" id="{7FE86E7D-7559-4D19-9C73-6952495EA9F7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3760549" y="2908300"/>
              <a:ext cx="222900" cy="234922"/>
            </a:xfrm>
            <a:custGeom>
              <a:avLst/>
              <a:gdLst/>
              <a:ahLst/>
              <a:cxnLst/>
              <a:rect l="0" t="0" r="0" b="0"/>
              <a:pathLst>
                <a:path w="222900" h="234922">
                  <a:moveTo>
                    <a:pt x="92314" y="0"/>
                  </a:moveTo>
                  <a:lnTo>
                    <a:pt x="92314" y="0"/>
                  </a:lnTo>
                  <a:lnTo>
                    <a:pt x="88942" y="3371"/>
                  </a:lnTo>
                  <a:lnTo>
                    <a:pt x="87287" y="6908"/>
                  </a:lnTo>
                  <a:lnTo>
                    <a:pt x="86846" y="8838"/>
                  </a:lnTo>
                  <a:lnTo>
                    <a:pt x="71251" y="32322"/>
                  </a:lnTo>
                  <a:lnTo>
                    <a:pt x="64608" y="41177"/>
                  </a:lnTo>
                  <a:lnTo>
                    <a:pt x="45822" y="85649"/>
                  </a:lnTo>
                  <a:lnTo>
                    <a:pt x="27276" y="127182"/>
                  </a:lnTo>
                  <a:lnTo>
                    <a:pt x="13813" y="174436"/>
                  </a:lnTo>
                  <a:lnTo>
                    <a:pt x="5271" y="201712"/>
                  </a:lnTo>
                  <a:lnTo>
                    <a:pt x="2082" y="215459"/>
                  </a:lnTo>
                  <a:lnTo>
                    <a:pt x="409" y="219839"/>
                  </a:lnTo>
                  <a:lnTo>
                    <a:pt x="0" y="222760"/>
                  </a:lnTo>
                  <a:lnTo>
                    <a:pt x="432" y="224706"/>
                  </a:lnTo>
                  <a:lnTo>
                    <a:pt x="1426" y="226004"/>
                  </a:lnTo>
                  <a:lnTo>
                    <a:pt x="2530" y="229328"/>
                  </a:lnTo>
                  <a:lnTo>
                    <a:pt x="3239" y="233840"/>
                  </a:lnTo>
                  <a:lnTo>
                    <a:pt x="4003" y="234210"/>
                  </a:lnTo>
                  <a:lnTo>
                    <a:pt x="18336" y="234921"/>
                  </a:lnTo>
                  <a:lnTo>
                    <a:pt x="27982" y="231570"/>
                  </a:lnTo>
                  <a:lnTo>
                    <a:pt x="41125" y="222084"/>
                  </a:lnTo>
                  <a:lnTo>
                    <a:pt x="86010" y="177750"/>
                  </a:lnTo>
                  <a:lnTo>
                    <a:pt x="125946" y="131859"/>
                  </a:lnTo>
                  <a:lnTo>
                    <a:pt x="172669" y="90218"/>
                  </a:lnTo>
                  <a:lnTo>
                    <a:pt x="184595" y="79701"/>
                  </a:lnTo>
                  <a:lnTo>
                    <a:pt x="202347" y="70869"/>
                  </a:lnTo>
                  <a:lnTo>
                    <a:pt x="204474" y="71235"/>
                  </a:lnTo>
                  <a:lnTo>
                    <a:pt x="212959" y="75010"/>
                  </a:lnTo>
                  <a:lnTo>
                    <a:pt x="215077" y="75407"/>
                  </a:lnTo>
                  <a:lnTo>
                    <a:pt x="216489" y="76377"/>
                  </a:lnTo>
                  <a:lnTo>
                    <a:pt x="217431" y="77729"/>
                  </a:lnTo>
                  <a:lnTo>
                    <a:pt x="218477" y="81113"/>
                  </a:lnTo>
                  <a:lnTo>
                    <a:pt x="218941" y="84969"/>
                  </a:lnTo>
                  <a:lnTo>
                    <a:pt x="221030" y="89034"/>
                  </a:lnTo>
                  <a:lnTo>
                    <a:pt x="222574" y="91106"/>
                  </a:lnTo>
                  <a:lnTo>
                    <a:pt x="222899" y="93899"/>
                  </a:lnTo>
                  <a:lnTo>
                    <a:pt x="214985" y="141425"/>
                  </a:lnTo>
                  <a:lnTo>
                    <a:pt x="212964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ARTInkShape-81">
              <a:extLst>
                <a:ext uri="{FF2B5EF4-FFF2-40B4-BE49-F238E27FC236}">
                  <a16:creationId xmlns:a16="http://schemas.microsoft.com/office/drawing/2014/main" id="{BA00834E-83E0-4F6D-86A0-EBF05F2CF61A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4076131" y="2959472"/>
              <a:ext cx="278383" cy="170704"/>
            </a:xfrm>
            <a:custGeom>
              <a:avLst/>
              <a:gdLst/>
              <a:ahLst/>
              <a:cxnLst/>
              <a:rect l="0" t="0" r="0" b="0"/>
              <a:pathLst>
                <a:path w="278383" h="170704">
                  <a:moveTo>
                    <a:pt x="49782" y="82178"/>
                  </a:moveTo>
                  <a:lnTo>
                    <a:pt x="49782" y="82178"/>
                  </a:lnTo>
                  <a:lnTo>
                    <a:pt x="53153" y="82178"/>
                  </a:lnTo>
                  <a:lnTo>
                    <a:pt x="74838" y="76220"/>
                  </a:lnTo>
                  <a:lnTo>
                    <a:pt x="83580" y="75906"/>
                  </a:lnTo>
                  <a:lnTo>
                    <a:pt x="87851" y="73981"/>
                  </a:lnTo>
                  <a:lnTo>
                    <a:pt x="92101" y="71479"/>
                  </a:lnTo>
                  <a:lnTo>
                    <a:pt x="96342" y="70368"/>
                  </a:lnTo>
                  <a:lnTo>
                    <a:pt x="97755" y="69366"/>
                  </a:lnTo>
                  <a:lnTo>
                    <a:pt x="98698" y="67992"/>
                  </a:lnTo>
                  <a:lnTo>
                    <a:pt x="99325" y="66371"/>
                  </a:lnTo>
                  <a:lnTo>
                    <a:pt x="100450" y="65290"/>
                  </a:lnTo>
                  <a:lnTo>
                    <a:pt x="107323" y="61674"/>
                  </a:lnTo>
                  <a:lnTo>
                    <a:pt x="112104" y="57745"/>
                  </a:lnTo>
                  <a:lnTo>
                    <a:pt x="112759" y="55327"/>
                  </a:lnTo>
                  <a:lnTo>
                    <a:pt x="113279" y="29254"/>
                  </a:lnTo>
                  <a:lnTo>
                    <a:pt x="111399" y="25025"/>
                  </a:lnTo>
                  <a:lnTo>
                    <a:pt x="103156" y="14444"/>
                  </a:lnTo>
                  <a:lnTo>
                    <a:pt x="101726" y="10211"/>
                  </a:lnTo>
                  <a:lnTo>
                    <a:pt x="97327" y="5978"/>
                  </a:lnTo>
                  <a:lnTo>
                    <a:pt x="91374" y="2450"/>
                  </a:lnTo>
                  <a:lnTo>
                    <a:pt x="84056" y="464"/>
                  </a:lnTo>
                  <a:lnTo>
                    <a:pt x="79596" y="0"/>
                  </a:lnTo>
                  <a:lnTo>
                    <a:pt x="75262" y="1675"/>
                  </a:lnTo>
                  <a:lnTo>
                    <a:pt x="66730" y="8499"/>
                  </a:lnTo>
                  <a:lnTo>
                    <a:pt x="32448" y="52363"/>
                  </a:lnTo>
                  <a:lnTo>
                    <a:pt x="10548" y="94991"/>
                  </a:lnTo>
                  <a:lnTo>
                    <a:pt x="0" y="137104"/>
                  </a:lnTo>
                  <a:lnTo>
                    <a:pt x="1315" y="143749"/>
                  </a:lnTo>
                  <a:lnTo>
                    <a:pt x="4142" y="151457"/>
                  </a:lnTo>
                  <a:lnTo>
                    <a:pt x="4538" y="153764"/>
                  </a:lnTo>
                  <a:lnTo>
                    <a:pt x="8742" y="158209"/>
                  </a:lnTo>
                  <a:lnTo>
                    <a:pt x="22583" y="168234"/>
                  </a:lnTo>
                  <a:lnTo>
                    <a:pt x="38264" y="170703"/>
                  </a:lnTo>
                  <a:lnTo>
                    <a:pt x="52550" y="170299"/>
                  </a:lnTo>
                  <a:lnTo>
                    <a:pt x="96124" y="151978"/>
                  </a:lnTo>
                  <a:lnTo>
                    <a:pt x="120455" y="141438"/>
                  </a:lnTo>
                  <a:lnTo>
                    <a:pt x="152952" y="121689"/>
                  </a:lnTo>
                  <a:lnTo>
                    <a:pt x="168787" y="103933"/>
                  </a:lnTo>
                  <a:lnTo>
                    <a:pt x="178960" y="96464"/>
                  </a:lnTo>
                  <a:lnTo>
                    <a:pt x="205693" y="65298"/>
                  </a:lnTo>
                  <a:lnTo>
                    <a:pt x="207690" y="58910"/>
                  </a:lnTo>
                  <a:lnTo>
                    <a:pt x="208157" y="54668"/>
                  </a:lnTo>
                  <a:lnTo>
                    <a:pt x="208988" y="53255"/>
                  </a:lnTo>
                  <a:lnTo>
                    <a:pt x="210247" y="52313"/>
                  </a:lnTo>
                  <a:lnTo>
                    <a:pt x="211792" y="51685"/>
                  </a:lnTo>
                  <a:lnTo>
                    <a:pt x="212822" y="50560"/>
                  </a:lnTo>
                  <a:lnTo>
                    <a:pt x="214880" y="44086"/>
                  </a:lnTo>
                  <a:lnTo>
                    <a:pt x="224525" y="44078"/>
                  </a:lnTo>
                  <a:lnTo>
                    <a:pt x="225544" y="44784"/>
                  </a:lnTo>
                  <a:lnTo>
                    <a:pt x="226223" y="45960"/>
                  </a:lnTo>
                  <a:lnTo>
                    <a:pt x="226676" y="47449"/>
                  </a:lnTo>
                  <a:lnTo>
                    <a:pt x="227683" y="48442"/>
                  </a:lnTo>
                  <a:lnTo>
                    <a:pt x="230684" y="49545"/>
                  </a:lnTo>
                  <a:lnTo>
                    <a:pt x="248936" y="51082"/>
                  </a:lnTo>
                  <a:lnTo>
                    <a:pt x="261194" y="55889"/>
                  </a:lnTo>
                  <a:lnTo>
                    <a:pt x="278382" y="5677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ARTInkShape-82">
              <a:extLst>
                <a:ext uri="{FF2B5EF4-FFF2-40B4-BE49-F238E27FC236}">
                  <a16:creationId xmlns:a16="http://schemas.microsoft.com/office/drawing/2014/main" id="{BB95E1F2-1B61-4341-AACD-ADAB751FA5DB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4475163" y="2971804"/>
              <a:ext cx="139700" cy="177797"/>
            </a:xfrm>
            <a:custGeom>
              <a:avLst/>
              <a:gdLst/>
              <a:ahLst/>
              <a:cxnLst/>
              <a:rect l="0" t="0" r="0" b="0"/>
              <a:pathLst>
                <a:path w="139700" h="177797">
                  <a:moveTo>
                    <a:pt x="82550" y="12696"/>
                  </a:moveTo>
                  <a:lnTo>
                    <a:pt x="82550" y="12696"/>
                  </a:lnTo>
                  <a:lnTo>
                    <a:pt x="79178" y="12696"/>
                  </a:lnTo>
                  <a:lnTo>
                    <a:pt x="75642" y="14578"/>
                  </a:lnTo>
                  <a:lnTo>
                    <a:pt x="28848" y="48681"/>
                  </a:lnTo>
                  <a:lnTo>
                    <a:pt x="7945" y="62242"/>
                  </a:lnTo>
                  <a:lnTo>
                    <a:pt x="1022" y="68853"/>
                  </a:lnTo>
                  <a:lnTo>
                    <a:pt x="454" y="71286"/>
                  </a:lnTo>
                  <a:lnTo>
                    <a:pt x="0" y="91354"/>
                  </a:lnTo>
                  <a:lnTo>
                    <a:pt x="706" y="92651"/>
                  </a:lnTo>
                  <a:lnTo>
                    <a:pt x="1881" y="93516"/>
                  </a:lnTo>
                  <a:lnTo>
                    <a:pt x="5069" y="95183"/>
                  </a:lnTo>
                  <a:lnTo>
                    <a:pt x="10831" y="99382"/>
                  </a:lnTo>
                  <a:lnTo>
                    <a:pt x="14926" y="100612"/>
                  </a:lnTo>
                  <a:lnTo>
                    <a:pt x="24570" y="101305"/>
                  </a:lnTo>
                  <a:lnTo>
                    <a:pt x="30440" y="99585"/>
                  </a:lnTo>
                  <a:lnTo>
                    <a:pt x="35401" y="97175"/>
                  </a:lnTo>
                  <a:lnTo>
                    <a:pt x="39958" y="96103"/>
                  </a:lnTo>
                  <a:lnTo>
                    <a:pt x="85967" y="65647"/>
                  </a:lnTo>
                  <a:lnTo>
                    <a:pt x="118352" y="33332"/>
                  </a:lnTo>
                  <a:lnTo>
                    <a:pt x="139697" y="0"/>
                  </a:lnTo>
                  <a:lnTo>
                    <a:pt x="139699" y="3368"/>
                  </a:lnTo>
                  <a:lnTo>
                    <a:pt x="122482" y="46391"/>
                  </a:lnTo>
                  <a:lnTo>
                    <a:pt x="121871" y="52093"/>
                  </a:lnTo>
                  <a:lnTo>
                    <a:pt x="117430" y="62191"/>
                  </a:lnTo>
                  <a:lnTo>
                    <a:pt x="112163" y="72088"/>
                  </a:lnTo>
                  <a:lnTo>
                    <a:pt x="103170" y="114427"/>
                  </a:lnTo>
                  <a:lnTo>
                    <a:pt x="101592" y="125643"/>
                  </a:lnTo>
                  <a:lnTo>
                    <a:pt x="96224" y="144448"/>
                  </a:lnTo>
                  <a:lnTo>
                    <a:pt x="100802" y="166004"/>
                  </a:lnTo>
                  <a:lnTo>
                    <a:pt x="103127" y="170909"/>
                  </a:lnTo>
                  <a:lnTo>
                    <a:pt x="107950" y="17779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ARTInkShape-83">
              <a:extLst>
                <a:ext uri="{FF2B5EF4-FFF2-40B4-BE49-F238E27FC236}">
                  <a16:creationId xmlns:a16="http://schemas.microsoft.com/office/drawing/2014/main" id="{F12A9B43-DB06-4D56-8799-47AED7F98FDD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4767263" y="2743200"/>
              <a:ext cx="76201" cy="368301"/>
            </a:xfrm>
            <a:custGeom>
              <a:avLst/>
              <a:gdLst/>
              <a:ahLst/>
              <a:cxnLst/>
              <a:rect l="0" t="0" r="0" b="0"/>
              <a:pathLst>
                <a:path w="76201" h="368301">
                  <a:moveTo>
                    <a:pt x="76200" y="0"/>
                  </a:moveTo>
                  <a:lnTo>
                    <a:pt x="76200" y="0"/>
                  </a:lnTo>
                  <a:lnTo>
                    <a:pt x="75494" y="10139"/>
                  </a:lnTo>
                  <a:lnTo>
                    <a:pt x="71173" y="29493"/>
                  </a:lnTo>
                  <a:lnTo>
                    <a:pt x="63058" y="73415"/>
                  </a:lnTo>
                  <a:lnTo>
                    <a:pt x="54946" y="112887"/>
                  </a:lnTo>
                  <a:lnTo>
                    <a:pt x="42185" y="159020"/>
                  </a:lnTo>
                  <a:lnTo>
                    <a:pt x="32139" y="202835"/>
                  </a:lnTo>
                  <a:lnTo>
                    <a:pt x="19989" y="248832"/>
                  </a:lnTo>
                  <a:lnTo>
                    <a:pt x="9775" y="293614"/>
                  </a:lnTo>
                  <a:lnTo>
                    <a:pt x="5145" y="336431"/>
                  </a:lnTo>
                  <a:lnTo>
                    <a:pt x="0" y="368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ARTInkShape-84">
              <a:extLst>
                <a:ext uri="{FF2B5EF4-FFF2-40B4-BE49-F238E27FC236}">
                  <a16:creationId xmlns:a16="http://schemas.microsoft.com/office/drawing/2014/main" id="{96456AC5-C823-4CAE-8B49-7CE737EE69B0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5065713" y="2984500"/>
              <a:ext cx="152401" cy="11377"/>
            </a:xfrm>
            <a:custGeom>
              <a:avLst/>
              <a:gdLst/>
              <a:ahLst/>
              <a:cxnLst/>
              <a:rect l="0" t="0" r="0" b="0"/>
              <a:pathLst>
                <a:path w="152401" h="11377">
                  <a:moveTo>
                    <a:pt x="0" y="6350"/>
                  </a:moveTo>
                  <a:lnTo>
                    <a:pt x="0" y="6350"/>
                  </a:lnTo>
                  <a:lnTo>
                    <a:pt x="15900" y="7056"/>
                  </a:lnTo>
                  <a:lnTo>
                    <a:pt x="35726" y="11376"/>
                  </a:lnTo>
                  <a:lnTo>
                    <a:pt x="56446" y="10426"/>
                  </a:lnTo>
                  <a:lnTo>
                    <a:pt x="97535" y="6887"/>
                  </a:lnTo>
                  <a:lnTo>
                    <a:pt x="141590" y="2033"/>
                  </a:lnTo>
                  <a:lnTo>
                    <a:pt x="1524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SMARTInkShape-Group15">
            <a:extLst>
              <a:ext uri="{FF2B5EF4-FFF2-40B4-BE49-F238E27FC236}">
                <a16:creationId xmlns:a16="http://schemas.microsoft.com/office/drawing/2014/main" id="{B0D35D38-5B95-4997-8B0E-FF83CD7991B4}"/>
              </a:ext>
            </a:extLst>
          </p:cNvPr>
          <p:cNvGrpSpPr/>
          <p:nvPr/>
        </p:nvGrpSpPr>
        <p:grpSpPr>
          <a:xfrm>
            <a:off x="5757863" y="2711450"/>
            <a:ext cx="336551" cy="361951"/>
            <a:chOff x="5757863" y="2711450"/>
            <a:chExt cx="336551" cy="361951"/>
          </a:xfrm>
        </p:grpSpPr>
        <p:sp>
          <p:nvSpPr>
            <p:cNvPr id="98" name="SMARTInkShape-85">
              <a:extLst>
                <a:ext uri="{FF2B5EF4-FFF2-40B4-BE49-F238E27FC236}">
                  <a16:creationId xmlns:a16="http://schemas.microsoft.com/office/drawing/2014/main" id="{4D03C684-3DA2-4B09-8B85-498D8F5286E0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5757863" y="2901950"/>
              <a:ext cx="38101" cy="171451"/>
            </a:xfrm>
            <a:custGeom>
              <a:avLst/>
              <a:gdLst/>
              <a:ahLst/>
              <a:cxnLst/>
              <a:rect l="0" t="0" r="0" b="0"/>
              <a:pathLst>
                <a:path w="38101" h="171451">
                  <a:moveTo>
                    <a:pt x="38100" y="0"/>
                  </a:moveTo>
                  <a:lnTo>
                    <a:pt x="38100" y="0"/>
                  </a:lnTo>
                  <a:lnTo>
                    <a:pt x="33030" y="5775"/>
                  </a:lnTo>
                  <a:lnTo>
                    <a:pt x="27974" y="15901"/>
                  </a:lnTo>
                  <a:lnTo>
                    <a:pt x="14635" y="60117"/>
                  </a:lnTo>
                  <a:lnTo>
                    <a:pt x="5015" y="107690"/>
                  </a:lnTo>
                  <a:lnTo>
                    <a:pt x="293" y="143546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MARTInkShape-86">
              <a:extLst>
                <a:ext uri="{FF2B5EF4-FFF2-40B4-BE49-F238E27FC236}">
                  <a16:creationId xmlns:a16="http://schemas.microsoft.com/office/drawing/2014/main" id="{5A0972F8-D876-4FFF-B13C-49A12EA0F05B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5843119" y="2711450"/>
              <a:ext cx="9995" cy="114301"/>
            </a:xfrm>
            <a:custGeom>
              <a:avLst/>
              <a:gdLst/>
              <a:ahLst/>
              <a:cxnLst/>
              <a:rect l="0" t="0" r="0" b="0"/>
              <a:pathLst>
                <a:path w="9995" h="114301">
                  <a:moveTo>
                    <a:pt x="9994" y="0"/>
                  </a:moveTo>
                  <a:lnTo>
                    <a:pt x="9994" y="0"/>
                  </a:lnTo>
                  <a:lnTo>
                    <a:pt x="6622" y="0"/>
                  </a:lnTo>
                  <a:lnTo>
                    <a:pt x="5629" y="706"/>
                  </a:lnTo>
                  <a:lnTo>
                    <a:pt x="4967" y="1882"/>
                  </a:lnTo>
                  <a:lnTo>
                    <a:pt x="4036" y="8789"/>
                  </a:lnTo>
                  <a:lnTo>
                    <a:pt x="2990" y="27838"/>
                  </a:lnTo>
                  <a:lnTo>
                    <a:pt x="0" y="39606"/>
                  </a:lnTo>
                  <a:lnTo>
                    <a:pt x="4313" y="84719"/>
                  </a:lnTo>
                  <a:lnTo>
                    <a:pt x="9994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MARTInkShape-87">
              <a:extLst>
                <a:ext uri="{FF2B5EF4-FFF2-40B4-BE49-F238E27FC236}">
                  <a16:creationId xmlns:a16="http://schemas.microsoft.com/office/drawing/2014/main" id="{1C15DB2C-7288-4BF5-9E83-5FDD930A3A40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6005513" y="2774950"/>
              <a:ext cx="38101" cy="266701"/>
            </a:xfrm>
            <a:custGeom>
              <a:avLst/>
              <a:gdLst/>
              <a:ahLst/>
              <a:cxnLst/>
              <a:rect l="0" t="0" r="0" b="0"/>
              <a:pathLst>
                <a:path w="38101" h="266701">
                  <a:moveTo>
                    <a:pt x="38100" y="0"/>
                  </a:moveTo>
                  <a:lnTo>
                    <a:pt x="38100" y="0"/>
                  </a:lnTo>
                  <a:lnTo>
                    <a:pt x="38100" y="46508"/>
                  </a:lnTo>
                  <a:lnTo>
                    <a:pt x="36218" y="86494"/>
                  </a:lnTo>
                  <a:lnTo>
                    <a:pt x="27268" y="130917"/>
                  </a:lnTo>
                  <a:lnTo>
                    <a:pt x="16900" y="173525"/>
                  </a:lnTo>
                  <a:lnTo>
                    <a:pt x="6345" y="215895"/>
                  </a:lnTo>
                  <a:lnTo>
                    <a:pt x="0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MARTInkShape-88">
              <a:extLst>
                <a:ext uri="{FF2B5EF4-FFF2-40B4-BE49-F238E27FC236}">
                  <a16:creationId xmlns:a16="http://schemas.microsoft.com/office/drawing/2014/main" id="{4C0E14CF-0AFD-4D2C-B9EE-28BBEED1C1D1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5929313" y="2851150"/>
              <a:ext cx="165101" cy="88901"/>
            </a:xfrm>
            <a:custGeom>
              <a:avLst/>
              <a:gdLst/>
              <a:ahLst/>
              <a:cxnLst/>
              <a:rect l="0" t="0" r="0" b="0"/>
              <a:pathLst>
                <a:path w="165101" h="889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48725" y="39282"/>
                  </a:lnTo>
                  <a:lnTo>
                    <a:pt x="95417" y="62140"/>
                  </a:lnTo>
                  <a:lnTo>
                    <a:pt x="128339" y="74199"/>
                  </a:lnTo>
                  <a:lnTo>
                    <a:pt x="140294" y="76722"/>
                  </a:lnTo>
                  <a:lnTo>
                    <a:pt x="16510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SMARTInkShape-Group16">
            <a:extLst>
              <a:ext uri="{FF2B5EF4-FFF2-40B4-BE49-F238E27FC236}">
                <a16:creationId xmlns:a16="http://schemas.microsoft.com/office/drawing/2014/main" id="{87A95F91-47FD-4BBA-9CA1-1A8AB953FA54}"/>
              </a:ext>
            </a:extLst>
          </p:cNvPr>
          <p:cNvGrpSpPr/>
          <p:nvPr/>
        </p:nvGrpSpPr>
        <p:grpSpPr>
          <a:xfrm>
            <a:off x="6399400" y="2857500"/>
            <a:ext cx="834630" cy="304801"/>
            <a:chOff x="6399400" y="2857500"/>
            <a:chExt cx="834630" cy="304801"/>
          </a:xfrm>
        </p:grpSpPr>
        <p:sp>
          <p:nvSpPr>
            <p:cNvPr id="103" name="SMARTInkShape-89">
              <a:extLst>
                <a:ext uri="{FF2B5EF4-FFF2-40B4-BE49-F238E27FC236}">
                  <a16:creationId xmlns:a16="http://schemas.microsoft.com/office/drawing/2014/main" id="{C828C406-D361-4F07-828A-33E4A5CD9F0C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399400" y="2857500"/>
              <a:ext cx="158564" cy="183134"/>
            </a:xfrm>
            <a:custGeom>
              <a:avLst/>
              <a:gdLst/>
              <a:ahLst/>
              <a:cxnLst/>
              <a:rect l="0" t="0" r="0" b="0"/>
              <a:pathLst>
                <a:path w="158564" h="183134">
                  <a:moveTo>
                    <a:pt x="114113" y="0"/>
                  </a:moveTo>
                  <a:lnTo>
                    <a:pt x="114113" y="0"/>
                  </a:lnTo>
                  <a:lnTo>
                    <a:pt x="117484" y="0"/>
                  </a:lnTo>
                  <a:lnTo>
                    <a:pt x="121020" y="3763"/>
                  </a:lnTo>
                  <a:lnTo>
                    <a:pt x="141639" y="36310"/>
                  </a:lnTo>
                  <a:lnTo>
                    <a:pt x="151220" y="79559"/>
                  </a:lnTo>
                  <a:lnTo>
                    <a:pt x="158371" y="124563"/>
                  </a:lnTo>
                  <a:lnTo>
                    <a:pt x="158563" y="152373"/>
                  </a:lnTo>
                  <a:lnTo>
                    <a:pt x="131266" y="126985"/>
                  </a:lnTo>
                  <a:lnTo>
                    <a:pt x="125265" y="122760"/>
                  </a:lnTo>
                  <a:lnTo>
                    <a:pt x="110745" y="105702"/>
                  </a:lnTo>
                  <a:lnTo>
                    <a:pt x="79625" y="81060"/>
                  </a:lnTo>
                  <a:lnTo>
                    <a:pt x="67362" y="77640"/>
                  </a:lnTo>
                  <a:lnTo>
                    <a:pt x="39139" y="76256"/>
                  </a:lnTo>
                  <a:lnTo>
                    <a:pt x="33049" y="78106"/>
                  </a:lnTo>
                  <a:lnTo>
                    <a:pt x="30437" y="79588"/>
                  </a:lnTo>
                  <a:lnTo>
                    <a:pt x="7051" y="110230"/>
                  </a:lnTo>
                  <a:lnTo>
                    <a:pt x="3029" y="119782"/>
                  </a:lnTo>
                  <a:lnTo>
                    <a:pt x="0" y="146862"/>
                  </a:lnTo>
                  <a:lnTo>
                    <a:pt x="1778" y="151820"/>
                  </a:lnTo>
                  <a:lnTo>
                    <a:pt x="11360" y="167271"/>
                  </a:lnTo>
                  <a:lnTo>
                    <a:pt x="18115" y="172650"/>
                  </a:lnTo>
                  <a:lnTo>
                    <a:pt x="25821" y="175511"/>
                  </a:lnTo>
                  <a:lnTo>
                    <a:pt x="63720" y="183133"/>
                  </a:lnTo>
                  <a:lnTo>
                    <a:pt x="79112" y="180478"/>
                  </a:lnTo>
                  <a:lnTo>
                    <a:pt x="107763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MARTInkShape-90">
              <a:extLst>
                <a:ext uri="{FF2B5EF4-FFF2-40B4-BE49-F238E27FC236}">
                  <a16:creationId xmlns:a16="http://schemas.microsoft.com/office/drawing/2014/main" id="{BA6D5C0C-2288-4166-AEEA-10ED299F270D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6628131" y="2927350"/>
              <a:ext cx="187221" cy="133264"/>
            </a:xfrm>
            <a:custGeom>
              <a:avLst/>
              <a:gdLst/>
              <a:ahLst/>
              <a:cxnLst/>
              <a:rect l="0" t="0" r="0" b="0"/>
              <a:pathLst>
                <a:path w="187221" h="133264">
                  <a:moveTo>
                    <a:pt x="56832" y="31750"/>
                  </a:moveTo>
                  <a:lnTo>
                    <a:pt x="56832" y="31750"/>
                  </a:lnTo>
                  <a:lnTo>
                    <a:pt x="47993" y="31750"/>
                  </a:lnTo>
                  <a:lnTo>
                    <a:pt x="43966" y="33632"/>
                  </a:lnTo>
                  <a:lnTo>
                    <a:pt x="41905" y="35121"/>
                  </a:lnTo>
                  <a:lnTo>
                    <a:pt x="39614" y="38658"/>
                  </a:lnTo>
                  <a:lnTo>
                    <a:pt x="39003" y="40588"/>
                  </a:lnTo>
                  <a:lnTo>
                    <a:pt x="34562" y="44615"/>
                  </a:lnTo>
                  <a:lnTo>
                    <a:pt x="13427" y="62647"/>
                  </a:lnTo>
                  <a:lnTo>
                    <a:pt x="9319" y="68530"/>
                  </a:lnTo>
                  <a:lnTo>
                    <a:pt x="757" y="90057"/>
                  </a:lnTo>
                  <a:lnTo>
                    <a:pt x="0" y="100453"/>
                  </a:lnTo>
                  <a:lnTo>
                    <a:pt x="1705" y="106500"/>
                  </a:lnTo>
                  <a:lnTo>
                    <a:pt x="8548" y="116130"/>
                  </a:lnTo>
                  <a:lnTo>
                    <a:pt x="14617" y="122682"/>
                  </a:lnTo>
                  <a:lnTo>
                    <a:pt x="20665" y="125081"/>
                  </a:lnTo>
                  <a:lnTo>
                    <a:pt x="27352" y="126853"/>
                  </a:lnTo>
                  <a:lnTo>
                    <a:pt x="36495" y="131111"/>
                  </a:lnTo>
                  <a:lnTo>
                    <a:pt x="73591" y="133263"/>
                  </a:lnTo>
                  <a:lnTo>
                    <a:pt x="118608" y="122363"/>
                  </a:lnTo>
                  <a:lnTo>
                    <a:pt x="132521" y="119276"/>
                  </a:lnTo>
                  <a:lnTo>
                    <a:pt x="141271" y="115101"/>
                  </a:lnTo>
                  <a:lnTo>
                    <a:pt x="171985" y="93371"/>
                  </a:lnTo>
                  <a:lnTo>
                    <a:pt x="179224" y="83483"/>
                  </a:lnTo>
                  <a:lnTo>
                    <a:pt x="186798" y="68001"/>
                  </a:lnTo>
                  <a:lnTo>
                    <a:pt x="187220" y="65090"/>
                  </a:lnTo>
                  <a:lnTo>
                    <a:pt x="182211" y="37945"/>
                  </a:lnTo>
                  <a:lnTo>
                    <a:pt x="178172" y="29565"/>
                  </a:lnTo>
                  <a:lnTo>
                    <a:pt x="167965" y="17619"/>
                  </a:lnTo>
                  <a:lnTo>
                    <a:pt x="147710" y="4602"/>
                  </a:lnTo>
                  <a:lnTo>
                    <a:pt x="135107" y="1364"/>
                  </a:lnTo>
                  <a:lnTo>
                    <a:pt x="10763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ARTInkShape-91">
              <a:extLst>
                <a:ext uri="{FF2B5EF4-FFF2-40B4-BE49-F238E27FC236}">
                  <a16:creationId xmlns:a16="http://schemas.microsoft.com/office/drawing/2014/main" id="{7A3426DC-D208-48AC-A785-762B231A6C3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6907827" y="2857610"/>
              <a:ext cx="155424" cy="190391"/>
            </a:xfrm>
            <a:custGeom>
              <a:avLst/>
              <a:gdLst/>
              <a:ahLst/>
              <a:cxnLst/>
              <a:rect l="0" t="0" r="0" b="0"/>
              <a:pathLst>
                <a:path w="155424" h="190391">
                  <a:moveTo>
                    <a:pt x="37486" y="133240"/>
                  </a:moveTo>
                  <a:lnTo>
                    <a:pt x="37486" y="133240"/>
                  </a:lnTo>
                  <a:lnTo>
                    <a:pt x="46324" y="133240"/>
                  </a:lnTo>
                  <a:lnTo>
                    <a:pt x="50351" y="131359"/>
                  </a:lnTo>
                  <a:lnTo>
                    <a:pt x="52412" y="129869"/>
                  </a:lnTo>
                  <a:lnTo>
                    <a:pt x="62056" y="127773"/>
                  </a:lnTo>
                  <a:lnTo>
                    <a:pt x="82105" y="125125"/>
                  </a:lnTo>
                  <a:lnTo>
                    <a:pt x="109342" y="115649"/>
                  </a:lnTo>
                  <a:lnTo>
                    <a:pt x="133883" y="99348"/>
                  </a:lnTo>
                  <a:lnTo>
                    <a:pt x="136773" y="95129"/>
                  </a:lnTo>
                  <a:lnTo>
                    <a:pt x="138763" y="90902"/>
                  </a:lnTo>
                  <a:lnTo>
                    <a:pt x="149121" y="73842"/>
                  </a:lnTo>
                  <a:lnTo>
                    <a:pt x="150996" y="65389"/>
                  </a:lnTo>
                  <a:lnTo>
                    <a:pt x="152422" y="46391"/>
                  </a:lnTo>
                  <a:lnTo>
                    <a:pt x="155126" y="39137"/>
                  </a:lnTo>
                  <a:lnTo>
                    <a:pt x="155423" y="35932"/>
                  </a:lnTo>
                  <a:lnTo>
                    <a:pt x="153872" y="30490"/>
                  </a:lnTo>
                  <a:lnTo>
                    <a:pt x="147035" y="19068"/>
                  </a:lnTo>
                  <a:lnTo>
                    <a:pt x="145441" y="14763"/>
                  </a:lnTo>
                  <a:lnTo>
                    <a:pt x="136691" y="4131"/>
                  </a:lnTo>
                  <a:lnTo>
                    <a:pt x="132612" y="1775"/>
                  </a:lnTo>
                  <a:lnTo>
                    <a:pt x="124467" y="448"/>
                  </a:lnTo>
                  <a:lnTo>
                    <a:pt x="112444" y="0"/>
                  </a:lnTo>
                  <a:lnTo>
                    <a:pt x="94193" y="6812"/>
                  </a:lnTo>
                  <a:lnTo>
                    <a:pt x="81805" y="14641"/>
                  </a:lnTo>
                  <a:lnTo>
                    <a:pt x="57093" y="34732"/>
                  </a:lnTo>
                  <a:lnTo>
                    <a:pt x="25833" y="76271"/>
                  </a:lnTo>
                  <a:lnTo>
                    <a:pt x="4052" y="117180"/>
                  </a:lnTo>
                  <a:lnTo>
                    <a:pt x="0" y="144452"/>
                  </a:lnTo>
                  <a:lnTo>
                    <a:pt x="365" y="153746"/>
                  </a:lnTo>
                  <a:lnTo>
                    <a:pt x="2878" y="162579"/>
                  </a:lnTo>
                  <a:lnTo>
                    <a:pt x="8228" y="169328"/>
                  </a:lnTo>
                  <a:lnTo>
                    <a:pt x="31136" y="19039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SMARTInkShape-92">
              <a:extLst>
                <a:ext uri="{FF2B5EF4-FFF2-40B4-BE49-F238E27FC236}">
                  <a16:creationId xmlns:a16="http://schemas.microsoft.com/office/drawing/2014/main" id="{F1E8DB71-CFAA-4299-A875-2EEB83B851EE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129463" y="2882900"/>
              <a:ext cx="76201" cy="101601"/>
            </a:xfrm>
            <a:custGeom>
              <a:avLst/>
              <a:gdLst/>
              <a:ahLst/>
              <a:cxnLst/>
              <a:rect l="0" t="0" r="0" b="0"/>
              <a:pathLst>
                <a:path w="76201" h="101601">
                  <a:moveTo>
                    <a:pt x="76200" y="0"/>
                  </a:moveTo>
                  <a:lnTo>
                    <a:pt x="76200" y="0"/>
                  </a:lnTo>
                  <a:lnTo>
                    <a:pt x="70425" y="5070"/>
                  </a:lnTo>
                  <a:lnTo>
                    <a:pt x="61004" y="10126"/>
                  </a:lnTo>
                  <a:lnTo>
                    <a:pt x="53431" y="12643"/>
                  </a:lnTo>
                  <a:lnTo>
                    <a:pt x="20179" y="33891"/>
                  </a:lnTo>
                  <a:lnTo>
                    <a:pt x="17686" y="36705"/>
                  </a:lnTo>
                  <a:lnTo>
                    <a:pt x="8773" y="55152"/>
                  </a:lnTo>
                  <a:lnTo>
                    <a:pt x="6362" y="65574"/>
                  </a:lnTo>
                  <a:lnTo>
                    <a:pt x="2199" y="74149"/>
                  </a:lnTo>
                  <a:lnTo>
                    <a:pt x="0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SMARTInkShape-93">
              <a:extLst>
                <a:ext uri="{FF2B5EF4-FFF2-40B4-BE49-F238E27FC236}">
                  <a16:creationId xmlns:a16="http://schemas.microsoft.com/office/drawing/2014/main" id="{511D7764-9CD4-4AB9-8EA2-CE070FABF22B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123113" y="3079750"/>
              <a:ext cx="110917" cy="82551"/>
            </a:xfrm>
            <a:custGeom>
              <a:avLst/>
              <a:gdLst/>
              <a:ahLst/>
              <a:cxnLst/>
              <a:rect l="0" t="0" r="0" b="0"/>
              <a:pathLst>
                <a:path w="110917" h="82551">
                  <a:moveTo>
                    <a:pt x="88900" y="0"/>
                  </a:moveTo>
                  <a:lnTo>
                    <a:pt x="88900" y="0"/>
                  </a:lnTo>
                  <a:lnTo>
                    <a:pt x="97628" y="9434"/>
                  </a:lnTo>
                  <a:lnTo>
                    <a:pt x="104447" y="21015"/>
                  </a:lnTo>
                  <a:lnTo>
                    <a:pt x="110283" y="27472"/>
                  </a:lnTo>
                  <a:lnTo>
                    <a:pt x="110916" y="29604"/>
                  </a:lnTo>
                  <a:lnTo>
                    <a:pt x="110633" y="31730"/>
                  </a:lnTo>
                  <a:lnTo>
                    <a:pt x="108745" y="38094"/>
                  </a:lnTo>
                  <a:lnTo>
                    <a:pt x="108107" y="46566"/>
                  </a:lnTo>
                  <a:lnTo>
                    <a:pt x="106643" y="48682"/>
                  </a:lnTo>
                  <a:lnTo>
                    <a:pt x="89955" y="61383"/>
                  </a:lnTo>
                  <a:lnTo>
                    <a:pt x="57391" y="73378"/>
                  </a:lnTo>
                  <a:lnTo>
                    <a:pt x="12420" y="81557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SMARTInkShape-Group17">
            <a:extLst>
              <a:ext uri="{FF2B5EF4-FFF2-40B4-BE49-F238E27FC236}">
                <a16:creationId xmlns:a16="http://schemas.microsoft.com/office/drawing/2014/main" id="{3C21276B-0FA6-43F5-AB6A-CDE6A2A6816B}"/>
              </a:ext>
            </a:extLst>
          </p:cNvPr>
          <p:cNvGrpSpPr/>
          <p:nvPr/>
        </p:nvGrpSpPr>
        <p:grpSpPr>
          <a:xfrm>
            <a:off x="7568589" y="2825750"/>
            <a:ext cx="2646975" cy="393701"/>
            <a:chOff x="7568589" y="2825750"/>
            <a:chExt cx="2646975" cy="393701"/>
          </a:xfrm>
        </p:grpSpPr>
        <p:sp>
          <p:nvSpPr>
            <p:cNvPr id="109" name="SMARTInkShape-94">
              <a:extLst>
                <a:ext uri="{FF2B5EF4-FFF2-40B4-BE49-F238E27FC236}">
                  <a16:creationId xmlns:a16="http://schemas.microsoft.com/office/drawing/2014/main" id="{A94E3388-CC05-4CDB-BF34-61C928A643C1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568589" y="2984500"/>
              <a:ext cx="341925" cy="146043"/>
            </a:xfrm>
            <a:custGeom>
              <a:avLst/>
              <a:gdLst/>
              <a:ahLst/>
              <a:cxnLst/>
              <a:rect l="0" t="0" r="0" b="0"/>
              <a:pathLst>
                <a:path w="341925" h="146043">
                  <a:moveTo>
                    <a:pt x="75224" y="0"/>
                  </a:moveTo>
                  <a:lnTo>
                    <a:pt x="75224" y="0"/>
                  </a:lnTo>
                  <a:lnTo>
                    <a:pt x="71852" y="0"/>
                  </a:lnTo>
                  <a:lnTo>
                    <a:pt x="68316" y="1882"/>
                  </a:lnTo>
                  <a:lnTo>
                    <a:pt x="48557" y="20394"/>
                  </a:lnTo>
                  <a:lnTo>
                    <a:pt x="16536" y="66928"/>
                  </a:lnTo>
                  <a:lnTo>
                    <a:pt x="2319" y="112996"/>
                  </a:lnTo>
                  <a:lnTo>
                    <a:pt x="0" y="121753"/>
                  </a:lnTo>
                  <a:lnTo>
                    <a:pt x="380" y="124208"/>
                  </a:lnTo>
                  <a:lnTo>
                    <a:pt x="5548" y="136818"/>
                  </a:lnTo>
                  <a:lnTo>
                    <a:pt x="6901" y="137779"/>
                  </a:lnTo>
                  <a:lnTo>
                    <a:pt x="10286" y="139552"/>
                  </a:lnTo>
                  <a:lnTo>
                    <a:pt x="16158" y="143811"/>
                  </a:lnTo>
                  <a:lnTo>
                    <a:pt x="22366" y="145387"/>
                  </a:lnTo>
                  <a:lnTo>
                    <a:pt x="48962" y="146042"/>
                  </a:lnTo>
                  <a:lnTo>
                    <a:pt x="64888" y="140979"/>
                  </a:lnTo>
                  <a:lnTo>
                    <a:pt x="79741" y="133185"/>
                  </a:lnTo>
                  <a:lnTo>
                    <a:pt x="126058" y="101991"/>
                  </a:lnTo>
                  <a:lnTo>
                    <a:pt x="139592" y="93211"/>
                  </a:lnTo>
                  <a:lnTo>
                    <a:pt x="142637" y="88934"/>
                  </a:lnTo>
                  <a:lnTo>
                    <a:pt x="145074" y="82550"/>
                  </a:lnTo>
                  <a:lnTo>
                    <a:pt x="148445" y="82550"/>
                  </a:lnTo>
                  <a:lnTo>
                    <a:pt x="149438" y="83256"/>
                  </a:lnTo>
                  <a:lnTo>
                    <a:pt x="150100" y="84432"/>
                  </a:lnTo>
                  <a:lnTo>
                    <a:pt x="150541" y="85921"/>
                  </a:lnTo>
                  <a:lnTo>
                    <a:pt x="150130" y="87620"/>
                  </a:lnTo>
                  <a:lnTo>
                    <a:pt x="147791" y="91388"/>
                  </a:lnTo>
                  <a:lnTo>
                    <a:pt x="147590" y="94087"/>
                  </a:lnTo>
                  <a:lnTo>
                    <a:pt x="150779" y="105846"/>
                  </a:lnTo>
                  <a:lnTo>
                    <a:pt x="155660" y="112604"/>
                  </a:lnTo>
                  <a:lnTo>
                    <a:pt x="157853" y="118658"/>
                  </a:lnTo>
                  <a:lnTo>
                    <a:pt x="160866" y="122822"/>
                  </a:lnTo>
                  <a:lnTo>
                    <a:pt x="166439" y="125143"/>
                  </a:lnTo>
                  <a:lnTo>
                    <a:pt x="190521" y="132359"/>
                  </a:lnTo>
                  <a:lnTo>
                    <a:pt x="197258" y="131028"/>
                  </a:lnTo>
                  <a:lnTo>
                    <a:pt x="240625" y="115621"/>
                  </a:lnTo>
                  <a:lnTo>
                    <a:pt x="265783" y="99143"/>
                  </a:lnTo>
                  <a:lnTo>
                    <a:pt x="308855" y="63284"/>
                  </a:lnTo>
                  <a:lnTo>
                    <a:pt x="341924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SMARTInkShape-95">
              <a:extLst>
                <a:ext uri="{FF2B5EF4-FFF2-40B4-BE49-F238E27FC236}">
                  <a16:creationId xmlns:a16="http://schemas.microsoft.com/office/drawing/2014/main" id="{EBB230BB-BC88-4E55-AAE7-0D5BB3C424D3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006676" y="2825750"/>
              <a:ext cx="221311" cy="279401"/>
            </a:xfrm>
            <a:custGeom>
              <a:avLst/>
              <a:gdLst/>
              <a:ahLst/>
              <a:cxnLst/>
              <a:rect l="0" t="0" r="0" b="0"/>
              <a:pathLst>
                <a:path w="221311" h="279401">
                  <a:moveTo>
                    <a:pt x="56237" y="0"/>
                  </a:moveTo>
                  <a:lnTo>
                    <a:pt x="56237" y="0"/>
                  </a:lnTo>
                  <a:lnTo>
                    <a:pt x="56237" y="3371"/>
                  </a:lnTo>
                  <a:lnTo>
                    <a:pt x="54355" y="6908"/>
                  </a:lnTo>
                  <a:lnTo>
                    <a:pt x="52865" y="8838"/>
                  </a:lnTo>
                  <a:lnTo>
                    <a:pt x="51210" y="14747"/>
                  </a:lnTo>
                  <a:lnTo>
                    <a:pt x="48121" y="38280"/>
                  </a:lnTo>
                  <a:lnTo>
                    <a:pt x="38913" y="68542"/>
                  </a:lnTo>
                  <a:lnTo>
                    <a:pt x="32344" y="95209"/>
                  </a:lnTo>
                  <a:lnTo>
                    <a:pt x="19982" y="131900"/>
                  </a:lnTo>
                  <a:lnTo>
                    <a:pt x="13310" y="158690"/>
                  </a:lnTo>
                  <a:lnTo>
                    <a:pt x="7201" y="177370"/>
                  </a:lnTo>
                  <a:lnTo>
                    <a:pt x="0" y="216755"/>
                  </a:lnTo>
                  <a:lnTo>
                    <a:pt x="401" y="219292"/>
                  </a:lnTo>
                  <a:lnTo>
                    <a:pt x="2728" y="223993"/>
                  </a:lnTo>
                  <a:lnTo>
                    <a:pt x="9266" y="232760"/>
                  </a:lnTo>
                  <a:lnTo>
                    <a:pt x="10666" y="237034"/>
                  </a:lnTo>
                  <a:lnTo>
                    <a:pt x="15051" y="241285"/>
                  </a:lnTo>
                  <a:lnTo>
                    <a:pt x="20998" y="244821"/>
                  </a:lnTo>
                  <a:lnTo>
                    <a:pt x="36144" y="250648"/>
                  </a:lnTo>
                  <a:lnTo>
                    <a:pt x="44014" y="250629"/>
                  </a:lnTo>
                  <a:lnTo>
                    <a:pt x="91345" y="238863"/>
                  </a:lnTo>
                  <a:lnTo>
                    <a:pt x="118297" y="226676"/>
                  </a:lnTo>
                  <a:lnTo>
                    <a:pt x="133891" y="217212"/>
                  </a:lnTo>
                  <a:lnTo>
                    <a:pt x="180835" y="196884"/>
                  </a:lnTo>
                  <a:lnTo>
                    <a:pt x="186402" y="193337"/>
                  </a:lnTo>
                  <a:lnTo>
                    <a:pt x="191229" y="191761"/>
                  </a:lnTo>
                  <a:lnTo>
                    <a:pt x="213458" y="190533"/>
                  </a:lnTo>
                  <a:lnTo>
                    <a:pt x="220320" y="195970"/>
                  </a:lnTo>
                  <a:lnTo>
                    <a:pt x="221310" y="217842"/>
                  </a:lnTo>
                  <a:lnTo>
                    <a:pt x="215867" y="239540"/>
                  </a:lnTo>
                  <a:lnTo>
                    <a:pt x="214163" y="242949"/>
                  </a:lnTo>
                  <a:lnTo>
                    <a:pt x="206432" y="251823"/>
                  </a:lnTo>
                  <a:lnTo>
                    <a:pt x="202832" y="264462"/>
                  </a:lnTo>
                  <a:lnTo>
                    <a:pt x="202287" y="279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SMARTInkShape-96">
              <a:extLst>
                <a:ext uri="{FF2B5EF4-FFF2-40B4-BE49-F238E27FC236}">
                  <a16:creationId xmlns:a16="http://schemas.microsoft.com/office/drawing/2014/main" id="{F9B464EE-BA2B-4AA7-9A4F-C3B8CF2FB60E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8256948" y="2965450"/>
              <a:ext cx="193289" cy="165101"/>
            </a:xfrm>
            <a:custGeom>
              <a:avLst/>
              <a:gdLst/>
              <a:ahLst/>
              <a:cxnLst/>
              <a:rect l="0" t="0" r="0" b="0"/>
              <a:pathLst>
                <a:path w="193289" h="165101">
                  <a:moveTo>
                    <a:pt x="123465" y="0"/>
                  </a:moveTo>
                  <a:lnTo>
                    <a:pt x="123465" y="0"/>
                  </a:lnTo>
                  <a:lnTo>
                    <a:pt x="114626" y="0"/>
                  </a:lnTo>
                  <a:lnTo>
                    <a:pt x="110599" y="1882"/>
                  </a:lnTo>
                  <a:lnTo>
                    <a:pt x="105046" y="5070"/>
                  </a:lnTo>
                  <a:lnTo>
                    <a:pt x="58149" y="27296"/>
                  </a:lnTo>
                  <a:lnTo>
                    <a:pt x="37577" y="42708"/>
                  </a:lnTo>
                  <a:lnTo>
                    <a:pt x="22540" y="63549"/>
                  </a:lnTo>
                  <a:lnTo>
                    <a:pt x="709" y="100367"/>
                  </a:lnTo>
                  <a:lnTo>
                    <a:pt x="0" y="103600"/>
                  </a:lnTo>
                  <a:lnTo>
                    <a:pt x="232" y="106461"/>
                  </a:lnTo>
                  <a:lnTo>
                    <a:pt x="2304" y="116123"/>
                  </a:lnTo>
                  <a:lnTo>
                    <a:pt x="2663" y="122680"/>
                  </a:lnTo>
                  <a:lnTo>
                    <a:pt x="4629" y="126961"/>
                  </a:lnTo>
                  <a:lnTo>
                    <a:pt x="11640" y="135459"/>
                  </a:lnTo>
                  <a:lnTo>
                    <a:pt x="17555" y="137815"/>
                  </a:lnTo>
                  <a:lnTo>
                    <a:pt x="39800" y="139590"/>
                  </a:lnTo>
                  <a:lnTo>
                    <a:pt x="55929" y="134609"/>
                  </a:lnTo>
                  <a:lnTo>
                    <a:pt x="98444" y="115129"/>
                  </a:lnTo>
                  <a:lnTo>
                    <a:pt x="144564" y="74061"/>
                  </a:lnTo>
                  <a:lnTo>
                    <a:pt x="179124" y="31750"/>
                  </a:lnTo>
                  <a:lnTo>
                    <a:pt x="184641" y="20931"/>
                  </a:lnTo>
                  <a:lnTo>
                    <a:pt x="186637" y="15653"/>
                  </a:lnTo>
                  <a:lnTo>
                    <a:pt x="193013" y="6754"/>
                  </a:lnTo>
                  <a:lnTo>
                    <a:pt x="193255" y="2772"/>
                  </a:lnTo>
                  <a:lnTo>
                    <a:pt x="193288" y="4289"/>
                  </a:lnTo>
                  <a:lnTo>
                    <a:pt x="192591" y="4976"/>
                  </a:lnTo>
                  <a:lnTo>
                    <a:pt x="177705" y="11384"/>
                  </a:lnTo>
                  <a:lnTo>
                    <a:pt x="172736" y="15173"/>
                  </a:lnTo>
                  <a:lnTo>
                    <a:pt x="159500" y="36386"/>
                  </a:lnTo>
                  <a:lnTo>
                    <a:pt x="142517" y="82731"/>
                  </a:lnTo>
                  <a:lnTo>
                    <a:pt x="129945" y="126890"/>
                  </a:lnTo>
                  <a:lnTo>
                    <a:pt x="126404" y="141157"/>
                  </a:lnTo>
                  <a:lnTo>
                    <a:pt x="127829" y="149990"/>
                  </a:lnTo>
                  <a:lnTo>
                    <a:pt x="136165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SMARTInkShape-97">
              <a:extLst>
                <a:ext uri="{FF2B5EF4-FFF2-40B4-BE49-F238E27FC236}">
                  <a16:creationId xmlns:a16="http://schemas.microsoft.com/office/drawing/2014/main" id="{7B9E113D-233A-487A-B503-A292F337EC7B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8653463" y="2863850"/>
              <a:ext cx="95251" cy="215901"/>
            </a:xfrm>
            <a:custGeom>
              <a:avLst/>
              <a:gdLst/>
              <a:ahLst/>
              <a:cxnLst/>
              <a:rect l="0" t="0" r="0" b="0"/>
              <a:pathLst>
                <a:path w="95251" h="215901">
                  <a:moveTo>
                    <a:pt x="95250" y="0"/>
                  </a:moveTo>
                  <a:lnTo>
                    <a:pt x="95250" y="0"/>
                  </a:lnTo>
                  <a:lnTo>
                    <a:pt x="91879" y="3371"/>
                  </a:lnTo>
                  <a:lnTo>
                    <a:pt x="90223" y="8789"/>
                  </a:lnTo>
                  <a:lnTo>
                    <a:pt x="87410" y="19773"/>
                  </a:lnTo>
                  <a:lnTo>
                    <a:pt x="67929" y="64076"/>
                  </a:lnTo>
                  <a:lnTo>
                    <a:pt x="51188" y="98506"/>
                  </a:lnTo>
                  <a:lnTo>
                    <a:pt x="30538" y="142498"/>
                  </a:lnTo>
                  <a:lnTo>
                    <a:pt x="14616" y="178676"/>
                  </a:lnTo>
                  <a:lnTo>
                    <a:pt x="7345" y="200743"/>
                  </a:lnTo>
                  <a:lnTo>
                    <a:pt x="2182" y="207784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SMARTInkShape-98">
              <a:extLst>
                <a:ext uri="{FF2B5EF4-FFF2-40B4-BE49-F238E27FC236}">
                  <a16:creationId xmlns:a16="http://schemas.microsoft.com/office/drawing/2014/main" id="{8760227C-CDC6-4561-88B0-2DC169327B2A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8570913" y="2933700"/>
              <a:ext cx="215901" cy="57151"/>
            </a:xfrm>
            <a:custGeom>
              <a:avLst/>
              <a:gdLst/>
              <a:ahLst/>
              <a:cxnLst/>
              <a:rect l="0" t="0" r="0" b="0"/>
              <a:pathLst>
                <a:path w="215901" h="57151">
                  <a:moveTo>
                    <a:pt x="0" y="0"/>
                  </a:moveTo>
                  <a:lnTo>
                    <a:pt x="0" y="0"/>
                  </a:lnTo>
                  <a:lnTo>
                    <a:pt x="10138" y="4364"/>
                  </a:lnTo>
                  <a:lnTo>
                    <a:pt x="22367" y="7173"/>
                  </a:lnTo>
                  <a:lnTo>
                    <a:pt x="43223" y="16286"/>
                  </a:lnTo>
                  <a:lnTo>
                    <a:pt x="88317" y="33194"/>
                  </a:lnTo>
                  <a:lnTo>
                    <a:pt x="132416" y="46508"/>
                  </a:lnTo>
                  <a:lnTo>
                    <a:pt x="176835" y="53794"/>
                  </a:lnTo>
                  <a:lnTo>
                    <a:pt x="21590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SMARTInkShape-99">
              <a:extLst>
                <a:ext uri="{FF2B5EF4-FFF2-40B4-BE49-F238E27FC236}">
                  <a16:creationId xmlns:a16="http://schemas.microsoft.com/office/drawing/2014/main" id="{F31F79B9-63D7-49BF-BF0F-D845ECBB6E95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8958263" y="2990850"/>
              <a:ext cx="260351" cy="228601"/>
            </a:xfrm>
            <a:custGeom>
              <a:avLst/>
              <a:gdLst/>
              <a:ahLst/>
              <a:cxnLst/>
              <a:rect l="0" t="0" r="0" b="0"/>
              <a:pathLst>
                <a:path w="260351" h="228601">
                  <a:moveTo>
                    <a:pt x="260350" y="0"/>
                  </a:moveTo>
                  <a:lnTo>
                    <a:pt x="260350" y="0"/>
                  </a:lnTo>
                  <a:lnTo>
                    <a:pt x="239369" y="19099"/>
                  </a:lnTo>
                  <a:lnTo>
                    <a:pt x="196242" y="45009"/>
                  </a:lnTo>
                  <a:lnTo>
                    <a:pt x="153670" y="69899"/>
                  </a:lnTo>
                  <a:lnTo>
                    <a:pt x="109385" y="100280"/>
                  </a:lnTo>
                  <a:lnTo>
                    <a:pt x="91206" y="115790"/>
                  </a:lnTo>
                  <a:lnTo>
                    <a:pt x="49362" y="160794"/>
                  </a:lnTo>
                  <a:lnTo>
                    <a:pt x="14843" y="206259"/>
                  </a:lnTo>
                  <a:lnTo>
                    <a:pt x="0" y="228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SMARTInkShape-100">
              <a:extLst>
                <a:ext uri="{FF2B5EF4-FFF2-40B4-BE49-F238E27FC236}">
                  <a16:creationId xmlns:a16="http://schemas.microsoft.com/office/drawing/2014/main" id="{138EBC98-E318-4796-B2D3-5392976B1E9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9237704" y="2972580"/>
              <a:ext cx="212449" cy="145184"/>
            </a:xfrm>
            <a:custGeom>
              <a:avLst/>
              <a:gdLst/>
              <a:ahLst/>
              <a:cxnLst/>
              <a:rect l="0" t="0" r="0" b="0"/>
              <a:pathLst>
                <a:path w="212449" h="145184">
                  <a:moveTo>
                    <a:pt x="107909" y="43670"/>
                  </a:moveTo>
                  <a:lnTo>
                    <a:pt x="107909" y="43670"/>
                  </a:lnTo>
                  <a:lnTo>
                    <a:pt x="85832" y="44376"/>
                  </a:lnTo>
                  <a:lnTo>
                    <a:pt x="65455" y="52508"/>
                  </a:lnTo>
                  <a:lnTo>
                    <a:pt x="19008" y="83540"/>
                  </a:lnTo>
                  <a:lnTo>
                    <a:pt x="8190" y="94994"/>
                  </a:lnTo>
                  <a:lnTo>
                    <a:pt x="2398" y="105444"/>
                  </a:lnTo>
                  <a:lnTo>
                    <a:pt x="279" y="117526"/>
                  </a:lnTo>
                  <a:lnTo>
                    <a:pt x="0" y="124936"/>
                  </a:lnTo>
                  <a:lnTo>
                    <a:pt x="8801" y="134946"/>
                  </a:lnTo>
                  <a:lnTo>
                    <a:pt x="14707" y="137154"/>
                  </a:lnTo>
                  <a:lnTo>
                    <a:pt x="25965" y="140278"/>
                  </a:lnTo>
                  <a:lnTo>
                    <a:pt x="38238" y="143791"/>
                  </a:lnTo>
                  <a:lnTo>
                    <a:pt x="76541" y="145183"/>
                  </a:lnTo>
                  <a:lnTo>
                    <a:pt x="100928" y="140183"/>
                  </a:lnTo>
                  <a:lnTo>
                    <a:pt x="133198" y="127556"/>
                  </a:lnTo>
                  <a:lnTo>
                    <a:pt x="178524" y="98040"/>
                  </a:lnTo>
                  <a:lnTo>
                    <a:pt x="204258" y="64811"/>
                  </a:lnTo>
                  <a:lnTo>
                    <a:pt x="212418" y="36063"/>
                  </a:lnTo>
                  <a:lnTo>
                    <a:pt x="212448" y="27824"/>
                  </a:lnTo>
                  <a:lnTo>
                    <a:pt x="210109" y="21811"/>
                  </a:lnTo>
                  <a:lnTo>
                    <a:pt x="200842" y="9991"/>
                  </a:lnTo>
                  <a:lnTo>
                    <a:pt x="191262" y="3509"/>
                  </a:lnTo>
                  <a:lnTo>
                    <a:pt x="179486" y="491"/>
                  </a:lnTo>
                  <a:lnTo>
                    <a:pt x="137990" y="0"/>
                  </a:lnTo>
                  <a:lnTo>
                    <a:pt x="92164" y="8682"/>
                  </a:lnTo>
                  <a:lnTo>
                    <a:pt x="60213" y="15007"/>
                  </a:lnTo>
                  <a:lnTo>
                    <a:pt x="44409" y="246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SMARTInkShape-101">
              <a:extLst>
                <a:ext uri="{FF2B5EF4-FFF2-40B4-BE49-F238E27FC236}">
                  <a16:creationId xmlns:a16="http://schemas.microsoft.com/office/drawing/2014/main" id="{8C271E7D-2F86-419D-AAE0-57521BEAD1C5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9542463" y="2984500"/>
              <a:ext cx="127001" cy="126994"/>
            </a:xfrm>
            <a:custGeom>
              <a:avLst/>
              <a:gdLst/>
              <a:ahLst/>
              <a:cxnLst/>
              <a:rect l="0" t="0" r="0" b="0"/>
              <a:pathLst>
                <a:path w="127001" h="126994">
                  <a:moveTo>
                    <a:pt x="31750" y="0"/>
                  </a:moveTo>
                  <a:lnTo>
                    <a:pt x="31750" y="0"/>
                  </a:lnTo>
                  <a:lnTo>
                    <a:pt x="31750" y="3371"/>
                  </a:lnTo>
                  <a:lnTo>
                    <a:pt x="31044" y="4364"/>
                  </a:lnTo>
                  <a:lnTo>
                    <a:pt x="29868" y="5026"/>
                  </a:lnTo>
                  <a:lnTo>
                    <a:pt x="25282" y="6176"/>
                  </a:lnTo>
                  <a:lnTo>
                    <a:pt x="15963" y="6343"/>
                  </a:lnTo>
                  <a:lnTo>
                    <a:pt x="14875" y="7051"/>
                  </a:lnTo>
                  <a:lnTo>
                    <a:pt x="14150" y="8229"/>
                  </a:lnTo>
                  <a:lnTo>
                    <a:pt x="13666" y="9719"/>
                  </a:lnTo>
                  <a:lnTo>
                    <a:pt x="12638" y="10713"/>
                  </a:lnTo>
                  <a:lnTo>
                    <a:pt x="6636" y="12622"/>
                  </a:lnTo>
                  <a:lnTo>
                    <a:pt x="6434" y="16048"/>
                  </a:lnTo>
                  <a:lnTo>
                    <a:pt x="5701" y="17049"/>
                  </a:lnTo>
                  <a:lnTo>
                    <a:pt x="3004" y="18161"/>
                  </a:lnTo>
                  <a:lnTo>
                    <a:pt x="2002" y="19163"/>
                  </a:lnTo>
                  <a:lnTo>
                    <a:pt x="890" y="22158"/>
                  </a:lnTo>
                  <a:lnTo>
                    <a:pt x="0" y="68529"/>
                  </a:lnTo>
                  <a:lnTo>
                    <a:pt x="0" y="71086"/>
                  </a:lnTo>
                  <a:lnTo>
                    <a:pt x="1881" y="75809"/>
                  </a:lnTo>
                  <a:lnTo>
                    <a:pt x="4364" y="80259"/>
                  </a:lnTo>
                  <a:lnTo>
                    <a:pt x="5957" y="88866"/>
                  </a:lnTo>
                  <a:lnTo>
                    <a:pt x="6088" y="90994"/>
                  </a:lnTo>
                  <a:lnTo>
                    <a:pt x="8115" y="95240"/>
                  </a:lnTo>
                  <a:lnTo>
                    <a:pt x="10662" y="99479"/>
                  </a:lnTo>
                  <a:lnTo>
                    <a:pt x="12802" y="105832"/>
                  </a:lnTo>
                  <a:lnTo>
                    <a:pt x="15802" y="110066"/>
                  </a:lnTo>
                  <a:lnTo>
                    <a:pt x="19487" y="112418"/>
                  </a:lnTo>
                  <a:lnTo>
                    <a:pt x="21459" y="113046"/>
                  </a:lnTo>
                  <a:lnTo>
                    <a:pt x="22772" y="114169"/>
                  </a:lnTo>
                  <a:lnTo>
                    <a:pt x="24231" y="117299"/>
                  </a:lnTo>
                  <a:lnTo>
                    <a:pt x="26032" y="118416"/>
                  </a:lnTo>
                  <a:lnTo>
                    <a:pt x="41924" y="121159"/>
                  </a:lnTo>
                  <a:lnTo>
                    <a:pt x="49267" y="124956"/>
                  </a:lnTo>
                  <a:lnTo>
                    <a:pt x="90110" y="126993"/>
                  </a:lnTo>
                  <a:lnTo>
                    <a:pt x="94846" y="125115"/>
                  </a:lnTo>
                  <a:lnTo>
                    <a:pt x="97097" y="123627"/>
                  </a:lnTo>
                  <a:lnTo>
                    <a:pt x="107008" y="121532"/>
                  </a:lnTo>
                  <a:lnTo>
                    <a:pt x="115510" y="120911"/>
                  </a:lnTo>
                  <a:lnTo>
                    <a:pt x="117223" y="120119"/>
                  </a:lnTo>
                  <a:lnTo>
                    <a:pt x="118365" y="118885"/>
                  </a:lnTo>
                  <a:lnTo>
                    <a:pt x="120198" y="115206"/>
                  </a:lnTo>
                  <a:lnTo>
                    <a:pt x="122330" y="114703"/>
                  </a:lnTo>
                  <a:lnTo>
                    <a:pt x="126997" y="114300"/>
                  </a:lnTo>
                  <a:lnTo>
                    <a:pt x="127000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SMARTInkShape-102">
              <a:extLst>
                <a:ext uri="{FF2B5EF4-FFF2-40B4-BE49-F238E27FC236}">
                  <a16:creationId xmlns:a16="http://schemas.microsoft.com/office/drawing/2014/main" id="{7880A302-39E4-4011-A012-3C8743582185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523413" y="2952750"/>
              <a:ext cx="228601" cy="164805"/>
            </a:xfrm>
            <a:custGeom>
              <a:avLst/>
              <a:gdLst/>
              <a:ahLst/>
              <a:cxnLst/>
              <a:rect l="0" t="0" r="0" b="0"/>
              <a:pathLst>
                <a:path w="228601" h="164805">
                  <a:moveTo>
                    <a:pt x="6350" y="0"/>
                  </a:moveTo>
                  <a:lnTo>
                    <a:pt x="6350" y="0"/>
                  </a:lnTo>
                  <a:lnTo>
                    <a:pt x="6350" y="3371"/>
                  </a:lnTo>
                  <a:lnTo>
                    <a:pt x="4468" y="6908"/>
                  </a:lnTo>
                  <a:lnTo>
                    <a:pt x="1985" y="10831"/>
                  </a:lnTo>
                  <a:lnTo>
                    <a:pt x="261" y="17828"/>
                  </a:lnTo>
                  <a:lnTo>
                    <a:pt x="0" y="40301"/>
                  </a:lnTo>
                  <a:lnTo>
                    <a:pt x="1882" y="44488"/>
                  </a:lnTo>
                  <a:lnTo>
                    <a:pt x="4364" y="48700"/>
                  </a:lnTo>
                  <a:lnTo>
                    <a:pt x="11245" y="65749"/>
                  </a:lnTo>
                  <a:lnTo>
                    <a:pt x="23557" y="82434"/>
                  </a:lnTo>
                  <a:lnTo>
                    <a:pt x="34130" y="106198"/>
                  </a:lnTo>
                  <a:lnTo>
                    <a:pt x="38217" y="110699"/>
                  </a:lnTo>
                  <a:lnTo>
                    <a:pt x="48698" y="118895"/>
                  </a:lnTo>
                  <a:lnTo>
                    <a:pt x="59034" y="127072"/>
                  </a:lnTo>
                  <a:lnTo>
                    <a:pt x="75808" y="137825"/>
                  </a:lnTo>
                  <a:lnTo>
                    <a:pt x="87960" y="139330"/>
                  </a:lnTo>
                  <a:lnTo>
                    <a:pt x="121860" y="139697"/>
                  </a:lnTo>
                  <a:lnTo>
                    <a:pt x="132219" y="136328"/>
                  </a:lnTo>
                  <a:lnTo>
                    <a:pt x="159899" y="118501"/>
                  </a:lnTo>
                  <a:lnTo>
                    <a:pt x="201991" y="74030"/>
                  </a:lnTo>
                  <a:lnTo>
                    <a:pt x="213580" y="57979"/>
                  </a:lnTo>
                  <a:lnTo>
                    <a:pt x="215575" y="53285"/>
                  </a:lnTo>
                  <a:lnTo>
                    <a:pt x="222249" y="44451"/>
                  </a:lnTo>
                  <a:lnTo>
                    <a:pt x="212124" y="55281"/>
                  </a:lnTo>
                  <a:lnTo>
                    <a:pt x="200342" y="76483"/>
                  </a:lnTo>
                  <a:lnTo>
                    <a:pt x="193730" y="85613"/>
                  </a:lnTo>
                  <a:lnTo>
                    <a:pt x="178982" y="121609"/>
                  </a:lnTo>
                  <a:lnTo>
                    <a:pt x="177831" y="147254"/>
                  </a:lnTo>
                  <a:lnTo>
                    <a:pt x="179695" y="151994"/>
                  </a:lnTo>
                  <a:lnTo>
                    <a:pt x="187260" y="161726"/>
                  </a:lnTo>
                  <a:lnTo>
                    <a:pt x="190941" y="163600"/>
                  </a:lnTo>
                  <a:lnTo>
                    <a:pt x="202424" y="164804"/>
                  </a:lnTo>
                  <a:lnTo>
                    <a:pt x="228600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SMARTInkShape-103">
              <a:extLst>
                <a:ext uri="{FF2B5EF4-FFF2-40B4-BE49-F238E27FC236}">
                  <a16:creationId xmlns:a16="http://schemas.microsoft.com/office/drawing/2014/main" id="{83DDC25C-1721-4E14-AE30-C448EC1EE633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9910763" y="2940050"/>
              <a:ext cx="76201" cy="95251"/>
            </a:xfrm>
            <a:custGeom>
              <a:avLst/>
              <a:gdLst/>
              <a:ahLst/>
              <a:cxnLst/>
              <a:rect l="0" t="0" r="0" b="0"/>
              <a:pathLst>
                <a:path w="76201" h="95251">
                  <a:moveTo>
                    <a:pt x="0" y="95250"/>
                  </a:moveTo>
                  <a:lnTo>
                    <a:pt x="0" y="95250"/>
                  </a:lnTo>
                  <a:lnTo>
                    <a:pt x="8838" y="95250"/>
                  </a:lnTo>
                  <a:lnTo>
                    <a:pt x="12865" y="93369"/>
                  </a:lnTo>
                  <a:lnTo>
                    <a:pt x="14926" y="91879"/>
                  </a:lnTo>
                  <a:lnTo>
                    <a:pt x="35985" y="60700"/>
                  </a:lnTo>
                  <a:lnTo>
                    <a:pt x="43039" y="49186"/>
                  </a:lnTo>
                  <a:lnTo>
                    <a:pt x="55826" y="36736"/>
                  </a:lnTo>
                  <a:lnTo>
                    <a:pt x="762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SMARTInkShape-104">
              <a:extLst>
                <a:ext uri="{FF2B5EF4-FFF2-40B4-BE49-F238E27FC236}">
                  <a16:creationId xmlns:a16="http://schemas.microsoft.com/office/drawing/2014/main" id="{66857B48-DD32-4097-91F4-56D3989DB60F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006013" y="2921000"/>
              <a:ext cx="209551" cy="44451"/>
            </a:xfrm>
            <a:custGeom>
              <a:avLst/>
              <a:gdLst/>
              <a:ahLst/>
              <a:cxnLst/>
              <a:rect l="0" t="0" r="0" b="0"/>
              <a:pathLst>
                <a:path w="209551" h="44451">
                  <a:moveTo>
                    <a:pt x="0" y="0"/>
                  </a:moveTo>
                  <a:lnTo>
                    <a:pt x="0" y="0"/>
                  </a:lnTo>
                  <a:lnTo>
                    <a:pt x="9643" y="0"/>
                  </a:lnTo>
                  <a:lnTo>
                    <a:pt x="13223" y="1882"/>
                  </a:lnTo>
                  <a:lnTo>
                    <a:pt x="17165" y="4364"/>
                  </a:lnTo>
                  <a:lnTo>
                    <a:pt x="64411" y="18978"/>
                  </a:lnTo>
                  <a:lnTo>
                    <a:pt x="106043" y="29107"/>
                  </a:lnTo>
                  <a:lnTo>
                    <a:pt x="150952" y="36587"/>
                  </a:lnTo>
                  <a:lnTo>
                    <a:pt x="198319" y="43667"/>
                  </a:lnTo>
                  <a:lnTo>
                    <a:pt x="20955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SMARTInkShape-105">
            <a:extLst>
              <a:ext uri="{FF2B5EF4-FFF2-40B4-BE49-F238E27FC236}">
                <a16:creationId xmlns:a16="http://schemas.microsoft.com/office/drawing/2014/main" id="{E6A75136-DE52-4FF2-9E29-2302ACEF6A4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015413" y="2940050"/>
            <a:ext cx="38101" cy="152401"/>
          </a:xfrm>
          <a:custGeom>
            <a:avLst/>
            <a:gdLst/>
            <a:ahLst/>
            <a:cxnLst/>
            <a:rect l="0" t="0" r="0" b="0"/>
            <a:pathLst>
              <a:path w="38101" h="152401">
                <a:moveTo>
                  <a:pt x="0" y="0"/>
                </a:moveTo>
                <a:lnTo>
                  <a:pt x="0" y="0"/>
                </a:lnTo>
                <a:lnTo>
                  <a:pt x="705" y="32739"/>
                </a:lnTo>
                <a:lnTo>
                  <a:pt x="12642" y="77699"/>
                </a:lnTo>
                <a:lnTo>
                  <a:pt x="26760" y="121571"/>
                </a:lnTo>
                <a:lnTo>
                  <a:pt x="30271" y="133623"/>
                </a:lnTo>
                <a:lnTo>
                  <a:pt x="31798" y="141232"/>
                </a:lnTo>
                <a:lnTo>
                  <a:pt x="38100" y="1524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SMARTInkShape-Group19">
            <a:extLst>
              <a:ext uri="{FF2B5EF4-FFF2-40B4-BE49-F238E27FC236}">
                <a16:creationId xmlns:a16="http://schemas.microsoft.com/office/drawing/2014/main" id="{219BDA8B-118E-49FC-90D5-55E259556442}"/>
              </a:ext>
            </a:extLst>
          </p:cNvPr>
          <p:cNvGrpSpPr/>
          <p:nvPr/>
        </p:nvGrpSpPr>
        <p:grpSpPr>
          <a:xfrm>
            <a:off x="3478533" y="3327400"/>
            <a:ext cx="945831" cy="419101"/>
            <a:chOff x="3478533" y="3327400"/>
            <a:chExt cx="945831" cy="419101"/>
          </a:xfrm>
        </p:grpSpPr>
        <p:sp>
          <p:nvSpPr>
            <p:cNvPr id="122" name="SMARTInkShape-106">
              <a:extLst>
                <a:ext uri="{FF2B5EF4-FFF2-40B4-BE49-F238E27FC236}">
                  <a16:creationId xmlns:a16="http://schemas.microsoft.com/office/drawing/2014/main" id="{F0526FFA-EEB9-48C6-9A00-86DB84848EDB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478533" y="3327400"/>
              <a:ext cx="176558" cy="419101"/>
            </a:xfrm>
            <a:custGeom>
              <a:avLst/>
              <a:gdLst/>
              <a:ahLst/>
              <a:cxnLst/>
              <a:rect l="0" t="0" r="0" b="0"/>
              <a:pathLst>
                <a:path w="176558" h="419101">
                  <a:moveTo>
                    <a:pt x="133030" y="0"/>
                  </a:moveTo>
                  <a:lnTo>
                    <a:pt x="133030" y="0"/>
                  </a:lnTo>
                  <a:lnTo>
                    <a:pt x="129658" y="0"/>
                  </a:lnTo>
                  <a:lnTo>
                    <a:pt x="128665" y="706"/>
                  </a:lnTo>
                  <a:lnTo>
                    <a:pt x="128003" y="1882"/>
                  </a:lnTo>
                  <a:lnTo>
                    <a:pt x="127562" y="3371"/>
                  </a:lnTo>
                  <a:lnTo>
                    <a:pt x="126562" y="4364"/>
                  </a:lnTo>
                  <a:lnTo>
                    <a:pt x="106308" y="15111"/>
                  </a:lnTo>
                  <a:lnTo>
                    <a:pt x="92839" y="28411"/>
                  </a:lnTo>
                  <a:lnTo>
                    <a:pt x="55109" y="72107"/>
                  </a:lnTo>
                  <a:lnTo>
                    <a:pt x="20987" y="116933"/>
                  </a:lnTo>
                  <a:lnTo>
                    <a:pt x="9402" y="136457"/>
                  </a:lnTo>
                  <a:lnTo>
                    <a:pt x="6823" y="142492"/>
                  </a:lnTo>
                  <a:lnTo>
                    <a:pt x="2110" y="149856"/>
                  </a:lnTo>
                  <a:lnTo>
                    <a:pt x="400" y="156507"/>
                  </a:lnTo>
                  <a:lnTo>
                    <a:pt x="0" y="160810"/>
                  </a:lnTo>
                  <a:lnTo>
                    <a:pt x="1703" y="165075"/>
                  </a:lnTo>
                  <a:lnTo>
                    <a:pt x="3145" y="167200"/>
                  </a:lnTo>
                  <a:lnTo>
                    <a:pt x="4812" y="168617"/>
                  </a:lnTo>
                  <a:lnTo>
                    <a:pt x="17397" y="175565"/>
                  </a:lnTo>
                  <a:lnTo>
                    <a:pt x="62371" y="177774"/>
                  </a:lnTo>
                  <a:lnTo>
                    <a:pt x="102964" y="179681"/>
                  </a:lnTo>
                  <a:lnTo>
                    <a:pt x="131840" y="188631"/>
                  </a:lnTo>
                  <a:lnTo>
                    <a:pt x="142712" y="195512"/>
                  </a:lnTo>
                  <a:lnTo>
                    <a:pt x="162823" y="214165"/>
                  </a:lnTo>
                  <a:lnTo>
                    <a:pt x="167438" y="222420"/>
                  </a:lnTo>
                  <a:lnTo>
                    <a:pt x="176381" y="255264"/>
                  </a:lnTo>
                  <a:lnTo>
                    <a:pt x="176557" y="278944"/>
                  </a:lnTo>
                  <a:lnTo>
                    <a:pt x="165924" y="316125"/>
                  </a:lnTo>
                  <a:lnTo>
                    <a:pt x="141080" y="359988"/>
                  </a:lnTo>
                  <a:lnTo>
                    <a:pt x="127877" y="378496"/>
                  </a:lnTo>
                  <a:lnTo>
                    <a:pt x="94053" y="407083"/>
                  </a:lnTo>
                  <a:lnTo>
                    <a:pt x="69530" y="419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SMARTInkShape-107">
              <a:extLst>
                <a:ext uri="{FF2B5EF4-FFF2-40B4-BE49-F238E27FC236}">
                  <a16:creationId xmlns:a16="http://schemas.microsoft.com/office/drawing/2014/main" id="{6BB13E1B-6AC7-4979-B0FC-ED685D5A833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3842440" y="3438544"/>
              <a:ext cx="162783" cy="206324"/>
            </a:xfrm>
            <a:custGeom>
              <a:avLst/>
              <a:gdLst/>
              <a:ahLst/>
              <a:cxnLst/>
              <a:rect l="0" t="0" r="0" b="0"/>
              <a:pathLst>
                <a:path w="162783" h="206324">
                  <a:moveTo>
                    <a:pt x="4073" y="136506"/>
                  </a:moveTo>
                  <a:lnTo>
                    <a:pt x="4073" y="136506"/>
                  </a:lnTo>
                  <a:lnTo>
                    <a:pt x="4073" y="157705"/>
                  </a:lnTo>
                  <a:lnTo>
                    <a:pt x="414" y="170510"/>
                  </a:lnTo>
                  <a:lnTo>
                    <a:pt x="1970" y="178253"/>
                  </a:lnTo>
                  <a:lnTo>
                    <a:pt x="80" y="182812"/>
                  </a:lnTo>
                  <a:lnTo>
                    <a:pt x="0" y="185016"/>
                  </a:lnTo>
                  <a:lnTo>
                    <a:pt x="4328" y="197874"/>
                  </a:lnTo>
                  <a:lnTo>
                    <a:pt x="9480" y="205100"/>
                  </a:lnTo>
                  <a:lnTo>
                    <a:pt x="11885" y="205798"/>
                  </a:lnTo>
                  <a:lnTo>
                    <a:pt x="30792" y="206323"/>
                  </a:lnTo>
                  <a:lnTo>
                    <a:pt x="37350" y="202579"/>
                  </a:lnTo>
                  <a:lnTo>
                    <a:pt x="82407" y="171683"/>
                  </a:lnTo>
                  <a:lnTo>
                    <a:pt x="116256" y="129753"/>
                  </a:lnTo>
                  <a:lnTo>
                    <a:pt x="141525" y="85682"/>
                  </a:lnTo>
                  <a:lnTo>
                    <a:pt x="159338" y="48309"/>
                  </a:lnTo>
                  <a:lnTo>
                    <a:pt x="162782" y="5697"/>
                  </a:lnTo>
                  <a:lnTo>
                    <a:pt x="160923" y="2404"/>
                  </a:lnTo>
                  <a:lnTo>
                    <a:pt x="159439" y="538"/>
                  </a:lnTo>
                  <a:lnTo>
                    <a:pt x="158451" y="0"/>
                  </a:lnTo>
                  <a:lnTo>
                    <a:pt x="157791" y="346"/>
                  </a:lnTo>
                  <a:lnTo>
                    <a:pt x="157352" y="1283"/>
                  </a:lnTo>
                  <a:lnTo>
                    <a:pt x="153100" y="2323"/>
                  </a:lnTo>
                  <a:lnTo>
                    <a:pt x="149991" y="2601"/>
                  </a:lnTo>
                  <a:lnTo>
                    <a:pt x="142773" y="6672"/>
                  </a:lnTo>
                  <a:lnTo>
                    <a:pt x="122474" y="25491"/>
                  </a:lnTo>
                  <a:lnTo>
                    <a:pt x="87939" y="68730"/>
                  </a:lnTo>
                  <a:lnTo>
                    <a:pt x="61223" y="11110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SMARTInkShape-108">
              <a:extLst>
                <a:ext uri="{FF2B5EF4-FFF2-40B4-BE49-F238E27FC236}">
                  <a16:creationId xmlns:a16="http://schemas.microsoft.com/office/drawing/2014/main" id="{9EA3AA4B-435F-4B5D-B29C-FB10C8E3292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4195763" y="3333764"/>
              <a:ext cx="196840" cy="361937"/>
            </a:xfrm>
            <a:custGeom>
              <a:avLst/>
              <a:gdLst/>
              <a:ahLst/>
              <a:cxnLst/>
              <a:rect l="0" t="0" r="0" b="0"/>
              <a:pathLst>
                <a:path w="196840" h="361937">
                  <a:moveTo>
                    <a:pt x="0" y="361936"/>
                  </a:moveTo>
                  <a:lnTo>
                    <a:pt x="0" y="361936"/>
                  </a:lnTo>
                  <a:lnTo>
                    <a:pt x="17882" y="361936"/>
                  </a:lnTo>
                  <a:lnTo>
                    <a:pt x="31156" y="353098"/>
                  </a:lnTo>
                  <a:lnTo>
                    <a:pt x="33471" y="350399"/>
                  </a:lnTo>
                  <a:lnTo>
                    <a:pt x="53174" y="304459"/>
                  </a:lnTo>
                  <a:lnTo>
                    <a:pt x="76648" y="258435"/>
                  </a:lnTo>
                  <a:lnTo>
                    <a:pt x="96613" y="216277"/>
                  </a:lnTo>
                  <a:lnTo>
                    <a:pt x="115743" y="170913"/>
                  </a:lnTo>
                  <a:lnTo>
                    <a:pt x="137945" y="125616"/>
                  </a:lnTo>
                  <a:lnTo>
                    <a:pt x="154416" y="85178"/>
                  </a:lnTo>
                  <a:lnTo>
                    <a:pt x="176346" y="38241"/>
                  </a:lnTo>
                  <a:lnTo>
                    <a:pt x="190372" y="8789"/>
                  </a:lnTo>
                  <a:lnTo>
                    <a:pt x="196839" y="0"/>
                  </a:lnTo>
                  <a:lnTo>
                    <a:pt x="194967" y="26667"/>
                  </a:lnTo>
                  <a:lnTo>
                    <a:pt x="187390" y="73282"/>
                  </a:lnTo>
                  <a:lnTo>
                    <a:pt x="179975" y="116102"/>
                  </a:lnTo>
                  <a:lnTo>
                    <a:pt x="177800" y="14603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SMARTInkShape-109">
              <a:extLst>
                <a:ext uri="{FF2B5EF4-FFF2-40B4-BE49-F238E27FC236}">
                  <a16:creationId xmlns:a16="http://schemas.microsoft.com/office/drawing/2014/main" id="{303A6395-7A70-4E89-BA04-2F8BED9B521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4221163" y="3473450"/>
              <a:ext cx="203201" cy="88901"/>
            </a:xfrm>
            <a:custGeom>
              <a:avLst/>
              <a:gdLst/>
              <a:ahLst/>
              <a:cxnLst/>
              <a:rect l="0" t="0" r="0" b="0"/>
              <a:pathLst>
                <a:path w="203201" h="88901">
                  <a:moveTo>
                    <a:pt x="0" y="0"/>
                  </a:moveTo>
                  <a:lnTo>
                    <a:pt x="0" y="0"/>
                  </a:lnTo>
                  <a:lnTo>
                    <a:pt x="3371" y="6742"/>
                  </a:lnTo>
                  <a:lnTo>
                    <a:pt x="32603" y="29854"/>
                  </a:lnTo>
                  <a:lnTo>
                    <a:pt x="73295" y="55053"/>
                  </a:lnTo>
                  <a:lnTo>
                    <a:pt x="117416" y="71597"/>
                  </a:lnTo>
                  <a:lnTo>
                    <a:pt x="163933" y="84634"/>
                  </a:lnTo>
                  <a:lnTo>
                    <a:pt x="20320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SMARTInkShape-Group20">
            <a:extLst>
              <a:ext uri="{FF2B5EF4-FFF2-40B4-BE49-F238E27FC236}">
                <a16:creationId xmlns:a16="http://schemas.microsoft.com/office/drawing/2014/main" id="{A4E7F5A7-F6C3-434E-A046-4759E942225A}"/>
              </a:ext>
            </a:extLst>
          </p:cNvPr>
          <p:cNvGrpSpPr/>
          <p:nvPr/>
        </p:nvGrpSpPr>
        <p:grpSpPr>
          <a:xfrm>
            <a:off x="4672013" y="3467100"/>
            <a:ext cx="1320801" cy="241301"/>
            <a:chOff x="4672013" y="3467100"/>
            <a:chExt cx="1320801" cy="241301"/>
          </a:xfrm>
        </p:grpSpPr>
        <p:sp>
          <p:nvSpPr>
            <p:cNvPr id="127" name="SMARTInkShape-110">
              <a:extLst>
                <a:ext uri="{FF2B5EF4-FFF2-40B4-BE49-F238E27FC236}">
                  <a16:creationId xmlns:a16="http://schemas.microsoft.com/office/drawing/2014/main" id="{907B5A84-497A-4089-B55B-E4C67C12AB2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748213" y="3467100"/>
              <a:ext cx="12701" cy="222251"/>
            </a:xfrm>
            <a:custGeom>
              <a:avLst/>
              <a:gdLst/>
              <a:ahLst/>
              <a:cxnLst/>
              <a:rect l="0" t="0" r="0" b="0"/>
              <a:pathLst>
                <a:path w="12701" h="222251">
                  <a:moveTo>
                    <a:pt x="12700" y="0"/>
                  </a:moveTo>
                  <a:lnTo>
                    <a:pt x="12700" y="0"/>
                  </a:lnTo>
                  <a:lnTo>
                    <a:pt x="9328" y="3371"/>
                  </a:lnTo>
                  <a:lnTo>
                    <a:pt x="7673" y="6908"/>
                  </a:lnTo>
                  <a:lnTo>
                    <a:pt x="6427" y="26667"/>
                  </a:lnTo>
                  <a:lnTo>
                    <a:pt x="10023" y="41590"/>
                  </a:lnTo>
                  <a:lnTo>
                    <a:pt x="6534" y="89036"/>
                  </a:lnTo>
                  <a:lnTo>
                    <a:pt x="9518" y="122549"/>
                  </a:lnTo>
                  <a:lnTo>
                    <a:pt x="4746" y="164709"/>
                  </a:lnTo>
                  <a:lnTo>
                    <a:pt x="277" y="209527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MARTInkShape-111">
              <a:extLst>
                <a:ext uri="{FF2B5EF4-FFF2-40B4-BE49-F238E27FC236}">
                  <a16:creationId xmlns:a16="http://schemas.microsoft.com/office/drawing/2014/main" id="{C14DAE05-0164-401C-9745-B4CF6C5540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672013" y="3505200"/>
              <a:ext cx="177801" cy="44451"/>
            </a:xfrm>
            <a:custGeom>
              <a:avLst/>
              <a:gdLst/>
              <a:ahLst/>
              <a:cxnLst/>
              <a:rect l="0" t="0" r="0" b="0"/>
              <a:pathLst>
                <a:path w="177801" h="44451">
                  <a:moveTo>
                    <a:pt x="0" y="0"/>
                  </a:moveTo>
                  <a:lnTo>
                    <a:pt x="0" y="0"/>
                  </a:lnTo>
                  <a:lnTo>
                    <a:pt x="46037" y="19099"/>
                  </a:lnTo>
                  <a:lnTo>
                    <a:pt x="63970" y="23533"/>
                  </a:lnTo>
                  <a:lnTo>
                    <a:pt x="107977" y="34129"/>
                  </a:lnTo>
                  <a:lnTo>
                    <a:pt x="154674" y="42971"/>
                  </a:lnTo>
                  <a:lnTo>
                    <a:pt x="17780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SMARTInkShape-112">
              <a:extLst>
                <a:ext uri="{FF2B5EF4-FFF2-40B4-BE49-F238E27FC236}">
                  <a16:creationId xmlns:a16="http://schemas.microsoft.com/office/drawing/2014/main" id="{D8861ED8-F9E2-4260-BC1C-A5D24EA489C3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040390" y="3498850"/>
              <a:ext cx="279324" cy="126968"/>
            </a:xfrm>
            <a:custGeom>
              <a:avLst/>
              <a:gdLst/>
              <a:ahLst/>
              <a:cxnLst/>
              <a:rect l="0" t="0" r="0" b="0"/>
              <a:pathLst>
                <a:path w="279324" h="126968">
                  <a:moveTo>
                    <a:pt x="6273" y="0"/>
                  </a:moveTo>
                  <a:lnTo>
                    <a:pt x="6273" y="0"/>
                  </a:lnTo>
                  <a:lnTo>
                    <a:pt x="2901" y="3371"/>
                  </a:lnTo>
                  <a:lnTo>
                    <a:pt x="1246" y="6908"/>
                  </a:lnTo>
                  <a:lnTo>
                    <a:pt x="0" y="26667"/>
                  </a:lnTo>
                  <a:lnTo>
                    <a:pt x="6221" y="73970"/>
                  </a:lnTo>
                  <a:lnTo>
                    <a:pt x="6272" y="103630"/>
                  </a:lnTo>
                  <a:lnTo>
                    <a:pt x="8153" y="107911"/>
                  </a:lnTo>
                  <a:lnTo>
                    <a:pt x="9643" y="110041"/>
                  </a:lnTo>
                  <a:lnTo>
                    <a:pt x="13180" y="112407"/>
                  </a:lnTo>
                  <a:lnTo>
                    <a:pt x="19138" y="113739"/>
                  </a:lnTo>
                  <a:lnTo>
                    <a:pt x="21199" y="113926"/>
                  </a:lnTo>
                  <a:lnTo>
                    <a:pt x="25372" y="112252"/>
                  </a:lnTo>
                  <a:lnTo>
                    <a:pt x="71262" y="68359"/>
                  </a:lnTo>
                  <a:lnTo>
                    <a:pt x="117799" y="27708"/>
                  </a:lnTo>
                  <a:lnTo>
                    <a:pt x="131993" y="13962"/>
                  </a:lnTo>
                  <a:lnTo>
                    <a:pt x="132419" y="14247"/>
                  </a:lnTo>
                  <a:lnTo>
                    <a:pt x="133160" y="18278"/>
                  </a:lnTo>
                  <a:lnTo>
                    <a:pt x="136610" y="22192"/>
                  </a:lnTo>
                  <a:lnTo>
                    <a:pt x="136909" y="23967"/>
                  </a:lnTo>
                  <a:lnTo>
                    <a:pt x="136402" y="25856"/>
                  </a:lnTo>
                  <a:lnTo>
                    <a:pt x="135359" y="27821"/>
                  </a:lnTo>
                  <a:lnTo>
                    <a:pt x="133547" y="45048"/>
                  </a:lnTo>
                  <a:lnTo>
                    <a:pt x="131473" y="59209"/>
                  </a:lnTo>
                  <a:lnTo>
                    <a:pt x="123863" y="84101"/>
                  </a:lnTo>
                  <a:lnTo>
                    <a:pt x="126762" y="109673"/>
                  </a:lnTo>
                  <a:lnTo>
                    <a:pt x="128733" y="114125"/>
                  </a:lnTo>
                  <a:lnTo>
                    <a:pt x="131255" y="118456"/>
                  </a:lnTo>
                  <a:lnTo>
                    <a:pt x="132376" y="122732"/>
                  </a:lnTo>
                  <a:lnTo>
                    <a:pt x="134086" y="124155"/>
                  </a:lnTo>
                  <a:lnTo>
                    <a:pt x="142529" y="126157"/>
                  </a:lnTo>
                  <a:lnTo>
                    <a:pt x="167480" y="126967"/>
                  </a:lnTo>
                  <a:lnTo>
                    <a:pt x="181429" y="123620"/>
                  </a:lnTo>
                  <a:lnTo>
                    <a:pt x="223413" y="102429"/>
                  </a:lnTo>
                  <a:lnTo>
                    <a:pt x="267799" y="68954"/>
                  </a:lnTo>
                  <a:lnTo>
                    <a:pt x="279323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SMARTInkShape-113">
              <a:extLst>
                <a:ext uri="{FF2B5EF4-FFF2-40B4-BE49-F238E27FC236}">
                  <a16:creationId xmlns:a16="http://schemas.microsoft.com/office/drawing/2014/main" id="{33B59186-51BA-4579-B478-8C406CFE185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357925" y="3476694"/>
              <a:ext cx="203055" cy="174524"/>
            </a:xfrm>
            <a:custGeom>
              <a:avLst/>
              <a:gdLst/>
              <a:ahLst/>
              <a:cxnLst/>
              <a:rect l="0" t="0" r="0" b="0"/>
              <a:pathLst>
                <a:path w="203055" h="174524">
                  <a:moveTo>
                    <a:pt x="95138" y="34856"/>
                  </a:moveTo>
                  <a:lnTo>
                    <a:pt x="95138" y="34856"/>
                  </a:lnTo>
                  <a:lnTo>
                    <a:pt x="80391" y="47721"/>
                  </a:lnTo>
                  <a:lnTo>
                    <a:pt x="65365" y="58867"/>
                  </a:lnTo>
                  <a:lnTo>
                    <a:pt x="52123" y="73518"/>
                  </a:lnTo>
                  <a:lnTo>
                    <a:pt x="15483" y="119529"/>
                  </a:lnTo>
                  <a:lnTo>
                    <a:pt x="1815" y="147275"/>
                  </a:lnTo>
                  <a:lnTo>
                    <a:pt x="0" y="163863"/>
                  </a:lnTo>
                  <a:lnTo>
                    <a:pt x="1819" y="168157"/>
                  </a:lnTo>
                  <a:lnTo>
                    <a:pt x="3292" y="170290"/>
                  </a:lnTo>
                  <a:lnTo>
                    <a:pt x="6810" y="172660"/>
                  </a:lnTo>
                  <a:lnTo>
                    <a:pt x="12757" y="173994"/>
                  </a:lnTo>
                  <a:lnTo>
                    <a:pt x="30785" y="174523"/>
                  </a:lnTo>
                  <a:lnTo>
                    <a:pt x="46704" y="169480"/>
                  </a:lnTo>
                  <a:lnTo>
                    <a:pt x="59228" y="163018"/>
                  </a:lnTo>
                  <a:lnTo>
                    <a:pt x="106515" y="123703"/>
                  </a:lnTo>
                  <a:lnTo>
                    <a:pt x="147784" y="80629"/>
                  </a:lnTo>
                  <a:lnTo>
                    <a:pt x="158047" y="70722"/>
                  </a:lnTo>
                  <a:lnTo>
                    <a:pt x="185084" y="27536"/>
                  </a:lnTo>
                  <a:lnTo>
                    <a:pt x="194409" y="9395"/>
                  </a:lnTo>
                  <a:lnTo>
                    <a:pt x="200202" y="4264"/>
                  </a:lnTo>
                  <a:lnTo>
                    <a:pt x="202233" y="0"/>
                  </a:lnTo>
                  <a:lnTo>
                    <a:pt x="202517" y="330"/>
                  </a:lnTo>
                  <a:lnTo>
                    <a:pt x="203054" y="9685"/>
                  </a:lnTo>
                  <a:lnTo>
                    <a:pt x="198011" y="24736"/>
                  </a:lnTo>
                  <a:lnTo>
                    <a:pt x="181888" y="66996"/>
                  </a:lnTo>
                  <a:lnTo>
                    <a:pt x="166868" y="109582"/>
                  </a:lnTo>
                  <a:lnTo>
                    <a:pt x="165009" y="156900"/>
                  </a:lnTo>
                  <a:lnTo>
                    <a:pt x="164988" y="16820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SMARTInkShape-114">
              <a:extLst>
                <a:ext uri="{FF2B5EF4-FFF2-40B4-BE49-F238E27FC236}">
                  <a16:creationId xmlns:a16="http://schemas.microsoft.com/office/drawing/2014/main" id="{E591BA9C-E325-4F18-AB8D-FE545CCDD65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573713" y="3512459"/>
              <a:ext cx="184151" cy="145142"/>
            </a:xfrm>
            <a:custGeom>
              <a:avLst/>
              <a:gdLst/>
              <a:ahLst/>
              <a:cxnLst/>
              <a:rect l="0" t="0" r="0" b="0"/>
              <a:pathLst>
                <a:path w="184151" h="145142">
                  <a:moveTo>
                    <a:pt x="0" y="145141"/>
                  </a:moveTo>
                  <a:lnTo>
                    <a:pt x="0" y="145141"/>
                  </a:lnTo>
                  <a:lnTo>
                    <a:pt x="3371" y="145141"/>
                  </a:lnTo>
                  <a:lnTo>
                    <a:pt x="12209" y="141770"/>
                  </a:lnTo>
                  <a:lnTo>
                    <a:pt x="23473" y="133604"/>
                  </a:lnTo>
                  <a:lnTo>
                    <a:pt x="49053" y="106862"/>
                  </a:lnTo>
                  <a:lnTo>
                    <a:pt x="86705" y="60473"/>
                  </a:lnTo>
                  <a:lnTo>
                    <a:pt x="124942" y="20920"/>
                  </a:lnTo>
                  <a:lnTo>
                    <a:pt x="150439" y="6442"/>
                  </a:lnTo>
                  <a:lnTo>
                    <a:pt x="160740" y="4933"/>
                  </a:lnTo>
                  <a:lnTo>
                    <a:pt x="162193" y="3691"/>
                  </a:lnTo>
                  <a:lnTo>
                    <a:pt x="163162" y="2158"/>
                  </a:lnTo>
                  <a:lnTo>
                    <a:pt x="164513" y="1135"/>
                  </a:lnTo>
                  <a:lnTo>
                    <a:pt x="167897" y="0"/>
                  </a:lnTo>
                  <a:lnTo>
                    <a:pt x="169786" y="403"/>
                  </a:lnTo>
                  <a:lnTo>
                    <a:pt x="177889" y="4237"/>
                  </a:lnTo>
                  <a:lnTo>
                    <a:pt x="184150" y="544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SMARTInkShape-115">
              <a:extLst>
                <a:ext uri="{FF2B5EF4-FFF2-40B4-BE49-F238E27FC236}">
                  <a16:creationId xmlns:a16="http://schemas.microsoft.com/office/drawing/2014/main" id="{864480BE-0185-4A80-A45A-EA66A0B12916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783263" y="3473822"/>
              <a:ext cx="209551" cy="234579"/>
            </a:xfrm>
            <a:custGeom>
              <a:avLst/>
              <a:gdLst/>
              <a:ahLst/>
              <a:cxnLst/>
              <a:rect l="0" t="0" r="0" b="0"/>
              <a:pathLst>
                <a:path w="209551" h="234579">
                  <a:moveTo>
                    <a:pt x="0" y="75828"/>
                  </a:moveTo>
                  <a:lnTo>
                    <a:pt x="0" y="75828"/>
                  </a:lnTo>
                  <a:lnTo>
                    <a:pt x="3371" y="75828"/>
                  </a:lnTo>
                  <a:lnTo>
                    <a:pt x="6907" y="77710"/>
                  </a:lnTo>
                  <a:lnTo>
                    <a:pt x="17543" y="86368"/>
                  </a:lnTo>
                  <a:lnTo>
                    <a:pt x="23464" y="88593"/>
                  </a:lnTo>
                  <a:lnTo>
                    <a:pt x="29686" y="92703"/>
                  </a:lnTo>
                  <a:lnTo>
                    <a:pt x="36704" y="94233"/>
                  </a:lnTo>
                  <a:lnTo>
                    <a:pt x="46701" y="95393"/>
                  </a:lnTo>
                  <a:lnTo>
                    <a:pt x="55151" y="99185"/>
                  </a:lnTo>
                  <a:lnTo>
                    <a:pt x="93420" y="101204"/>
                  </a:lnTo>
                  <a:lnTo>
                    <a:pt x="117713" y="94759"/>
                  </a:lnTo>
                  <a:lnTo>
                    <a:pt x="145643" y="75789"/>
                  </a:lnTo>
                  <a:lnTo>
                    <a:pt x="160842" y="61009"/>
                  </a:lnTo>
                  <a:lnTo>
                    <a:pt x="163208" y="54896"/>
                  </a:lnTo>
                  <a:lnTo>
                    <a:pt x="165067" y="29339"/>
                  </a:lnTo>
                  <a:lnTo>
                    <a:pt x="163203" y="25062"/>
                  </a:lnTo>
                  <a:lnTo>
                    <a:pt x="160729" y="20810"/>
                  </a:lnTo>
                  <a:lnTo>
                    <a:pt x="159629" y="16568"/>
                  </a:lnTo>
                  <a:lnTo>
                    <a:pt x="155378" y="12331"/>
                  </a:lnTo>
                  <a:lnTo>
                    <a:pt x="141150" y="3862"/>
                  </a:lnTo>
                  <a:lnTo>
                    <a:pt x="128919" y="883"/>
                  </a:lnTo>
                  <a:lnTo>
                    <a:pt x="116358" y="0"/>
                  </a:lnTo>
                  <a:lnTo>
                    <a:pt x="112849" y="1287"/>
                  </a:lnTo>
                  <a:lnTo>
                    <a:pt x="93247" y="17654"/>
                  </a:lnTo>
                  <a:lnTo>
                    <a:pt x="80726" y="41408"/>
                  </a:lnTo>
                  <a:lnTo>
                    <a:pt x="77094" y="64560"/>
                  </a:lnTo>
                  <a:lnTo>
                    <a:pt x="76984" y="111417"/>
                  </a:lnTo>
                  <a:lnTo>
                    <a:pt x="87743" y="152513"/>
                  </a:lnTo>
                  <a:lnTo>
                    <a:pt x="98983" y="174671"/>
                  </a:lnTo>
                  <a:lnTo>
                    <a:pt x="130019" y="204517"/>
                  </a:lnTo>
                  <a:lnTo>
                    <a:pt x="159764" y="219912"/>
                  </a:lnTo>
                  <a:lnTo>
                    <a:pt x="209550" y="23457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SMARTInkShape-Group21">
            <a:extLst>
              <a:ext uri="{FF2B5EF4-FFF2-40B4-BE49-F238E27FC236}">
                <a16:creationId xmlns:a16="http://schemas.microsoft.com/office/drawing/2014/main" id="{967876ED-9DC4-421A-9F6B-762A934D436E}"/>
              </a:ext>
            </a:extLst>
          </p:cNvPr>
          <p:cNvGrpSpPr/>
          <p:nvPr/>
        </p:nvGrpSpPr>
        <p:grpSpPr>
          <a:xfrm>
            <a:off x="6570666" y="3333750"/>
            <a:ext cx="1295398" cy="416313"/>
            <a:chOff x="6570666" y="3333750"/>
            <a:chExt cx="1295398" cy="416313"/>
          </a:xfrm>
        </p:grpSpPr>
        <p:sp>
          <p:nvSpPr>
            <p:cNvPr id="134" name="SMARTInkShape-116">
              <a:extLst>
                <a:ext uri="{FF2B5EF4-FFF2-40B4-BE49-F238E27FC236}">
                  <a16:creationId xmlns:a16="http://schemas.microsoft.com/office/drawing/2014/main" id="{7719ACFB-5068-4791-8595-07EDD577E3C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570666" y="3479921"/>
              <a:ext cx="266698" cy="270142"/>
            </a:xfrm>
            <a:custGeom>
              <a:avLst/>
              <a:gdLst/>
              <a:ahLst/>
              <a:cxnLst/>
              <a:rect l="0" t="0" r="0" b="0"/>
              <a:pathLst>
                <a:path w="266698" h="270142">
                  <a:moveTo>
                    <a:pt x="44447" y="95129"/>
                  </a:moveTo>
                  <a:lnTo>
                    <a:pt x="44447" y="95129"/>
                  </a:lnTo>
                  <a:lnTo>
                    <a:pt x="43741" y="123540"/>
                  </a:lnTo>
                  <a:lnTo>
                    <a:pt x="28492" y="170021"/>
                  </a:lnTo>
                  <a:lnTo>
                    <a:pt x="23245" y="179920"/>
                  </a:lnTo>
                  <a:lnTo>
                    <a:pt x="10372" y="223099"/>
                  </a:lnTo>
                  <a:lnTo>
                    <a:pt x="1851" y="247100"/>
                  </a:lnTo>
                  <a:lnTo>
                    <a:pt x="3" y="270141"/>
                  </a:lnTo>
                  <a:lnTo>
                    <a:pt x="0" y="268632"/>
                  </a:lnTo>
                  <a:lnTo>
                    <a:pt x="704" y="267948"/>
                  </a:lnTo>
                  <a:lnTo>
                    <a:pt x="5067" y="266279"/>
                  </a:lnTo>
                  <a:lnTo>
                    <a:pt x="8835" y="263388"/>
                  </a:lnTo>
                  <a:lnTo>
                    <a:pt x="36361" y="220998"/>
                  </a:lnTo>
                  <a:lnTo>
                    <a:pt x="75761" y="176907"/>
                  </a:lnTo>
                  <a:lnTo>
                    <a:pt x="108559" y="129448"/>
                  </a:lnTo>
                  <a:lnTo>
                    <a:pt x="146100" y="84640"/>
                  </a:lnTo>
                  <a:lnTo>
                    <a:pt x="188618" y="39990"/>
                  </a:lnTo>
                  <a:lnTo>
                    <a:pt x="229427" y="4519"/>
                  </a:lnTo>
                  <a:lnTo>
                    <a:pt x="234374" y="1941"/>
                  </a:lnTo>
                  <a:lnTo>
                    <a:pt x="246359" y="0"/>
                  </a:lnTo>
                  <a:lnTo>
                    <a:pt x="250635" y="6657"/>
                  </a:lnTo>
                  <a:lnTo>
                    <a:pt x="253001" y="14195"/>
                  </a:lnTo>
                  <a:lnTo>
                    <a:pt x="253979" y="59328"/>
                  </a:lnTo>
                  <a:lnTo>
                    <a:pt x="248970" y="104758"/>
                  </a:lnTo>
                  <a:lnTo>
                    <a:pt x="247681" y="151807"/>
                  </a:lnTo>
                  <a:lnTo>
                    <a:pt x="247647" y="185766"/>
                  </a:lnTo>
                  <a:lnTo>
                    <a:pt x="249528" y="190210"/>
                  </a:lnTo>
                  <a:lnTo>
                    <a:pt x="266697" y="2094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SMARTInkShape-117">
              <a:extLst>
                <a:ext uri="{FF2B5EF4-FFF2-40B4-BE49-F238E27FC236}">
                  <a16:creationId xmlns:a16="http://schemas.microsoft.com/office/drawing/2014/main" id="{EA7C6886-FB61-40EC-9B38-E2F4B69B065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951663" y="3505310"/>
              <a:ext cx="133057" cy="177691"/>
            </a:xfrm>
            <a:custGeom>
              <a:avLst/>
              <a:gdLst/>
              <a:ahLst/>
              <a:cxnLst/>
              <a:rect l="0" t="0" r="0" b="0"/>
              <a:pathLst>
                <a:path w="133057" h="177691">
                  <a:moveTo>
                    <a:pt x="0" y="107840"/>
                  </a:moveTo>
                  <a:lnTo>
                    <a:pt x="0" y="107840"/>
                  </a:lnTo>
                  <a:lnTo>
                    <a:pt x="46490" y="107840"/>
                  </a:lnTo>
                  <a:lnTo>
                    <a:pt x="64727" y="107840"/>
                  </a:lnTo>
                  <a:lnTo>
                    <a:pt x="69454" y="105959"/>
                  </a:lnTo>
                  <a:lnTo>
                    <a:pt x="109439" y="78200"/>
                  </a:lnTo>
                  <a:lnTo>
                    <a:pt x="124299" y="58451"/>
                  </a:lnTo>
                  <a:lnTo>
                    <a:pt x="128347" y="45664"/>
                  </a:lnTo>
                  <a:lnTo>
                    <a:pt x="131126" y="40695"/>
                  </a:lnTo>
                  <a:lnTo>
                    <a:pt x="132910" y="31756"/>
                  </a:lnTo>
                  <a:lnTo>
                    <a:pt x="133056" y="29601"/>
                  </a:lnTo>
                  <a:lnTo>
                    <a:pt x="131338" y="25324"/>
                  </a:lnTo>
                  <a:lnTo>
                    <a:pt x="128927" y="21072"/>
                  </a:lnTo>
                  <a:lnTo>
                    <a:pt x="127380" y="12593"/>
                  </a:lnTo>
                  <a:lnTo>
                    <a:pt x="127254" y="10475"/>
                  </a:lnTo>
                  <a:lnTo>
                    <a:pt x="125758" y="8358"/>
                  </a:lnTo>
                  <a:lnTo>
                    <a:pt x="120333" y="4124"/>
                  </a:lnTo>
                  <a:lnTo>
                    <a:pt x="112716" y="1145"/>
                  </a:lnTo>
                  <a:lnTo>
                    <a:pt x="99530" y="0"/>
                  </a:lnTo>
                  <a:lnTo>
                    <a:pt x="89775" y="3294"/>
                  </a:lnTo>
                  <a:lnTo>
                    <a:pt x="70180" y="15797"/>
                  </a:lnTo>
                  <a:lnTo>
                    <a:pt x="43394" y="48616"/>
                  </a:lnTo>
                  <a:lnTo>
                    <a:pt x="29726" y="82816"/>
                  </a:lnTo>
                  <a:lnTo>
                    <a:pt x="26682" y="101601"/>
                  </a:lnTo>
                  <a:lnTo>
                    <a:pt x="28713" y="128229"/>
                  </a:lnTo>
                  <a:lnTo>
                    <a:pt x="27578" y="138774"/>
                  </a:lnTo>
                  <a:lnTo>
                    <a:pt x="30905" y="149383"/>
                  </a:lnTo>
                  <a:lnTo>
                    <a:pt x="38351" y="163371"/>
                  </a:lnTo>
                  <a:lnTo>
                    <a:pt x="43150" y="168504"/>
                  </a:lnTo>
                  <a:lnTo>
                    <a:pt x="49987" y="173137"/>
                  </a:lnTo>
                  <a:lnTo>
                    <a:pt x="61769" y="176341"/>
                  </a:lnTo>
                  <a:lnTo>
                    <a:pt x="82550" y="17769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SMARTInkShape-118">
              <a:extLst>
                <a:ext uri="{FF2B5EF4-FFF2-40B4-BE49-F238E27FC236}">
                  <a16:creationId xmlns:a16="http://schemas.microsoft.com/office/drawing/2014/main" id="{9ED722C1-EFAA-4BB2-8F05-E673C721CC2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193542" y="3511667"/>
              <a:ext cx="160992" cy="180102"/>
            </a:xfrm>
            <a:custGeom>
              <a:avLst/>
              <a:gdLst/>
              <a:ahLst/>
              <a:cxnLst/>
              <a:rect l="0" t="0" r="0" b="0"/>
              <a:pathLst>
                <a:path w="160992" h="180102">
                  <a:moveTo>
                    <a:pt x="24821" y="76083"/>
                  </a:moveTo>
                  <a:lnTo>
                    <a:pt x="24821" y="76083"/>
                  </a:lnTo>
                  <a:lnTo>
                    <a:pt x="46957" y="98219"/>
                  </a:lnTo>
                  <a:lnTo>
                    <a:pt x="50651" y="100033"/>
                  </a:lnTo>
                  <a:lnTo>
                    <a:pt x="64840" y="101356"/>
                  </a:lnTo>
                  <a:lnTo>
                    <a:pt x="83634" y="100761"/>
                  </a:lnTo>
                  <a:lnTo>
                    <a:pt x="96045" y="96454"/>
                  </a:lnTo>
                  <a:lnTo>
                    <a:pt x="103042" y="95014"/>
                  </a:lnTo>
                  <a:lnTo>
                    <a:pt x="124967" y="82302"/>
                  </a:lnTo>
                  <a:lnTo>
                    <a:pt x="160285" y="48566"/>
                  </a:lnTo>
                  <a:lnTo>
                    <a:pt x="160991" y="46450"/>
                  </a:lnTo>
                  <a:lnTo>
                    <a:pt x="160756" y="44333"/>
                  </a:lnTo>
                  <a:lnTo>
                    <a:pt x="158937" y="37983"/>
                  </a:lnTo>
                  <a:lnTo>
                    <a:pt x="158681" y="35866"/>
                  </a:lnTo>
                  <a:lnTo>
                    <a:pt x="156516" y="31633"/>
                  </a:lnTo>
                  <a:lnTo>
                    <a:pt x="140467" y="8938"/>
                  </a:lnTo>
                  <a:lnTo>
                    <a:pt x="133605" y="4378"/>
                  </a:lnTo>
                  <a:lnTo>
                    <a:pt x="118436" y="1215"/>
                  </a:lnTo>
                  <a:lnTo>
                    <a:pt x="85198" y="0"/>
                  </a:lnTo>
                  <a:lnTo>
                    <a:pt x="76114" y="3698"/>
                  </a:lnTo>
                  <a:lnTo>
                    <a:pt x="47119" y="20592"/>
                  </a:lnTo>
                  <a:lnTo>
                    <a:pt x="18309" y="54131"/>
                  </a:lnTo>
                  <a:lnTo>
                    <a:pt x="3826" y="89086"/>
                  </a:lnTo>
                  <a:lnTo>
                    <a:pt x="0" y="115547"/>
                  </a:lnTo>
                  <a:lnTo>
                    <a:pt x="203" y="141043"/>
                  </a:lnTo>
                  <a:lnTo>
                    <a:pt x="2825" y="149875"/>
                  </a:lnTo>
                  <a:lnTo>
                    <a:pt x="11640" y="162780"/>
                  </a:lnTo>
                  <a:lnTo>
                    <a:pt x="23189" y="172170"/>
                  </a:lnTo>
                  <a:lnTo>
                    <a:pt x="38919" y="179420"/>
                  </a:lnTo>
                  <a:lnTo>
                    <a:pt x="52723" y="180101"/>
                  </a:lnTo>
                  <a:lnTo>
                    <a:pt x="101021" y="17133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SMARTInkShape-119">
              <a:extLst>
                <a:ext uri="{FF2B5EF4-FFF2-40B4-BE49-F238E27FC236}">
                  <a16:creationId xmlns:a16="http://schemas.microsoft.com/office/drawing/2014/main" id="{03609782-30AD-4249-BB39-6C930FAF9BB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434349" y="3333750"/>
              <a:ext cx="234865" cy="304801"/>
            </a:xfrm>
            <a:custGeom>
              <a:avLst/>
              <a:gdLst/>
              <a:ahLst/>
              <a:cxnLst/>
              <a:rect l="0" t="0" r="0" b="0"/>
              <a:pathLst>
                <a:path w="234865" h="304801">
                  <a:moveTo>
                    <a:pt x="234864" y="0"/>
                  </a:moveTo>
                  <a:lnTo>
                    <a:pt x="234864" y="0"/>
                  </a:lnTo>
                  <a:lnTo>
                    <a:pt x="231492" y="0"/>
                  </a:lnTo>
                  <a:lnTo>
                    <a:pt x="230499" y="706"/>
                  </a:lnTo>
                  <a:lnTo>
                    <a:pt x="229837" y="1882"/>
                  </a:lnTo>
                  <a:lnTo>
                    <a:pt x="225404" y="12209"/>
                  </a:lnTo>
                  <a:lnTo>
                    <a:pt x="195765" y="57564"/>
                  </a:lnTo>
                  <a:lnTo>
                    <a:pt x="175531" y="102330"/>
                  </a:lnTo>
                  <a:lnTo>
                    <a:pt x="159796" y="142192"/>
                  </a:lnTo>
                  <a:lnTo>
                    <a:pt x="144132" y="189279"/>
                  </a:lnTo>
                  <a:lnTo>
                    <a:pt x="128806" y="234345"/>
                  </a:lnTo>
                  <a:lnTo>
                    <a:pt x="125593" y="247471"/>
                  </a:lnTo>
                  <a:lnTo>
                    <a:pt x="122054" y="260297"/>
                  </a:lnTo>
                  <a:lnTo>
                    <a:pt x="120054" y="276440"/>
                  </a:lnTo>
                  <a:lnTo>
                    <a:pt x="114220" y="285740"/>
                  </a:lnTo>
                  <a:lnTo>
                    <a:pt x="110845" y="285747"/>
                  </a:lnTo>
                  <a:lnTo>
                    <a:pt x="107307" y="283867"/>
                  </a:lnTo>
                  <a:lnTo>
                    <a:pt x="90089" y="271004"/>
                  </a:lnTo>
                  <a:lnTo>
                    <a:pt x="47247" y="225144"/>
                  </a:lnTo>
                  <a:lnTo>
                    <a:pt x="40358" y="218953"/>
                  </a:lnTo>
                  <a:lnTo>
                    <a:pt x="35998" y="217257"/>
                  </a:lnTo>
                  <a:lnTo>
                    <a:pt x="23206" y="216019"/>
                  </a:lnTo>
                  <a:lnTo>
                    <a:pt x="18967" y="217835"/>
                  </a:lnTo>
                  <a:lnTo>
                    <a:pt x="10497" y="224749"/>
                  </a:lnTo>
                  <a:lnTo>
                    <a:pt x="8145" y="228770"/>
                  </a:lnTo>
                  <a:lnTo>
                    <a:pt x="6394" y="232909"/>
                  </a:lnTo>
                  <a:lnTo>
                    <a:pt x="3264" y="237100"/>
                  </a:lnTo>
                  <a:lnTo>
                    <a:pt x="1403" y="243197"/>
                  </a:lnTo>
                  <a:lnTo>
                    <a:pt x="0" y="271044"/>
                  </a:lnTo>
                  <a:lnTo>
                    <a:pt x="1382" y="274535"/>
                  </a:lnTo>
                  <a:lnTo>
                    <a:pt x="20622" y="296965"/>
                  </a:lnTo>
                  <a:lnTo>
                    <a:pt x="28167" y="301318"/>
                  </a:lnTo>
                  <a:lnTo>
                    <a:pt x="44364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SMARTInkShape-120">
              <a:extLst>
                <a:ext uri="{FF2B5EF4-FFF2-40B4-BE49-F238E27FC236}">
                  <a16:creationId xmlns:a16="http://schemas.microsoft.com/office/drawing/2014/main" id="{50C69991-93B1-4065-AF6D-6B0BC7AB8C1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758113" y="3467100"/>
              <a:ext cx="107951" cy="266701"/>
            </a:xfrm>
            <a:custGeom>
              <a:avLst/>
              <a:gdLst/>
              <a:ahLst/>
              <a:cxnLst/>
              <a:rect l="0" t="0" r="0" b="0"/>
              <a:pathLst>
                <a:path w="107951" h="266701">
                  <a:moveTo>
                    <a:pt x="107950" y="0"/>
                  </a:moveTo>
                  <a:lnTo>
                    <a:pt x="107950" y="0"/>
                  </a:lnTo>
                  <a:lnTo>
                    <a:pt x="97811" y="4364"/>
                  </a:lnTo>
                  <a:lnTo>
                    <a:pt x="78096" y="9460"/>
                  </a:lnTo>
                  <a:lnTo>
                    <a:pt x="30602" y="40219"/>
                  </a:lnTo>
                  <a:lnTo>
                    <a:pt x="16075" y="53799"/>
                  </a:lnTo>
                  <a:lnTo>
                    <a:pt x="14199" y="57542"/>
                  </a:lnTo>
                  <a:lnTo>
                    <a:pt x="13699" y="59528"/>
                  </a:lnTo>
                  <a:lnTo>
                    <a:pt x="15026" y="65498"/>
                  </a:lnTo>
                  <a:lnTo>
                    <a:pt x="20577" y="82168"/>
                  </a:lnTo>
                  <a:lnTo>
                    <a:pt x="27818" y="90941"/>
                  </a:lnTo>
                  <a:lnTo>
                    <a:pt x="48112" y="106535"/>
                  </a:lnTo>
                  <a:lnTo>
                    <a:pt x="74784" y="141896"/>
                  </a:lnTo>
                  <a:lnTo>
                    <a:pt x="84090" y="149680"/>
                  </a:lnTo>
                  <a:lnTo>
                    <a:pt x="91637" y="164158"/>
                  </a:lnTo>
                  <a:lnTo>
                    <a:pt x="94179" y="172660"/>
                  </a:lnTo>
                  <a:lnTo>
                    <a:pt x="95156" y="191655"/>
                  </a:lnTo>
                  <a:lnTo>
                    <a:pt x="91850" y="202053"/>
                  </a:lnTo>
                  <a:lnTo>
                    <a:pt x="80320" y="221101"/>
                  </a:lnTo>
                  <a:lnTo>
                    <a:pt x="74268" y="227149"/>
                  </a:lnTo>
                  <a:lnTo>
                    <a:pt x="42963" y="250533"/>
                  </a:lnTo>
                  <a:lnTo>
                    <a:pt x="0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SMARTInkShape-Group22">
            <a:extLst>
              <a:ext uri="{FF2B5EF4-FFF2-40B4-BE49-F238E27FC236}">
                <a16:creationId xmlns:a16="http://schemas.microsoft.com/office/drawing/2014/main" id="{402FC5B2-48E5-4AD2-A9AD-269F96A25E07}"/>
              </a:ext>
            </a:extLst>
          </p:cNvPr>
          <p:cNvGrpSpPr/>
          <p:nvPr/>
        </p:nvGrpSpPr>
        <p:grpSpPr>
          <a:xfrm>
            <a:off x="8145463" y="3416300"/>
            <a:ext cx="438151" cy="298451"/>
            <a:chOff x="8145463" y="3416300"/>
            <a:chExt cx="438151" cy="298451"/>
          </a:xfrm>
        </p:grpSpPr>
        <p:sp>
          <p:nvSpPr>
            <p:cNvPr id="140" name="SMARTInkShape-121">
              <a:extLst>
                <a:ext uri="{FF2B5EF4-FFF2-40B4-BE49-F238E27FC236}">
                  <a16:creationId xmlns:a16="http://schemas.microsoft.com/office/drawing/2014/main" id="{899854B7-F5B3-4A5B-B8D7-1B76D9C6A3D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145463" y="3619500"/>
              <a:ext cx="63501" cy="95251"/>
            </a:xfrm>
            <a:custGeom>
              <a:avLst/>
              <a:gdLst/>
              <a:ahLst/>
              <a:cxnLst/>
              <a:rect l="0" t="0" r="0" b="0"/>
              <a:pathLst>
                <a:path w="63501" h="95251">
                  <a:moveTo>
                    <a:pt x="63500" y="0"/>
                  </a:moveTo>
                  <a:lnTo>
                    <a:pt x="63500" y="0"/>
                  </a:lnTo>
                  <a:lnTo>
                    <a:pt x="63500" y="8839"/>
                  </a:lnTo>
                  <a:lnTo>
                    <a:pt x="60128" y="18298"/>
                  </a:lnTo>
                  <a:lnTo>
                    <a:pt x="29655" y="64346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SMARTInkShape-122">
              <a:extLst>
                <a:ext uri="{FF2B5EF4-FFF2-40B4-BE49-F238E27FC236}">
                  <a16:creationId xmlns:a16="http://schemas.microsoft.com/office/drawing/2014/main" id="{FA2682CB-76C0-48C2-95FB-77EA04FA5C8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329613" y="3416300"/>
              <a:ext cx="38101" cy="69851"/>
            </a:xfrm>
            <a:custGeom>
              <a:avLst/>
              <a:gdLst/>
              <a:ahLst/>
              <a:cxnLst/>
              <a:rect l="0" t="0" r="0" b="0"/>
              <a:pathLst>
                <a:path w="38101" h="698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8"/>
                  </a:lnTo>
                  <a:lnTo>
                    <a:pt x="6880" y="17007"/>
                  </a:lnTo>
                  <a:lnTo>
                    <a:pt x="11341" y="25414"/>
                  </a:lnTo>
                  <a:lnTo>
                    <a:pt x="11794" y="27526"/>
                  </a:lnTo>
                  <a:lnTo>
                    <a:pt x="18088" y="40218"/>
                  </a:lnTo>
                  <a:lnTo>
                    <a:pt x="19565" y="48683"/>
                  </a:lnTo>
                  <a:lnTo>
                    <a:pt x="27863" y="59267"/>
                  </a:lnTo>
                  <a:lnTo>
                    <a:pt x="3810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SMARTInkShape-123">
              <a:extLst>
                <a:ext uri="{FF2B5EF4-FFF2-40B4-BE49-F238E27FC236}">
                  <a16:creationId xmlns:a16="http://schemas.microsoft.com/office/drawing/2014/main" id="{05C3F362-571B-40FE-8B0E-8DE5F662E12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443913" y="3492500"/>
              <a:ext cx="69773" cy="190501"/>
            </a:xfrm>
            <a:custGeom>
              <a:avLst/>
              <a:gdLst/>
              <a:ahLst/>
              <a:cxnLst/>
              <a:rect l="0" t="0" r="0" b="0"/>
              <a:pathLst>
                <a:path w="69773" h="190501">
                  <a:moveTo>
                    <a:pt x="63500" y="0"/>
                  </a:moveTo>
                  <a:lnTo>
                    <a:pt x="63500" y="0"/>
                  </a:lnTo>
                  <a:lnTo>
                    <a:pt x="66871" y="3371"/>
                  </a:lnTo>
                  <a:lnTo>
                    <a:pt x="68526" y="6908"/>
                  </a:lnTo>
                  <a:lnTo>
                    <a:pt x="69772" y="24570"/>
                  </a:lnTo>
                  <a:lnTo>
                    <a:pt x="62672" y="57356"/>
                  </a:lnTo>
                  <a:lnTo>
                    <a:pt x="42507" y="101897"/>
                  </a:lnTo>
                  <a:lnTo>
                    <a:pt x="28550" y="145504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SMARTInkShape-124">
              <a:extLst>
                <a:ext uri="{FF2B5EF4-FFF2-40B4-BE49-F238E27FC236}">
                  <a16:creationId xmlns:a16="http://schemas.microsoft.com/office/drawing/2014/main" id="{082786A5-8B05-4A54-8FE6-BCA75C10184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374063" y="3549650"/>
              <a:ext cx="209551" cy="35214"/>
            </a:xfrm>
            <a:custGeom>
              <a:avLst/>
              <a:gdLst/>
              <a:ahLst/>
              <a:cxnLst/>
              <a:rect l="0" t="0" r="0" b="0"/>
              <a:pathLst>
                <a:path w="209551" h="35214">
                  <a:moveTo>
                    <a:pt x="0" y="0"/>
                  </a:moveTo>
                  <a:lnTo>
                    <a:pt x="0" y="0"/>
                  </a:lnTo>
                  <a:lnTo>
                    <a:pt x="5467" y="5467"/>
                  </a:lnTo>
                  <a:lnTo>
                    <a:pt x="45018" y="21254"/>
                  </a:lnTo>
                  <a:lnTo>
                    <a:pt x="91438" y="28407"/>
                  </a:lnTo>
                  <a:lnTo>
                    <a:pt x="136550" y="33191"/>
                  </a:lnTo>
                  <a:lnTo>
                    <a:pt x="151705" y="35213"/>
                  </a:lnTo>
                  <a:lnTo>
                    <a:pt x="198386" y="32147"/>
                  </a:lnTo>
                  <a:lnTo>
                    <a:pt x="20955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SMARTInkShape-Group23">
            <a:extLst>
              <a:ext uri="{FF2B5EF4-FFF2-40B4-BE49-F238E27FC236}">
                <a16:creationId xmlns:a16="http://schemas.microsoft.com/office/drawing/2014/main" id="{6DFE6578-3E9F-4081-81FE-E60985413D46}"/>
              </a:ext>
            </a:extLst>
          </p:cNvPr>
          <p:cNvGrpSpPr/>
          <p:nvPr/>
        </p:nvGrpSpPr>
        <p:grpSpPr>
          <a:xfrm>
            <a:off x="8907463" y="3409950"/>
            <a:ext cx="777270" cy="329948"/>
            <a:chOff x="8907463" y="3409950"/>
            <a:chExt cx="777270" cy="329948"/>
          </a:xfrm>
        </p:grpSpPr>
        <p:sp>
          <p:nvSpPr>
            <p:cNvPr id="145" name="SMARTInkShape-125">
              <a:extLst>
                <a:ext uri="{FF2B5EF4-FFF2-40B4-BE49-F238E27FC236}">
                  <a16:creationId xmlns:a16="http://schemas.microsoft.com/office/drawing/2014/main" id="{A2205AE6-1517-400E-B25F-E0034707672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15413" y="3409950"/>
              <a:ext cx="139701" cy="228601"/>
            </a:xfrm>
            <a:custGeom>
              <a:avLst/>
              <a:gdLst/>
              <a:ahLst/>
              <a:cxnLst/>
              <a:rect l="0" t="0" r="0" b="0"/>
              <a:pathLst>
                <a:path w="139701" h="228601">
                  <a:moveTo>
                    <a:pt x="139700" y="0"/>
                  </a:moveTo>
                  <a:lnTo>
                    <a:pt x="139700" y="0"/>
                  </a:lnTo>
                  <a:lnTo>
                    <a:pt x="139700" y="3371"/>
                  </a:lnTo>
                  <a:lnTo>
                    <a:pt x="137818" y="6908"/>
                  </a:lnTo>
                  <a:lnTo>
                    <a:pt x="134630" y="12242"/>
                  </a:lnTo>
                  <a:lnTo>
                    <a:pt x="115129" y="55284"/>
                  </a:lnTo>
                  <a:lnTo>
                    <a:pt x="85436" y="100554"/>
                  </a:lnTo>
                  <a:lnTo>
                    <a:pt x="64801" y="142979"/>
                  </a:lnTo>
                  <a:lnTo>
                    <a:pt x="34538" y="185956"/>
                  </a:lnTo>
                  <a:lnTo>
                    <a:pt x="22528" y="206144"/>
                  </a:lnTo>
                  <a:lnTo>
                    <a:pt x="21368" y="209396"/>
                  </a:lnTo>
                  <a:lnTo>
                    <a:pt x="16317" y="214891"/>
                  </a:lnTo>
                  <a:lnTo>
                    <a:pt x="0" y="228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SMARTInkShape-126">
              <a:extLst>
                <a:ext uri="{FF2B5EF4-FFF2-40B4-BE49-F238E27FC236}">
                  <a16:creationId xmlns:a16="http://schemas.microsoft.com/office/drawing/2014/main" id="{1E1D04DC-0322-4929-87D2-3C0F9074034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907463" y="3460750"/>
              <a:ext cx="260351" cy="82551"/>
            </a:xfrm>
            <a:custGeom>
              <a:avLst/>
              <a:gdLst/>
              <a:ahLst/>
              <a:cxnLst/>
              <a:rect l="0" t="0" r="0" b="0"/>
              <a:pathLst>
                <a:path w="260351" h="825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21669" y="9460"/>
                  </a:lnTo>
                  <a:lnTo>
                    <a:pt x="69019" y="33278"/>
                  </a:lnTo>
                  <a:lnTo>
                    <a:pt x="114784" y="52258"/>
                  </a:lnTo>
                  <a:lnTo>
                    <a:pt x="158235" y="69421"/>
                  </a:lnTo>
                  <a:lnTo>
                    <a:pt x="177647" y="74192"/>
                  </a:lnTo>
                  <a:lnTo>
                    <a:pt x="222241" y="81550"/>
                  </a:lnTo>
                  <a:lnTo>
                    <a:pt x="26035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SMARTInkShape-127">
              <a:extLst>
                <a:ext uri="{FF2B5EF4-FFF2-40B4-BE49-F238E27FC236}">
                  <a16:creationId xmlns:a16="http://schemas.microsoft.com/office/drawing/2014/main" id="{D2B882A7-59F9-42AA-932F-BD25FBABF79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212373" y="3493460"/>
              <a:ext cx="221131" cy="138075"/>
            </a:xfrm>
            <a:custGeom>
              <a:avLst/>
              <a:gdLst/>
              <a:ahLst/>
              <a:cxnLst/>
              <a:rect l="0" t="0" r="0" b="0"/>
              <a:pathLst>
                <a:path w="221131" h="138075">
                  <a:moveTo>
                    <a:pt x="126890" y="56190"/>
                  </a:moveTo>
                  <a:lnTo>
                    <a:pt x="126890" y="56190"/>
                  </a:lnTo>
                  <a:lnTo>
                    <a:pt x="92754" y="55485"/>
                  </a:lnTo>
                  <a:lnTo>
                    <a:pt x="71821" y="50723"/>
                  </a:lnTo>
                  <a:lnTo>
                    <a:pt x="37989" y="57714"/>
                  </a:lnTo>
                  <a:lnTo>
                    <a:pt x="19497" y="63998"/>
                  </a:lnTo>
                  <a:lnTo>
                    <a:pt x="14954" y="66716"/>
                  </a:lnTo>
                  <a:lnTo>
                    <a:pt x="8430" y="68951"/>
                  </a:lnTo>
                  <a:lnTo>
                    <a:pt x="4155" y="71975"/>
                  </a:lnTo>
                  <a:lnTo>
                    <a:pt x="1785" y="75670"/>
                  </a:lnTo>
                  <a:lnTo>
                    <a:pt x="264" y="83792"/>
                  </a:lnTo>
                  <a:lnTo>
                    <a:pt x="0" y="90082"/>
                  </a:lnTo>
                  <a:lnTo>
                    <a:pt x="1820" y="94301"/>
                  </a:lnTo>
                  <a:lnTo>
                    <a:pt x="3293" y="96414"/>
                  </a:lnTo>
                  <a:lnTo>
                    <a:pt x="17785" y="108873"/>
                  </a:lnTo>
                  <a:lnTo>
                    <a:pt x="23366" y="115588"/>
                  </a:lnTo>
                  <a:lnTo>
                    <a:pt x="35145" y="123335"/>
                  </a:lnTo>
                  <a:lnTo>
                    <a:pt x="55851" y="130392"/>
                  </a:lnTo>
                  <a:lnTo>
                    <a:pt x="100986" y="138074"/>
                  </a:lnTo>
                  <a:lnTo>
                    <a:pt x="116235" y="137837"/>
                  </a:lnTo>
                  <a:lnTo>
                    <a:pt x="161698" y="127177"/>
                  </a:lnTo>
                  <a:lnTo>
                    <a:pt x="170818" y="122782"/>
                  </a:lnTo>
                  <a:lnTo>
                    <a:pt x="205878" y="102172"/>
                  </a:lnTo>
                  <a:lnTo>
                    <a:pt x="210914" y="95206"/>
                  </a:lnTo>
                  <a:lnTo>
                    <a:pt x="213622" y="87407"/>
                  </a:lnTo>
                  <a:lnTo>
                    <a:pt x="221130" y="54904"/>
                  </a:lnTo>
                  <a:lnTo>
                    <a:pt x="218469" y="40130"/>
                  </a:lnTo>
                  <a:lnTo>
                    <a:pt x="213213" y="26816"/>
                  </a:lnTo>
                  <a:lnTo>
                    <a:pt x="207354" y="20086"/>
                  </a:lnTo>
                  <a:lnTo>
                    <a:pt x="192094" y="10018"/>
                  </a:lnTo>
                  <a:lnTo>
                    <a:pt x="169716" y="1940"/>
                  </a:lnTo>
                  <a:lnTo>
                    <a:pt x="126692" y="0"/>
                  </a:lnTo>
                  <a:lnTo>
                    <a:pt x="83073" y="9188"/>
                  </a:lnTo>
                  <a:lnTo>
                    <a:pt x="63577" y="12395"/>
                  </a:lnTo>
                  <a:lnTo>
                    <a:pt x="37990" y="2444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SMARTInkShape-128">
              <a:extLst>
                <a:ext uri="{FF2B5EF4-FFF2-40B4-BE49-F238E27FC236}">
                  <a16:creationId xmlns:a16="http://schemas.microsoft.com/office/drawing/2014/main" id="{38E4027B-45A2-4864-9D6E-2F6074D7ABC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479105" y="3581400"/>
              <a:ext cx="205628" cy="158498"/>
            </a:xfrm>
            <a:custGeom>
              <a:avLst/>
              <a:gdLst/>
              <a:ahLst/>
              <a:cxnLst/>
              <a:rect l="0" t="0" r="0" b="0"/>
              <a:pathLst>
                <a:path w="205628" h="158498">
                  <a:moveTo>
                    <a:pt x="107808" y="0"/>
                  </a:moveTo>
                  <a:lnTo>
                    <a:pt x="107808" y="0"/>
                  </a:lnTo>
                  <a:lnTo>
                    <a:pt x="104437" y="0"/>
                  </a:lnTo>
                  <a:lnTo>
                    <a:pt x="103443" y="706"/>
                  </a:lnTo>
                  <a:lnTo>
                    <a:pt x="102781" y="1882"/>
                  </a:lnTo>
                  <a:lnTo>
                    <a:pt x="102340" y="3371"/>
                  </a:lnTo>
                  <a:lnTo>
                    <a:pt x="101340" y="4364"/>
                  </a:lnTo>
                  <a:lnTo>
                    <a:pt x="81719" y="15023"/>
                  </a:lnTo>
                  <a:lnTo>
                    <a:pt x="35833" y="54930"/>
                  </a:lnTo>
                  <a:lnTo>
                    <a:pt x="5345" y="83491"/>
                  </a:lnTo>
                  <a:lnTo>
                    <a:pt x="2297" y="90259"/>
                  </a:lnTo>
                  <a:lnTo>
                    <a:pt x="0" y="109775"/>
                  </a:lnTo>
                  <a:lnTo>
                    <a:pt x="3271" y="119701"/>
                  </a:lnTo>
                  <a:lnTo>
                    <a:pt x="12079" y="131580"/>
                  </a:lnTo>
                  <a:lnTo>
                    <a:pt x="27698" y="143166"/>
                  </a:lnTo>
                  <a:lnTo>
                    <a:pt x="51954" y="154416"/>
                  </a:lnTo>
                  <a:lnTo>
                    <a:pt x="91525" y="158497"/>
                  </a:lnTo>
                  <a:lnTo>
                    <a:pt x="132094" y="158022"/>
                  </a:lnTo>
                  <a:lnTo>
                    <a:pt x="147773" y="152969"/>
                  </a:lnTo>
                  <a:lnTo>
                    <a:pt x="169794" y="142739"/>
                  </a:lnTo>
                  <a:lnTo>
                    <a:pt x="178396" y="140345"/>
                  </a:lnTo>
                  <a:lnTo>
                    <a:pt x="184571" y="136929"/>
                  </a:lnTo>
                  <a:lnTo>
                    <a:pt x="198688" y="119359"/>
                  </a:lnTo>
                  <a:lnTo>
                    <a:pt x="205133" y="105686"/>
                  </a:lnTo>
                  <a:lnTo>
                    <a:pt x="205627" y="94244"/>
                  </a:lnTo>
                  <a:lnTo>
                    <a:pt x="197621" y="59003"/>
                  </a:lnTo>
                  <a:lnTo>
                    <a:pt x="184008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SMARTInkShape-129">
            <a:extLst>
              <a:ext uri="{FF2B5EF4-FFF2-40B4-BE49-F238E27FC236}">
                <a16:creationId xmlns:a16="http://schemas.microsoft.com/office/drawing/2014/main" id="{9730FABF-2736-408F-ACE2-2F2E3FBB60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630364" y="2584572"/>
            <a:ext cx="545956" cy="653806"/>
          </a:xfrm>
          <a:custGeom>
            <a:avLst/>
            <a:gdLst/>
            <a:ahLst/>
            <a:cxnLst/>
            <a:rect l="0" t="0" r="0" b="0"/>
            <a:pathLst>
              <a:path w="545956" h="653806">
                <a:moveTo>
                  <a:pt x="6349" y="272928"/>
                </a:moveTo>
                <a:lnTo>
                  <a:pt x="6349" y="272928"/>
                </a:lnTo>
                <a:lnTo>
                  <a:pt x="2977" y="272928"/>
                </a:lnTo>
                <a:lnTo>
                  <a:pt x="1984" y="272222"/>
                </a:lnTo>
                <a:lnTo>
                  <a:pt x="1322" y="271047"/>
                </a:lnTo>
                <a:lnTo>
                  <a:pt x="881" y="269557"/>
                </a:lnTo>
                <a:lnTo>
                  <a:pt x="587" y="269270"/>
                </a:lnTo>
                <a:lnTo>
                  <a:pt x="391" y="269784"/>
                </a:lnTo>
                <a:lnTo>
                  <a:pt x="260" y="270832"/>
                </a:lnTo>
                <a:lnTo>
                  <a:pt x="173" y="270825"/>
                </a:lnTo>
                <a:lnTo>
                  <a:pt x="76" y="268936"/>
                </a:lnTo>
                <a:lnTo>
                  <a:pt x="50" y="268856"/>
                </a:lnTo>
                <a:lnTo>
                  <a:pt x="14" y="270702"/>
                </a:lnTo>
                <a:lnTo>
                  <a:pt x="0" y="267261"/>
                </a:lnTo>
                <a:lnTo>
                  <a:pt x="1881" y="266881"/>
                </a:lnTo>
                <a:lnTo>
                  <a:pt x="17711" y="265884"/>
                </a:lnTo>
                <a:lnTo>
                  <a:pt x="34202" y="261554"/>
                </a:lnTo>
                <a:lnTo>
                  <a:pt x="76342" y="260306"/>
                </a:lnTo>
                <a:lnTo>
                  <a:pt x="123149" y="260235"/>
                </a:lnTo>
                <a:lnTo>
                  <a:pt x="167031" y="255203"/>
                </a:lnTo>
                <a:lnTo>
                  <a:pt x="207813" y="250769"/>
                </a:lnTo>
                <a:lnTo>
                  <a:pt x="249840" y="243099"/>
                </a:lnTo>
                <a:lnTo>
                  <a:pt x="292113" y="234789"/>
                </a:lnTo>
                <a:lnTo>
                  <a:pt x="334435" y="222983"/>
                </a:lnTo>
                <a:lnTo>
                  <a:pt x="372402" y="215790"/>
                </a:lnTo>
                <a:lnTo>
                  <a:pt x="411259" y="204126"/>
                </a:lnTo>
                <a:lnTo>
                  <a:pt x="454180" y="196997"/>
                </a:lnTo>
                <a:lnTo>
                  <a:pt x="499590" y="190827"/>
                </a:lnTo>
                <a:lnTo>
                  <a:pt x="522544" y="191143"/>
                </a:lnTo>
                <a:lnTo>
                  <a:pt x="534729" y="195465"/>
                </a:lnTo>
                <a:lnTo>
                  <a:pt x="544462" y="201936"/>
                </a:lnTo>
                <a:lnTo>
                  <a:pt x="545371" y="204452"/>
                </a:lnTo>
                <a:lnTo>
                  <a:pt x="545955" y="215187"/>
                </a:lnTo>
                <a:lnTo>
                  <a:pt x="542685" y="230184"/>
                </a:lnTo>
                <a:lnTo>
                  <a:pt x="537291" y="238174"/>
                </a:lnTo>
                <a:lnTo>
                  <a:pt x="499319" y="279656"/>
                </a:lnTo>
                <a:lnTo>
                  <a:pt x="462638" y="322481"/>
                </a:lnTo>
                <a:lnTo>
                  <a:pt x="422933" y="367430"/>
                </a:lnTo>
                <a:lnTo>
                  <a:pt x="375920" y="414132"/>
                </a:lnTo>
                <a:lnTo>
                  <a:pt x="337662" y="451887"/>
                </a:lnTo>
                <a:lnTo>
                  <a:pt x="301203" y="490886"/>
                </a:lnTo>
                <a:lnTo>
                  <a:pt x="261687" y="538479"/>
                </a:lnTo>
                <a:lnTo>
                  <a:pt x="225737" y="583420"/>
                </a:lnTo>
                <a:lnTo>
                  <a:pt x="187417" y="625904"/>
                </a:lnTo>
                <a:lnTo>
                  <a:pt x="184186" y="634762"/>
                </a:lnTo>
                <a:lnTo>
                  <a:pt x="187531" y="631473"/>
                </a:lnTo>
                <a:lnTo>
                  <a:pt x="189179" y="626074"/>
                </a:lnTo>
                <a:lnTo>
                  <a:pt x="189619" y="622659"/>
                </a:lnTo>
                <a:lnTo>
                  <a:pt x="212109" y="578665"/>
                </a:lnTo>
                <a:lnTo>
                  <a:pt x="236261" y="533985"/>
                </a:lnTo>
                <a:lnTo>
                  <a:pt x="255538" y="487713"/>
                </a:lnTo>
                <a:lnTo>
                  <a:pt x="267939" y="449692"/>
                </a:lnTo>
                <a:lnTo>
                  <a:pt x="276395" y="408166"/>
                </a:lnTo>
                <a:lnTo>
                  <a:pt x="283369" y="368032"/>
                </a:lnTo>
                <a:lnTo>
                  <a:pt x="290609" y="325880"/>
                </a:lnTo>
                <a:lnTo>
                  <a:pt x="299967" y="286266"/>
                </a:lnTo>
                <a:lnTo>
                  <a:pt x="304073" y="247011"/>
                </a:lnTo>
                <a:lnTo>
                  <a:pt x="309444" y="205120"/>
                </a:lnTo>
                <a:lnTo>
                  <a:pt x="314798" y="165583"/>
                </a:lnTo>
                <a:lnTo>
                  <a:pt x="317404" y="127763"/>
                </a:lnTo>
                <a:lnTo>
                  <a:pt x="324248" y="86784"/>
                </a:lnTo>
                <a:lnTo>
                  <a:pt x="334702" y="41566"/>
                </a:lnTo>
                <a:lnTo>
                  <a:pt x="337883" y="26341"/>
                </a:lnTo>
                <a:lnTo>
                  <a:pt x="342238" y="9321"/>
                </a:lnTo>
                <a:lnTo>
                  <a:pt x="342891" y="0"/>
                </a:lnTo>
                <a:lnTo>
                  <a:pt x="344780" y="43446"/>
                </a:lnTo>
                <a:lnTo>
                  <a:pt x="348660" y="86545"/>
                </a:lnTo>
                <a:lnTo>
                  <a:pt x="352542" y="132350"/>
                </a:lnTo>
                <a:lnTo>
                  <a:pt x="360064" y="173689"/>
                </a:lnTo>
                <a:lnTo>
                  <a:pt x="370226" y="217708"/>
                </a:lnTo>
                <a:lnTo>
                  <a:pt x="379688" y="254450"/>
                </a:lnTo>
                <a:lnTo>
                  <a:pt x="388842" y="292148"/>
                </a:lnTo>
                <a:lnTo>
                  <a:pt x="400491" y="330128"/>
                </a:lnTo>
                <a:lnTo>
                  <a:pt x="412879" y="368193"/>
                </a:lnTo>
                <a:lnTo>
                  <a:pt x="426337" y="415610"/>
                </a:lnTo>
                <a:lnTo>
                  <a:pt x="436922" y="451611"/>
                </a:lnTo>
                <a:lnTo>
                  <a:pt x="445625" y="489090"/>
                </a:lnTo>
                <a:lnTo>
                  <a:pt x="454180" y="529541"/>
                </a:lnTo>
                <a:lnTo>
                  <a:pt x="456801" y="573281"/>
                </a:lnTo>
                <a:lnTo>
                  <a:pt x="457164" y="615438"/>
                </a:lnTo>
                <a:lnTo>
                  <a:pt x="456486" y="635376"/>
                </a:lnTo>
                <a:lnTo>
                  <a:pt x="451110" y="652528"/>
                </a:lnTo>
                <a:lnTo>
                  <a:pt x="450317" y="652995"/>
                </a:lnTo>
                <a:lnTo>
                  <a:pt x="442033" y="653805"/>
                </a:lnTo>
                <a:lnTo>
                  <a:pt x="432558" y="650521"/>
                </a:lnTo>
                <a:lnTo>
                  <a:pt x="391206" y="620081"/>
                </a:lnTo>
                <a:lnTo>
                  <a:pt x="349587" y="582013"/>
                </a:lnTo>
                <a:lnTo>
                  <a:pt x="312473" y="541473"/>
                </a:lnTo>
                <a:lnTo>
                  <a:pt x="274198" y="499376"/>
                </a:lnTo>
                <a:lnTo>
                  <a:pt x="231398" y="457073"/>
                </a:lnTo>
                <a:lnTo>
                  <a:pt x="192853" y="410380"/>
                </a:lnTo>
                <a:lnTo>
                  <a:pt x="155687" y="362952"/>
                </a:lnTo>
                <a:lnTo>
                  <a:pt x="126942" y="321415"/>
                </a:lnTo>
                <a:lnTo>
                  <a:pt x="96701" y="279239"/>
                </a:lnTo>
                <a:lnTo>
                  <a:pt x="76199" y="24752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SMARTInkShape-Group25">
            <a:extLst>
              <a:ext uri="{FF2B5EF4-FFF2-40B4-BE49-F238E27FC236}">
                <a16:creationId xmlns:a16="http://schemas.microsoft.com/office/drawing/2014/main" id="{1FAB739E-F96D-463D-BBAA-39D763F3BD08}"/>
              </a:ext>
            </a:extLst>
          </p:cNvPr>
          <p:cNvGrpSpPr/>
          <p:nvPr/>
        </p:nvGrpSpPr>
        <p:grpSpPr>
          <a:xfrm>
            <a:off x="2722563" y="3441710"/>
            <a:ext cx="272947" cy="457191"/>
            <a:chOff x="2722563" y="3441710"/>
            <a:chExt cx="272947" cy="457191"/>
          </a:xfrm>
        </p:grpSpPr>
        <p:sp>
          <p:nvSpPr>
            <p:cNvPr id="151" name="SMARTInkShape-130">
              <a:extLst>
                <a:ext uri="{FF2B5EF4-FFF2-40B4-BE49-F238E27FC236}">
                  <a16:creationId xmlns:a16="http://schemas.microsoft.com/office/drawing/2014/main" id="{86F1B2C4-14C4-47CC-B106-B66F825A324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735263" y="3575050"/>
              <a:ext cx="222251" cy="323851"/>
            </a:xfrm>
            <a:custGeom>
              <a:avLst/>
              <a:gdLst/>
              <a:ahLst/>
              <a:cxnLst/>
              <a:rect l="0" t="0" r="0" b="0"/>
              <a:pathLst>
                <a:path w="222251" h="323851">
                  <a:moveTo>
                    <a:pt x="0" y="323850"/>
                  </a:moveTo>
                  <a:lnTo>
                    <a:pt x="0" y="323850"/>
                  </a:lnTo>
                  <a:lnTo>
                    <a:pt x="28129" y="281231"/>
                  </a:lnTo>
                  <a:lnTo>
                    <a:pt x="63739" y="237097"/>
                  </a:lnTo>
                  <a:lnTo>
                    <a:pt x="100915" y="191969"/>
                  </a:lnTo>
                  <a:lnTo>
                    <a:pt x="133234" y="146124"/>
                  </a:lnTo>
                  <a:lnTo>
                    <a:pt x="160670" y="102962"/>
                  </a:lnTo>
                  <a:lnTo>
                    <a:pt x="198255" y="55712"/>
                  </a:lnTo>
                  <a:lnTo>
                    <a:pt x="211294" y="33956"/>
                  </a:lnTo>
                  <a:lnTo>
                    <a:pt x="221804" y="5192"/>
                  </a:lnTo>
                  <a:lnTo>
                    <a:pt x="2222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SMARTInkShape-131">
              <a:extLst>
                <a:ext uri="{FF2B5EF4-FFF2-40B4-BE49-F238E27FC236}">
                  <a16:creationId xmlns:a16="http://schemas.microsoft.com/office/drawing/2014/main" id="{0083FC05-2EFD-40E7-86F6-73D8258B564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722563" y="3441710"/>
              <a:ext cx="272947" cy="234941"/>
            </a:xfrm>
            <a:custGeom>
              <a:avLst/>
              <a:gdLst/>
              <a:ahLst/>
              <a:cxnLst/>
              <a:rect l="0" t="0" r="0" b="0"/>
              <a:pathLst>
                <a:path w="272947" h="234941">
                  <a:moveTo>
                    <a:pt x="82550" y="196840"/>
                  </a:moveTo>
                  <a:lnTo>
                    <a:pt x="82550" y="196840"/>
                  </a:lnTo>
                  <a:lnTo>
                    <a:pt x="47717" y="209705"/>
                  </a:lnTo>
                  <a:lnTo>
                    <a:pt x="40963" y="213141"/>
                  </a:lnTo>
                  <a:lnTo>
                    <a:pt x="1023" y="222214"/>
                  </a:lnTo>
                  <a:lnTo>
                    <a:pt x="682" y="221517"/>
                  </a:lnTo>
                  <a:lnTo>
                    <a:pt x="0" y="204152"/>
                  </a:lnTo>
                  <a:lnTo>
                    <a:pt x="705" y="203831"/>
                  </a:lnTo>
                  <a:lnTo>
                    <a:pt x="3370" y="203475"/>
                  </a:lnTo>
                  <a:lnTo>
                    <a:pt x="4363" y="202675"/>
                  </a:lnTo>
                  <a:lnTo>
                    <a:pt x="5467" y="199904"/>
                  </a:lnTo>
                  <a:lnTo>
                    <a:pt x="6467" y="198883"/>
                  </a:lnTo>
                  <a:lnTo>
                    <a:pt x="9459" y="197748"/>
                  </a:lnTo>
                  <a:lnTo>
                    <a:pt x="10539" y="196740"/>
                  </a:lnTo>
                  <a:lnTo>
                    <a:pt x="15786" y="188082"/>
                  </a:lnTo>
                  <a:lnTo>
                    <a:pt x="55151" y="141864"/>
                  </a:lnTo>
                  <a:lnTo>
                    <a:pt x="97266" y="97472"/>
                  </a:lnTo>
                  <a:lnTo>
                    <a:pt x="111274" y="82145"/>
                  </a:lnTo>
                  <a:lnTo>
                    <a:pt x="155959" y="46288"/>
                  </a:lnTo>
                  <a:lnTo>
                    <a:pt x="203192" y="19086"/>
                  </a:lnTo>
                  <a:lnTo>
                    <a:pt x="236694" y="1245"/>
                  </a:lnTo>
                  <a:lnTo>
                    <a:pt x="259092" y="0"/>
                  </a:lnTo>
                  <a:lnTo>
                    <a:pt x="263348" y="3364"/>
                  </a:lnTo>
                  <a:lnTo>
                    <a:pt x="269077" y="12200"/>
                  </a:lnTo>
                  <a:lnTo>
                    <a:pt x="271873" y="20384"/>
                  </a:lnTo>
                  <a:lnTo>
                    <a:pt x="272946" y="45998"/>
                  </a:lnTo>
                  <a:lnTo>
                    <a:pt x="266576" y="88981"/>
                  </a:lnTo>
                  <a:lnTo>
                    <a:pt x="256625" y="132068"/>
                  </a:lnTo>
                  <a:lnTo>
                    <a:pt x="254230" y="177028"/>
                  </a:lnTo>
                  <a:lnTo>
                    <a:pt x="255894" y="217170"/>
                  </a:lnTo>
                  <a:lnTo>
                    <a:pt x="260350" y="23494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51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F965-9C60-4827-8B03-01CF8AF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Straightline Code for F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B96E514-3287-494C-B4A2-6A41F1FF8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3"/>
          <a:stretch>
            <a:fillRect/>
          </a:stretch>
        </p:blipFill>
        <p:spPr>
          <a:xfrm>
            <a:off x="91359" y="2558311"/>
            <a:ext cx="11333595" cy="36324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D048B-C3F7-4E72-AD0F-83316E17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105C8278-9556-47C9-8064-8EFB9060B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38904" y="1422201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:a16="http://schemas.microsoft.com/office/drawing/2014/main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:a16="http://schemas.microsoft.com/office/drawing/2014/main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16440"/>
                  </a:ext>
                </a:extLst>
              </a:tr>
            </a:tbl>
          </a:graphicData>
        </a:graphic>
      </p:graphicFrame>
      <p:grpSp>
        <p:nvGrpSpPr>
          <p:cNvPr id="146" name="SMARTInkShape-Group369">
            <a:extLst>
              <a:ext uri="{FF2B5EF4-FFF2-40B4-BE49-F238E27FC236}">
                <a16:creationId xmlns:a16="http://schemas.microsoft.com/office/drawing/2014/main" id="{B5C3854C-E25E-4F54-A7BF-D7CD8685970C}"/>
              </a:ext>
            </a:extLst>
          </p:cNvPr>
          <p:cNvGrpSpPr/>
          <p:nvPr/>
        </p:nvGrpSpPr>
        <p:grpSpPr>
          <a:xfrm>
            <a:off x="1852613" y="3613150"/>
            <a:ext cx="228601" cy="234951"/>
            <a:chOff x="1852613" y="3613150"/>
            <a:chExt cx="228601" cy="234951"/>
          </a:xfrm>
        </p:grpSpPr>
        <p:sp>
          <p:nvSpPr>
            <p:cNvPr id="144" name="SMARTInkShape-1355">
              <a:extLst>
                <a:ext uri="{FF2B5EF4-FFF2-40B4-BE49-F238E27FC236}">
                  <a16:creationId xmlns:a16="http://schemas.microsoft.com/office/drawing/2014/main" id="{C89ED8F3-9651-409F-BE04-BDC1E31E538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891621" y="3752873"/>
              <a:ext cx="189593" cy="31728"/>
            </a:xfrm>
            <a:custGeom>
              <a:avLst/>
              <a:gdLst/>
              <a:ahLst/>
              <a:cxnLst/>
              <a:rect l="0" t="0" r="0" b="0"/>
              <a:pathLst>
                <a:path w="189593" h="31728">
                  <a:moveTo>
                    <a:pt x="189592" y="31727"/>
                  </a:moveTo>
                  <a:lnTo>
                    <a:pt x="189592" y="31727"/>
                  </a:lnTo>
                  <a:lnTo>
                    <a:pt x="189592" y="28069"/>
                  </a:lnTo>
                  <a:lnTo>
                    <a:pt x="189592" y="29631"/>
                  </a:lnTo>
                  <a:lnTo>
                    <a:pt x="189592" y="19915"/>
                  </a:lnTo>
                  <a:lnTo>
                    <a:pt x="188886" y="19619"/>
                  </a:lnTo>
                  <a:lnTo>
                    <a:pt x="186220" y="19290"/>
                  </a:lnTo>
                  <a:lnTo>
                    <a:pt x="185227" y="18497"/>
                  </a:lnTo>
                  <a:lnTo>
                    <a:pt x="177852" y="7478"/>
                  </a:lnTo>
                  <a:lnTo>
                    <a:pt x="175437" y="6839"/>
                  </a:lnTo>
                  <a:lnTo>
                    <a:pt x="168137" y="6428"/>
                  </a:lnTo>
                  <a:lnTo>
                    <a:pt x="164064" y="4491"/>
                  </a:lnTo>
                  <a:lnTo>
                    <a:pt x="159901" y="1983"/>
                  </a:lnTo>
                  <a:lnTo>
                    <a:pt x="152886" y="572"/>
                  </a:lnTo>
                  <a:lnTo>
                    <a:pt x="127215" y="0"/>
                  </a:lnTo>
                  <a:lnTo>
                    <a:pt x="121181" y="1869"/>
                  </a:lnTo>
                  <a:lnTo>
                    <a:pt x="115443" y="4346"/>
                  </a:lnTo>
                  <a:lnTo>
                    <a:pt x="68538" y="14432"/>
                  </a:lnTo>
                  <a:lnTo>
                    <a:pt x="55299" y="18119"/>
                  </a:lnTo>
                  <a:lnTo>
                    <a:pt x="35013" y="19679"/>
                  </a:lnTo>
                  <a:lnTo>
                    <a:pt x="22645" y="24488"/>
                  </a:lnTo>
                  <a:lnTo>
                    <a:pt x="5736" y="25375"/>
                  </a:lnTo>
                  <a:lnTo>
                    <a:pt x="0" y="19910"/>
                  </a:lnTo>
                  <a:lnTo>
                    <a:pt x="403" y="19615"/>
                  </a:lnTo>
                  <a:lnTo>
                    <a:pt x="5442" y="1902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SMARTInkShape-1356">
              <a:extLst>
                <a:ext uri="{FF2B5EF4-FFF2-40B4-BE49-F238E27FC236}">
                  <a16:creationId xmlns:a16="http://schemas.microsoft.com/office/drawing/2014/main" id="{4210DF23-B590-467B-8F34-C648ACA1A375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852613" y="3613150"/>
              <a:ext cx="171451" cy="234951"/>
            </a:xfrm>
            <a:custGeom>
              <a:avLst/>
              <a:gdLst/>
              <a:ahLst/>
              <a:cxnLst/>
              <a:rect l="0" t="0" r="0" b="0"/>
              <a:pathLst>
                <a:path w="171451" h="234951">
                  <a:moveTo>
                    <a:pt x="82550" y="0"/>
                  </a:moveTo>
                  <a:lnTo>
                    <a:pt x="82550" y="0"/>
                  </a:lnTo>
                  <a:lnTo>
                    <a:pt x="82550" y="3371"/>
                  </a:lnTo>
                  <a:lnTo>
                    <a:pt x="80668" y="6908"/>
                  </a:lnTo>
                  <a:lnTo>
                    <a:pt x="73090" y="15732"/>
                  </a:lnTo>
                  <a:lnTo>
                    <a:pt x="69408" y="17576"/>
                  </a:lnTo>
                  <a:lnTo>
                    <a:pt x="67439" y="18067"/>
                  </a:lnTo>
                  <a:lnTo>
                    <a:pt x="61296" y="22130"/>
                  </a:lnTo>
                  <a:lnTo>
                    <a:pt x="58992" y="25828"/>
                  </a:lnTo>
                  <a:lnTo>
                    <a:pt x="45926" y="59228"/>
                  </a:lnTo>
                  <a:lnTo>
                    <a:pt x="15520" y="103254"/>
                  </a:lnTo>
                  <a:lnTo>
                    <a:pt x="7878" y="122671"/>
                  </a:lnTo>
                  <a:lnTo>
                    <a:pt x="2647" y="131283"/>
                  </a:lnTo>
                  <a:lnTo>
                    <a:pt x="103" y="148762"/>
                  </a:lnTo>
                  <a:lnTo>
                    <a:pt x="0" y="171186"/>
                  </a:lnTo>
                  <a:lnTo>
                    <a:pt x="11810" y="171450"/>
                  </a:lnTo>
                  <a:lnTo>
                    <a:pt x="18089" y="176917"/>
                  </a:lnTo>
                  <a:lnTo>
                    <a:pt x="23929" y="178331"/>
                  </a:lnTo>
                  <a:lnTo>
                    <a:pt x="29824" y="182113"/>
                  </a:lnTo>
                  <a:lnTo>
                    <a:pt x="38137" y="183748"/>
                  </a:lnTo>
                  <a:lnTo>
                    <a:pt x="43055" y="184677"/>
                  </a:lnTo>
                  <a:lnTo>
                    <a:pt x="81667" y="195407"/>
                  </a:lnTo>
                  <a:lnTo>
                    <a:pt x="94988" y="198304"/>
                  </a:lnTo>
                  <a:lnTo>
                    <a:pt x="107872" y="201749"/>
                  </a:lnTo>
                  <a:lnTo>
                    <a:pt x="117087" y="203966"/>
                  </a:lnTo>
                  <a:lnTo>
                    <a:pt x="138369" y="216888"/>
                  </a:lnTo>
                  <a:lnTo>
                    <a:pt x="153887" y="227011"/>
                  </a:lnTo>
                  <a:lnTo>
                    <a:pt x="171450" y="234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SMARTInkShape-1357">
            <a:extLst>
              <a:ext uri="{FF2B5EF4-FFF2-40B4-BE49-F238E27FC236}">
                <a16:creationId xmlns:a16="http://schemas.microsoft.com/office/drawing/2014/main" id="{7583D58C-508D-4E36-B432-7246CE3AF4F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0112" y="3924300"/>
            <a:ext cx="381001" cy="50037"/>
          </a:xfrm>
          <a:custGeom>
            <a:avLst/>
            <a:gdLst/>
            <a:ahLst/>
            <a:cxnLst/>
            <a:rect l="0" t="0" r="0" b="0"/>
            <a:pathLst>
              <a:path w="381001" h="50037">
                <a:moveTo>
                  <a:pt x="25400" y="25400"/>
                </a:moveTo>
                <a:lnTo>
                  <a:pt x="25400" y="25400"/>
                </a:lnTo>
                <a:lnTo>
                  <a:pt x="19312" y="19312"/>
                </a:lnTo>
                <a:lnTo>
                  <a:pt x="13606" y="19073"/>
                </a:lnTo>
                <a:lnTo>
                  <a:pt x="24" y="6374"/>
                </a:lnTo>
                <a:lnTo>
                  <a:pt x="0" y="0"/>
                </a:lnTo>
                <a:lnTo>
                  <a:pt x="46306" y="0"/>
                </a:lnTo>
                <a:lnTo>
                  <a:pt x="83705" y="0"/>
                </a:lnTo>
                <a:lnTo>
                  <a:pt x="88473" y="1882"/>
                </a:lnTo>
                <a:lnTo>
                  <a:pt x="103791" y="11537"/>
                </a:lnTo>
                <a:lnTo>
                  <a:pt x="112284" y="20665"/>
                </a:lnTo>
                <a:lnTo>
                  <a:pt x="156659" y="40272"/>
                </a:lnTo>
                <a:lnTo>
                  <a:pt x="192383" y="49313"/>
                </a:lnTo>
                <a:lnTo>
                  <a:pt x="237010" y="50036"/>
                </a:lnTo>
                <a:lnTo>
                  <a:pt x="280363" y="44709"/>
                </a:lnTo>
                <a:lnTo>
                  <a:pt x="306251" y="42603"/>
                </a:lnTo>
                <a:lnTo>
                  <a:pt x="351293" y="27444"/>
                </a:lnTo>
                <a:lnTo>
                  <a:pt x="381000" y="190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SMARTInkShape-1358">
            <a:extLst>
              <a:ext uri="{FF2B5EF4-FFF2-40B4-BE49-F238E27FC236}">
                <a16:creationId xmlns:a16="http://schemas.microsoft.com/office/drawing/2014/main" id="{742EC5D3-74B5-4E56-8E6A-EB00D68904F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25462" y="3080635"/>
            <a:ext cx="279401" cy="18166"/>
          </a:xfrm>
          <a:custGeom>
            <a:avLst/>
            <a:gdLst/>
            <a:ahLst/>
            <a:cxnLst/>
            <a:rect l="0" t="0" r="0" b="0"/>
            <a:pathLst>
              <a:path w="279401" h="18166">
                <a:moveTo>
                  <a:pt x="0" y="11815"/>
                </a:moveTo>
                <a:lnTo>
                  <a:pt x="0" y="11815"/>
                </a:lnTo>
                <a:lnTo>
                  <a:pt x="6344" y="11815"/>
                </a:lnTo>
                <a:lnTo>
                  <a:pt x="6348" y="15186"/>
                </a:lnTo>
                <a:lnTo>
                  <a:pt x="7055" y="16179"/>
                </a:lnTo>
                <a:lnTo>
                  <a:pt x="8231" y="16841"/>
                </a:lnTo>
                <a:lnTo>
                  <a:pt x="15189" y="17904"/>
                </a:lnTo>
                <a:lnTo>
                  <a:pt x="33877" y="18158"/>
                </a:lnTo>
                <a:lnTo>
                  <a:pt x="80466" y="6425"/>
                </a:lnTo>
                <a:lnTo>
                  <a:pt x="125285" y="5503"/>
                </a:lnTo>
                <a:lnTo>
                  <a:pt x="141074" y="3595"/>
                </a:lnTo>
                <a:lnTo>
                  <a:pt x="165372" y="0"/>
                </a:lnTo>
                <a:lnTo>
                  <a:pt x="208072" y="6989"/>
                </a:lnTo>
                <a:lnTo>
                  <a:pt x="251858" y="17199"/>
                </a:lnTo>
                <a:lnTo>
                  <a:pt x="279400" y="1816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SMARTInkShape-Group372">
            <a:extLst>
              <a:ext uri="{FF2B5EF4-FFF2-40B4-BE49-F238E27FC236}">
                <a16:creationId xmlns:a16="http://schemas.microsoft.com/office/drawing/2014/main" id="{64077B6A-D78A-4DB3-B5F0-E433741E4C1E}"/>
              </a:ext>
            </a:extLst>
          </p:cNvPr>
          <p:cNvGrpSpPr/>
          <p:nvPr/>
        </p:nvGrpSpPr>
        <p:grpSpPr>
          <a:xfrm>
            <a:off x="1604962" y="5314950"/>
            <a:ext cx="609220" cy="311151"/>
            <a:chOff x="1604962" y="5314950"/>
            <a:chExt cx="609220" cy="311151"/>
          </a:xfrm>
        </p:grpSpPr>
        <p:sp>
          <p:nvSpPr>
            <p:cNvPr id="149" name="SMARTInkShape-1359">
              <a:extLst>
                <a:ext uri="{FF2B5EF4-FFF2-40B4-BE49-F238E27FC236}">
                  <a16:creationId xmlns:a16="http://schemas.microsoft.com/office/drawing/2014/main" id="{02C2DB8D-27A2-415E-93EC-90E745607B73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2018729" y="5365750"/>
              <a:ext cx="195453" cy="176799"/>
            </a:xfrm>
            <a:custGeom>
              <a:avLst/>
              <a:gdLst/>
              <a:ahLst/>
              <a:cxnLst/>
              <a:rect l="0" t="0" r="0" b="0"/>
              <a:pathLst>
                <a:path w="195453" h="176799">
                  <a:moveTo>
                    <a:pt x="87884" y="0"/>
                  </a:moveTo>
                  <a:lnTo>
                    <a:pt x="87884" y="0"/>
                  </a:lnTo>
                  <a:lnTo>
                    <a:pt x="76328" y="0"/>
                  </a:lnTo>
                  <a:lnTo>
                    <a:pt x="75946" y="706"/>
                  </a:lnTo>
                  <a:lnTo>
                    <a:pt x="75522" y="3371"/>
                  </a:lnTo>
                  <a:lnTo>
                    <a:pt x="71571" y="6908"/>
                  </a:lnTo>
                  <a:lnTo>
                    <a:pt x="65817" y="10126"/>
                  </a:lnTo>
                  <a:lnTo>
                    <a:pt x="60908" y="11556"/>
                  </a:lnTo>
                  <a:lnTo>
                    <a:pt x="56374" y="15955"/>
                  </a:lnTo>
                  <a:lnTo>
                    <a:pt x="33448" y="51764"/>
                  </a:lnTo>
                  <a:lnTo>
                    <a:pt x="22620" y="74509"/>
                  </a:lnTo>
                  <a:lnTo>
                    <a:pt x="13042" y="90281"/>
                  </a:lnTo>
                  <a:lnTo>
                    <a:pt x="7617" y="106478"/>
                  </a:lnTo>
                  <a:lnTo>
                    <a:pt x="0" y="137497"/>
                  </a:lnTo>
                  <a:lnTo>
                    <a:pt x="2656" y="150258"/>
                  </a:lnTo>
                  <a:lnTo>
                    <a:pt x="7911" y="159605"/>
                  </a:lnTo>
                  <a:lnTo>
                    <a:pt x="13937" y="166843"/>
                  </a:lnTo>
                  <a:lnTo>
                    <a:pt x="19976" y="169403"/>
                  </a:lnTo>
                  <a:lnTo>
                    <a:pt x="56619" y="176798"/>
                  </a:lnTo>
                  <a:lnTo>
                    <a:pt x="71956" y="174132"/>
                  </a:lnTo>
                  <a:lnTo>
                    <a:pt x="112761" y="160070"/>
                  </a:lnTo>
                  <a:lnTo>
                    <a:pt x="159193" y="130569"/>
                  </a:lnTo>
                  <a:lnTo>
                    <a:pt x="174772" y="114169"/>
                  </a:lnTo>
                  <a:lnTo>
                    <a:pt x="192933" y="81134"/>
                  </a:lnTo>
                  <a:lnTo>
                    <a:pt x="195452" y="68104"/>
                  </a:lnTo>
                  <a:lnTo>
                    <a:pt x="192349" y="54751"/>
                  </a:lnTo>
                  <a:lnTo>
                    <a:pt x="186994" y="47147"/>
                  </a:lnTo>
                  <a:lnTo>
                    <a:pt x="177927" y="37018"/>
                  </a:lnTo>
                  <a:lnTo>
                    <a:pt x="171647" y="29152"/>
                  </a:lnTo>
                  <a:lnTo>
                    <a:pt x="156917" y="18202"/>
                  </a:lnTo>
                  <a:lnTo>
                    <a:pt x="125261" y="8819"/>
                  </a:lnTo>
                  <a:lnTo>
                    <a:pt x="94138" y="6675"/>
                  </a:lnTo>
                  <a:lnTo>
                    <a:pt x="43434" y="190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SMARTInkShape-1360">
              <a:extLst>
                <a:ext uri="{FF2B5EF4-FFF2-40B4-BE49-F238E27FC236}">
                  <a16:creationId xmlns:a16="http://schemas.microsoft.com/office/drawing/2014/main" id="{86D8EE7E-9B05-4DF6-91D1-4B0651AE40CD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604962" y="5391157"/>
              <a:ext cx="184152" cy="234944"/>
            </a:xfrm>
            <a:custGeom>
              <a:avLst/>
              <a:gdLst/>
              <a:ahLst/>
              <a:cxnLst/>
              <a:rect l="0" t="0" r="0" b="0"/>
              <a:pathLst>
                <a:path w="184152" h="234944">
                  <a:moveTo>
                    <a:pt x="184151" y="19043"/>
                  </a:moveTo>
                  <a:lnTo>
                    <a:pt x="184151" y="19043"/>
                  </a:lnTo>
                  <a:lnTo>
                    <a:pt x="184151" y="3050"/>
                  </a:lnTo>
                  <a:lnTo>
                    <a:pt x="183445" y="2031"/>
                  </a:lnTo>
                  <a:lnTo>
                    <a:pt x="182269" y="1352"/>
                  </a:lnTo>
                  <a:lnTo>
                    <a:pt x="177823" y="0"/>
                  </a:lnTo>
                  <a:lnTo>
                    <a:pt x="174436" y="3366"/>
                  </a:lnTo>
                  <a:lnTo>
                    <a:pt x="170896" y="5020"/>
                  </a:lnTo>
                  <a:lnTo>
                    <a:pt x="168964" y="5461"/>
                  </a:lnTo>
                  <a:lnTo>
                    <a:pt x="167676" y="6461"/>
                  </a:lnTo>
                  <a:lnTo>
                    <a:pt x="142870" y="38662"/>
                  </a:lnTo>
                  <a:lnTo>
                    <a:pt x="139698" y="46813"/>
                  </a:lnTo>
                  <a:lnTo>
                    <a:pt x="129927" y="61662"/>
                  </a:lnTo>
                  <a:lnTo>
                    <a:pt x="128951" y="64389"/>
                  </a:lnTo>
                  <a:lnTo>
                    <a:pt x="124105" y="69300"/>
                  </a:lnTo>
                  <a:lnTo>
                    <a:pt x="112866" y="78203"/>
                  </a:lnTo>
                  <a:lnTo>
                    <a:pt x="93396" y="106223"/>
                  </a:lnTo>
                  <a:lnTo>
                    <a:pt x="86665" y="112118"/>
                  </a:lnTo>
                  <a:lnTo>
                    <a:pt x="50670" y="154310"/>
                  </a:lnTo>
                  <a:lnTo>
                    <a:pt x="38062" y="168248"/>
                  </a:lnTo>
                  <a:lnTo>
                    <a:pt x="17634" y="186675"/>
                  </a:lnTo>
                  <a:lnTo>
                    <a:pt x="10007" y="198377"/>
                  </a:lnTo>
                  <a:lnTo>
                    <a:pt x="7434" y="207332"/>
                  </a:lnTo>
                  <a:lnTo>
                    <a:pt x="4683" y="222643"/>
                  </a:lnTo>
                  <a:lnTo>
                    <a:pt x="0" y="23494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SMARTInkShape-1361">
              <a:extLst>
                <a:ext uri="{FF2B5EF4-FFF2-40B4-BE49-F238E27FC236}">
                  <a16:creationId xmlns:a16="http://schemas.microsoft.com/office/drawing/2014/main" id="{D68FCF88-5D42-4C98-9210-DBACE323780A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662115" y="5314950"/>
              <a:ext cx="190499" cy="285751"/>
            </a:xfrm>
            <a:custGeom>
              <a:avLst/>
              <a:gdLst/>
              <a:ahLst/>
              <a:cxnLst/>
              <a:rect l="0" t="0" r="0" b="0"/>
              <a:pathLst>
                <a:path w="190499" h="285751">
                  <a:moveTo>
                    <a:pt x="6348" y="0"/>
                  </a:moveTo>
                  <a:lnTo>
                    <a:pt x="6348" y="0"/>
                  </a:lnTo>
                  <a:lnTo>
                    <a:pt x="5642" y="40313"/>
                  </a:lnTo>
                  <a:lnTo>
                    <a:pt x="880" y="52651"/>
                  </a:lnTo>
                  <a:lnTo>
                    <a:pt x="0" y="96704"/>
                  </a:lnTo>
                  <a:lnTo>
                    <a:pt x="703" y="112244"/>
                  </a:lnTo>
                  <a:lnTo>
                    <a:pt x="13346" y="143859"/>
                  </a:lnTo>
                  <a:lnTo>
                    <a:pt x="43531" y="188407"/>
                  </a:lnTo>
                  <a:lnTo>
                    <a:pt x="78923" y="229306"/>
                  </a:lnTo>
                  <a:lnTo>
                    <a:pt x="90489" y="234689"/>
                  </a:lnTo>
                  <a:lnTo>
                    <a:pt x="114327" y="255054"/>
                  </a:lnTo>
                  <a:lnTo>
                    <a:pt x="144650" y="271242"/>
                  </a:lnTo>
                  <a:lnTo>
                    <a:pt x="180772" y="279374"/>
                  </a:lnTo>
                  <a:lnTo>
                    <a:pt x="186518" y="279393"/>
                  </a:lnTo>
                  <a:lnTo>
                    <a:pt x="187845" y="280101"/>
                  </a:lnTo>
                  <a:lnTo>
                    <a:pt x="188729" y="281278"/>
                  </a:lnTo>
                  <a:lnTo>
                    <a:pt x="190498" y="2857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SMARTInkShape-Group373">
            <a:extLst>
              <a:ext uri="{FF2B5EF4-FFF2-40B4-BE49-F238E27FC236}">
                <a16:creationId xmlns:a16="http://schemas.microsoft.com/office/drawing/2014/main" id="{698DC85F-8D3E-4966-BD9D-A01FA8BA56AB}"/>
              </a:ext>
            </a:extLst>
          </p:cNvPr>
          <p:cNvGrpSpPr/>
          <p:nvPr/>
        </p:nvGrpSpPr>
        <p:grpSpPr>
          <a:xfrm>
            <a:off x="1604965" y="2876628"/>
            <a:ext cx="1428749" cy="374573"/>
            <a:chOff x="1604965" y="2876628"/>
            <a:chExt cx="1428749" cy="374573"/>
          </a:xfrm>
        </p:grpSpPr>
        <p:sp>
          <p:nvSpPr>
            <p:cNvPr id="153" name="SMARTInkShape-1362">
              <a:extLst>
                <a:ext uri="{FF2B5EF4-FFF2-40B4-BE49-F238E27FC236}">
                  <a16:creationId xmlns:a16="http://schemas.microsoft.com/office/drawing/2014/main" id="{D70574D4-E18C-4CDB-BD05-98A2C65EDE80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604965" y="2990860"/>
              <a:ext cx="133261" cy="260341"/>
            </a:xfrm>
            <a:custGeom>
              <a:avLst/>
              <a:gdLst/>
              <a:ahLst/>
              <a:cxnLst/>
              <a:rect l="0" t="0" r="0" b="0"/>
              <a:pathLst>
                <a:path w="133261" h="260341">
                  <a:moveTo>
                    <a:pt x="57148" y="50790"/>
                  </a:moveTo>
                  <a:lnTo>
                    <a:pt x="57148" y="50790"/>
                  </a:lnTo>
                  <a:lnTo>
                    <a:pt x="53776" y="50790"/>
                  </a:lnTo>
                  <a:lnTo>
                    <a:pt x="52783" y="51496"/>
                  </a:lnTo>
                  <a:lnTo>
                    <a:pt x="52121" y="52672"/>
                  </a:lnTo>
                  <a:lnTo>
                    <a:pt x="51680" y="54161"/>
                  </a:lnTo>
                  <a:lnTo>
                    <a:pt x="50680" y="55154"/>
                  </a:lnTo>
                  <a:lnTo>
                    <a:pt x="44006" y="58629"/>
                  </a:lnTo>
                  <a:lnTo>
                    <a:pt x="40018" y="61330"/>
                  </a:lnTo>
                  <a:lnTo>
                    <a:pt x="35894" y="62530"/>
                  </a:lnTo>
                  <a:lnTo>
                    <a:pt x="34511" y="63555"/>
                  </a:lnTo>
                  <a:lnTo>
                    <a:pt x="33590" y="64945"/>
                  </a:lnTo>
                  <a:lnTo>
                    <a:pt x="32976" y="66576"/>
                  </a:lnTo>
                  <a:lnTo>
                    <a:pt x="31861" y="67664"/>
                  </a:lnTo>
                  <a:lnTo>
                    <a:pt x="25002" y="71292"/>
                  </a:lnTo>
                  <a:lnTo>
                    <a:pt x="0" y="95238"/>
                  </a:lnTo>
                  <a:lnTo>
                    <a:pt x="3369" y="95239"/>
                  </a:lnTo>
                  <a:lnTo>
                    <a:pt x="6905" y="91477"/>
                  </a:lnTo>
                  <a:lnTo>
                    <a:pt x="11534" y="85806"/>
                  </a:lnTo>
                  <a:lnTo>
                    <a:pt x="21368" y="77942"/>
                  </a:lnTo>
                  <a:lnTo>
                    <a:pt x="35133" y="63000"/>
                  </a:lnTo>
                  <a:lnTo>
                    <a:pt x="80379" y="26616"/>
                  </a:lnTo>
                  <a:lnTo>
                    <a:pt x="111932" y="2870"/>
                  </a:lnTo>
                  <a:lnTo>
                    <a:pt x="118457" y="843"/>
                  </a:lnTo>
                  <a:lnTo>
                    <a:pt x="132354" y="0"/>
                  </a:lnTo>
                  <a:lnTo>
                    <a:pt x="132685" y="702"/>
                  </a:lnTo>
                  <a:lnTo>
                    <a:pt x="133260" y="8829"/>
                  </a:lnTo>
                  <a:lnTo>
                    <a:pt x="131427" y="12856"/>
                  </a:lnTo>
                  <a:lnTo>
                    <a:pt x="128966" y="16997"/>
                  </a:lnTo>
                  <a:lnTo>
                    <a:pt x="121395" y="35405"/>
                  </a:lnTo>
                  <a:lnTo>
                    <a:pt x="87733" y="82713"/>
                  </a:lnTo>
                  <a:lnTo>
                    <a:pt x="60160" y="123903"/>
                  </a:lnTo>
                  <a:lnTo>
                    <a:pt x="55861" y="133148"/>
                  </a:lnTo>
                  <a:lnTo>
                    <a:pt x="53048" y="137488"/>
                  </a:lnTo>
                  <a:lnTo>
                    <a:pt x="51094" y="144775"/>
                  </a:lnTo>
                  <a:lnTo>
                    <a:pt x="50800" y="152303"/>
                  </a:lnTo>
                  <a:lnTo>
                    <a:pt x="60257" y="152388"/>
                  </a:lnTo>
                  <a:lnTo>
                    <a:pt x="63939" y="150508"/>
                  </a:lnTo>
                  <a:lnTo>
                    <a:pt x="91016" y="124864"/>
                  </a:lnTo>
                  <a:lnTo>
                    <a:pt x="99481" y="112746"/>
                  </a:lnTo>
                  <a:lnTo>
                    <a:pt x="105125" y="108659"/>
                  </a:lnTo>
                  <a:lnTo>
                    <a:pt x="107915" y="101684"/>
                  </a:lnTo>
                  <a:lnTo>
                    <a:pt x="107938" y="104989"/>
                  </a:lnTo>
                  <a:lnTo>
                    <a:pt x="106062" y="108510"/>
                  </a:lnTo>
                  <a:lnTo>
                    <a:pt x="99108" y="119890"/>
                  </a:lnTo>
                  <a:lnTo>
                    <a:pt x="85334" y="156965"/>
                  </a:lnTo>
                  <a:lnTo>
                    <a:pt x="61959" y="196054"/>
                  </a:lnTo>
                  <a:lnTo>
                    <a:pt x="46487" y="242135"/>
                  </a:lnTo>
                  <a:lnTo>
                    <a:pt x="44448" y="26034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SMARTInkShape-1363">
              <a:extLst>
                <a:ext uri="{FF2B5EF4-FFF2-40B4-BE49-F238E27FC236}">
                  <a16:creationId xmlns:a16="http://schemas.microsoft.com/office/drawing/2014/main" id="{E5FEB0AF-4A6C-4041-BD74-8BD954EA466F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2888505" y="2876628"/>
              <a:ext cx="145209" cy="374573"/>
            </a:xfrm>
            <a:custGeom>
              <a:avLst/>
              <a:gdLst/>
              <a:ahLst/>
              <a:cxnLst/>
              <a:rect l="0" t="0" r="0" b="0"/>
              <a:pathLst>
                <a:path w="145209" h="374573">
                  <a:moveTo>
                    <a:pt x="145208" y="6272"/>
                  </a:moveTo>
                  <a:lnTo>
                    <a:pt x="145208" y="6272"/>
                  </a:lnTo>
                  <a:lnTo>
                    <a:pt x="139740" y="6272"/>
                  </a:lnTo>
                  <a:lnTo>
                    <a:pt x="133962" y="1908"/>
                  </a:lnTo>
                  <a:lnTo>
                    <a:pt x="128078" y="511"/>
                  </a:lnTo>
                  <a:lnTo>
                    <a:pt x="117665" y="0"/>
                  </a:lnTo>
                  <a:lnTo>
                    <a:pt x="107962" y="3316"/>
                  </a:lnTo>
                  <a:lnTo>
                    <a:pt x="96405" y="11463"/>
                  </a:lnTo>
                  <a:lnTo>
                    <a:pt x="73750" y="30400"/>
                  </a:lnTo>
                  <a:lnTo>
                    <a:pt x="49554" y="75095"/>
                  </a:lnTo>
                  <a:lnTo>
                    <a:pt x="26404" y="121039"/>
                  </a:lnTo>
                  <a:lnTo>
                    <a:pt x="14217" y="168037"/>
                  </a:lnTo>
                  <a:lnTo>
                    <a:pt x="5556" y="207768"/>
                  </a:lnTo>
                  <a:lnTo>
                    <a:pt x="0" y="250875"/>
                  </a:lnTo>
                  <a:lnTo>
                    <a:pt x="1205" y="278720"/>
                  </a:lnTo>
                  <a:lnTo>
                    <a:pt x="8028" y="304603"/>
                  </a:lnTo>
                  <a:lnTo>
                    <a:pt x="17465" y="320366"/>
                  </a:lnTo>
                  <a:lnTo>
                    <a:pt x="39320" y="342652"/>
                  </a:lnTo>
                  <a:lnTo>
                    <a:pt x="56919" y="353590"/>
                  </a:lnTo>
                  <a:lnTo>
                    <a:pt x="104164" y="370226"/>
                  </a:lnTo>
                  <a:lnTo>
                    <a:pt x="119808" y="3745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SMARTInkShape-1364">
              <a:extLst>
                <a:ext uri="{FF2B5EF4-FFF2-40B4-BE49-F238E27FC236}">
                  <a16:creationId xmlns:a16="http://schemas.microsoft.com/office/drawing/2014/main" id="{4043E135-AF4C-4B53-AEC9-F81B58CCE926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563846" y="2965473"/>
              <a:ext cx="152072" cy="183841"/>
            </a:xfrm>
            <a:custGeom>
              <a:avLst/>
              <a:gdLst/>
              <a:ahLst/>
              <a:cxnLst/>
              <a:rect l="0" t="0" r="0" b="0"/>
              <a:pathLst>
                <a:path w="152072" h="183841">
                  <a:moveTo>
                    <a:pt x="139667" y="6327"/>
                  </a:moveTo>
                  <a:lnTo>
                    <a:pt x="139667" y="6327"/>
                  </a:lnTo>
                  <a:lnTo>
                    <a:pt x="139667" y="2956"/>
                  </a:lnTo>
                  <a:lnTo>
                    <a:pt x="138961" y="1963"/>
                  </a:lnTo>
                  <a:lnTo>
                    <a:pt x="137785" y="1301"/>
                  </a:lnTo>
                  <a:lnTo>
                    <a:pt x="133199" y="151"/>
                  </a:lnTo>
                  <a:lnTo>
                    <a:pt x="124556" y="0"/>
                  </a:lnTo>
                  <a:lnTo>
                    <a:pt x="115042" y="3355"/>
                  </a:lnTo>
                  <a:lnTo>
                    <a:pt x="84337" y="24547"/>
                  </a:lnTo>
                  <a:lnTo>
                    <a:pt x="55688" y="49311"/>
                  </a:lnTo>
                  <a:lnTo>
                    <a:pt x="23781" y="95237"/>
                  </a:lnTo>
                  <a:lnTo>
                    <a:pt x="2858" y="134683"/>
                  </a:lnTo>
                  <a:lnTo>
                    <a:pt x="537" y="147340"/>
                  </a:lnTo>
                  <a:lnTo>
                    <a:pt x="0" y="166899"/>
                  </a:lnTo>
                  <a:lnTo>
                    <a:pt x="694" y="168408"/>
                  </a:lnTo>
                  <a:lnTo>
                    <a:pt x="1863" y="169415"/>
                  </a:lnTo>
                  <a:lnTo>
                    <a:pt x="5043" y="171238"/>
                  </a:lnTo>
                  <a:lnTo>
                    <a:pt x="10800" y="175526"/>
                  </a:lnTo>
                  <a:lnTo>
                    <a:pt x="32960" y="183157"/>
                  </a:lnTo>
                  <a:lnTo>
                    <a:pt x="43295" y="183840"/>
                  </a:lnTo>
                  <a:lnTo>
                    <a:pt x="55295" y="180671"/>
                  </a:lnTo>
                  <a:lnTo>
                    <a:pt x="97338" y="160115"/>
                  </a:lnTo>
                  <a:lnTo>
                    <a:pt x="141673" y="124883"/>
                  </a:lnTo>
                  <a:lnTo>
                    <a:pt x="144086" y="120637"/>
                  </a:lnTo>
                  <a:lnTo>
                    <a:pt x="151924" y="95620"/>
                  </a:lnTo>
                  <a:lnTo>
                    <a:pt x="152071" y="93372"/>
                  </a:lnTo>
                  <a:lnTo>
                    <a:pt x="150354" y="88993"/>
                  </a:lnTo>
                  <a:lnTo>
                    <a:pt x="147944" y="84695"/>
                  </a:lnTo>
                  <a:lnTo>
                    <a:pt x="142899" y="70696"/>
                  </a:lnTo>
                  <a:lnTo>
                    <a:pt x="137340" y="64804"/>
                  </a:lnTo>
                  <a:lnTo>
                    <a:pt x="122557" y="53774"/>
                  </a:lnTo>
                  <a:lnTo>
                    <a:pt x="95217" y="444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SMARTInkShape-1365">
              <a:extLst>
                <a:ext uri="{FF2B5EF4-FFF2-40B4-BE49-F238E27FC236}">
                  <a16:creationId xmlns:a16="http://schemas.microsoft.com/office/drawing/2014/main" id="{B784E0E2-0FED-47D1-8129-E65271CC14F0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2328863" y="2978245"/>
              <a:ext cx="177791" cy="184056"/>
            </a:xfrm>
            <a:custGeom>
              <a:avLst/>
              <a:gdLst/>
              <a:ahLst/>
              <a:cxnLst/>
              <a:rect l="0" t="0" r="0" b="0"/>
              <a:pathLst>
                <a:path w="177791" h="184056">
                  <a:moveTo>
                    <a:pt x="82550" y="25305"/>
                  </a:moveTo>
                  <a:lnTo>
                    <a:pt x="82550" y="25305"/>
                  </a:lnTo>
                  <a:lnTo>
                    <a:pt x="77082" y="25305"/>
                  </a:lnTo>
                  <a:lnTo>
                    <a:pt x="80032" y="25305"/>
                  </a:lnTo>
                  <a:lnTo>
                    <a:pt x="78373" y="25305"/>
                  </a:lnTo>
                  <a:lnTo>
                    <a:pt x="77649" y="26011"/>
                  </a:lnTo>
                  <a:lnTo>
                    <a:pt x="76390" y="30772"/>
                  </a:lnTo>
                  <a:lnTo>
                    <a:pt x="48673" y="74290"/>
                  </a:lnTo>
                  <a:lnTo>
                    <a:pt x="19442" y="121490"/>
                  </a:lnTo>
                  <a:lnTo>
                    <a:pt x="8265" y="144156"/>
                  </a:lnTo>
                  <a:lnTo>
                    <a:pt x="6495" y="149389"/>
                  </a:lnTo>
                  <a:lnTo>
                    <a:pt x="1492" y="158497"/>
                  </a:lnTo>
                  <a:lnTo>
                    <a:pt x="0" y="165004"/>
                  </a:lnTo>
                  <a:lnTo>
                    <a:pt x="12865" y="150258"/>
                  </a:lnTo>
                  <a:lnTo>
                    <a:pt x="45425" y="103848"/>
                  </a:lnTo>
                  <a:lnTo>
                    <a:pt x="62537" y="72774"/>
                  </a:lnTo>
                  <a:lnTo>
                    <a:pt x="101055" y="27197"/>
                  </a:lnTo>
                  <a:lnTo>
                    <a:pt x="116475" y="11312"/>
                  </a:lnTo>
                  <a:lnTo>
                    <a:pt x="132015" y="985"/>
                  </a:lnTo>
                  <a:lnTo>
                    <a:pt x="136325" y="225"/>
                  </a:lnTo>
                  <a:lnTo>
                    <a:pt x="142070" y="0"/>
                  </a:lnTo>
                  <a:lnTo>
                    <a:pt x="146163" y="1829"/>
                  </a:lnTo>
                  <a:lnTo>
                    <a:pt x="150333" y="4288"/>
                  </a:lnTo>
                  <a:lnTo>
                    <a:pt x="154539" y="5381"/>
                  </a:lnTo>
                  <a:lnTo>
                    <a:pt x="155942" y="6378"/>
                  </a:lnTo>
                  <a:lnTo>
                    <a:pt x="156878" y="7748"/>
                  </a:lnTo>
                  <a:lnTo>
                    <a:pt x="158623" y="11152"/>
                  </a:lnTo>
                  <a:lnTo>
                    <a:pt x="175029" y="29556"/>
                  </a:lnTo>
                  <a:lnTo>
                    <a:pt x="176568" y="33779"/>
                  </a:lnTo>
                  <a:lnTo>
                    <a:pt x="177790" y="65444"/>
                  </a:lnTo>
                  <a:lnTo>
                    <a:pt x="175914" y="69721"/>
                  </a:lnTo>
                  <a:lnTo>
                    <a:pt x="167673" y="80334"/>
                  </a:lnTo>
                  <a:lnTo>
                    <a:pt x="163726" y="88804"/>
                  </a:lnTo>
                  <a:lnTo>
                    <a:pt x="162067" y="90921"/>
                  </a:lnTo>
                  <a:lnTo>
                    <a:pt x="158343" y="93273"/>
                  </a:lnTo>
                  <a:lnTo>
                    <a:pt x="154335" y="95024"/>
                  </a:lnTo>
                  <a:lnTo>
                    <a:pt x="131097" y="111434"/>
                  </a:lnTo>
                  <a:lnTo>
                    <a:pt x="122648" y="113384"/>
                  </a:lnTo>
                  <a:lnTo>
                    <a:pt x="99767" y="114173"/>
                  </a:lnTo>
                  <a:lnTo>
                    <a:pt x="95376" y="112309"/>
                  </a:lnTo>
                  <a:lnTo>
                    <a:pt x="91072" y="109835"/>
                  </a:lnTo>
                  <a:lnTo>
                    <a:pt x="84683" y="107736"/>
                  </a:lnTo>
                  <a:lnTo>
                    <a:pt x="77456" y="102465"/>
                  </a:lnTo>
                  <a:lnTo>
                    <a:pt x="73201" y="101789"/>
                  </a:lnTo>
                  <a:lnTo>
                    <a:pt x="72084" y="100989"/>
                  </a:lnTo>
                  <a:lnTo>
                    <a:pt x="71339" y="99750"/>
                  </a:lnTo>
                  <a:lnTo>
                    <a:pt x="69852" y="95162"/>
                  </a:lnTo>
                  <a:lnTo>
                    <a:pt x="73221" y="98528"/>
                  </a:lnTo>
                  <a:lnTo>
                    <a:pt x="76757" y="100182"/>
                  </a:lnTo>
                  <a:lnTo>
                    <a:pt x="78688" y="100623"/>
                  </a:lnTo>
                  <a:lnTo>
                    <a:pt x="79975" y="101623"/>
                  </a:lnTo>
                  <a:lnTo>
                    <a:pt x="86687" y="112990"/>
                  </a:lnTo>
                  <a:lnTo>
                    <a:pt x="88950" y="122860"/>
                  </a:lnTo>
                  <a:lnTo>
                    <a:pt x="93796" y="132874"/>
                  </a:lnTo>
                  <a:lnTo>
                    <a:pt x="102126" y="169063"/>
                  </a:lnTo>
                  <a:lnTo>
                    <a:pt x="110414" y="179799"/>
                  </a:lnTo>
                  <a:lnTo>
                    <a:pt x="114454" y="182163"/>
                  </a:lnTo>
                  <a:lnTo>
                    <a:pt x="127000" y="18405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MARTInkShape-1366">
              <a:extLst>
                <a:ext uri="{FF2B5EF4-FFF2-40B4-BE49-F238E27FC236}">
                  <a16:creationId xmlns:a16="http://schemas.microsoft.com/office/drawing/2014/main" id="{087A8B41-8F7C-4950-8E40-1470FDD71B8F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2170113" y="3016250"/>
              <a:ext cx="50801" cy="25401"/>
            </a:xfrm>
            <a:custGeom>
              <a:avLst/>
              <a:gdLst/>
              <a:ahLst/>
              <a:cxnLst/>
              <a:rect l="0" t="0" r="0" b="0"/>
              <a:pathLst>
                <a:path w="50801" h="25401">
                  <a:moveTo>
                    <a:pt x="0" y="0"/>
                  </a:moveTo>
                  <a:lnTo>
                    <a:pt x="0" y="0"/>
                  </a:lnTo>
                  <a:lnTo>
                    <a:pt x="0" y="9698"/>
                  </a:lnTo>
                  <a:lnTo>
                    <a:pt x="705" y="10699"/>
                  </a:lnTo>
                  <a:lnTo>
                    <a:pt x="1881" y="11366"/>
                  </a:lnTo>
                  <a:lnTo>
                    <a:pt x="5467" y="12436"/>
                  </a:lnTo>
                  <a:lnTo>
                    <a:pt x="11245" y="17012"/>
                  </a:lnTo>
                  <a:lnTo>
                    <a:pt x="17129" y="18446"/>
                  </a:lnTo>
                  <a:lnTo>
                    <a:pt x="30356" y="19702"/>
                  </a:lnTo>
                  <a:lnTo>
                    <a:pt x="5080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SMARTInkShape-1367">
              <a:extLst>
                <a:ext uri="{FF2B5EF4-FFF2-40B4-BE49-F238E27FC236}">
                  <a16:creationId xmlns:a16="http://schemas.microsoft.com/office/drawing/2014/main" id="{5395116C-0AF5-49F9-B904-C6BB9E74FD4D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2132092" y="2959185"/>
              <a:ext cx="133272" cy="177716"/>
            </a:xfrm>
            <a:custGeom>
              <a:avLst/>
              <a:gdLst/>
              <a:ahLst/>
              <a:cxnLst/>
              <a:rect l="0" t="0" r="0" b="0"/>
              <a:pathLst>
                <a:path w="133272" h="177716">
                  <a:moveTo>
                    <a:pt x="133271" y="44365"/>
                  </a:moveTo>
                  <a:lnTo>
                    <a:pt x="133271" y="44365"/>
                  </a:lnTo>
                  <a:lnTo>
                    <a:pt x="111189" y="44365"/>
                  </a:lnTo>
                  <a:lnTo>
                    <a:pt x="110083" y="43659"/>
                  </a:lnTo>
                  <a:lnTo>
                    <a:pt x="109345" y="42484"/>
                  </a:lnTo>
                  <a:lnTo>
                    <a:pt x="108854" y="40994"/>
                  </a:lnTo>
                  <a:lnTo>
                    <a:pt x="107820" y="40001"/>
                  </a:lnTo>
                  <a:lnTo>
                    <a:pt x="104791" y="38898"/>
                  </a:lnTo>
                  <a:lnTo>
                    <a:pt x="103701" y="37898"/>
                  </a:lnTo>
                  <a:lnTo>
                    <a:pt x="101807" y="32625"/>
                  </a:lnTo>
                  <a:lnTo>
                    <a:pt x="99767" y="32092"/>
                  </a:lnTo>
                  <a:lnTo>
                    <a:pt x="98234" y="31950"/>
                  </a:lnTo>
                  <a:lnTo>
                    <a:pt x="94651" y="29910"/>
                  </a:lnTo>
                  <a:lnTo>
                    <a:pt x="77089" y="13582"/>
                  </a:lnTo>
                  <a:lnTo>
                    <a:pt x="76407" y="9531"/>
                  </a:lnTo>
                  <a:lnTo>
                    <a:pt x="75606" y="8442"/>
                  </a:lnTo>
                  <a:lnTo>
                    <a:pt x="72834" y="7233"/>
                  </a:lnTo>
                  <a:lnTo>
                    <a:pt x="71813" y="6205"/>
                  </a:lnTo>
                  <a:lnTo>
                    <a:pt x="70678" y="3181"/>
                  </a:lnTo>
                  <a:lnTo>
                    <a:pt x="69670" y="2092"/>
                  </a:lnTo>
                  <a:lnTo>
                    <a:pt x="64383" y="202"/>
                  </a:lnTo>
                  <a:lnTo>
                    <a:pt x="60335" y="0"/>
                  </a:lnTo>
                  <a:lnTo>
                    <a:pt x="59247" y="677"/>
                  </a:lnTo>
                  <a:lnTo>
                    <a:pt x="58521" y="1834"/>
                  </a:lnTo>
                  <a:lnTo>
                    <a:pt x="57500" y="6834"/>
                  </a:lnTo>
                  <a:lnTo>
                    <a:pt x="57357" y="8761"/>
                  </a:lnTo>
                  <a:lnTo>
                    <a:pt x="55316" y="12784"/>
                  </a:lnTo>
                  <a:lnTo>
                    <a:pt x="53784" y="14844"/>
                  </a:lnTo>
                  <a:lnTo>
                    <a:pt x="50201" y="17133"/>
                  </a:lnTo>
                  <a:lnTo>
                    <a:pt x="46256" y="18856"/>
                  </a:lnTo>
                  <a:lnTo>
                    <a:pt x="42151" y="21974"/>
                  </a:lnTo>
                  <a:lnTo>
                    <a:pt x="39856" y="25712"/>
                  </a:lnTo>
                  <a:lnTo>
                    <a:pt x="35012" y="37231"/>
                  </a:lnTo>
                  <a:lnTo>
                    <a:pt x="27085" y="50333"/>
                  </a:lnTo>
                  <a:lnTo>
                    <a:pt x="25399" y="54779"/>
                  </a:lnTo>
                  <a:lnTo>
                    <a:pt x="21189" y="61248"/>
                  </a:lnTo>
                  <a:lnTo>
                    <a:pt x="7238" y="106664"/>
                  </a:lnTo>
                  <a:lnTo>
                    <a:pt x="5756" y="122157"/>
                  </a:lnTo>
                  <a:lnTo>
                    <a:pt x="828" y="135034"/>
                  </a:lnTo>
                  <a:lnTo>
                    <a:pt x="0" y="144680"/>
                  </a:lnTo>
                  <a:lnTo>
                    <a:pt x="4957" y="152703"/>
                  </a:lnTo>
                  <a:lnTo>
                    <a:pt x="6194" y="163783"/>
                  </a:lnTo>
                  <a:lnTo>
                    <a:pt x="6925" y="164194"/>
                  </a:lnTo>
                  <a:lnTo>
                    <a:pt x="9619" y="164650"/>
                  </a:lnTo>
                  <a:lnTo>
                    <a:pt x="18912" y="170755"/>
                  </a:lnTo>
                  <a:lnTo>
                    <a:pt x="27708" y="171285"/>
                  </a:lnTo>
                  <a:lnTo>
                    <a:pt x="29029" y="172017"/>
                  </a:lnTo>
                  <a:lnTo>
                    <a:pt x="29909" y="173211"/>
                  </a:lnTo>
                  <a:lnTo>
                    <a:pt x="30496" y="174712"/>
                  </a:lnTo>
                  <a:lnTo>
                    <a:pt x="31593" y="175713"/>
                  </a:lnTo>
                  <a:lnTo>
                    <a:pt x="34694" y="176825"/>
                  </a:lnTo>
                  <a:lnTo>
                    <a:pt x="76121" y="17771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SMARTInkShape-1368">
              <a:extLst>
                <a:ext uri="{FF2B5EF4-FFF2-40B4-BE49-F238E27FC236}">
                  <a16:creationId xmlns:a16="http://schemas.microsoft.com/office/drawing/2014/main" id="{D5383D13-9CB9-4FC0-810A-3F9EB3C7C7E9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852615" y="2971800"/>
              <a:ext cx="177799" cy="171450"/>
            </a:xfrm>
            <a:custGeom>
              <a:avLst/>
              <a:gdLst/>
              <a:ahLst/>
              <a:cxnLst/>
              <a:rect l="0" t="0" r="0" b="0"/>
              <a:pathLst>
                <a:path w="177799" h="171450">
                  <a:moveTo>
                    <a:pt x="57148" y="0"/>
                  </a:moveTo>
                  <a:lnTo>
                    <a:pt x="57148" y="0"/>
                  </a:lnTo>
                  <a:lnTo>
                    <a:pt x="50820" y="6327"/>
                  </a:lnTo>
                  <a:lnTo>
                    <a:pt x="50802" y="2687"/>
                  </a:lnTo>
                  <a:lnTo>
                    <a:pt x="50798" y="6349"/>
                  </a:lnTo>
                  <a:lnTo>
                    <a:pt x="56265" y="6350"/>
                  </a:lnTo>
                  <a:lnTo>
                    <a:pt x="60257" y="9721"/>
                  </a:lnTo>
                  <a:lnTo>
                    <a:pt x="62057" y="13257"/>
                  </a:lnTo>
                  <a:lnTo>
                    <a:pt x="62537" y="15188"/>
                  </a:lnTo>
                  <a:lnTo>
                    <a:pt x="63563" y="16476"/>
                  </a:lnTo>
                  <a:lnTo>
                    <a:pt x="82434" y="30967"/>
                  </a:lnTo>
                  <a:lnTo>
                    <a:pt x="85554" y="31402"/>
                  </a:lnTo>
                  <a:lnTo>
                    <a:pt x="89293" y="33477"/>
                  </a:lnTo>
                  <a:lnTo>
                    <a:pt x="94071" y="37187"/>
                  </a:lnTo>
                  <a:lnTo>
                    <a:pt x="100085" y="38625"/>
                  </a:lnTo>
                  <a:lnTo>
                    <a:pt x="106010" y="42411"/>
                  </a:lnTo>
                  <a:lnTo>
                    <a:pt x="112234" y="44551"/>
                  </a:lnTo>
                  <a:lnTo>
                    <a:pt x="118546" y="48635"/>
                  </a:lnTo>
                  <a:lnTo>
                    <a:pt x="124885" y="50864"/>
                  </a:lnTo>
                  <a:lnTo>
                    <a:pt x="132094" y="56183"/>
                  </a:lnTo>
                  <a:lnTo>
                    <a:pt x="138705" y="57065"/>
                  </a:lnTo>
                  <a:lnTo>
                    <a:pt x="139036" y="57799"/>
                  </a:lnTo>
                  <a:lnTo>
                    <a:pt x="139403" y="60496"/>
                  </a:lnTo>
                  <a:lnTo>
                    <a:pt x="140207" y="61497"/>
                  </a:lnTo>
                  <a:lnTo>
                    <a:pt x="145139" y="63236"/>
                  </a:lnTo>
                  <a:lnTo>
                    <a:pt x="145644" y="65264"/>
                  </a:lnTo>
                  <a:lnTo>
                    <a:pt x="145968" y="68944"/>
                  </a:lnTo>
                  <a:lnTo>
                    <a:pt x="128829" y="88939"/>
                  </a:lnTo>
                  <a:lnTo>
                    <a:pt x="128218" y="91042"/>
                  </a:lnTo>
                  <a:lnTo>
                    <a:pt x="127106" y="92445"/>
                  </a:lnTo>
                  <a:lnTo>
                    <a:pt x="96348" y="110144"/>
                  </a:lnTo>
                  <a:lnTo>
                    <a:pt x="76064" y="117516"/>
                  </a:lnTo>
                  <a:lnTo>
                    <a:pt x="52667" y="136219"/>
                  </a:lnTo>
                  <a:lnTo>
                    <a:pt x="35391" y="145017"/>
                  </a:lnTo>
                  <a:lnTo>
                    <a:pt x="13220" y="162849"/>
                  </a:lnTo>
                  <a:lnTo>
                    <a:pt x="2888" y="165509"/>
                  </a:lnTo>
                  <a:lnTo>
                    <a:pt x="1925" y="166784"/>
                  </a:lnTo>
                  <a:lnTo>
                    <a:pt x="0" y="171443"/>
                  </a:lnTo>
                  <a:lnTo>
                    <a:pt x="8836" y="171449"/>
                  </a:lnTo>
                  <a:lnTo>
                    <a:pt x="45938" y="160205"/>
                  </a:lnTo>
                  <a:lnTo>
                    <a:pt x="54924" y="155026"/>
                  </a:lnTo>
                  <a:lnTo>
                    <a:pt x="82665" y="152554"/>
                  </a:lnTo>
                  <a:lnTo>
                    <a:pt x="99366" y="151715"/>
                  </a:lnTo>
                  <a:lnTo>
                    <a:pt x="106720" y="149038"/>
                  </a:lnTo>
                  <a:lnTo>
                    <a:pt x="109952" y="148748"/>
                  </a:lnTo>
                  <a:lnTo>
                    <a:pt x="143739" y="153069"/>
                  </a:lnTo>
                  <a:lnTo>
                    <a:pt x="150930" y="156753"/>
                  </a:lnTo>
                  <a:lnTo>
                    <a:pt x="177798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SMARTInkShape-Group374">
            <a:extLst>
              <a:ext uri="{FF2B5EF4-FFF2-40B4-BE49-F238E27FC236}">
                <a16:creationId xmlns:a16="http://schemas.microsoft.com/office/drawing/2014/main" id="{E92DB2A6-2C08-435B-A5A6-165E8279B94C}"/>
              </a:ext>
            </a:extLst>
          </p:cNvPr>
          <p:cNvGrpSpPr/>
          <p:nvPr/>
        </p:nvGrpSpPr>
        <p:grpSpPr>
          <a:xfrm>
            <a:off x="3128963" y="2794000"/>
            <a:ext cx="691197" cy="495301"/>
            <a:chOff x="3128963" y="2794000"/>
            <a:chExt cx="691197" cy="495301"/>
          </a:xfrm>
        </p:grpSpPr>
        <p:sp>
          <p:nvSpPr>
            <p:cNvPr id="161" name="SMARTInkShape-1369">
              <a:extLst>
                <a:ext uri="{FF2B5EF4-FFF2-40B4-BE49-F238E27FC236}">
                  <a16:creationId xmlns:a16="http://schemas.microsoft.com/office/drawing/2014/main" id="{9139AB42-60BA-4F27-8E2D-AEDA688540CB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567113" y="2794000"/>
              <a:ext cx="253047" cy="495301"/>
            </a:xfrm>
            <a:custGeom>
              <a:avLst/>
              <a:gdLst/>
              <a:ahLst/>
              <a:cxnLst/>
              <a:rect l="0" t="0" r="0" b="0"/>
              <a:pathLst>
                <a:path w="253047" h="495301">
                  <a:moveTo>
                    <a:pt x="190500" y="0"/>
                  </a:moveTo>
                  <a:lnTo>
                    <a:pt x="190500" y="0"/>
                  </a:lnTo>
                  <a:lnTo>
                    <a:pt x="193871" y="0"/>
                  </a:lnTo>
                  <a:lnTo>
                    <a:pt x="197407" y="1882"/>
                  </a:lnTo>
                  <a:lnTo>
                    <a:pt x="201331" y="4364"/>
                  </a:lnTo>
                  <a:lnTo>
                    <a:pt x="207506" y="6467"/>
                  </a:lnTo>
                  <a:lnTo>
                    <a:pt x="211699" y="9460"/>
                  </a:lnTo>
                  <a:lnTo>
                    <a:pt x="226485" y="34173"/>
                  </a:lnTo>
                  <a:lnTo>
                    <a:pt x="243416" y="76584"/>
                  </a:lnTo>
                  <a:lnTo>
                    <a:pt x="252118" y="109882"/>
                  </a:lnTo>
                  <a:lnTo>
                    <a:pt x="253046" y="150538"/>
                  </a:lnTo>
                  <a:lnTo>
                    <a:pt x="245128" y="192650"/>
                  </a:lnTo>
                  <a:lnTo>
                    <a:pt x="230506" y="231560"/>
                  </a:lnTo>
                  <a:lnTo>
                    <a:pt x="203785" y="275098"/>
                  </a:lnTo>
                  <a:lnTo>
                    <a:pt x="180560" y="311757"/>
                  </a:lnTo>
                  <a:lnTo>
                    <a:pt x="151336" y="349430"/>
                  </a:lnTo>
                  <a:lnTo>
                    <a:pt x="118453" y="387403"/>
                  </a:lnTo>
                  <a:lnTo>
                    <a:pt x="81899" y="425466"/>
                  </a:lnTo>
                  <a:lnTo>
                    <a:pt x="42375" y="461673"/>
                  </a:lnTo>
                  <a:lnTo>
                    <a:pt x="0" y="495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MARTInkShape-1370">
              <a:extLst>
                <a:ext uri="{FF2B5EF4-FFF2-40B4-BE49-F238E27FC236}">
                  <a16:creationId xmlns:a16="http://schemas.microsoft.com/office/drawing/2014/main" id="{53F2E23B-50E8-44BF-A946-A14FF240529F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404969" y="2954139"/>
              <a:ext cx="216118" cy="188117"/>
            </a:xfrm>
            <a:custGeom>
              <a:avLst/>
              <a:gdLst/>
              <a:ahLst/>
              <a:cxnLst/>
              <a:rect l="0" t="0" r="0" b="0"/>
              <a:pathLst>
                <a:path w="216118" h="188117">
                  <a:moveTo>
                    <a:pt x="117694" y="55761"/>
                  </a:moveTo>
                  <a:lnTo>
                    <a:pt x="117694" y="55761"/>
                  </a:lnTo>
                  <a:lnTo>
                    <a:pt x="112226" y="50294"/>
                  </a:lnTo>
                  <a:lnTo>
                    <a:pt x="108234" y="49673"/>
                  </a:lnTo>
                  <a:lnTo>
                    <a:pt x="93069" y="49434"/>
                  </a:lnTo>
                  <a:lnTo>
                    <a:pt x="87229" y="51303"/>
                  </a:lnTo>
                  <a:lnTo>
                    <a:pt x="82281" y="53780"/>
                  </a:lnTo>
                  <a:lnTo>
                    <a:pt x="69060" y="56293"/>
                  </a:lnTo>
                  <a:lnTo>
                    <a:pt x="39836" y="73469"/>
                  </a:lnTo>
                  <a:lnTo>
                    <a:pt x="12515" y="108753"/>
                  </a:lnTo>
                  <a:lnTo>
                    <a:pt x="6410" y="121400"/>
                  </a:lnTo>
                  <a:lnTo>
                    <a:pt x="0" y="146780"/>
                  </a:lnTo>
                  <a:lnTo>
                    <a:pt x="1415" y="155245"/>
                  </a:lnTo>
                  <a:lnTo>
                    <a:pt x="6178" y="164574"/>
                  </a:lnTo>
                  <a:lnTo>
                    <a:pt x="18269" y="178418"/>
                  </a:lnTo>
                  <a:lnTo>
                    <a:pt x="24351" y="180831"/>
                  </a:lnTo>
                  <a:lnTo>
                    <a:pt x="55559" y="188116"/>
                  </a:lnTo>
                  <a:lnTo>
                    <a:pt x="70277" y="185445"/>
                  </a:lnTo>
                  <a:lnTo>
                    <a:pt x="117826" y="173145"/>
                  </a:lnTo>
                  <a:lnTo>
                    <a:pt x="162031" y="148884"/>
                  </a:lnTo>
                  <a:lnTo>
                    <a:pt x="176300" y="139641"/>
                  </a:lnTo>
                  <a:lnTo>
                    <a:pt x="207870" y="103973"/>
                  </a:lnTo>
                  <a:lnTo>
                    <a:pt x="211440" y="91605"/>
                  </a:lnTo>
                  <a:lnTo>
                    <a:pt x="214528" y="74783"/>
                  </a:lnTo>
                  <a:lnTo>
                    <a:pt x="216117" y="70559"/>
                  </a:lnTo>
                  <a:lnTo>
                    <a:pt x="216000" y="62103"/>
                  </a:lnTo>
                  <a:lnTo>
                    <a:pt x="207909" y="16250"/>
                  </a:lnTo>
                  <a:lnTo>
                    <a:pt x="204121" y="10449"/>
                  </a:lnTo>
                  <a:lnTo>
                    <a:pt x="201417" y="8619"/>
                  </a:lnTo>
                  <a:lnTo>
                    <a:pt x="174664" y="149"/>
                  </a:lnTo>
                  <a:lnTo>
                    <a:pt x="166297" y="0"/>
                  </a:lnTo>
                  <a:lnTo>
                    <a:pt x="130394" y="1131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SMARTInkShape-1371">
              <a:extLst>
                <a:ext uri="{FF2B5EF4-FFF2-40B4-BE49-F238E27FC236}">
                  <a16:creationId xmlns:a16="http://schemas.microsoft.com/office/drawing/2014/main" id="{06221434-1452-4CAF-A34C-68AE204965E3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3154363" y="2940052"/>
              <a:ext cx="158751" cy="171449"/>
            </a:xfrm>
            <a:custGeom>
              <a:avLst/>
              <a:gdLst/>
              <a:ahLst/>
              <a:cxnLst/>
              <a:rect l="0" t="0" r="0" b="0"/>
              <a:pathLst>
                <a:path w="158751" h="171449">
                  <a:moveTo>
                    <a:pt x="158750" y="12698"/>
                  </a:moveTo>
                  <a:lnTo>
                    <a:pt x="158750" y="12698"/>
                  </a:lnTo>
                  <a:lnTo>
                    <a:pt x="158750" y="7231"/>
                  </a:lnTo>
                  <a:lnTo>
                    <a:pt x="158044" y="6937"/>
                  </a:lnTo>
                  <a:lnTo>
                    <a:pt x="155378" y="6610"/>
                  </a:lnTo>
                  <a:lnTo>
                    <a:pt x="154385" y="5817"/>
                  </a:lnTo>
                  <a:lnTo>
                    <a:pt x="153282" y="3055"/>
                  </a:lnTo>
                  <a:lnTo>
                    <a:pt x="152282" y="2036"/>
                  </a:lnTo>
                  <a:lnTo>
                    <a:pt x="147010" y="266"/>
                  </a:lnTo>
                  <a:lnTo>
                    <a:pt x="130946" y="0"/>
                  </a:lnTo>
                  <a:lnTo>
                    <a:pt x="129630" y="705"/>
                  </a:lnTo>
                  <a:lnTo>
                    <a:pt x="128753" y="1880"/>
                  </a:lnTo>
                  <a:lnTo>
                    <a:pt x="127074" y="5068"/>
                  </a:lnTo>
                  <a:lnTo>
                    <a:pt x="95238" y="51250"/>
                  </a:lnTo>
                  <a:lnTo>
                    <a:pt x="80667" y="76238"/>
                  </a:lnTo>
                  <a:lnTo>
                    <a:pt x="73952" y="85388"/>
                  </a:lnTo>
                  <a:lnTo>
                    <a:pt x="58273" y="111301"/>
                  </a:lnTo>
                  <a:lnTo>
                    <a:pt x="19595" y="156856"/>
                  </a:lnTo>
                  <a:lnTo>
                    <a:pt x="10691" y="166841"/>
                  </a:lnTo>
                  <a:lnTo>
                    <a:pt x="6397" y="169401"/>
                  </a:lnTo>
                  <a:lnTo>
                    <a:pt x="0" y="17144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SMARTInkShape-1372">
              <a:extLst>
                <a:ext uri="{FF2B5EF4-FFF2-40B4-BE49-F238E27FC236}">
                  <a16:creationId xmlns:a16="http://schemas.microsoft.com/office/drawing/2014/main" id="{3BE1F201-09BE-464C-B14F-081937D87A7F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3128963" y="2908307"/>
              <a:ext cx="177801" cy="228594"/>
            </a:xfrm>
            <a:custGeom>
              <a:avLst/>
              <a:gdLst/>
              <a:ahLst/>
              <a:cxnLst/>
              <a:rect l="0" t="0" r="0" b="0"/>
              <a:pathLst>
                <a:path w="177801" h="228594">
                  <a:moveTo>
                    <a:pt x="6350" y="6343"/>
                  </a:moveTo>
                  <a:lnTo>
                    <a:pt x="6350" y="6343"/>
                  </a:lnTo>
                  <a:lnTo>
                    <a:pt x="261" y="6343"/>
                  </a:lnTo>
                  <a:lnTo>
                    <a:pt x="0" y="0"/>
                  </a:lnTo>
                  <a:lnTo>
                    <a:pt x="0" y="9453"/>
                  </a:lnTo>
                  <a:lnTo>
                    <a:pt x="1881" y="13134"/>
                  </a:lnTo>
                  <a:lnTo>
                    <a:pt x="8838" y="24618"/>
                  </a:lnTo>
                  <a:lnTo>
                    <a:pt x="13348" y="40475"/>
                  </a:lnTo>
                  <a:lnTo>
                    <a:pt x="49001" y="86780"/>
                  </a:lnTo>
                  <a:lnTo>
                    <a:pt x="84074" y="130344"/>
                  </a:lnTo>
                  <a:lnTo>
                    <a:pt x="102475" y="144327"/>
                  </a:lnTo>
                  <a:lnTo>
                    <a:pt x="124013" y="173130"/>
                  </a:lnTo>
                  <a:lnTo>
                    <a:pt x="160589" y="205887"/>
                  </a:lnTo>
                  <a:lnTo>
                    <a:pt x="177800" y="2285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SMARTInkShape-1373">
            <a:extLst>
              <a:ext uri="{FF2B5EF4-FFF2-40B4-BE49-F238E27FC236}">
                <a16:creationId xmlns:a16="http://schemas.microsoft.com/office/drawing/2014/main" id="{D649A370-B63C-4918-A6F7-3B5C18F1919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21063" y="6026150"/>
            <a:ext cx="444501" cy="69851"/>
          </a:xfrm>
          <a:custGeom>
            <a:avLst/>
            <a:gdLst/>
            <a:ahLst/>
            <a:cxnLst/>
            <a:rect l="0" t="0" r="0" b="0"/>
            <a:pathLst>
              <a:path w="444501" h="69851">
                <a:moveTo>
                  <a:pt x="19050" y="0"/>
                </a:moveTo>
                <a:lnTo>
                  <a:pt x="19050" y="0"/>
                </a:lnTo>
                <a:lnTo>
                  <a:pt x="0" y="19050"/>
                </a:lnTo>
                <a:lnTo>
                  <a:pt x="5467" y="19050"/>
                </a:lnTo>
                <a:lnTo>
                  <a:pt x="20048" y="24076"/>
                </a:lnTo>
                <a:lnTo>
                  <a:pt x="61870" y="33205"/>
                </a:lnTo>
                <a:lnTo>
                  <a:pt x="103338" y="44578"/>
                </a:lnTo>
                <a:lnTo>
                  <a:pt x="144867" y="50686"/>
                </a:lnTo>
                <a:lnTo>
                  <a:pt x="184752" y="55664"/>
                </a:lnTo>
                <a:lnTo>
                  <a:pt x="229973" y="56857"/>
                </a:lnTo>
                <a:lnTo>
                  <a:pt x="275307" y="61456"/>
                </a:lnTo>
                <a:lnTo>
                  <a:pt x="322414" y="64978"/>
                </a:lnTo>
                <a:lnTo>
                  <a:pt x="365899" y="68888"/>
                </a:lnTo>
                <a:lnTo>
                  <a:pt x="407754" y="69660"/>
                </a:lnTo>
                <a:lnTo>
                  <a:pt x="444500" y="698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MARTInkShape-1374">
            <a:extLst>
              <a:ext uri="{FF2B5EF4-FFF2-40B4-BE49-F238E27FC236}">
                <a16:creationId xmlns:a16="http://schemas.microsoft.com/office/drawing/2014/main" id="{5FC47CD3-195F-497B-B9DD-9A90DA53F36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221163" y="5983227"/>
            <a:ext cx="596901" cy="61974"/>
          </a:xfrm>
          <a:custGeom>
            <a:avLst/>
            <a:gdLst/>
            <a:ahLst/>
            <a:cxnLst/>
            <a:rect l="0" t="0" r="0" b="0"/>
            <a:pathLst>
              <a:path w="596901" h="61974">
                <a:moveTo>
                  <a:pt x="0" y="61973"/>
                </a:moveTo>
                <a:lnTo>
                  <a:pt x="0" y="61973"/>
                </a:lnTo>
                <a:lnTo>
                  <a:pt x="42864" y="61973"/>
                </a:lnTo>
                <a:lnTo>
                  <a:pt x="64649" y="60092"/>
                </a:lnTo>
                <a:lnTo>
                  <a:pt x="111752" y="54134"/>
                </a:lnTo>
                <a:lnTo>
                  <a:pt x="155853" y="49208"/>
                </a:lnTo>
                <a:lnTo>
                  <a:pt x="195232" y="42492"/>
                </a:lnTo>
                <a:lnTo>
                  <a:pt x="240510" y="34371"/>
                </a:lnTo>
                <a:lnTo>
                  <a:pt x="283921" y="25973"/>
                </a:lnTo>
                <a:lnTo>
                  <a:pt x="322994" y="20340"/>
                </a:lnTo>
                <a:lnTo>
                  <a:pt x="361696" y="17652"/>
                </a:lnTo>
                <a:lnTo>
                  <a:pt x="399974" y="12701"/>
                </a:lnTo>
                <a:lnTo>
                  <a:pt x="438127" y="6765"/>
                </a:lnTo>
                <a:lnTo>
                  <a:pt x="476243" y="1244"/>
                </a:lnTo>
                <a:lnTo>
                  <a:pt x="515053" y="0"/>
                </a:lnTo>
                <a:lnTo>
                  <a:pt x="555402" y="3080"/>
                </a:lnTo>
                <a:lnTo>
                  <a:pt x="596900" y="482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SMARTInkShape-1375">
            <a:extLst>
              <a:ext uri="{FF2B5EF4-FFF2-40B4-BE49-F238E27FC236}">
                <a16:creationId xmlns:a16="http://schemas.microsoft.com/office/drawing/2014/main" id="{46DB991C-7515-4183-BC56-669372748DD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199063" y="6007100"/>
            <a:ext cx="349251" cy="12690"/>
          </a:xfrm>
          <a:custGeom>
            <a:avLst/>
            <a:gdLst/>
            <a:ahLst/>
            <a:cxnLst/>
            <a:rect l="0" t="0" r="0" b="0"/>
            <a:pathLst>
              <a:path w="349251" h="12690">
                <a:moveTo>
                  <a:pt x="0" y="0"/>
                </a:moveTo>
                <a:lnTo>
                  <a:pt x="0" y="0"/>
                </a:lnTo>
                <a:lnTo>
                  <a:pt x="10139" y="4364"/>
                </a:lnTo>
                <a:lnTo>
                  <a:pt x="52012" y="11260"/>
                </a:lnTo>
                <a:lnTo>
                  <a:pt x="91648" y="12416"/>
                </a:lnTo>
                <a:lnTo>
                  <a:pt x="130809" y="12644"/>
                </a:lnTo>
                <a:lnTo>
                  <a:pt x="173665" y="12689"/>
                </a:lnTo>
                <a:lnTo>
                  <a:pt x="219316" y="9327"/>
                </a:lnTo>
                <a:lnTo>
                  <a:pt x="263011" y="6938"/>
                </a:lnTo>
                <a:lnTo>
                  <a:pt x="299238" y="6524"/>
                </a:lnTo>
                <a:lnTo>
                  <a:pt x="349250" y="63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MARTInkShape-1376">
            <a:extLst>
              <a:ext uri="{FF2B5EF4-FFF2-40B4-BE49-F238E27FC236}">
                <a16:creationId xmlns:a16="http://schemas.microsoft.com/office/drawing/2014/main" id="{A55DF1CA-6DB1-4431-ACF4-F38264509F7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999163" y="6026150"/>
            <a:ext cx="285751" cy="25401"/>
          </a:xfrm>
          <a:custGeom>
            <a:avLst/>
            <a:gdLst/>
            <a:ahLst/>
            <a:cxnLst/>
            <a:rect l="0" t="0" r="0" b="0"/>
            <a:pathLst>
              <a:path w="285751" h="25401">
                <a:moveTo>
                  <a:pt x="0" y="0"/>
                </a:moveTo>
                <a:lnTo>
                  <a:pt x="0" y="0"/>
                </a:lnTo>
                <a:lnTo>
                  <a:pt x="45370" y="0"/>
                </a:lnTo>
                <a:lnTo>
                  <a:pt x="76508" y="706"/>
                </a:lnTo>
                <a:lnTo>
                  <a:pt x="123047" y="6089"/>
                </a:lnTo>
                <a:lnTo>
                  <a:pt x="164427" y="11794"/>
                </a:lnTo>
                <a:lnTo>
                  <a:pt x="209883" y="21459"/>
                </a:lnTo>
                <a:lnTo>
                  <a:pt x="252502" y="24881"/>
                </a:lnTo>
                <a:lnTo>
                  <a:pt x="285750" y="254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SMARTInkShape-1377">
            <a:extLst>
              <a:ext uri="{FF2B5EF4-FFF2-40B4-BE49-F238E27FC236}">
                <a16:creationId xmlns:a16="http://schemas.microsoft.com/office/drawing/2014/main" id="{441D76FC-04D3-4414-8C0B-D474D63B07D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716713" y="6038852"/>
            <a:ext cx="450851" cy="31749"/>
          </a:xfrm>
          <a:custGeom>
            <a:avLst/>
            <a:gdLst/>
            <a:ahLst/>
            <a:cxnLst/>
            <a:rect l="0" t="0" r="0" b="0"/>
            <a:pathLst>
              <a:path w="450851" h="31749">
                <a:moveTo>
                  <a:pt x="0" y="31748"/>
                </a:moveTo>
                <a:lnTo>
                  <a:pt x="0" y="31748"/>
                </a:lnTo>
                <a:lnTo>
                  <a:pt x="3371" y="31748"/>
                </a:lnTo>
                <a:lnTo>
                  <a:pt x="6907" y="29867"/>
                </a:lnTo>
                <a:lnTo>
                  <a:pt x="8838" y="28377"/>
                </a:lnTo>
                <a:lnTo>
                  <a:pt x="25734" y="25987"/>
                </a:lnTo>
                <a:lnTo>
                  <a:pt x="46445" y="22105"/>
                </a:lnTo>
                <a:lnTo>
                  <a:pt x="92183" y="11328"/>
                </a:lnTo>
                <a:lnTo>
                  <a:pt x="138107" y="6785"/>
                </a:lnTo>
                <a:lnTo>
                  <a:pt x="179968" y="2042"/>
                </a:lnTo>
                <a:lnTo>
                  <a:pt x="222091" y="267"/>
                </a:lnTo>
                <a:lnTo>
                  <a:pt x="262147" y="51"/>
                </a:lnTo>
                <a:lnTo>
                  <a:pt x="301731" y="8"/>
                </a:lnTo>
                <a:lnTo>
                  <a:pt x="346527" y="0"/>
                </a:lnTo>
                <a:lnTo>
                  <a:pt x="393062" y="1880"/>
                </a:lnTo>
                <a:lnTo>
                  <a:pt x="437491" y="5760"/>
                </a:lnTo>
                <a:lnTo>
                  <a:pt x="450850" y="634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SMARTInkShape-1378">
            <a:extLst>
              <a:ext uri="{FF2B5EF4-FFF2-40B4-BE49-F238E27FC236}">
                <a16:creationId xmlns:a16="http://schemas.microsoft.com/office/drawing/2014/main" id="{8CC300BB-E673-40A2-9D08-4DB17B74DF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542213" y="6000750"/>
            <a:ext cx="412751" cy="31744"/>
          </a:xfrm>
          <a:custGeom>
            <a:avLst/>
            <a:gdLst/>
            <a:ahLst/>
            <a:cxnLst/>
            <a:rect l="0" t="0" r="0" b="0"/>
            <a:pathLst>
              <a:path w="412751" h="31744">
                <a:moveTo>
                  <a:pt x="0" y="25400"/>
                </a:moveTo>
                <a:lnTo>
                  <a:pt x="0" y="25400"/>
                </a:lnTo>
                <a:lnTo>
                  <a:pt x="8838" y="25400"/>
                </a:lnTo>
                <a:lnTo>
                  <a:pt x="35547" y="31162"/>
                </a:lnTo>
                <a:lnTo>
                  <a:pt x="76588" y="31698"/>
                </a:lnTo>
                <a:lnTo>
                  <a:pt x="116746" y="31743"/>
                </a:lnTo>
                <a:lnTo>
                  <a:pt x="159782" y="27385"/>
                </a:lnTo>
                <a:lnTo>
                  <a:pt x="202985" y="23911"/>
                </a:lnTo>
                <a:lnTo>
                  <a:pt x="248862" y="20010"/>
                </a:lnTo>
                <a:lnTo>
                  <a:pt x="286108" y="15964"/>
                </a:lnTo>
                <a:lnTo>
                  <a:pt x="332257" y="8981"/>
                </a:lnTo>
                <a:lnTo>
                  <a:pt x="379524" y="4988"/>
                </a:lnTo>
                <a:lnTo>
                  <a:pt x="41275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SMARTInkShape-1379">
            <a:extLst>
              <a:ext uri="{FF2B5EF4-FFF2-40B4-BE49-F238E27FC236}">
                <a16:creationId xmlns:a16="http://schemas.microsoft.com/office/drawing/2014/main" id="{3263C099-E575-42EB-8840-F148AE8B40B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18513" y="6035196"/>
            <a:ext cx="406401" cy="10005"/>
          </a:xfrm>
          <a:custGeom>
            <a:avLst/>
            <a:gdLst/>
            <a:ahLst/>
            <a:cxnLst/>
            <a:rect l="0" t="0" r="0" b="0"/>
            <a:pathLst>
              <a:path w="406401" h="10005">
                <a:moveTo>
                  <a:pt x="0" y="3654"/>
                </a:moveTo>
                <a:lnTo>
                  <a:pt x="0" y="3654"/>
                </a:lnTo>
                <a:lnTo>
                  <a:pt x="3371" y="3654"/>
                </a:lnTo>
                <a:lnTo>
                  <a:pt x="27837" y="9416"/>
                </a:lnTo>
                <a:lnTo>
                  <a:pt x="72557" y="9999"/>
                </a:lnTo>
                <a:lnTo>
                  <a:pt x="118073" y="10004"/>
                </a:lnTo>
                <a:lnTo>
                  <a:pt x="157260" y="8123"/>
                </a:lnTo>
                <a:lnTo>
                  <a:pt x="203003" y="4243"/>
                </a:lnTo>
                <a:lnTo>
                  <a:pt x="240222" y="3828"/>
                </a:lnTo>
                <a:lnTo>
                  <a:pt x="275631" y="3706"/>
                </a:lnTo>
                <a:lnTo>
                  <a:pt x="316069" y="2964"/>
                </a:lnTo>
                <a:lnTo>
                  <a:pt x="355176" y="0"/>
                </a:lnTo>
                <a:lnTo>
                  <a:pt x="406400" y="3654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SMARTInkShape-1380">
            <a:extLst>
              <a:ext uri="{FF2B5EF4-FFF2-40B4-BE49-F238E27FC236}">
                <a16:creationId xmlns:a16="http://schemas.microsoft.com/office/drawing/2014/main" id="{EA3EBA4A-58D2-4B07-9311-8091C81FA10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301163" y="6019800"/>
            <a:ext cx="381001" cy="44451"/>
          </a:xfrm>
          <a:custGeom>
            <a:avLst/>
            <a:gdLst/>
            <a:ahLst/>
            <a:cxnLst/>
            <a:rect l="0" t="0" r="0" b="0"/>
            <a:pathLst>
              <a:path w="381001" h="44451">
                <a:moveTo>
                  <a:pt x="0" y="0"/>
                </a:moveTo>
                <a:lnTo>
                  <a:pt x="0" y="0"/>
                </a:lnTo>
                <a:lnTo>
                  <a:pt x="18297" y="0"/>
                </a:lnTo>
                <a:lnTo>
                  <a:pt x="24124" y="1882"/>
                </a:lnTo>
                <a:lnTo>
                  <a:pt x="36986" y="8839"/>
                </a:lnTo>
                <a:lnTo>
                  <a:pt x="58184" y="11937"/>
                </a:lnTo>
                <a:lnTo>
                  <a:pt x="101115" y="17703"/>
                </a:lnTo>
                <a:lnTo>
                  <a:pt x="144202" y="23671"/>
                </a:lnTo>
                <a:lnTo>
                  <a:pt x="189247" y="26769"/>
                </a:lnTo>
                <a:lnTo>
                  <a:pt x="225221" y="30242"/>
                </a:lnTo>
                <a:lnTo>
                  <a:pt x="264728" y="34137"/>
                </a:lnTo>
                <a:lnTo>
                  <a:pt x="309567" y="38221"/>
                </a:lnTo>
                <a:lnTo>
                  <a:pt x="349252" y="41682"/>
                </a:lnTo>
                <a:lnTo>
                  <a:pt x="381000" y="444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SMARTInkShape-1381">
            <a:extLst>
              <a:ext uri="{FF2B5EF4-FFF2-40B4-BE49-F238E27FC236}">
                <a16:creationId xmlns:a16="http://schemas.microsoft.com/office/drawing/2014/main" id="{3342EE2B-916D-4A34-904A-F9064A112CC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796576" y="5848350"/>
            <a:ext cx="1276238" cy="380805"/>
          </a:xfrm>
          <a:custGeom>
            <a:avLst/>
            <a:gdLst/>
            <a:ahLst/>
            <a:cxnLst/>
            <a:rect l="0" t="0" r="0" b="0"/>
            <a:pathLst>
              <a:path w="1276238" h="380805">
                <a:moveTo>
                  <a:pt x="6237" y="6350"/>
                </a:moveTo>
                <a:lnTo>
                  <a:pt x="6237" y="6350"/>
                </a:lnTo>
                <a:lnTo>
                  <a:pt x="6237" y="2692"/>
                </a:lnTo>
                <a:lnTo>
                  <a:pt x="6237" y="4254"/>
                </a:lnTo>
                <a:lnTo>
                  <a:pt x="6237" y="0"/>
                </a:lnTo>
                <a:lnTo>
                  <a:pt x="6237" y="5467"/>
                </a:lnTo>
                <a:lnTo>
                  <a:pt x="5531" y="5762"/>
                </a:lnTo>
                <a:lnTo>
                  <a:pt x="2866" y="6089"/>
                </a:lnTo>
                <a:lnTo>
                  <a:pt x="2579" y="6881"/>
                </a:lnTo>
                <a:lnTo>
                  <a:pt x="5306" y="13223"/>
                </a:lnTo>
                <a:lnTo>
                  <a:pt x="6053" y="21270"/>
                </a:lnTo>
                <a:lnTo>
                  <a:pt x="0" y="65432"/>
                </a:lnTo>
                <a:lnTo>
                  <a:pt x="607" y="94799"/>
                </a:lnTo>
                <a:lnTo>
                  <a:pt x="5356" y="121566"/>
                </a:lnTo>
                <a:lnTo>
                  <a:pt x="2975" y="145614"/>
                </a:lnTo>
                <a:lnTo>
                  <a:pt x="9466" y="172229"/>
                </a:lnTo>
                <a:lnTo>
                  <a:pt x="8212" y="189320"/>
                </a:lnTo>
                <a:lnTo>
                  <a:pt x="12493" y="233697"/>
                </a:lnTo>
                <a:lnTo>
                  <a:pt x="13250" y="242860"/>
                </a:lnTo>
                <a:lnTo>
                  <a:pt x="25228" y="287264"/>
                </a:lnTo>
                <a:lnTo>
                  <a:pt x="36050" y="312508"/>
                </a:lnTo>
                <a:lnTo>
                  <a:pt x="65244" y="350189"/>
                </a:lnTo>
                <a:lnTo>
                  <a:pt x="87018" y="363963"/>
                </a:lnTo>
                <a:lnTo>
                  <a:pt x="103672" y="371808"/>
                </a:lnTo>
                <a:lnTo>
                  <a:pt x="150746" y="380804"/>
                </a:lnTo>
                <a:lnTo>
                  <a:pt x="172286" y="379080"/>
                </a:lnTo>
                <a:lnTo>
                  <a:pt x="200731" y="373158"/>
                </a:lnTo>
                <a:lnTo>
                  <a:pt x="214383" y="367858"/>
                </a:lnTo>
                <a:lnTo>
                  <a:pt x="260035" y="349239"/>
                </a:lnTo>
                <a:lnTo>
                  <a:pt x="295492" y="331611"/>
                </a:lnTo>
                <a:lnTo>
                  <a:pt x="307920" y="321603"/>
                </a:lnTo>
                <a:lnTo>
                  <a:pt x="355378" y="296603"/>
                </a:lnTo>
                <a:lnTo>
                  <a:pt x="402052" y="263107"/>
                </a:lnTo>
                <a:lnTo>
                  <a:pt x="420868" y="250364"/>
                </a:lnTo>
                <a:lnTo>
                  <a:pt x="466971" y="214823"/>
                </a:lnTo>
                <a:lnTo>
                  <a:pt x="514590" y="189293"/>
                </a:lnTo>
                <a:lnTo>
                  <a:pt x="559218" y="175446"/>
                </a:lnTo>
                <a:lnTo>
                  <a:pt x="574523" y="172634"/>
                </a:lnTo>
                <a:lnTo>
                  <a:pt x="581718" y="173858"/>
                </a:lnTo>
                <a:lnTo>
                  <a:pt x="587972" y="176048"/>
                </a:lnTo>
                <a:lnTo>
                  <a:pt x="623644" y="184222"/>
                </a:lnTo>
                <a:lnTo>
                  <a:pt x="631947" y="189032"/>
                </a:lnTo>
                <a:lnTo>
                  <a:pt x="649671" y="205342"/>
                </a:lnTo>
                <a:lnTo>
                  <a:pt x="652041" y="209562"/>
                </a:lnTo>
                <a:lnTo>
                  <a:pt x="652673" y="211674"/>
                </a:lnTo>
                <a:lnTo>
                  <a:pt x="653800" y="213083"/>
                </a:lnTo>
                <a:lnTo>
                  <a:pt x="658756" y="216477"/>
                </a:lnTo>
                <a:lnTo>
                  <a:pt x="664693" y="224381"/>
                </a:lnTo>
                <a:lnTo>
                  <a:pt x="668830" y="226725"/>
                </a:lnTo>
                <a:lnTo>
                  <a:pt x="670216" y="228761"/>
                </a:lnTo>
                <a:lnTo>
                  <a:pt x="672440" y="240287"/>
                </a:lnTo>
                <a:lnTo>
                  <a:pt x="672622" y="242741"/>
                </a:lnTo>
                <a:lnTo>
                  <a:pt x="665946" y="283617"/>
                </a:lnTo>
                <a:lnTo>
                  <a:pt x="659731" y="292097"/>
                </a:lnTo>
                <a:lnTo>
                  <a:pt x="656512" y="296332"/>
                </a:lnTo>
                <a:lnTo>
                  <a:pt x="654275" y="303546"/>
                </a:lnTo>
                <a:lnTo>
                  <a:pt x="653937" y="311150"/>
                </a:lnTo>
                <a:lnTo>
                  <a:pt x="666802" y="296403"/>
                </a:lnTo>
                <a:lnTo>
                  <a:pt x="694991" y="258035"/>
                </a:lnTo>
                <a:lnTo>
                  <a:pt x="734642" y="211664"/>
                </a:lnTo>
                <a:lnTo>
                  <a:pt x="778565" y="179034"/>
                </a:lnTo>
                <a:lnTo>
                  <a:pt x="800067" y="164220"/>
                </a:lnTo>
                <a:lnTo>
                  <a:pt x="818634" y="156068"/>
                </a:lnTo>
                <a:lnTo>
                  <a:pt x="823002" y="152728"/>
                </a:lnTo>
                <a:lnTo>
                  <a:pt x="833498" y="149018"/>
                </a:lnTo>
                <a:lnTo>
                  <a:pt x="858650" y="142782"/>
                </a:lnTo>
                <a:lnTo>
                  <a:pt x="901576" y="147857"/>
                </a:lnTo>
                <a:lnTo>
                  <a:pt x="912402" y="152936"/>
                </a:lnTo>
                <a:lnTo>
                  <a:pt x="934460" y="167248"/>
                </a:lnTo>
                <a:lnTo>
                  <a:pt x="945906" y="184712"/>
                </a:lnTo>
                <a:lnTo>
                  <a:pt x="955897" y="201732"/>
                </a:lnTo>
                <a:lnTo>
                  <a:pt x="960452" y="232797"/>
                </a:lnTo>
                <a:lnTo>
                  <a:pt x="963027" y="238932"/>
                </a:lnTo>
                <a:lnTo>
                  <a:pt x="965182" y="249614"/>
                </a:lnTo>
                <a:lnTo>
                  <a:pt x="973845" y="265539"/>
                </a:lnTo>
                <a:lnTo>
                  <a:pt x="979798" y="271593"/>
                </a:lnTo>
                <a:lnTo>
                  <a:pt x="1014066" y="294192"/>
                </a:lnTo>
                <a:lnTo>
                  <a:pt x="1026557" y="297188"/>
                </a:lnTo>
                <a:lnTo>
                  <a:pt x="1060716" y="298340"/>
                </a:lnTo>
                <a:lnTo>
                  <a:pt x="1105514" y="285509"/>
                </a:lnTo>
                <a:lnTo>
                  <a:pt x="1149356" y="263485"/>
                </a:lnTo>
                <a:lnTo>
                  <a:pt x="1194458" y="232682"/>
                </a:lnTo>
                <a:lnTo>
                  <a:pt x="1236287" y="202902"/>
                </a:lnTo>
                <a:lnTo>
                  <a:pt x="1276237" y="1714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SMARTInkShape-Group384">
            <a:extLst>
              <a:ext uri="{FF2B5EF4-FFF2-40B4-BE49-F238E27FC236}">
                <a16:creationId xmlns:a16="http://schemas.microsoft.com/office/drawing/2014/main" id="{C74CBFB0-6CE3-4733-9F7A-2C71908D087A}"/>
              </a:ext>
            </a:extLst>
          </p:cNvPr>
          <p:cNvGrpSpPr/>
          <p:nvPr/>
        </p:nvGrpSpPr>
        <p:grpSpPr>
          <a:xfrm>
            <a:off x="9999663" y="5073650"/>
            <a:ext cx="468473" cy="265317"/>
            <a:chOff x="9999663" y="5073650"/>
            <a:chExt cx="468473" cy="265317"/>
          </a:xfrm>
        </p:grpSpPr>
        <p:sp>
          <p:nvSpPr>
            <p:cNvPr id="175" name="SMARTInkShape-1382">
              <a:extLst>
                <a:ext uri="{FF2B5EF4-FFF2-40B4-BE49-F238E27FC236}">
                  <a16:creationId xmlns:a16="http://schemas.microsoft.com/office/drawing/2014/main" id="{5A8D4764-C7CC-4C37-806B-F3FB35351E0E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0266742" y="5172712"/>
              <a:ext cx="201394" cy="166255"/>
            </a:xfrm>
            <a:custGeom>
              <a:avLst/>
              <a:gdLst/>
              <a:ahLst/>
              <a:cxnLst/>
              <a:rect l="0" t="0" r="0" b="0"/>
              <a:pathLst>
                <a:path w="201394" h="166255">
                  <a:moveTo>
                    <a:pt x="88521" y="53338"/>
                  </a:moveTo>
                  <a:lnTo>
                    <a:pt x="88521" y="53338"/>
                  </a:lnTo>
                  <a:lnTo>
                    <a:pt x="73356" y="53338"/>
                  </a:lnTo>
                  <a:lnTo>
                    <a:pt x="69315" y="55220"/>
                  </a:lnTo>
                  <a:lnTo>
                    <a:pt x="63757" y="58408"/>
                  </a:lnTo>
                  <a:lnTo>
                    <a:pt x="43710" y="68265"/>
                  </a:lnTo>
                  <a:lnTo>
                    <a:pt x="22876" y="88048"/>
                  </a:lnTo>
                  <a:lnTo>
                    <a:pt x="3935" y="115637"/>
                  </a:lnTo>
                  <a:lnTo>
                    <a:pt x="899" y="127692"/>
                  </a:lnTo>
                  <a:lnTo>
                    <a:pt x="0" y="136831"/>
                  </a:lnTo>
                  <a:lnTo>
                    <a:pt x="3552" y="143598"/>
                  </a:lnTo>
                  <a:lnTo>
                    <a:pt x="13960" y="156069"/>
                  </a:lnTo>
                  <a:lnTo>
                    <a:pt x="18459" y="158968"/>
                  </a:lnTo>
                  <a:lnTo>
                    <a:pt x="43285" y="166111"/>
                  </a:lnTo>
                  <a:lnTo>
                    <a:pt x="52894" y="166254"/>
                  </a:lnTo>
                  <a:lnTo>
                    <a:pt x="95015" y="154733"/>
                  </a:lnTo>
                  <a:lnTo>
                    <a:pt x="141313" y="131530"/>
                  </a:lnTo>
                  <a:lnTo>
                    <a:pt x="167961" y="112310"/>
                  </a:lnTo>
                  <a:lnTo>
                    <a:pt x="191357" y="82954"/>
                  </a:lnTo>
                  <a:lnTo>
                    <a:pt x="201197" y="53337"/>
                  </a:lnTo>
                  <a:lnTo>
                    <a:pt x="201393" y="44871"/>
                  </a:lnTo>
                  <a:lnTo>
                    <a:pt x="199128" y="36405"/>
                  </a:lnTo>
                  <a:lnTo>
                    <a:pt x="190516" y="23705"/>
                  </a:lnTo>
                  <a:lnTo>
                    <a:pt x="174964" y="11841"/>
                  </a:lnTo>
                  <a:lnTo>
                    <a:pt x="150722" y="532"/>
                  </a:lnTo>
                  <a:lnTo>
                    <a:pt x="138743" y="0"/>
                  </a:lnTo>
                  <a:lnTo>
                    <a:pt x="101221" y="88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MARTInkShape-1383">
              <a:extLst>
                <a:ext uri="{FF2B5EF4-FFF2-40B4-BE49-F238E27FC236}">
                  <a16:creationId xmlns:a16="http://schemas.microsoft.com/office/drawing/2014/main" id="{8B2C3C4F-2C60-450E-9BEC-326EB5A5035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999663" y="5073650"/>
              <a:ext cx="37839" cy="260351"/>
            </a:xfrm>
            <a:custGeom>
              <a:avLst/>
              <a:gdLst/>
              <a:ahLst/>
              <a:cxnLst/>
              <a:rect l="0" t="0" r="0" b="0"/>
              <a:pathLst>
                <a:path w="37839" h="260351">
                  <a:moveTo>
                    <a:pt x="31750" y="0"/>
                  </a:moveTo>
                  <a:lnTo>
                    <a:pt x="31750" y="0"/>
                  </a:lnTo>
                  <a:lnTo>
                    <a:pt x="31750" y="14927"/>
                  </a:lnTo>
                  <a:lnTo>
                    <a:pt x="37838" y="46700"/>
                  </a:lnTo>
                  <a:lnTo>
                    <a:pt x="36183" y="76496"/>
                  </a:lnTo>
                  <a:lnTo>
                    <a:pt x="32009" y="124038"/>
                  </a:lnTo>
                  <a:lnTo>
                    <a:pt x="22935" y="164840"/>
                  </a:lnTo>
                  <a:lnTo>
                    <a:pt x="10552" y="212015"/>
                  </a:lnTo>
                  <a:lnTo>
                    <a:pt x="0" y="260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SMARTInkShape-1384">
            <a:extLst>
              <a:ext uri="{FF2B5EF4-FFF2-40B4-BE49-F238E27FC236}">
                <a16:creationId xmlns:a16="http://schemas.microsoft.com/office/drawing/2014/main" id="{7BF81ABC-469F-4F9B-8D24-E78982DFEC5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0856913" y="5181600"/>
            <a:ext cx="57151" cy="304801"/>
          </a:xfrm>
          <a:custGeom>
            <a:avLst/>
            <a:gdLst/>
            <a:ahLst/>
            <a:cxnLst/>
            <a:rect l="0" t="0" r="0" b="0"/>
            <a:pathLst>
              <a:path w="57151" h="304801">
                <a:moveTo>
                  <a:pt x="57150" y="0"/>
                </a:moveTo>
                <a:lnTo>
                  <a:pt x="57150" y="0"/>
                </a:lnTo>
                <a:lnTo>
                  <a:pt x="57150" y="15111"/>
                </a:lnTo>
                <a:lnTo>
                  <a:pt x="42223" y="61011"/>
                </a:lnTo>
                <a:lnTo>
                  <a:pt x="33845" y="98547"/>
                </a:lnTo>
                <a:lnTo>
                  <a:pt x="25396" y="143696"/>
                </a:lnTo>
                <a:lnTo>
                  <a:pt x="17167" y="183452"/>
                </a:lnTo>
                <a:lnTo>
                  <a:pt x="9555" y="222043"/>
                </a:lnTo>
                <a:lnTo>
                  <a:pt x="5417" y="262170"/>
                </a:lnTo>
                <a:lnTo>
                  <a:pt x="0" y="3048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SMARTInkShape-Group386">
            <a:extLst>
              <a:ext uri="{FF2B5EF4-FFF2-40B4-BE49-F238E27FC236}">
                <a16:creationId xmlns:a16="http://schemas.microsoft.com/office/drawing/2014/main" id="{721E9DFD-58D4-45F3-B23D-ABD088F5641F}"/>
              </a:ext>
            </a:extLst>
          </p:cNvPr>
          <p:cNvGrpSpPr/>
          <p:nvPr/>
        </p:nvGrpSpPr>
        <p:grpSpPr>
          <a:xfrm>
            <a:off x="7637463" y="6089650"/>
            <a:ext cx="2810359" cy="419100"/>
            <a:chOff x="7637463" y="6089650"/>
            <a:chExt cx="2810359" cy="419100"/>
          </a:xfrm>
        </p:grpSpPr>
        <p:sp>
          <p:nvSpPr>
            <p:cNvPr id="179" name="SMARTInkShape-1385">
              <a:extLst>
                <a:ext uri="{FF2B5EF4-FFF2-40B4-BE49-F238E27FC236}">
                  <a16:creationId xmlns:a16="http://schemas.microsoft.com/office/drawing/2014/main" id="{8182B9E5-63D6-4F1F-9498-3AD8F9808B8E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7637463" y="6102353"/>
              <a:ext cx="298451" cy="203198"/>
            </a:xfrm>
            <a:custGeom>
              <a:avLst/>
              <a:gdLst/>
              <a:ahLst/>
              <a:cxnLst/>
              <a:rect l="0" t="0" r="0" b="0"/>
              <a:pathLst>
                <a:path w="298451" h="203198">
                  <a:moveTo>
                    <a:pt x="6350" y="88897"/>
                  </a:moveTo>
                  <a:lnTo>
                    <a:pt x="6350" y="88897"/>
                  </a:lnTo>
                  <a:lnTo>
                    <a:pt x="12622" y="88897"/>
                  </a:lnTo>
                  <a:lnTo>
                    <a:pt x="12676" y="92268"/>
                  </a:lnTo>
                  <a:lnTo>
                    <a:pt x="11979" y="93261"/>
                  </a:lnTo>
                  <a:lnTo>
                    <a:pt x="10807" y="93923"/>
                  </a:lnTo>
                  <a:lnTo>
                    <a:pt x="9321" y="94364"/>
                  </a:lnTo>
                  <a:lnTo>
                    <a:pt x="8331" y="95364"/>
                  </a:lnTo>
                  <a:lnTo>
                    <a:pt x="5818" y="101662"/>
                  </a:lnTo>
                  <a:lnTo>
                    <a:pt x="905" y="106980"/>
                  </a:lnTo>
                  <a:lnTo>
                    <a:pt x="0" y="114292"/>
                  </a:lnTo>
                  <a:lnTo>
                    <a:pt x="0" y="114297"/>
                  </a:lnTo>
                  <a:lnTo>
                    <a:pt x="3371" y="110926"/>
                  </a:lnTo>
                  <a:lnTo>
                    <a:pt x="6907" y="109271"/>
                  </a:lnTo>
                  <a:lnTo>
                    <a:pt x="8838" y="108830"/>
                  </a:lnTo>
                  <a:lnTo>
                    <a:pt x="14926" y="104837"/>
                  </a:lnTo>
                  <a:lnTo>
                    <a:pt x="21199" y="99186"/>
                  </a:lnTo>
                  <a:lnTo>
                    <a:pt x="23532" y="95116"/>
                  </a:lnTo>
                  <a:lnTo>
                    <a:pt x="24155" y="93043"/>
                  </a:lnTo>
                  <a:lnTo>
                    <a:pt x="28609" y="88858"/>
                  </a:lnTo>
                  <a:lnTo>
                    <a:pt x="34587" y="83941"/>
                  </a:lnTo>
                  <a:lnTo>
                    <a:pt x="41919" y="74650"/>
                  </a:lnTo>
                  <a:lnTo>
                    <a:pt x="71700" y="54976"/>
                  </a:lnTo>
                  <a:lnTo>
                    <a:pt x="74200" y="50773"/>
                  </a:lnTo>
                  <a:lnTo>
                    <a:pt x="74866" y="48664"/>
                  </a:lnTo>
                  <a:lnTo>
                    <a:pt x="79370" y="44440"/>
                  </a:lnTo>
                  <a:lnTo>
                    <a:pt x="101517" y="27279"/>
                  </a:lnTo>
                  <a:lnTo>
                    <a:pt x="105796" y="25528"/>
                  </a:lnTo>
                  <a:lnTo>
                    <a:pt x="112172" y="21281"/>
                  </a:lnTo>
                  <a:lnTo>
                    <a:pt x="116411" y="20040"/>
                  </a:lnTo>
                  <a:lnTo>
                    <a:pt x="117824" y="19004"/>
                  </a:lnTo>
                  <a:lnTo>
                    <a:pt x="118766" y="17607"/>
                  </a:lnTo>
                  <a:lnTo>
                    <a:pt x="119394" y="15970"/>
                  </a:lnTo>
                  <a:lnTo>
                    <a:pt x="120518" y="14879"/>
                  </a:lnTo>
                  <a:lnTo>
                    <a:pt x="123649" y="13667"/>
                  </a:lnTo>
                  <a:lnTo>
                    <a:pt x="168745" y="6230"/>
                  </a:lnTo>
                  <a:lnTo>
                    <a:pt x="177683" y="1437"/>
                  </a:lnTo>
                  <a:lnTo>
                    <a:pt x="214568" y="0"/>
                  </a:lnTo>
                  <a:lnTo>
                    <a:pt x="222288" y="6464"/>
                  </a:lnTo>
                  <a:lnTo>
                    <a:pt x="227629" y="11737"/>
                  </a:lnTo>
                  <a:lnTo>
                    <a:pt x="231945" y="37058"/>
                  </a:lnTo>
                  <a:lnTo>
                    <a:pt x="237430" y="49000"/>
                  </a:lnTo>
                  <a:lnTo>
                    <a:pt x="237698" y="59171"/>
                  </a:lnTo>
                  <a:lnTo>
                    <a:pt x="236877" y="70747"/>
                  </a:lnTo>
                  <a:lnTo>
                    <a:pt x="241086" y="117311"/>
                  </a:lnTo>
                  <a:lnTo>
                    <a:pt x="244607" y="134240"/>
                  </a:lnTo>
                  <a:lnTo>
                    <a:pt x="270779" y="179856"/>
                  </a:lnTo>
                  <a:lnTo>
                    <a:pt x="275098" y="188354"/>
                  </a:lnTo>
                  <a:lnTo>
                    <a:pt x="283132" y="194954"/>
                  </a:lnTo>
                  <a:lnTo>
                    <a:pt x="298450" y="20319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SMARTInkShape-1386">
              <a:extLst>
                <a:ext uri="{FF2B5EF4-FFF2-40B4-BE49-F238E27FC236}">
                  <a16:creationId xmlns:a16="http://schemas.microsoft.com/office/drawing/2014/main" id="{6E4FDC85-BAA5-4CFC-ADBB-B536CA9BAF1A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729111" y="6089650"/>
              <a:ext cx="2718711" cy="419100"/>
            </a:xfrm>
            <a:custGeom>
              <a:avLst/>
              <a:gdLst/>
              <a:ahLst/>
              <a:cxnLst/>
              <a:rect l="0" t="0" r="0" b="0"/>
              <a:pathLst>
                <a:path w="2718711" h="419100">
                  <a:moveTo>
                    <a:pt x="2708702" y="0"/>
                  </a:moveTo>
                  <a:lnTo>
                    <a:pt x="2708702" y="0"/>
                  </a:lnTo>
                  <a:lnTo>
                    <a:pt x="2708702" y="3659"/>
                  </a:lnTo>
                  <a:lnTo>
                    <a:pt x="2708702" y="55"/>
                  </a:lnTo>
                  <a:lnTo>
                    <a:pt x="2712360" y="3670"/>
                  </a:lnTo>
                  <a:lnTo>
                    <a:pt x="2708885" y="184"/>
                  </a:lnTo>
                  <a:lnTo>
                    <a:pt x="2708702" y="6328"/>
                  </a:lnTo>
                  <a:lnTo>
                    <a:pt x="2712073" y="6343"/>
                  </a:lnTo>
                  <a:lnTo>
                    <a:pt x="2713066" y="7051"/>
                  </a:lnTo>
                  <a:lnTo>
                    <a:pt x="2713728" y="8229"/>
                  </a:lnTo>
                  <a:lnTo>
                    <a:pt x="2715029" y="12622"/>
                  </a:lnTo>
                  <a:lnTo>
                    <a:pt x="2715051" y="22158"/>
                  </a:lnTo>
                  <a:lnTo>
                    <a:pt x="2715757" y="23239"/>
                  </a:lnTo>
                  <a:lnTo>
                    <a:pt x="2716933" y="23959"/>
                  </a:lnTo>
                  <a:lnTo>
                    <a:pt x="2718423" y="24439"/>
                  </a:lnTo>
                  <a:lnTo>
                    <a:pt x="2718710" y="24760"/>
                  </a:lnTo>
                  <a:lnTo>
                    <a:pt x="2718195" y="24973"/>
                  </a:lnTo>
                  <a:lnTo>
                    <a:pt x="2717147" y="25116"/>
                  </a:lnTo>
                  <a:lnTo>
                    <a:pt x="2716449" y="25916"/>
                  </a:lnTo>
                  <a:lnTo>
                    <a:pt x="2715672" y="28687"/>
                  </a:lnTo>
                  <a:lnTo>
                    <a:pt x="2715052" y="74688"/>
                  </a:lnTo>
                  <a:lnTo>
                    <a:pt x="2715052" y="91040"/>
                  </a:lnTo>
                  <a:lnTo>
                    <a:pt x="2713170" y="95260"/>
                  </a:lnTo>
                  <a:lnTo>
                    <a:pt x="2710687" y="99488"/>
                  </a:lnTo>
                  <a:lnTo>
                    <a:pt x="2709094" y="107951"/>
                  </a:lnTo>
                  <a:lnTo>
                    <a:pt x="2708780" y="113046"/>
                  </a:lnTo>
                  <a:lnTo>
                    <a:pt x="2703648" y="123486"/>
                  </a:lnTo>
                  <a:lnTo>
                    <a:pt x="2691485" y="139619"/>
                  </a:lnTo>
                  <a:lnTo>
                    <a:pt x="2689761" y="143897"/>
                  </a:lnTo>
                  <a:lnTo>
                    <a:pt x="2686642" y="148151"/>
                  </a:lnTo>
                  <a:lnTo>
                    <a:pt x="2671808" y="160630"/>
                  </a:lnTo>
                  <a:lnTo>
                    <a:pt x="2662373" y="172684"/>
                  </a:lnTo>
                  <a:lnTo>
                    <a:pt x="2658008" y="175526"/>
                  </a:lnTo>
                  <a:lnTo>
                    <a:pt x="2655856" y="176284"/>
                  </a:lnTo>
                  <a:lnTo>
                    <a:pt x="2654421" y="177495"/>
                  </a:lnTo>
                  <a:lnTo>
                    <a:pt x="2630570" y="205076"/>
                  </a:lnTo>
                  <a:lnTo>
                    <a:pt x="2626233" y="207562"/>
                  </a:lnTo>
                  <a:lnTo>
                    <a:pt x="2624090" y="208224"/>
                  </a:lnTo>
                  <a:lnTo>
                    <a:pt x="2579389" y="239852"/>
                  </a:lnTo>
                  <a:lnTo>
                    <a:pt x="2534959" y="275246"/>
                  </a:lnTo>
                  <a:lnTo>
                    <a:pt x="2487772" y="303440"/>
                  </a:lnTo>
                  <a:lnTo>
                    <a:pt x="2441100" y="326044"/>
                  </a:lnTo>
                  <a:lnTo>
                    <a:pt x="2398123" y="344968"/>
                  </a:lnTo>
                  <a:lnTo>
                    <a:pt x="2355138" y="363302"/>
                  </a:lnTo>
                  <a:lnTo>
                    <a:pt x="2310111" y="377295"/>
                  </a:lnTo>
                  <a:lnTo>
                    <a:pt x="2268348" y="389258"/>
                  </a:lnTo>
                  <a:lnTo>
                    <a:pt x="2226090" y="394997"/>
                  </a:lnTo>
                  <a:lnTo>
                    <a:pt x="2184472" y="403749"/>
                  </a:lnTo>
                  <a:lnTo>
                    <a:pt x="2143531" y="406051"/>
                  </a:lnTo>
                  <a:lnTo>
                    <a:pt x="2099377" y="411380"/>
                  </a:lnTo>
                  <a:lnTo>
                    <a:pt x="2053146" y="412570"/>
                  </a:lnTo>
                  <a:lnTo>
                    <a:pt x="2007077" y="416097"/>
                  </a:lnTo>
                  <a:lnTo>
                    <a:pt x="1968218" y="418507"/>
                  </a:lnTo>
                  <a:lnTo>
                    <a:pt x="1927302" y="418983"/>
                  </a:lnTo>
                  <a:lnTo>
                    <a:pt x="1885249" y="419077"/>
                  </a:lnTo>
                  <a:lnTo>
                    <a:pt x="1839300" y="419097"/>
                  </a:lnTo>
                  <a:lnTo>
                    <a:pt x="1801623" y="419099"/>
                  </a:lnTo>
                  <a:lnTo>
                    <a:pt x="1760914" y="414736"/>
                  </a:lnTo>
                  <a:lnTo>
                    <a:pt x="1723083" y="413142"/>
                  </a:lnTo>
                  <a:lnTo>
                    <a:pt x="1675719" y="408438"/>
                  </a:lnTo>
                  <a:lnTo>
                    <a:pt x="1635124" y="404921"/>
                  </a:lnTo>
                  <a:lnTo>
                    <a:pt x="1596505" y="397641"/>
                  </a:lnTo>
                  <a:lnTo>
                    <a:pt x="1555925" y="393773"/>
                  </a:lnTo>
                  <a:lnTo>
                    <a:pt x="1511637" y="386947"/>
                  </a:lnTo>
                  <a:lnTo>
                    <a:pt x="1468552" y="378804"/>
                  </a:lnTo>
                  <a:lnTo>
                    <a:pt x="1424346" y="370401"/>
                  </a:lnTo>
                  <a:lnTo>
                    <a:pt x="1381642" y="363829"/>
                  </a:lnTo>
                  <a:lnTo>
                    <a:pt x="1349829" y="358744"/>
                  </a:lnTo>
                  <a:lnTo>
                    <a:pt x="1304103" y="351125"/>
                  </a:lnTo>
                  <a:lnTo>
                    <a:pt x="1259374" y="344551"/>
                  </a:lnTo>
                  <a:lnTo>
                    <a:pt x="1212805" y="338340"/>
                  </a:lnTo>
                  <a:lnTo>
                    <a:pt x="1172802" y="335199"/>
                  </a:lnTo>
                  <a:lnTo>
                    <a:pt x="1136020" y="331681"/>
                  </a:lnTo>
                  <a:lnTo>
                    <a:pt x="1088616" y="327122"/>
                  </a:lnTo>
                  <a:lnTo>
                    <a:pt x="1042850" y="323791"/>
                  </a:lnTo>
                  <a:lnTo>
                    <a:pt x="995658" y="318952"/>
                  </a:lnTo>
                  <a:lnTo>
                    <a:pt x="952155" y="314416"/>
                  </a:lnTo>
                  <a:lnTo>
                    <a:pt x="905933" y="306726"/>
                  </a:lnTo>
                  <a:lnTo>
                    <a:pt x="866281" y="300294"/>
                  </a:lnTo>
                  <a:lnTo>
                    <a:pt x="821315" y="298814"/>
                  </a:lnTo>
                  <a:lnTo>
                    <a:pt x="784226" y="295187"/>
                  </a:lnTo>
                  <a:lnTo>
                    <a:pt x="743201" y="288346"/>
                  </a:lnTo>
                  <a:lnTo>
                    <a:pt x="701857" y="286263"/>
                  </a:lnTo>
                  <a:lnTo>
                    <a:pt x="659720" y="282480"/>
                  </a:lnTo>
                  <a:lnTo>
                    <a:pt x="618131" y="280008"/>
                  </a:lnTo>
                  <a:lnTo>
                    <a:pt x="578244" y="279521"/>
                  </a:lnTo>
                  <a:lnTo>
                    <a:pt x="533389" y="279424"/>
                  </a:lnTo>
                  <a:lnTo>
                    <a:pt x="486841" y="279403"/>
                  </a:lnTo>
                  <a:lnTo>
                    <a:pt x="439589" y="283764"/>
                  </a:lnTo>
                  <a:lnTo>
                    <a:pt x="395457" y="285489"/>
                  </a:lnTo>
                  <a:lnTo>
                    <a:pt x="352887" y="290742"/>
                  </a:lnTo>
                  <a:lnTo>
                    <a:pt x="307081" y="298888"/>
                  </a:lnTo>
                  <a:lnTo>
                    <a:pt x="262512" y="306162"/>
                  </a:lnTo>
                  <a:lnTo>
                    <a:pt x="218906" y="314229"/>
                  </a:lnTo>
                  <a:lnTo>
                    <a:pt x="173769" y="328722"/>
                  </a:lnTo>
                  <a:lnTo>
                    <a:pt x="161236" y="329908"/>
                  </a:lnTo>
                  <a:lnTo>
                    <a:pt x="159491" y="330711"/>
                  </a:lnTo>
                  <a:lnTo>
                    <a:pt x="158328" y="331952"/>
                  </a:lnTo>
                  <a:lnTo>
                    <a:pt x="157553" y="333485"/>
                  </a:lnTo>
                  <a:lnTo>
                    <a:pt x="156330" y="334506"/>
                  </a:lnTo>
                  <a:lnTo>
                    <a:pt x="138171" y="341457"/>
                  </a:lnTo>
                  <a:lnTo>
                    <a:pt x="133260" y="342964"/>
                  </a:lnTo>
                  <a:lnTo>
                    <a:pt x="124358" y="347800"/>
                  </a:lnTo>
                  <a:lnTo>
                    <a:pt x="119177" y="348964"/>
                  </a:lnTo>
                  <a:lnTo>
                    <a:pt x="118752" y="349765"/>
                  </a:lnTo>
                  <a:lnTo>
                    <a:pt x="118280" y="352536"/>
                  </a:lnTo>
                  <a:lnTo>
                    <a:pt x="117448" y="353557"/>
                  </a:lnTo>
                  <a:lnTo>
                    <a:pt x="114643" y="354692"/>
                  </a:lnTo>
                  <a:lnTo>
                    <a:pt x="106356" y="355521"/>
                  </a:lnTo>
                  <a:lnTo>
                    <a:pt x="100360" y="359948"/>
                  </a:lnTo>
                  <a:lnTo>
                    <a:pt x="94438" y="361357"/>
                  </a:lnTo>
                  <a:lnTo>
                    <a:pt x="80716" y="361948"/>
                  </a:lnTo>
                  <a:lnTo>
                    <a:pt x="58550" y="340696"/>
                  </a:lnTo>
                  <a:lnTo>
                    <a:pt x="56246" y="336511"/>
                  </a:lnTo>
                  <a:lnTo>
                    <a:pt x="51395" y="324705"/>
                  </a:lnTo>
                  <a:lnTo>
                    <a:pt x="44348" y="313148"/>
                  </a:lnTo>
                  <a:lnTo>
                    <a:pt x="38679" y="293922"/>
                  </a:lnTo>
                  <a:lnTo>
                    <a:pt x="31645" y="281589"/>
                  </a:lnTo>
                  <a:lnTo>
                    <a:pt x="22555" y="237887"/>
                  </a:lnTo>
                  <a:lnTo>
                    <a:pt x="17746" y="228762"/>
                  </a:lnTo>
                  <a:lnTo>
                    <a:pt x="17264" y="226591"/>
                  </a:lnTo>
                  <a:lnTo>
                    <a:pt x="4569" y="201084"/>
                  </a:lnTo>
                  <a:lnTo>
                    <a:pt x="3087" y="192617"/>
                  </a:lnTo>
                  <a:lnTo>
                    <a:pt x="316" y="188383"/>
                  </a:lnTo>
                  <a:lnTo>
                    <a:pt x="0" y="185561"/>
                  </a:lnTo>
                  <a:lnTo>
                    <a:pt x="6918" y="147873"/>
                  </a:lnTo>
                  <a:lnTo>
                    <a:pt x="28995" y="101623"/>
                  </a:lnTo>
                  <a:lnTo>
                    <a:pt x="29002" y="101600"/>
                  </a:lnTo>
                  <a:lnTo>
                    <a:pt x="29002" y="110439"/>
                  </a:lnTo>
                  <a:lnTo>
                    <a:pt x="16302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2" name="SMARTInkShape-1387">
            <a:extLst>
              <a:ext uri="{FF2B5EF4-FFF2-40B4-BE49-F238E27FC236}">
                <a16:creationId xmlns:a16="http://schemas.microsoft.com/office/drawing/2014/main" id="{96F9F0D1-311D-483B-8D23-E4CA47FE529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257207" y="4165600"/>
            <a:ext cx="2088153" cy="476246"/>
          </a:xfrm>
          <a:custGeom>
            <a:avLst/>
            <a:gdLst/>
            <a:ahLst/>
            <a:cxnLst/>
            <a:rect l="0" t="0" r="0" b="0"/>
            <a:pathLst>
              <a:path w="2088153" h="476246">
                <a:moveTo>
                  <a:pt x="145056" y="0"/>
                </a:moveTo>
                <a:lnTo>
                  <a:pt x="145056" y="0"/>
                </a:lnTo>
                <a:lnTo>
                  <a:pt x="145056" y="3371"/>
                </a:lnTo>
                <a:lnTo>
                  <a:pt x="143174" y="6908"/>
                </a:lnTo>
                <a:lnTo>
                  <a:pt x="128632" y="23464"/>
                </a:lnTo>
                <a:lnTo>
                  <a:pt x="124643" y="31786"/>
                </a:lnTo>
                <a:lnTo>
                  <a:pt x="121872" y="35999"/>
                </a:lnTo>
                <a:lnTo>
                  <a:pt x="119607" y="42338"/>
                </a:lnTo>
                <a:lnTo>
                  <a:pt x="110904" y="56288"/>
                </a:lnTo>
                <a:lnTo>
                  <a:pt x="94136" y="101615"/>
                </a:lnTo>
                <a:lnTo>
                  <a:pt x="78023" y="141934"/>
                </a:lnTo>
                <a:lnTo>
                  <a:pt x="74629" y="159412"/>
                </a:lnTo>
                <a:lnTo>
                  <a:pt x="57981" y="201272"/>
                </a:lnTo>
                <a:lnTo>
                  <a:pt x="39141" y="246200"/>
                </a:lnTo>
                <a:lnTo>
                  <a:pt x="20815" y="291323"/>
                </a:lnTo>
                <a:lnTo>
                  <a:pt x="7275" y="331479"/>
                </a:lnTo>
                <a:lnTo>
                  <a:pt x="5503" y="342057"/>
                </a:lnTo>
                <a:lnTo>
                  <a:pt x="498" y="356479"/>
                </a:lnTo>
                <a:lnTo>
                  <a:pt x="0" y="360419"/>
                </a:lnTo>
                <a:lnTo>
                  <a:pt x="1329" y="366679"/>
                </a:lnTo>
                <a:lnTo>
                  <a:pt x="4163" y="374170"/>
                </a:lnTo>
                <a:lnTo>
                  <a:pt x="4560" y="376447"/>
                </a:lnTo>
                <a:lnTo>
                  <a:pt x="6884" y="380858"/>
                </a:lnTo>
                <a:lnTo>
                  <a:pt x="10753" y="386068"/>
                </a:lnTo>
                <a:lnTo>
                  <a:pt x="11423" y="390341"/>
                </a:lnTo>
                <a:lnTo>
                  <a:pt x="12223" y="391461"/>
                </a:lnTo>
                <a:lnTo>
                  <a:pt x="13462" y="392207"/>
                </a:lnTo>
                <a:lnTo>
                  <a:pt x="18576" y="393258"/>
                </a:lnTo>
                <a:lnTo>
                  <a:pt x="20519" y="393405"/>
                </a:lnTo>
                <a:lnTo>
                  <a:pt x="24559" y="395450"/>
                </a:lnTo>
                <a:lnTo>
                  <a:pt x="28707" y="398006"/>
                </a:lnTo>
                <a:lnTo>
                  <a:pt x="37119" y="399647"/>
                </a:lnTo>
                <a:lnTo>
                  <a:pt x="39231" y="399781"/>
                </a:lnTo>
                <a:lnTo>
                  <a:pt x="43460" y="398049"/>
                </a:lnTo>
                <a:lnTo>
                  <a:pt x="47691" y="395633"/>
                </a:lnTo>
                <a:lnTo>
                  <a:pt x="56156" y="394082"/>
                </a:lnTo>
                <a:lnTo>
                  <a:pt x="67993" y="393776"/>
                </a:lnTo>
                <a:lnTo>
                  <a:pt x="73882" y="395615"/>
                </a:lnTo>
                <a:lnTo>
                  <a:pt x="78850" y="398079"/>
                </a:lnTo>
                <a:lnTo>
                  <a:pt x="89671" y="399661"/>
                </a:lnTo>
                <a:lnTo>
                  <a:pt x="133641" y="400043"/>
                </a:lnTo>
                <a:lnTo>
                  <a:pt x="173063" y="393142"/>
                </a:lnTo>
                <a:lnTo>
                  <a:pt x="219352" y="383749"/>
                </a:lnTo>
                <a:lnTo>
                  <a:pt x="266874" y="377991"/>
                </a:lnTo>
                <a:lnTo>
                  <a:pt x="310031" y="370064"/>
                </a:lnTo>
                <a:lnTo>
                  <a:pt x="353178" y="367827"/>
                </a:lnTo>
                <a:lnTo>
                  <a:pt x="400288" y="362864"/>
                </a:lnTo>
                <a:lnTo>
                  <a:pt x="439934" y="358472"/>
                </a:lnTo>
                <a:lnTo>
                  <a:pt x="479855" y="359173"/>
                </a:lnTo>
                <a:lnTo>
                  <a:pt x="510250" y="358540"/>
                </a:lnTo>
                <a:lnTo>
                  <a:pt x="551704" y="361276"/>
                </a:lnTo>
                <a:lnTo>
                  <a:pt x="592139" y="362523"/>
                </a:lnTo>
                <a:lnTo>
                  <a:pt x="634098" y="366950"/>
                </a:lnTo>
                <a:lnTo>
                  <a:pt x="676357" y="371404"/>
                </a:lnTo>
                <a:lnTo>
                  <a:pt x="718676" y="379078"/>
                </a:lnTo>
                <a:lnTo>
                  <a:pt x="761006" y="385507"/>
                </a:lnTo>
                <a:lnTo>
                  <a:pt x="803339" y="390357"/>
                </a:lnTo>
                <a:lnTo>
                  <a:pt x="841308" y="398815"/>
                </a:lnTo>
                <a:lnTo>
                  <a:pt x="882048" y="409579"/>
                </a:lnTo>
                <a:lnTo>
                  <a:pt x="924066" y="418866"/>
                </a:lnTo>
                <a:lnTo>
                  <a:pt x="966338" y="429219"/>
                </a:lnTo>
                <a:lnTo>
                  <a:pt x="1008659" y="438059"/>
                </a:lnTo>
                <a:lnTo>
                  <a:pt x="1050989" y="446599"/>
                </a:lnTo>
                <a:lnTo>
                  <a:pt x="1097686" y="454375"/>
                </a:lnTo>
                <a:lnTo>
                  <a:pt x="1141613" y="458524"/>
                </a:lnTo>
                <a:lnTo>
                  <a:pt x="1187632" y="465928"/>
                </a:lnTo>
                <a:lnTo>
                  <a:pt x="1233124" y="469116"/>
                </a:lnTo>
                <a:lnTo>
                  <a:pt x="1280262" y="469745"/>
                </a:lnTo>
                <a:lnTo>
                  <a:pt x="1327124" y="473240"/>
                </a:lnTo>
                <a:lnTo>
                  <a:pt x="1372783" y="475656"/>
                </a:lnTo>
                <a:lnTo>
                  <a:pt x="1419954" y="476133"/>
                </a:lnTo>
                <a:lnTo>
                  <a:pt x="1466823" y="476227"/>
                </a:lnTo>
                <a:lnTo>
                  <a:pt x="1512483" y="476245"/>
                </a:lnTo>
                <a:lnTo>
                  <a:pt x="1549050" y="475543"/>
                </a:lnTo>
                <a:lnTo>
                  <a:pt x="1585991" y="471886"/>
                </a:lnTo>
                <a:lnTo>
                  <a:pt x="1632317" y="470292"/>
                </a:lnTo>
                <a:lnTo>
                  <a:pt x="1669459" y="468135"/>
                </a:lnTo>
                <a:lnTo>
                  <a:pt x="1716564" y="464456"/>
                </a:lnTo>
                <a:lnTo>
                  <a:pt x="1759840" y="463729"/>
                </a:lnTo>
                <a:lnTo>
                  <a:pt x="1802360" y="463585"/>
                </a:lnTo>
                <a:lnTo>
                  <a:pt x="1844730" y="463557"/>
                </a:lnTo>
                <a:lnTo>
                  <a:pt x="1890747" y="463551"/>
                </a:lnTo>
                <a:lnTo>
                  <a:pt x="1934271" y="462845"/>
                </a:lnTo>
                <a:lnTo>
                  <a:pt x="1978059" y="458083"/>
                </a:lnTo>
                <a:lnTo>
                  <a:pt x="2020166" y="457252"/>
                </a:lnTo>
                <a:lnTo>
                  <a:pt x="2067091" y="457201"/>
                </a:lnTo>
                <a:lnTo>
                  <a:pt x="2069879" y="457201"/>
                </a:lnTo>
                <a:lnTo>
                  <a:pt x="2074859" y="459082"/>
                </a:lnTo>
                <a:lnTo>
                  <a:pt x="2079423" y="461564"/>
                </a:lnTo>
                <a:lnTo>
                  <a:pt x="2088145" y="463548"/>
                </a:lnTo>
                <a:lnTo>
                  <a:pt x="2088152" y="460179"/>
                </a:lnTo>
                <a:lnTo>
                  <a:pt x="2086273" y="456643"/>
                </a:lnTo>
                <a:lnTo>
                  <a:pt x="2083791" y="452719"/>
                </a:lnTo>
                <a:lnTo>
                  <a:pt x="2081688" y="446543"/>
                </a:lnTo>
                <a:lnTo>
                  <a:pt x="2077616" y="440245"/>
                </a:lnTo>
                <a:lnTo>
                  <a:pt x="2076096" y="433205"/>
                </a:lnTo>
                <a:lnTo>
                  <a:pt x="2074940" y="423201"/>
                </a:lnTo>
                <a:lnTo>
                  <a:pt x="2064483" y="399609"/>
                </a:lnTo>
                <a:lnTo>
                  <a:pt x="2061386" y="387219"/>
                </a:lnTo>
                <a:lnTo>
                  <a:pt x="2058619" y="378120"/>
                </a:lnTo>
                <a:lnTo>
                  <a:pt x="2056492" y="335555"/>
                </a:lnTo>
                <a:lnTo>
                  <a:pt x="2056411" y="292042"/>
                </a:lnTo>
                <a:lnTo>
                  <a:pt x="2058288" y="266689"/>
                </a:lnTo>
                <a:lnTo>
                  <a:pt x="2060064" y="253995"/>
                </a:lnTo>
                <a:lnTo>
                  <a:pt x="2059219" y="226718"/>
                </a:lnTo>
                <a:lnTo>
                  <a:pt x="2064327" y="184542"/>
                </a:lnTo>
                <a:lnTo>
                  <a:pt x="2068826" y="139723"/>
                </a:lnTo>
                <a:lnTo>
                  <a:pt x="2067213" y="93927"/>
                </a:lnTo>
                <a:lnTo>
                  <a:pt x="2056340" y="46756"/>
                </a:lnTo>
                <a:lnTo>
                  <a:pt x="2049625" y="33251"/>
                </a:lnTo>
                <a:lnTo>
                  <a:pt x="2028625" y="10330"/>
                </a:lnTo>
                <a:lnTo>
                  <a:pt x="2024538" y="8119"/>
                </a:lnTo>
                <a:lnTo>
                  <a:pt x="2014057" y="6583"/>
                </a:lnTo>
                <a:lnTo>
                  <a:pt x="2003487" y="6381"/>
                </a:lnTo>
                <a:lnTo>
                  <a:pt x="1999255" y="8245"/>
                </a:lnTo>
                <a:lnTo>
                  <a:pt x="1997138" y="9730"/>
                </a:lnTo>
                <a:lnTo>
                  <a:pt x="1981529" y="14191"/>
                </a:lnTo>
                <a:lnTo>
                  <a:pt x="1958254" y="28986"/>
                </a:lnTo>
                <a:lnTo>
                  <a:pt x="1912463" y="43274"/>
                </a:lnTo>
                <a:lnTo>
                  <a:pt x="1868884" y="52243"/>
                </a:lnTo>
                <a:lnTo>
                  <a:pt x="1826185" y="56719"/>
                </a:lnTo>
                <a:lnTo>
                  <a:pt x="1783848" y="61457"/>
                </a:lnTo>
                <a:lnTo>
                  <a:pt x="1739630" y="61215"/>
                </a:lnTo>
                <a:lnTo>
                  <a:pt x="1693345" y="61324"/>
                </a:lnTo>
                <a:lnTo>
                  <a:pt x="1652656" y="62855"/>
                </a:lnTo>
                <a:lnTo>
                  <a:pt x="1612691" y="63309"/>
                </a:lnTo>
                <a:lnTo>
                  <a:pt x="1570667" y="63443"/>
                </a:lnTo>
                <a:lnTo>
                  <a:pt x="1526936" y="63483"/>
                </a:lnTo>
                <a:lnTo>
                  <a:pt x="1479328" y="66866"/>
                </a:lnTo>
                <a:lnTo>
                  <a:pt x="1446208" y="68524"/>
                </a:lnTo>
                <a:lnTo>
                  <a:pt x="1412673" y="69261"/>
                </a:lnTo>
                <a:lnTo>
                  <a:pt x="1378954" y="69588"/>
                </a:lnTo>
                <a:lnTo>
                  <a:pt x="1331608" y="69772"/>
                </a:lnTo>
                <a:lnTo>
                  <a:pt x="1286301" y="69827"/>
                </a:lnTo>
                <a:lnTo>
                  <a:pt x="1241596" y="66472"/>
                </a:lnTo>
                <a:lnTo>
                  <a:pt x="1210022" y="64821"/>
                </a:lnTo>
                <a:lnTo>
                  <a:pt x="1177174" y="64087"/>
                </a:lnTo>
                <a:lnTo>
                  <a:pt x="1143760" y="63761"/>
                </a:lnTo>
                <a:lnTo>
                  <a:pt x="1110094" y="61735"/>
                </a:lnTo>
                <a:lnTo>
                  <a:pt x="1077023" y="59187"/>
                </a:lnTo>
                <a:lnTo>
                  <a:pt x="1030637" y="57048"/>
                </a:lnTo>
                <a:lnTo>
                  <a:pt x="984908" y="52965"/>
                </a:lnTo>
                <a:lnTo>
                  <a:pt x="952475" y="51762"/>
                </a:lnTo>
                <a:lnTo>
                  <a:pt x="919246" y="51228"/>
                </a:lnTo>
                <a:lnTo>
                  <a:pt x="885662" y="50990"/>
                </a:lnTo>
                <a:lnTo>
                  <a:pt x="851922" y="50884"/>
                </a:lnTo>
                <a:lnTo>
                  <a:pt x="818111" y="48956"/>
                </a:lnTo>
                <a:lnTo>
                  <a:pt x="784975" y="46453"/>
                </a:lnTo>
                <a:lnTo>
                  <a:pt x="738553" y="44338"/>
                </a:lnTo>
                <a:lnTo>
                  <a:pt x="692813" y="40262"/>
                </a:lnTo>
                <a:lnTo>
                  <a:pt x="660377" y="39061"/>
                </a:lnTo>
                <a:lnTo>
                  <a:pt x="613754" y="35014"/>
                </a:lnTo>
                <a:lnTo>
                  <a:pt x="568660" y="32717"/>
                </a:lnTo>
                <a:lnTo>
                  <a:pt x="524019" y="32036"/>
                </a:lnTo>
                <a:lnTo>
                  <a:pt x="479513" y="28464"/>
                </a:lnTo>
                <a:lnTo>
                  <a:pt x="435046" y="22937"/>
                </a:lnTo>
                <a:lnTo>
                  <a:pt x="390591" y="20202"/>
                </a:lnTo>
                <a:lnTo>
                  <a:pt x="346139" y="19391"/>
                </a:lnTo>
                <a:lnTo>
                  <a:pt x="316506" y="190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SMARTInkShape-1388">
            <a:extLst>
              <a:ext uri="{FF2B5EF4-FFF2-40B4-BE49-F238E27FC236}">
                <a16:creationId xmlns:a16="http://schemas.microsoft.com/office/drawing/2014/main" id="{7E453F77-82ED-442F-9627-5E8632B77F9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672013" y="1238274"/>
            <a:ext cx="4146551" cy="4489425"/>
          </a:xfrm>
          <a:custGeom>
            <a:avLst/>
            <a:gdLst/>
            <a:ahLst/>
            <a:cxnLst/>
            <a:rect l="0" t="0" r="0" b="0"/>
            <a:pathLst>
              <a:path w="4146551" h="4489425">
                <a:moveTo>
                  <a:pt x="127000" y="152376"/>
                </a:moveTo>
                <a:lnTo>
                  <a:pt x="127000" y="152376"/>
                </a:lnTo>
                <a:lnTo>
                  <a:pt x="123628" y="152376"/>
                </a:lnTo>
                <a:lnTo>
                  <a:pt x="122635" y="153082"/>
                </a:lnTo>
                <a:lnTo>
                  <a:pt x="121973" y="154258"/>
                </a:lnTo>
                <a:lnTo>
                  <a:pt x="120911" y="161214"/>
                </a:lnTo>
                <a:lnTo>
                  <a:pt x="126886" y="204179"/>
                </a:lnTo>
                <a:lnTo>
                  <a:pt x="126990" y="250153"/>
                </a:lnTo>
                <a:lnTo>
                  <a:pt x="126998" y="290459"/>
                </a:lnTo>
                <a:lnTo>
                  <a:pt x="126999" y="333097"/>
                </a:lnTo>
                <a:lnTo>
                  <a:pt x="126999" y="369141"/>
                </a:lnTo>
                <a:lnTo>
                  <a:pt x="126294" y="406632"/>
                </a:lnTo>
                <a:lnTo>
                  <a:pt x="122635" y="445258"/>
                </a:lnTo>
                <a:lnTo>
                  <a:pt x="121238" y="487668"/>
                </a:lnTo>
                <a:lnTo>
                  <a:pt x="120824" y="530808"/>
                </a:lnTo>
                <a:lnTo>
                  <a:pt x="119996" y="571421"/>
                </a:lnTo>
                <a:lnTo>
                  <a:pt x="116301" y="614420"/>
                </a:lnTo>
                <a:lnTo>
                  <a:pt x="114187" y="659146"/>
                </a:lnTo>
                <a:lnTo>
                  <a:pt x="111192" y="691344"/>
                </a:lnTo>
                <a:lnTo>
                  <a:pt x="105539" y="737834"/>
                </a:lnTo>
                <a:lnTo>
                  <a:pt x="103350" y="769826"/>
                </a:lnTo>
                <a:lnTo>
                  <a:pt x="102378" y="803565"/>
                </a:lnTo>
                <a:lnTo>
                  <a:pt x="101945" y="839727"/>
                </a:lnTo>
                <a:lnTo>
                  <a:pt x="99872" y="875084"/>
                </a:lnTo>
                <a:lnTo>
                  <a:pt x="97304" y="910318"/>
                </a:lnTo>
                <a:lnTo>
                  <a:pt x="96162" y="947145"/>
                </a:lnTo>
                <a:lnTo>
                  <a:pt x="95655" y="984679"/>
                </a:lnTo>
                <a:lnTo>
                  <a:pt x="94724" y="1022527"/>
                </a:lnTo>
                <a:lnTo>
                  <a:pt x="91959" y="1060516"/>
                </a:lnTo>
                <a:lnTo>
                  <a:pt x="90259" y="1098566"/>
                </a:lnTo>
                <a:lnTo>
                  <a:pt x="89504" y="1136644"/>
                </a:lnTo>
                <a:lnTo>
                  <a:pt x="89168" y="1174734"/>
                </a:lnTo>
                <a:lnTo>
                  <a:pt x="89019" y="1212830"/>
                </a:lnTo>
                <a:lnTo>
                  <a:pt x="88247" y="1251633"/>
                </a:lnTo>
                <a:lnTo>
                  <a:pt x="85552" y="1292398"/>
                </a:lnTo>
                <a:lnTo>
                  <a:pt x="83884" y="1332152"/>
                </a:lnTo>
                <a:lnTo>
                  <a:pt x="83143" y="1371693"/>
                </a:lnTo>
                <a:lnTo>
                  <a:pt x="82813" y="1412786"/>
                </a:lnTo>
                <a:lnTo>
                  <a:pt x="82667" y="1452686"/>
                </a:lnTo>
                <a:lnTo>
                  <a:pt x="82601" y="1492291"/>
                </a:lnTo>
                <a:lnTo>
                  <a:pt x="82572" y="1533412"/>
                </a:lnTo>
                <a:lnTo>
                  <a:pt x="82560" y="1573326"/>
                </a:lnTo>
                <a:lnTo>
                  <a:pt x="82554" y="1612937"/>
                </a:lnTo>
                <a:lnTo>
                  <a:pt x="82551" y="1654061"/>
                </a:lnTo>
                <a:lnTo>
                  <a:pt x="82551" y="1695856"/>
                </a:lnTo>
                <a:lnTo>
                  <a:pt x="83256" y="1737951"/>
                </a:lnTo>
                <a:lnTo>
                  <a:pt x="85921" y="1780178"/>
                </a:lnTo>
                <a:lnTo>
                  <a:pt x="87576" y="1822464"/>
                </a:lnTo>
                <a:lnTo>
                  <a:pt x="88311" y="1864776"/>
                </a:lnTo>
                <a:lnTo>
                  <a:pt x="88638" y="1907100"/>
                </a:lnTo>
                <a:lnTo>
                  <a:pt x="90665" y="1949429"/>
                </a:lnTo>
                <a:lnTo>
                  <a:pt x="93212" y="1991761"/>
                </a:lnTo>
                <a:lnTo>
                  <a:pt x="94344" y="2034093"/>
                </a:lnTo>
                <a:lnTo>
                  <a:pt x="96728" y="2074545"/>
                </a:lnTo>
                <a:lnTo>
                  <a:pt x="99435" y="2114395"/>
                </a:lnTo>
                <a:lnTo>
                  <a:pt x="100637" y="2155625"/>
                </a:lnTo>
                <a:lnTo>
                  <a:pt x="103053" y="2197468"/>
                </a:lnTo>
                <a:lnTo>
                  <a:pt x="106479" y="2239584"/>
                </a:lnTo>
                <a:lnTo>
                  <a:pt x="110353" y="2281820"/>
                </a:lnTo>
                <a:lnTo>
                  <a:pt x="112546" y="2324110"/>
                </a:lnTo>
                <a:lnTo>
                  <a:pt x="114225" y="2366425"/>
                </a:lnTo>
                <a:lnTo>
                  <a:pt x="117324" y="2408750"/>
                </a:lnTo>
                <a:lnTo>
                  <a:pt x="119172" y="2452960"/>
                </a:lnTo>
                <a:lnTo>
                  <a:pt x="119993" y="2497775"/>
                </a:lnTo>
                <a:lnTo>
                  <a:pt x="120358" y="2541211"/>
                </a:lnTo>
                <a:lnTo>
                  <a:pt x="120520" y="2585915"/>
                </a:lnTo>
                <a:lnTo>
                  <a:pt x="120592" y="2630949"/>
                </a:lnTo>
                <a:lnTo>
                  <a:pt x="120624" y="2674483"/>
                </a:lnTo>
                <a:lnTo>
                  <a:pt x="120638" y="2719231"/>
                </a:lnTo>
                <a:lnTo>
                  <a:pt x="120644" y="2764284"/>
                </a:lnTo>
                <a:lnTo>
                  <a:pt x="120647" y="2807826"/>
                </a:lnTo>
                <a:lnTo>
                  <a:pt x="118767" y="2850697"/>
                </a:lnTo>
                <a:lnTo>
                  <a:pt x="115579" y="2893268"/>
                </a:lnTo>
                <a:lnTo>
                  <a:pt x="111811" y="2935708"/>
                </a:lnTo>
                <a:lnTo>
                  <a:pt x="109666" y="2978088"/>
                </a:lnTo>
                <a:lnTo>
                  <a:pt x="108006" y="3020443"/>
                </a:lnTo>
                <a:lnTo>
                  <a:pt x="104918" y="3062785"/>
                </a:lnTo>
                <a:lnTo>
                  <a:pt x="103074" y="3105123"/>
                </a:lnTo>
                <a:lnTo>
                  <a:pt x="101550" y="3146753"/>
                </a:lnTo>
                <a:lnTo>
                  <a:pt x="98520" y="3186421"/>
                </a:lnTo>
                <a:lnTo>
                  <a:pt x="94822" y="3225219"/>
                </a:lnTo>
                <a:lnTo>
                  <a:pt x="91532" y="3263628"/>
                </a:lnTo>
                <a:lnTo>
                  <a:pt x="90070" y="3301866"/>
                </a:lnTo>
                <a:lnTo>
                  <a:pt x="89419" y="3340027"/>
                </a:lnTo>
                <a:lnTo>
                  <a:pt x="88425" y="3377449"/>
                </a:lnTo>
                <a:lnTo>
                  <a:pt x="85631" y="3412896"/>
                </a:lnTo>
                <a:lnTo>
                  <a:pt x="83919" y="3447464"/>
                </a:lnTo>
                <a:lnTo>
                  <a:pt x="83158" y="3480938"/>
                </a:lnTo>
                <a:lnTo>
                  <a:pt x="82730" y="3527549"/>
                </a:lnTo>
                <a:lnTo>
                  <a:pt x="82603" y="3573345"/>
                </a:lnTo>
                <a:lnTo>
                  <a:pt x="82573" y="3605794"/>
                </a:lnTo>
                <a:lnTo>
                  <a:pt x="85927" y="3652425"/>
                </a:lnTo>
                <a:lnTo>
                  <a:pt x="85697" y="3684450"/>
                </a:lnTo>
                <a:lnTo>
                  <a:pt x="83948" y="3716792"/>
                </a:lnTo>
                <a:lnTo>
                  <a:pt x="82964" y="3763473"/>
                </a:lnTo>
                <a:lnTo>
                  <a:pt x="82734" y="3796128"/>
                </a:lnTo>
                <a:lnTo>
                  <a:pt x="82604" y="3839504"/>
                </a:lnTo>
                <a:lnTo>
                  <a:pt x="82566" y="3882539"/>
                </a:lnTo>
                <a:lnTo>
                  <a:pt x="82554" y="3923199"/>
                </a:lnTo>
                <a:lnTo>
                  <a:pt x="82550" y="3965430"/>
                </a:lnTo>
                <a:lnTo>
                  <a:pt x="82550" y="4007011"/>
                </a:lnTo>
                <a:lnTo>
                  <a:pt x="82550" y="4045825"/>
                </a:lnTo>
                <a:lnTo>
                  <a:pt x="84431" y="4087334"/>
                </a:lnTo>
                <a:lnTo>
                  <a:pt x="88507" y="4132323"/>
                </a:lnTo>
                <a:lnTo>
                  <a:pt x="88884" y="4178100"/>
                </a:lnTo>
                <a:lnTo>
                  <a:pt x="88899" y="4222686"/>
                </a:lnTo>
                <a:lnTo>
                  <a:pt x="88900" y="4268587"/>
                </a:lnTo>
                <a:lnTo>
                  <a:pt x="88900" y="4307927"/>
                </a:lnTo>
                <a:lnTo>
                  <a:pt x="89605" y="4309160"/>
                </a:lnTo>
                <a:lnTo>
                  <a:pt x="90781" y="4309982"/>
                </a:lnTo>
                <a:lnTo>
                  <a:pt x="95807" y="4311139"/>
                </a:lnTo>
                <a:lnTo>
                  <a:pt x="103826" y="4311530"/>
                </a:lnTo>
                <a:lnTo>
                  <a:pt x="107999" y="4309702"/>
                </a:lnTo>
                <a:lnTo>
                  <a:pt x="110099" y="4308227"/>
                </a:lnTo>
                <a:lnTo>
                  <a:pt x="125680" y="4303783"/>
                </a:lnTo>
                <a:lnTo>
                  <a:pt x="138114" y="4295202"/>
                </a:lnTo>
                <a:lnTo>
                  <a:pt x="175964" y="4284783"/>
                </a:lnTo>
                <a:lnTo>
                  <a:pt x="181217" y="4282057"/>
                </a:lnTo>
                <a:lnTo>
                  <a:pt x="207529" y="4274171"/>
                </a:lnTo>
                <a:lnTo>
                  <a:pt x="254127" y="4273530"/>
                </a:lnTo>
                <a:lnTo>
                  <a:pt x="281292" y="4275408"/>
                </a:lnTo>
                <a:lnTo>
                  <a:pt x="317665" y="4279484"/>
                </a:lnTo>
                <a:lnTo>
                  <a:pt x="361959" y="4279853"/>
                </a:lnTo>
                <a:lnTo>
                  <a:pt x="405517" y="4279874"/>
                </a:lnTo>
                <a:lnTo>
                  <a:pt x="447793" y="4279876"/>
                </a:lnTo>
                <a:lnTo>
                  <a:pt x="489105" y="4284902"/>
                </a:lnTo>
                <a:lnTo>
                  <a:pt x="531303" y="4291121"/>
                </a:lnTo>
                <a:lnTo>
                  <a:pt x="576990" y="4297759"/>
                </a:lnTo>
                <a:lnTo>
                  <a:pt x="614656" y="4303059"/>
                </a:lnTo>
                <a:lnTo>
                  <a:pt x="657635" y="4306719"/>
                </a:lnTo>
                <a:lnTo>
                  <a:pt x="697091" y="4310657"/>
                </a:lnTo>
                <a:lnTo>
                  <a:pt x="743220" y="4316504"/>
                </a:lnTo>
                <a:lnTo>
                  <a:pt x="787035" y="4324454"/>
                </a:lnTo>
                <a:lnTo>
                  <a:pt x="829661" y="4332818"/>
                </a:lnTo>
                <a:lnTo>
                  <a:pt x="872052" y="4345629"/>
                </a:lnTo>
                <a:lnTo>
                  <a:pt x="914397" y="4357567"/>
                </a:lnTo>
                <a:lnTo>
                  <a:pt x="956733" y="4373304"/>
                </a:lnTo>
                <a:lnTo>
                  <a:pt x="999772" y="4390001"/>
                </a:lnTo>
                <a:lnTo>
                  <a:pt x="1046426" y="4405006"/>
                </a:lnTo>
                <a:lnTo>
                  <a:pt x="1089821" y="4418344"/>
                </a:lnTo>
                <a:lnTo>
                  <a:pt x="1133070" y="4433862"/>
                </a:lnTo>
                <a:lnTo>
                  <a:pt x="1169220" y="4442781"/>
                </a:lnTo>
                <a:lnTo>
                  <a:pt x="1206037" y="4452636"/>
                </a:lnTo>
                <a:lnTo>
                  <a:pt x="1250440" y="4458562"/>
                </a:lnTo>
                <a:lnTo>
                  <a:pt x="1286312" y="4462407"/>
                </a:lnTo>
                <a:lnTo>
                  <a:pt x="1324457" y="4465428"/>
                </a:lnTo>
                <a:lnTo>
                  <a:pt x="1359983" y="4470791"/>
                </a:lnTo>
                <a:lnTo>
                  <a:pt x="1397320" y="4474968"/>
                </a:lnTo>
                <a:lnTo>
                  <a:pt x="1444492" y="4476379"/>
                </a:lnTo>
                <a:lnTo>
                  <a:pt x="1480451" y="4479994"/>
                </a:lnTo>
                <a:lnTo>
                  <a:pt x="1525458" y="4483173"/>
                </a:lnTo>
                <a:lnTo>
                  <a:pt x="1570201" y="4487982"/>
                </a:lnTo>
                <a:lnTo>
                  <a:pt x="1607068" y="4488998"/>
                </a:lnTo>
                <a:lnTo>
                  <a:pt x="1644803" y="4489300"/>
                </a:lnTo>
                <a:lnTo>
                  <a:pt x="1692109" y="4489401"/>
                </a:lnTo>
                <a:lnTo>
                  <a:pt x="1728091" y="4489419"/>
                </a:lnTo>
                <a:lnTo>
                  <a:pt x="1765564" y="4489424"/>
                </a:lnTo>
                <a:lnTo>
                  <a:pt x="1803478" y="4486055"/>
                </a:lnTo>
                <a:lnTo>
                  <a:pt x="1849851" y="4482959"/>
                </a:lnTo>
                <a:lnTo>
                  <a:pt x="1887248" y="4478181"/>
                </a:lnTo>
                <a:lnTo>
                  <a:pt x="1929295" y="4472297"/>
                </a:lnTo>
                <a:lnTo>
                  <a:pt x="1972327" y="4466085"/>
                </a:lnTo>
                <a:lnTo>
                  <a:pt x="2012908" y="4459775"/>
                </a:lnTo>
                <a:lnTo>
                  <a:pt x="2055192" y="4453438"/>
                </a:lnTo>
                <a:lnTo>
                  <a:pt x="2095551" y="4447091"/>
                </a:lnTo>
                <a:lnTo>
                  <a:pt x="2137770" y="4440742"/>
                </a:lnTo>
                <a:lnTo>
                  <a:pt x="2178815" y="4434393"/>
                </a:lnTo>
                <a:lnTo>
                  <a:pt x="2224686" y="4428043"/>
                </a:lnTo>
                <a:lnTo>
                  <a:pt x="2266422" y="4422398"/>
                </a:lnTo>
                <a:lnTo>
                  <a:pt x="2309753" y="4419707"/>
                </a:lnTo>
                <a:lnTo>
                  <a:pt x="2353167" y="4415460"/>
                </a:lnTo>
                <a:lnTo>
                  <a:pt x="2393155" y="4413888"/>
                </a:lnTo>
                <a:lnTo>
                  <a:pt x="2431108" y="4413422"/>
                </a:lnTo>
                <a:lnTo>
                  <a:pt x="2477777" y="4411383"/>
                </a:lnTo>
                <a:lnTo>
                  <a:pt x="2514978" y="4408212"/>
                </a:lnTo>
                <a:lnTo>
                  <a:pt x="2562104" y="4410511"/>
                </a:lnTo>
                <a:lnTo>
                  <a:pt x="2606088" y="4408326"/>
                </a:lnTo>
                <a:lnTo>
                  <a:pt x="2652930" y="4407162"/>
                </a:lnTo>
                <a:lnTo>
                  <a:pt x="2699733" y="4406933"/>
                </a:lnTo>
                <a:lnTo>
                  <a:pt x="2737141" y="4406893"/>
                </a:lnTo>
                <a:lnTo>
                  <a:pt x="2775036" y="4403510"/>
                </a:lnTo>
                <a:lnTo>
                  <a:pt x="2813075" y="4401410"/>
                </a:lnTo>
                <a:lnTo>
                  <a:pt x="2851157" y="4400788"/>
                </a:lnTo>
                <a:lnTo>
                  <a:pt x="2892623" y="4397233"/>
                </a:lnTo>
                <a:lnTo>
                  <a:pt x="2936188" y="4395082"/>
                </a:lnTo>
                <a:lnTo>
                  <a:pt x="2980376" y="4391073"/>
                </a:lnTo>
                <a:lnTo>
                  <a:pt x="3024749" y="4388788"/>
                </a:lnTo>
                <a:lnTo>
                  <a:pt x="3069176" y="4388111"/>
                </a:lnTo>
                <a:lnTo>
                  <a:pt x="3110248" y="4387910"/>
                </a:lnTo>
                <a:lnTo>
                  <a:pt x="3152599" y="4387851"/>
                </a:lnTo>
                <a:lnTo>
                  <a:pt x="3199799" y="4384463"/>
                </a:lnTo>
                <a:lnTo>
                  <a:pt x="3242790" y="4382361"/>
                </a:lnTo>
                <a:lnTo>
                  <a:pt x="3278968" y="4381738"/>
                </a:lnTo>
                <a:lnTo>
                  <a:pt x="3315401" y="4378183"/>
                </a:lnTo>
                <a:lnTo>
                  <a:pt x="3353007" y="4376032"/>
                </a:lnTo>
                <a:lnTo>
                  <a:pt x="3390962" y="4375395"/>
                </a:lnTo>
                <a:lnTo>
                  <a:pt x="3436642" y="4375179"/>
                </a:lnTo>
                <a:lnTo>
                  <a:pt x="3479637" y="4373255"/>
                </a:lnTo>
                <a:lnTo>
                  <a:pt x="3522101" y="4369661"/>
                </a:lnTo>
                <a:lnTo>
                  <a:pt x="3565166" y="4368245"/>
                </a:lnTo>
                <a:lnTo>
                  <a:pt x="3611825" y="4363785"/>
                </a:lnTo>
                <a:lnTo>
                  <a:pt x="3655221" y="4362695"/>
                </a:lnTo>
                <a:lnTo>
                  <a:pt x="3697764" y="4358115"/>
                </a:lnTo>
                <a:lnTo>
                  <a:pt x="3738257" y="4356479"/>
                </a:lnTo>
                <a:lnTo>
                  <a:pt x="3777013" y="4356156"/>
                </a:lnTo>
                <a:lnTo>
                  <a:pt x="3817232" y="4356086"/>
                </a:lnTo>
                <a:lnTo>
                  <a:pt x="3861362" y="4356077"/>
                </a:lnTo>
                <a:lnTo>
                  <a:pt x="3904714" y="4356076"/>
                </a:lnTo>
                <a:lnTo>
                  <a:pt x="3951566" y="4356076"/>
                </a:lnTo>
                <a:lnTo>
                  <a:pt x="3998060" y="4356076"/>
                </a:lnTo>
                <a:lnTo>
                  <a:pt x="4040076" y="4356076"/>
                </a:lnTo>
                <a:lnTo>
                  <a:pt x="4061111" y="4356782"/>
                </a:lnTo>
                <a:lnTo>
                  <a:pt x="4084579" y="4361838"/>
                </a:lnTo>
                <a:lnTo>
                  <a:pt x="4116623" y="4362419"/>
                </a:lnTo>
                <a:lnTo>
                  <a:pt x="4121019" y="4364305"/>
                </a:lnTo>
                <a:lnTo>
                  <a:pt x="4125325" y="4366789"/>
                </a:lnTo>
                <a:lnTo>
                  <a:pt x="4133714" y="4368602"/>
                </a:lnTo>
                <a:lnTo>
                  <a:pt x="4146550" y="4368776"/>
                </a:lnTo>
                <a:lnTo>
                  <a:pt x="4143179" y="4368776"/>
                </a:lnTo>
                <a:lnTo>
                  <a:pt x="4142185" y="4368071"/>
                </a:lnTo>
                <a:lnTo>
                  <a:pt x="4141523" y="4366895"/>
                </a:lnTo>
                <a:lnTo>
                  <a:pt x="4140461" y="4359938"/>
                </a:lnTo>
                <a:lnTo>
                  <a:pt x="4140278" y="4353849"/>
                </a:lnTo>
                <a:lnTo>
                  <a:pt x="4143874" y="4340401"/>
                </a:lnTo>
                <a:lnTo>
                  <a:pt x="4140254" y="4297400"/>
                </a:lnTo>
                <a:lnTo>
                  <a:pt x="4137062" y="4270120"/>
                </a:lnTo>
                <a:lnTo>
                  <a:pt x="4138100" y="4255079"/>
                </a:lnTo>
                <a:lnTo>
                  <a:pt x="4134549" y="4214060"/>
                </a:lnTo>
                <a:lnTo>
                  <a:pt x="4138352" y="4175284"/>
                </a:lnTo>
                <a:lnTo>
                  <a:pt x="4139834" y="4133653"/>
                </a:lnTo>
                <a:lnTo>
                  <a:pt x="4140127" y="4091459"/>
                </a:lnTo>
                <a:lnTo>
                  <a:pt x="4140179" y="4056362"/>
                </a:lnTo>
                <a:lnTo>
                  <a:pt x="4140193" y="4015780"/>
                </a:lnTo>
                <a:lnTo>
                  <a:pt x="4140197" y="3975848"/>
                </a:lnTo>
                <a:lnTo>
                  <a:pt x="4136828" y="3933834"/>
                </a:lnTo>
                <a:lnTo>
                  <a:pt x="4134732" y="3886734"/>
                </a:lnTo>
                <a:lnTo>
                  <a:pt x="4134242" y="3851852"/>
                </a:lnTo>
                <a:lnTo>
                  <a:pt x="4134024" y="3815182"/>
                </a:lnTo>
                <a:lnTo>
                  <a:pt x="4133928" y="3777718"/>
                </a:lnTo>
                <a:lnTo>
                  <a:pt x="4133884" y="3739900"/>
                </a:lnTo>
                <a:lnTo>
                  <a:pt x="4133865" y="3701220"/>
                </a:lnTo>
                <a:lnTo>
                  <a:pt x="4133856" y="3660511"/>
                </a:lnTo>
                <a:lnTo>
                  <a:pt x="4133853" y="3618899"/>
                </a:lnTo>
                <a:lnTo>
                  <a:pt x="4133851" y="3576181"/>
                </a:lnTo>
                <a:lnTo>
                  <a:pt x="4133850" y="3531324"/>
                </a:lnTo>
                <a:lnTo>
                  <a:pt x="4133850" y="3487400"/>
                </a:lnTo>
                <a:lnTo>
                  <a:pt x="4133850" y="3442948"/>
                </a:lnTo>
                <a:lnTo>
                  <a:pt x="4133850" y="3419240"/>
                </a:lnTo>
                <a:lnTo>
                  <a:pt x="4133850" y="3394969"/>
                </a:lnTo>
                <a:lnTo>
                  <a:pt x="4133850" y="3371027"/>
                </a:lnTo>
                <a:lnTo>
                  <a:pt x="4133850" y="3323729"/>
                </a:lnTo>
                <a:lnTo>
                  <a:pt x="4133850" y="3299544"/>
                </a:lnTo>
                <a:lnTo>
                  <a:pt x="4133850" y="3274955"/>
                </a:lnTo>
                <a:lnTo>
                  <a:pt x="4133850" y="3250095"/>
                </a:lnTo>
                <a:lnTo>
                  <a:pt x="4133850" y="3225056"/>
                </a:lnTo>
                <a:lnTo>
                  <a:pt x="4133850" y="3199896"/>
                </a:lnTo>
                <a:lnTo>
                  <a:pt x="4133850" y="3174656"/>
                </a:lnTo>
                <a:lnTo>
                  <a:pt x="4133850" y="3150068"/>
                </a:lnTo>
                <a:lnTo>
                  <a:pt x="4133850" y="3125915"/>
                </a:lnTo>
                <a:lnTo>
                  <a:pt x="4133850" y="3102053"/>
                </a:lnTo>
                <a:lnTo>
                  <a:pt x="4133144" y="3076972"/>
                </a:lnTo>
                <a:lnTo>
                  <a:pt x="4131968" y="3051079"/>
                </a:lnTo>
                <a:lnTo>
                  <a:pt x="4130479" y="3024644"/>
                </a:lnTo>
                <a:lnTo>
                  <a:pt x="4129485" y="2998555"/>
                </a:lnTo>
                <a:lnTo>
                  <a:pt x="4128823" y="2972695"/>
                </a:lnTo>
                <a:lnTo>
                  <a:pt x="4128382" y="2946989"/>
                </a:lnTo>
                <a:lnTo>
                  <a:pt x="4128088" y="2921385"/>
                </a:lnTo>
                <a:lnTo>
                  <a:pt x="4127892" y="2895848"/>
                </a:lnTo>
                <a:lnTo>
                  <a:pt x="4127761" y="2870358"/>
                </a:lnTo>
                <a:lnTo>
                  <a:pt x="4126969" y="2844897"/>
                </a:lnTo>
                <a:lnTo>
                  <a:pt x="4125734" y="2819457"/>
                </a:lnTo>
                <a:lnTo>
                  <a:pt x="4124206" y="2794030"/>
                </a:lnTo>
                <a:lnTo>
                  <a:pt x="4122482" y="2767906"/>
                </a:lnTo>
                <a:lnTo>
                  <a:pt x="4120626" y="2741319"/>
                </a:lnTo>
                <a:lnTo>
                  <a:pt x="4118685" y="2714421"/>
                </a:lnTo>
                <a:lnTo>
                  <a:pt x="4117389" y="2687317"/>
                </a:lnTo>
                <a:lnTo>
                  <a:pt x="4116527" y="2660076"/>
                </a:lnTo>
                <a:lnTo>
                  <a:pt x="4115951" y="2632742"/>
                </a:lnTo>
                <a:lnTo>
                  <a:pt x="4115567" y="2606054"/>
                </a:lnTo>
                <a:lnTo>
                  <a:pt x="4115311" y="2579794"/>
                </a:lnTo>
                <a:lnTo>
                  <a:pt x="4115141" y="2553822"/>
                </a:lnTo>
                <a:lnTo>
                  <a:pt x="4114321" y="2527334"/>
                </a:lnTo>
                <a:lnTo>
                  <a:pt x="4113069" y="2500504"/>
                </a:lnTo>
                <a:lnTo>
                  <a:pt x="4111529" y="2473444"/>
                </a:lnTo>
                <a:lnTo>
                  <a:pt x="4109797" y="2446938"/>
                </a:lnTo>
                <a:lnTo>
                  <a:pt x="4107937" y="2420801"/>
                </a:lnTo>
                <a:lnTo>
                  <a:pt x="4105992" y="2394909"/>
                </a:lnTo>
                <a:lnTo>
                  <a:pt x="4103989" y="2368476"/>
                </a:lnTo>
                <a:lnTo>
                  <a:pt x="4101948" y="2341682"/>
                </a:lnTo>
                <a:lnTo>
                  <a:pt x="4099882" y="2314646"/>
                </a:lnTo>
                <a:lnTo>
                  <a:pt x="4098504" y="2288156"/>
                </a:lnTo>
                <a:lnTo>
                  <a:pt x="4097586" y="2262029"/>
                </a:lnTo>
                <a:lnTo>
                  <a:pt x="4096974" y="2236145"/>
                </a:lnTo>
                <a:lnTo>
                  <a:pt x="4095860" y="2209716"/>
                </a:lnTo>
                <a:lnTo>
                  <a:pt x="4094412" y="2182925"/>
                </a:lnTo>
                <a:lnTo>
                  <a:pt x="4092741" y="2155892"/>
                </a:lnTo>
                <a:lnTo>
                  <a:pt x="4091627" y="2129403"/>
                </a:lnTo>
                <a:lnTo>
                  <a:pt x="4090885" y="2103277"/>
                </a:lnTo>
                <a:lnTo>
                  <a:pt x="4090389" y="2077394"/>
                </a:lnTo>
                <a:lnTo>
                  <a:pt x="4090060" y="2051671"/>
                </a:lnTo>
                <a:lnTo>
                  <a:pt x="4089840" y="2026056"/>
                </a:lnTo>
                <a:lnTo>
                  <a:pt x="4089693" y="2000513"/>
                </a:lnTo>
                <a:lnTo>
                  <a:pt x="4089596" y="1975017"/>
                </a:lnTo>
                <a:lnTo>
                  <a:pt x="4089530" y="1949554"/>
                </a:lnTo>
                <a:lnTo>
                  <a:pt x="4089486" y="1924111"/>
                </a:lnTo>
                <a:lnTo>
                  <a:pt x="4089458" y="1898683"/>
                </a:lnTo>
                <a:lnTo>
                  <a:pt x="4089437" y="1873264"/>
                </a:lnTo>
                <a:lnTo>
                  <a:pt x="4089425" y="1847851"/>
                </a:lnTo>
                <a:lnTo>
                  <a:pt x="4089417" y="1823148"/>
                </a:lnTo>
                <a:lnTo>
                  <a:pt x="4089411" y="1798919"/>
                </a:lnTo>
                <a:lnTo>
                  <a:pt x="4089407" y="1775004"/>
                </a:lnTo>
                <a:lnTo>
                  <a:pt x="4089405" y="1750595"/>
                </a:lnTo>
                <a:lnTo>
                  <a:pt x="4089403" y="1725856"/>
                </a:lnTo>
                <a:lnTo>
                  <a:pt x="4089402" y="1700896"/>
                </a:lnTo>
                <a:lnTo>
                  <a:pt x="4089401" y="1676495"/>
                </a:lnTo>
                <a:lnTo>
                  <a:pt x="4089400" y="1652466"/>
                </a:lnTo>
                <a:lnTo>
                  <a:pt x="4089400" y="1605072"/>
                </a:lnTo>
                <a:lnTo>
                  <a:pt x="4089400" y="1558137"/>
                </a:lnTo>
                <a:lnTo>
                  <a:pt x="4089400" y="1511407"/>
                </a:lnTo>
                <a:lnTo>
                  <a:pt x="4089400" y="1464767"/>
                </a:lnTo>
                <a:lnTo>
                  <a:pt x="4089400" y="1418169"/>
                </a:lnTo>
                <a:lnTo>
                  <a:pt x="4089400" y="1373469"/>
                </a:lnTo>
                <a:lnTo>
                  <a:pt x="4089400" y="1330084"/>
                </a:lnTo>
                <a:lnTo>
                  <a:pt x="4089400" y="1287283"/>
                </a:lnTo>
                <a:lnTo>
                  <a:pt x="4089400" y="1244742"/>
                </a:lnTo>
                <a:lnTo>
                  <a:pt x="4089400" y="1202317"/>
                </a:lnTo>
                <a:lnTo>
                  <a:pt x="4089400" y="1159942"/>
                </a:lnTo>
                <a:lnTo>
                  <a:pt x="4087518" y="1119472"/>
                </a:lnTo>
                <a:lnTo>
                  <a:pt x="4085742" y="1079613"/>
                </a:lnTo>
                <a:lnTo>
                  <a:pt x="4087304" y="1038379"/>
                </a:lnTo>
                <a:lnTo>
                  <a:pt x="4088469" y="998416"/>
                </a:lnTo>
                <a:lnTo>
                  <a:pt x="4088986" y="960194"/>
                </a:lnTo>
                <a:lnTo>
                  <a:pt x="4089216" y="924391"/>
                </a:lnTo>
                <a:lnTo>
                  <a:pt x="4089318" y="887783"/>
                </a:lnTo>
                <a:lnTo>
                  <a:pt x="4089363" y="850346"/>
                </a:lnTo>
                <a:lnTo>
                  <a:pt x="4089384" y="812540"/>
                </a:lnTo>
                <a:lnTo>
                  <a:pt x="4089393" y="778334"/>
                </a:lnTo>
                <a:lnTo>
                  <a:pt x="4089396" y="745963"/>
                </a:lnTo>
                <a:lnTo>
                  <a:pt x="4089398" y="712761"/>
                </a:lnTo>
                <a:lnTo>
                  <a:pt x="4089399" y="679190"/>
                </a:lnTo>
                <a:lnTo>
                  <a:pt x="4089399" y="646160"/>
                </a:lnTo>
                <a:lnTo>
                  <a:pt x="4089400" y="599798"/>
                </a:lnTo>
                <a:lnTo>
                  <a:pt x="4090105" y="554781"/>
                </a:lnTo>
                <a:lnTo>
                  <a:pt x="4093764" y="510869"/>
                </a:lnTo>
                <a:lnTo>
                  <a:pt x="4095161" y="470733"/>
                </a:lnTo>
                <a:lnTo>
                  <a:pt x="4095575" y="432030"/>
                </a:lnTo>
                <a:lnTo>
                  <a:pt x="4095698" y="393751"/>
                </a:lnTo>
                <a:lnTo>
                  <a:pt x="4095735" y="356304"/>
                </a:lnTo>
                <a:lnTo>
                  <a:pt x="4095746" y="309807"/>
                </a:lnTo>
                <a:lnTo>
                  <a:pt x="4095749" y="263436"/>
                </a:lnTo>
                <a:lnTo>
                  <a:pt x="4091385" y="224670"/>
                </a:lnTo>
                <a:lnTo>
                  <a:pt x="4089792" y="185654"/>
                </a:lnTo>
                <a:lnTo>
                  <a:pt x="4089434" y="138486"/>
                </a:lnTo>
                <a:lnTo>
                  <a:pt x="4084377" y="92535"/>
                </a:lnTo>
                <a:lnTo>
                  <a:pt x="4081284" y="58771"/>
                </a:lnTo>
                <a:lnTo>
                  <a:pt x="4070285" y="21409"/>
                </a:lnTo>
                <a:lnTo>
                  <a:pt x="4066175" y="14872"/>
                </a:lnTo>
                <a:lnTo>
                  <a:pt x="4064286" y="7591"/>
                </a:lnTo>
                <a:lnTo>
                  <a:pt x="4063485" y="7169"/>
                </a:lnTo>
                <a:lnTo>
                  <a:pt x="4060714" y="6701"/>
                </a:lnTo>
                <a:lnTo>
                  <a:pt x="4059692" y="5870"/>
                </a:lnTo>
                <a:lnTo>
                  <a:pt x="4057729" y="247"/>
                </a:lnTo>
                <a:lnTo>
                  <a:pt x="4052189" y="0"/>
                </a:lnTo>
                <a:lnTo>
                  <a:pt x="4042042" y="5050"/>
                </a:lnTo>
                <a:lnTo>
                  <a:pt x="4022358" y="16983"/>
                </a:lnTo>
                <a:lnTo>
                  <a:pt x="3980429" y="33846"/>
                </a:lnTo>
                <a:lnTo>
                  <a:pt x="3934421" y="49914"/>
                </a:lnTo>
                <a:lnTo>
                  <a:pt x="3895855" y="61477"/>
                </a:lnTo>
                <a:lnTo>
                  <a:pt x="3852385" y="74736"/>
                </a:lnTo>
                <a:lnTo>
                  <a:pt x="3806613" y="87729"/>
                </a:lnTo>
                <a:lnTo>
                  <a:pt x="3767525" y="96376"/>
                </a:lnTo>
                <a:lnTo>
                  <a:pt x="3728035" y="106777"/>
                </a:lnTo>
                <a:lnTo>
                  <a:pt x="3686152" y="115425"/>
                </a:lnTo>
                <a:lnTo>
                  <a:pt x="3642462" y="122456"/>
                </a:lnTo>
                <a:lnTo>
                  <a:pt x="3598238" y="129008"/>
                </a:lnTo>
                <a:lnTo>
                  <a:pt x="3553855" y="135418"/>
                </a:lnTo>
                <a:lnTo>
                  <a:pt x="3509425" y="138414"/>
                </a:lnTo>
                <a:lnTo>
                  <a:pt x="3477914" y="140997"/>
                </a:lnTo>
                <a:lnTo>
                  <a:pt x="3430323" y="144536"/>
                </a:lnTo>
                <a:lnTo>
                  <a:pt x="3383060" y="147466"/>
                </a:lnTo>
                <a:lnTo>
                  <a:pt x="3350021" y="150194"/>
                </a:lnTo>
                <a:lnTo>
                  <a:pt x="3316522" y="151406"/>
                </a:lnTo>
                <a:lnTo>
                  <a:pt x="3280937" y="151945"/>
                </a:lnTo>
                <a:lnTo>
                  <a:pt x="3243955" y="152890"/>
                </a:lnTo>
                <a:lnTo>
                  <a:pt x="3206352" y="155662"/>
                </a:lnTo>
                <a:lnTo>
                  <a:pt x="3168473" y="157364"/>
                </a:lnTo>
                <a:lnTo>
                  <a:pt x="3129765" y="158826"/>
                </a:lnTo>
                <a:lnTo>
                  <a:pt x="3089044" y="161828"/>
                </a:lnTo>
                <a:lnTo>
                  <a:pt x="3049308" y="163632"/>
                </a:lnTo>
                <a:lnTo>
                  <a:pt x="3009775" y="165140"/>
                </a:lnTo>
                <a:lnTo>
                  <a:pt x="2968687" y="168162"/>
                </a:lnTo>
                <a:lnTo>
                  <a:pt x="2925026" y="169975"/>
                </a:lnTo>
                <a:lnTo>
                  <a:pt x="2879750" y="170781"/>
                </a:lnTo>
                <a:lnTo>
                  <a:pt x="2833758" y="171139"/>
                </a:lnTo>
                <a:lnTo>
                  <a:pt x="2787446" y="171299"/>
                </a:lnTo>
                <a:lnTo>
                  <a:pt x="2740992" y="172075"/>
                </a:lnTo>
                <a:lnTo>
                  <a:pt x="2694476" y="174772"/>
                </a:lnTo>
                <a:lnTo>
                  <a:pt x="2670500" y="175773"/>
                </a:lnTo>
                <a:lnTo>
                  <a:pt x="2646050" y="176441"/>
                </a:lnTo>
                <a:lnTo>
                  <a:pt x="2621283" y="176886"/>
                </a:lnTo>
                <a:lnTo>
                  <a:pt x="2597011" y="177183"/>
                </a:lnTo>
                <a:lnTo>
                  <a:pt x="2573068" y="177380"/>
                </a:lnTo>
                <a:lnTo>
                  <a:pt x="2549345" y="177512"/>
                </a:lnTo>
                <a:lnTo>
                  <a:pt x="2525063" y="176895"/>
                </a:lnTo>
                <a:lnTo>
                  <a:pt x="2500409" y="175777"/>
                </a:lnTo>
                <a:lnTo>
                  <a:pt x="2475506" y="174327"/>
                </a:lnTo>
                <a:lnTo>
                  <a:pt x="2451142" y="173360"/>
                </a:lnTo>
                <a:lnTo>
                  <a:pt x="2427139" y="172715"/>
                </a:lnTo>
                <a:lnTo>
                  <a:pt x="2403376" y="172286"/>
                </a:lnTo>
                <a:lnTo>
                  <a:pt x="2379067" y="171999"/>
                </a:lnTo>
                <a:lnTo>
                  <a:pt x="2354395" y="171808"/>
                </a:lnTo>
                <a:lnTo>
                  <a:pt x="2329480" y="171681"/>
                </a:lnTo>
                <a:lnTo>
                  <a:pt x="2305108" y="170890"/>
                </a:lnTo>
                <a:lnTo>
                  <a:pt x="2281100" y="169658"/>
                </a:lnTo>
                <a:lnTo>
                  <a:pt x="2257333" y="168131"/>
                </a:lnTo>
                <a:lnTo>
                  <a:pt x="2233022" y="167112"/>
                </a:lnTo>
                <a:lnTo>
                  <a:pt x="2208348" y="166434"/>
                </a:lnTo>
                <a:lnTo>
                  <a:pt x="2183432" y="165981"/>
                </a:lnTo>
                <a:lnTo>
                  <a:pt x="2158355" y="164974"/>
                </a:lnTo>
                <a:lnTo>
                  <a:pt x="2133169" y="163597"/>
                </a:lnTo>
                <a:lnTo>
                  <a:pt x="2107913" y="161973"/>
                </a:lnTo>
                <a:lnTo>
                  <a:pt x="2083314" y="160891"/>
                </a:lnTo>
                <a:lnTo>
                  <a:pt x="2059154" y="160169"/>
                </a:lnTo>
                <a:lnTo>
                  <a:pt x="2035285" y="159688"/>
                </a:lnTo>
                <a:lnTo>
                  <a:pt x="2010202" y="158662"/>
                </a:lnTo>
                <a:lnTo>
                  <a:pt x="1984306" y="157272"/>
                </a:lnTo>
                <a:lnTo>
                  <a:pt x="1957871" y="155640"/>
                </a:lnTo>
                <a:lnTo>
                  <a:pt x="1932486" y="153847"/>
                </a:lnTo>
                <a:lnTo>
                  <a:pt x="1907802" y="151945"/>
                </a:lnTo>
                <a:lnTo>
                  <a:pt x="1883584" y="149972"/>
                </a:lnTo>
                <a:lnTo>
                  <a:pt x="1858267" y="148657"/>
                </a:lnTo>
                <a:lnTo>
                  <a:pt x="1832217" y="147780"/>
                </a:lnTo>
                <a:lnTo>
                  <a:pt x="1805678" y="147195"/>
                </a:lnTo>
                <a:lnTo>
                  <a:pt x="1779518" y="146100"/>
                </a:lnTo>
                <a:lnTo>
                  <a:pt x="1753612" y="144664"/>
                </a:lnTo>
                <a:lnTo>
                  <a:pt x="1727874" y="143001"/>
                </a:lnTo>
                <a:lnTo>
                  <a:pt x="1702955" y="141893"/>
                </a:lnTo>
                <a:lnTo>
                  <a:pt x="1678581" y="141154"/>
                </a:lnTo>
                <a:lnTo>
                  <a:pt x="1654570" y="140661"/>
                </a:lnTo>
                <a:lnTo>
                  <a:pt x="1630097" y="139627"/>
                </a:lnTo>
                <a:lnTo>
                  <a:pt x="1605314" y="138232"/>
                </a:lnTo>
                <a:lnTo>
                  <a:pt x="1580326" y="136597"/>
                </a:lnTo>
                <a:lnTo>
                  <a:pt x="1555906" y="134801"/>
                </a:lnTo>
                <a:lnTo>
                  <a:pt x="1531865" y="132898"/>
                </a:lnTo>
                <a:lnTo>
                  <a:pt x="1508076" y="130924"/>
                </a:lnTo>
                <a:lnTo>
                  <a:pt x="1483751" y="128903"/>
                </a:lnTo>
                <a:lnTo>
                  <a:pt x="1459067" y="126849"/>
                </a:lnTo>
                <a:lnTo>
                  <a:pt x="1434145" y="124775"/>
                </a:lnTo>
                <a:lnTo>
                  <a:pt x="1387638" y="122470"/>
                </a:lnTo>
                <a:lnTo>
                  <a:pt x="1342744" y="120740"/>
                </a:lnTo>
                <a:lnTo>
                  <a:pt x="1296921" y="117619"/>
                </a:lnTo>
                <a:lnTo>
                  <a:pt x="1250685" y="113880"/>
                </a:lnTo>
                <a:lnTo>
                  <a:pt x="1204971" y="109867"/>
                </a:lnTo>
                <a:lnTo>
                  <a:pt x="1161135" y="105731"/>
                </a:lnTo>
                <a:lnTo>
                  <a:pt x="1118134" y="101541"/>
                </a:lnTo>
                <a:lnTo>
                  <a:pt x="1075504" y="97327"/>
                </a:lnTo>
                <a:lnTo>
                  <a:pt x="1033038" y="93102"/>
                </a:lnTo>
                <a:lnTo>
                  <a:pt x="990646" y="88873"/>
                </a:lnTo>
                <a:lnTo>
                  <a:pt x="948993" y="85347"/>
                </a:lnTo>
                <a:lnTo>
                  <a:pt x="909313" y="83780"/>
                </a:lnTo>
                <a:lnTo>
                  <a:pt x="872393" y="79320"/>
                </a:lnTo>
                <a:lnTo>
                  <a:pt x="836463" y="73340"/>
                </a:lnTo>
                <a:lnTo>
                  <a:pt x="799328" y="68330"/>
                </a:lnTo>
                <a:lnTo>
                  <a:pt x="763538" y="63752"/>
                </a:lnTo>
                <a:lnTo>
                  <a:pt x="728817" y="59365"/>
                </a:lnTo>
                <a:lnTo>
                  <a:pt x="694570" y="55064"/>
                </a:lnTo>
                <a:lnTo>
                  <a:pt x="660534" y="50800"/>
                </a:lnTo>
                <a:lnTo>
                  <a:pt x="626593" y="46553"/>
                </a:lnTo>
                <a:lnTo>
                  <a:pt x="592693" y="42314"/>
                </a:lnTo>
                <a:lnTo>
                  <a:pt x="558812" y="38078"/>
                </a:lnTo>
                <a:lnTo>
                  <a:pt x="524938" y="33844"/>
                </a:lnTo>
                <a:lnTo>
                  <a:pt x="491069" y="29610"/>
                </a:lnTo>
                <a:lnTo>
                  <a:pt x="443638" y="23259"/>
                </a:lnTo>
                <a:lnTo>
                  <a:pt x="411426" y="19026"/>
                </a:lnTo>
                <a:lnTo>
                  <a:pt x="379000" y="15498"/>
                </a:lnTo>
                <a:lnTo>
                  <a:pt x="332273" y="12807"/>
                </a:lnTo>
                <a:lnTo>
                  <a:pt x="299606" y="9677"/>
                </a:lnTo>
                <a:lnTo>
                  <a:pt x="266273" y="7815"/>
                </a:lnTo>
                <a:lnTo>
                  <a:pt x="233349" y="6988"/>
                </a:lnTo>
                <a:lnTo>
                  <a:pt x="187046" y="7228"/>
                </a:lnTo>
                <a:lnTo>
                  <a:pt x="142047" y="11454"/>
                </a:lnTo>
                <a:lnTo>
                  <a:pt x="97435" y="17174"/>
                </a:lnTo>
                <a:lnTo>
                  <a:pt x="53642" y="24043"/>
                </a:lnTo>
                <a:lnTo>
                  <a:pt x="0" y="3807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SMARTInkShape-1389">
            <a:extLst>
              <a:ext uri="{FF2B5EF4-FFF2-40B4-BE49-F238E27FC236}">
                <a16:creationId xmlns:a16="http://schemas.microsoft.com/office/drawing/2014/main" id="{B18B484B-0851-4D80-8803-BF6B6D7D438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383963" y="6109583"/>
            <a:ext cx="165098" cy="102480"/>
          </a:xfrm>
          <a:custGeom>
            <a:avLst/>
            <a:gdLst/>
            <a:ahLst/>
            <a:cxnLst/>
            <a:rect l="0" t="0" r="0" b="0"/>
            <a:pathLst>
              <a:path w="165098" h="102480">
                <a:moveTo>
                  <a:pt x="107950" y="81667"/>
                </a:moveTo>
                <a:lnTo>
                  <a:pt x="107950" y="81667"/>
                </a:lnTo>
                <a:lnTo>
                  <a:pt x="132364" y="57253"/>
                </a:lnTo>
                <a:lnTo>
                  <a:pt x="136429" y="49817"/>
                </a:lnTo>
                <a:lnTo>
                  <a:pt x="139759" y="36074"/>
                </a:lnTo>
                <a:lnTo>
                  <a:pt x="141151" y="34338"/>
                </a:lnTo>
                <a:lnTo>
                  <a:pt x="148453" y="28182"/>
                </a:lnTo>
                <a:lnTo>
                  <a:pt x="150645" y="24264"/>
                </a:lnTo>
                <a:lnTo>
                  <a:pt x="152326" y="20172"/>
                </a:lnTo>
                <a:lnTo>
                  <a:pt x="156533" y="13901"/>
                </a:lnTo>
                <a:lnTo>
                  <a:pt x="158457" y="6717"/>
                </a:lnTo>
                <a:lnTo>
                  <a:pt x="159260" y="6300"/>
                </a:lnTo>
                <a:lnTo>
                  <a:pt x="165076" y="5470"/>
                </a:lnTo>
                <a:lnTo>
                  <a:pt x="165097" y="0"/>
                </a:lnTo>
                <a:lnTo>
                  <a:pt x="161728" y="2750"/>
                </a:lnTo>
                <a:lnTo>
                  <a:pt x="160073" y="6141"/>
                </a:lnTo>
                <a:lnTo>
                  <a:pt x="158219" y="16139"/>
                </a:lnTo>
                <a:lnTo>
                  <a:pt x="131224" y="62707"/>
                </a:lnTo>
                <a:lnTo>
                  <a:pt x="100855" y="86094"/>
                </a:lnTo>
                <a:lnTo>
                  <a:pt x="54596" y="102479"/>
                </a:lnTo>
                <a:lnTo>
                  <a:pt x="0" y="10071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SMARTInkShape-Group390">
            <a:extLst>
              <a:ext uri="{FF2B5EF4-FFF2-40B4-BE49-F238E27FC236}">
                <a16:creationId xmlns:a16="http://schemas.microsoft.com/office/drawing/2014/main" id="{D0071657-1B61-490B-BF9B-DAE894CD81A8}"/>
              </a:ext>
            </a:extLst>
          </p:cNvPr>
          <p:cNvGrpSpPr/>
          <p:nvPr/>
        </p:nvGrpSpPr>
        <p:grpSpPr>
          <a:xfrm>
            <a:off x="1936053" y="6121400"/>
            <a:ext cx="888111" cy="412751"/>
            <a:chOff x="1936053" y="6121400"/>
            <a:chExt cx="888111" cy="412751"/>
          </a:xfrm>
        </p:grpSpPr>
        <p:sp>
          <p:nvSpPr>
            <p:cNvPr id="185" name="SMARTInkShape-1390">
              <a:extLst>
                <a:ext uri="{FF2B5EF4-FFF2-40B4-BE49-F238E27FC236}">
                  <a16:creationId xmlns:a16="http://schemas.microsoft.com/office/drawing/2014/main" id="{3495BFA1-1EA3-4638-BE15-4558ADB6265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686064" y="6121400"/>
              <a:ext cx="138100" cy="381001"/>
            </a:xfrm>
            <a:custGeom>
              <a:avLst/>
              <a:gdLst/>
              <a:ahLst/>
              <a:cxnLst/>
              <a:rect l="0" t="0" r="0" b="0"/>
              <a:pathLst>
                <a:path w="138100" h="381001">
                  <a:moveTo>
                    <a:pt x="138099" y="0"/>
                  </a:moveTo>
                  <a:lnTo>
                    <a:pt x="138099" y="0"/>
                  </a:lnTo>
                  <a:lnTo>
                    <a:pt x="123595" y="5775"/>
                  </a:lnTo>
                  <a:lnTo>
                    <a:pt x="80826" y="35256"/>
                  </a:lnTo>
                  <a:lnTo>
                    <a:pt x="39576" y="82687"/>
                  </a:lnTo>
                  <a:lnTo>
                    <a:pt x="22601" y="124370"/>
                  </a:lnTo>
                  <a:lnTo>
                    <a:pt x="12625" y="150916"/>
                  </a:lnTo>
                  <a:lnTo>
                    <a:pt x="2933" y="194440"/>
                  </a:lnTo>
                  <a:lnTo>
                    <a:pt x="0" y="237009"/>
                  </a:lnTo>
                  <a:lnTo>
                    <a:pt x="1720" y="275626"/>
                  </a:lnTo>
                  <a:lnTo>
                    <a:pt x="613" y="283234"/>
                  </a:lnTo>
                  <a:lnTo>
                    <a:pt x="3145" y="299214"/>
                  </a:lnTo>
                  <a:lnTo>
                    <a:pt x="19189" y="342410"/>
                  </a:lnTo>
                  <a:lnTo>
                    <a:pt x="34726" y="364832"/>
                  </a:lnTo>
                  <a:lnTo>
                    <a:pt x="61899" y="381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SMARTInkShape-1391">
              <a:extLst>
                <a:ext uri="{FF2B5EF4-FFF2-40B4-BE49-F238E27FC236}">
                  <a16:creationId xmlns:a16="http://schemas.microsoft.com/office/drawing/2014/main" id="{B1F34311-D33A-4F5F-ABEF-68FA1EFE712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2347913" y="6280150"/>
              <a:ext cx="266701" cy="43550"/>
            </a:xfrm>
            <a:custGeom>
              <a:avLst/>
              <a:gdLst/>
              <a:ahLst/>
              <a:cxnLst/>
              <a:rect l="0" t="0" r="0" b="0"/>
              <a:pathLst>
                <a:path w="266701" h="43550">
                  <a:moveTo>
                    <a:pt x="0" y="19050"/>
                  </a:moveTo>
                  <a:lnTo>
                    <a:pt x="0" y="19050"/>
                  </a:lnTo>
                  <a:lnTo>
                    <a:pt x="3370" y="19050"/>
                  </a:lnTo>
                  <a:lnTo>
                    <a:pt x="4363" y="19756"/>
                  </a:lnTo>
                  <a:lnTo>
                    <a:pt x="5026" y="20932"/>
                  </a:lnTo>
                  <a:lnTo>
                    <a:pt x="5467" y="22421"/>
                  </a:lnTo>
                  <a:lnTo>
                    <a:pt x="9459" y="27889"/>
                  </a:lnTo>
                  <a:lnTo>
                    <a:pt x="21852" y="33977"/>
                  </a:lnTo>
                  <a:lnTo>
                    <a:pt x="52846" y="42223"/>
                  </a:lnTo>
                  <a:lnTo>
                    <a:pt x="95484" y="43549"/>
                  </a:lnTo>
                  <a:lnTo>
                    <a:pt x="135776" y="38957"/>
                  </a:lnTo>
                  <a:lnTo>
                    <a:pt x="182922" y="29337"/>
                  </a:lnTo>
                  <a:lnTo>
                    <a:pt x="227609" y="13537"/>
                  </a:lnTo>
                  <a:lnTo>
                    <a:pt x="2667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SMARTInkShape-1392">
              <a:extLst>
                <a:ext uri="{FF2B5EF4-FFF2-40B4-BE49-F238E27FC236}">
                  <a16:creationId xmlns:a16="http://schemas.microsoft.com/office/drawing/2014/main" id="{C1919169-908D-4365-915B-5908B9EA695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347913" y="6149568"/>
              <a:ext cx="215901" cy="346483"/>
            </a:xfrm>
            <a:custGeom>
              <a:avLst/>
              <a:gdLst/>
              <a:ahLst/>
              <a:cxnLst/>
              <a:rect l="0" t="0" r="0" b="0"/>
              <a:pathLst>
                <a:path w="215901" h="346483">
                  <a:moveTo>
                    <a:pt x="0" y="346482"/>
                  </a:moveTo>
                  <a:lnTo>
                    <a:pt x="0" y="346482"/>
                  </a:lnTo>
                  <a:lnTo>
                    <a:pt x="0" y="339740"/>
                  </a:lnTo>
                  <a:lnTo>
                    <a:pt x="1881" y="334549"/>
                  </a:lnTo>
                  <a:lnTo>
                    <a:pt x="3370" y="332176"/>
                  </a:lnTo>
                  <a:lnTo>
                    <a:pt x="5761" y="313161"/>
                  </a:lnTo>
                  <a:lnTo>
                    <a:pt x="10662" y="271425"/>
                  </a:lnTo>
                  <a:lnTo>
                    <a:pt x="16885" y="225877"/>
                  </a:lnTo>
                  <a:lnTo>
                    <a:pt x="22135" y="185343"/>
                  </a:lnTo>
                  <a:lnTo>
                    <a:pt x="26851" y="143246"/>
                  </a:lnTo>
                  <a:lnTo>
                    <a:pt x="38227" y="97505"/>
                  </a:lnTo>
                  <a:lnTo>
                    <a:pt x="46369" y="74920"/>
                  </a:lnTo>
                  <a:lnTo>
                    <a:pt x="53955" y="56704"/>
                  </a:lnTo>
                  <a:lnTo>
                    <a:pt x="61798" y="29863"/>
                  </a:lnTo>
                  <a:lnTo>
                    <a:pt x="68050" y="17292"/>
                  </a:lnTo>
                  <a:lnTo>
                    <a:pt x="69755" y="12498"/>
                  </a:lnTo>
                  <a:lnTo>
                    <a:pt x="75907" y="3971"/>
                  </a:lnTo>
                  <a:lnTo>
                    <a:pt x="76142" y="0"/>
                  </a:lnTo>
                  <a:lnTo>
                    <a:pt x="76192" y="2971"/>
                  </a:lnTo>
                  <a:lnTo>
                    <a:pt x="81268" y="4167"/>
                  </a:lnTo>
                  <a:lnTo>
                    <a:pt x="101614" y="20798"/>
                  </a:lnTo>
                  <a:lnTo>
                    <a:pt x="105839" y="22522"/>
                  </a:lnTo>
                  <a:lnTo>
                    <a:pt x="122897" y="34097"/>
                  </a:lnTo>
                  <a:lnTo>
                    <a:pt x="138114" y="51692"/>
                  </a:lnTo>
                  <a:lnTo>
                    <a:pt x="177372" y="77898"/>
                  </a:lnTo>
                  <a:lnTo>
                    <a:pt x="189552" y="82781"/>
                  </a:lnTo>
                  <a:lnTo>
                    <a:pt x="209430" y="96985"/>
                  </a:lnTo>
                  <a:lnTo>
                    <a:pt x="215900" y="9883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MARTInkShape-1393">
              <a:extLst>
                <a:ext uri="{FF2B5EF4-FFF2-40B4-BE49-F238E27FC236}">
                  <a16:creationId xmlns:a16="http://schemas.microsoft.com/office/drawing/2014/main" id="{1208162A-1361-4433-AC7F-4850CC15FFAC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941513" y="6388100"/>
              <a:ext cx="241301" cy="50505"/>
            </a:xfrm>
            <a:custGeom>
              <a:avLst/>
              <a:gdLst/>
              <a:ahLst/>
              <a:cxnLst/>
              <a:rect l="0" t="0" r="0" b="0"/>
              <a:pathLst>
                <a:path w="241301" h="50505">
                  <a:moveTo>
                    <a:pt x="0" y="0"/>
                  </a:moveTo>
                  <a:lnTo>
                    <a:pt x="0" y="0"/>
                  </a:lnTo>
                  <a:lnTo>
                    <a:pt x="0" y="8839"/>
                  </a:lnTo>
                  <a:lnTo>
                    <a:pt x="1881" y="12865"/>
                  </a:lnTo>
                  <a:lnTo>
                    <a:pt x="11536" y="27669"/>
                  </a:lnTo>
                  <a:lnTo>
                    <a:pt x="30037" y="39958"/>
                  </a:lnTo>
                  <a:lnTo>
                    <a:pt x="56343" y="47427"/>
                  </a:lnTo>
                  <a:lnTo>
                    <a:pt x="95179" y="50504"/>
                  </a:lnTo>
                  <a:lnTo>
                    <a:pt x="138811" y="45307"/>
                  </a:lnTo>
                  <a:lnTo>
                    <a:pt x="178240" y="35774"/>
                  </a:lnTo>
                  <a:lnTo>
                    <a:pt x="221731" y="19403"/>
                  </a:lnTo>
                  <a:lnTo>
                    <a:pt x="24130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SMARTInkShape-1394">
              <a:extLst>
                <a:ext uri="{FF2B5EF4-FFF2-40B4-BE49-F238E27FC236}">
                  <a16:creationId xmlns:a16="http://schemas.microsoft.com/office/drawing/2014/main" id="{93EBA8BF-C40E-4F6C-950B-F835ECD8B2D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947863" y="6216650"/>
              <a:ext cx="228601" cy="31751"/>
            </a:xfrm>
            <a:custGeom>
              <a:avLst/>
              <a:gdLst/>
              <a:ahLst/>
              <a:cxnLst/>
              <a:rect l="0" t="0" r="0" b="0"/>
              <a:pathLst>
                <a:path w="228601" h="31751">
                  <a:moveTo>
                    <a:pt x="0" y="0"/>
                  </a:moveTo>
                  <a:lnTo>
                    <a:pt x="0" y="0"/>
                  </a:lnTo>
                  <a:lnTo>
                    <a:pt x="3370" y="3371"/>
                  </a:lnTo>
                  <a:lnTo>
                    <a:pt x="6907" y="5026"/>
                  </a:lnTo>
                  <a:lnTo>
                    <a:pt x="8838" y="5467"/>
                  </a:lnTo>
                  <a:lnTo>
                    <a:pt x="17712" y="10540"/>
                  </a:lnTo>
                  <a:lnTo>
                    <a:pt x="27669" y="12765"/>
                  </a:lnTo>
                  <a:lnTo>
                    <a:pt x="63827" y="28985"/>
                  </a:lnTo>
                  <a:lnTo>
                    <a:pt x="109800" y="31702"/>
                  </a:lnTo>
                  <a:lnTo>
                    <a:pt x="153752" y="31748"/>
                  </a:lnTo>
                  <a:lnTo>
                    <a:pt x="166990" y="31044"/>
                  </a:lnTo>
                  <a:lnTo>
                    <a:pt x="196836" y="25792"/>
                  </a:lnTo>
                  <a:lnTo>
                    <a:pt x="204605" y="26280"/>
                  </a:lnTo>
                  <a:lnTo>
                    <a:pt x="217222" y="30461"/>
                  </a:lnTo>
                  <a:lnTo>
                    <a:pt x="22860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SMARTInkShape-1395">
              <a:extLst>
                <a:ext uri="{FF2B5EF4-FFF2-40B4-BE49-F238E27FC236}">
                  <a16:creationId xmlns:a16="http://schemas.microsoft.com/office/drawing/2014/main" id="{D76EA311-8409-45BB-A8C1-0D730C68C260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992313" y="6223000"/>
              <a:ext cx="38101" cy="311151"/>
            </a:xfrm>
            <a:custGeom>
              <a:avLst/>
              <a:gdLst/>
              <a:ahLst/>
              <a:cxnLst/>
              <a:rect l="0" t="0" r="0" b="0"/>
              <a:pathLst>
                <a:path w="38101" h="311151">
                  <a:moveTo>
                    <a:pt x="38100" y="0"/>
                  </a:moveTo>
                  <a:lnTo>
                    <a:pt x="38100" y="0"/>
                  </a:lnTo>
                  <a:lnTo>
                    <a:pt x="38100" y="15111"/>
                  </a:lnTo>
                  <a:lnTo>
                    <a:pt x="36218" y="19181"/>
                  </a:lnTo>
                  <a:lnTo>
                    <a:pt x="33735" y="23342"/>
                  </a:lnTo>
                  <a:lnTo>
                    <a:pt x="31632" y="29651"/>
                  </a:lnTo>
                  <a:lnTo>
                    <a:pt x="27560" y="35989"/>
                  </a:lnTo>
                  <a:lnTo>
                    <a:pt x="26360" y="40219"/>
                  </a:lnTo>
                  <a:lnTo>
                    <a:pt x="22053" y="83653"/>
                  </a:lnTo>
                  <a:lnTo>
                    <a:pt x="14861" y="127770"/>
                  </a:lnTo>
                  <a:lnTo>
                    <a:pt x="12184" y="175231"/>
                  </a:lnTo>
                  <a:lnTo>
                    <a:pt x="7257" y="215954"/>
                  </a:lnTo>
                  <a:lnTo>
                    <a:pt x="641" y="261968"/>
                  </a:lnTo>
                  <a:lnTo>
                    <a:pt x="1" y="308825"/>
                  </a:lnTo>
                  <a:lnTo>
                    <a:pt x="0" y="311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SMARTInkShape-1396">
              <a:extLst>
                <a:ext uri="{FF2B5EF4-FFF2-40B4-BE49-F238E27FC236}">
                  <a16:creationId xmlns:a16="http://schemas.microsoft.com/office/drawing/2014/main" id="{DFB8AF52-CFAE-42E7-872B-5942D04F9D76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2224076" y="6280150"/>
              <a:ext cx="177632" cy="206053"/>
            </a:xfrm>
            <a:custGeom>
              <a:avLst/>
              <a:gdLst/>
              <a:ahLst/>
              <a:cxnLst/>
              <a:rect l="0" t="0" r="0" b="0"/>
              <a:pathLst>
                <a:path w="177632" h="206053">
                  <a:moveTo>
                    <a:pt x="47637" y="82550"/>
                  </a:moveTo>
                  <a:lnTo>
                    <a:pt x="47637" y="82550"/>
                  </a:lnTo>
                  <a:lnTo>
                    <a:pt x="38798" y="82550"/>
                  </a:lnTo>
                  <a:lnTo>
                    <a:pt x="34771" y="84432"/>
                  </a:lnTo>
                  <a:lnTo>
                    <a:pt x="30630" y="86914"/>
                  </a:lnTo>
                  <a:lnTo>
                    <a:pt x="23481" y="88639"/>
                  </a:lnTo>
                  <a:lnTo>
                    <a:pt x="17413" y="93213"/>
                  </a:lnTo>
                  <a:lnTo>
                    <a:pt x="13507" y="94344"/>
                  </a:lnTo>
                  <a:lnTo>
                    <a:pt x="12184" y="96057"/>
                  </a:lnTo>
                  <a:lnTo>
                    <a:pt x="6110" y="116154"/>
                  </a:lnTo>
                  <a:lnTo>
                    <a:pt x="7502" y="124884"/>
                  </a:lnTo>
                  <a:lnTo>
                    <a:pt x="0" y="148353"/>
                  </a:lnTo>
                  <a:lnTo>
                    <a:pt x="2634" y="160922"/>
                  </a:lnTo>
                  <a:lnTo>
                    <a:pt x="7964" y="177811"/>
                  </a:lnTo>
                  <a:lnTo>
                    <a:pt x="8488" y="182041"/>
                  </a:lnTo>
                  <a:lnTo>
                    <a:pt x="9543" y="184860"/>
                  </a:lnTo>
                  <a:lnTo>
                    <a:pt x="10952" y="186740"/>
                  </a:lnTo>
                  <a:lnTo>
                    <a:pt x="42284" y="205361"/>
                  </a:lnTo>
                  <a:lnTo>
                    <a:pt x="45479" y="206052"/>
                  </a:lnTo>
                  <a:lnTo>
                    <a:pt x="68985" y="202838"/>
                  </a:lnTo>
                  <a:lnTo>
                    <a:pt x="89994" y="194407"/>
                  </a:lnTo>
                  <a:lnTo>
                    <a:pt x="136537" y="158305"/>
                  </a:lnTo>
                  <a:lnTo>
                    <a:pt x="150099" y="141729"/>
                  </a:lnTo>
                  <a:lnTo>
                    <a:pt x="163943" y="113038"/>
                  </a:lnTo>
                  <a:lnTo>
                    <a:pt x="175024" y="68477"/>
                  </a:lnTo>
                  <a:lnTo>
                    <a:pt x="177631" y="57245"/>
                  </a:lnTo>
                  <a:lnTo>
                    <a:pt x="174795" y="26720"/>
                  </a:lnTo>
                  <a:lnTo>
                    <a:pt x="173331" y="23458"/>
                  </a:lnTo>
                  <a:lnTo>
                    <a:pt x="157347" y="5009"/>
                  </a:lnTo>
                  <a:lnTo>
                    <a:pt x="142887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SMARTInkShape-1397">
              <a:extLst>
                <a:ext uri="{FF2B5EF4-FFF2-40B4-BE49-F238E27FC236}">
                  <a16:creationId xmlns:a16="http://schemas.microsoft.com/office/drawing/2014/main" id="{EC823651-A7CF-410D-BDD0-3473CBF3954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936053" y="6273800"/>
              <a:ext cx="126111" cy="253992"/>
            </a:xfrm>
            <a:custGeom>
              <a:avLst/>
              <a:gdLst/>
              <a:ahLst/>
              <a:cxnLst/>
              <a:rect l="0" t="0" r="0" b="0"/>
              <a:pathLst>
                <a:path w="126111" h="253992">
                  <a:moveTo>
                    <a:pt x="43560" y="0"/>
                  </a:moveTo>
                  <a:lnTo>
                    <a:pt x="43560" y="0"/>
                  </a:lnTo>
                  <a:lnTo>
                    <a:pt x="43560" y="11740"/>
                  </a:lnTo>
                  <a:lnTo>
                    <a:pt x="38533" y="26389"/>
                  </a:lnTo>
                  <a:lnTo>
                    <a:pt x="35444" y="50887"/>
                  </a:lnTo>
                  <a:lnTo>
                    <a:pt x="26236" y="83115"/>
                  </a:lnTo>
                  <a:lnTo>
                    <a:pt x="23326" y="114374"/>
                  </a:lnTo>
                  <a:lnTo>
                    <a:pt x="14502" y="141596"/>
                  </a:lnTo>
                  <a:lnTo>
                    <a:pt x="7020" y="183759"/>
                  </a:lnTo>
                  <a:lnTo>
                    <a:pt x="4815" y="229865"/>
                  </a:lnTo>
                  <a:lnTo>
                    <a:pt x="0" y="245029"/>
                  </a:lnTo>
                  <a:lnTo>
                    <a:pt x="409" y="246608"/>
                  </a:lnTo>
                  <a:lnTo>
                    <a:pt x="2744" y="250244"/>
                  </a:lnTo>
                  <a:lnTo>
                    <a:pt x="6134" y="252331"/>
                  </a:lnTo>
                  <a:lnTo>
                    <a:pt x="10688" y="253671"/>
                  </a:lnTo>
                  <a:lnTo>
                    <a:pt x="36167" y="253991"/>
                  </a:lnTo>
                  <a:lnTo>
                    <a:pt x="42155" y="252115"/>
                  </a:lnTo>
                  <a:lnTo>
                    <a:pt x="66905" y="237699"/>
                  </a:lnTo>
                  <a:lnTo>
                    <a:pt x="80208" y="233611"/>
                  </a:lnTo>
                  <a:lnTo>
                    <a:pt x="82809" y="231941"/>
                  </a:lnTo>
                  <a:lnTo>
                    <a:pt x="108889" y="223220"/>
                  </a:lnTo>
                  <a:lnTo>
                    <a:pt x="12611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SMARTInkShape-Group391">
            <a:extLst>
              <a:ext uri="{FF2B5EF4-FFF2-40B4-BE49-F238E27FC236}">
                <a16:creationId xmlns:a16="http://schemas.microsoft.com/office/drawing/2014/main" id="{521B58D9-ADC3-4889-AC34-9F94B4D32BAF}"/>
              </a:ext>
            </a:extLst>
          </p:cNvPr>
          <p:cNvGrpSpPr/>
          <p:nvPr/>
        </p:nvGrpSpPr>
        <p:grpSpPr>
          <a:xfrm>
            <a:off x="3217863" y="6178550"/>
            <a:ext cx="463551" cy="469901"/>
            <a:chOff x="3217863" y="6178550"/>
            <a:chExt cx="463551" cy="469901"/>
          </a:xfrm>
        </p:grpSpPr>
        <p:sp>
          <p:nvSpPr>
            <p:cNvPr id="194" name="SMARTInkShape-1398">
              <a:extLst>
                <a:ext uri="{FF2B5EF4-FFF2-40B4-BE49-F238E27FC236}">
                  <a16:creationId xmlns:a16="http://schemas.microsoft.com/office/drawing/2014/main" id="{BBB9813A-F90A-4D4B-88E3-EE3832DD719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617913" y="6508750"/>
              <a:ext cx="63501" cy="139701"/>
            </a:xfrm>
            <a:custGeom>
              <a:avLst/>
              <a:gdLst/>
              <a:ahLst/>
              <a:cxnLst/>
              <a:rect l="0" t="0" r="0" b="0"/>
              <a:pathLst>
                <a:path w="63501" h="139701">
                  <a:moveTo>
                    <a:pt x="63500" y="0"/>
                  </a:moveTo>
                  <a:lnTo>
                    <a:pt x="63500" y="0"/>
                  </a:lnTo>
                  <a:lnTo>
                    <a:pt x="60128" y="0"/>
                  </a:lnTo>
                  <a:lnTo>
                    <a:pt x="59135" y="705"/>
                  </a:lnTo>
                  <a:lnTo>
                    <a:pt x="58473" y="1881"/>
                  </a:lnTo>
                  <a:lnTo>
                    <a:pt x="58032" y="3371"/>
                  </a:lnTo>
                  <a:lnTo>
                    <a:pt x="47076" y="22076"/>
                  </a:lnTo>
                  <a:lnTo>
                    <a:pt x="38199" y="56080"/>
                  </a:lnTo>
                  <a:lnTo>
                    <a:pt x="15234" y="100931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SMARTInkShape-1399">
              <a:extLst>
                <a:ext uri="{FF2B5EF4-FFF2-40B4-BE49-F238E27FC236}">
                  <a16:creationId xmlns:a16="http://schemas.microsoft.com/office/drawing/2014/main" id="{98532F57-99C1-49D3-AC7C-A2ED7C4323C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217863" y="6178550"/>
              <a:ext cx="86923" cy="374651"/>
            </a:xfrm>
            <a:custGeom>
              <a:avLst/>
              <a:gdLst/>
              <a:ahLst/>
              <a:cxnLst/>
              <a:rect l="0" t="0" r="0" b="0"/>
              <a:pathLst>
                <a:path w="86923" h="374651">
                  <a:moveTo>
                    <a:pt x="12700" y="0"/>
                  </a:moveTo>
                  <a:lnTo>
                    <a:pt x="12700" y="0"/>
                  </a:lnTo>
                  <a:lnTo>
                    <a:pt x="16070" y="0"/>
                  </a:lnTo>
                  <a:lnTo>
                    <a:pt x="19607" y="3763"/>
                  </a:lnTo>
                  <a:lnTo>
                    <a:pt x="57935" y="50974"/>
                  </a:lnTo>
                  <a:lnTo>
                    <a:pt x="77588" y="95546"/>
                  </a:lnTo>
                  <a:lnTo>
                    <a:pt x="86922" y="135828"/>
                  </a:lnTo>
                  <a:lnTo>
                    <a:pt x="83570" y="182935"/>
                  </a:lnTo>
                  <a:lnTo>
                    <a:pt x="74102" y="227733"/>
                  </a:lnTo>
                  <a:lnTo>
                    <a:pt x="55481" y="274133"/>
                  </a:lnTo>
                  <a:lnTo>
                    <a:pt x="34234" y="311471"/>
                  </a:lnTo>
                  <a:lnTo>
                    <a:pt x="8957" y="357780"/>
                  </a:lnTo>
                  <a:lnTo>
                    <a:pt x="0" y="374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SMARTInkShape-Group392">
            <a:extLst>
              <a:ext uri="{FF2B5EF4-FFF2-40B4-BE49-F238E27FC236}">
                <a16:creationId xmlns:a16="http://schemas.microsoft.com/office/drawing/2014/main" id="{688547DD-2F47-4C28-9278-62991AA6AC8E}"/>
              </a:ext>
            </a:extLst>
          </p:cNvPr>
          <p:cNvGrpSpPr/>
          <p:nvPr/>
        </p:nvGrpSpPr>
        <p:grpSpPr>
          <a:xfrm>
            <a:off x="4183063" y="6172200"/>
            <a:ext cx="1257301" cy="336551"/>
            <a:chOff x="4183063" y="6172200"/>
            <a:chExt cx="1257301" cy="336551"/>
          </a:xfrm>
        </p:grpSpPr>
        <p:sp>
          <p:nvSpPr>
            <p:cNvPr id="197" name="SMARTInkShape-1400">
              <a:extLst>
                <a:ext uri="{FF2B5EF4-FFF2-40B4-BE49-F238E27FC236}">
                  <a16:creationId xmlns:a16="http://schemas.microsoft.com/office/drawing/2014/main" id="{9D5D2406-D878-41D3-A757-710B861646D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332708" y="6172200"/>
              <a:ext cx="107656" cy="260351"/>
            </a:xfrm>
            <a:custGeom>
              <a:avLst/>
              <a:gdLst/>
              <a:ahLst/>
              <a:cxnLst/>
              <a:rect l="0" t="0" r="0" b="0"/>
              <a:pathLst>
                <a:path w="107656" h="260351">
                  <a:moveTo>
                    <a:pt x="107655" y="0"/>
                  </a:moveTo>
                  <a:lnTo>
                    <a:pt x="107655" y="0"/>
                  </a:lnTo>
                  <a:lnTo>
                    <a:pt x="104283" y="3371"/>
                  </a:lnTo>
                  <a:lnTo>
                    <a:pt x="102628" y="6908"/>
                  </a:lnTo>
                  <a:lnTo>
                    <a:pt x="102187" y="8839"/>
                  </a:lnTo>
                  <a:lnTo>
                    <a:pt x="98195" y="14927"/>
                  </a:lnTo>
                  <a:lnTo>
                    <a:pt x="52581" y="61417"/>
                  </a:lnTo>
                  <a:lnTo>
                    <a:pt x="23691" y="101850"/>
                  </a:lnTo>
                  <a:lnTo>
                    <a:pt x="3075" y="146065"/>
                  </a:lnTo>
                  <a:lnTo>
                    <a:pt x="0" y="191059"/>
                  </a:lnTo>
                  <a:lnTo>
                    <a:pt x="449" y="232201"/>
                  </a:lnTo>
                  <a:lnTo>
                    <a:pt x="6055" y="260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SMARTInkShape-1401">
              <a:extLst>
                <a:ext uri="{FF2B5EF4-FFF2-40B4-BE49-F238E27FC236}">
                  <a16:creationId xmlns:a16="http://schemas.microsoft.com/office/drawing/2014/main" id="{47C17A63-5D23-425B-96EF-6F4ECAAB6E6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046664" y="6224287"/>
              <a:ext cx="228582" cy="182864"/>
            </a:xfrm>
            <a:custGeom>
              <a:avLst/>
              <a:gdLst/>
              <a:ahLst/>
              <a:cxnLst/>
              <a:rect l="0" t="0" r="0" b="0"/>
              <a:pathLst>
                <a:path w="228582" h="182864">
                  <a:moveTo>
                    <a:pt x="44449" y="30463"/>
                  </a:moveTo>
                  <a:lnTo>
                    <a:pt x="44449" y="30463"/>
                  </a:lnTo>
                  <a:lnTo>
                    <a:pt x="43743" y="40602"/>
                  </a:lnTo>
                  <a:lnTo>
                    <a:pt x="31307" y="86318"/>
                  </a:lnTo>
                  <a:lnTo>
                    <a:pt x="15503" y="131555"/>
                  </a:lnTo>
                  <a:lnTo>
                    <a:pt x="12119" y="146102"/>
                  </a:lnTo>
                  <a:lnTo>
                    <a:pt x="1873" y="164573"/>
                  </a:lnTo>
                  <a:lnTo>
                    <a:pt x="0" y="176503"/>
                  </a:lnTo>
                  <a:lnTo>
                    <a:pt x="38278" y="133207"/>
                  </a:lnTo>
                  <a:lnTo>
                    <a:pt x="82098" y="91774"/>
                  </a:lnTo>
                  <a:lnTo>
                    <a:pt x="127270" y="51916"/>
                  </a:lnTo>
                  <a:lnTo>
                    <a:pt x="174696" y="16908"/>
                  </a:lnTo>
                  <a:lnTo>
                    <a:pt x="207629" y="644"/>
                  </a:lnTo>
                  <a:lnTo>
                    <a:pt x="210385" y="0"/>
                  </a:lnTo>
                  <a:lnTo>
                    <a:pt x="217211" y="1167"/>
                  </a:lnTo>
                  <a:lnTo>
                    <a:pt x="226349" y="4294"/>
                  </a:lnTo>
                  <a:lnTo>
                    <a:pt x="227099" y="5256"/>
                  </a:lnTo>
                  <a:lnTo>
                    <a:pt x="227932" y="8206"/>
                  </a:lnTo>
                  <a:lnTo>
                    <a:pt x="228581" y="35095"/>
                  </a:lnTo>
                  <a:lnTo>
                    <a:pt x="221851" y="50885"/>
                  </a:lnTo>
                  <a:lnTo>
                    <a:pt x="191667" y="97240"/>
                  </a:lnTo>
                  <a:lnTo>
                    <a:pt x="154491" y="142360"/>
                  </a:lnTo>
                  <a:lnTo>
                    <a:pt x="141808" y="151891"/>
                  </a:lnTo>
                  <a:lnTo>
                    <a:pt x="95530" y="177713"/>
                  </a:lnTo>
                  <a:lnTo>
                    <a:pt x="86201" y="180574"/>
                  </a:lnTo>
                  <a:lnTo>
                    <a:pt x="44449" y="18286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SMARTInkShape-1402">
              <a:extLst>
                <a:ext uri="{FF2B5EF4-FFF2-40B4-BE49-F238E27FC236}">
                  <a16:creationId xmlns:a16="http://schemas.microsoft.com/office/drawing/2014/main" id="{D18DB19D-4E45-41DB-A604-D7CB5F33E85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659313" y="6331324"/>
              <a:ext cx="266701" cy="132977"/>
            </a:xfrm>
            <a:custGeom>
              <a:avLst/>
              <a:gdLst/>
              <a:ahLst/>
              <a:cxnLst/>
              <a:rect l="0" t="0" r="0" b="0"/>
              <a:pathLst>
                <a:path w="266701" h="132977">
                  <a:moveTo>
                    <a:pt x="0" y="132976"/>
                  </a:moveTo>
                  <a:lnTo>
                    <a:pt x="0" y="132976"/>
                  </a:lnTo>
                  <a:lnTo>
                    <a:pt x="6088" y="132976"/>
                  </a:lnTo>
                  <a:lnTo>
                    <a:pt x="11367" y="128612"/>
                  </a:lnTo>
                  <a:lnTo>
                    <a:pt x="15165" y="127509"/>
                  </a:lnTo>
                  <a:lnTo>
                    <a:pt x="16460" y="126509"/>
                  </a:lnTo>
                  <a:lnTo>
                    <a:pt x="17898" y="123516"/>
                  </a:lnTo>
                  <a:lnTo>
                    <a:pt x="18988" y="122436"/>
                  </a:lnTo>
                  <a:lnTo>
                    <a:pt x="27787" y="117190"/>
                  </a:lnTo>
                  <a:lnTo>
                    <a:pt x="33946" y="111522"/>
                  </a:lnTo>
                  <a:lnTo>
                    <a:pt x="36253" y="107448"/>
                  </a:lnTo>
                  <a:lnTo>
                    <a:pt x="41106" y="95713"/>
                  </a:lnTo>
                  <a:lnTo>
                    <a:pt x="52994" y="80319"/>
                  </a:lnTo>
                  <a:lnTo>
                    <a:pt x="63510" y="67629"/>
                  </a:lnTo>
                  <a:lnTo>
                    <a:pt x="93133" y="21448"/>
                  </a:lnTo>
                  <a:lnTo>
                    <a:pt x="98777" y="14637"/>
                  </a:lnTo>
                  <a:lnTo>
                    <a:pt x="100345" y="10296"/>
                  </a:lnTo>
                  <a:lnTo>
                    <a:pt x="104805" y="6014"/>
                  </a:lnTo>
                  <a:lnTo>
                    <a:pt x="110785" y="2465"/>
                  </a:lnTo>
                  <a:lnTo>
                    <a:pt x="118119" y="467"/>
                  </a:lnTo>
                  <a:lnTo>
                    <a:pt x="122582" y="0"/>
                  </a:lnTo>
                  <a:lnTo>
                    <a:pt x="126918" y="1674"/>
                  </a:lnTo>
                  <a:lnTo>
                    <a:pt x="131197" y="4064"/>
                  </a:lnTo>
                  <a:lnTo>
                    <a:pt x="135450" y="5126"/>
                  </a:lnTo>
                  <a:lnTo>
                    <a:pt x="136866" y="6115"/>
                  </a:lnTo>
                  <a:lnTo>
                    <a:pt x="137811" y="7480"/>
                  </a:lnTo>
                  <a:lnTo>
                    <a:pt x="138860" y="11583"/>
                  </a:lnTo>
                  <a:lnTo>
                    <a:pt x="141415" y="25715"/>
                  </a:lnTo>
                  <a:lnTo>
                    <a:pt x="142960" y="29719"/>
                  </a:lnTo>
                  <a:lnTo>
                    <a:pt x="142795" y="39812"/>
                  </a:lnTo>
                  <a:lnTo>
                    <a:pt x="134413" y="76831"/>
                  </a:lnTo>
                  <a:lnTo>
                    <a:pt x="139465" y="109237"/>
                  </a:lnTo>
                  <a:lnTo>
                    <a:pt x="141477" y="113724"/>
                  </a:lnTo>
                  <a:lnTo>
                    <a:pt x="145146" y="118982"/>
                  </a:lnTo>
                  <a:lnTo>
                    <a:pt x="156905" y="125630"/>
                  </a:lnTo>
                  <a:lnTo>
                    <a:pt x="161574" y="126331"/>
                  </a:lnTo>
                  <a:lnTo>
                    <a:pt x="186555" y="115778"/>
                  </a:lnTo>
                  <a:lnTo>
                    <a:pt x="207471" y="105425"/>
                  </a:lnTo>
                  <a:lnTo>
                    <a:pt x="232836" y="78451"/>
                  </a:lnTo>
                  <a:lnTo>
                    <a:pt x="250856" y="51817"/>
                  </a:lnTo>
                  <a:lnTo>
                    <a:pt x="266700" y="3772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SMARTInkShape-1403">
              <a:extLst>
                <a:ext uri="{FF2B5EF4-FFF2-40B4-BE49-F238E27FC236}">
                  <a16:creationId xmlns:a16="http://schemas.microsoft.com/office/drawing/2014/main" id="{652B169D-6DD1-4215-B132-18B6F37BFFF6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367213" y="6356350"/>
              <a:ext cx="107951" cy="25401"/>
            </a:xfrm>
            <a:custGeom>
              <a:avLst/>
              <a:gdLst/>
              <a:ahLst/>
              <a:cxnLst/>
              <a:rect l="0" t="0" r="0" b="0"/>
              <a:pathLst>
                <a:path w="107951" h="254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8838" y="5467"/>
                  </a:lnTo>
                  <a:lnTo>
                    <a:pt x="14926" y="9460"/>
                  </a:lnTo>
                  <a:lnTo>
                    <a:pt x="21199" y="15111"/>
                  </a:lnTo>
                  <a:lnTo>
                    <a:pt x="27296" y="17299"/>
                  </a:lnTo>
                  <a:lnTo>
                    <a:pt x="38661" y="20413"/>
                  </a:lnTo>
                  <a:lnTo>
                    <a:pt x="51773" y="24415"/>
                  </a:lnTo>
                  <a:lnTo>
                    <a:pt x="96605" y="25393"/>
                  </a:lnTo>
                  <a:lnTo>
                    <a:pt x="10795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SMARTInkShape-1404">
              <a:extLst>
                <a:ext uri="{FF2B5EF4-FFF2-40B4-BE49-F238E27FC236}">
                  <a16:creationId xmlns:a16="http://schemas.microsoft.com/office/drawing/2014/main" id="{AA375FED-AB64-4ADD-B15E-4C13370CDFE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183063" y="6311931"/>
              <a:ext cx="292101" cy="196820"/>
            </a:xfrm>
            <a:custGeom>
              <a:avLst/>
              <a:gdLst/>
              <a:ahLst/>
              <a:cxnLst/>
              <a:rect l="0" t="0" r="0" b="0"/>
              <a:pathLst>
                <a:path w="292101" h="196820">
                  <a:moveTo>
                    <a:pt x="0" y="107919"/>
                  </a:moveTo>
                  <a:lnTo>
                    <a:pt x="0" y="107919"/>
                  </a:lnTo>
                  <a:lnTo>
                    <a:pt x="0" y="111290"/>
                  </a:lnTo>
                  <a:lnTo>
                    <a:pt x="705" y="112283"/>
                  </a:lnTo>
                  <a:lnTo>
                    <a:pt x="1881" y="112945"/>
                  </a:lnTo>
                  <a:lnTo>
                    <a:pt x="3371" y="113386"/>
                  </a:lnTo>
                  <a:lnTo>
                    <a:pt x="12865" y="119179"/>
                  </a:lnTo>
                  <a:lnTo>
                    <a:pt x="14926" y="119659"/>
                  </a:lnTo>
                  <a:lnTo>
                    <a:pt x="17006" y="119273"/>
                  </a:lnTo>
                  <a:lnTo>
                    <a:pt x="24010" y="116065"/>
                  </a:lnTo>
                  <a:lnTo>
                    <a:pt x="71137" y="104830"/>
                  </a:lnTo>
                  <a:lnTo>
                    <a:pt x="99224" y="93017"/>
                  </a:lnTo>
                  <a:lnTo>
                    <a:pt x="144192" y="61429"/>
                  </a:lnTo>
                  <a:lnTo>
                    <a:pt x="150633" y="55272"/>
                  </a:lnTo>
                  <a:lnTo>
                    <a:pt x="156554" y="48537"/>
                  </a:lnTo>
                  <a:lnTo>
                    <a:pt x="201014" y="15496"/>
                  </a:lnTo>
                  <a:lnTo>
                    <a:pt x="220921" y="5927"/>
                  </a:lnTo>
                  <a:lnTo>
                    <a:pt x="225893" y="2617"/>
                  </a:lnTo>
                  <a:lnTo>
                    <a:pt x="232658" y="754"/>
                  </a:lnTo>
                  <a:lnTo>
                    <a:pt x="244292" y="0"/>
                  </a:lnTo>
                  <a:lnTo>
                    <a:pt x="258289" y="5439"/>
                  </a:lnTo>
                  <a:lnTo>
                    <a:pt x="263110" y="9429"/>
                  </a:lnTo>
                  <a:lnTo>
                    <a:pt x="275223" y="30061"/>
                  </a:lnTo>
                  <a:lnTo>
                    <a:pt x="284263" y="74471"/>
                  </a:lnTo>
                  <a:lnTo>
                    <a:pt x="285663" y="120009"/>
                  </a:lnTo>
                  <a:lnTo>
                    <a:pt x="285039" y="164328"/>
                  </a:lnTo>
                  <a:lnTo>
                    <a:pt x="282090" y="178333"/>
                  </a:lnTo>
                  <a:lnTo>
                    <a:pt x="285128" y="192103"/>
                  </a:lnTo>
                  <a:lnTo>
                    <a:pt x="286041" y="193675"/>
                  </a:lnTo>
                  <a:lnTo>
                    <a:pt x="287354" y="194723"/>
                  </a:lnTo>
                  <a:lnTo>
                    <a:pt x="292100" y="19681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SMARTInkShape-1405">
            <a:extLst>
              <a:ext uri="{FF2B5EF4-FFF2-40B4-BE49-F238E27FC236}">
                <a16:creationId xmlns:a16="http://schemas.microsoft.com/office/drawing/2014/main" id="{67E46C6F-1610-4C54-9BBC-2E5FCB68F1D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751513" y="6140450"/>
            <a:ext cx="74073" cy="260351"/>
          </a:xfrm>
          <a:custGeom>
            <a:avLst/>
            <a:gdLst/>
            <a:ahLst/>
            <a:cxnLst/>
            <a:rect l="0" t="0" r="0" b="0"/>
            <a:pathLst>
              <a:path w="74073" h="260351">
                <a:moveTo>
                  <a:pt x="44450" y="0"/>
                </a:moveTo>
                <a:lnTo>
                  <a:pt x="44450" y="0"/>
                </a:lnTo>
                <a:lnTo>
                  <a:pt x="69020" y="45770"/>
                </a:lnTo>
                <a:lnTo>
                  <a:pt x="74072" y="67262"/>
                </a:lnTo>
                <a:lnTo>
                  <a:pt x="74038" y="110048"/>
                </a:lnTo>
                <a:lnTo>
                  <a:pt x="69594" y="130049"/>
                </a:lnTo>
                <a:lnTo>
                  <a:pt x="49495" y="175397"/>
                </a:lnTo>
                <a:lnTo>
                  <a:pt x="27600" y="217070"/>
                </a:lnTo>
                <a:lnTo>
                  <a:pt x="0" y="2603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1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8BDA-3EBE-4183-BFA7-3C7993E5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many gates?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15004D-0AB3-4629-99D6-A5223AF47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 fontScale="92500" lnSpcReduction="20000"/>
              </a:bodyPr>
              <a:lstStyle/>
              <a:p>
                <a:pPr marL="456565" indent="-456565"/>
                <a:r>
                  <a:rPr lang="en-US" dirty="0">
                    <a:cs typeface="Calibri"/>
                  </a:rPr>
                  <a:t>How many gates does this construction </a:t>
                </a:r>
                <a:r>
                  <a:rPr lang="en-US">
                    <a:cs typeface="Calibri"/>
                  </a:rPr>
                  <a:t>take?</a:t>
                </a:r>
              </a:p>
              <a:p>
                <a:pPr marL="0" indent="0">
                  <a:buNone/>
                </a:pPr>
                <a:r>
                  <a:rPr lang="en-US">
                    <a:cs typeface="Calibri"/>
                  </a:rPr>
                  <a:t>You can compute any finite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Calibri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>
                    <a:cs typeface="Calibri"/>
                  </a:rPr>
                  <a:t> with a NAND Circuit using no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>
                    <a:cs typeface="Calibri"/>
                  </a:rPr>
                  <a:t> gates</a:t>
                </a:r>
              </a:p>
              <a:p>
                <a:pPr marL="0" indent="0">
                  <a:buNone/>
                </a:pPr>
                <a:endParaRPr lang="en-US">
                  <a:cs typeface="Calibri"/>
                </a:endParaRPr>
              </a:p>
              <a:p>
                <a:pPr marL="0" indent="0">
                  <a:buNone/>
                </a:pPr>
                <a:r>
                  <a:rPr lang="en-US">
                    <a:cs typeface="Calibri"/>
                  </a:rPr>
                  <a:t>Note: This can be improved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>
                    <a:cs typeface="Calibri"/>
                  </a:rPr>
                  <a:t> (theorem 4.16 in TCS)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015004D-0AB3-4629-99D6-A5223AF47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8"/>
                <a:stretch>
                  <a:fillRect l="-1722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A9BFB-4392-41CE-A2FC-D7829AED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grpSp>
        <p:nvGrpSpPr>
          <p:cNvPr id="78" name="SMARTInkShape-Group486">
            <a:extLst>
              <a:ext uri="{FF2B5EF4-FFF2-40B4-BE49-F238E27FC236}">
                <a16:creationId xmlns:a16="http://schemas.microsoft.com/office/drawing/2014/main" id="{B3BB2B6D-C3CF-4656-88E4-DA0776561C07}"/>
              </a:ext>
            </a:extLst>
          </p:cNvPr>
          <p:cNvGrpSpPr/>
          <p:nvPr/>
        </p:nvGrpSpPr>
        <p:grpSpPr>
          <a:xfrm>
            <a:off x="5624513" y="3994851"/>
            <a:ext cx="310419" cy="418400"/>
            <a:chOff x="5624513" y="3994851"/>
            <a:chExt cx="310419" cy="418400"/>
          </a:xfrm>
        </p:grpSpPr>
        <p:sp>
          <p:nvSpPr>
            <p:cNvPr id="76" name="SMARTInkShape-1697">
              <a:extLst>
                <a:ext uri="{FF2B5EF4-FFF2-40B4-BE49-F238E27FC236}">
                  <a16:creationId xmlns:a16="http://schemas.microsoft.com/office/drawing/2014/main" id="{D20E269E-F436-4458-8AF8-1E77F091144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624513" y="4146550"/>
              <a:ext cx="177801" cy="266701"/>
            </a:xfrm>
            <a:custGeom>
              <a:avLst/>
              <a:gdLst/>
              <a:ahLst/>
              <a:cxnLst/>
              <a:rect l="0" t="0" r="0" b="0"/>
              <a:pathLst>
                <a:path w="177801" h="266701">
                  <a:moveTo>
                    <a:pt x="0" y="266700"/>
                  </a:moveTo>
                  <a:lnTo>
                    <a:pt x="0" y="266700"/>
                  </a:lnTo>
                  <a:lnTo>
                    <a:pt x="0" y="257862"/>
                  </a:lnTo>
                  <a:lnTo>
                    <a:pt x="1881" y="253835"/>
                  </a:lnTo>
                  <a:lnTo>
                    <a:pt x="3371" y="251773"/>
                  </a:lnTo>
                  <a:lnTo>
                    <a:pt x="21253" y="205283"/>
                  </a:lnTo>
                  <a:lnTo>
                    <a:pt x="42335" y="158619"/>
                  </a:lnTo>
                  <a:lnTo>
                    <a:pt x="50095" y="143816"/>
                  </a:lnTo>
                  <a:lnTo>
                    <a:pt x="86631" y="98534"/>
                  </a:lnTo>
                  <a:lnTo>
                    <a:pt x="122525" y="52562"/>
                  </a:lnTo>
                  <a:lnTo>
                    <a:pt x="136492" y="38622"/>
                  </a:lnTo>
                  <a:lnTo>
                    <a:pt x="143213" y="30571"/>
                  </a:lnTo>
                  <a:lnTo>
                    <a:pt x="1778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ARTInkShape-1698">
              <a:extLst>
                <a:ext uri="{FF2B5EF4-FFF2-40B4-BE49-F238E27FC236}">
                  <a16:creationId xmlns:a16="http://schemas.microsoft.com/office/drawing/2014/main" id="{8E714BB4-7E34-45C9-B57E-C401D0B34A7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688013" y="3994851"/>
              <a:ext cx="246919" cy="272350"/>
            </a:xfrm>
            <a:custGeom>
              <a:avLst/>
              <a:gdLst/>
              <a:ahLst/>
              <a:cxnLst/>
              <a:rect l="0" t="0" r="0" b="0"/>
              <a:pathLst>
                <a:path w="246919" h="272350">
                  <a:moveTo>
                    <a:pt x="0" y="18349"/>
                  </a:moveTo>
                  <a:lnTo>
                    <a:pt x="0" y="18349"/>
                  </a:lnTo>
                  <a:lnTo>
                    <a:pt x="15110" y="18349"/>
                  </a:lnTo>
                  <a:lnTo>
                    <a:pt x="19180" y="20231"/>
                  </a:lnTo>
                  <a:lnTo>
                    <a:pt x="21253" y="21720"/>
                  </a:lnTo>
                  <a:lnTo>
                    <a:pt x="22635" y="22008"/>
                  </a:lnTo>
                  <a:lnTo>
                    <a:pt x="23557" y="21494"/>
                  </a:lnTo>
                  <a:lnTo>
                    <a:pt x="24171" y="20445"/>
                  </a:lnTo>
                  <a:lnTo>
                    <a:pt x="28616" y="19281"/>
                  </a:lnTo>
                  <a:lnTo>
                    <a:pt x="67548" y="17647"/>
                  </a:lnTo>
                  <a:lnTo>
                    <a:pt x="74733" y="13986"/>
                  </a:lnTo>
                  <a:lnTo>
                    <a:pt x="84780" y="11882"/>
                  </a:lnTo>
                  <a:lnTo>
                    <a:pt x="93245" y="7809"/>
                  </a:lnTo>
                  <a:lnTo>
                    <a:pt x="129174" y="2047"/>
                  </a:lnTo>
                  <a:lnTo>
                    <a:pt x="141833" y="3563"/>
                  </a:lnTo>
                  <a:lnTo>
                    <a:pt x="162985" y="0"/>
                  </a:lnTo>
                  <a:lnTo>
                    <a:pt x="204611" y="6192"/>
                  </a:lnTo>
                  <a:lnTo>
                    <a:pt x="212947" y="10670"/>
                  </a:lnTo>
                  <a:lnTo>
                    <a:pt x="219885" y="15760"/>
                  </a:lnTo>
                  <a:lnTo>
                    <a:pt x="228550" y="19719"/>
                  </a:lnTo>
                  <a:lnTo>
                    <a:pt x="239176" y="28407"/>
                  </a:lnTo>
                  <a:lnTo>
                    <a:pt x="243413" y="29875"/>
                  </a:lnTo>
                  <a:lnTo>
                    <a:pt x="244120" y="30972"/>
                  </a:lnTo>
                  <a:lnTo>
                    <a:pt x="243885" y="32409"/>
                  </a:lnTo>
                  <a:lnTo>
                    <a:pt x="243023" y="34072"/>
                  </a:lnTo>
                  <a:lnTo>
                    <a:pt x="243947" y="39683"/>
                  </a:lnTo>
                  <a:lnTo>
                    <a:pt x="246918" y="51413"/>
                  </a:lnTo>
                  <a:lnTo>
                    <a:pt x="246456" y="53797"/>
                  </a:lnTo>
                  <a:lnTo>
                    <a:pt x="243141" y="61229"/>
                  </a:lnTo>
                  <a:lnTo>
                    <a:pt x="231611" y="107853"/>
                  </a:lnTo>
                  <a:lnTo>
                    <a:pt x="219118" y="138373"/>
                  </a:lnTo>
                  <a:lnTo>
                    <a:pt x="211619" y="183508"/>
                  </a:lnTo>
                  <a:lnTo>
                    <a:pt x="209822" y="209833"/>
                  </a:lnTo>
                  <a:lnTo>
                    <a:pt x="217399" y="254662"/>
                  </a:lnTo>
                  <a:lnTo>
                    <a:pt x="222250" y="2723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SMARTInkShape-1699">
            <a:extLst>
              <a:ext uri="{FF2B5EF4-FFF2-40B4-BE49-F238E27FC236}">
                <a16:creationId xmlns:a16="http://schemas.microsoft.com/office/drawing/2014/main" id="{75251A33-23F8-4D8E-BA51-C1335ADC659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869113" y="1270003"/>
            <a:ext cx="1270001" cy="57148"/>
          </a:xfrm>
          <a:custGeom>
            <a:avLst/>
            <a:gdLst/>
            <a:ahLst/>
            <a:cxnLst/>
            <a:rect l="0" t="0" r="0" b="0"/>
            <a:pathLst>
              <a:path w="1270001" h="57148">
                <a:moveTo>
                  <a:pt x="0" y="57147"/>
                </a:moveTo>
                <a:lnTo>
                  <a:pt x="0" y="57147"/>
                </a:lnTo>
                <a:lnTo>
                  <a:pt x="3371" y="53776"/>
                </a:lnTo>
                <a:lnTo>
                  <a:pt x="8789" y="52121"/>
                </a:lnTo>
                <a:lnTo>
                  <a:pt x="19773" y="49308"/>
                </a:lnTo>
                <a:lnTo>
                  <a:pt x="64075" y="31708"/>
                </a:lnTo>
                <a:lnTo>
                  <a:pt x="105887" y="22395"/>
                </a:lnTo>
                <a:lnTo>
                  <a:pt x="147143" y="10503"/>
                </a:lnTo>
                <a:lnTo>
                  <a:pt x="194128" y="5013"/>
                </a:lnTo>
                <a:lnTo>
                  <a:pt x="229675" y="1483"/>
                </a:lnTo>
                <a:lnTo>
                  <a:pt x="268899" y="437"/>
                </a:lnTo>
                <a:lnTo>
                  <a:pt x="311801" y="128"/>
                </a:lnTo>
                <a:lnTo>
                  <a:pt x="355793" y="36"/>
                </a:lnTo>
                <a:lnTo>
                  <a:pt x="400107" y="9"/>
                </a:lnTo>
                <a:lnTo>
                  <a:pt x="444517" y="0"/>
                </a:lnTo>
                <a:lnTo>
                  <a:pt x="488955" y="1879"/>
                </a:lnTo>
                <a:lnTo>
                  <a:pt x="533401" y="5023"/>
                </a:lnTo>
                <a:lnTo>
                  <a:pt x="577850" y="5955"/>
                </a:lnTo>
                <a:lnTo>
                  <a:pt x="622300" y="6231"/>
                </a:lnTo>
                <a:lnTo>
                  <a:pt x="668631" y="6313"/>
                </a:lnTo>
                <a:lnTo>
                  <a:pt x="716226" y="8218"/>
                </a:lnTo>
                <a:lnTo>
                  <a:pt x="763489" y="11370"/>
                </a:lnTo>
                <a:lnTo>
                  <a:pt x="809478" y="12304"/>
                </a:lnTo>
                <a:lnTo>
                  <a:pt x="853678" y="12581"/>
                </a:lnTo>
                <a:lnTo>
                  <a:pt x="900641" y="14544"/>
                </a:lnTo>
                <a:lnTo>
                  <a:pt x="945836" y="17713"/>
                </a:lnTo>
                <a:lnTo>
                  <a:pt x="990506" y="18652"/>
                </a:lnTo>
                <a:lnTo>
                  <a:pt x="1035022" y="20811"/>
                </a:lnTo>
                <a:lnTo>
                  <a:pt x="1077610" y="24038"/>
                </a:lnTo>
                <a:lnTo>
                  <a:pt x="1117039" y="24995"/>
                </a:lnTo>
                <a:lnTo>
                  <a:pt x="1153652" y="25278"/>
                </a:lnTo>
                <a:lnTo>
                  <a:pt x="1197629" y="25374"/>
                </a:lnTo>
                <a:lnTo>
                  <a:pt x="1243820" y="30862"/>
                </a:lnTo>
                <a:lnTo>
                  <a:pt x="1270000" y="3174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SMARTInkShape-Group488">
            <a:extLst>
              <a:ext uri="{FF2B5EF4-FFF2-40B4-BE49-F238E27FC236}">
                <a16:creationId xmlns:a16="http://schemas.microsoft.com/office/drawing/2014/main" id="{101A6EB3-9D1F-4571-84EB-08A13C71339C}"/>
              </a:ext>
            </a:extLst>
          </p:cNvPr>
          <p:cNvGrpSpPr/>
          <p:nvPr/>
        </p:nvGrpSpPr>
        <p:grpSpPr>
          <a:xfrm>
            <a:off x="8208963" y="2736850"/>
            <a:ext cx="2305051" cy="63501"/>
            <a:chOff x="8208963" y="2736850"/>
            <a:chExt cx="2305051" cy="63501"/>
          </a:xfrm>
        </p:grpSpPr>
        <p:sp>
          <p:nvSpPr>
            <p:cNvPr id="80" name="SMARTInkShape-1700">
              <a:extLst>
                <a:ext uri="{FF2B5EF4-FFF2-40B4-BE49-F238E27FC236}">
                  <a16:creationId xmlns:a16="http://schemas.microsoft.com/office/drawing/2014/main" id="{0037D810-EA99-4BD8-8417-5C341DA88DE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208963" y="2736850"/>
              <a:ext cx="25401" cy="12701"/>
            </a:xfrm>
            <a:custGeom>
              <a:avLst/>
              <a:gdLst/>
              <a:ahLst/>
              <a:cxnLst/>
              <a:rect l="0" t="0" r="0" b="0"/>
              <a:pathLst>
                <a:path w="25401" h="12701">
                  <a:moveTo>
                    <a:pt x="0" y="0"/>
                  </a:moveTo>
                  <a:lnTo>
                    <a:pt x="0" y="0"/>
                  </a:lnTo>
                  <a:lnTo>
                    <a:pt x="6088" y="6089"/>
                  </a:lnTo>
                  <a:lnTo>
                    <a:pt x="11794" y="6327"/>
                  </a:lnTo>
                  <a:lnTo>
                    <a:pt x="17590" y="10709"/>
                  </a:lnTo>
                  <a:lnTo>
                    <a:pt x="2540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ARTInkShape-1701">
              <a:extLst>
                <a:ext uri="{FF2B5EF4-FFF2-40B4-BE49-F238E27FC236}">
                  <a16:creationId xmlns:a16="http://schemas.microsoft.com/office/drawing/2014/main" id="{0A60A4F8-7337-42E6-B696-4EB779717E2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285163" y="2755903"/>
              <a:ext cx="2228851" cy="44448"/>
            </a:xfrm>
            <a:custGeom>
              <a:avLst/>
              <a:gdLst/>
              <a:ahLst/>
              <a:cxnLst/>
              <a:rect l="0" t="0" r="0" b="0"/>
              <a:pathLst>
                <a:path w="2228851" h="44448">
                  <a:moveTo>
                    <a:pt x="0" y="6347"/>
                  </a:moveTo>
                  <a:lnTo>
                    <a:pt x="0" y="6347"/>
                  </a:lnTo>
                  <a:lnTo>
                    <a:pt x="45609" y="6347"/>
                  </a:lnTo>
                  <a:lnTo>
                    <a:pt x="93019" y="6347"/>
                  </a:lnTo>
                  <a:lnTo>
                    <a:pt x="103604" y="7053"/>
                  </a:lnTo>
                  <a:lnTo>
                    <a:pt x="115740" y="11373"/>
                  </a:lnTo>
                  <a:lnTo>
                    <a:pt x="130586" y="13228"/>
                  </a:lnTo>
                  <a:lnTo>
                    <a:pt x="138096" y="17009"/>
                  </a:lnTo>
                  <a:lnTo>
                    <a:pt x="182064" y="24491"/>
                  </a:lnTo>
                  <a:lnTo>
                    <a:pt x="203203" y="27159"/>
                  </a:lnTo>
                  <a:lnTo>
                    <a:pt x="215900" y="30388"/>
                  </a:lnTo>
                  <a:lnTo>
                    <a:pt x="241300" y="33509"/>
                  </a:lnTo>
                  <a:lnTo>
                    <a:pt x="254000" y="36738"/>
                  </a:lnTo>
                  <a:lnTo>
                    <a:pt x="301272" y="38787"/>
                  </a:lnTo>
                  <a:lnTo>
                    <a:pt x="343065" y="44054"/>
                  </a:lnTo>
                  <a:lnTo>
                    <a:pt x="387360" y="44424"/>
                  </a:lnTo>
                  <a:lnTo>
                    <a:pt x="433903" y="44446"/>
                  </a:lnTo>
                  <a:lnTo>
                    <a:pt x="479145" y="44447"/>
                  </a:lnTo>
                  <a:lnTo>
                    <a:pt x="520396" y="44447"/>
                  </a:lnTo>
                  <a:lnTo>
                    <a:pt x="565132" y="44447"/>
                  </a:lnTo>
                  <a:lnTo>
                    <a:pt x="608716" y="44447"/>
                  </a:lnTo>
                  <a:lnTo>
                    <a:pt x="651285" y="44447"/>
                  </a:lnTo>
                  <a:lnTo>
                    <a:pt x="695574" y="44447"/>
                  </a:lnTo>
                  <a:lnTo>
                    <a:pt x="734977" y="42566"/>
                  </a:lnTo>
                  <a:lnTo>
                    <a:pt x="773517" y="38980"/>
                  </a:lnTo>
                  <a:lnTo>
                    <a:pt x="815100" y="37566"/>
                  </a:lnTo>
                  <a:lnTo>
                    <a:pt x="855405" y="33105"/>
                  </a:lnTo>
                  <a:lnTo>
                    <a:pt x="894123" y="32015"/>
                  </a:lnTo>
                  <a:lnTo>
                    <a:pt x="935742" y="31095"/>
                  </a:lnTo>
                  <a:lnTo>
                    <a:pt x="977934" y="24850"/>
                  </a:lnTo>
                  <a:lnTo>
                    <a:pt x="1020240" y="20193"/>
                  </a:lnTo>
                  <a:lnTo>
                    <a:pt x="1062568" y="19274"/>
                  </a:lnTo>
                  <a:lnTo>
                    <a:pt x="1104900" y="19092"/>
                  </a:lnTo>
                  <a:lnTo>
                    <a:pt x="1143862" y="19056"/>
                  </a:lnTo>
                  <a:lnTo>
                    <a:pt x="1184510" y="14685"/>
                  </a:lnTo>
                  <a:lnTo>
                    <a:pt x="1228811" y="13090"/>
                  </a:lnTo>
                  <a:lnTo>
                    <a:pt x="1268527" y="12775"/>
                  </a:lnTo>
                  <a:lnTo>
                    <a:pt x="1310344" y="8348"/>
                  </a:lnTo>
                  <a:lnTo>
                    <a:pt x="1352574" y="6742"/>
                  </a:lnTo>
                  <a:lnTo>
                    <a:pt x="1388070" y="6464"/>
                  </a:lnTo>
                  <a:lnTo>
                    <a:pt x="1426104" y="6382"/>
                  </a:lnTo>
                  <a:lnTo>
                    <a:pt x="1463478" y="6357"/>
                  </a:lnTo>
                  <a:lnTo>
                    <a:pt x="1505832" y="4469"/>
                  </a:lnTo>
                  <a:lnTo>
                    <a:pt x="1547780" y="1322"/>
                  </a:lnTo>
                  <a:lnTo>
                    <a:pt x="1588901" y="390"/>
                  </a:lnTo>
                  <a:lnTo>
                    <a:pt x="1630483" y="113"/>
                  </a:lnTo>
                  <a:lnTo>
                    <a:pt x="1671497" y="31"/>
                  </a:lnTo>
                  <a:lnTo>
                    <a:pt x="1714928" y="7"/>
                  </a:lnTo>
                  <a:lnTo>
                    <a:pt x="1759077" y="0"/>
                  </a:lnTo>
                  <a:lnTo>
                    <a:pt x="1801555" y="1879"/>
                  </a:lnTo>
                  <a:lnTo>
                    <a:pt x="1840953" y="5023"/>
                  </a:lnTo>
                  <a:lnTo>
                    <a:pt x="1881320" y="5955"/>
                  </a:lnTo>
                  <a:lnTo>
                    <a:pt x="1920796" y="6231"/>
                  </a:lnTo>
                  <a:lnTo>
                    <a:pt x="1956717" y="8194"/>
                  </a:lnTo>
                  <a:lnTo>
                    <a:pt x="1994172" y="11363"/>
                  </a:lnTo>
                  <a:lnTo>
                    <a:pt x="2041382" y="15805"/>
                  </a:lnTo>
                  <a:lnTo>
                    <a:pt x="2077348" y="18086"/>
                  </a:lnTo>
                  <a:lnTo>
                    <a:pt x="2122358" y="23927"/>
                  </a:lnTo>
                  <a:lnTo>
                    <a:pt x="2165219" y="29993"/>
                  </a:lnTo>
                  <a:lnTo>
                    <a:pt x="2207658" y="34772"/>
                  </a:lnTo>
                  <a:lnTo>
                    <a:pt x="2228850" y="3809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SMARTInkShape-1702">
            <a:extLst>
              <a:ext uri="{FF2B5EF4-FFF2-40B4-BE49-F238E27FC236}">
                <a16:creationId xmlns:a16="http://schemas.microsoft.com/office/drawing/2014/main" id="{676D4440-4646-4C85-B460-EC5D219508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85812" y="3099465"/>
            <a:ext cx="1263652" cy="107286"/>
          </a:xfrm>
          <a:custGeom>
            <a:avLst/>
            <a:gdLst/>
            <a:ahLst/>
            <a:cxnLst/>
            <a:rect l="0" t="0" r="0" b="0"/>
            <a:pathLst>
              <a:path w="1263652" h="107286">
                <a:moveTo>
                  <a:pt x="0" y="88235"/>
                </a:moveTo>
                <a:lnTo>
                  <a:pt x="0" y="88235"/>
                </a:lnTo>
                <a:lnTo>
                  <a:pt x="5468" y="93702"/>
                </a:lnTo>
                <a:lnTo>
                  <a:pt x="6089" y="97695"/>
                </a:lnTo>
                <a:lnTo>
                  <a:pt x="6882" y="98775"/>
                </a:lnTo>
                <a:lnTo>
                  <a:pt x="9644" y="99975"/>
                </a:lnTo>
                <a:lnTo>
                  <a:pt x="15166" y="100651"/>
                </a:lnTo>
                <a:lnTo>
                  <a:pt x="16461" y="101451"/>
                </a:lnTo>
                <a:lnTo>
                  <a:pt x="17324" y="102690"/>
                </a:lnTo>
                <a:lnTo>
                  <a:pt x="17899" y="104222"/>
                </a:lnTo>
                <a:lnTo>
                  <a:pt x="19694" y="105243"/>
                </a:lnTo>
                <a:lnTo>
                  <a:pt x="33255" y="107016"/>
                </a:lnTo>
                <a:lnTo>
                  <a:pt x="78510" y="107284"/>
                </a:lnTo>
                <a:lnTo>
                  <a:pt x="124886" y="107285"/>
                </a:lnTo>
                <a:lnTo>
                  <a:pt x="172443" y="107285"/>
                </a:lnTo>
                <a:lnTo>
                  <a:pt x="217263" y="107285"/>
                </a:lnTo>
                <a:lnTo>
                  <a:pt x="259146" y="107285"/>
                </a:lnTo>
                <a:lnTo>
                  <a:pt x="303371" y="104141"/>
                </a:lnTo>
                <a:lnTo>
                  <a:pt x="317571" y="105182"/>
                </a:lnTo>
                <a:lnTo>
                  <a:pt x="358005" y="101634"/>
                </a:lnTo>
                <a:lnTo>
                  <a:pt x="400088" y="101027"/>
                </a:lnTo>
                <a:lnTo>
                  <a:pt x="443800" y="100242"/>
                </a:lnTo>
                <a:lnTo>
                  <a:pt x="488185" y="94030"/>
                </a:lnTo>
                <a:lnTo>
                  <a:pt x="531133" y="89380"/>
                </a:lnTo>
                <a:lnTo>
                  <a:pt x="578657" y="79028"/>
                </a:lnTo>
                <a:lnTo>
                  <a:pt x="616895" y="71004"/>
                </a:lnTo>
                <a:lnTo>
                  <a:pt x="658485" y="60709"/>
                </a:lnTo>
                <a:lnTo>
                  <a:pt x="698638" y="52876"/>
                </a:lnTo>
                <a:lnTo>
                  <a:pt x="741502" y="45381"/>
                </a:lnTo>
                <a:lnTo>
                  <a:pt x="785482" y="35948"/>
                </a:lnTo>
                <a:lnTo>
                  <a:pt x="829792" y="31115"/>
                </a:lnTo>
                <a:lnTo>
                  <a:pt x="874201" y="22078"/>
                </a:lnTo>
                <a:lnTo>
                  <a:pt x="917933" y="14619"/>
                </a:lnTo>
                <a:lnTo>
                  <a:pt x="958721" y="8646"/>
                </a:lnTo>
                <a:lnTo>
                  <a:pt x="1001067" y="5857"/>
                </a:lnTo>
                <a:lnTo>
                  <a:pt x="1040739" y="1581"/>
                </a:lnTo>
                <a:lnTo>
                  <a:pt x="1078599" y="0"/>
                </a:lnTo>
                <a:lnTo>
                  <a:pt x="1125236" y="1348"/>
                </a:lnTo>
                <a:lnTo>
                  <a:pt x="1162431" y="4400"/>
                </a:lnTo>
                <a:lnTo>
                  <a:pt x="1209555" y="8802"/>
                </a:lnTo>
                <a:lnTo>
                  <a:pt x="1263651" y="1203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SMARTInkShape-Group490">
            <a:extLst>
              <a:ext uri="{FF2B5EF4-FFF2-40B4-BE49-F238E27FC236}">
                <a16:creationId xmlns:a16="http://schemas.microsoft.com/office/drawing/2014/main" id="{9AA40405-3FB4-4FB6-B468-4666A802E500}"/>
              </a:ext>
            </a:extLst>
          </p:cNvPr>
          <p:cNvGrpSpPr/>
          <p:nvPr/>
        </p:nvGrpSpPr>
        <p:grpSpPr>
          <a:xfrm>
            <a:off x="5292156" y="3441957"/>
            <a:ext cx="364108" cy="285494"/>
            <a:chOff x="5292156" y="3441957"/>
            <a:chExt cx="364108" cy="285494"/>
          </a:xfrm>
        </p:grpSpPr>
        <p:sp>
          <p:nvSpPr>
            <p:cNvPr id="84" name="SMARTInkShape-1703">
              <a:extLst>
                <a:ext uri="{FF2B5EF4-FFF2-40B4-BE49-F238E27FC236}">
                  <a16:creationId xmlns:a16="http://schemas.microsoft.com/office/drawing/2014/main" id="{4842AE7D-7494-4CD8-84D6-40FEADF922B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292156" y="3441957"/>
              <a:ext cx="129158" cy="285494"/>
            </a:xfrm>
            <a:custGeom>
              <a:avLst/>
              <a:gdLst/>
              <a:ahLst/>
              <a:cxnLst/>
              <a:rect l="0" t="0" r="0" b="0"/>
              <a:pathLst>
                <a:path w="129158" h="285494">
                  <a:moveTo>
                    <a:pt x="122807" y="6093"/>
                  </a:moveTo>
                  <a:lnTo>
                    <a:pt x="122807" y="6093"/>
                  </a:lnTo>
                  <a:lnTo>
                    <a:pt x="119435" y="2722"/>
                  </a:lnTo>
                  <a:lnTo>
                    <a:pt x="117031" y="2435"/>
                  </a:lnTo>
                  <a:lnTo>
                    <a:pt x="100986" y="5909"/>
                  </a:lnTo>
                  <a:lnTo>
                    <a:pt x="97116" y="4130"/>
                  </a:lnTo>
                  <a:lnTo>
                    <a:pt x="93044" y="1693"/>
                  </a:lnTo>
                  <a:lnTo>
                    <a:pt x="85944" y="0"/>
                  </a:lnTo>
                  <a:lnTo>
                    <a:pt x="77962" y="4803"/>
                  </a:lnTo>
                  <a:lnTo>
                    <a:pt x="75977" y="5233"/>
                  </a:lnTo>
                  <a:lnTo>
                    <a:pt x="71890" y="9474"/>
                  </a:lnTo>
                  <a:lnTo>
                    <a:pt x="67016" y="15357"/>
                  </a:lnTo>
                  <a:lnTo>
                    <a:pt x="52389" y="28645"/>
                  </a:lnTo>
                  <a:lnTo>
                    <a:pt x="41970" y="45231"/>
                  </a:lnTo>
                  <a:lnTo>
                    <a:pt x="20073" y="92075"/>
                  </a:lnTo>
                  <a:lnTo>
                    <a:pt x="1009" y="138304"/>
                  </a:lnTo>
                  <a:lnTo>
                    <a:pt x="0" y="153518"/>
                  </a:lnTo>
                  <a:lnTo>
                    <a:pt x="5401" y="197184"/>
                  </a:lnTo>
                  <a:lnTo>
                    <a:pt x="17072" y="225907"/>
                  </a:lnTo>
                  <a:lnTo>
                    <a:pt x="23132" y="232669"/>
                  </a:lnTo>
                  <a:lnTo>
                    <a:pt x="29823" y="238733"/>
                  </a:lnTo>
                  <a:lnTo>
                    <a:pt x="38968" y="249374"/>
                  </a:lnTo>
                  <a:lnTo>
                    <a:pt x="84721" y="274276"/>
                  </a:lnTo>
                  <a:lnTo>
                    <a:pt x="129157" y="2854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MARTInkShape-1704">
              <a:extLst>
                <a:ext uri="{FF2B5EF4-FFF2-40B4-BE49-F238E27FC236}">
                  <a16:creationId xmlns:a16="http://schemas.microsoft.com/office/drawing/2014/main" id="{4A9DF0BD-8B66-49C7-B45C-A0B4CEC3A0F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618163" y="363855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ARTInkShape-1705">
              <a:extLst>
                <a:ext uri="{FF2B5EF4-FFF2-40B4-BE49-F238E27FC236}">
                  <a16:creationId xmlns:a16="http://schemas.microsoft.com/office/drawing/2014/main" id="{CB575856-5362-4FED-840D-4B90969C811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618165" y="3632200"/>
              <a:ext cx="38099" cy="29059"/>
            </a:xfrm>
            <a:custGeom>
              <a:avLst/>
              <a:gdLst/>
              <a:ahLst/>
              <a:cxnLst/>
              <a:rect l="0" t="0" r="0" b="0"/>
              <a:pathLst>
                <a:path w="38099" h="29059">
                  <a:moveTo>
                    <a:pt x="19048" y="0"/>
                  </a:moveTo>
                  <a:lnTo>
                    <a:pt x="19048" y="0"/>
                  </a:lnTo>
                  <a:lnTo>
                    <a:pt x="9588" y="9460"/>
                  </a:lnTo>
                  <a:lnTo>
                    <a:pt x="7788" y="13141"/>
                  </a:lnTo>
                  <a:lnTo>
                    <a:pt x="7308" y="15111"/>
                  </a:lnTo>
                  <a:lnTo>
                    <a:pt x="6282" y="16424"/>
                  </a:lnTo>
                  <a:lnTo>
                    <a:pt x="3261" y="17883"/>
                  </a:lnTo>
                  <a:lnTo>
                    <a:pt x="2173" y="18978"/>
                  </a:lnTo>
                  <a:lnTo>
                    <a:pt x="0" y="25393"/>
                  </a:lnTo>
                  <a:lnTo>
                    <a:pt x="3369" y="25398"/>
                  </a:lnTo>
                  <a:lnTo>
                    <a:pt x="6905" y="27281"/>
                  </a:lnTo>
                  <a:lnTo>
                    <a:pt x="8836" y="28770"/>
                  </a:lnTo>
                  <a:lnTo>
                    <a:pt x="10123" y="29058"/>
                  </a:lnTo>
                  <a:lnTo>
                    <a:pt x="10981" y="28544"/>
                  </a:lnTo>
                  <a:lnTo>
                    <a:pt x="11553" y="27496"/>
                  </a:lnTo>
                  <a:lnTo>
                    <a:pt x="12640" y="26798"/>
                  </a:lnTo>
                  <a:lnTo>
                    <a:pt x="17541" y="25814"/>
                  </a:lnTo>
                  <a:lnTo>
                    <a:pt x="21435" y="25584"/>
                  </a:lnTo>
                  <a:lnTo>
                    <a:pt x="25518" y="23600"/>
                  </a:lnTo>
                  <a:lnTo>
                    <a:pt x="29684" y="21072"/>
                  </a:lnTo>
                  <a:lnTo>
                    <a:pt x="38098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SMARTInkShape-Group491">
            <a:extLst>
              <a:ext uri="{FF2B5EF4-FFF2-40B4-BE49-F238E27FC236}">
                <a16:creationId xmlns:a16="http://schemas.microsoft.com/office/drawing/2014/main" id="{686E951F-1D21-488B-9CD1-0B5D86A67F82}"/>
              </a:ext>
            </a:extLst>
          </p:cNvPr>
          <p:cNvGrpSpPr/>
          <p:nvPr/>
        </p:nvGrpSpPr>
        <p:grpSpPr>
          <a:xfrm>
            <a:off x="5853113" y="3295850"/>
            <a:ext cx="1263599" cy="526851"/>
            <a:chOff x="5853113" y="3295850"/>
            <a:chExt cx="1263599" cy="526851"/>
          </a:xfrm>
        </p:grpSpPr>
        <p:sp>
          <p:nvSpPr>
            <p:cNvPr id="88" name="SMARTInkShape-1706">
              <a:extLst>
                <a:ext uri="{FF2B5EF4-FFF2-40B4-BE49-F238E27FC236}">
                  <a16:creationId xmlns:a16="http://schemas.microsoft.com/office/drawing/2014/main" id="{19F8B57D-52B3-4A86-B9A4-0283C71AEA1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812255" y="3295850"/>
              <a:ext cx="304457" cy="247451"/>
            </a:xfrm>
            <a:custGeom>
              <a:avLst/>
              <a:gdLst/>
              <a:ahLst/>
              <a:cxnLst/>
              <a:rect l="0" t="0" r="0" b="0"/>
              <a:pathLst>
                <a:path w="304457" h="247451">
                  <a:moveTo>
                    <a:pt x="44158" y="6150"/>
                  </a:moveTo>
                  <a:lnTo>
                    <a:pt x="44158" y="6150"/>
                  </a:lnTo>
                  <a:lnTo>
                    <a:pt x="40786" y="9521"/>
                  </a:lnTo>
                  <a:lnTo>
                    <a:pt x="40499" y="10514"/>
                  </a:lnTo>
                  <a:lnTo>
                    <a:pt x="41013" y="11176"/>
                  </a:lnTo>
                  <a:lnTo>
                    <a:pt x="42062" y="11617"/>
                  </a:lnTo>
                  <a:lnTo>
                    <a:pt x="42055" y="13323"/>
                  </a:lnTo>
                  <a:lnTo>
                    <a:pt x="38674" y="21759"/>
                  </a:lnTo>
                  <a:lnTo>
                    <a:pt x="33909" y="29747"/>
                  </a:lnTo>
                  <a:lnTo>
                    <a:pt x="19930" y="73911"/>
                  </a:lnTo>
                  <a:lnTo>
                    <a:pt x="13920" y="90117"/>
                  </a:lnTo>
                  <a:lnTo>
                    <a:pt x="7819" y="100844"/>
                  </a:lnTo>
                  <a:lnTo>
                    <a:pt x="6135" y="105386"/>
                  </a:lnTo>
                  <a:lnTo>
                    <a:pt x="1925" y="112616"/>
                  </a:lnTo>
                  <a:lnTo>
                    <a:pt x="0" y="124653"/>
                  </a:lnTo>
                  <a:lnTo>
                    <a:pt x="607" y="125369"/>
                  </a:lnTo>
                  <a:lnTo>
                    <a:pt x="3165" y="126164"/>
                  </a:lnTo>
                  <a:lnTo>
                    <a:pt x="4129" y="127082"/>
                  </a:lnTo>
                  <a:lnTo>
                    <a:pt x="5803" y="132212"/>
                  </a:lnTo>
                  <a:lnTo>
                    <a:pt x="7826" y="132733"/>
                  </a:lnTo>
                  <a:lnTo>
                    <a:pt x="18244" y="133068"/>
                  </a:lnTo>
                  <a:lnTo>
                    <a:pt x="25820" y="129351"/>
                  </a:lnTo>
                  <a:lnTo>
                    <a:pt x="70133" y="95883"/>
                  </a:lnTo>
                  <a:lnTo>
                    <a:pt x="117412" y="59998"/>
                  </a:lnTo>
                  <a:lnTo>
                    <a:pt x="161570" y="28281"/>
                  </a:lnTo>
                  <a:lnTo>
                    <a:pt x="205994" y="7469"/>
                  </a:lnTo>
                  <a:lnTo>
                    <a:pt x="223970" y="2072"/>
                  </a:lnTo>
                  <a:lnTo>
                    <a:pt x="256863" y="0"/>
                  </a:lnTo>
                  <a:lnTo>
                    <a:pt x="270321" y="3230"/>
                  </a:lnTo>
                  <a:lnTo>
                    <a:pt x="283246" y="8656"/>
                  </a:lnTo>
                  <a:lnTo>
                    <a:pt x="286100" y="11349"/>
                  </a:lnTo>
                  <a:lnTo>
                    <a:pt x="300034" y="39712"/>
                  </a:lnTo>
                  <a:lnTo>
                    <a:pt x="304115" y="86928"/>
                  </a:lnTo>
                  <a:lnTo>
                    <a:pt x="304456" y="132333"/>
                  </a:lnTo>
                  <a:lnTo>
                    <a:pt x="295064" y="173623"/>
                  </a:lnTo>
                  <a:lnTo>
                    <a:pt x="285683" y="215751"/>
                  </a:lnTo>
                  <a:lnTo>
                    <a:pt x="279108" y="247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MARTInkShape-1707">
              <a:extLst>
                <a:ext uri="{FF2B5EF4-FFF2-40B4-BE49-F238E27FC236}">
                  <a16:creationId xmlns:a16="http://schemas.microsoft.com/office/drawing/2014/main" id="{6E32C707-3581-4273-9DC4-D0A9A0856E9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539209" y="3524328"/>
              <a:ext cx="221955" cy="298373"/>
            </a:xfrm>
            <a:custGeom>
              <a:avLst/>
              <a:gdLst/>
              <a:ahLst/>
              <a:cxnLst/>
              <a:rect l="0" t="0" r="0" b="0"/>
              <a:pathLst>
                <a:path w="221955" h="298373">
                  <a:moveTo>
                    <a:pt x="63204" y="6272"/>
                  </a:moveTo>
                  <a:lnTo>
                    <a:pt x="63204" y="6272"/>
                  </a:lnTo>
                  <a:lnTo>
                    <a:pt x="72042" y="6272"/>
                  </a:lnTo>
                  <a:lnTo>
                    <a:pt x="76069" y="4391"/>
                  </a:lnTo>
                  <a:lnTo>
                    <a:pt x="80210" y="1908"/>
                  </a:lnTo>
                  <a:lnTo>
                    <a:pt x="87214" y="510"/>
                  </a:lnTo>
                  <a:lnTo>
                    <a:pt x="102541" y="0"/>
                  </a:lnTo>
                  <a:lnTo>
                    <a:pt x="147357" y="6926"/>
                  </a:lnTo>
                  <a:lnTo>
                    <a:pt x="155558" y="11326"/>
                  </a:lnTo>
                  <a:lnTo>
                    <a:pt x="162456" y="17804"/>
                  </a:lnTo>
                  <a:lnTo>
                    <a:pt x="168263" y="27641"/>
                  </a:lnTo>
                  <a:lnTo>
                    <a:pt x="176011" y="53049"/>
                  </a:lnTo>
                  <a:lnTo>
                    <a:pt x="176135" y="63751"/>
                  </a:lnTo>
                  <a:lnTo>
                    <a:pt x="170272" y="91487"/>
                  </a:lnTo>
                  <a:lnTo>
                    <a:pt x="150480" y="133428"/>
                  </a:lnTo>
                  <a:lnTo>
                    <a:pt x="124680" y="166360"/>
                  </a:lnTo>
                  <a:lnTo>
                    <a:pt x="82366" y="201503"/>
                  </a:lnTo>
                  <a:lnTo>
                    <a:pt x="49097" y="219287"/>
                  </a:lnTo>
                  <a:lnTo>
                    <a:pt x="36059" y="221792"/>
                  </a:lnTo>
                  <a:lnTo>
                    <a:pt x="15130" y="215683"/>
                  </a:lnTo>
                  <a:lnTo>
                    <a:pt x="6238" y="209405"/>
                  </a:lnTo>
                  <a:lnTo>
                    <a:pt x="3078" y="206385"/>
                  </a:lnTo>
                  <a:lnTo>
                    <a:pt x="1203" y="202691"/>
                  </a:lnTo>
                  <a:lnTo>
                    <a:pt x="0" y="197941"/>
                  </a:lnTo>
                  <a:lnTo>
                    <a:pt x="3162" y="193747"/>
                  </a:lnTo>
                  <a:lnTo>
                    <a:pt x="8568" y="188036"/>
                  </a:lnTo>
                  <a:lnTo>
                    <a:pt x="12580" y="185834"/>
                  </a:lnTo>
                  <a:lnTo>
                    <a:pt x="16716" y="184150"/>
                  </a:lnTo>
                  <a:lnTo>
                    <a:pt x="23010" y="179940"/>
                  </a:lnTo>
                  <a:lnTo>
                    <a:pt x="27231" y="178708"/>
                  </a:lnTo>
                  <a:lnTo>
                    <a:pt x="45122" y="178622"/>
                  </a:lnTo>
                  <a:lnTo>
                    <a:pt x="67285" y="186586"/>
                  </a:lnTo>
                  <a:lnTo>
                    <a:pt x="109650" y="214503"/>
                  </a:lnTo>
                  <a:lnTo>
                    <a:pt x="119830" y="220174"/>
                  </a:lnTo>
                  <a:lnTo>
                    <a:pt x="166957" y="264392"/>
                  </a:lnTo>
                  <a:lnTo>
                    <a:pt x="195321" y="287495"/>
                  </a:lnTo>
                  <a:lnTo>
                    <a:pt x="221954" y="2983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MARTInkShape-1708">
              <a:extLst>
                <a:ext uri="{FF2B5EF4-FFF2-40B4-BE49-F238E27FC236}">
                  <a16:creationId xmlns:a16="http://schemas.microsoft.com/office/drawing/2014/main" id="{8CEDD0F8-99B5-4CA1-BAF1-006AE935C62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430963" y="3594108"/>
              <a:ext cx="44450" cy="50793"/>
            </a:xfrm>
            <a:custGeom>
              <a:avLst/>
              <a:gdLst/>
              <a:ahLst/>
              <a:cxnLst/>
              <a:rect l="0" t="0" r="0" b="0"/>
              <a:pathLst>
                <a:path w="44450" h="50793">
                  <a:moveTo>
                    <a:pt x="19050" y="25392"/>
                  </a:moveTo>
                  <a:lnTo>
                    <a:pt x="19050" y="25392"/>
                  </a:lnTo>
                  <a:lnTo>
                    <a:pt x="13582" y="25392"/>
                  </a:lnTo>
                  <a:lnTo>
                    <a:pt x="13288" y="26098"/>
                  </a:lnTo>
                  <a:lnTo>
                    <a:pt x="12961" y="28763"/>
                  </a:lnTo>
                  <a:lnTo>
                    <a:pt x="12168" y="29756"/>
                  </a:lnTo>
                  <a:lnTo>
                    <a:pt x="7255" y="31481"/>
                  </a:lnTo>
                  <a:lnTo>
                    <a:pt x="6752" y="33507"/>
                  </a:lnTo>
                  <a:lnTo>
                    <a:pt x="6429" y="37187"/>
                  </a:lnTo>
                  <a:lnTo>
                    <a:pt x="5697" y="37489"/>
                  </a:lnTo>
                  <a:lnTo>
                    <a:pt x="0" y="38092"/>
                  </a:lnTo>
                  <a:lnTo>
                    <a:pt x="10125" y="27261"/>
                  </a:lnTo>
                  <a:lnTo>
                    <a:pt x="11555" y="23165"/>
                  </a:lnTo>
                  <a:lnTo>
                    <a:pt x="13348" y="21791"/>
                  </a:lnTo>
                  <a:lnTo>
                    <a:pt x="24482" y="17704"/>
                  </a:lnTo>
                  <a:lnTo>
                    <a:pt x="44442" y="0"/>
                  </a:lnTo>
                  <a:lnTo>
                    <a:pt x="44449" y="8831"/>
                  </a:lnTo>
                  <a:lnTo>
                    <a:pt x="42568" y="12857"/>
                  </a:lnTo>
                  <a:lnTo>
                    <a:pt x="41078" y="14919"/>
                  </a:lnTo>
                  <a:lnTo>
                    <a:pt x="32390" y="42153"/>
                  </a:lnTo>
                  <a:lnTo>
                    <a:pt x="31750" y="5079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ARTInkShape-1709">
              <a:extLst>
                <a:ext uri="{FF2B5EF4-FFF2-40B4-BE49-F238E27FC236}">
                  <a16:creationId xmlns:a16="http://schemas.microsoft.com/office/drawing/2014/main" id="{D09C4888-5DBB-4425-999F-BC0A756C82A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853113" y="3527143"/>
              <a:ext cx="374299" cy="200308"/>
            </a:xfrm>
            <a:custGeom>
              <a:avLst/>
              <a:gdLst/>
              <a:ahLst/>
              <a:cxnLst/>
              <a:rect l="0" t="0" r="0" b="0"/>
              <a:pathLst>
                <a:path w="374299" h="200308">
                  <a:moveTo>
                    <a:pt x="50800" y="22507"/>
                  </a:moveTo>
                  <a:lnTo>
                    <a:pt x="50800" y="22507"/>
                  </a:lnTo>
                  <a:lnTo>
                    <a:pt x="47428" y="25878"/>
                  </a:lnTo>
                  <a:lnTo>
                    <a:pt x="45773" y="29415"/>
                  </a:lnTo>
                  <a:lnTo>
                    <a:pt x="45332" y="31346"/>
                  </a:lnTo>
                  <a:lnTo>
                    <a:pt x="34376" y="50882"/>
                  </a:lnTo>
                  <a:lnTo>
                    <a:pt x="18930" y="97398"/>
                  </a:lnTo>
                  <a:lnTo>
                    <a:pt x="293" y="141868"/>
                  </a:lnTo>
                  <a:lnTo>
                    <a:pt x="0" y="149507"/>
                  </a:lnTo>
                  <a:lnTo>
                    <a:pt x="12865" y="134761"/>
                  </a:lnTo>
                  <a:lnTo>
                    <a:pt x="40349" y="90631"/>
                  </a:lnTo>
                  <a:lnTo>
                    <a:pt x="80520" y="43678"/>
                  </a:lnTo>
                  <a:lnTo>
                    <a:pt x="94703" y="27534"/>
                  </a:lnTo>
                  <a:lnTo>
                    <a:pt x="99946" y="20508"/>
                  </a:lnTo>
                  <a:lnTo>
                    <a:pt x="110125" y="13291"/>
                  </a:lnTo>
                  <a:lnTo>
                    <a:pt x="139272" y="2028"/>
                  </a:lnTo>
                  <a:lnTo>
                    <a:pt x="141531" y="388"/>
                  </a:lnTo>
                  <a:lnTo>
                    <a:pt x="143037" y="0"/>
                  </a:lnTo>
                  <a:lnTo>
                    <a:pt x="144041" y="447"/>
                  </a:lnTo>
                  <a:lnTo>
                    <a:pt x="149024" y="6234"/>
                  </a:lnTo>
                  <a:lnTo>
                    <a:pt x="152780" y="8219"/>
                  </a:lnTo>
                  <a:lnTo>
                    <a:pt x="154770" y="8748"/>
                  </a:lnTo>
                  <a:lnTo>
                    <a:pt x="156097" y="9807"/>
                  </a:lnTo>
                  <a:lnTo>
                    <a:pt x="157570" y="12864"/>
                  </a:lnTo>
                  <a:lnTo>
                    <a:pt x="162339" y="37627"/>
                  </a:lnTo>
                  <a:lnTo>
                    <a:pt x="153801" y="81899"/>
                  </a:lnTo>
                  <a:lnTo>
                    <a:pt x="146823" y="112179"/>
                  </a:lnTo>
                  <a:lnTo>
                    <a:pt x="146050" y="142782"/>
                  </a:lnTo>
                  <a:lnTo>
                    <a:pt x="154888" y="143124"/>
                  </a:lnTo>
                  <a:lnTo>
                    <a:pt x="156175" y="142430"/>
                  </a:lnTo>
                  <a:lnTo>
                    <a:pt x="157033" y="141261"/>
                  </a:lnTo>
                  <a:lnTo>
                    <a:pt x="157605" y="139777"/>
                  </a:lnTo>
                  <a:lnTo>
                    <a:pt x="165153" y="134316"/>
                  </a:lnTo>
                  <a:lnTo>
                    <a:pt x="179639" y="129808"/>
                  </a:lnTo>
                  <a:lnTo>
                    <a:pt x="224421" y="88217"/>
                  </a:lnTo>
                  <a:lnTo>
                    <a:pt x="243192" y="74789"/>
                  </a:lnTo>
                  <a:lnTo>
                    <a:pt x="272658" y="58856"/>
                  </a:lnTo>
                  <a:lnTo>
                    <a:pt x="281342" y="52773"/>
                  </a:lnTo>
                  <a:lnTo>
                    <a:pt x="317472" y="42629"/>
                  </a:lnTo>
                  <a:lnTo>
                    <a:pt x="337596" y="41651"/>
                  </a:lnTo>
                  <a:lnTo>
                    <a:pt x="356739" y="47033"/>
                  </a:lnTo>
                  <a:lnTo>
                    <a:pt x="358476" y="48030"/>
                  </a:lnTo>
                  <a:lnTo>
                    <a:pt x="359634" y="49400"/>
                  </a:lnTo>
                  <a:lnTo>
                    <a:pt x="368653" y="65764"/>
                  </a:lnTo>
                  <a:lnTo>
                    <a:pt x="370652" y="68279"/>
                  </a:lnTo>
                  <a:lnTo>
                    <a:pt x="372873" y="76717"/>
                  </a:lnTo>
                  <a:lnTo>
                    <a:pt x="374298" y="96009"/>
                  </a:lnTo>
                  <a:lnTo>
                    <a:pt x="366797" y="141418"/>
                  </a:lnTo>
                  <a:lnTo>
                    <a:pt x="354236" y="186238"/>
                  </a:lnTo>
                  <a:lnTo>
                    <a:pt x="349250" y="20030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SMARTInkShape-1710">
            <a:extLst>
              <a:ext uri="{FF2B5EF4-FFF2-40B4-BE49-F238E27FC236}">
                <a16:creationId xmlns:a16="http://schemas.microsoft.com/office/drawing/2014/main" id="{6103233E-362D-4145-9077-25DA3BDD0D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17562" y="5792168"/>
            <a:ext cx="450851" cy="68883"/>
          </a:xfrm>
          <a:custGeom>
            <a:avLst/>
            <a:gdLst/>
            <a:ahLst/>
            <a:cxnLst/>
            <a:rect l="0" t="0" r="0" b="0"/>
            <a:pathLst>
              <a:path w="450851" h="68883">
                <a:moveTo>
                  <a:pt x="0" y="30782"/>
                </a:moveTo>
                <a:lnTo>
                  <a:pt x="0" y="30782"/>
                </a:lnTo>
                <a:lnTo>
                  <a:pt x="3371" y="30782"/>
                </a:lnTo>
                <a:lnTo>
                  <a:pt x="6908" y="28901"/>
                </a:lnTo>
                <a:lnTo>
                  <a:pt x="14927" y="21944"/>
                </a:lnTo>
                <a:lnTo>
                  <a:pt x="20981" y="19798"/>
                </a:lnTo>
                <a:lnTo>
                  <a:pt x="32322" y="16709"/>
                </a:lnTo>
                <a:lnTo>
                  <a:pt x="44620" y="13207"/>
                </a:lnTo>
                <a:lnTo>
                  <a:pt x="90394" y="3932"/>
                </a:lnTo>
                <a:lnTo>
                  <a:pt x="117966" y="0"/>
                </a:lnTo>
                <a:lnTo>
                  <a:pt x="163980" y="9211"/>
                </a:lnTo>
                <a:lnTo>
                  <a:pt x="195813" y="16629"/>
                </a:lnTo>
                <a:lnTo>
                  <a:pt x="234643" y="30352"/>
                </a:lnTo>
                <a:lnTo>
                  <a:pt x="278604" y="41473"/>
                </a:lnTo>
                <a:lnTo>
                  <a:pt x="313619" y="47528"/>
                </a:lnTo>
                <a:lnTo>
                  <a:pt x="350347" y="54923"/>
                </a:lnTo>
                <a:lnTo>
                  <a:pt x="389719" y="61032"/>
                </a:lnTo>
                <a:lnTo>
                  <a:pt x="450850" y="6888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ARTInkShape-1711">
            <a:extLst>
              <a:ext uri="{FF2B5EF4-FFF2-40B4-BE49-F238E27FC236}">
                <a16:creationId xmlns:a16="http://schemas.microsoft.com/office/drawing/2014/main" id="{418CCA58-A4A1-430E-894C-F2767D0138E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926705" y="4293772"/>
            <a:ext cx="2190309" cy="1192629"/>
          </a:xfrm>
          <a:custGeom>
            <a:avLst/>
            <a:gdLst/>
            <a:ahLst/>
            <a:cxnLst/>
            <a:rect l="0" t="0" r="0" b="0"/>
            <a:pathLst>
              <a:path w="2190309" h="1192629">
                <a:moveTo>
                  <a:pt x="37658" y="392528"/>
                </a:moveTo>
                <a:lnTo>
                  <a:pt x="37658" y="392528"/>
                </a:lnTo>
                <a:lnTo>
                  <a:pt x="37658" y="395899"/>
                </a:lnTo>
                <a:lnTo>
                  <a:pt x="39539" y="399436"/>
                </a:lnTo>
                <a:lnTo>
                  <a:pt x="46496" y="407455"/>
                </a:lnTo>
                <a:lnTo>
                  <a:pt x="64324" y="420054"/>
                </a:lnTo>
                <a:lnTo>
                  <a:pt x="67148" y="426164"/>
                </a:lnTo>
                <a:lnTo>
                  <a:pt x="69109" y="432877"/>
                </a:lnTo>
                <a:lnTo>
                  <a:pt x="79445" y="452457"/>
                </a:lnTo>
                <a:lnTo>
                  <a:pt x="82024" y="463985"/>
                </a:lnTo>
                <a:lnTo>
                  <a:pt x="92163" y="484150"/>
                </a:lnTo>
                <a:lnTo>
                  <a:pt x="100172" y="520806"/>
                </a:lnTo>
                <a:lnTo>
                  <a:pt x="95162" y="565352"/>
                </a:lnTo>
                <a:lnTo>
                  <a:pt x="89812" y="607225"/>
                </a:lnTo>
                <a:lnTo>
                  <a:pt x="86695" y="651448"/>
                </a:lnTo>
                <a:lnTo>
                  <a:pt x="82376" y="697244"/>
                </a:lnTo>
                <a:lnTo>
                  <a:pt x="82828" y="741773"/>
                </a:lnTo>
                <a:lnTo>
                  <a:pt x="85771" y="761532"/>
                </a:lnTo>
                <a:lnTo>
                  <a:pt x="84922" y="789372"/>
                </a:lnTo>
                <a:lnTo>
                  <a:pt x="86181" y="800326"/>
                </a:lnTo>
                <a:lnTo>
                  <a:pt x="85003" y="824604"/>
                </a:lnTo>
                <a:lnTo>
                  <a:pt x="96207" y="868620"/>
                </a:lnTo>
                <a:lnTo>
                  <a:pt x="114261" y="913619"/>
                </a:lnTo>
                <a:lnTo>
                  <a:pt x="118446" y="924162"/>
                </a:lnTo>
                <a:lnTo>
                  <a:pt x="120130" y="929377"/>
                </a:lnTo>
                <a:lnTo>
                  <a:pt x="133027" y="944932"/>
                </a:lnTo>
                <a:lnTo>
                  <a:pt x="166774" y="978845"/>
                </a:lnTo>
                <a:lnTo>
                  <a:pt x="172889" y="981197"/>
                </a:lnTo>
                <a:lnTo>
                  <a:pt x="218302" y="993596"/>
                </a:lnTo>
                <a:lnTo>
                  <a:pt x="244211" y="995491"/>
                </a:lnTo>
                <a:lnTo>
                  <a:pt x="290573" y="990000"/>
                </a:lnTo>
                <a:lnTo>
                  <a:pt x="332010" y="986132"/>
                </a:lnTo>
                <a:lnTo>
                  <a:pt x="374225" y="983480"/>
                </a:lnTo>
                <a:lnTo>
                  <a:pt x="416543" y="978767"/>
                </a:lnTo>
                <a:lnTo>
                  <a:pt x="462246" y="976997"/>
                </a:lnTo>
                <a:lnTo>
                  <a:pt x="499914" y="976781"/>
                </a:lnTo>
                <a:lnTo>
                  <a:pt x="542893" y="976738"/>
                </a:lnTo>
                <a:lnTo>
                  <a:pt x="588332" y="981094"/>
                </a:lnTo>
                <a:lnTo>
                  <a:pt x="628694" y="984567"/>
                </a:lnTo>
                <a:lnTo>
                  <a:pt x="670637" y="988468"/>
                </a:lnTo>
                <a:lnTo>
                  <a:pt x="716552" y="993603"/>
                </a:lnTo>
                <a:lnTo>
                  <a:pt x="759906" y="997230"/>
                </a:lnTo>
                <a:lnTo>
                  <a:pt x="797286" y="1002558"/>
                </a:lnTo>
                <a:lnTo>
                  <a:pt x="844893" y="1007309"/>
                </a:lnTo>
                <a:lnTo>
                  <a:pt x="882440" y="1008132"/>
                </a:lnTo>
                <a:lnTo>
                  <a:pt x="920376" y="1011746"/>
                </a:lnTo>
                <a:lnTo>
                  <a:pt x="958428" y="1013915"/>
                </a:lnTo>
                <a:lnTo>
                  <a:pt x="996514" y="1017929"/>
                </a:lnTo>
                <a:lnTo>
                  <a:pt x="1034609" y="1020215"/>
                </a:lnTo>
                <a:lnTo>
                  <a:pt x="1081750" y="1026058"/>
                </a:lnTo>
                <a:lnTo>
                  <a:pt x="1121405" y="1031953"/>
                </a:lnTo>
                <a:lnTo>
                  <a:pt x="1169005" y="1038384"/>
                </a:lnTo>
                <a:lnTo>
                  <a:pt x="1212222" y="1043235"/>
                </a:lnTo>
                <a:lnTo>
                  <a:pt x="1258075" y="1050987"/>
                </a:lnTo>
                <a:lnTo>
                  <a:pt x="1294613" y="1057213"/>
                </a:lnTo>
                <a:lnTo>
                  <a:pt x="1338921" y="1065638"/>
                </a:lnTo>
                <a:lnTo>
                  <a:pt x="1381644" y="1074097"/>
                </a:lnTo>
                <a:lnTo>
                  <a:pt x="1428419" y="1078198"/>
                </a:lnTo>
                <a:lnTo>
                  <a:pt x="1474243" y="1085070"/>
                </a:lnTo>
                <a:lnTo>
                  <a:pt x="1511298" y="1091144"/>
                </a:lnTo>
                <a:lnTo>
                  <a:pt x="1555003" y="1096147"/>
                </a:lnTo>
                <a:lnTo>
                  <a:pt x="1600246" y="1102204"/>
                </a:lnTo>
                <a:lnTo>
                  <a:pt x="1643886" y="1108314"/>
                </a:lnTo>
                <a:lnTo>
                  <a:pt x="1686478" y="1113100"/>
                </a:lnTo>
                <a:lnTo>
                  <a:pt x="1728861" y="1120135"/>
                </a:lnTo>
                <a:lnTo>
                  <a:pt x="1771205" y="1124138"/>
                </a:lnTo>
                <a:lnTo>
                  <a:pt x="1810169" y="1131514"/>
                </a:lnTo>
                <a:lnTo>
                  <a:pt x="1853065" y="1135400"/>
                </a:lnTo>
                <a:lnTo>
                  <a:pt x="1897672" y="1140842"/>
                </a:lnTo>
                <a:lnTo>
                  <a:pt x="1938031" y="1145998"/>
                </a:lnTo>
                <a:lnTo>
                  <a:pt x="1982543" y="1151262"/>
                </a:lnTo>
                <a:lnTo>
                  <a:pt x="2025164" y="1155980"/>
                </a:lnTo>
                <a:lnTo>
                  <a:pt x="2069096" y="1165474"/>
                </a:lnTo>
                <a:lnTo>
                  <a:pt x="2115366" y="1167865"/>
                </a:lnTo>
                <a:lnTo>
                  <a:pt x="2161948" y="1180407"/>
                </a:lnTo>
                <a:lnTo>
                  <a:pt x="2171091" y="1186791"/>
                </a:lnTo>
                <a:lnTo>
                  <a:pt x="2175417" y="1190034"/>
                </a:lnTo>
                <a:lnTo>
                  <a:pt x="2182693" y="1192286"/>
                </a:lnTo>
                <a:lnTo>
                  <a:pt x="2190308" y="1192628"/>
                </a:lnTo>
                <a:lnTo>
                  <a:pt x="2186937" y="1192628"/>
                </a:lnTo>
                <a:lnTo>
                  <a:pt x="2185943" y="1191923"/>
                </a:lnTo>
                <a:lnTo>
                  <a:pt x="2185281" y="1190747"/>
                </a:lnTo>
                <a:lnTo>
                  <a:pt x="2184840" y="1189257"/>
                </a:lnTo>
                <a:lnTo>
                  <a:pt x="2179047" y="1179763"/>
                </a:lnTo>
                <a:lnTo>
                  <a:pt x="2171196" y="1157227"/>
                </a:lnTo>
                <a:lnTo>
                  <a:pt x="2154973" y="1130437"/>
                </a:lnTo>
                <a:lnTo>
                  <a:pt x="2145461" y="1097641"/>
                </a:lnTo>
                <a:lnTo>
                  <a:pt x="2135928" y="1075541"/>
                </a:lnTo>
                <a:lnTo>
                  <a:pt x="2124427" y="1029515"/>
                </a:lnTo>
                <a:lnTo>
                  <a:pt x="2120690" y="983194"/>
                </a:lnTo>
                <a:lnTo>
                  <a:pt x="2117327" y="938635"/>
                </a:lnTo>
                <a:lnTo>
                  <a:pt x="2118361" y="925226"/>
                </a:lnTo>
                <a:lnTo>
                  <a:pt x="2117038" y="893621"/>
                </a:lnTo>
                <a:lnTo>
                  <a:pt x="2117562" y="868613"/>
                </a:lnTo>
                <a:lnTo>
                  <a:pt x="2116348" y="852477"/>
                </a:lnTo>
                <a:lnTo>
                  <a:pt x="2119777" y="811598"/>
                </a:lnTo>
                <a:lnTo>
                  <a:pt x="2120368" y="767453"/>
                </a:lnTo>
                <a:lnTo>
                  <a:pt x="2124810" y="724881"/>
                </a:lnTo>
                <a:lnTo>
                  <a:pt x="2126545" y="682516"/>
                </a:lnTo>
                <a:lnTo>
                  <a:pt x="2129917" y="642060"/>
                </a:lnTo>
                <a:lnTo>
                  <a:pt x="2128895" y="626904"/>
                </a:lnTo>
                <a:lnTo>
                  <a:pt x="2132457" y="584903"/>
                </a:lnTo>
                <a:lnTo>
                  <a:pt x="2134947" y="544618"/>
                </a:lnTo>
                <a:lnTo>
                  <a:pt x="2136775" y="528562"/>
                </a:lnTo>
                <a:lnTo>
                  <a:pt x="2133568" y="483650"/>
                </a:lnTo>
                <a:lnTo>
                  <a:pt x="2133194" y="439159"/>
                </a:lnTo>
                <a:lnTo>
                  <a:pt x="2133866" y="398364"/>
                </a:lnTo>
                <a:lnTo>
                  <a:pt x="2139625" y="355033"/>
                </a:lnTo>
                <a:lnTo>
                  <a:pt x="2145430" y="310013"/>
                </a:lnTo>
                <a:lnTo>
                  <a:pt x="2147702" y="276907"/>
                </a:lnTo>
                <a:lnTo>
                  <a:pt x="2153972" y="232027"/>
                </a:lnTo>
                <a:lnTo>
                  <a:pt x="2158154" y="207458"/>
                </a:lnTo>
                <a:lnTo>
                  <a:pt x="2158551" y="171496"/>
                </a:lnTo>
                <a:lnTo>
                  <a:pt x="2156673" y="165410"/>
                </a:lnTo>
                <a:lnTo>
                  <a:pt x="2154193" y="160353"/>
                </a:lnTo>
                <a:lnTo>
                  <a:pt x="2152599" y="149477"/>
                </a:lnTo>
                <a:lnTo>
                  <a:pt x="2152210" y="117385"/>
                </a:lnTo>
                <a:lnTo>
                  <a:pt x="2150326" y="113138"/>
                </a:lnTo>
                <a:lnTo>
                  <a:pt x="2147843" y="108899"/>
                </a:lnTo>
                <a:lnTo>
                  <a:pt x="2146119" y="101683"/>
                </a:lnTo>
                <a:lnTo>
                  <a:pt x="2145858" y="88016"/>
                </a:lnTo>
                <a:lnTo>
                  <a:pt x="2142487" y="87813"/>
                </a:lnTo>
                <a:lnTo>
                  <a:pt x="2141493" y="87079"/>
                </a:lnTo>
                <a:lnTo>
                  <a:pt x="2139586" y="81642"/>
                </a:lnTo>
                <a:lnTo>
                  <a:pt x="2118254" y="81379"/>
                </a:lnTo>
                <a:lnTo>
                  <a:pt x="2114070" y="83260"/>
                </a:lnTo>
                <a:lnTo>
                  <a:pt x="2109857" y="85742"/>
                </a:lnTo>
                <a:lnTo>
                  <a:pt x="2102814" y="87140"/>
                </a:lnTo>
                <a:lnTo>
                  <a:pt x="2087473" y="87650"/>
                </a:lnTo>
                <a:lnTo>
                  <a:pt x="2082749" y="89575"/>
                </a:lnTo>
                <a:lnTo>
                  <a:pt x="2078298" y="92077"/>
                </a:lnTo>
                <a:lnTo>
                  <a:pt x="2069692" y="93683"/>
                </a:lnTo>
                <a:lnTo>
                  <a:pt x="2024312" y="94076"/>
                </a:lnTo>
                <a:lnTo>
                  <a:pt x="1978841" y="92197"/>
                </a:lnTo>
                <a:lnTo>
                  <a:pt x="1947515" y="88120"/>
                </a:lnTo>
                <a:lnTo>
                  <a:pt x="1931397" y="85963"/>
                </a:lnTo>
                <a:lnTo>
                  <a:pt x="1885316" y="70726"/>
                </a:lnTo>
                <a:lnTo>
                  <a:pt x="1858188" y="64196"/>
                </a:lnTo>
                <a:lnTo>
                  <a:pt x="1817522" y="61868"/>
                </a:lnTo>
                <a:lnTo>
                  <a:pt x="1772036" y="53522"/>
                </a:lnTo>
                <a:lnTo>
                  <a:pt x="1725264" y="45115"/>
                </a:lnTo>
                <a:lnTo>
                  <a:pt x="1687500" y="43641"/>
                </a:lnTo>
                <a:lnTo>
                  <a:pt x="1643430" y="38986"/>
                </a:lnTo>
                <a:lnTo>
                  <a:pt x="1601904" y="35453"/>
                </a:lnTo>
                <a:lnTo>
                  <a:pt x="1559573" y="31541"/>
                </a:lnTo>
                <a:lnTo>
                  <a:pt x="1515515" y="30063"/>
                </a:lnTo>
                <a:lnTo>
                  <a:pt x="1470960" y="25590"/>
                </a:lnTo>
                <a:lnTo>
                  <a:pt x="1424974" y="24497"/>
                </a:lnTo>
                <a:lnTo>
                  <a:pt x="1377554" y="23576"/>
                </a:lnTo>
                <a:lnTo>
                  <a:pt x="1333485" y="17331"/>
                </a:lnTo>
                <a:lnTo>
                  <a:pt x="1287438" y="12674"/>
                </a:lnTo>
                <a:lnTo>
                  <a:pt x="1250161" y="11868"/>
                </a:lnTo>
                <a:lnTo>
                  <a:pt x="1212305" y="8258"/>
                </a:lnTo>
                <a:lnTo>
                  <a:pt x="1165951" y="5786"/>
                </a:lnTo>
                <a:lnTo>
                  <a:pt x="1128558" y="5358"/>
                </a:lnTo>
                <a:lnTo>
                  <a:pt x="1087923" y="4526"/>
                </a:lnTo>
                <a:lnTo>
                  <a:pt x="1052208" y="1536"/>
                </a:lnTo>
                <a:lnTo>
                  <a:pt x="1015833" y="3080"/>
                </a:lnTo>
                <a:lnTo>
                  <a:pt x="980989" y="401"/>
                </a:lnTo>
                <a:lnTo>
                  <a:pt x="941423" y="0"/>
                </a:lnTo>
                <a:lnTo>
                  <a:pt x="893853" y="3946"/>
                </a:lnTo>
                <a:lnTo>
                  <a:pt x="856495" y="4813"/>
                </a:lnTo>
                <a:lnTo>
                  <a:pt x="809317" y="5106"/>
                </a:lnTo>
                <a:lnTo>
                  <a:pt x="773357" y="5157"/>
                </a:lnTo>
                <a:lnTo>
                  <a:pt x="727643" y="9538"/>
                </a:lnTo>
                <a:lnTo>
                  <a:pt x="691066" y="11644"/>
                </a:lnTo>
                <a:lnTo>
                  <a:pt x="654123" y="15717"/>
                </a:lnTo>
                <a:lnTo>
                  <a:pt x="609678" y="17451"/>
                </a:lnTo>
                <a:lnTo>
                  <a:pt x="566927" y="21165"/>
                </a:lnTo>
                <a:lnTo>
                  <a:pt x="528875" y="23623"/>
                </a:lnTo>
                <a:lnTo>
                  <a:pt x="490000" y="24109"/>
                </a:lnTo>
                <a:lnTo>
                  <a:pt x="447077" y="28576"/>
                </a:lnTo>
                <a:lnTo>
                  <a:pt x="401859" y="30402"/>
                </a:lnTo>
                <a:lnTo>
                  <a:pt x="357171" y="30568"/>
                </a:lnTo>
                <a:lnTo>
                  <a:pt x="311152" y="30578"/>
                </a:lnTo>
                <a:lnTo>
                  <a:pt x="302438" y="31283"/>
                </a:lnTo>
                <a:lnTo>
                  <a:pt x="271753" y="36667"/>
                </a:lnTo>
                <a:lnTo>
                  <a:pt x="257901" y="36905"/>
                </a:lnTo>
                <a:lnTo>
                  <a:pt x="253606" y="38799"/>
                </a:lnTo>
                <a:lnTo>
                  <a:pt x="249346" y="41287"/>
                </a:lnTo>
                <a:lnTo>
                  <a:pt x="242115" y="43016"/>
                </a:lnTo>
                <a:lnTo>
                  <a:pt x="197261" y="43278"/>
                </a:lnTo>
                <a:lnTo>
                  <a:pt x="149841" y="43278"/>
                </a:lnTo>
                <a:lnTo>
                  <a:pt x="145608" y="41397"/>
                </a:lnTo>
                <a:lnTo>
                  <a:pt x="141374" y="38914"/>
                </a:lnTo>
                <a:lnTo>
                  <a:pt x="132908" y="37320"/>
                </a:lnTo>
                <a:lnTo>
                  <a:pt x="130791" y="37190"/>
                </a:lnTo>
                <a:lnTo>
                  <a:pt x="126558" y="35163"/>
                </a:lnTo>
                <a:lnTo>
                  <a:pt x="120580" y="30847"/>
                </a:lnTo>
                <a:lnTo>
                  <a:pt x="116946" y="30658"/>
                </a:lnTo>
                <a:lnTo>
                  <a:pt x="113349" y="28732"/>
                </a:lnTo>
                <a:lnTo>
                  <a:pt x="111402" y="27231"/>
                </a:lnTo>
                <a:lnTo>
                  <a:pt x="105476" y="25563"/>
                </a:lnTo>
                <a:lnTo>
                  <a:pt x="82108" y="24228"/>
                </a:lnTo>
                <a:lnTo>
                  <a:pt x="85479" y="27599"/>
                </a:lnTo>
                <a:lnTo>
                  <a:pt x="87134" y="31136"/>
                </a:lnTo>
                <a:lnTo>
                  <a:pt x="88196" y="39155"/>
                </a:lnTo>
                <a:lnTo>
                  <a:pt x="86460" y="43327"/>
                </a:lnTo>
                <a:lnTo>
                  <a:pt x="84041" y="47533"/>
                </a:lnTo>
                <a:lnTo>
                  <a:pt x="82490" y="55982"/>
                </a:lnTo>
                <a:lnTo>
                  <a:pt x="82183" y="64445"/>
                </a:lnTo>
                <a:lnTo>
                  <a:pt x="80260" y="68679"/>
                </a:lnTo>
                <a:lnTo>
                  <a:pt x="78759" y="70795"/>
                </a:lnTo>
                <a:lnTo>
                  <a:pt x="76647" y="80516"/>
                </a:lnTo>
                <a:lnTo>
                  <a:pt x="75227" y="91373"/>
                </a:lnTo>
                <a:lnTo>
                  <a:pt x="64784" y="111770"/>
                </a:lnTo>
                <a:lnTo>
                  <a:pt x="49930" y="151659"/>
                </a:lnTo>
                <a:lnTo>
                  <a:pt x="46640" y="159886"/>
                </a:lnTo>
                <a:lnTo>
                  <a:pt x="36214" y="203913"/>
                </a:lnTo>
                <a:lnTo>
                  <a:pt x="26127" y="249959"/>
                </a:lnTo>
                <a:lnTo>
                  <a:pt x="16322" y="291108"/>
                </a:lnTo>
                <a:lnTo>
                  <a:pt x="2915" y="333285"/>
                </a:lnTo>
                <a:lnTo>
                  <a:pt x="0" y="375598"/>
                </a:lnTo>
                <a:lnTo>
                  <a:pt x="6523" y="417929"/>
                </a:lnTo>
                <a:lnTo>
                  <a:pt x="16572" y="460261"/>
                </a:lnTo>
                <a:lnTo>
                  <a:pt x="29904" y="505992"/>
                </a:lnTo>
                <a:lnTo>
                  <a:pt x="48358" y="549218"/>
                </a:lnTo>
                <a:lnTo>
                  <a:pt x="63058" y="57667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MARTInkShape-1712">
            <a:extLst>
              <a:ext uri="{FF2B5EF4-FFF2-40B4-BE49-F238E27FC236}">
                <a16:creationId xmlns:a16="http://schemas.microsoft.com/office/drawing/2014/main" id="{32959E91-C71B-4423-9DB6-178D2B37625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160963" y="3876192"/>
            <a:ext cx="1695451" cy="48109"/>
          </a:xfrm>
          <a:custGeom>
            <a:avLst/>
            <a:gdLst/>
            <a:ahLst/>
            <a:cxnLst/>
            <a:rect l="0" t="0" r="0" b="0"/>
            <a:pathLst>
              <a:path w="1695451" h="48109">
                <a:moveTo>
                  <a:pt x="6350" y="10008"/>
                </a:moveTo>
                <a:lnTo>
                  <a:pt x="6350" y="10008"/>
                </a:lnTo>
                <a:lnTo>
                  <a:pt x="0" y="10008"/>
                </a:lnTo>
                <a:lnTo>
                  <a:pt x="45684" y="10008"/>
                </a:lnTo>
                <a:lnTo>
                  <a:pt x="78212" y="11890"/>
                </a:lnTo>
                <a:lnTo>
                  <a:pt x="89088" y="13667"/>
                </a:lnTo>
                <a:lnTo>
                  <a:pt x="133646" y="10192"/>
                </a:lnTo>
                <a:lnTo>
                  <a:pt x="178522" y="4257"/>
                </a:lnTo>
                <a:lnTo>
                  <a:pt x="222368" y="3711"/>
                </a:lnTo>
                <a:lnTo>
                  <a:pt x="262761" y="3665"/>
                </a:lnTo>
                <a:lnTo>
                  <a:pt x="306720" y="3659"/>
                </a:lnTo>
                <a:lnTo>
                  <a:pt x="353605" y="0"/>
                </a:lnTo>
                <a:lnTo>
                  <a:pt x="394142" y="2726"/>
                </a:lnTo>
                <a:lnTo>
                  <a:pt x="436120" y="3474"/>
                </a:lnTo>
                <a:lnTo>
                  <a:pt x="474019" y="8691"/>
                </a:lnTo>
                <a:lnTo>
                  <a:pt x="516627" y="14635"/>
                </a:lnTo>
                <a:lnTo>
                  <a:pt x="562228" y="16018"/>
                </a:lnTo>
                <a:lnTo>
                  <a:pt x="597915" y="16257"/>
                </a:lnTo>
                <a:lnTo>
                  <a:pt x="638672" y="16328"/>
                </a:lnTo>
                <a:lnTo>
                  <a:pt x="678656" y="16349"/>
                </a:lnTo>
                <a:lnTo>
                  <a:pt x="724056" y="16356"/>
                </a:lnTo>
                <a:lnTo>
                  <a:pt x="758541" y="16357"/>
                </a:lnTo>
                <a:lnTo>
                  <a:pt x="794329" y="15652"/>
                </a:lnTo>
                <a:lnTo>
                  <a:pt x="829050" y="12987"/>
                </a:lnTo>
                <a:lnTo>
                  <a:pt x="863296" y="11332"/>
                </a:lnTo>
                <a:lnTo>
                  <a:pt x="898037" y="10596"/>
                </a:lnTo>
                <a:lnTo>
                  <a:pt x="934644" y="10270"/>
                </a:lnTo>
                <a:lnTo>
                  <a:pt x="970199" y="10124"/>
                </a:lnTo>
                <a:lnTo>
                  <a:pt x="1004816" y="10060"/>
                </a:lnTo>
                <a:lnTo>
                  <a:pt x="1039016" y="10031"/>
                </a:lnTo>
                <a:lnTo>
                  <a:pt x="1073031" y="10018"/>
                </a:lnTo>
                <a:lnTo>
                  <a:pt x="1107669" y="10013"/>
                </a:lnTo>
                <a:lnTo>
                  <a:pt x="1144230" y="10010"/>
                </a:lnTo>
                <a:lnTo>
                  <a:pt x="1179765" y="11890"/>
                </a:lnTo>
                <a:lnTo>
                  <a:pt x="1214373" y="14372"/>
                </a:lnTo>
                <a:lnTo>
                  <a:pt x="1248569" y="15475"/>
                </a:lnTo>
                <a:lnTo>
                  <a:pt x="1284464" y="15966"/>
                </a:lnTo>
                <a:lnTo>
                  <a:pt x="1320878" y="16889"/>
                </a:lnTo>
                <a:lnTo>
                  <a:pt x="1355877" y="19652"/>
                </a:lnTo>
                <a:lnTo>
                  <a:pt x="1388365" y="21350"/>
                </a:lnTo>
                <a:lnTo>
                  <a:pt x="1419973" y="22810"/>
                </a:lnTo>
                <a:lnTo>
                  <a:pt x="1452836" y="25811"/>
                </a:lnTo>
                <a:lnTo>
                  <a:pt x="1486257" y="27615"/>
                </a:lnTo>
                <a:lnTo>
                  <a:pt x="1533042" y="30512"/>
                </a:lnTo>
                <a:lnTo>
                  <a:pt x="1575597" y="35839"/>
                </a:lnTo>
                <a:lnTo>
                  <a:pt x="1617605" y="41886"/>
                </a:lnTo>
                <a:lnTo>
                  <a:pt x="1656862" y="46265"/>
                </a:lnTo>
                <a:lnTo>
                  <a:pt x="1695450" y="4810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/>
              <a:t>Create variables for each input</a:t>
            </a:r>
          </a:p>
          <a:p>
            <a:pPr marL="742950" indent="-742950">
              <a:buFont typeface="+mj-lt"/>
              <a:buAutoNum type="arabicPeriod"/>
            </a:pPr>
            <a:endParaRPr lang="en-US"/>
          </a:p>
          <a:p>
            <a:pPr marL="742950" indent="-742950">
              <a:buFont typeface="+mj-lt"/>
              <a:buAutoNum type="arabicPeriod"/>
            </a:pPr>
            <a:r>
              <a:rPr lang="en-US"/>
              <a:t>Assign 0,1 to each input</a:t>
            </a:r>
          </a:p>
          <a:p>
            <a:pPr marL="742950" indent="-742950">
              <a:buFont typeface="+mj-lt"/>
              <a:buAutoNum type="arabicPeriod"/>
            </a:pPr>
            <a:endParaRPr lang="en-US"/>
          </a:p>
          <a:p>
            <a:pPr marL="742950" indent="-742950">
              <a:buFont typeface="+mj-lt"/>
              <a:buAutoNum type="arabicPeriod"/>
            </a:pPr>
            <a:r>
              <a:rPr lang="en-US"/>
              <a:t>Do the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grpSp>
        <p:nvGrpSpPr>
          <p:cNvPr id="412" name="SMARTInkShape-Group495">
            <a:extLst>
              <a:ext uri="{FF2B5EF4-FFF2-40B4-BE49-F238E27FC236}">
                <a16:creationId xmlns:a16="http://schemas.microsoft.com/office/drawing/2014/main" id="{72B154F4-B9B1-40FC-8A5F-053279E79593}"/>
              </a:ext>
            </a:extLst>
          </p:cNvPr>
          <p:cNvGrpSpPr/>
          <p:nvPr/>
        </p:nvGrpSpPr>
        <p:grpSpPr>
          <a:xfrm>
            <a:off x="9295952" y="2590800"/>
            <a:ext cx="614812" cy="717551"/>
            <a:chOff x="9295952" y="2590800"/>
            <a:chExt cx="614812" cy="717551"/>
          </a:xfrm>
        </p:grpSpPr>
        <p:sp>
          <p:nvSpPr>
            <p:cNvPr id="410" name="SMARTInkShape-1713">
              <a:extLst>
                <a:ext uri="{FF2B5EF4-FFF2-40B4-BE49-F238E27FC236}">
                  <a16:creationId xmlns:a16="http://schemas.microsoft.com/office/drawing/2014/main" id="{C3E43A46-88F3-4CFF-B48F-D4A6263A7118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9466353" y="2978150"/>
              <a:ext cx="266611" cy="330201"/>
            </a:xfrm>
            <a:custGeom>
              <a:avLst/>
              <a:gdLst/>
              <a:ahLst/>
              <a:cxnLst/>
              <a:rect l="0" t="0" r="0" b="0"/>
              <a:pathLst>
                <a:path w="266611" h="330201">
                  <a:moveTo>
                    <a:pt x="196760" y="0"/>
                  </a:moveTo>
                  <a:lnTo>
                    <a:pt x="196760" y="0"/>
                  </a:lnTo>
                  <a:lnTo>
                    <a:pt x="200131" y="0"/>
                  </a:lnTo>
                  <a:lnTo>
                    <a:pt x="203667" y="1882"/>
                  </a:lnTo>
                  <a:lnTo>
                    <a:pt x="207591" y="4364"/>
                  </a:lnTo>
                  <a:lnTo>
                    <a:pt x="213766" y="6467"/>
                  </a:lnTo>
                  <a:lnTo>
                    <a:pt x="224286" y="15111"/>
                  </a:lnTo>
                  <a:lnTo>
                    <a:pt x="226633" y="19181"/>
                  </a:lnTo>
                  <a:lnTo>
                    <a:pt x="234198" y="46820"/>
                  </a:lnTo>
                  <a:lnTo>
                    <a:pt x="233958" y="59342"/>
                  </a:lnTo>
                  <a:lnTo>
                    <a:pt x="219925" y="98604"/>
                  </a:lnTo>
                  <a:lnTo>
                    <a:pt x="187427" y="144300"/>
                  </a:lnTo>
                  <a:lnTo>
                    <a:pt x="145785" y="175581"/>
                  </a:lnTo>
                  <a:lnTo>
                    <a:pt x="99396" y="195185"/>
                  </a:lnTo>
                  <a:lnTo>
                    <a:pt x="70805" y="206294"/>
                  </a:lnTo>
                  <a:lnTo>
                    <a:pt x="25502" y="209465"/>
                  </a:lnTo>
                  <a:lnTo>
                    <a:pt x="17634" y="208807"/>
                  </a:lnTo>
                  <a:lnTo>
                    <a:pt x="7897" y="204078"/>
                  </a:lnTo>
                  <a:lnTo>
                    <a:pt x="937" y="197810"/>
                  </a:lnTo>
                  <a:lnTo>
                    <a:pt x="365" y="195395"/>
                  </a:lnTo>
                  <a:lnTo>
                    <a:pt x="0" y="188096"/>
                  </a:lnTo>
                  <a:lnTo>
                    <a:pt x="675" y="186781"/>
                  </a:lnTo>
                  <a:lnTo>
                    <a:pt x="1831" y="185904"/>
                  </a:lnTo>
                  <a:lnTo>
                    <a:pt x="3307" y="185319"/>
                  </a:lnTo>
                  <a:lnTo>
                    <a:pt x="4291" y="184224"/>
                  </a:lnTo>
                  <a:lnTo>
                    <a:pt x="5384" y="181125"/>
                  </a:lnTo>
                  <a:lnTo>
                    <a:pt x="7087" y="180017"/>
                  </a:lnTo>
                  <a:lnTo>
                    <a:pt x="19959" y="178238"/>
                  </a:lnTo>
                  <a:lnTo>
                    <a:pt x="27871" y="178700"/>
                  </a:lnTo>
                  <a:lnTo>
                    <a:pt x="74972" y="189756"/>
                  </a:lnTo>
                  <a:lnTo>
                    <a:pt x="122374" y="216104"/>
                  </a:lnTo>
                  <a:lnTo>
                    <a:pt x="166492" y="248226"/>
                  </a:lnTo>
                  <a:lnTo>
                    <a:pt x="207538" y="280181"/>
                  </a:lnTo>
                  <a:lnTo>
                    <a:pt x="249702" y="316628"/>
                  </a:lnTo>
                  <a:lnTo>
                    <a:pt x="266610" y="330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SMARTInkShape-1714">
              <a:extLst>
                <a:ext uri="{FF2B5EF4-FFF2-40B4-BE49-F238E27FC236}">
                  <a16:creationId xmlns:a16="http://schemas.microsoft.com/office/drawing/2014/main" id="{47314986-E22A-4D45-A51C-D32E6468FDB3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9295952" y="2590800"/>
              <a:ext cx="614812" cy="273051"/>
            </a:xfrm>
            <a:custGeom>
              <a:avLst/>
              <a:gdLst/>
              <a:ahLst/>
              <a:cxnLst/>
              <a:rect l="0" t="0" r="0" b="0"/>
              <a:pathLst>
                <a:path w="614812" h="273051">
                  <a:moveTo>
                    <a:pt x="43311" y="0"/>
                  </a:moveTo>
                  <a:lnTo>
                    <a:pt x="43311" y="0"/>
                  </a:lnTo>
                  <a:lnTo>
                    <a:pt x="53449" y="4364"/>
                  </a:lnTo>
                  <a:lnTo>
                    <a:pt x="96021" y="14155"/>
                  </a:lnTo>
                  <a:lnTo>
                    <a:pt x="142043" y="27602"/>
                  </a:lnTo>
                  <a:lnTo>
                    <a:pt x="185072" y="41256"/>
                  </a:lnTo>
                  <a:lnTo>
                    <a:pt x="213490" y="47266"/>
                  </a:lnTo>
                  <a:lnTo>
                    <a:pt x="251747" y="58569"/>
                  </a:lnTo>
                  <a:lnTo>
                    <a:pt x="297639" y="67595"/>
                  </a:lnTo>
                  <a:lnTo>
                    <a:pt x="341407" y="76173"/>
                  </a:lnTo>
                  <a:lnTo>
                    <a:pt x="387395" y="88032"/>
                  </a:lnTo>
                  <a:lnTo>
                    <a:pt x="427811" y="99600"/>
                  </a:lnTo>
                  <a:lnTo>
                    <a:pt x="467152" y="112860"/>
                  </a:lnTo>
                  <a:lnTo>
                    <a:pt x="512512" y="126874"/>
                  </a:lnTo>
                  <a:lnTo>
                    <a:pt x="547487" y="139689"/>
                  </a:lnTo>
                  <a:lnTo>
                    <a:pt x="563675" y="150518"/>
                  </a:lnTo>
                  <a:lnTo>
                    <a:pt x="570350" y="152397"/>
                  </a:lnTo>
                  <a:lnTo>
                    <a:pt x="528297" y="132006"/>
                  </a:lnTo>
                  <a:lnTo>
                    <a:pt x="482542" y="120752"/>
                  </a:lnTo>
                  <a:lnTo>
                    <a:pt x="437695" y="112204"/>
                  </a:lnTo>
                  <a:lnTo>
                    <a:pt x="395742" y="102468"/>
                  </a:lnTo>
                  <a:lnTo>
                    <a:pt x="355403" y="94018"/>
                  </a:lnTo>
                  <a:lnTo>
                    <a:pt x="309897" y="87045"/>
                  </a:lnTo>
                  <a:lnTo>
                    <a:pt x="264038" y="80511"/>
                  </a:lnTo>
                  <a:lnTo>
                    <a:pt x="222541" y="74107"/>
                  </a:lnTo>
                  <a:lnTo>
                    <a:pt x="180063" y="67740"/>
                  </a:lnTo>
                  <a:lnTo>
                    <a:pt x="139569" y="64757"/>
                  </a:lnTo>
                  <a:lnTo>
                    <a:pt x="93735" y="59384"/>
                  </a:lnTo>
                  <a:lnTo>
                    <a:pt x="51423" y="57444"/>
                  </a:lnTo>
                  <a:lnTo>
                    <a:pt x="4630" y="57153"/>
                  </a:lnTo>
                  <a:lnTo>
                    <a:pt x="0" y="57151"/>
                  </a:lnTo>
                  <a:lnTo>
                    <a:pt x="2570" y="57150"/>
                  </a:lnTo>
                  <a:lnTo>
                    <a:pt x="15533" y="62925"/>
                  </a:lnTo>
                  <a:lnTo>
                    <a:pt x="55785" y="80624"/>
                  </a:lnTo>
                  <a:lnTo>
                    <a:pt x="96783" y="95706"/>
                  </a:lnTo>
                  <a:lnTo>
                    <a:pt x="136765" y="108085"/>
                  </a:lnTo>
                  <a:lnTo>
                    <a:pt x="184360" y="122572"/>
                  </a:lnTo>
                  <a:lnTo>
                    <a:pt x="216771" y="133498"/>
                  </a:lnTo>
                  <a:lnTo>
                    <a:pt x="263491" y="147584"/>
                  </a:lnTo>
                  <a:lnTo>
                    <a:pt x="296156" y="156374"/>
                  </a:lnTo>
                  <a:lnTo>
                    <a:pt x="329488" y="166866"/>
                  </a:lnTo>
                  <a:lnTo>
                    <a:pt x="363117" y="177879"/>
                  </a:lnTo>
                  <a:lnTo>
                    <a:pt x="396879" y="187478"/>
                  </a:lnTo>
                  <a:lnTo>
                    <a:pt x="430698" y="198329"/>
                  </a:lnTo>
                  <a:lnTo>
                    <a:pt x="463838" y="210207"/>
                  </a:lnTo>
                  <a:lnTo>
                    <a:pt x="510968" y="228795"/>
                  </a:lnTo>
                  <a:lnTo>
                    <a:pt x="543729" y="241387"/>
                  </a:lnTo>
                  <a:lnTo>
                    <a:pt x="587164" y="260376"/>
                  </a:lnTo>
                  <a:lnTo>
                    <a:pt x="614811" y="273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SMARTInkShape-Group496">
            <a:extLst>
              <a:ext uri="{FF2B5EF4-FFF2-40B4-BE49-F238E27FC236}">
                <a16:creationId xmlns:a16="http://schemas.microsoft.com/office/drawing/2014/main" id="{B7CBF675-C4A1-4770-9E96-7041A0EF53B2}"/>
              </a:ext>
            </a:extLst>
          </p:cNvPr>
          <p:cNvGrpSpPr/>
          <p:nvPr/>
        </p:nvGrpSpPr>
        <p:grpSpPr>
          <a:xfrm>
            <a:off x="8996364" y="1955800"/>
            <a:ext cx="1631950" cy="709849"/>
            <a:chOff x="8996364" y="1955800"/>
            <a:chExt cx="1631950" cy="709849"/>
          </a:xfrm>
        </p:grpSpPr>
        <p:sp>
          <p:nvSpPr>
            <p:cNvPr id="413" name="SMARTInkShape-1715">
              <a:extLst>
                <a:ext uri="{FF2B5EF4-FFF2-40B4-BE49-F238E27FC236}">
                  <a16:creationId xmlns:a16="http://schemas.microsoft.com/office/drawing/2014/main" id="{E11D2E14-B2E4-4316-B94C-B58A54BB2909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8996364" y="1955800"/>
              <a:ext cx="1631950" cy="709849"/>
            </a:xfrm>
            <a:custGeom>
              <a:avLst/>
              <a:gdLst/>
              <a:ahLst/>
              <a:cxnLst/>
              <a:rect l="0" t="0" r="0" b="0"/>
              <a:pathLst>
                <a:path w="1631950" h="709849">
                  <a:moveTo>
                    <a:pt x="25399" y="0"/>
                  </a:moveTo>
                  <a:lnTo>
                    <a:pt x="25399" y="0"/>
                  </a:lnTo>
                  <a:lnTo>
                    <a:pt x="25399" y="3371"/>
                  </a:lnTo>
                  <a:lnTo>
                    <a:pt x="24693" y="4364"/>
                  </a:lnTo>
                  <a:lnTo>
                    <a:pt x="23517" y="5026"/>
                  </a:lnTo>
                  <a:lnTo>
                    <a:pt x="22028" y="5467"/>
                  </a:lnTo>
                  <a:lnTo>
                    <a:pt x="21034" y="6467"/>
                  </a:lnTo>
                  <a:lnTo>
                    <a:pt x="19931" y="9460"/>
                  </a:lnTo>
                  <a:lnTo>
                    <a:pt x="19310" y="15111"/>
                  </a:lnTo>
                  <a:lnTo>
                    <a:pt x="18518" y="16424"/>
                  </a:lnTo>
                  <a:lnTo>
                    <a:pt x="17283" y="17299"/>
                  </a:lnTo>
                  <a:lnTo>
                    <a:pt x="15755" y="17883"/>
                  </a:lnTo>
                  <a:lnTo>
                    <a:pt x="10234" y="25446"/>
                  </a:lnTo>
                  <a:lnTo>
                    <a:pt x="2212" y="47282"/>
                  </a:lnTo>
                  <a:lnTo>
                    <a:pt x="24" y="93142"/>
                  </a:lnTo>
                  <a:lnTo>
                    <a:pt x="0" y="134996"/>
                  </a:lnTo>
                  <a:lnTo>
                    <a:pt x="1880" y="172870"/>
                  </a:lnTo>
                  <a:lnTo>
                    <a:pt x="17005" y="216544"/>
                  </a:lnTo>
                  <a:lnTo>
                    <a:pt x="39336" y="263354"/>
                  </a:lnTo>
                  <a:lnTo>
                    <a:pt x="62153" y="299906"/>
                  </a:lnTo>
                  <a:lnTo>
                    <a:pt x="89913" y="326614"/>
                  </a:lnTo>
                  <a:lnTo>
                    <a:pt x="99940" y="342308"/>
                  </a:lnTo>
                  <a:lnTo>
                    <a:pt x="142395" y="372525"/>
                  </a:lnTo>
                  <a:lnTo>
                    <a:pt x="185137" y="395527"/>
                  </a:lnTo>
                  <a:lnTo>
                    <a:pt x="218964" y="405120"/>
                  </a:lnTo>
                  <a:lnTo>
                    <a:pt x="260528" y="410689"/>
                  </a:lnTo>
                  <a:lnTo>
                    <a:pt x="279452" y="411434"/>
                  </a:lnTo>
                  <a:lnTo>
                    <a:pt x="323852" y="406757"/>
                  </a:lnTo>
                  <a:lnTo>
                    <a:pt x="368299" y="400953"/>
                  </a:lnTo>
                  <a:lnTo>
                    <a:pt x="412749" y="393636"/>
                  </a:lnTo>
                  <a:lnTo>
                    <a:pt x="460342" y="382754"/>
                  </a:lnTo>
                  <a:lnTo>
                    <a:pt x="502483" y="376128"/>
                  </a:lnTo>
                  <a:lnTo>
                    <a:pt x="545615" y="369754"/>
                  </a:lnTo>
                  <a:lnTo>
                    <a:pt x="563124" y="366849"/>
                  </a:lnTo>
                  <a:lnTo>
                    <a:pt x="581011" y="363402"/>
                  </a:lnTo>
                  <a:lnTo>
                    <a:pt x="622995" y="362035"/>
                  </a:lnTo>
                  <a:lnTo>
                    <a:pt x="661014" y="362661"/>
                  </a:lnTo>
                  <a:lnTo>
                    <a:pt x="693714" y="378957"/>
                  </a:lnTo>
                  <a:lnTo>
                    <a:pt x="699429" y="383149"/>
                  </a:lnTo>
                  <a:lnTo>
                    <a:pt x="711043" y="400612"/>
                  </a:lnTo>
                  <a:lnTo>
                    <a:pt x="715621" y="411035"/>
                  </a:lnTo>
                  <a:lnTo>
                    <a:pt x="719261" y="435352"/>
                  </a:lnTo>
                  <a:lnTo>
                    <a:pt x="720807" y="438401"/>
                  </a:lnTo>
                  <a:lnTo>
                    <a:pt x="721132" y="441845"/>
                  </a:lnTo>
                  <a:lnTo>
                    <a:pt x="715691" y="484325"/>
                  </a:lnTo>
                  <a:lnTo>
                    <a:pt x="709711" y="501244"/>
                  </a:lnTo>
                  <a:lnTo>
                    <a:pt x="705133" y="507604"/>
                  </a:lnTo>
                  <a:lnTo>
                    <a:pt x="704849" y="514326"/>
                  </a:lnTo>
                  <a:lnTo>
                    <a:pt x="714308" y="514349"/>
                  </a:lnTo>
                  <a:lnTo>
                    <a:pt x="715388" y="513644"/>
                  </a:lnTo>
                  <a:lnTo>
                    <a:pt x="716109" y="512468"/>
                  </a:lnTo>
                  <a:lnTo>
                    <a:pt x="716589" y="510979"/>
                  </a:lnTo>
                  <a:lnTo>
                    <a:pt x="717614" y="509986"/>
                  </a:lnTo>
                  <a:lnTo>
                    <a:pt x="762902" y="490179"/>
                  </a:lnTo>
                  <a:lnTo>
                    <a:pt x="809616" y="474055"/>
                  </a:lnTo>
                  <a:lnTo>
                    <a:pt x="853187" y="470143"/>
                  </a:lnTo>
                  <a:lnTo>
                    <a:pt x="894899" y="470627"/>
                  </a:lnTo>
                  <a:lnTo>
                    <a:pt x="939773" y="477740"/>
                  </a:lnTo>
                  <a:lnTo>
                    <a:pt x="984247" y="491154"/>
                  </a:lnTo>
                  <a:lnTo>
                    <a:pt x="1029091" y="509885"/>
                  </a:lnTo>
                  <a:lnTo>
                    <a:pt x="1073047" y="535473"/>
                  </a:lnTo>
                  <a:lnTo>
                    <a:pt x="1118378" y="568164"/>
                  </a:lnTo>
                  <a:lnTo>
                    <a:pt x="1163938" y="605786"/>
                  </a:lnTo>
                  <a:lnTo>
                    <a:pt x="1191904" y="635025"/>
                  </a:lnTo>
                  <a:lnTo>
                    <a:pt x="1197895" y="642772"/>
                  </a:lnTo>
                  <a:lnTo>
                    <a:pt x="1211358" y="655376"/>
                  </a:lnTo>
                  <a:lnTo>
                    <a:pt x="1246630" y="694163"/>
                  </a:lnTo>
                  <a:lnTo>
                    <a:pt x="1252793" y="696573"/>
                  </a:lnTo>
                  <a:lnTo>
                    <a:pt x="1298243" y="709017"/>
                  </a:lnTo>
                  <a:lnTo>
                    <a:pt x="1315291" y="709848"/>
                  </a:lnTo>
                  <a:lnTo>
                    <a:pt x="1357692" y="700312"/>
                  </a:lnTo>
                  <a:lnTo>
                    <a:pt x="1399235" y="689993"/>
                  </a:lnTo>
                  <a:lnTo>
                    <a:pt x="1441464" y="674419"/>
                  </a:lnTo>
                  <a:lnTo>
                    <a:pt x="1483784" y="658326"/>
                  </a:lnTo>
                  <a:lnTo>
                    <a:pt x="1530218" y="638587"/>
                  </a:lnTo>
                  <a:lnTo>
                    <a:pt x="1577563" y="614588"/>
                  </a:lnTo>
                  <a:lnTo>
                    <a:pt x="1622018" y="591704"/>
                  </a:lnTo>
                  <a:lnTo>
                    <a:pt x="1631949" y="584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SMARTInkShape-1716">
              <a:extLst>
                <a:ext uri="{FF2B5EF4-FFF2-40B4-BE49-F238E27FC236}">
                  <a16:creationId xmlns:a16="http://schemas.microsoft.com/office/drawing/2014/main" id="{509439EF-8EC7-418A-A18B-114F0C90A2C1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9047163" y="200660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8" name="SMARTInkShape-Group497">
            <a:extLst>
              <a:ext uri="{FF2B5EF4-FFF2-40B4-BE49-F238E27FC236}">
                <a16:creationId xmlns:a16="http://schemas.microsoft.com/office/drawing/2014/main" id="{B0B2042B-935C-4864-B647-D8A5E5E793BA}"/>
              </a:ext>
            </a:extLst>
          </p:cNvPr>
          <p:cNvGrpSpPr/>
          <p:nvPr/>
        </p:nvGrpSpPr>
        <p:grpSpPr>
          <a:xfrm>
            <a:off x="8970963" y="2000253"/>
            <a:ext cx="133351" cy="368298"/>
            <a:chOff x="8970963" y="2000253"/>
            <a:chExt cx="133351" cy="368298"/>
          </a:xfrm>
        </p:grpSpPr>
        <p:sp>
          <p:nvSpPr>
            <p:cNvPr id="416" name="SMARTInkShape-1717">
              <a:extLst>
                <a:ext uri="{FF2B5EF4-FFF2-40B4-BE49-F238E27FC236}">
                  <a16:creationId xmlns:a16="http://schemas.microsoft.com/office/drawing/2014/main" id="{1A169983-DB14-4D45-8457-92964A77C431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8970963" y="2000253"/>
              <a:ext cx="133351" cy="158748"/>
            </a:xfrm>
            <a:custGeom>
              <a:avLst/>
              <a:gdLst/>
              <a:ahLst/>
              <a:cxnLst/>
              <a:rect l="0" t="0" r="0" b="0"/>
              <a:pathLst>
                <a:path w="133351" h="158748">
                  <a:moveTo>
                    <a:pt x="6350" y="152397"/>
                  </a:moveTo>
                  <a:lnTo>
                    <a:pt x="6350" y="152397"/>
                  </a:lnTo>
                  <a:lnTo>
                    <a:pt x="6350" y="155768"/>
                  </a:lnTo>
                  <a:lnTo>
                    <a:pt x="5644" y="156761"/>
                  </a:lnTo>
                  <a:lnTo>
                    <a:pt x="4468" y="157423"/>
                  </a:lnTo>
                  <a:lnTo>
                    <a:pt x="0" y="158747"/>
                  </a:lnTo>
                  <a:lnTo>
                    <a:pt x="3371" y="155376"/>
                  </a:lnTo>
                  <a:lnTo>
                    <a:pt x="5026" y="151840"/>
                  </a:lnTo>
                  <a:lnTo>
                    <a:pt x="12765" y="129680"/>
                  </a:lnTo>
                  <a:lnTo>
                    <a:pt x="16874" y="122226"/>
                  </a:lnTo>
                  <a:lnTo>
                    <a:pt x="24064" y="75791"/>
                  </a:lnTo>
                  <a:lnTo>
                    <a:pt x="26053" y="48782"/>
                  </a:lnTo>
                  <a:lnTo>
                    <a:pt x="36226" y="29694"/>
                  </a:lnTo>
                  <a:lnTo>
                    <a:pt x="41699" y="21810"/>
                  </a:lnTo>
                  <a:lnTo>
                    <a:pt x="45788" y="12825"/>
                  </a:lnTo>
                  <a:lnTo>
                    <a:pt x="53181" y="4256"/>
                  </a:lnTo>
                  <a:lnTo>
                    <a:pt x="57267" y="1890"/>
                  </a:lnTo>
                  <a:lnTo>
                    <a:pt x="63384" y="246"/>
                  </a:lnTo>
                  <a:lnTo>
                    <a:pt x="79223" y="0"/>
                  </a:lnTo>
                  <a:lnTo>
                    <a:pt x="80331" y="705"/>
                  </a:lnTo>
                  <a:lnTo>
                    <a:pt x="81071" y="1880"/>
                  </a:lnTo>
                  <a:lnTo>
                    <a:pt x="81564" y="3369"/>
                  </a:lnTo>
                  <a:lnTo>
                    <a:pt x="93495" y="19096"/>
                  </a:lnTo>
                  <a:lnTo>
                    <a:pt x="100614" y="39334"/>
                  </a:lnTo>
                  <a:lnTo>
                    <a:pt x="101648" y="41038"/>
                  </a:lnTo>
                  <a:lnTo>
                    <a:pt x="103044" y="42175"/>
                  </a:lnTo>
                  <a:lnTo>
                    <a:pt x="104679" y="42932"/>
                  </a:lnTo>
                  <a:lnTo>
                    <a:pt x="105769" y="44848"/>
                  </a:lnTo>
                  <a:lnTo>
                    <a:pt x="108009" y="53581"/>
                  </a:lnTo>
                  <a:lnTo>
                    <a:pt x="112122" y="61657"/>
                  </a:lnTo>
                  <a:lnTo>
                    <a:pt x="114360" y="71967"/>
                  </a:lnTo>
                  <a:lnTo>
                    <a:pt x="119198" y="82130"/>
                  </a:lnTo>
                  <a:lnTo>
                    <a:pt x="123734" y="94302"/>
                  </a:lnTo>
                  <a:lnTo>
                    <a:pt x="133350" y="10794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SMARTInkShape-1718">
              <a:extLst>
                <a:ext uri="{FF2B5EF4-FFF2-40B4-BE49-F238E27FC236}">
                  <a16:creationId xmlns:a16="http://schemas.microsoft.com/office/drawing/2014/main" id="{33282B30-C345-4181-8D32-53FD415B107A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8996363" y="2070100"/>
              <a:ext cx="38101" cy="298451"/>
            </a:xfrm>
            <a:custGeom>
              <a:avLst/>
              <a:gdLst/>
              <a:ahLst/>
              <a:cxnLst/>
              <a:rect l="0" t="0" r="0" b="0"/>
              <a:pathLst>
                <a:path w="38101" h="298451">
                  <a:moveTo>
                    <a:pt x="0" y="298450"/>
                  </a:moveTo>
                  <a:lnTo>
                    <a:pt x="0" y="298450"/>
                  </a:lnTo>
                  <a:lnTo>
                    <a:pt x="0" y="282457"/>
                  </a:lnTo>
                  <a:lnTo>
                    <a:pt x="705" y="281438"/>
                  </a:lnTo>
                  <a:lnTo>
                    <a:pt x="1881" y="280759"/>
                  </a:lnTo>
                  <a:lnTo>
                    <a:pt x="3371" y="280306"/>
                  </a:lnTo>
                  <a:lnTo>
                    <a:pt x="4364" y="279298"/>
                  </a:lnTo>
                  <a:lnTo>
                    <a:pt x="5467" y="276297"/>
                  </a:lnTo>
                  <a:lnTo>
                    <a:pt x="8221" y="258065"/>
                  </a:lnTo>
                  <a:lnTo>
                    <a:pt x="11372" y="248854"/>
                  </a:lnTo>
                  <a:lnTo>
                    <a:pt x="12815" y="243952"/>
                  </a:lnTo>
                  <a:lnTo>
                    <a:pt x="16889" y="236520"/>
                  </a:lnTo>
                  <a:lnTo>
                    <a:pt x="26878" y="190370"/>
                  </a:lnTo>
                  <a:lnTo>
                    <a:pt x="30305" y="177762"/>
                  </a:lnTo>
                  <a:lnTo>
                    <a:pt x="31733" y="131233"/>
                  </a:lnTo>
                  <a:lnTo>
                    <a:pt x="31043" y="105833"/>
                  </a:lnTo>
                  <a:lnTo>
                    <a:pt x="26282" y="84667"/>
                  </a:lnTo>
                  <a:lnTo>
                    <a:pt x="27673" y="78082"/>
                  </a:lnTo>
                  <a:lnTo>
                    <a:pt x="29938" y="72097"/>
                  </a:lnTo>
                  <a:lnTo>
                    <a:pt x="37924" y="25710"/>
                  </a:lnTo>
                  <a:lnTo>
                    <a:pt x="381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1" name="SMARTInkShape-Group498">
            <a:extLst>
              <a:ext uri="{FF2B5EF4-FFF2-40B4-BE49-F238E27FC236}">
                <a16:creationId xmlns:a16="http://schemas.microsoft.com/office/drawing/2014/main" id="{8D1D1257-B5D4-4140-94AD-A45BC4931A89}"/>
              </a:ext>
            </a:extLst>
          </p:cNvPr>
          <p:cNvGrpSpPr/>
          <p:nvPr/>
        </p:nvGrpSpPr>
        <p:grpSpPr>
          <a:xfrm>
            <a:off x="10044113" y="1885953"/>
            <a:ext cx="171451" cy="469898"/>
            <a:chOff x="10044113" y="1885953"/>
            <a:chExt cx="171451" cy="469898"/>
          </a:xfrm>
        </p:grpSpPr>
        <p:sp>
          <p:nvSpPr>
            <p:cNvPr id="419" name="SMARTInkShape-1719">
              <a:extLst>
                <a:ext uri="{FF2B5EF4-FFF2-40B4-BE49-F238E27FC236}">
                  <a16:creationId xmlns:a16="http://schemas.microsoft.com/office/drawing/2014/main" id="{84448D5E-DE4E-408F-8D77-4FF2181368D4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10044113" y="1885953"/>
              <a:ext cx="171451" cy="228598"/>
            </a:xfrm>
            <a:custGeom>
              <a:avLst/>
              <a:gdLst/>
              <a:ahLst/>
              <a:cxnLst/>
              <a:rect l="0" t="0" r="0" b="0"/>
              <a:pathLst>
                <a:path w="171451" h="228598">
                  <a:moveTo>
                    <a:pt x="0" y="203197"/>
                  </a:moveTo>
                  <a:lnTo>
                    <a:pt x="0" y="203197"/>
                  </a:lnTo>
                  <a:lnTo>
                    <a:pt x="0" y="194359"/>
                  </a:lnTo>
                  <a:lnTo>
                    <a:pt x="15110" y="148128"/>
                  </a:lnTo>
                  <a:lnTo>
                    <a:pt x="33874" y="100603"/>
                  </a:lnTo>
                  <a:lnTo>
                    <a:pt x="47596" y="74742"/>
                  </a:lnTo>
                  <a:lnTo>
                    <a:pt x="56211" y="27599"/>
                  </a:lnTo>
                  <a:lnTo>
                    <a:pt x="57150" y="0"/>
                  </a:lnTo>
                  <a:lnTo>
                    <a:pt x="62219" y="5773"/>
                  </a:lnTo>
                  <a:lnTo>
                    <a:pt x="88047" y="52094"/>
                  </a:lnTo>
                  <a:lnTo>
                    <a:pt x="107070" y="99687"/>
                  </a:lnTo>
                  <a:lnTo>
                    <a:pt x="130747" y="140235"/>
                  </a:lnTo>
                  <a:lnTo>
                    <a:pt x="150295" y="183544"/>
                  </a:lnTo>
                  <a:lnTo>
                    <a:pt x="171450" y="22859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SMARTInkShape-1720">
              <a:extLst>
                <a:ext uri="{FF2B5EF4-FFF2-40B4-BE49-F238E27FC236}">
                  <a16:creationId xmlns:a16="http://schemas.microsoft.com/office/drawing/2014/main" id="{33B5D681-2E4B-409E-83C4-466B866B0506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10063163" y="1962175"/>
              <a:ext cx="114037" cy="393676"/>
            </a:xfrm>
            <a:custGeom>
              <a:avLst/>
              <a:gdLst/>
              <a:ahLst/>
              <a:cxnLst/>
              <a:rect l="0" t="0" r="0" b="0"/>
              <a:pathLst>
                <a:path w="114037" h="393676">
                  <a:moveTo>
                    <a:pt x="19050" y="393675"/>
                  </a:moveTo>
                  <a:lnTo>
                    <a:pt x="19050" y="393675"/>
                  </a:lnTo>
                  <a:lnTo>
                    <a:pt x="15679" y="390304"/>
                  </a:lnTo>
                  <a:lnTo>
                    <a:pt x="12142" y="388649"/>
                  </a:lnTo>
                  <a:lnTo>
                    <a:pt x="10211" y="388208"/>
                  </a:lnTo>
                  <a:lnTo>
                    <a:pt x="8925" y="387208"/>
                  </a:lnTo>
                  <a:lnTo>
                    <a:pt x="983" y="375792"/>
                  </a:lnTo>
                  <a:lnTo>
                    <a:pt x="86" y="369260"/>
                  </a:lnTo>
                  <a:lnTo>
                    <a:pt x="0" y="337440"/>
                  </a:lnTo>
                  <a:lnTo>
                    <a:pt x="1882" y="331523"/>
                  </a:lnTo>
                  <a:lnTo>
                    <a:pt x="4364" y="325835"/>
                  </a:lnTo>
                  <a:lnTo>
                    <a:pt x="19180" y="280661"/>
                  </a:lnTo>
                  <a:lnTo>
                    <a:pt x="28945" y="253308"/>
                  </a:lnTo>
                  <a:lnTo>
                    <a:pt x="38492" y="212631"/>
                  </a:lnTo>
                  <a:lnTo>
                    <a:pt x="46447" y="191395"/>
                  </a:lnTo>
                  <a:lnTo>
                    <a:pt x="70829" y="146079"/>
                  </a:lnTo>
                  <a:lnTo>
                    <a:pt x="91081" y="102284"/>
                  </a:lnTo>
                  <a:lnTo>
                    <a:pt x="98169" y="87596"/>
                  </a:lnTo>
                  <a:lnTo>
                    <a:pt x="102803" y="71872"/>
                  </a:lnTo>
                  <a:lnTo>
                    <a:pt x="105663" y="65796"/>
                  </a:lnTo>
                  <a:lnTo>
                    <a:pt x="112964" y="20781"/>
                  </a:lnTo>
                  <a:lnTo>
                    <a:pt x="114036" y="14276"/>
                  </a:lnTo>
                  <a:lnTo>
                    <a:pt x="112300" y="11505"/>
                  </a:lnTo>
                  <a:lnTo>
                    <a:pt x="108809" y="7348"/>
                  </a:lnTo>
                  <a:lnTo>
                    <a:pt x="108025" y="948"/>
                  </a:lnTo>
                  <a:lnTo>
                    <a:pt x="107294" y="623"/>
                  </a:lnTo>
                  <a:lnTo>
                    <a:pt x="98492" y="0"/>
                  </a:lnTo>
                  <a:lnTo>
                    <a:pt x="94809" y="1868"/>
                  </a:lnTo>
                  <a:lnTo>
                    <a:pt x="88900" y="632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2" name="SMARTInkShape-1721">
            <a:extLst>
              <a:ext uri="{FF2B5EF4-FFF2-40B4-BE49-F238E27FC236}">
                <a16:creationId xmlns:a16="http://schemas.microsoft.com/office/drawing/2014/main" id="{5320B9D1-7954-4195-8486-BB3F808EC83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967663" y="1854200"/>
            <a:ext cx="2311401" cy="317501"/>
          </a:xfrm>
          <a:custGeom>
            <a:avLst/>
            <a:gdLst/>
            <a:ahLst/>
            <a:cxnLst/>
            <a:rect l="0" t="0" r="0" b="0"/>
            <a:pathLst>
              <a:path w="2311401" h="317501">
                <a:moveTo>
                  <a:pt x="0" y="0"/>
                </a:moveTo>
                <a:lnTo>
                  <a:pt x="0" y="0"/>
                </a:lnTo>
                <a:lnTo>
                  <a:pt x="43324" y="4364"/>
                </a:lnTo>
                <a:lnTo>
                  <a:pt x="88168" y="9460"/>
                </a:lnTo>
                <a:lnTo>
                  <a:pt x="129390" y="12765"/>
                </a:lnTo>
                <a:lnTo>
                  <a:pt x="175266" y="17600"/>
                </a:lnTo>
                <a:lnTo>
                  <a:pt x="213268" y="20502"/>
                </a:lnTo>
                <a:lnTo>
                  <a:pt x="248751" y="23949"/>
                </a:lnTo>
                <a:lnTo>
                  <a:pt x="286076" y="26851"/>
                </a:lnTo>
                <a:lnTo>
                  <a:pt x="323946" y="30299"/>
                </a:lnTo>
                <a:lnTo>
                  <a:pt x="361978" y="33201"/>
                </a:lnTo>
                <a:lnTo>
                  <a:pt x="403821" y="38530"/>
                </a:lnTo>
                <a:lnTo>
                  <a:pt x="435592" y="42525"/>
                </a:lnTo>
                <a:lnTo>
                  <a:pt x="468527" y="46652"/>
                </a:lnTo>
                <a:lnTo>
                  <a:pt x="501980" y="50838"/>
                </a:lnTo>
                <a:lnTo>
                  <a:pt x="536369" y="55050"/>
                </a:lnTo>
                <a:lnTo>
                  <a:pt x="572820" y="59274"/>
                </a:lnTo>
                <a:lnTo>
                  <a:pt x="612068" y="61622"/>
                </a:lnTo>
                <a:lnTo>
                  <a:pt x="653736" y="63371"/>
                </a:lnTo>
                <a:lnTo>
                  <a:pt x="698125" y="66500"/>
                </a:lnTo>
                <a:lnTo>
                  <a:pt x="739961" y="72124"/>
                </a:lnTo>
                <a:lnTo>
                  <a:pt x="781838" y="77916"/>
                </a:lnTo>
                <a:lnTo>
                  <a:pt x="828672" y="80491"/>
                </a:lnTo>
                <a:lnTo>
                  <a:pt x="853014" y="82588"/>
                </a:lnTo>
                <a:lnTo>
                  <a:pt x="877709" y="85398"/>
                </a:lnTo>
                <a:lnTo>
                  <a:pt x="902640" y="88682"/>
                </a:lnTo>
                <a:lnTo>
                  <a:pt x="927020" y="91577"/>
                </a:lnTo>
                <a:lnTo>
                  <a:pt x="951036" y="94212"/>
                </a:lnTo>
                <a:lnTo>
                  <a:pt x="974807" y="96675"/>
                </a:lnTo>
                <a:lnTo>
                  <a:pt x="999121" y="99728"/>
                </a:lnTo>
                <a:lnTo>
                  <a:pt x="1023797" y="103174"/>
                </a:lnTo>
                <a:lnTo>
                  <a:pt x="1048715" y="106883"/>
                </a:lnTo>
                <a:lnTo>
                  <a:pt x="1073793" y="110061"/>
                </a:lnTo>
                <a:lnTo>
                  <a:pt x="1098978" y="112885"/>
                </a:lnTo>
                <a:lnTo>
                  <a:pt x="1124236" y="115473"/>
                </a:lnTo>
                <a:lnTo>
                  <a:pt x="1149540" y="117904"/>
                </a:lnTo>
                <a:lnTo>
                  <a:pt x="1174877" y="120231"/>
                </a:lnTo>
                <a:lnTo>
                  <a:pt x="1200234" y="122487"/>
                </a:lnTo>
                <a:lnTo>
                  <a:pt x="1226311" y="125403"/>
                </a:lnTo>
                <a:lnTo>
                  <a:pt x="1252869" y="128757"/>
                </a:lnTo>
                <a:lnTo>
                  <a:pt x="1279745" y="132405"/>
                </a:lnTo>
                <a:lnTo>
                  <a:pt x="1306131" y="136248"/>
                </a:lnTo>
                <a:lnTo>
                  <a:pt x="1332187" y="140221"/>
                </a:lnTo>
                <a:lnTo>
                  <a:pt x="1358024" y="144281"/>
                </a:lnTo>
                <a:lnTo>
                  <a:pt x="1385127" y="148398"/>
                </a:lnTo>
                <a:lnTo>
                  <a:pt x="1413074" y="152554"/>
                </a:lnTo>
                <a:lnTo>
                  <a:pt x="1441583" y="156736"/>
                </a:lnTo>
                <a:lnTo>
                  <a:pt x="1470466" y="160935"/>
                </a:lnTo>
                <a:lnTo>
                  <a:pt x="1499599" y="165146"/>
                </a:lnTo>
                <a:lnTo>
                  <a:pt x="1528899" y="169364"/>
                </a:lnTo>
                <a:lnTo>
                  <a:pt x="1557605" y="173587"/>
                </a:lnTo>
                <a:lnTo>
                  <a:pt x="1585914" y="177814"/>
                </a:lnTo>
                <a:lnTo>
                  <a:pt x="1613959" y="182042"/>
                </a:lnTo>
                <a:lnTo>
                  <a:pt x="1641828" y="186273"/>
                </a:lnTo>
                <a:lnTo>
                  <a:pt x="1669579" y="190504"/>
                </a:lnTo>
                <a:lnTo>
                  <a:pt x="1697252" y="194736"/>
                </a:lnTo>
                <a:lnTo>
                  <a:pt x="1725579" y="199674"/>
                </a:lnTo>
                <a:lnTo>
                  <a:pt x="1754342" y="205083"/>
                </a:lnTo>
                <a:lnTo>
                  <a:pt x="1783395" y="210805"/>
                </a:lnTo>
                <a:lnTo>
                  <a:pt x="1811229" y="216031"/>
                </a:lnTo>
                <a:lnTo>
                  <a:pt x="1838253" y="220926"/>
                </a:lnTo>
                <a:lnTo>
                  <a:pt x="1864735" y="225601"/>
                </a:lnTo>
                <a:lnTo>
                  <a:pt x="1891562" y="230834"/>
                </a:lnTo>
                <a:lnTo>
                  <a:pt x="1918620" y="236439"/>
                </a:lnTo>
                <a:lnTo>
                  <a:pt x="1945830" y="242293"/>
                </a:lnTo>
                <a:lnTo>
                  <a:pt x="1972436" y="248312"/>
                </a:lnTo>
                <a:lnTo>
                  <a:pt x="1998640" y="254441"/>
                </a:lnTo>
                <a:lnTo>
                  <a:pt x="2024577" y="260644"/>
                </a:lnTo>
                <a:lnTo>
                  <a:pt x="2051040" y="266191"/>
                </a:lnTo>
                <a:lnTo>
                  <a:pt x="2077854" y="271299"/>
                </a:lnTo>
                <a:lnTo>
                  <a:pt x="2104903" y="276116"/>
                </a:lnTo>
                <a:lnTo>
                  <a:pt x="2130696" y="281444"/>
                </a:lnTo>
                <a:lnTo>
                  <a:pt x="2155653" y="287113"/>
                </a:lnTo>
                <a:lnTo>
                  <a:pt x="2180052" y="293008"/>
                </a:lnTo>
                <a:lnTo>
                  <a:pt x="2205490" y="298350"/>
                </a:lnTo>
                <a:lnTo>
                  <a:pt x="2231621" y="303322"/>
                </a:lnTo>
                <a:lnTo>
                  <a:pt x="2275942" y="311199"/>
                </a:lnTo>
                <a:lnTo>
                  <a:pt x="2311400" y="3175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5" name="SMARTInkShape-Group500">
            <a:extLst>
              <a:ext uri="{FF2B5EF4-FFF2-40B4-BE49-F238E27FC236}">
                <a16:creationId xmlns:a16="http://schemas.microsoft.com/office/drawing/2014/main" id="{504F2CDB-0B76-4ECE-B48C-EE53B5479822}"/>
              </a:ext>
            </a:extLst>
          </p:cNvPr>
          <p:cNvGrpSpPr/>
          <p:nvPr/>
        </p:nvGrpSpPr>
        <p:grpSpPr>
          <a:xfrm>
            <a:off x="5517581" y="2292463"/>
            <a:ext cx="525471" cy="633521"/>
            <a:chOff x="5517581" y="2292463"/>
            <a:chExt cx="525471" cy="633521"/>
          </a:xfrm>
        </p:grpSpPr>
        <p:sp>
          <p:nvSpPr>
            <p:cNvPr id="423" name="SMARTInkShape-1722">
              <a:extLst>
                <a:ext uri="{FF2B5EF4-FFF2-40B4-BE49-F238E27FC236}">
                  <a16:creationId xmlns:a16="http://schemas.microsoft.com/office/drawing/2014/main" id="{C1ECC85A-5EFD-479E-A019-48BEBA43F4BE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5517581" y="2495557"/>
              <a:ext cx="316483" cy="430427"/>
            </a:xfrm>
            <a:custGeom>
              <a:avLst/>
              <a:gdLst/>
              <a:ahLst/>
              <a:cxnLst/>
              <a:rect l="0" t="0" r="0" b="0"/>
              <a:pathLst>
                <a:path w="316483" h="430427">
                  <a:moveTo>
                    <a:pt x="62482" y="19043"/>
                  </a:moveTo>
                  <a:lnTo>
                    <a:pt x="62482" y="19043"/>
                  </a:lnTo>
                  <a:lnTo>
                    <a:pt x="62482" y="15672"/>
                  </a:lnTo>
                  <a:lnTo>
                    <a:pt x="63187" y="14679"/>
                  </a:lnTo>
                  <a:lnTo>
                    <a:pt x="64363" y="14017"/>
                  </a:lnTo>
                  <a:lnTo>
                    <a:pt x="104887" y="638"/>
                  </a:lnTo>
                  <a:lnTo>
                    <a:pt x="139831" y="0"/>
                  </a:lnTo>
                  <a:lnTo>
                    <a:pt x="150233" y="3366"/>
                  </a:lnTo>
                  <a:lnTo>
                    <a:pt x="169283" y="14920"/>
                  </a:lnTo>
                  <a:lnTo>
                    <a:pt x="175330" y="20974"/>
                  </a:lnTo>
                  <a:lnTo>
                    <a:pt x="182702" y="34196"/>
                  </a:lnTo>
                  <a:lnTo>
                    <a:pt x="192953" y="60158"/>
                  </a:lnTo>
                  <a:lnTo>
                    <a:pt x="195579" y="101913"/>
                  </a:lnTo>
                  <a:lnTo>
                    <a:pt x="195798" y="142131"/>
                  </a:lnTo>
                  <a:lnTo>
                    <a:pt x="194414" y="175740"/>
                  </a:lnTo>
                  <a:lnTo>
                    <a:pt x="181525" y="218018"/>
                  </a:lnTo>
                  <a:lnTo>
                    <a:pt x="158565" y="260344"/>
                  </a:lnTo>
                  <a:lnTo>
                    <a:pt x="125497" y="306117"/>
                  </a:lnTo>
                  <a:lnTo>
                    <a:pt x="103857" y="332179"/>
                  </a:lnTo>
                  <a:lnTo>
                    <a:pt x="58540" y="357541"/>
                  </a:lnTo>
                  <a:lnTo>
                    <a:pt x="49006" y="360639"/>
                  </a:lnTo>
                  <a:lnTo>
                    <a:pt x="38341" y="361557"/>
                  </a:lnTo>
                  <a:lnTo>
                    <a:pt x="32232" y="359890"/>
                  </a:lnTo>
                  <a:lnTo>
                    <a:pt x="10535" y="347006"/>
                  </a:lnTo>
                  <a:lnTo>
                    <a:pt x="7645" y="340958"/>
                  </a:lnTo>
                  <a:lnTo>
                    <a:pt x="5654" y="334272"/>
                  </a:lnTo>
                  <a:lnTo>
                    <a:pt x="1272" y="325836"/>
                  </a:lnTo>
                  <a:lnTo>
                    <a:pt x="0" y="318614"/>
                  </a:lnTo>
                  <a:lnTo>
                    <a:pt x="1315" y="312582"/>
                  </a:lnTo>
                  <a:lnTo>
                    <a:pt x="3546" y="307549"/>
                  </a:lnTo>
                  <a:lnTo>
                    <a:pt x="5880" y="294266"/>
                  </a:lnTo>
                  <a:lnTo>
                    <a:pt x="8633" y="290001"/>
                  </a:lnTo>
                  <a:lnTo>
                    <a:pt x="12208" y="287636"/>
                  </a:lnTo>
                  <a:lnTo>
                    <a:pt x="16149" y="285879"/>
                  </a:lnTo>
                  <a:lnTo>
                    <a:pt x="20252" y="282746"/>
                  </a:lnTo>
                  <a:lnTo>
                    <a:pt x="26309" y="280883"/>
                  </a:lnTo>
                  <a:lnTo>
                    <a:pt x="29900" y="280386"/>
                  </a:lnTo>
                  <a:lnTo>
                    <a:pt x="41696" y="283058"/>
                  </a:lnTo>
                  <a:lnTo>
                    <a:pt x="82796" y="303971"/>
                  </a:lnTo>
                  <a:lnTo>
                    <a:pt x="126423" y="344433"/>
                  </a:lnTo>
                  <a:lnTo>
                    <a:pt x="173828" y="384062"/>
                  </a:lnTo>
                  <a:lnTo>
                    <a:pt x="217993" y="410524"/>
                  </a:lnTo>
                  <a:lnTo>
                    <a:pt x="262418" y="427179"/>
                  </a:lnTo>
                  <a:lnTo>
                    <a:pt x="283765" y="430426"/>
                  </a:lnTo>
                  <a:lnTo>
                    <a:pt x="316482" y="4254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SMARTInkShape-1723">
              <a:extLst>
                <a:ext uri="{FF2B5EF4-FFF2-40B4-BE49-F238E27FC236}">
                  <a16:creationId xmlns:a16="http://schemas.microsoft.com/office/drawing/2014/main" id="{7959B05E-8A68-43CA-B852-09C0F5EEEB39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5834141" y="2292463"/>
              <a:ext cx="208911" cy="209438"/>
            </a:xfrm>
            <a:custGeom>
              <a:avLst/>
              <a:gdLst/>
              <a:ahLst/>
              <a:cxnLst/>
              <a:rect l="0" t="0" r="0" b="0"/>
              <a:pathLst>
                <a:path w="208911" h="209438">
                  <a:moveTo>
                    <a:pt x="6272" y="6237"/>
                  </a:moveTo>
                  <a:lnTo>
                    <a:pt x="6272" y="6237"/>
                  </a:lnTo>
                  <a:lnTo>
                    <a:pt x="9643" y="9608"/>
                  </a:lnTo>
                  <a:lnTo>
                    <a:pt x="11298" y="13145"/>
                  </a:lnTo>
                  <a:lnTo>
                    <a:pt x="12598" y="42602"/>
                  </a:lnTo>
                  <a:lnTo>
                    <a:pt x="10730" y="48975"/>
                  </a:lnTo>
                  <a:lnTo>
                    <a:pt x="8253" y="54865"/>
                  </a:lnTo>
                  <a:lnTo>
                    <a:pt x="5617" y="80126"/>
                  </a:lnTo>
                  <a:lnTo>
                    <a:pt x="1256" y="88749"/>
                  </a:lnTo>
                  <a:lnTo>
                    <a:pt x="0" y="103601"/>
                  </a:lnTo>
                  <a:lnTo>
                    <a:pt x="679" y="105013"/>
                  </a:lnTo>
                  <a:lnTo>
                    <a:pt x="1838" y="105955"/>
                  </a:lnTo>
                  <a:lnTo>
                    <a:pt x="5396" y="107465"/>
                  </a:lnTo>
                  <a:lnTo>
                    <a:pt x="15033" y="107804"/>
                  </a:lnTo>
                  <a:lnTo>
                    <a:pt x="19103" y="105941"/>
                  </a:lnTo>
                  <a:lnTo>
                    <a:pt x="63195" y="72702"/>
                  </a:lnTo>
                  <a:lnTo>
                    <a:pt x="90683" y="44597"/>
                  </a:lnTo>
                  <a:lnTo>
                    <a:pt x="129569" y="15550"/>
                  </a:lnTo>
                  <a:lnTo>
                    <a:pt x="165615" y="1174"/>
                  </a:lnTo>
                  <a:lnTo>
                    <a:pt x="185172" y="0"/>
                  </a:lnTo>
                  <a:lnTo>
                    <a:pt x="189970" y="1819"/>
                  </a:lnTo>
                  <a:lnTo>
                    <a:pt x="192237" y="3291"/>
                  </a:lnTo>
                  <a:lnTo>
                    <a:pt x="200945" y="15794"/>
                  </a:lnTo>
                  <a:lnTo>
                    <a:pt x="205212" y="23655"/>
                  </a:lnTo>
                  <a:lnTo>
                    <a:pt x="208910" y="56334"/>
                  </a:lnTo>
                  <a:lnTo>
                    <a:pt x="207541" y="101983"/>
                  </a:lnTo>
                  <a:lnTo>
                    <a:pt x="199340" y="143180"/>
                  </a:lnTo>
                  <a:lnTo>
                    <a:pt x="196922" y="188344"/>
                  </a:lnTo>
                  <a:lnTo>
                    <a:pt x="196772" y="20943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7" name="SMARTInkShape-Group501">
            <a:extLst>
              <a:ext uri="{FF2B5EF4-FFF2-40B4-BE49-F238E27FC236}">
                <a16:creationId xmlns:a16="http://schemas.microsoft.com/office/drawing/2014/main" id="{4DEB5675-72E8-4EB1-8DD3-11A6A58ADCD0}"/>
              </a:ext>
            </a:extLst>
          </p:cNvPr>
          <p:cNvGrpSpPr/>
          <p:nvPr/>
        </p:nvGrpSpPr>
        <p:grpSpPr>
          <a:xfrm>
            <a:off x="6642822" y="2508250"/>
            <a:ext cx="1953492" cy="514351"/>
            <a:chOff x="6642822" y="2508250"/>
            <a:chExt cx="1953492" cy="514351"/>
          </a:xfrm>
        </p:grpSpPr>
        <p:sp>
          <p:nvSpPr>
            <p:cNvPr id="426" name="SMARTInkShape-1724">
              <a:extLst>
                <a:ext uri="{FF2B5EF4-FFF2-40B4-BE49-F238E27FC236}">
                  <a16:creationId xmlns:a16="http://schemas.microsoft.com/office/drawing/2014/main" id="{7215E85C-60A2-424A-94B2-783ADBC6D9D7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7612063" y="2647950"/>
              <a:ext cx="19051" cy="38101"/>
            </a:xfrm>
            <a:custGeom>
              <a:avLst/>
              <a:gdLst/>
              <a:ahLst/>
              <a:cxnLst/>
              <a:rect l="0" t="0" r="0" b="0"/>
              <a:pathLst>
                <a:path w="19051" h="38101">
                  <a:moveTo>
                    <a:pt x="0" y="0"/>
                  </a:moveTo>
                  <a:lnTo>
                    <a:pt x="0" y="0"/>
                  </a:lnTo>
                  <a:lnTo>
                    <a:pt x="0" y="9460"/>
                  </a:lnTo>
                  <a:lnTo>
                    <a:pt x="1881" y="13141"/>
                  </a:lnTo>
                  <a:lnTo>
                    <a:pt x="5467" y="17883"/>
                  </a:lnTo>
                  <a:lnTo>
                    <a:pt x="6880" y="23889"/>
                  </a:lnTo>
                  <a:lnTo>
                    <a:pt x="1905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SMARTInkShape-1725">
              <a:extLst>
                <a:ext uri="{FF2B5EF4-FFF2-40B4-BE49-F238E27FC236}">
                  <a16:creationId xmlns:a16="http://schemas.microsoft.com/office/drawing/2014/main" id="{FB056D5D-95A3-401C-BA78-6A105CF269BE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7567730" y="2692400"/>
              <a:ext cx="196730" cy="209551"/>
            </a:xfrm>
            <a:custGeom>
              <a:avLst/>
              <a:gdLst/>
              <a:ahLst/>
              <a:cxnLst/>
              <a:rect l="0" t="0" r="0" b="0"/>
              <a:pathLst>
                <a:path w="196730" h="209551">
                  <a:moveTo>
                    <a:pt x="95133" y="0"/>
                  </a:moveTo>
                  <a:lnTo>
                    <a:pt x="95133" y="0"/>
                  </a:lnTo>
                  <a:lnTo>
                    <a:pt x="95133" y="5467"/>
                  </a:lnTo>
                  <a:lnTo>
                    <a:pt x="91761" y="9460"/>
                  </a:lnTo>
                  <a:lnTo>
                    <a:pt x="79937" y="17835"/>
                  </a:lnTo>
                  <a:lnTo>
                    <a:pt x="60582" y="39776"/>
                  </a:lnTo>
                  <a:lnTo>
                    <a:pt x="36511" y="59879"/>
                  </a:lnTo>
                  <a:lnTo>
                    <a:pt x="27512" y="71442"/>
                  </a:lnTo>
                  <a:lnTo>
                    <a:pt x="14068" y="83910"/>
                  </a:lnTo>
                  <a:lnTo>
                    <a:pt x="1894" y="101162"/>
                  </a:lnTo>
                  <a:lnTo>
                    <a:pt x="148" y="107762"/>
                  </a:lnTo>
                  <a:lnTo>
                    <a:pt x="0" y="110924"/>
                  </a:lnTo>
                  <a:lnTo>
                    <a:pt x="1816" y="114681"/>
                  </a:lnTo>
                  <a:lnTo>
                    <a:pt x="8732" y="122842"/>
                  </a:lnTo>
                  <a:lnTo>
                    <a:pt x="12752" y="125152"/>
                  </a:lnTo>
                  <a:lnTo>
                    <a:pt x="36248" y="132359"/>
                  </a:lnTo>
                  <a:lnTo>
                    <a:pt x="69747" y="125472"/>
                  </a:lnTo>
                  <a:lnTo>
                    <a:pt x="107964" y="109301"/>
                  </a:lnTo>
                  <a:lnTo>
                    <a:pt x="153759" y="78372"/>
                  </a:lnTo>
                  <a:lnTo>
                    <a:pt x="174673" y="59216"/>
                  </a:lnTo>
                  <a:lnTo>
                    <a:pt x="194836" y="31878"/>
                  </a:lnTo>
                  <a:lnTo>
                    <a:pt x="196729" y="19083"/>
                  </a:lnTo>
                  <a:lnTo>
                    <a:pt x="193361" y="22431"/>
                  </a:lnTo>
                  <a:lnTo>
                    <a:pt x="191706" y="25962"/>
                  </a:lnTo>
                  <a:lnTo>
                    <a:pt x="185487" y="41127"/>
                  </a:lnTo>
                  <a:lnTo>
                    <a:pt x="180309" y="53186"/>
                  </a:lnTo>
                  <a:lnTo>
                    <a:pt x="172138" y="83410"/>
                  </a:lnTo>
                  <a:lnTo>
                    <a:pt x="163262" y="101855"/>
                  </a:lnTo>
                  <a:lnTo>
                    <a:pt x="155784" y="127050"/>
                  </a:lnTo>
                  <a:lnTo>
                    <a:pt x="150311" y="139722"/>
                  </a:lnTo>
                  <a:lnTo>
                    <a:pt x="142388" y="186019"/>
                  </a:lnTo>
                  <a:lnTo>
                    <a:pt x="145933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SMARTInkShape-1726">
              <a:extLst>
                <a:ext uri="{FF2B5EF4-FFF2-40B4-BE49-F238E27FC236}">
                  <a16:creationId xmlns:a16="http://schemas.microsoft.com/office/drawing/2014/main" id="{2789E83E-102E-4569-B03C-BF6B940838AF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7815263" y="2584450"/>
              <a:ext cx="145756" cy="327256"/>
            </a:xfrm>
            <a:custGeom>
              <a:avLst/>
              <a:gdLst/>
              <a:ahLst/>
              <a:cxnLst/>
              <a:rect l="0" t="0" r="0" b="0"/>
              <a:pathLst>
                <a:path w="145756" h="327256">
                  <a:moveTo>
                    <a:pt x="133350" y="0"/>
                  </a:moveTo>
                  <a:lnTo>
                    <a:pt x="133350" y="0"/>
                  </a:lnTo>
                  <a:lnTo>
                    <a:pt x="133350" y="6742"/>
                  </a:lnTo>
                  <a:lnTo>
                    <a:pt x="129586" y="13815"/>
                  </a:lnTo>
                  <a:lnTo>
                    <a:pt x="109501" y="45105"/>
                  </a:lnTo>
                  <a:lnTo>
                    <a:pt x="93505" y="87633"/>
                  </a:lnTo>
                  <a:lnTo>
                    <a:pt x="74352" y="129905"/>
                  </a:lnTo>
                  <a:lnTo>
                    <a:pt x="55279" y="176032"/>
                  </a:lnTo>
                  <a:lnTo>
                    <a:pt x="49262" y="185481"/>
                  </a:lnTo>
                  <a:lnTo>
                    <a:pt x="39170" y="213361"/>
                  </a:lnTo>
                  <a:lnTo>
                    <a:pt x="33947" y="220468"/>
                  </a:lnTo>
                  <a:lnTo>
                    <a:pt x="32401" y="226582"/>
                  </a:lnTo>
                  <a:lnTo>
                    <a:pt x="32039" y="230761"/>
                  </a:lnTo>
                  <a:lnTo>
                    <a:pt x="32648" y="232157"/>
                  </a:lnTo>
                  <a:lnTo>
                    <a:pt x="33759" y="233088"/>
                  </a:lnTo>
                  <a:lnTo>
                    <a:pt x="37242" y="234582"/>
                  </a:lnTo>
                  <a:lnTo>
                    <a:pt x="68130" y="234947"/>
                  </a:lnTo>
                  <a:lnTo>
                    <a:pt x="74495" y="233067"/>
                  </a:lnTo>
                  <a:lnTo>
                    <a:pt x="79675" y="230586"/>
                  </a:lnTo>
                  <a:lnTo>
                    <a:pt x="98136" y="225116"/>
                  </a:lnTo>
                  <a:lnTo>
                    <a:pt x="124655" y="229187"/>
                  </a:lnTo>
                  <a:lnTo>
                    <a:pt x="133305" y="233603"/>
                  </a:lnTo>
                  <a:lnTo>
                    <a:pt x="135436" y="234052"/>
                  </a:lnTo>
                  <a:lnTo>
                    <a:pt x="136857" y="235057"/>
                  </a:lnTo>
                  <a:lnTo>
                    <a:pt x="137804" y="236432"/>
                  </a:lnTo>
                  <a:lnTo>
                    <a:pt x="139563" y="239842"/>
                  </a:lnTo>
                  <a:lnTo>
                    <a:pt x="143814" y="245729"/>
                  </a:lnTo>
                  <a:lnTo>
                    <a:pt x="145056" y="249854"/>
                  </a:lnTo>
                  <a:lnTo>
                    <a:pt x="145755" y="259513"/>
                  </a:lnTo>
                  <a:lnTo>
                    <a:pt x="144037" y="265387"/>
                  </a:lnTo>
                  <a:lnTo>
                    <a:pt x="121477" y="296682"/>
                  </a:lnTo>
                  <a:lnTo>
                    <a:pt x="101430" y="310638"/>
                  </a:lnTo>
                  <a:lnTo>
                    <a:pt x="80411" y="320960"/>
                  </a:lnTo>
                  <a:lnTo>
                    <a:pt x="55031" y="327255"/>
                  </a:lnTo>
                  <a:lnTo>
                    <a:pt x="25400" y="322230"/>
                  </a:lnTo>
                  <a:lnTo>
                    <a:pt x="16933" y="318191"/>
                  </a:lnTo>
                  <a:lnTo>
                    <a:pt x="0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SMARTInkShape-1727">
              <a:extLst>
                <a:ext uri="{FF2B5EF4-FFF2-40B4-BE49-F238E27FC236}">
                  <a16:creationId xmlns:a16="http://schemas.microsoft.com/office/drawing/2014/main" id="{A0BF866A-5517-4E74-9120-00F40617DB9F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8088313" y="2508250"/>
              <a:ext cx="50801" cy="260351"/>
            </a:xfrm>
            <a:custGeom>
              <a:avLst/>
              <a:gdLst/>
              <a:ahLst/>
              <a:cxnLst/>
              <a:rect l="0" t="0" r="0" b="0"/>
              <a:pathLst>
                <a:path w="50801" h="260351">
                  <a:moveTo>
                    <a:pt x="50800" y="0"/>
                  </a:moveTo>
                  <a:lnTo>
                    <a:pt x="50800" y="0"/>
                  </a:lnTo>
                  <a:lnTo>
                    <a:pt x="50800" y="45586"/>
                  </a:lnTo>
                  <a:lnTo>
                    <a:pt x="41961" y="88117"/>
                  </a:lnTo>
                  <a:lnTo>
                    <a:pt x="29600" y="130302"/>
                  </a:lnTo>
                  <a:lnTo>
                    <a:pt x="14814" y="177622"/>
                  </a:lnTo>
                  <a:lnTo>
                    <a:pt x="7604" y="209527"/>
                  </a:lnTo>
                  <a:lnTo>
                    <a:pt x="4633" y="234390"/>
                  </a:lnTo>
                  <a:lnTo>
                    <a:pt x="1372" y="247484"/>
                  </a:lnTo>
                  <a:lnTo>
                    <a:pt x="0" y="260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SMARTInkShape-1728">
              <a:extLst>
                <a:ext uri="{FF2B5EF4-FFF2-40B4-BE49-F238E27FC236}">
                  <a16:creationId xmlns:a16="http://schemas.microsoft.com/office/drawing/2014/main" id="{FA3A5713-DAC3-47CA-B48F-14268A6149D1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8177213" y="2763589"/>
              <a:ext cx="164728" cy="163762"/>
            </a:xfrm>
            <a:custGeom>
              <a:avLst/>
              <a:gdLst/>
              <a:ahLst/>
              <a:cxnLst/>
              <a:rect l="0" t="0" r="0" b="0"/>
              <a:pathLst>
                <a:path w="164728" h="163762">
                  <a:moveTo>
                    <a:pt x="0" y="55811"/>
                  </a:moveTo>
                  <a:lnTo>
                    <a:pt x="0" y="55811"/>
                  </a:lnTo>
                  <a:lnTo>
                    <a:pt x="10125" y="66642"/>
                  </a:lnTo>
                  <a:lnTo>
                    <a:pt x="11555" y="70738"/>
                  </a:lnTo>
                  <a:lnTo>
                    <a:pt x="12642" y="72112"/>
                  </a:lnTo>
                  <a:lnTo>
                    <a:pt x="15732" y="73639"/>
                  </a:lnTo>
                  <a:lnTo>
                    <a:pt x="21437" y="74499"/>
                  </a:lnTo>
                  <a:lnTo>
                    <a:pt x="38692" y="84865"/>
                  </a:lnTo>
                  <a:lnTo>
                    <a:pt x="46125" y="87069"/>
                  </a:lnTo>
                  <a:lnTo>
                    <a:pt x="56644" y="92350"/>
                  </a:lnTo>
                  <a:lnTo>
                    <a:pt x="102492" y="93903"/>
                  </a:lnTo>
                  <a:lnTo>
                    <a:pt x="131585" y="86072"/>
                  </a:lnTo>
                  <a:lnTo>
                    <a:pt x="136799" y="83371"/>
                  </a:lnTo>
                  <a:lnTo>
                    <a:pt x="143701" y="81146"/>
                  </a:lnTo>
                  <a:lnTo>
                    <a:pt x="163842" y="63390"/>
                  </a:lnTo>
                  <a:lnTo>
                    <a:pt x="164727" y="55783"/>
                  </a:lnTo>
                  <a:lnTo>
                    <a:pt x="163052" y="50389"/>
                  </a:lnTo>
                  <a:lnTo>
                    <a:pt x="161618" y="47963"/>
                  </a:lnTo>
                  <a:lnTo>
                    <a:pt x="157246" y="31817"/>
                  </a:lnTo>
                  <a:lnTo>
                    <a:pt x="146615" y="18851"/>
                  </a:lnTo>
                  <a:lnTo>
                    <a:pt x="122630" y="3180"/>
                  </a:lnTo>
                  <a:lnTo>
                    <a:pt x="110026" y="0"/>
                  </a:lnTo>
                  <a:lnTo>
                    <a:pt x="65214" y="6553"/>
                  </a:lnTo>
                  <a:lnTo>
                    <a:pt x="43264" y="15797"/>
                  </a:lnTo>
                  <a:lnTo>
                    <a:pt x="37338" y="19918"/>
                  </a:lnTo>
                  <a:lnTo>
                    <a:pt x="23402" y="38003"/>
                  </a:lnTo>
                  <a:lnTo>
                    <a:pt x="16968" y="51710"/>
                  </a:lnTo>
                  <a:lnTo>
                    <a:pt x="16478" y="61279"/>
                  </a:lnTo>
                  <a:lnTo>
                    <a:pt x="22270" y="97210"/>
                  </a:lnTo>
                  <a:lnTo>
                    <a:pt x="34921" y="119257"/>
                  </a:lnTo>
                  <a:lnTo>
                    <a:pt x="55171" y="142309"/>
                  </a:lnTo>
                  <a:lnTo>
                    <a:pt x="71145" y="151839"/>
                  </a:lnTo>
                  <a:lnTo>
                    <a:pt x="95505" y="160674"/>
                  </a:lnTo>
                  <a:lnTo>
                    <a:pt x="120650" y="16376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SMARTInkShape-1729">
              <a:extLst>
                <a:ext uri="{FF2B5EF4-FFF2-40B4-BE49-F238E27FC236}">
                  <a16:creationId xmlns:a16="http://schemas.microsoft.com/office/drawing/2014/main" id="{767D31B6-458A-4731-9D66-01DA2542B292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8443913" y="2717823"/>
              <a:ext cx="152401" cy="304778"/>
            </a:xfrm>
            <a:custGeom>
              <a:avLst/>
              <a:gdLst/>
              <a:ahLst/>
              <a:cxnLst/>
              <a:rect l="0" t="0" r="0" b="0"/>
              <a:pathLst>
                <a:path w="152401" h="304778">
                  <a:moveTo>
                    <a:pt x="152400" y="6327"/>
                  </a:moveTo>
                  <a:lnTo>
                    <a:pt x="152400" y="6327"/>
                  </a:lnTo>
                  <a:lnTo>
                    <a:pt x="149028" y="2956"/>
                  </a:lnTo>
                  <a:lnTo>
                    <a:pt x="145492" y="1301"/>
                  </a:lnTo>
                  <a:lnTo>
                    <a:pt x="121502" y="0"/>
                  </a:lnTo>
                  <a:lnTo>
                    <a:pt x="88003" y="6445"/>
                  </a:lnTo>
                  <a:lnTo>
                    <a:pt x="79305" y="11223"/>
                  </a:lnTo>
                  <a:lnTo>
                    <a:pt x="62045" y="23318"/>
                  </a:lnTo>
                  <a:lnTo>
                    <a:pt x="47152" y="42312"/>
                  </a:lnTo>
                  <a:lnTo>
                    <a:pt x="45250" y="48661"/>
                  </a:lnTo>
                  <a:lnTo>
                    <a:pt x="44805" y="52894"/>
                  </a:lnTo>
                  <a:lnTo>
                    <a:pt x="53919" y="81403"/>
                  </a:lnTo>
                  <a:lnTo>
                    <a:pt x="96862" y="128568"/>
                  </a:lnTo>
                  <a:lnTo>
                    <a:pt x="126562" y="160170"/>
                  </a:lnTo>
                  <a:lnTo>
                    <a:pt x="148159" y="195618"/>
                  </a:lnTo>
                  <a:lnTo>
                    <a:pt x="148866" y="199549"/>
                  </a:lnTo>
                  <a:lnTo>
                    <a:pt x="145684" y="220033"/>
                  </a:lnTo>
                  <a:lnTo>
                    <a:pt x="140375" y="231298"/>
                  </a:lnTo>
                  <a:lnTo>
                    <a:pt x="121173" y="256147"/>
                  </a:lnTo>
                  <a:lnTo>
                    <a:pt x="95562" y="271156"/>
                  </a:lnTo>
                  <a:lnTo>
                    <a:pt x="52151" y="290589"/>
                  </a:lnTo>
                  <a:lnTo>
                    <a:pt x="0" y="3047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SMARTInkShape-1730">
              <a:extLst>
                <a:ext uri="{FF2B5EF4-FFF2-40B4-BE49-F238E27FC236}">
                  <a16:creationId xmlns:a16="http://schemas.microsoft.com/office/drawing/2014/main" id="{B548FC3C-B78F-4106-9978-8D796F97293D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6642822" y="2628900"/>
              <a:ext cx="226292" cy="241003"/>
            </a:xfrm>
            <a:custGeom>
              <a:avLst/>
              <a:gdLst/>
              <a:ahLst/>
              <a:cxnLst/>
              <a:rect l="0" t="0" r="0" b="0"/>
              <a:pathLst>
                <a:path w="226292" h="241003">
                  <a:moveTo>
                    <a:pt x="29441" y="0"/>
                  </a:moveTo>
                  <a:lnTo>
                    <a:pt x="29441" y="0"/>
                  </a:lnTo>
                  <a:lnTo>
                    <a:pt x="27559" y="45187"/>
                  </a:lnTo>
                  <a:lnTo>
                    <a:pt x="18457" y="89522"/>
                  </a:lnTo>
                  <a:lnTo>
                    <a:pt x="13486" y="116366"/>
                  </a:lnTo>
                  <a:lnTo>
                    <a:pt x="4579" y="161714"/>
                  </a:lnTo>
                  <a:lnTo>
                    <a:pt x="751" y="183147"/>
                  </a:lnTo>
                  <a:lnTo>
                    <a:pt x="1300" y="207470"/>
                  </a:lnTo>
                  <a:lnTo>
                    <a:pt x="0" y="216387"/>
                  </a:lnTo>
                  <a:lnTo>
                    <a:pt x="3369" y="230223"/>
                  </a:lnTo>
                  <a:lnTo>
                    <a:pt x="4299" y="231799"/>
                  </a:lnTo>
                  <a:lnTo>
                    <a:pt x="5623" y="232849"/>
                  </a:lnTo>
                  <a:lnTo>
                    <a:pt x="24418" y="240294"/>
                  </a:lnTo>
                  <a:lnTo>
                    <a:pt x="34694" y="241002"/>
                  </a:lnTo>
                  <a:lnTo>
                    <a:pt x="40712" y="239286"/>
                  </a:lnTo>
                  <a:lnTo>
                    <a:pt x="87669" y="216727"/>
                  </a:lnTo>
                  <a:lnTo>
                    <a:pt x="132407" y="182218"/>
                  </a:lnTo>
                  <a:lnTo>
                    <a:pt x="175427" y="137639"/>
                  </a:lnTo>
                  <a:lnTo>
                    <a:pt x="216856" y="92191"/>
                  </a:lnTo>
                  <a:lnTo>
                    <a:pt x="226291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SMARTInkShape-1731">
              <a:extLst>
                <a:ext uri="{FF2B5EF4-FFF2-40B4-BE49-F238E27FC236}">
                  <a16:creationId xmlns:a16="http://schemas.microsoft.com/office/drawing/2014/main" id="{FF7082FC-055D-40E6-89A8-42CBC678BB70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6932622" y="2743236"/>
              <a:ext cx="120617" cy="158682"/>
            </a:xfrm>
            <a:custGeom>
              <a:avLst/>
              <a:gdLst/>
              <a:ahLst/>
              <a:cxnLst/>
              <a:rect l="0" t="0" r="0" b="0"/>
              <a:pathLst>
                <a:path w="120617" h="158682">
                  <a:moveTo>
                    <a:pt x="31741" y="76164"/>
                  </a:moveTo>
                  <a:lnTo>
                    <a:pt x="31741" y="76164"/>
                  </a:lnTo>
                  <a:lnTo>
                    <a:pt x="28369" y="76164"/>
                  </a:lnTo>
                  <a:lnTo>
                    <a:pt x="27376" y="76870"/>
                  </a:lnTo>
                  <a:lnTo>
                    <a:pt x="26714" y="78046"/>
                  </a:lnTo>
                  <a:lnTo>
                    <a:pt x="26273" y="79535"/>
                  </a:lnTo>
                  <a:lnTo>
                    <a:pt x="20481" y="89029"/>
                  </a:lnTo>
                  <a:lnTo>
                    <a:pt x="20001" y="91091"/>
                  </a:lnTo>
                  <a:lnTo>
                    <a:pt x="14141" y="101579"/>
                  </a:lnTo>
                  <a:lnTo>
                    <a:pt x="9606" y="113405"/>
                  </a:lnTo>
                  <a:lnTo>
                    <a:pt x="1745" y="126572"/>
                  </a:lnTo>
                  <a:lnTo>
                    <a:pt x="145" y="139630"/>
                  </a:lnTo>
                  <a:lnTo>
                    <a:pt x="0" y="154479"/>
                  </a:lnTo>
                  <a:lnTo>
                    <a:pt x="702" y="155891"/>
                  </a:lnTo>
                  <a:lnTo>
                    <a:pt x="1876" y="156832"/>
                  </a:lnTo>
                  <a:lnTo>
                    <a:pt x="5458" y="158342"/>
                  </a:lnTo>
                  <a:lnTo>
                    <a:pt x="15101" y="158681"/>
                  </a:lnTo>
                  <a:lnTo>
                    <a:pt x="19171" y="156818"/>
                  </a:lnTo>
                  <a:lnTo>
                    <a:pt x="56523" y="130339"/>
                  </a:lnTo>
                  <a:lnTo>
                    <a:pt x="83143" y="86968"/>
                  </a:lnTo>
                  <a:lnTo>
                    <a:pt x="89863" y="76027"/>
                  </a:lnTo>
                  <a:lnTo>
                    <a:pt x="95058" y="61934"/>
                  </a:lnTo>
                  <a:lnTo>
                    <a:pt x="109337" y="36887"/>
                  </a:lnTo>
                  <a:lnTo>
                    <a:pt x="113638" y="14948"/>
                  </a:lnTo>
                  <a:lnTo>
                    <a:pt x="113856" y="12070"/>
                  </a:lnTo>
                  <a:lnTo>
                    <a:pt x="115979" y="6991"/>
                  </a:lnTo>
                  <a:lnTo>
                    <a:pt x="120616" y="0"/>
                  </a:lnTo>
                  <a:lnTo>
                    <a:pt x="119934" y="21628"/>
                  </a:lnTo>
                  <a:lnTo>
                    <a:pt x="114879" y="46574"/>
                  </a:lnTo>
                  <a:lnTo>
                    <a:pt x="114297" y="93098"/>
                  </a:lnTo>
                  <a:lnTo>
                    <a:pt x="114291" y="12696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SMARTInkShape-1732">
              <a:extLst>
                <a:ext uri="{FF2B5EF4-FFF2-40B4-BE49-F238E27FC236}">
                  <a16:creationId xmlns:a16="http://schemas.microsoft.com/office/drawing/2014/main" id="{5A083366-6AA3-4987-ADD4-D4CD60554D06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7116763" y="2705100"/>
              <a:ext cx="120651" cy="127001"/>
            </a:xfrm>
            <a:custGeom>
              <a:avLst/>
              <a:gdLst/>
              <a:ahLst/>
              <a:cxnLst/>
              <a:rect l="0" t="0" r="0" b="0"/>
              <a:pathLst>
                <a:path w="120651" h="127001">
                  <a:moveTo>
                    <a:pt x="0" y="127000"/>
                  </a:moveTo>
                  <a:lnTo>
                    <a:pt x="0" y="127000"/>
                  </a:lnTo>
                  <a:lnTo>
                    <a:pt x="3371" y="123629"/>
                  </a:lnTo>
                  <a:lnTo>
                    <a:pt x="6907" y="121974"/>
                  </a:lnTo>
                  <a:lnTo>
                    <a:pt x="8838" y="121533"/>
                  </a:lnTo>
                  <a:lnTo>
                    <a:pt x="14926" y="117540"/>
                  </a:lnTo>
                  <a:lnTo>
                    <a:pt x="27296" y="102793"/>
                  </a:lnTo>
                  <a:lnTo>
                    <a:pt x="34004" y="97192"/>
                  </a:lnTo>
                  <a:lnTo>
                    <a:pt x="73305" y="52324"/>
                  </a:lnTo>
                  <a:lnTo>
                    <a:pt x="87934" y="28135"/>
                  </a:lnTo>
                  <a:lnTo>
                    <a:pt x="108101" y="8313"/>
                  </a:lnTo>
                  <a:lnTo>
                    <a:pt x="1206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SMARTInkShape-1733">
              <a:extLst>
                <a:ext uri="{FF2B5EF4-FFF2-40B4-BE49-F238E27FC236}">
                  <a16:creationId xmlns:a16="http://schemas.microsoft.com/office/drawing/2014/main" id="{3B0E818D-1150-4BBA-AF1A-E7341DDAA4CD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7313613" y="2686050"/>
              <a:ext cx="76201" cy="19051"/>
            </a:xfrm>
            <a:custGeom>
              <a:avLst/>
              <a:gdLst/>
              <a:ahLst/>
              <a:cxnLst/>
              <a:rect l="0" t="0" r="0" b="0"/>
              <a:pathLst>
                <a:path w="76201" h="19051">
                  <a:moveTo>
                    <a:pt x="0" y="0"/>
                  </a:moveTo>
                  <a:lnTo>
                    <a:pt x="0" y="0"/>
                  </a:lnTo>
                  <a:lnTo>
                    <a:pt x="18298" y="0"/>
                  </a:lnTo>
                  <a:lnTo>
                    <a:pt x="24124" y="1882"/>
                  </a:lnTo>
                  <a:lnTo>
                    <a:pt x="29066" y="4364"/>
                  </a:lnTo>
                  <a:lnTo>
                    <a:pt x="35815" y="6467"/>
                  </a:lnTo>
                  <a:lnTo>
                    <a:pt x="42283" y="10540"/>
                  </a:lnTo>
                  <a:lnTo>
                    <a:pt x="48668" y="12060"/>
                  </a:lnTo>
                  <a:lnTo>
                    <a:pt x="52909" y="12416"/>
                  </a:lnTo>
                  <a:lnTo>
                    <a:pt x="57146" y="14455"/>
                  </a:lnTo>
                  <a:lnTo>
                    <a:pt x="59264" y="15987"/>
                  </a:lnTo>
                  <a:lnTo>
                    <a:pt x="7620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SMARTInkShape-1734">
              <a:extLst>
                <a:ext uri="{FF2B5EF4-FFF2-40B4-BE49-F238E27FC236}">
                  <a16:creationId xmlns:a16="http://schemas.microsoft.com/office/drawing/2014/main" id="{67A8C788-F3A2-4582-8A09-E1CEB7B8FBE3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7421563" y="2819400"/>
              <a:ext cx="44451" cy="82551"/>
            </a:xfrm>
            <a:custGeom>
              <a:avLst/>
              <a:gdLst/>
              <a:ahLst/>
              <a:cxnLst/>
              <a:rect l="0" t="0" r="0" b="0"/>
              <a:pathLst>
                <a:path w="44451" h="82551">
                  <a:moveTo>
                    <a:pt x="44450" y="0"/>
                  </a:moveTo>
                  <a:lnTo>
                    <a:pt x="44450" y="0"/>
                  </a:lnTo>
                  <a:lnTo>
                    <a:pt x="16923" y="45409"/>
                  </a:lnTo>
                  <a:lnTo>
                    <a:pt x="10580" y="55945"/>
                  </a:lnTo>
                  <a:lnTo>
                    <a:pt x="6721" y="73771"/>
                  </a:lnTo>
                  <a:lnTo>
                    <a:pt x="5891" y="74581"/>
                  </a:lnTo>
                  <a:lnTo>
                    <a:pt x="3088" y="75480"/>
                  </a:lnTo>
                  <a:lnTo>
                    <a:pt x="2059" y="76426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6" name="SMARTInkShape-Group502">
            <a:extLst>
              <a:ext uri="{FF2B5EF4-FFF2-40B4-BE49-F238E27FC236}">
                <a16:creationId xmlns:a16="http://schemas.microsoft.com/office/drawing/2014/main" id="{B6418E64-6C7B-4684-8FB7-F1DE98DE8F14}"/>
              </a:ext>
            </a:extLst>
          </p:cNvPr>
          <p:cNvGrpSpPr/>
          <p:nvPr/>
        </p:nvGrpSpPr>
        <p:grpSpPr>
          <a:xfrm>
            <a:off x="1795463" y="4013223"/>
            <a:ext cx="1765277" cy="545966"/>
            <a:chOff x="1795463" y="4013223"/>
            <a:chExt cx="1765277" cy="545966"/>
          </a:xfrm>
        </p:grpSpPr>
        <p:sp>
          <p:nvSpPr>
            <p:cNvPr id="438" name="SMARTInkShape-1735">
              <a:extLst>
                <a:ext uri="{FF2B5EF4-FFF2-40B4-BE49-F238E27FC236}">
                  <a16:creationId xmlns:a16="http://schemas.microsoft.com/office/drawing/2014/main" id="{985837A1-9586-4A2A-9922-22DDF3DFEEEC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3440113" y="4165600"/>
              <a:ext cx="120627" cy="177801"/>
            </a:xfrm>
            <a:custGeom>
              <a:avLst/>
              <a:gdLst/>
              <a:ahLst/>
              <a:cxnLst/>
              <a:rect l="0" t="0" r="0" b="0"/>
              <a:pathLst>
                <a:path w="120627" h="177801">
                  <a:moveTo>
                    <a:pt x="63500" y="0"/>
                  </a:moveTo>
                  <a:lnTo>
                    <a:pt x="63500" y="0"/>
                  </a:lnTo>
                  <a:lnTo>
                    <a:pt x="60128" y="0"/>
                  </a:lnTo>
                  <a:lnTo>
                    <a:pt x="59135" y="706"/>
                  </a:lnTo>
                  <a:lnTo>
                    <a:pt x="58473" y="1882"/>
                  </a:lnTo>
                  <a:lnTo>
                    <a:pt x="57324" y="6467"/>
                  </a:lnTo>
                  <a:lnTo>
                    <a:pt x="57227" y="9460"/>
                  </a:lnTo>
                  <a:lnTo>
                    <a:pt x="56496" y="10540"/>
                  </a:lnTo>
                  <a:lnTo>
                    <a:pt x="55303" y="11260"/>
                  </a:lnTo>
                  <a:lnTo>
                    <a:pt x="53802" y="11740"/>
                  </a:lnTo>
                  <a:lnTo>
                    <a:pt x="52801" y="12765"/>
                  </a:lnTo>
                  <a:lnTo>
                    <a:pt x="51689" y="15787"/>
                  </a:lnTo>
                  <a:lnTo>
                    <a:pt x="50877" y="27602"/>
                  </a:lnTo>
                  <a:lnTo>
                    <a:pt x="52716" y="31788"/>
                  </a:lnTo>
                  <a:lnTo>
                    <a:pt x="65911" y="46829"/>
                  </a:lnTo>
                  <a:lnTo>
                    <a:pt x="69980" y="49035"/>
                  </a:lnTo>
                  <a:lnTo>
                    <a:pt x="74141" y="50721"/>
                  </a:lnTo>
                  <a:lnTo>
                    <a:pt x="88903" y="61738"/>
                  </a:lnTo>
                  <a:lnTo>
                    <a:pt x="93134" y="63422"/>
                  </a:lnTo>
                  <a:lnTo>
                    <a:pt x="107950" y="74438"/>
                  </a:lnTo>
                  <a:lnTo>
                    <a:pt x="110066" y="75025"/>
                  </a:lnTo>
                  <a:lnTo>
                    <a:pt x="111477" y="76122"/>
                  </a:lnTo>
                  <a:lnTo>
                    <a:pt x="118590" y="87425"/>
                  </a:lnTo>
                  <a:lnTo>
                    <a:pt x="120039" y="93323"/>
                  </a:lnTo>
                  <a:lnTo>
                    <a:pt x="120626" y="110074"/>
                  </a:lnTo>
                  <a:lnTo>
                    <a:pt x="118757" y="114303"/>
                  </a:lnTo>
                  <a:lnTo>
                    <a:pt x="117271" y="116419"/>
                  </a:lnTo>
                  <a:lnTo>
                    <a:pt x="100876" y="127000"/>
                  </a:lnTo>
                  <a:lnTo>
                    <a:pt x="87894" y="135467"/>
                  </a:lnTo>
                  <a:lnTo>
                    <a:pt x="72761" y="148298"/>
                  </a:lnTo>
                  <a:lnTo>
                    <a:pt x="28636" y="167139"/>
                  </a:lnTo>
                  <a:lnTo>
                    <a:pt x="0" y="177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SMARTInkShape-1736">
              <a:extLst>
                <a:ext uri="{FF2B5EF4-FFF2-40B4-BE49-F238E27FC236}">
                  <a16:creationId xmlns:a16="http://schemas.microsoft.com/office/drawing/2014/main" id="{D806DD8F-5492-4FE5-8D39-E128B0F4FACF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3149041" y="4090313"/>
              <a:ext cx="132323" cy="240388"/>
            </a:xfrm>
            <a:custGeom>
              <a:avLst/>
              <a:gdLst/>
              <a:ahLst/>
              <a:cxnLst/>
              <a:rect l="0" t="0" r="0" b="0"/>
              <a:pathLst>
                <a:path w="132323" h="240388">
                  <a:moveTo>
                    <a:pt x="11672" y="100687"/>
                  </a:moveTo>
                  <a:lnTo>
                    <a:pt x="11672" y="100687"/>
                  </a:lnTo>
                  <a:lnTo>
                    <a:pt x="15042" y="97316"/>
                  </a:lnTo>
                  <a:lnTo>
                    <a:pt x="20460" y="95661"/>
                  </a:lnTo>
                  <a:lnTo>
                    <a:pt x="26867" y="94220"/>
                  </a:lnTo>
                  <a:lnTo>
                    <a:pt x="71135" y="68926"/>
                  </a:lnTo>
                  <a:lnTo>
                    <a:pt x="81139" y="63993"/>
                  </a:lnTo>
                  <a:lnTo>
                    <a:pt x="123670" y="27324"/>
                  </a:lnTo>
                  <a:lnTo>
                    <a:pt x="128006" y="25748"/>
                  </a:lnTo>
                  <a:lnTo>
                    <a:pt x="129445" y="24622"/>
                  </a:lnTo>
                  <a:lnTo>
                    <a:pt x="132209" y="18432"/>
                  </a:lnTo>
                  <a:lnTo>
                    <a:pt x="132321" y="5778"/>
                  </a:lnTo>
                  <a:lnTo>
                    <a:pt x="122888" y="1140"/>
                  </a:lnTo>
                  <a:lnTo>
                    <a:pt x="118016" y="0"/>
                  </a:lnTo>
                  <a:lnTo>
                    <a:pt x="115729" y="401"/>
                  </a:lnTo>
                  <a:lnTo>
                    <a:pt x="111306" y="2729"/>
                  </a:lnTo>
                  <a:lnTo>
                    <a:pt x="91983" y="16815"/>
                  </a:lnTo>
                  <a:lnTo>
                    <a:pt x="50033" y="63616"/>
                  </a:lnTo>
                  <a:lnTo>
                    <a:pt x="22463" y="106477"/>
                  </a:lnTo>
                  <a:lnTo>
                    <a:pt x="7244" y="134208"/>
                  </a:lnTo>
                  <a:lnTo>
                    <a:pt x="606" y="159912"/>
                  </a:lnTo>
                  <a:lnTo>
                    <a:pt x="0" y="182941"/>
                  </a:lnTo>
                  <a:lnTo>
                    <a:pt x="7852" y="206203"/>
                  </a:lnTo>
                  <a:lnTo>
                    <a:pt x="17282" y="219126"/>
                  </a:lnTo>
                  <a:lnTo>
                    <a:pt x="29013" y="228521"/>
                  </a:lnTo>
                  <a:lnTo>
                    <a:pt x="44797" y="235774"/>
                  </a:lnTo>
                  <a:lnTo>
                    <a:pt x="90480" y="239982"/>
                  </a:lnTo>
                  <a:lnTo>
                    <a:pt x="132322" y="24038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SMARTInkShape-1737">
              <a:extLst>
                <a:ext uri="{FF2B5EF4-FFF2-40B4-BE49-F238E27FC236}">
                  <a16:creationId xmlns:a16="http://schemas.microsoft.com/office/drawing/2014/main" id="{63129DC0-3200-451E-AA95-70F75A699C07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2817813" y="4210050"/>
              <a:ext cx="254001" cy="25140"/>
            </a:xfrm>
            <a:custGeom>
              <a:avLst/>
              <a:gdLst/>
              <a:ahLst/>
              <a:cxnLst/>
              <a:rect l="0" t="0" r="0" b="0"/>
              <a:pathLst>
                <a:path w="254001" h="25140">
                  <a:moveTo>
                    <a:pt x="0" y="19050"/>
                  </a:moveTo>
                  <a:lnTo>
                    <a:pt x="0" y="19050"/>
                  </a:lnTo>
                  <a:lnTo>
                    <a:pt x="0" y="22421"/>
                  </a:lnTo>
                  <a:lnTo>
                    <a:pt x="705" y="23414"/>
                  </a:lnTo>
                  <a:lnTo>
                    <a:pt x="1881" y="24076"/>
                  </a:lnTo>
                  <a:lnTo>
                    <a:pt x="8838" y="25139"/>
                  </a:lnTo>
                  <a:lnTo>
                    <a:pt x="48658" y="23516"/>
                  </a:lnTo>
                  <a:lnTo>
                    <a:pt x="95124" y="19311"/>
                  </a:lnTo>
                  <a:lnTo>
                    <a:pt x="138806" y="13606"/>
                  </a:lnTo>
                  <a:lnTo>
                    <a:pt x="184803" y="6286"/>
                  </a:lnTo>
                  <a:lnTo>
                    <a:pt x="228007" y="645"/>
                  </a:lnTo>
                  <a:lnTo>
                    <a:pt x="2540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SMARTInkShape-1738">
              <a:extLst>
                <a:ext uri="{FF2B5EF4-FFF2-40B4-BE49-F238E27FC236}">
                  <a16:creationId xmlns:a16="http://schemas.microsoft.com/office/drawing/2014/main" id="{49E2224B-CD77-4FC0-95F9-16785D269BAE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2195513" y="4108452"/>
              <a:ext cx="266701" cy="450737"/>
            </a:xfrm>
            <a:custGeom>
              <a:avLst/>
              <a:gdLst/>
              <a:ahLst/>
              <a:cxnLst/>
              <a:rect l="0" t="0" r="0" b="0"/>
              <a:pathLst>
                <a:path w="266701" h="450737">
                  <a:moveTo>
                    <a:pt x="266700" y="6348"/>
                  </a:moveTo>
                  <a:lnTo>
                    <a:pt x="266700" y="6348"/>
                  </a:lnTo>
                  <a:lnTo>
                    <a:pt x="266700" y="2977"/>
                  </a:lnTo>
                  <a:lnTo>
                    <a:pt x="265994" y="1984"/>
                  </a:lnTo>
                  <a:lnTo>
                    <a:pt x="264818" y="1322"/>
                  </a:lnTo>
                  <a:lnTo>
                    <a:pt x="255144" y="76"/>
                  </a:lnTo>
                  <a:lnTo>
                    <a:pt x="244570" y="0"/>
                  </a:lnTo>
                  <a:lnTo>
                    <a:pt x="243480" y="705"/>
                  </a:lnTo>
                  <a:lnTo>
                    <a:pt x="242753" y="1880"/>
                  </a:lnTo>
                  <a:lnTo>
                    <a:pt x="242268" y="3369"/>
                  </a:lnTo>
                  <a:lnTo>
                    <a:pt x="241240" y="4362"/>
                  </a:lnTo>
                  <a:lnTo>
                    <a:pt x="238216" y="5465"/>
                  </a:lnTo>
                  <a:lnTo>
                    <a:pt x="237127" y="6465"/>
                  </a:lnTo>
                  <a:lnTo>
                    <a:pt x="235917" y="9458"/>
                  </a:lnTo>
                  <a:lnTo>
                    <a:pt x="234889" y="10538"/>
                  </a:lnTo>
                  <a:lnTo>
                    <a:pt x="231865" y="11738"/>
                  </a:lnTo>
                  <a:lnTo>
                    <a:pt x="230777" y="12763"/>
                  </a:lnTo>
                  <a:lnTo>
                    <a:pt x="229567" y="15785"/>
                  </a:lnTo>
                  <a:lnTo>
                    <a:pt x="228607" y="40222"/>
                  </a:lnTo>
                  <a:lnTo>
                    <a:pt x="227899" y="41631"/>
                  </a:lnTo>
                  <a:lnTo>
                    <a:pt x="226721" y="42570"/>
                  </a:lnTo>
                  <a:lnTo>
                    <a:pt x="225231" y="43196"/>
                  </a:lnTo>
                  <a:lnTo>
                    <a:pt x="224237" y="45024"/>
                  </a:lnTo>
                  <a:lnTo>
                    <a:pt x="222424" y="61673"/>
                  </a:lnTo>
                  <a:lnTo>
                    <a:pt x="222250" y="108077"/>
                  </a:lnTo>
                  <a:lnTo>
                    <a:pt x="221544" y="154102"/>
                  </a:lnTo>
                  <a:lnTo>
                    <a:pt x="211710" y="196968"/>
                  </a:lnTo>
                  <a:lnTo>
                    <a:pt x="209587" y="244408"/>
                  </a:lnTo>
                  <a:lnTo>
                    <a:pt x="208845" y="281048"/>
                  </a:lnTo>
                  <a:lnTo>
                    <a:pt x="198304" y="325364"/>
                  </a:lnTo>
                  <a:lnTo>
                    <a:pt x="192250" y="342779"/>
                  </a:lnTo>
                  <a:lnTo>
                    <a:pt x="185660" y="368413"/>
                  </a:lnTo>
                  <a:lnTo>
                    <a:pt x="179031" y="382522"/>
                  </a:lnTo>
                  <a:lnTo>
                    <a:pt x="168443" y="394934"/>
                  </a:lnTo>
                  <a:lnTo>
                    <a:pt x="154105" y="407687"/>
                  </a:lnTo>
                  <a:lnTo>
                    <a:pt x="140899" y="423586"/>
                  </a:lnTo>
                  <a:lnTo>
                    <a:pt x="128844" y="432736"/>
                  </a:lnTo>
                  <a:lnTo>
                    <a:pt x="91163" y="448921"/>
                  </a:lnTo>
                  <a:lnTo>
                    <a:pt x="59910" y="450736"/>
                  </a:lnTo>
                  <a:lnTo>
                    <a:pt x="46757" y="447444"/>
                  </a:lnTo>
                  <a:lnTo>
                    <a:pt x="26650" y="435918"/>
                  </a:lnTo>
                  <a:lnTo>
                    <a:pt x="20546" y="429866"/>
                  </a:lnTo>
                  <a:lnTo>
                    <a:pt x="0" y="3936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SMARTInkShape-1739">
              <a:extLst>
                <a:ext uri="{FF2B5EF4-FFF2-40B4-BE49-F238E27FC236}">
                  <a16:creationId xmlns:a16="http://schemas.microsoft.com/office/drawing/2014/main" id="{D9179335-6DF8-4A6C-A5B5-FA26EF681BCB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2900363" y="4102100"/>
              <a:ext cx="44448" cy="304801"/>
            </a:xfrm>
            <a:custGeom>
              <a:avLst/>
              <a:gdLst/>
              <a:ahLst/>
              <a:cxnLst/>
              <a:rect l="0" t="0" r="0" b="0"/>
              <a:pathLst>
                <a:path w="44448" h="304801">
                  <a:moveTo>
                    <a:pt x="38100" y="0"/>
                  </a:moveTo>
                  <a:lnTo>
                    <a:pt x="38100" y="0"/>
                  </a:lnTo>
                  <a:lnTo>
                    <a:pt x="43567" y="0"/>
                  </a:lnTo>
                  <a:lnTo>
                    <a:pt x="43861" y="706"/>
                  </a:lnTo>
                  <a:lnTo>
                    <a:pt x="44447" y="45203"/>
                  </a:lnTo>
                  <a:lnTo>
                    <a:pt x="35611" y="88084"/>
                  </a:lnTo>
                  <a:lnTo>
                    <a:pt x="25350" y="127450"/>
                  </a:lnTo>
                  <a:lnTo>
                    <a:pt x="15515" y="173051"/>
                  </a:lnTo>
                  <a:lnTo>
                    <a:pt x="8583" y="219847"/>
                  </a:lnTo>
                  <a:lnTo>
                    <a:pt x="1454" y="266560"/>
                  </a:lnTo>
                  <a:lnTo>
                    <a:pt x="1352" y="277926"/>
                  </a:lnTo>
                  <a:lnTo>
                    <a:pt x="3849" y="288292"/>
                  </a:lnTo>
                  <a:lnTo>
                    <a:pt x="0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SMARTInkShape-1740">
              <a:extLst>
                <a:ext uri="{FF2B5EF4-FFF2-40B4-BE49-F238E27FC236}">
                  <a16:creationId xmlns:a16="http://schemas.microsoft.com/office/drawing/2014/main" id="{DA382F14-48CE-47A5-B3AC-B4A583B2E3EA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2577513" y="4172833"/>
              <a:ext cx="195827" cy="164218"/>
            </a:xfrm>
            <a:custGeom>
              <a:avLst/>
              <a:gdLst/>
              <a:ahLst/>
              <a:cxnLst/>
              <a:rect l="0" t="0" r="0" b="0"/>
              <a:pathLst>
                <a:path w="195827" h="164218">
                  <a:moveTo>
                    <a:pt x="94250" y="5467"/>
                  </a:moveTo>
                  <a:lnTo>
                    <a:pt x="94250" y="5467"/>
                  </a:lnTo>
                  <a:lnTo>
                    <a:pt x="90878" y="5467"/>
                  </a:lnTo>
                  <a:lnTo>
                    <a:pt x="89885" y="4762"/>
                  </a:lnTo>
                  <a:lnTo>
                    <a:pt x="89223" y="3586"/>
                  </a:lnTo>
                  <a:lnTo>
                    <a:pt x="88782" y="2096"/>
                  </a:lnTo>
                  <a:lnTo>
                    <a:pt x="87782" y="1103"/>
                  </a:lnTo>
                  <a:lnTo>
                    <a:pt x="84790" y="0"/>
                  </a:lnTo>
                  <a:lnTo>
                    <a:pt x="83004" y="411"/>
                  </a:lnTo>
                  <a:lnTo>
                    <a:pt x="75069" y="4259"/>
                  </a:lnTo>
                  <a:lnTo>
                    <a:pt x="66929" y="6991"/>
                  </a:lnTo>
                  <a:lnTo>
                    <a:pt x="57462" y="12269"/>
                  </a:lnTo>
                  <a:lnTo>
                    <a:pt x="41375" y="27529"/>
                  </a:lnTo>
                  <a:lnTo>
                    <a:pt x="12129" y="70864"/>
                  </a:lnTo>
                  <a:lnTo>
                    <a:pt x="7358" y="86698"/>
                  </a:lnTo>
                  <a:lnTo>
                    <a:pt x="4063" y="100326"/>
                  </a:lnTo>
                  <a:lnTo>
                    <a:pt x="0" y="114202"/>
                  </a:lnTo>
                  <a:lnTo>
                    <a:pt x="1325" y="121057"/>
                  </a:lnTo>
                  <a:lnTo>
                    <a:pt x="6039" y="130968"/>
                  </a:lnTo>
                  <a:lnTo>
                    <a:pt x="13952" y="140638"/>
                  </a:lnTo>
                  <a:lnTo>
                    <a:pt x="18110" y="143154"/>
                  </a:lnTo>
                  <a:lnTo>
                    <a:pt x="33710" y="148560"/>
                  </a:lnTo>
                  <a:lnTo>
                    <a:pt x="66766" y="145341"/>
                  </a:lnTo>
                  <a:lnTo>
                    <a:pt x="75214" y="141481"/>
                  </a:lnTo>
                  <a:lnTo>
                    <a:pt x="121766" y="105439"/>
                  </a:lnTo>
                  <a:lnTo>
                    <a:pt x="168202" y="65516"/>
                  </a:lnTo>
                  <a:lnTo>
                    <a:pt x="175565" y="60849"/>
                  </a:lnTo>
                  <a:lnTo>
                    <a:pt x="178093" y="57910"/>
                  </a:lnTo>
                  <a:lnTo>
                    <a:pt x="182357" y="48444"/>
                  </a:lnTo>
                  <a:lnTo>
                    <a:pt x="184032" y="46818"/>
                  </a:lnTo>
                  <a:lnTo>
                    <a:pt x="185855" y="45735"/>
                  </a:lnTo>
                  <a:lnTo>
                    <a:pt x="187070" y="44306"/>
                  </a:lnTo>
                  <a:lnTo>
                    <a:pt x="189180" y="38290"/>
                  </a:lnTo>
                  <a:lnTo>
                    <a:pt x="189992" y="37932"/>
                  </a:lnTo>
                  <a:lnTo>
                    <a:pt x="195580" y="37245"/>
                  </a:lnTo>
                  <a:lnTo>
                    <a:pt x="195826" y="46058"/>
                  </a:lnTo>
                  <a:lnTo>
                    <a:pt x="192472" y="55515"/>
                  </a:lnTo>
                  <a:lnTo>
                    <a:pt x="185723" y="67695"/>
                  </a:lnTo>
                  <a:lnTo>
                    <a:pt x="182501" y="82466"/>
                  </a:lnTo>
                  <a:lnTo>
                    <a:pt x="162164" y="120970"/>
                  </a:lnTo>
                  <a:lnTo>
                    <a:pt x="156449" y="142887"/>
                  </a:lnTo>
                  <a:lnTo>
                    <a:pt x="153644" y="148387"/>
                  </a:lnTo>
                  <a:lnTo>
                    <a:pt x="151843" y="157667"/>
                  </a:lnTo>
                  <a:lnTo>
                    <a:pt x="151400" y="16421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SMARTInkShape-1741">
              <a:extLst>
                <a:ext uri="{FF2B5EF4-FFF2-40B4-BE49-F238E27FC236}">
                  <a16:creationId xmlns:a16="http://schemas.microsoft.com/office/drawing/2014/main" id="{A10041A1-B9EF-45EE-9CBF-9FE9F66C66EE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2190604" y="4165678"/>
              <a:ext cx="238857" cy="260273"/>
            </a:xfrm>
            <a:custGeom>
              <a:avLst/>
              <a:gdLst/>
              <a:ahLst/>
              <a:cxnLst/>
              <a:rect l="0" t="0" r="0" b="0"/>
              <a:pathLst>
                <a:path w="238857" h="260273">
                  <a:moveTo>
                    <a:pt x="189059" y="12622"/>
                  </a:moveTo>
                  <a:lnTo>
                    <a:pt x="189059" y="12622"/>
                  </a:lnTo>
                  <a:lnTo>
                    <a:pt x="185687" y="12622"/>
                  </a:lnTo>
                  <a:lnTo>
                    <a:pt x="182151" y="10741"/>
                  </a:lnTo>
                  <a:lnTo>
                    <a:pt x="177503" y="7155"/>
                  </a:lnTo>
                  <a:lnTo>
                    <a:pt x="171515" y="6446"/>
                  </a:lnTo>
                  <a:lnTo>
                    <a:pt x="167620" y="6350"/>
                  </a:lnTo>
                  <a:lnTo>
                    <a:pt x="163538" y="4425"/>
                  </a:lnTo>
                  <a:lnTo>
                    <a:pt x="161461" y="2924"/>
                  </a:lnTo>
                  <a:lnTo>
                    <a:pt x="151797" y="811"/>
                  </a:lnTo>
                  <a:lnTo>
                    <a:pt x="127563" y="0"/>
                  </a:lnTo>
                  <a:lnTo>
                    <a:pt x="110720" y="5007"/>
                  </a:lnTo>
                  <a:lnTo>
                    <a:pt x="74200" y="22785"/>
                  </a:lnTo>
                  <a:lnTo>
                    <a:pt x="43517" y="52381"/>
                  </a:lnTo>
                  <a:lnTo>
                    <a:pt x="30459" y="66501"/>
                  </a:lnTo>
                  <a:lnTo>
                    <a:pt x="17653" y="78916"/>
                  </a:lnTo>
                  <a:lnTo>
                    <a:pt x="10573" y="89358"/>
                  </a:lnTo>
                  <a:lnTo>
                    <a:pt x="214" y="120480"/>
                  </a:lnTo>
                  <a:lnTo>
                    <a:pt x="0" y="128292"/>
                  </a:lnTo>
                  <a:lnTo>
                    <a:pt x="2256" y="134116"/>
                  </a:lnTo>
                  <a:lnTo>
                    <a:pt x="7494" y="141362"/>
                  </a:lnTo>
                  <a:lnTo>
                    <a:pt x="16885" y="147977"/>
                  </a:lnTo>
                  <a:lnTo>
                    <a:pt x="28605" y="151034"/>
                  </a:lnTo>
                  <a:lnTo>
                    <a:pt x="51532" y="152209"/>
                  </a:lnTo>
                  <a:lnTo>
                    <a:pt x="87649" y="143474"/>
                  </a:lnTo>
                  <a:lnTo>
                    <a:pt x="132308" y="114042"/>
                  </a:lnTo>
                  <a:lnTo>
                    <a:pt x="168162" y="91951"/>
                  </a:lnTo>
                  <a:lnTo>
                    <a:pt x="212310" y="46543"/>
                  </a:lnTo>
                  <a:lnTo>
                    <a:pt x="230437" y="21928"/>
                  </a:lnTo>
                  <a:lnTo>
                    <a:pt x="234783" y="12788"/>
                  </a:lnTo>
                  <a:lnTo>
                    <a:pt x="238856" y="7559"/>
                  </a:lnTo>
                  <a:lnTo>
                    <a:pt x="238485" y="7130"/>
                  </a:lnTo>
                  <a:lnTo>
                    <a:pt x="234303" y="6385"/>
                  </a:lnTo>
                  <a:lnTo>
                    <a:pt x="234038" y="7053"/>
                  </a:lnTo>
                  <a:lnTo>
                    <a:pt x="233578" y="15120"/>
                  </a:lnTo>
                  <a:lnTo>
                    <a:pt x="232144" y="17110"/>
                  </a:lnTo>
                  <a:lnTo>
                    <a:pt x="221584" y="27254"/>
                  </a:lnTo>
                  <a:lnTo>
                    <a:pt x="196753" y="71643"/>
                  </a:lnTo>
                  <a:lnTo>
                    <a:pt x="187207" y="87075"/>
                  </a:lnTo>
                  <a:lnTo>
                    <a:pt x="173987" y="130904"/>
                  </a:lnTo>
                  <a:lnTo>
                    <a:pt x="161274" y="174716"/>
                  </a:lnTo>
                  <a:lnTo>
                    <a:pt x="152805" y="201681"/>
                  </a:lnTo>
                  <a:lnTo>
                    <a:pt x="149624" y="215395"/>
                  </a:lnTo>
                  <a:lnTo>
                    <a:pt x="146094" y="228396"/>
                  </a:lnTo>
                  <a:lnTo>
                    <a:pt x="144902" y="242060"/>
                  </a:lnTo>
                  <a:lnTo>
                    <a:pt x="150959" y="2602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SMARTInkShape-1742">
              <a:extLst>
                <a:ext uri="{FF2B5EF4-FFF2-40B4-BE49-F238E27FC236}">
                  <a16:creationId xmlns:a16="http://schemas.microsoft.com/office/drawing/2014/main" id="{B0F98FC6-5290-4C37-8315-71E7518AE112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1795463" y="4013223"/>
              <a:ext cx="158447" cy="393678"/>
            </a:xfrm>
            <a:custGeom>
              <a:avLst/>
              <a:gdLst/>
              <a:ahLst/>
              <a:cxnLst/>
              <a:rect l="0" t="0" r="0" b="0"/>
              <a:pathLst>
                <a:path w="158447" h="393678">
                  <a:moveTo>
                    <a:pt x="0" y="12677"/>
                  </a:moveTo>
                  <a:lnTo>
                    <a:pt x="0" y="12677"/>
                  </a:lnTo>
                  <a:lnTo>
                    <a:pt x="10138" y="11972"/>
                  </a:lnTo>
                  <a:lnTo>
                    <a:pt x="29853" y="7210"/>
                  </a:lnTo>
                  <a:lnTo>
                    <a:pt x="63508" y="4480"/>
                  </a:lnTo>
                  <a:lnTo>
                    <a:pt x="76202" y="1311"/>
                  </a:lnTo>
                  <a:lnTo>
                    <a:pt x="113065" y="0"/>
                  </a:lnTo>
                  <a:lnTo>
                    <a:pt x="119160" y="1869"/>
                  </a:lnTo>
                  <a:lnTo>
                    <a:pt x="131037" y="10810"/>
                  </a:lnTo>
                  <a:lnTo>
                    <a:pt x="136819" y="16984"/>
                  </a:lnTo>
                  <a:lnTo>
                    <a:pt x="138419" y="21176"/>
                  </a:lnTo>
                  <a:lnTo>
                    <a:pt x="139587" y="42685"/>
                  </a:lnTo>
                  <a:lnTo>
                    <a:pt x="136295" y="55121"/>
                  </a:lnTo>
                  <a:lnTo>
                    <a:pt x="103572" y="98581"/>
                  </a:lnTo>
                  <a:lnTo>
                    <a:pt x="63516" y="143626"/>
                  </a:lnTo>
                  <a:lnTo>
                    <a:pt x="34783" y="169232"/>
                  </a:lnTo>
                  <a:lnTo>
                    <a:pt x="33098" y="173509"/>
                  </a:lnTo>
                  <a:lnTo>
                    <a:pt x="31943" y="174932"/>
                  </a:lnTo>
                  <a:lnTo>
                    <a:pt x="25487" y="177744"/>
                  </a:lnTo>
                  <a:lnTo>
                    <a:pt x="72179" y="177777"/>
                  </a:lnTo>
                  <a:lnTo>
                    <a:pt x="84729" y="178483"/>
                  </a:lnTo>
                  <a:lnTo>
                    <a:pt x="112422" y="185616"/>
                  </a:lnTo>
                  <a:lnTo>
                    <a:pt x="141285" y="201824"/>
                  </a:lnTo>
                  <a:lnTo>
                    <a:pt x="148793" y="211792"/>
                  </a:lnTo>
                  <a:lnTo>
                    <a:pt x="157214" y="235370"/>
                  </a:lnTo>
                  <a:lnTo>
                    <a:pt x="158446" y="251948"/>
                  </a:lnTo>
                  <a:lnTo>
                    <a:pt x="149885" y="286106"/>
                  </a:lnTo>
                  <a:lnTo>
                    <a:pt x="118145" y="330199"/>
                  </a:lnTo>
                  <a:lnTo>
                    <a:pt x="82330" y="363209"/>
                  </a:lnTo>
                  <a:lnTo>
                    <a:pt x="43113" y="386721"/>
                  </a:lnTo>
                  <a:lnTo>
                    <a:pt x="25400" y="3936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2" name="SMARTInkShape-Group503">
            <a:extLst>
              <a:ext uri="{FF2B5EF4-FFF2-40B4-BE49-F238E27FC236}">
                <a16:creationId xmlns:a16="http://schemas.microsoft.com/office/drawing/2014/main" id="{1DE3F736-07FA-4868-AABE-B1AFCDC526C5}"/>
              </a:ext>
            </a:extLst>
          </p:cNvPr>
          <p:cNvGrpSpPr/>
          <p:nvPr/>
        </p:nvGrpSpPr>
        <p:grpSpPr>
          <a:xfrm>
            <a:off x="4125913" y="3943350"/>
            <a:ext cx="1238251" cy="539751"/>
            <a:chOff x="4125913" y="3943350"/>
            <a:chExt cx="1238251" cy="539751"/>
          </a:xfrm>
        </p:grpSpPr>
        <p:sp>
          <p:nvSpPr>
            <p:cNvPr id="447" name="SMARTInkShape-1743">
              <a:extLst>
                <a:ext uri="{FF2B5EF4-FFF2-40B4-BE49-F238E27FC236}">
                  <a16:creationId xmlns:a16="http://schemas.microsoft.com/office/drawing/2014/main" id="{AAA13858-F518-4721-8E8F-325458085764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5199063" y="4279900"/>
              <a:ext cx="165101" cy="203201"/>
            </a:xfrm>
            <a:custGeom>
              <a:avLst/>
              <a:gdLst/>
              <a:ahLst/>
              <a:cxnLst/>
              <a:rect l="0" t="0" r="0" b="0"/>
              <a:pathLst>
                <a:path w="165101" h="203201">
                  <a:moveTo>
                    <a:pt x="165100" y="0"/>
                  </a:moveTo>
                  <a:lnTo>
                    <a:pt x="165100" y="0"/>
                  </a:lnTo>
                  <a:lnTo>
                    <a:pt x="165100" y="3371"/>
                  </a:lnTo>
                  <a:lnTo>
                    <a:pt x="163218" y="6908"/>
                  </a:lnTo>
                  <a:lnTo>
                    <a:pt x="160030" y="12242"/>
                  </a:lnTo>
                  <a:lnTo>
                    <a:pt x="150353" y="31033"/>
                  </a:lnTo>
                  <a:lnTo>
                    <a:pt x="143729" y="41309"/>
                  </a:lnTo>
                  <a:lnTo>
                    <a:pt x="129964" y="69021"/>
                  </a:lnTo>
                  <a:lnTo>
                    <a:pt x="89926" y="114785"/>
                  </a:lnTo>
                  <a:lnTo>
                    <a:pt x="52921" y="155992"/>
                  </a:lnTo>
                  <a:lnTo>
                    <a:pt x="0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SMARTInkShape-1744">
              <a:extLst>
                <a:ext uri="{FF2B5EF4-FFF2-40B4-BE49-F238E27FC236}">
                  <a16:creationId xmlns:a16="http://schemas.microsoft.com/office/drawing/2014/main" id="{02E20F94-9F96-4C7B-9F4C-55726901172E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4926331" y="3943350"/>
              <a:ext cx="228283" cy="330201"/>
            </a:xfrm>
            <a:custGeom>
              <a:avLst/>
              <a:gdLst/>
              <a:ahLst/>
              <a:cxnLst/>
              <a:rect l="0" t="0" r="0" b="0"/>
              <a:pathLst>
                <a:path w="228283" h="330201">
                  <a:moveTo>
                    <a:pt x="82232" y="0"/>
                  </a:moveTo>
                  <a:lnTo>
                    <a:pt x="82232" y="0"/>
                  </a:lnTo>
                  <a:lnTo>
                    <a:pt x="78860" y="3371"/>
                  </a:lnTo>
                  <a:lnTo>
                    <a:pt x="75324" y="5026"/>
                  </a:lnTo>
                  <a:lnTo>
                    <a:pt x="73393" y="5467"/>
                  </a:lnTo>
                  <a:lnTo>
                    <a:pt x="72106" y="7173"/>
                  </a:lnTo>
                  <a:lnTo>
                    <a:pt x="70294" y="15609"/>
                  </a:lnTo>
                  <a:lnTo>
                    <a:pt x="69052" y="23597"/>
                  </a:lnTo>
                  <a:lnTo>
                    <a:pt x="64550" y="38580"/>
                  </a:lnTo>
                  <a:lnTo>
                    <a:pt x="61706" y="50942"/>
                  </a:lnTo>
                  <a:lnTo>
                    <a:pt x="42532" y="94798"/>
                  </a:lnTo>
                  <a:lnTo>
                    <a:pt x="23661" y="139972"/>
                  </a:lnTo>
                  <a:lnTo>
                    <a:pt x="9329" y="169604"/>
                  </a:lnTo>
                  <a:lnTo>
                    <a:pt x="0" y="204913"/>
                  </a:lnTo>
                  <a:lnTo>
                    <a:pt x="600" y="206459"/>
                  </a:lnTo>
                  <a:lnTo>
                    <a:pt x="1705" y="207489"/>
                  </a:lnTo>
                  <a:lnTo>
                    <a:pt x="4814" y="209340"/>
                  </a:lnTo>
                  <a:lnTo>
                    <a:pt x="10531" y="213643"/>
                  </a:lnTo>
                  <a:lnTo>
                    <a:pt x="16694" y="215231"/>
                  </a:lnTo>
                  <a:lnTo>
                    <a:pt x="20883" y="215603"/>
                  </a:lnTo>
                  <a:lnTo>
                    <a:pt x="38344" y="208954"/>
                  </a:lnTo>
                  <a:lnTo>
                    <a:pt x="83495" y="185002"/>
                  </a:lnTo>
                  <a:lnTo>
                    <a:pt x="127859" y="163061"/>
                  </a:lnTo>
                  <a:lnTo>
                    <a:pt x="151679" y="154292"/>
                  </a:lnTo>
                  <a:lnTo>
                    <a:pt x="164662" y="151079"/>
                  </a:lnTo>
                  <a:lnTo>
                    <a:pt x="168935" y="149403"/>
                  </a:lnTo>
                  <a:lnTo>
                    <a:pt x="177446" y="149422"/>
                  </a:lnTo>
                  <a:lnTo>
                    <a:pt x="200997" y="154020"/>
                  </a:lnTo>
                  <a:lnTo>
                    <a:pt x="203742" y="155597"/>
                  </a:lnTo>
                  <a:lnTo>
                    <a:pt x="210976" y="164558"/>
                  </a:lnTo>
                  <a:lnTo>
                    <a:pt x="225627" y="205636"/>
                  </a:lnTo>
                  <a:lnTo>
                    <a:pt x="228126" y="247793"/>
                  </a:lnTo>
                  <a:lnTo>
                    <a:pt x="228276" y="294092"/>
                  </a:lnTo>
                  <a:lnTo>
                    <a:pt x="228282" y="330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SMARTInkShape-1745">
              <a:extLst>
                <a:ext uri="{FF2B5EF4-FFF2-40B4-BE49-F238E27FC236}">
                  <a16:creationId xmlns:a16="http://schemas.microsoft.com/office/drawing/2014/main" id="{23B038D5-66E1-4512-8345-D23546B4CF55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4710779" y="4019550"/>
              <a:ext cx="234285" cy="202718"/>
            </a:xfrm>
            <a:custGeom>
              <a:avLst/>
              <a:gdLst/>
              <a:ahLst/>
              <a:cxnLst/>
              <a:rect l="0" t="0" r="0" b="0"/>
              <a:pathLst>
                <a:path w="234285" h="202718">
                  <a:moveTo>
                    <a:pt x="132684" y="0"/>
                  </a:moveTo>
                  <a:lnTo>
                    <a:pt x="132684" y="0"/>
                  </a:lnTo>
                  <a:lnTo>
                    <a:pt x="126203" y="706"/>
                  </a:lnTo>
                  <a:lnTo>
                    <a:pt x="103451" y="8839"/>
                  </a:lnTo>
                  <a:lnTo>
                    <a:pt x="62535" y="35415"/>
                  </a:lnTo>
                  <a:lnTo>
                    <a:pt x="26921" y="77226"/>
                  </a:lnTo>
                  <a:lnTo>
                    <a:pt x="4394" y="120710"/>
                  </a:lnTo>
                  <a:lnTo>
                    <a:pt x="0" y="149037"/>
                  </a:lnTo>
                  <a:lnTo>
                    <a:pt x="7199" y="184102"/>
                  </a:lnTo>
                  <a:lnTo>
                    <a:pt x="8810" y="188351"/>
                  </a:lnTo>
                  <a:lnTo>
                    <a:pt x="14364" y="194954"/>
                  </a:lnTo>
                  <a:lnTo>
                    <a:pt x="17820" y="197703"/>
                  </a:lnTo>
                  <a:lnTo>
                    <a:pt x="27305" y="200757"/>
                  </a:lnTo>
                  <a:lnTo>
                    <a:pt x="47270" y="202717"/>
                  </a:lnTo>
                  <a:lnTo>
                    <a:pt x="87657" y="194319"/>
                  </a:lnTo>
                  <a:lnTo>
                    <a:pt x="117884" y="180410"/>
                  </a:lnTo>
                  <a:lnTo>
                    <a:pt x="162263" y="145722"/>
                  </a:lnTo>
                  <a:lnTo>
                    <a:pt x="203049" y="103557"/>
                  </a:lnTo>
                  <a:lnTo>
                    <a:pt x="234284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SMARTInkShape-1746">
              <a:extLst>
                <a:ext uri="{FF2B5EF4-FFF2-40B4-BE49-F238E27FC236}">
                  <a16:creationId xmlns:a16="http://schemas.microsoft.com/office/drawing/2014/main" id="{81426428-7E90-4207-95DF-DFD1A73BE5E9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4456146" y="4051336"/>
              <a:ext cx="158607" cy="222215"/>
            </a:xfrm>
            <a:custGeom>
              <a:avLst/>
              <a:gdLst/>
              <a:ahLst/>
              <a:cxnLst/>
              <a:rect l="0" t="0" r="0" b="0"/>
              <a:pathLst>
                <a:path w="158607" h="222215">
                  <a:moveTo>
                    <a:pt x="69817" y="25364"/>
                  </a:moveTo>
                  <a:lnTo>
                    <a:pt x="69817" y="25364"/>
                  </a:lnTo>
                  <a:lnTo>
                    <a:pt x="59677" y="26070"/>
                  </a:lnTo>
                  <a:lnTo>
                    <a:pt x="38526" y="33203"/>
                  </a:lnTo>
                  <a:lnTo>
                    <a:pt x="17809" y="46618"/>
                  </a:lnTo>
                  <a:lnTo>
                    <a:pt x="2842" y="67114"/>
                  </a:lnTo>
                  <a:lnTo>
                    <a:pt x="818" y="73875"/>
                  </a:lnTo>
                  <a:lnTo>
                    <a:pt x="0" y="87603"/>
                  </a:lnTo>
                  <a:lnTo>
                    <a:pt x="8807" y="97592"/>
                  </a:lnTo>
                  <a:lnTo>
                    <a:pt x="12833" y="99799"/>
                  </a:lnTo>
                  <a:lnTo>
                    <a:pt x="20947" y="101041"/>
                  </a:lnTo>
                  <a:lnTo>
                    <a:pt x="40437" y="100790"/>
                  </a:lnTo>
                  <a:lnTo>
                    <a:pt x="80664" y="86453"/>
                  </a:lnTo>
                  <a:lnTo>
                    <a:pt x="87103" y="80502"/>
                  </a:lnTo>
                  <a:lnTo>
                    <a:pt x="93022" y="73858"/>
                  </a:lnTo>
                  <a:lnTo>
                    <a:pt x="106438" y="61963"/>
                  </a:lnTo>
                  <a:lnTo>
                    <a:pt x="139539" y="14534"/>
                  </a:lnTo>
                  <a:lnTo>
                    <a:pt x="148108" y="4567"/>
                  </a:lnTo>
                  <a:lnTo>
                    <a:pt x="152355" y="2010"/>
                  </a:lnTo>
                  <a:lnTo>
                    <a:pt x="158606" y="0"/>
                  </a:lnTo>
                  <a:lnTo>
                    <a:pt x="155313" y="3346"/>
                  </a:lnTo>
                  <a:lnTo>
                    <a:pt x="140234" y="48921"/>
                  </a:lnTo>
                  <a:lnTo>
                    <a:pt x="125086" y="95444"/>
                  </a:lnTo>
                  <a:lnTo>
                    <a:pt x="115542" y="142498"/>
                  </a:lnTo>
                  <a:lnTo>
                    <a:pt x="114316" y="187888"/>
                  </a:lnTo>
                  <a:lnTo>
                    <a:pt x="114276" y="201793"/>
                  </a:lnTo>
                  <a:lnTo>
                    <a:pt x="118034" y="209845"/>
                  </a:lnTo>
                  <a:lnTo>
                    <a:pt x="123702" y="216717"/>
                  </a:lnTo>
                  <a:lnTo>
                    <a:pt x="133317" y="22221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SMARTInkShape-1747">
              <a:extLst>
                <a:ext uri="{FF2B5EF4-FFF2-40B4-BE49-F238E27FC236}">
                  <a16:creationId xmlns:a16="http://schemas.microsoft.com/office/drawing/2014/main" id="{1631FCCF-6781-4A06-8E8D-F26B3A8A987C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4125913" y="4045322"/>
              <a:ext cx="133263" cy="253629"/>
            </a:xfrm>
            <a:custGeom>
              <a:avLst/>
              <a:gdLst/>
              <a:ahLst/>
              <a:cxnLst/>
              <a:rect l="0" t="0" r="0" b="0"/>
              <a:pathLst>
                <a:path w="133263" h="253629">
                  <a:moveTo>
                    <a:pt x="0" y="107578"/>
                  </a:moveTo>
                  <a:lnTo>
                    <a:pt x="0" y="107578"/>
                  </a:lnTo>
                  <a:lnTo>
                    <a:pt x="33844" y="106873"/>
                  </a:lnTo>
                  <a:lnTo>
                    <a:pt x="57582" y="96594"/>
                  </a:lnTo>
                  <a:lnTo>
                    <a:pt x="69978" y="93505"/>
                  </a:lnTo>
                  <a:lnTo>
                    <a:pt x="80706" y="88121"/>
                  </a:lnTo>
                  <a:lnTo>
                    <a:pt x="122740" y="54661"/>
                  </a:lnTo>
                  <a:lnTo>
                    <a:pt x="125107" y="50428"/>
                  </a:lnTo>
                  <a:lnTo>
                    <a:pt x="126864" y="46195"/>
                  </a:lnTo>
                  <a:lnTo>
                    <a:pt x="131114" y="39845"/>
                  </a:lnTo>
                  <a:lnTo>
                    <a:pt x="132687" y="33495"/>
                  </a:lnTo>
                  <a:lnTo>
                    <a:pt x="133262" y="22911"/>
                  </a:lnTo>
                  <a:lnTo>
                    <a:pt x="131429" y="18678"/>
                  </a:lnTo>
                  <a:lnTo>
                    <a:pt x="118421" y="3861"/>
                  </a:lnTo>
                  <a:lnTo>
                    <a:pt x="114250" y="1510"/>
                  </a:lnTo>
                  <a:lnTo>
                    <a:pt x="105823" y="0"/>
                  </a:lnTo>
                  <a:lnTo>
                    <a:pt x="92295" y="407"/>
                  </a:lnTo>
                  <a:lnTo>
                    <a:pt x="80890" y="4719"/>
                  </a:lnTo>
                  <a:lnTo>
                    <a:pt x="54861" y="27517"/>
                  </a:lnTo>
                  <a:lnTo>
                    <a:pt x="44844" y="38835"/>
                  </a:lnTo>
                  <a:lnTo>
                    <a:pt x="19900" y="81701"/>
                  </a:lnTo>
                  <a:lnTo>
                    <a:pt x="10277" y="127985"/>
                  </a:lnTo>
                  <a:lnTo>
                    <a:pt x="1841" y="170978"/>
                  </a:lnTo>
                  <a:lnTo>
                    <a:pt x="2426" y="194567"/>
                  </a:lnTo>
                  <a:lnTo>
                    <a:pt x="8945" y="218130"/>
                  </a:lnTo>
                  <a:lnTo>
                    <a:pt x="16676" y="227503"/>
                  </a:lnTo>
                  <a:lnTo>
                    <a:pt x="35514" y="241647"/>
                  </a:lnTo>
                  <a:lnTo>
                    <a:pt x="62963" y="250530"/>
                  </a:lnTo>
                  <a:lnTo>
                    <a:pt x="95250" y="2536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SMARTInkShape-Group504">
            <a:extLst>
              <a:ext uri="{FF2B5EF4-FFF2-40B4-BE49-F238E27FC236}">
                <a16:creationId xmlns:a16="http://schemas.microsoft.com/office/drawing/2014/main" id="{7A6201A6-48FD-4A4F-B3B4-32B519611504}"/>
              </a:ext>
            </a:extLst>
          </p:cNvPr>
          <p:cNvGrpSpPr/>
          <p:nvPr/>
        </p:nvGrpSpPr>
        <p:grpSpPr>
          <a:xfrm>
            <a:off x="6411913" y="3695700"/>
            <a:ext cx="2590794" cy="790738"/>
            <a:chOff x="6411913" y="3695700"/>
            <a:chExt cx="2590794" cy="790738"/>
          </a:xfrm>
        </p:grpSpPr>
        <p:sp>
          <p:nvSpPr>
            <p:cNvPr id="453" name="SMARTInkShape-1748">
              <a:extLst>
                <a:ext uri="{FF2B5EF4-FFF2-40B4-BE49-F238E27FC236}">
                  <a16:creationId xmlns:a16="http://schemas.microsoft.com/office/drawing/2014/main" id="{80DAC489-4A2E-41BC-8620-8064A2D64BB9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8888413" y="4102178"/>
              <a:ext cx="114294" cy="82473"/>
            </a:xfrm>
            <a:custGeom>
              <a:avLst/>
              <a:gdLst/>
              <a:ahLst/>
              <a:cxnLst/>
              <a:rect l="0" t="0" r="0" b="0"/>
              <a:pathLst>
                <a:path w="114294" h="82473">
                  <a:moveTo>
                    <a:pt x="107950" y="12622"/>
                  </a:moveTo>
                  <a:lnTo>
                    <a:pt x="107950" y="12622"/>
                  </a:lnTo>
                  <a:lnTo>
                    <a:pt x="114222" y="6350"/>
                  </a:lnTo>
                  <a:lnTo>
                    <a:pt x="114293" y="811"/>
                  </a:lnTo>
                  <a:lnTo>
                    <a:pt x="113589" y="515"/>
                  </a:lnTo>
                  <a:lnTo>
                    <a:pt x="102089" y="0"/>
                  </a:lnTo>
                  <a:lnTo>
                    <a:pt x="65575" y="9383"/>
                  </a:lnTo>
                  <a:lnTo>
                    <a:pt x="20284" y="40069"/>
                  </a:lnTo>
                  <a:lnTo>
                    <a:pt x="16070" y="44341"/>
                  </a:lnTo>
                  <a:lnTo>
                    <a:pt x="1803" y="74405"/>
                  </a:lnTo>
                  <a:lnTo>
                    <a:pt x="0" y="824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SMARTInkShape-1749">
              <a:extLst>
                <a:ext uri="{FF2B5EF4-FFF2-40B4-BE49-F238E27FC236}">
                  <a16:creationId xmlns:a16="http://schemas.microsoft.com/office/drawing/2014/main" id="{C11B3DB3-ED44-4141-98DC-94661ACE4935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681913" y="4045845"/>
              <a:ext cx="463271" cy="440593"/>
            </a:xfrm>
            <a:custGeom>
              <a:avLst/>
              <a:gdLst/>
              <a:ahLst/>
              <a:cxnLst/>
              <a:rect l="0" t="0" r="0" b="0"/>
              <a:pathLst>
                <a:path w="463271" h="440593">
                  <a:moveTo>
                    <a:pt x="381000" y="11805"/>
                  </a:moveTo>
                  <a:lnTo>
                    <a:pt x="381000" y="11805"/>
                  </a:lnTo>
                  <a:lnTo>
                    <a:pt x="377628" y="11805"/>
                  </a:lnTo>
                  <a:lnTo>
                    <a:pt x="374092" y="9924"/>
                  </a:lnTo>
                  <a:lnTo>
                    <a:pt x="370168" y="7441"/>
                  </a:lnTo>
                  <a:lnTo>
                    <a:pt x="346796" y="545"/>
                  </a:lnTo>
                  <a:lnTo>
                    <a:pt x="321540" y="0"/>
                  </a:lnTo>
                  <a:lnTo>
                    <a:pt x="279264" y="8837"/>
                  </a:lnTo>
                  <a:lnTo>
                    <a:pt x="262190" y="15394"/>
                  </a:lnTo>
                  <a:lnTo>
                    <a:pt x="252701" y="18339"/>
                  </a:lnTo>
                  <a:lnTo>
                    <a:pt x="226886" y="39122"/>
                  </a:lnTo>
                  <a:lnTo>
                    <a:pt x="220253" y="48984"/>
                  </a:lnTo>
                  <a:lnTo>
                    <a:pt x="217189" y="57472"/>
                  </a:lnTo>
                  <a:lnTo>
                    <a:pt x="216013" y="74364"/>
                  </a:lnTo>
                  <a:lnTo>
                    <a:pt x="219304" y="86237"/>
                  </a:lnTo>
                  <a:lnTo>
                    <a:pt x="224748" y="95320"/>
                  </a:lnTo>
                  <a:lnTo>
                    <a:pt x="234200" y="102481"/>
                  </a:lnTo>
                  <a:lnTo>
                    <a:pt x="254400" y="110515"/>
                  </a:lnTo>
                  <a:lnTo>
                    <a:pt x="298754" y="113292"/>
                  </a:lnTo>
                  <a:lnTo>
                    <a:pt x="330240" y="111509"/>
                  </a:lnTo>
                  <a:lnTo>
                    <a:pt x="375239" y="102159"/>
                  </a:lnTo>
                  <a:lnTo>
                    <a:pt x="420984" y="89516"/>
                  </a:lnTo>
                  <a:lnTo>
                    <a:pt x="452138" y="76818"/>
                  </a:lnTo>
                  <a:lnTo>
                    <a:pt x="456533" y="70130"/>
                  </a:lnTo>
                  <a:lnTo>
                    <a:pt x="458785" y="69477"/>
                  </a:lnTo>
                  <a:lnTo>
                    <a:pt x="463270" y="68986"/>
                  </a:lnTo>
                  <a:lnTo>
                    <a:pt x="458058" y="68958"/>
                  </a:lnTo>
                  <a:lnTo>
                    <a:pt x="457772" y="69662"/>
                  </a:lnTo>
                  <a:lnTo>
                    <a:pt x="457454" y="72327"/>
                  </a:lnTo>
                  <a:lnTo>
                    <a:pt x="453549" y="75863"/>
                  </a:lnTo>
                  <a:lnTo>
                    <a:pt x="442916" y="83882"/>
                  </a:lnTo>
                  <a:lnTo>
                    <a:pt x="407527" y="130372"/>
                  </a:lnTo>
                  <a:lnTo>
                    <a:pt x="378825" y="176566"/>
                  </a:lnTo>
                  <a:lnTo>
                    <a:pt x="352773" y="220045"/>
                  </a:lnTo>
                  <a:lnTo>
                    <a:pt x="326848" y="261678"/>
                  </a:lnTo>
                  <a:lnTo>
                    <a:pt x="291805" y="306914"/>
                  </a:lnTo>
                  <a:lnTo>
                    <a:pt x="246927" y="354509"/>
                  </a:lnTo>
                  <a:lnTo>
                    <a:pt x="203786" y="387718"/>
                  </a:lnTo>
                  <a:lnTo>
                    <a:pt x="156902" y="418155"/>
                  </a:lnTo>
                  <a:lnTo>
                    <a:pt x="127889" y="431757"/>
                  </a:lnTo>
                  <a:lnTo>
                    <a:pt x="82601" y="440592"/>
                  </a:lnTo>
                  <a:lnTo>
                    <a:pt x="38103" y="435631"/>
                  </a:lnTo>
                  <a:lnTo>
                    <a:pt x="19050" y="428542"/>
                  </a:lnTo>
                  <a:lnTo>
                    <a:pt x="0" y="41820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SMARTInkShape-1750">
              <a:extLst>
                <a:ext uri="{FF2B5EF4-FFF2-40B4-BE49-F238E27FC236}">
                  <a16:creationId xmlns:a16="http://schemas.microsoft.com/office/drawing/2014/main" id="{DA329450-0645-4DC4-8676-D190BFEAA646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8730138" y="4077072"/>
              <a:ext cx="170972" cy="94879"/>
            </a:xfrm>
            <a:custGeom>
              <a:avLst/>
              <a:gdLst/>
              <a:ahLst/>
              <a:cxnLst/>
              <a:rect l="0" t="0" r="0" b="0"/>
              <a:pathLst>
                <a:path w="170972" h="94879">
                  <a:moveTo>
                    <a:pt x="69375" y="50428"/>
                  </a:moveTo>
                  <a:lnTo>
                    <a:pt x="69375" y="50428"/>
                  </a:lnTo>
                  <a:lnTo>
                    <a:pt x="69375" y="53799"/>
                  </a:lnTo>
                  <a:lnTo>
                    <a:pt x="70080" y="54792"/>
                  </a:lnTo>
                  <a:lnTo>
                    <a:pt x="71256" y="55454"/>
                  </a:lnTo>
                  <a:lnTo>
                    <a:pt x="72746" y="55895"/>
                  </a:lnTo>
                  <a:lnTo>
                    <a:pt x="73739" y="56895"/>
                  </a:lnTo>
                  <a:lnTo>
                    <a:pt x="74842" y="59888"/>
                  </a:lnTo>
                  <a:lnTo>
                    <a:pt x="75842" y="60968"/>
                  </a:lnTo>
                  <a:lnTo>
                    <a:pt x="78834" y="62168"/>
                  </a:lnTo>
                  <a:lnTo>
                    <a:pt x="90437" y="64883"/>
                  </a:lnTo>
                  <a:lnTo>
                    <a:pt x="99839" y="68117"/>
                  </a:lnTo>
                  <a:lnTo>
                    <a:pt x="146784" y="69476"/>
                  </a:lnTo>
                  <a:lnTo>
                    <a:pt x="160343" y="68772"/>
                  </a:lnTo>
                  <a:lnTo>
                    <a:pt x="169435" y="64011"/>
                  </a:lnTo>
                  <a:lnTo>
                    <a:pt x="169948" y="63011"/>
                  </a:lnTo>
                  <a:lnTo>
                    <a:pt x="170915" y="55323"/>
                  </a:lnTo>
                  <a:lnTo>
                    <a:pt x="170971" y="41876"/>
                  </a:lnTo>
                  <a:lnTo>
                    <a:pt x="169092" y="37690"/>
                  </a:lnTo>
                  <a:lnTo>
                    <a:pt x="167603" y="35586"/>
                  </a:lnTo>
                  <a:lnTo>
                    <a:pt x="151202" y="25025"/>
                  </a:lnTo>
                  <a:lnTo>
                    <a:pt x="104644" y="2450"/>
                  </a:lnTo>
                  <a:lnTo>
                    <a:pt x="78723" y="0"/>
                  </a:lnTo>
                  <a:lnTo>
                    <a:pt x="43203" y="6117"/>
                  </a:lnTo>
                  <a:lnTo>
                    <a:pt x="37046" y="9097"/>
                  </a:lnTo>
                  <a:lnTo>
                    <a:pt x="7651" y="32907"/>
                  </a:lnTo>
                  <a:lnTo>
                    <a:pt x="3137" y="40524"/>
                  </a:lnTo>
                  <a:lnTo>
                    <a:pt x="0" y="57730"/>
                  </a:lnTo>
                  <a:lnTo>
                    <a:pt x="324" y="72201"/>
                  </a:lnTo>
                  <a:lnTo>
                    <a:pt x="4622" y="83769"/>
                  </a:lnTo>
                  <a:lnTo>
                    <a:pt x="12225" y="9487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SMARTInkShape-1751">
              <a:extLst>
                <a:ext uri="{FF2B5EF4-FFF2-40B4-BE49-F238E27FC236}">
                  <a16:creationId xmlns:a16="http://schemas.microsoft.com/office/drawing/2014/main" id="{8B279DC5-D9DF-4E00-8832-31A43FC78FBA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8545513" y="4057650"/>
              <a:ext cx="120651" cy="63501"/>
            </a:xfrm>
            <a:custGeom>
              <a:avLst/>
              <a:gdLst/>
              <a:ahLst/>
              <a:cxnLst/>
              <a:rect l="0" t="0" r="0" b="0"/>
              <a:pathLst>
                <a:path w="120651" h="635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48039" y="31762"/>
                  </a:lnTo>
                  <a:lnTo>
                    <a:pt x="95277" y="57150"/>
                  </a:lnTo>
                  <a:lnTo>
                    <a:pt x="103729" y="60678"/>
                  </a:lnTo>
                  <a:lnTo>
                    <a:pt x="120650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SMARTInkShape-1752">
              <a:extLst>
                <a:ext uri="{FF2B5EF4-FFF2-40B4-BE49-F238E27FC236}">
                  <a16:creationId xmlns:a16="http://schemas.microsoft.com/office/drawing/2014/main" id="{04F88D4F-7A09-4323-8600-6260EE45E365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8260135" y="4057650"/>
              <a:ext cx="164672" cy="190501"/>
            </a:xfrm>
            <a:custGeom>
              <a:avLst/>
              <a:gdLst/>
              <a:ahLst/>
              <a:cxnLst/>
              <a:rect l="0" t="0" r="0" b="0"/>
              <a:pathLst>
                <a:path w="164672" h="190501">
                  <a:moveTo>
                    <a:pt x="120278" y="0"/>
                  </a:moveTo>
                  <a:lnTo>
                    <a:pt x="120278" y="0"/>
                  </a:lnTo>
                  <a:lnTo>
                    <a:pt x="93715" y="706"/>
                  </a:lnTo>
                  <a:lnTo>
                    <a:pt x="81049" y="5069"/>
                  </a:lnTo>
                  <a:lnTo>
                    <a:pt x="36267" y="28934"/>
                  </a:lnTo>
                  <a:lnTo>
                    <a:pt x="27966" y="31621"/>
                  </a:lnTo>
                  <a:lnTo>
                    <a:pt x="23276" y="34750"/>
                  </a:lnTo>
                  <a:lnTo>
                    <a:pt x="0" y="63107"/>
                  </a:lnTo>
                  <a:lnTo>
                    <a:pt x="3109" y="66755"/>
                  </a:lnTo>
                  <a:lnTo>
                    <a:pt x="6584" y="68475"/>
                  </a:lnTo>
                  <a:lnTo>
                    <a:pt x="8498" y="68933"/>
                  </a:lnTo>
                  <a:lnTo>
                    <a:pt x="9775" y="69944"/>
                  </a:lnTo>
                  <a:lnTo>
                    <a:pt x="11193" y="72949"/>
                  </a:lnTo>
                  <a:lnTo>
                    <a:pt x="12277" y="74033"/>
                  </a:lnTo>
                  <a:lnTo>
                    <a:pt x="15362" y="75237"/>
                  </a:lnTo>
                  <a:lnTo>
                    <a:pt x="30596" y="76116"/>
                  </a:lnTo>
                  <a:lnTo>
                    <a:pt x="46458" y="71114"/>
                  </a:lnTo>
                  <a:lnTo>
                    <a:pt x="63179" y="65213"/>
                  </a:lnTo>
                  <a:lnTo>
                    <a:pt x="75843" y="62126"/>
                  </a:lnTo>
                  <a:lnTo>
                    <a:pt x="84301" y="57951"/>
                  </a:lnTo>
                  <a:lnTo>
                    <a:pt x="130861" y="29704"/>
                  </a:lnTo>
                  <a:lnTo>
                    <a:pt x="150369" y="15527"/>
                  </a:lnTo>
                  <a:lnTo>
                    <a:pt x="164537" y="12733"/>
                  </a:lnTo>
                  <a:lnTo>
                    <a:pt x="164671" y="16081"/>
                  </a:lnTo>
                  <a:lnTo>
                    <a:pt x="155005" y="41520"/>
                  </a:lnTo>
                  <a:lnTo>
                    <a:pt x="130140" y="83272"/>
                  </a:lnTo>
                  <a:lnTo>
                    <a:pt x="102434" y="127911"/>
                  </a:lnTo>
                  <a:lnTo>
                    <a:pt x="86703" y="159713"/>
                  </a:lnTo>
                  <a:lnTo>
                    <a:pt x="82774" y="176812"/>
                  </a:lnTo>
                  <a:lnTo>
                    <a:pt x="82574" y="179258"/>
                  </a:lnTo>
                  <a:lnTo>
                    <a:pt x="84236" y="183857"/>
                  </a:lnTo>
                  <a:lnTo>
                    <a:pt x="88528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SMARTInkShape-1753">
              <a:extLst>
                <a:ext uri="{FF2B5EF4-FFF2-40B4-BE49-F238E27FC236}">
                  <a16:creationId xmlns:a16="http://schemas.microsoft.com/office/drawing/2014/main" id="{D2540F87-4EF3-4A12-886D-D1167B78CD57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545513" y="4064000"/>
              <a:ext cx="76177" cy="165101"/>
            </a:xfrm>
            <a:custGeom>
              <a:avLst/>
              <a:gdLst/>
              <a:ahLst/>
              <a:cxnLst/>
              <a:rect l="0" t="0" r="0" b="0"/>
              <a:pathLst>
                <a:path w="76177" h="165101">
                  <a:moveTo>
                    <a:pt x="69850" y="0"/>
                  </a:moveTo>
                  <a:lnTo>
                    <a:pt x="69850" y="0"/>
                  </a:lnTo>
                  <a:lnTo>
                    <a:pt x="76176" y="0"/>
                  </a:lnTo>
                  <a:lnTo>
                    <a:pt x="75489" y="10139"/>
                  </a:lnTo>
                  <a:lnTo>
                    <a:pt x="58487" y="57441"/>
                  </a:lnTo>
                  <a:lnTo>
                    <a:pt x="35728" y="100345"/>
                  </a:lnTo>
                  <a:lnTo>
                    <a:pt x="8216" y="146867"/>
                  </a:lnTo>
                  <a:lnTo>
                    <a:pt x="0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SMARTInkShape-1754">
              <a:extLst>
                <a:ext uri="{FF2B5EF4-FFF2-40B4-BE49-F238E27FC236}">
                  <a16:creationId xmlns:a16="http://schemas.microsoft.com/office/drawing/2014/main" id="{A01E20BE-5DCA-4041-B2CB-ACA4489B7C2D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837613" y="4248150"/>
              <a:ext cx="87941" cy="114301"/>
            </a:xfrm>
            <a:custGeom>
              <a:avLst/>
              <a:gdLst/>
              <a:ahLst/>
              <a:cxnLst/>
              <a:rect l="0" t="0" r="0" b="0"/>
              <a:pathLst>
                <a:path w="87941" h="114301">
                  <a:moveTo>
                    <a:pt x="76200" y="0"/>
                  </a:moveTo>
                  <a:lnTo>
                    <a:pt x="76200" y="0"/>
                  </a:lnTo>
                  <a:lnTo>
                    <a:pt x="76200" y="6742"/>
                  </a:lnTo>
                  <a:lnTo>
                    <a:pt x="78081" y="11933"/>
                  </a:lnTo>
                  <a:lnTo>
                    <a:pt x="80564" y="16593"/>
                  </a:lnTo>
                  <a:lnTo>
                    <a:pt x="82667" y="23182"/>
                  </a:lnTo>
                  <a:lnTo>
                    <a:pt x="86739" y="30309"/>
                  </a:lnTo>
                  <a:lnTo>
                    <a:pt x="87940" y="37224"/>
                  </a:lnTo>
                  <a:lnTo>
                    <a:pt x="86592" y="43120"/>
                  </a:lnTo>
                  <a:lnTo>
                    <a:pt x="84346" y="48092"/>
                  </a:lnTo>
                  <a:lnTo>
                    <a:pt x="79416" y="62560"/>
                  </a:lnTo>
                  <a:lnTo>
                    <a:pt x="73866" y="68492"/>
                  </a:lnTo>
                  <a:lnTo>
                    <a:pt x="62176" y="78048"/>
                  </a:lnTo>
                  <a:lnTo>
                    <a:pt x="51661" y="91094"/>
                  </a:lnTo>
                  <a:lnTo>
                    <a:pt x="28002" y="104949"/>
                  </a:lnTo>
                  <a:lnTo>
                    <a:pt x="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SMARTInkShape-1755">
              <a:extLst>
                <a:ext uri="{FF2B5EF4-FFF2-40B4-BE49-F238E27FC236}">
                  <a16:creationId xmlns:a16="http://schemas.microsoft.com/office/drawing/2014/main" id="{AD982CEC-1519-4461-8629-4267F9CE7D59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7415213" y="3695700"/>
              <a:ext cx="149312" cy="215901"/>
            </a:xfrm>
            <a:custGeom>
              <a:avLst/>
              <a:gdLst/>
              <a:ahLst/>
              <a:cxnLst/>
              <a:rect l="0" t="0" r="0" b="0"/>
              <a:pathLst>
                <a:path w="149312" h="215901">
                  <a:moveTo>
                    <a:pt x="63500" y="0"/>
                  </a:moveTo>
                  <a:lnTo>
                    <a:pt x="63500" y="0"/>
                  </a:lnTo>
                  <a:lnTo>
                    <a:pt x="60128" y="0"/>
                  </a:lnTo>
                  <a:lnTo>
                    <a:pt x="59135" y="1411"/>
                  </a:lnTo>
                  <a:lnTo>
                    <a:pt x="57411" y="14306"/>
                  </a:lnTo>
                  <a:lnTo>
                    <a:pt x="55912" y="16593"/>
                  </a:lnTo>
                  <a:lnTo>
                    <a:pt x="47768" y="24593"/>
                  </a:lnTo>
                  <a:lnTo>
                    <a:pt x="20394" y="69781"/>
                  </a:lnTo>
                  <a:lnTo>
                    <a:pt x="9349" y="90302"/>
                  </a:lnTo>
                  <a:lnTo>
                    <a:pt x="6532" y="98644"/>
                  </a:lnTo>
                  <a:lnTo>
                    <a:pt x="296" y="107546"/>
                  </a:lnTo>
                  <a:lnTo>
                    <a:pt x="2" y="114219"/>
                  </a:lnTo>
                  <a:lnTo>
                    <a:pt x="0" y="110905"/>
                  </a:lnTo>
                  <a:lnTo>
                    <a:pt x="706" y="109920"/>
                  </a:lnTo>
                  <a:lnTo>
                    <a:pt x="10831" y="103053"/>
                  </a:lnTo>
                  <a:lnTo>
                    <a:pt x="20980" y="95119"/>
                  </a:lnTo>
                  <a:lnTo>
                    <a:pt x="40471" y="79580"/>
                  </a:lnTo>
                  <a:lnTo>
                    <a:pt x="55318" y="63332"/>
                  </a:lnTo>
                  <a:lnTo>
                    <a:pt x="61275" y="55664"/>
                  </a:lnTo>
                  <a:lnTo>
                    <a:pt x="108573" y="23577"/>
                  </a:lnTo>
                  <a:lnTo>
                    <a:pt x="113636" y="21062"/>
                  </a:lnTo>
                  <a:lnTo>
                    <a:pt x="124796" y="19315"/>
                  </a:lnTo>
                  <a:lnTo>
                    <a:pt x="135455" y="19085"/>
                  </a:lnTo>
                  <a:lnTo>
                    <a:pt x="139694" y="20947"/>
                  </a:lnTo>
                  <a:lnTo>
                    <a:pt x="141813" y="22432"/>
                  </a:lnTo>
                  <a:lnTo>
                    <a:pt x="144167" y="25962"/>
                  </a:lnTo>
                  <a:lnTo>
                    <a:pt x="145212" y="30589"/>
                  </a:lnTo>
                  <a:lnTo>
                    <a:pt x="146507" y="40422"/>
                  </a:lnTo>
                  <a:lnTo>
                    <a:pt x="149311" y="45717"/>
                  </a:lnTo>
                  <a:lnTo>
                    <a:pt x="149145" y="56067"/>
                  </a:lnTo>
                  <a:lnTo>
                    <a:pt x="137393" y="99440"/>
                  </a:lnTo>
                  <a:lnTo>
                    <a:pt x="126974" y="139973"/>
                  </a:lnTo>
                  <a:lnTo>
                    <a:pt x="114297" y="183617"/>
                  </a:lnTo>
                  <a:lnTo>
                    <a:pt x="10795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SMARTInkShape-1756">
              <a:extLst>
                <a:ext uri="{FF2B5EF4-FFF2-40B4-BE49-F238E27FC236}">
                  <a16:creationId xmlns:a16="http://schemas.microsoft.com/office/drawing/2014/main" id="{C05EEFA8-D0FA-486D-BB73-A5AE6BDA22D8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7069486" y="4038600"/>
              <a:ext cx="307628" cy="278943"/>
            </a:xfrm>
            <a:custGeom>
              <a:avLst/>
              <a:gdLst/>
              <a:ahLst/>
              <a:cxnLst/>
              <a:rect l="0" t="0" r="0" b="0"/>
              <a:pathLst>
                <a:path w="307628" h="278943">
                  <a:moveTo>
                    <a:pt x="66327" y="0"/>
                  </a:moveTo>
                  <a:lnTo>
                    <a:pt x="66327" y="0"/>
                  </a:lnTo>
                  <a:lnTo>
                    <a:pt x="69698" y="0"/>
                  </a:lnTo>
                  <a:lnTo>
                    <a:pt x="94870" y="5762"/>
                  </a:lnTo>
                  <a:lnTo>
                    <a:pt x="136360" y="11342"/>
                  </a:lnTo>
                  <a:lnTo>
                    <a:pt x="147547" y="12802"/>
                  </a:lnTo>
                  <a:lnTo>
                    <a:pt x="157812" y="17591"/>
                  </a:lnTo>
                  <a:lnTo>
                    <a:pt x="162961" y="21459"/>
                  </a:lnTo>
                  <a:lnTo>
                    <a:pt x="174180" y="38696"/>
                  </a:lnTo>
                  <a:lnTo>
                    <a:pt x="184142" y="60051"/>
                  </a:lnTo>
                  <a:lnTo>
                    <a:pt x="186603" y="89282"/>
                  </a:lnTo>
                  <a:lnTo>
                    <a:pt x="183047" y="101770"/>
                  </a:lnTo>
                  <a:lnTo>
                    <a:pt x="165951" y="146060"/>
                  </a:lnTo>
                  <a:lnTo>
                    <a:pt x="151596" y="171452"/>
                  </a:lnTo>
                  <a:lnTo>
                    <a:pt x="115590" y="208993"/>
                  </a:lnTo>
                  <a:lnTo>
                    <a:pt x="71336" y="242689"/>
                  </a:lnTo>
                  <a:lnTo>
                    <a:pt x="58090" y="250335"/>
                  </a:lnTo>
                  <a:lnTo>
                    <a:pt x="25277" y="259324"/>
                  </a:lnTo>
                  <a:lnTo>
                    <a:pt x="23438" y="258961"/>
                  </a:lnTo>
                  <a:lnTo>
                    <a:pt x="15417" y="255189"/>
                  </a:lnTo>
                  <a:lnTo>
                    <a:pt x="13337" y="254793"/>
                  </a:lnTo>
                  <a:lnTo>
                    <a:pt x="703" y="248602"/>
                  </a:lnTo>
                  <a:lnTo>
                    <a:pt x="0" y="246874"/>
                  </a:lnTo>
                  <a:lnTo>
                    <a:pt x="4641" y="215421"/>
                  </a:lnTo>
                  <a:lnTo>
                    <a:pt x="6153" y="211347"/>
                  </a:lnTo>
                  <a:lnTo>
                    <a:pt x="11596" y="204939"/>
                  </a:lnTo>
                  <a:lnTo>
                    <a:pt x="41740" y="182676"/>
                  </a:lnTo>
                  <a:lnTo>
                    <a:pt x="55357" y="179245"/>
                  </a:lnTo>
                  <a:lnTo>
                    <a:pt x="95062" y="177857"/>
                  </a:lnTo>
                  <a:lnTo>
                    <a:pt x="129905" y="188635"/>
                  </a:lnTo>
                  <a:lnTo>
                    <a:pt x="144039" y="195513"/>
                  </a:lnTo>
                  <a:lnTo>
                    <a:pt x="191203" y="233750"/>
                  </a:lnTo>
                  <a:lnTo>
                    <a:pt x="237777" y="271572"/>
                  </a:lnTo>
                  <a:lnTo>
                    <a:pt x="246243" y="275921"/>
                  </a:lnTo>
                  <a:lnTo>
                    <a:pt x="267410" y="278942"/>
                  </a:lnTo>
                  <a:lnTo>
                    <a:pt x="288707" y="278604"/>
                  </a:lnTo>
                  <a:lnTo>
                    <a:pt x="307627" y="273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SMARTInkShape-1757">
              <a:extLst>
                <a:ext uri="{FF2B5EF4-FFF2-40B4-BE49-F238E27FC236}">
                  <a16:creationId xmlns:a16="http://schemas.microsoft.com/office/drawing/2014/main" id="{0FC1355F-3B2B-4274-B6E2-7A09BBDDA53E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6411913" y="3905283"/>
              <a:ext cx="323451" cy="444468"/>
            </a:xfrm>
            <a:custGeom>
              <a:avLst/>
              <a:gdLst/>
              <a:ahLst/>
              <a:cxnLst/>
              <a:rect l="0" t="0" r="0" b="0"/>
              <a:pathLst>
                <a:path w="323451" h="444468">
                  <a:moveTo>
                    <a:pt x="0" y="50767"/>
                  </a:moveTo>
                  <a:lnTo>
                    <a:pt x="0" y="50767"/>
                  </a:lnTo>
                  <a:lnTo>
                    <a:pt x="8838" y="41929"/>
                  </a:lnTo>
                  <a:lnTo>
                    <a:pt x="51912" y="23241"/>
                  </a:lnTo>
                  <a:lnTo>
                    <a:pt x="98519" y="4200"/>
                  </a:lnTo>
                  <a:lnTo>
                    <a:pt x="116931" y="803"/>
                  </a:lnTo>
                  <a:lnTo>
                    <a:pt x="161831" y="0"/>
                  </a:lnTo>
                  <a:lnTo>
                    <a:pt x="184053" y="679"/>
                  </a:lnTo>
                  <a:lnTo>
                    <a:pt x="207141" y="8806"/>
                  </a:lnTo>
                  <a:lnTo>
                    <a:pt x="219944" y="17679"/>
                  </a:lnTo>
                  <a:lnTo>
                    <a:pt x="233449" y="32289"/>
                  </a:lnTo>
                  <a:lnTo>
                    <a:pt x="243120" y="48763"/>
                  </a:lnTo>
                  <a:lnTo>
                    <a:pt x="246307" y="61384"/>
                  </a:lnTo>
                  <a:lnTo>
                    <a:pt x="247252" y="74060"/>
                  </a:lnTo>
                  <a:lnTo>
                    <a:pt x="243709" y="82522"/>
                  </a:lnTo>
                  <a:lnTo>
                    <a:pt x="213629" y="127215"/>
                  </a:lnTo>
                  <a:lnTo>
                    <a:pt x="194937" y="150535"/>
                  </a:lnTo>
                  <a:lnTo>
                    <a:pt x="151045" y="187560"/>
                  </a:lnTo>
                  <a:lnTo>
                    <a:pt x="130019" y="205975"/>
                  </a:lnTo>
                  <a:lnTo>
                    <a:pt x="122023" y="209051"/>
                  </a:lnTo>
                  <a:lnTo>
                    <a:pt x="121565" y="209912"/>
                  </a:lnTo>
                  <a:lnTo>
                    <a:pt x="120685" y="215593"/>
                  </a:lnTo>
                  <a:lnTo>
                    <a:pt x="135397" y="217738"/>
                  </a:lnTo>
                  <a:lnTo>
                    <a:pt x="143432" y="220226"/>
                  </a:lnTo>
                  <a:lnTo>
                    <a:pt x="159856" y="220922"/>
                  </a:lnTo>
                  <a:lnTo>
                    <a:pt x="178127" y="218384"/>
                  </a:lnTo>
                  <a:lnTo>
                    <a:pt x="222269" y="223812"/>
                  </a:lnTo>
                  <a:lnTo>
                    <a:pt x="268686" y="239212"/>
                  </a:lnTo>
                  <a:lnTo>
                    <a:pt x="284927" y="246224"/>
                  </a:lnTo>
                  <a:lnTo>
                    <a:pt x="314662" y="277193"/>
                  </a:lnTo>
                  <a:lnTo>
                    <a:pt x="320814" y="288444"/>
                  </a:lnTo>
                  <a:lnTo>
                    <a:pt x="323450" y="305710"/>
                  </a:lnTo>
                  <a:lnTo>
                    <a:pt x="316989" y="319628"/>
                  </a:lnTo>
                  <a:lnTo>
                    <a:pt x="281884" y="362394"/>
                  </a:lnTo>
                  <a:lnTo>
                    <a:pt x="239636" y="395033"/>
                  </a:lnTo>
                  <a:lnTo>
                    <a:pt x="198747" y="419822"/>
                  </a:lnTo>
                  <a:lnTo>
                    <a:pt x="151620" y="437914"/>
                  </a:lnTo>
                  <a:lnTo>
                    <a:pt x="133119" y="442525"/>
                  </a:lnTo>
                  <a:lnTo>
                    <a:pt x="114300" y="4444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SMARTInkShape-1758">
              <a:extLst>
                <a:ext uri="{FF2B5EF4-FFF2-40B4-BE49-F238E27FC236}">
                  <a16:creationId xmlns:a16="http://schemas.microsoft.com/office/drawing/2014/main" id="{F5EBB5C4-01BB-4AE7-9CEE-61C06BB7761D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6856413" y="4089400"/>
              <a:ext cx="3659" cy="31751"/>
            </a:xfrm>
            <a:custGeom>
              <a:avLst/>
              <a:gdLst/>
              <a:ahLst/>
              <a:cxnLst/>
              <a:rect l="0" t="0" r="0" b="0"/>
              <a:pathLst>
                <a:path w="3659" h="317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3371" y="8839"/>
                  </a:lnTo>
                  <a:lnTo>
                    <a:pt x="3658" y="10831"/>
                  </a:lnTo>
                  <a:lnTo>
                    <a:pt x="81" y="26729"/>
                  </a:lnTo>
                  <a:lnTo>
                    <a:pt x="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" name="SMARTInkShape-Group505">
            <a:extLst>
              <a:ext uri="{FF2B5EF4-FFF2-40B4-BE49-F238E27FC236}">
                <a16:creationId xmlns:a16="http://schemas.microsoft.com/office/drawing/2014/main" id="{59E5309C-8DB9-416A-89FD-CE4B4DA9A410}"/>
              </a:ext>
            </a:extLst>
          </p:cNvPr>
          <p:cNvGrpSpPr/>
          <p:nvPr/>
        </p:nvGrpSpPr>
        <p:grpSpPr>
          <a:xfrm>
            <a:off x="9421813" y="4083050"/>
            <a:ext cx="819142" cy="361951"/>
            <a:chOff x="9421813" y="4083050"/>
            <a:chExt cx="819142" cy="361951"/>
          </a:xfrm>
        </p:grpSpPr>
        <p:sp>
          <p:nvSpPr>
            <p:cNvPr id="465" name="SMARTInkShape-1759">
              <a:extLst>
                <a:ext uri="{FF2B5EF4-FFF2-40B4-BE49-F238E27FC236}">
                  <a16:creationId xmlns:a16="http://schemas.microsoft.com/office/drawing/2014/main" id="{EBC3C290-676F-4477-BC8B-EA733ABAD156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094930" y="4249030"/>
              <a:ext cx="146025" cy="195971"/>
            </a:xfrm>
            <a:custGeom>
              <a:avLst/>
              <a:gdLst/>
              <a:ahLst/>
              <a:cxnLst/>
              <a:rect l="0" t="0" r="0" b="0"/>
              <a:pathLst>
                <a:path w="146025" h="195971">
                  <a:moveTo>
                    <a:pt x="139683" y="5470"/>
                  </a:moveTo>
                  <a:lnTo>
                    <a:pt x="139683" y="5470"/>
                  </a:lnTo>
                  <a:lnTo>
                    <a:pt x="123782" y="4765"/>
                  </a:lnTo>
                  <a:lnTo>
                    <a:pt x="100185" y="3"/>
                  </a:lnTo>
                  <a:lnTo>
                    <a:pt x="80271" y="0"/>
                  </a:lnTo>
                  <a:lnTo>
                    <a:pt x="49304" y="9967"/>
                  </a:lnTo>
                  <a:lnTo>
                    <a:pt x="20952" y="24536"/>
                  </a:lnTo>
                  <a:lnTo>
                    <a:pt x="2232" y="41434"/>
                  </a:lnTo>
                  <a:lnTo>
                    <a:pt x="982" y="44502"/>
                  </a:lnTo>
                  <a:lnTo>
                    <a:pt x="0" y="59286"/>
                  </a:lnTo>
                  <a:lnTo>
                    <a:pt x="1405" y="61103"/>
                  </a:lnTo>
                  <a:lnTo>
                    <a:pt x="6729" y="65003"/>
                  </a:lnTo>
                  <a:lnTo>
                    <a:pt x="14289" y="67794"/>
                  </a:lnTo>
                  <a:lnTo>
                    <a:pt x="32222" y="70697"/>
                  </a:lnTo>
                  <a:lnTo>
                    <a:pt x="44577" y="73950"/>
                  </a:lnTo>
                  <a:lnTo>
                    <a:pt x="52964" y="74006"/>
                  </a:lnTo>
                  <a:lnTo>
                    <a:pt x="78305" y="68094"/>
                  </a:lnTo>
                  <a:lnTo>
                    <a:pt x="91001" y="60401"/>
                  </a:lnTo>
                  <a:lnTo>
                    <a:pt x="128394" y="45546"/>
                  </a:lnTo>
                  <a:lnTo>
                    <a:pt x="134195" y="41391"/>
                  </a:lnTo>
                  <a:lnTo>
                    <a:pt x="137243" y="37192"/>
                  </a:lnTo>
                  <a:lnTo>
                    <a:pt x="138056" y="35085"/>
                  </a:lnTo>
                  <a:lnTo>
                    <a:pt x="139304" y="33680"/>
                  </a:lnTo>
                  <a:lnTo>
                    <a:pt x="142571" y="32119"/>
                  </a:lnTo>
                  <a:lnTo>
                    <a:pt x="143726" y="30997"/>
                  </a:lnTo>
                  <a:lnTo>
                    <a:pt x="146024" y="24546"/>
                  </a:lnTo>
                  <a:lnTo>
                    <a:pt x="142659" y="24528"/>
                  </a:lnTo>
                  <a:lnTo>
                    <a:pt x="141667" y="25231"/>
                  </a:lnTo>
                  <a:lnTo>
                    <a:pt x="141006" y="26405"/>
                  </a:lnTo>
                  <a:lnTo>
                    <a:pt x="140565" y="27893"/>
                  </a:lnTo>
                  <a:lnTo>
                    <a:pt x="107453" y="70915"/>
                  </a:lnTo>
                  <a:lnTo>
                    <a:pt x="100664" y="81829"/>
                  </a:lnTo>
                  <a:lnTo>
                    <a:pt x="84510" y="126415"/>
                  </a:lnTo>
                  <a:lnTo>
                    <a:pt x="79648" y="137070"/>
                  </a:lnTo>
                  <a:lnTo>
                    <a:pt x="74195" y="146509"/>
                  </a:lnTo>
                  <a:lnTo>
                    <a:pt x="70694" y="164067"/>
                  </a:lnTo>
                  <a:lnTo>
                    <a:pt x="69833" y="19597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SMARTInkShape-1760">
              <a:extLst>
                <a:ext uri="{FF2B5EF4-FFF2-40B4-BE49-F238E27FC236}">
                  <a16:creationId xmlns:a16="http://schemas.microsoft.com/office/drawing/2014/main" id="{60ECF9BA-43A7-42B7-AF53-9C68331E14C7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9917113" y="4203700"/>
              <a:ext cx="139701" cy="63501"/>
            </a:xfrm>
            <a:custGeom>
              <a:avLst/>
              <a:gdLst/>
              <a:ahLst/>
              <a:cxnLst/>
              <a:rect l="0" t="0" r="0" b="0"/>
              <a:pathLst>
                <a:path w="139701" h="635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18297" y="9644"/>
                  </a:lnTo>
                  <a:lnTo>
                    <a:pt x="63515" y="37998"/>
                  </a:lnTo>
                  <a:lnTo>
                    <a:pt x="108508" y="57148"/>
                  </a:lnTo>
                  <a:lnTo>
                    <a:pt x="139700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SMARTInkShape-1761">
              <a:extLst>
                <a:ext uri="{FF2B5EF4-FFF2-40B4-BE49-F238E27FC236}">
                  <a16:creationId xmlns:a16="http://schemas.microsoft.com/office/drawing/2014/main" id="{3170F6A2-D0D6-4473-8851-B1603DD97B72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9891713" y="4114807"/>
              <a:ext cx="200494" cy="260344"/>
            </a:xfrm>
            <a:custGeom>
              <a:avLst/>
              <a:gdLst/>
              <a:ahLst/>
              <a:cxnLst/>
              <a:rect l="0" t="0" r="0" b="0"/>
              <a:pathLst>
                <a:path w="200494" h="260344">
                  <a:moveTo>
                    <a:pt x="190500" y="12693"/>
                  </a:moveTo>
                  <a:lnTo>
                    <a:pt x="190500" y="12693"/>
                  </a:lnTo>
                  <a:lnTo>
                    <a:pt x="193871" y="12693"/>
                  </a:lnTo>
                  <a:lnTo>
                    <a:pt x="194864" y="11988"/>
                  </a:lnTo>
                  <a:lnTo>
                    <a:pt x="195526" y="10812"/>
                  </a:lnTo>
                  <a:lnTo>
                    <a:pt x="196675" y="6226"/>
                  </a:lnTo>
                  <a:lnTo>
                    <a:pt x="196772" y="3233"/>
                  </a:lnTo>
                  <a:lnTo>
                    <a:pt x="197503" y="2153"/>
                  </a:lnTo>
                  <a:lnTo>
                    <a:pt x="198697" y="1433"/>
                  </a:lnTo>
                  <a:lnTo>
                    <a:pt x="200197" y="953"/>
                  </a:lnTo>
                  <a:lnTo>
                    <a:pt x="200493" y="633"/>
                  </a:lnTo>
                  <a:lnTo>
                    <a:pt x="199984" y="420"/>
                  </a:lnTo>
                  <a:lnTo>
                    <a:pt x="196904" y="0"/>
                  </a:lnTo>
                  <a:lnTo>
                    <a:pt x="156247" y="44960"/>
                  </a:lnTo>
                  <a:lnTo>
                    <a:pt x="120429" y="91316"/>
                  </a:lnTo>
                  <a:lnTo>
                    <a:pt x="86894" y="137363"/>
                  </a:lnTo>
                  <a:lnTo>
                    <a:pt x="51240" y="184007"/>
                  </a:lnTo>
                  <a:lnTo>
                    <a:pt x="21314" y="229868"/>
                  </a:lnTo>
                  <a:lnTo>
                    <a:pt x="0" y="2603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SMARTInkShape-1762">
              <a:extLst>
                <a:ext uri="{FF2B5EF4-FFF2-40B4-BE49-F238E27FC236}">
                  <a16:creationId xmlns:a16="http://schemas.microsoft.com/office/drawing/2014/main" id="{F90AD037-ECA8-4F56-A866-143B78C46C6B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9568267" y="4229384"/>
              <a:ext cx="228076" cy="81365"/>
            </a:xfrm>
            <a:custGeom>
              <a:avLst/>
              <a:gdLst/>
              <a:ahLst/>
              <a:cxnLst/>
              <a:rect l="0" t="0" r="0" b="0"/>
              <a:pathLst>
                <a:path w="228076" h="81365">
                  <a:moveTo>
                    <a:pt x="132946" y="12416"/>
                  </a:moveTo>
                  <a:lnTo>
                    <a:pt x="132946" y="12416"/>
                  </a:lnTo>
                  <a:lnTo>
                    <a:pt x="129575" y="9045"/>
                  </a:lnTo>
                  <a:lnTo>
                    <a:pt x="126038" y="7390"/>
                  </a:lnTo>
                  <a:lnTo>
                    <a:pt x="124107" y="6949"/>
                  </a:lnTo>
                  <a:lnTo>
                    <a:pt x="114527" y="1876"/>
                  </a:lnTo>
                  <a:lnTo>
                    <a:pt x="91114" y="0"/>
                  </a:lnTo>
                  <a:lnTo>
                    <a:pt x="69414" y="4842"/>
                  </a:lnTo>
                  <a:lnTo>
                    <a:pt x="50808" y="10711"/>
                  </a:lnTo>
                  <a:lnTo>
                    <a:pt x="46437" y="11279"/>
                  </a:lnTo>
                  <a:lnTo>
                    <a:pt x="37817" y="15674"/>
                  </a:lnTo>
                  <a:lnTo>
                    <a:pt x="961" y="42896"/>
                  </a:lnTo>
                  <a:lnTo>
                    <a:pt x="0" y="50532"/>
                  </a:lnTo>
                  <a:lnTo>
                    <a:pt x="1657" y="55932"/>
                  </a:lnTo>
                  <a:lnTo>
                    <a:pt x="3086" y="58360"/>
                  </a:lnTo>
                  <a:lnTo>
                    <a:pt x="20000" y="71628"/>
                  </a:lnTo>
                  <a:lnTo>
                    <a:pt x="66209" y="80775"/>
                  </a:lnTo>
                  <a:lnTo>
                    <a:pt x="100769" y="81364"/>
                  </a:lnTo>
                  <a:lnTo>
                    <a:pt x="143622" y="75782"/>
                  </a:lnTo>
                  <a:lnTo>
                    <a:pt x="188096" y="68110"/>
                  </a:lnTo>
                  <a:lnTo>
                    <a:pt x="221235" y="55504"/>
                  </a:lnTo>
                  <a:lnTo>
                    <a:pt x="223555" y="53841"/>
                  </a:lnTo>
                  <a:lnTo>
                    <a:pt x="226134" y="50113"/>
                  </a:lnTo>
                  <a:lnTo>
                    <a:pt x="227924" y="44244"/>
                  </a:lnTo>
                  <a:lnTo>
                    <a:pt x="228075" y="41143"/>
                  </a:lnTo>
                  <a:lnTo>
                    <a:pt x="226261" y="37413"/>
                  </a:lnTo>
                  <a:lnTo>
                    <a:pt x="216652" y="23521"/>
                  </a:lnTo>
                  <a:lnTo>
                    <a:pt x="202796" y="1876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SMARTInkShape-1763">
              <a:extLst>
                <a:ext uri="{FF2B5EF4-FFF2-40B4-BE49-F238E27FC236}">
                  <a16:creationId xmlns:a16="http://schemas.microsoft.com/office/drawing/2014/main" id="{59EC43CF-53A1-410C-AD48-5D6B6FBF78AF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9453563" y="4165600"/>
              <a:ext cx="209551" cy="101601"/>
            </a:xfrm>
            <a:custGeom>
              <a:avLst/>
              <a:gdLst/>
              <a:ahLst/>
              <a:cxnLst/>
              <a:rect l="0" t="0" r="0" b="0"/>
              <a:pathLst>
                <a:path w="209551" h="101601">
                  <a:moveTo>
                    <a:pt x="0" y="0"/>
                  </a:moveTo>
                  <a:lnTo>
                    <a:pt x="0" y="0"/>
                  </a:lnTo>
                  <a:lnTo>
                    <a:pt x="19772" y="17891"/>
                  </a:lnTo>
                  <a:lnTo>
                    <a:pt x="63070" y="46769"/>
                  </a:lnTo>
                  <a:lnTo>
                    <a:pt x="83928" y="61659"/>
                  </a:lnTo>
                  <a:lnTo>
                    <a:pt x="113863" y="77920"/>
                  </a:lnTo>
                  <a:lnTo>
                    <a:pt x="128751" y="87528"/>
                  </a:lnTo>
                  <a:lnTo>
                    <a:pt x="158346" y="99598"/>
                  </a:lnTo>
                  <a:lnTo>
                    <a:pt x="209550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SMARTInkShape-1764">
              <a:extLst>
                <a:ext uri="{FF2B5EF4-FFF2-40B4-BE49-F238E27FC236}">
                  <a16:creationId xmlns:a16="http://schemas.microsoft.com/office/drawing/2014/main" id="{EA12DDAA-21AE-4DE8-A734-3C167F4082AD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9421813" y="4083050"/>
              <a:ext cx="157506" cy="203201"/>
            </a:xfrm>
            <a:custGeom>
              <a:avLst/>
              <a:gdLst/>
              <a:ahLst/>
              <a:cxnLst/>
              <a:rect l="0" t="0" r="0" b="0"/>
              <a:pathLst>
                <a:path w="157506" h="203201">
                  <a:moveTo>
                    <a:pt x="133350" y="0"/>
                  </a:moveTo>
                  <a:lnTo>
                    <a:pt x="133350" y="0"/>
                  </a:lnTo>
                  <a:lnTo>
                    <a:pt x="148276" y="0"/>
                  </a:lnTo>
                  <a:lnTo>
                    <a:pt x="152448" y="1882"/>
                  </a:lnTo>
                  <a:lnTo>
                    <a:pt x="157505" y="5467"/>
                  </a:lnTo>
                  <a:lnTo>
                    <a:pt x="157214" y="6467"/>
                  </a:lnTo>
                  <a:lnTo>
                    <a:pt x="155009" y="9460"/>
                  </a:lnTo>
                  <a:lnTo>
                    <a:pt x="153559" y="15023"/>
                  </a:lnTo>
                  <a:lnTo>
                    <a:pt x="152210" y="21494"/>
                  </a:lnTo>
                  <a:lnTo>
                    <a:pt x="124575" y="63949"/>
                  </a:lnTo>
                  <a:lnTo>
                    <a:pt x="88324" y="107976"/>
                  </a:lnTo>
                  <a:lnTo>
                    <a:pt x="47787" y="152402"/>
                  </a:lnTo>
                  <a:lnTo>
                    <a:pt x="23679" y="177243"/>
                  </a:lnTo>
                  <a:lnTo>
                    <a:pt x="9603" y="190335"/>
                  </a:lnTo>
                  <a:lnTo>
                    <a:pt x="0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2" name="SMARTInkShape-1765">
            <a:extLst>
              <a:ext uri="{FF2B5EF4-FFF2-40B4-BE49-F238E27FC236}">
                <a16:creationId xmlns:a16="http://schemas.microsoft.com/office/drawing/2014/main" id="{627D8A96-6084-4F61-B0DF-54844040738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475913" y="4146550"/>
            <a:ext cx="95167" cy="361951"/>
          </a:xfrm>
          <a:custGeom>
            <a:avLst/>
            <a:gdLst/>
            <a:ahLst/>
            <a:cxnLst/>
            <a:rect l="0" t="0" r="0" b="0"/>
            <a:pathLst>
              <a:path w="95167" h="361951">
                <a:moveTo>
                  <a:pt x="82550" y="0"/>
                </a:moveTo>
                <a:lnTo>
                  <a:pt x="82550" y="0"/>
                </a:lnTo>
                <a:lnTo>
                  <a:pt x="85921" y="3371"/>
                </a:lnTo>
                <a:lnTo>
                  <a:pt x="87576" y="6908"/>
                </a:lnTo>
                <a:lnTo>
                  <a:pt x="88017" y="8839"/>
                </a:lnTo>
                <a:lnTo>
                  <a:pt x="93089" y="17712"/>
                </a:lnTo>
                <a:lnTo>
                  <a:pt x="95166" y="57634"/>
                </a:lnTo>
                <a:lnTo>
                  <a:pt x="88331" y="102779"/>
                </a:lnTo>
                <a:lnTo>
                  <a:pt x="76950" y="144166"/>
                </a:lnTo>
                <a:lnTo>
                  <a:pt x="61113" y="191382"/>
                </a:lnTo>
                <a:lnTo>
                  <a:pt x="48603" y="229567"/>
                </a:lnTo>
                <a:lnTo>
                  <a:pt x="35959" y="271142"/>
                </a:lnTo>
                <a:lnTo>
                  <a:pt x="22570" y="310585"/>
                </a:lnTo>
                <a:lnTo>
                  <a:pt x="0" y="3619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SMARTInkShape-1766">
            <a:extLst>
              <a:ext uri="{FF2B5EF4-FFF2-40B4-BE49-F238E27FC236}">
                <a16:creationId xmlns:a16="http://schemas.microsoft.com/office/drawing/2014/main" id="{88B4DF84-CDD0-48FD-A6D2-644510EDD46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484820" y="5003800"/>
            <a:ext cx="374644" cy="317501"/>
          </a:xfrm>
          <a:custGeom>
            <a:avLst/>
            <a:gdLst/>
            <a:ahLst/>
            <a:cxnLst/>
            <a:rect l="0" t="0" r="0" b="0"/>
            <a:pathLst>
              <a:path w="374644" h="317501">
                <a:moveTo>
                  <a:pt x="44443" y="0"/>
                </a:moveTo>
                <a:lnTo>
                  <a:pt x="44443" y="0"/>
                </a:lnTo>
                <a:lnTo>
                  <a:pt x="44443" y="5467"/>
                </a:lnTo>
                <a:lnTo>
                  <a:pt x="38975" y="20578"/>
                </a:lnTo>
                <a:lnTo>
                  <a:pt x="38108" y="66503"/>
                </a:lnTo>
                <a:lnTo>
                  <a:pt x="37388" y="108269"/>
                </a:lnTo>
                <a:lnTo>
                  <a:pt x="31625" y="153189"/>
                </a:lnTo>
                <a:lnTo>
                  <a:pt x="22982" y="198374"/>
                </a:lnTo>
                <a:lnTo>
                  <a:pt x="12654" y="241222"/>
                </a:lnTo>
                <a:lnTo>
                  <a:pt x="3341" y="288353"/>
                </a:lnTo>
                <a:lnTo>
                  <a:pt x="18" y="310733"/>
                </a:lnTo>
                <a:lnTo>
                  <a:pt x="0" y="307656"/>
                </a:lnTo>
                <a:lnTo>
                  <a:pt x="703" y="306704"/>
                </a:lnTo>
                <a:lnTo>
                  <a:pt x="3366" y="305646"/>
                </a:lnTo>
                <a:lnTo>
                  <a:pt x="4358" y="304659"/>
                </a:lnTo>
                <a:lnTo>
                  <a:pt x="7832" y="298004"/>
                </a:lnTo>
                <a:lnTo>
                  <a:pt x="21246" y="274769"/>
                </a:lnTo>
                <a:lnTo>
                  <a:pt x="33635" y="248922"/>
                </a:lnTo>
                <a:lnTo>
                  <a:pt x="43122" y="233445"/>
                </a:lnTo>
                <a:lnTo>
                  <a:pt x="68021" y="190412"/>
                </a:lnTo>
                <a:lnTo>
                  <a:pt x="87684" y="155763"/>
                </a:lnTo>
                <a:lnTo>
                  <a:pt x="134396" y="112565"/>
                </a:lnTo>
                <a:lnTo>
                  <a:pt x="139220" y="110001"/>
                </a:lnTo>
                <a:lnTo>
                  <a:pt x="159949" y="102603"/>
                </a:lnTo>
                <a:lnTo>
                  <a:pt x="166570" y="103927"/>
                </a:lnTo>
                <a:lnTo>
                  <a:pt x="176349" y="108639"/>
                </a:lnTo>
                <a:lnTo>
                  <a:pt x="185974" y="116553"/>
                </a:lnTo>
                <a:lnTo>
                  <a:pt x="198934" y="137967"/>
                </a:lnTo>
                <a:lnTo>
                  <a:pt x="201931" y="150397"/>
                </a:lnTo>
                <a:lnTo>
                  <a:pt x="203082" y="193370"/>
                </a:lnTo>
                <a:lnTo>
                  <a:pt x="199812" y="240112"/>
                </a:lnTo>
                <a:lnTo>
                  <a:pt x="190493" y="285739"/>
                </a:lnTo>
                <a:lnTo>
                  <a:pt x="190493" y="276911"/>
                </a:lnTo>
                <a:lnTo>
                  <a:pt x="197235" y="267452"/>
                </a:lnTo>
                <a:lnTo>
                  <a:pt x="211449" y="250908"/>
                </a:lnTo>
                <a:lnTo>
                  <a:pt x="233989" y="208547"/>
                </a:lnTo>
                <a:lnTo>
                  <a:pt x="262527" y="165747"/>
                </a:lnTo>
                <a:lnTo>
                  <a:pt x="283501" y="142896"/>
                </a:lnTo>
                <a:lnTo>
                  <a:pt x="302938" y="131375"/>
                </a:lnTo>
                <a:lnTo>
                  <a:pt x="321357" y="127384"/>
                </a:lnTo>
                <a:lnTo>
                  <a:pt x="337930" y="127034"/>
                </a:lnTo>
                <a:lnTo>
                  <a:pt x="342568" y="128897"/>
                </a:lnTo>
                <a:lnTo>
                  <a:pt x="351295" y="135841"/>
                </a:lnTo>
                <a:lnTo>
                  <a:pt x="364054" y="157038"/>
                </a:lnTo>
                <a:lnTo>
                  <a:pt x="367036" y="169453"/>
                </a:lnTo>
                <a:lnTo>
                  <a:pt x="373269" y="216070"/>
                </a:lnTo>
                <a:lnTo>
                  <a:pt x="374562" y="260360"/>
                </a:lnTo>
                <a:lnTo>
                  <a:pt x="374639" y="303311"/>
                </a:lnTo>
                <a:lnTo>
                  <a:pt x="374643" y="3175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1" name="SMARTInkShape-Group508">
            <a:extLst>
              <a:ext uri="{FF2B5EF4-FFF2-40B4-BE49-F238E27FC236}">
                <a16:creationId xmlns:a16="http://schemas.microsoft.com/office/drawing/2014/main" id="{7FDF5977-4872-4B8B-BCDE-DCDBBBA0B639}"/>
              </a:ext>
            </a:extLst>
          </p:cNvPr>
          <p:cNvGrpSpPr/>
          <p:nvPr/>
        </p:nvGrpSpPr>
        <p:grpSpPr>
          <a:xfrm>
            <a:off x="6342063" y="4946650"/>
            <a:ext cx="1387096" cy="311151"/>
            <a:chOff x="6342063" y="4946650"/>
            <a:chExt cx="1387096" cy="311151"/>
          </a:xfrm>
        </p:grpSpPr>
        <p:sp>
          <p:nvSpPr>
            <p:cNvPr id="474" name="SMARTInkShape-1767">
              <a:extLst>
                <a:ext uri="{FF2B5EF4-FFF2-40B4-BE49-F238E27FC236}">
                  <a16:creationId xmlns:a16="http://schemas.microsoft.com/office/drawing/2014/main" id="{63D751DA-8CAD-4A7E-AAFB-681DB82A5E32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296163" y="5023200"/>
              <a:ext cx="118964" cy="163409"/>
            </a:xfrm>
            <a:custGeom>
              <a:avLst/>
              <a:gdLst/>
              <a:ahLst/>
              <a:cxnLst/>
              <a:rect l="0" t="0" r="0" b="0"/>
              <a:pathLst>
                <a:path w="118964" h="163409">
                  <a:moveTo>
                    <a:pt x="36500" y="94900"/>
                  </a:moveTo>
                  <a:lnTo>
                    <a:pt x="36500" y="94900"/>
                  </a:lnTo>
                  <a:lnTo>
                    <a:pt x="64906" y="94900"/>
                  </a:lnTo>
                  <a:lnTo>
                    <a:pt x="66021" y="94195"/>
                  </a:lnTo>
                  <a:lnTo>
                    <a:pt x="66764" y="93019"/>
                  </a:lnTo>
                  <a:lnTo>
                    <a:pt x="67259" y="91529"/>
                  </a:lnTo>
                  <a:lnTo>
                    <a:pt x="68294" y="90536"/>
                  </a:lnTo>
                  <a:lnTo>
                    <a:pt x="75027" y="87061"/>
                  </a:lnTo>
                  <a:lnTo>
                    <a:pt x="79022" y="84360"/>
                  </a:lnTo>
                  <a:lnTo>
                    <a:pt x="85239" y="82135"/>
                  </a:lnTo>
                  <a:lnTo>
                    <a:pt x="89441" y="79114"/>
                  </a:lnTo>
                  <a:lnTo>
                    <a:pt x="91779" y="75419"/>
                  </a:lnTo>
                  <a:lnTo>
                    <a:pt x="92403" y="73446"/>
                  </a:lnTo>
                  <a:lnTo>
                    <a:pt x="93524" y="72131"/>
                  </a:lnTo>
                  <a:lnTo>
                    <a:pt x="102378" y="66476"/>
                  </a:lnTo>
                  <a:lnTo>
                    <a:pt x="108544" y="57393"/>
                  </a:lnTo>
                  <a:lnTo>
                    <a:pt x="117564" y="35975"/>
                  </a:lnTo>
                  <a:lnTo>
                    <a:pt x="118963" y="16851"/>
                  </a:lnTo>
                  <a:lnTo>
                    <a:pt x="118286" y="15351"/>
                  </a:lnTo>
                  <a:lnTo>
                    <a:pt x="117129" y="14351"/>
                  </a:lnTo>
                  <a:lnTo>
                    <a:pt x="115653" y="13684"/>
                  </a:lnTo>
                  <a:lnTo>
                    <a:pt x="114668" y="12534"/>
                  </a:lnTo>
                  <a:lnTo>
                    <a:pt x="111207" y="5618"/>
                  </a:lnTo>
                  <a:lnTo>
                    <a:pt x="109588" y="3629"/>
                  </a:lnTo>
                  <a:lnTo>
                    <a:pt x="105907" y="1418"/>
                  </a:lnTo>
                  <a:lnTo>
                    <a:pt x="97986" y="174"/>
                  </a:lnTo>
                  <a:lnTo>
                    <a:pt x="94425" y="0"/>
                  </a:lnTo>
                  <a:lnTo>
                    <a:pt x="88585" y="1687"/>
                  </a:lnTo>
                  <a:lnTo>
                    <a:pt x="72521" y="11207"/>
                  </a:lnTo>
                  <a:lnTo>
                    <a:pt x="35485" y="51367"/>
                  </a:lnTo>
                  <a:lnTo>
                    <a:pt x="9991" y="95819"/>
                  </a:lnTo>
                  <a:lnTo>
                    <a:pt x="414" y="119864"/>
                  </a:lnTo>
                  <a:lnTo>
                    <a:pt x="0" y="127867"/>
                  </a:lnTo>
                  <a:lnTo>
                    <a:pt x="6291" y="150549"/>
                  </a:lnTo>
                  <a:lnTo>
                    <a:pt x="7893" y="153166"/>
                  </a:lnTo>
                  <a:lnTo>
                    <a:pt x="16891" y="160220"/>
                  </a:lnTo>
                  <a:lnTo>
                    <a:pt x="28495" y="163408"/>
                  </a:lnTo>
                  <a:lnTo>
                    <a:pt x="36705" y="162272"/>
                  </a:lnTo>
                  <a:lnTo>
                    <a:pt x="49200" y="158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SMARTInkShape-1768">
              <a:extLst>
                <a:ext uri="{FF2B5EF4-FFF2-40B4-BE49-F238E27FC236}">
                  <a16:creationId xmlns:a16="http://schemas.microsoft.com/office/drawing/2014/main" id="{9B0B9085-CDB5-4B9A-82EF-418629C9D868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881838" y="4984750"/>
              <a:ext cx="374626" cy="171451"/>
            </a:xfrm>
            <a:custGeom>
              <a:avLst/>
              <a:gdLst/>
              <a:ahLst/>
              <a:cxnLst/>
              <a:rect l="0" t="0" r="0" b="0"/>
              <a:pathLst>
                <a:path w="374626" h="171451">
                  <a:moveTo>
                    <a:pt x="25375" y="0"/>
                  </a:moveTo>
                  <a:lnTo>
                    <a:pt x="25375" y="0"/>
                  </a:lnTo>
                  <a:lnTo>
                    <a:pt x="25375" y="14927"/>
                  </a:lnTo>
                  <a:lnTo>
                    <a:pt x="27256" y="19099"/>
                  </a:lnTo>
                  <a:lnTo>
                    <a:pt x="29739" y="23305"/>
                  </a:lnTo>
                  <a:lnTo>
                    <a:pt x="31332" y="31754"/>
                  </a:lnTo>
                  <a:lnTo>
                    <a:pt x="31647" y="43588"/>
                  </a:lnTo>
                  <a:lnTo>
                    <a:pt x="20464" y="88915"/>
                  </a:lnTo>
                  <a:lnTo>
                    <a:pt x="17570" y="101604"/>
                  </a:lnTo>
                  <a:lnTo>
                    <a:pt x="631" y="145257"/>
                  </a:lnTo>
                  <a:lnTo>
                    <a:pt x="169" y="149265"/>
                  </a:lnTo>
                  <a:lnTo>
                    <a:pt x="0" y="146613"/>
                  </a:lnTo>
                  <a:lnTo>
                    <a:pt x="12805" y="142694"/>
                  </a:lnTo>
                  <a:lnTo>
                    <a:pt x="14878" y="140990"/>
                  </a:lnTo>
                  <a:lnTo>
                    <a:pt x="57574" y="94808"/>
                  </a:lnTo>
                  <a:lnTo>
                    <a:pt x="101695" y="49473"/>
                  </a:lnTo>
                  <a:lnTo>
                    <a:pt x="117687" y="35234"/>
                  </a:lnTo>
                  <a:lnTo>
                    <a:pt x="122376" y="33298"/>
                  </a:lnTo>
                  <a:lnTo>
                    <a:pt x="135409" y="31886"/>
                  </a:lnTo>
                  <a:lnTo>
                    <a:pt x="139660" y="33692"/>
                  </a:lnTo>
                  <a:lnTo>
                    <a:pt x="154491" y="46680"/>
                  </a:lnTo>
                  <a:lnTo>
                    <a:pt x="156843" y="52732"/>
                  </a:lnTo>
                  <a:lnTo>
                    <a:pt x="158614" y="80546"/>
                  </a:lnTo>
                  <a:lnTo>
                    <a:pt x="153247" y="109214"/>
                  </a:lnTo>
                  <a:lnTo>
                    <a:pt x="154644" y="117449"/>
                  </a:lnTo>
                  <a:lnTo>
                    <a:pt x="156005" y="120633"/>
                  </a:lnTo>
                  <a:lnTo>
                    <a:pt x="155634" y="127933"/>
                  </a:lnTo>
                  <a:lnTo>
                    <a:pt x="152661" y="150601"/>
                  </a:lnTo>
                  <a:lnTo>
                    <a:pt x="152565" y="153317"/>
                  </a:lnTo>
                  <a:lnTo>
                    <a:pt x="154341" y="158217"/>
                  </a:lnTo>
                  <a:lnTo>
                    <a:pt x="156777" y="162746"/>
                  </a:lnTo>
                  <a:lnTo>
                    <a:pt x="157859" y="167112"/>
                  </a:lnTo>
                  <a:lnTo>
                    <a:pt x="158853" y="168558"/>
                  </a:lnTo>
                  <a:lnTo>
                    <a:pt x="160221" y="169521"/>
                  </a:lnTo>
                  <a:lnTo>
                    <a:pt x="164116" y="171069"/>
                  </a:lnTo>
                  <a:lnTo>
                    <a:pt x="173828" y="171417"/>
                  </a:lnTo>
                  <a:lnTo>
                    <a:pt x="195104" y="162609"/>
                  </a:lnTo>
                  <a:lnTo>
                    <a:pt x="210900" y="150469"/>
                  </a:lnTo>
                  <a:lnTo>
                    <a:pt x="253978" y="119493"/>
                  </a:lnTo>
                  <a:lnTo>
                    <a:pt x="299698" y="97383"/>
                  </a:lnTo>
                  <a:lnTo>
                    <a:pt x="308836" y="91727"/>
                  </a:lnTo>
                  <a:lnTo>
                    <a:pt x="324943" y="89272"/>
                  </a:lnTo>
                  <a:lnTo>
                    <a:pt x="346461" y="95389"/>
                  </a:lnTo>
                  <a:lnTo>
                    <a:pt x="351054" y="98369"/>
                  </a:lnTo>
                  <a:lnTo>
                    <a:pt x="353565" y="102046"/>
                  </a:lnTo>
                  <a:lnTo>
                    <a:pt x="354682" y="106737"/>
                  </a:lnTo>
                  <a:lnTo>
                    <a:pt x="356016" y="116606"/>
                  </a:lnTo>
                  <a:lnTo>
                    <a:pt x="359860" y="125018"/>
                  </a:lnTo>
                  <a:lnTo>
                    <a:pt x="361918" y="160842"/>
                  </a:lnTo>
                  <a:lnTo>
                    <a:pt x="362625" y="162261"/>
                  </a:lnTo>
                  <a:lnTo>
                    <a:pt x="363803" y="163208"/>
                  </a:lnTo>
                  <a:lnTo>
                    <a:pt x="365293" y="163838"/>
                  </a:lnTo>
                  <a:lnTo>
                    <a:pt x="366287" y="164965"/>
                  </a:lnTo>
                  <a:lnTo>
                    <a:pt x="367391" y="168097"/>
                  </a:lnTo>
                  <a:lnTo>
                    <a:pt x="368392" y="169215"/>
                  </a:lnTo>
                  <a:lnTo>
                    <a:pt x="374625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SMARTInkShape-1769">
              <a:extLst>
                <a:ext uri="{FF2B5EF4-FFF2-40B4-BE49-F238E27FC236}">
                  <a16:creationId xmlns:a16="http://schemas.microsoft.com/office/drawing/2014/main" id="{780C365A-BBFE-45F3-A4C2-75B4A306A125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780213" y="4959350"/>
              <a:ext cx="12701" cy="25401"/>
            </a:xfrm>
            <a:custGeom>
              <a:avLst/>
              <a:gdLst/>
              <a:ahLst/>
              <a:cxnLst/>
              <a:rect l="0" t="0" r="0" b="0"/>
              <a:pathLst>
                <a:path w="12701" h="25401">
                  <a:moveTo>
                    <a:pt x="0" y="0"/>
                  </a:moveTo>
                  <a:lnTo>
                    <a:pt x="0" y="0"/>
                  </a:lnTo>
                  <a:lnTo>
                    <a:pt x="9459" y="9460"/>
                  </a:lnTo>
                  <a:lnTo>
                    <a:pt x="11259" y="13141"/>
                  </a:lnTo>
                  <a:lnTo>
                    <a:pt x="1270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SMARTInkShape-1770">
              <a:extLst>
                <a:ext uri="{FF2B5EF4-FFF2-40B4-BE49-F238E27FC236}">
                  <a16:creationId xmlns:a16="http://schemas.microsoft.com/office/drawing/2014/main" id="{9087020E-ECF9-4C34-B937-E87683D6FFE3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710363" y="5073650"/>
              <a:ext cx="31358" cy="120651"/>
            </a:xfrm>
            <a:custGeom>
              <a:avLst/>
              <a:gdLst/>
              <a:ahLst/>
              <a:cxnLst/>
              <a:rect l="0" t="0" r="0" b="0"/>
              <a:pathLst>
                <a:path w="31358" h="120651">
                  <a:moveTo>
                    <a:pt x="25400" y="0"/>
                  </a:moveTo>
                  <a:lnTo>
                    <a:pt x="25400" y="0"/>
                  </a:lnTo>
                  <a:lnTo>
                    <a:pt x="28771" y="0"/>
                  </a:lnTo>
                  <a:lnTo>
                    <a:pt x="29764" y="706"/>
                  </a:lnTo>
                  <a:lnTo>
                    <a:pt x="30426" y="1882"/>
                  </a:lnTo>
                  <a:lnTo>
                    <a:pt x="31357" y="8789"/>
                  </a:lnTo>
                  <a:lnTo>
                    <a:pt x="31029" y="35256"/>
                  </a:lnTo>
                  <a:lnTo>
                    <a:pt x="20193" y="79316"/>
                  </a:lnTo>
                  <a:lnTo>
                    <a:pt x="10312" y="105735"/>
                  </a:lnTo>
                  <a:lnTo>
                    <a:pt x="0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SMARTInkShape-1771">
              <a:extLst>
                <a:ext uri="{FF2B5EF4-FFF2-40B4-BE49-F238E27FC236}">
                  <a16:creationId xmlns:a16="http://schemas.microsoft.com/office/drawing/2014/main" id="{2A76EF2A-9CF6-4F75-B268-66A7120787A6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342063" y="5111750"/>
              <a:ext cx="190501" cy="43672"/>
            </a:xfrm>
            <a:custGeom>
              <a:avLst/>
              <a:gdLst/>
              <a:ahLst/>
              <a:cxnLst/>
              <a:rect l="0" t="0" r="0" b="0"/>
              <a:pathLst>
                <a:path w="190501" h="43672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30037" y="14927"/>
                  </a:lnTo>
                  <a:lnTo>
                    <a:pt x="77203" y="33870"/>
                  </a:lnTo>
                  <a:lnTo>
                    <a:pt x="119855" y="43196"/>
                  </a:lnTo>
                  <a:lnTo>
                    <a:pt x="165053" y="43671"/>
                  </a:lnTo>
                  <a:lnTo>
                    <a:pt x="19050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SMARTInkShape-1772">
              <a:extLst>
                <a:ext uri="{FF2B5EF4-FFF2-40B4-BE49-F238E27FC236}">
                  <a16:creationId xmlns:a16="http://schemas.microsoft.com/office/drawing/2014/main" id="{707D8DAE-9F7D-485B-98B4-5729900EF8C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424613" y="4972050"/>
              <a:ext cx="43693" cy="285751"/>
            </a:xfrm>
            <a:custGeom>
              <a:avLst/>
              <a:gdLst/>
              <a:ahLst/>
              <a:cxnLst/>
              <a:rect l="0" t="0" r="0" b="0"/>
              <a:pathLst>
                <a:path w="43693" h="285751">
                  <a:moveTo>
                    <a:pt x="38100" y="0"/>
                  </a:moveTo>
                  <a:lnTo>
                    <a:pt x="38100" y="0"/>
                  </a:lnTo>
                  <a:lnTo>
                    <a:pt x="38100" y="12831"/>
                  </a:lnTo>
                  <a:lnTo>
                    <a:pt x="39981" y="18167"/>
                  </a:lnTo>
                  <a:lnTo>
                    <a:pt x="41471" y="20578"/>
                  </a:lnTo>
                  <a:lnTo>
                    <a:pt x="43567" y="30714"/>
                  </a:lnTo>
                  <a:lnTo>
                    <a:pt x="43692" y="64400"/>
                  </a:lnTo>
                  <a:lnTo>
                    <a:pt x="37978" y="106749"/>
                  </a:lnTo>
                  <a:lnTo>
                    <a:pt x="25967" y="151658"/>
                  </a:lnTo>
                  <a:lnTo>
                    <a:pt x="16197" y="196474"/>
                  </a:lnTo>
                  <a:lnTo>
                    <a:pt x="3283" y="242792"/>
                  </a:lnTo>
                  <a:lnTo>
                    <a:pt x="0" y="285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SMARTInkShape-1773">
              <a:extLst>
                <a:ext uri="{FF2B5EF4-FFF2-40B4-BE49-F238E27FC236}">
                  <a16:creationId xmlns:a16="http://schemas.microsoft.com/office/drawing/2014/main" id="{EE3CC826-EFEB-44FB-B542-264DF4CFBE33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567647" y="4946650"/>
              <a:ext cx="161512" cy="260351"/>
            </a:xfrm>
            <a:custGeom>
              <a:avLst/>
              <a:gdLst/>
              <a:ahLst/>
              <a:cxnLst/>
              <a:rect l="0" t="0" r="0" b="0"/>
              <a:pathLst>
                <a:path w="161512" h="260351">
                  <a:moveTo>
                    <a:pt x="88866" y="0"/>
                  </a:moveTo>
                  <a:lnTo>
                    <a:pt x="88866" y="0"/>
                  </a:lnTo>
                  <a:lnTo>
                    <a:pt x="80027" y="0"/>
                  </a:lnTo>
                  <a:lnTo>
                    <a:pt x="70567" y="3371"/>
                  </a:lnTo>
                  <a:lnTo>
                    <a:pt x="36456" y="24011"/>
                  </a:lnTo>
                  <a:lnTo>
                    <a:pt x="24002" y="36780"/>
                  </a:lnTo>
                  <a:lnTo>
                    <a:pt x="16999" y="42452"/>
                  </a:lnTo>
                  <a:lnTo>
                    <a:pt x="4491" y="58307"/>
                  </a:lnTo>
                  <a:lnTo>
                    <a:pt x="1977" y="64955"/>
                  </a:lnTo>
                  <a:lnTo>
                    <a:pt x="0" y="90932"/>
                  </a:lnTo>
                  <a:lnTo>
                    <a:pt x="1862" y="95212"/>
                  </a:lnTo>
                  <a:lnTo>
                    <a:pt x="14893" y="115532"/>
                  </a:lnTo>
                  <a:lnTo>
                    <a:pt x="24536" y="122505"/>
                  </a:lnTo>
                  <a:lnTo>
                    <a:pt x="70842" y="141810"/>
                  </a:lnTo>
                  <a:lnTo>
                    <a:pt x="115437" y="160867"/>
                  </a:lnTo>
                  <a:lnTo>
                    <a:pt x="137381" y="176476"/>
                  </a:lnTo>
                  <a:lnTo>
                    <a:pt x="142883" y="182151"/>
                  </a:lnTo>
                  <a:lnTo>
                    <a:pt x="160793" y="208403"/>
                  </a:lnTo>
                  <a:lnTo>
                    <a:pt x="161511" y="212313"/>
                  </a:lnTo>
                  <a:lnTo>
                    <a:pt x="159223" y="236289"/>
                  </a:lnTo>
                  <a:lnTo>
                    <a:pt x="155179" y="246364"/>
                  </a:lnTo>
                  <a:lnTo>
                    <a:pt x="146016" y="260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4" name="SMARTInkShape-Group509">
            <a:extLst>
              <a:ext uri="{FF2B5EF4-FFF2-40B4-BE49-F238E27FC236}">
                <a16:creationId xmlns:a16="http://schemas.microsoft.com/office/drawing/2014/main" id="{6B960CD6-DCA2-4881-A050-4AB723FAD553}"/>
              </a:ext>
            </a:extLst>
          </p:cNvPr>
          <p:cNvGrpSpPr/>
          <p:nvPr/>
        </p:nvGrpSpPr>
        <p:grpSpPr>
          <a:xfrm>
            <a:off x="1281113" y="5753476"/>
            <a:ext cx="590551" cy="252236"/>
            <a:chOff x="1281113" y="5753476"/>
            <a:chExt cx="590551" cy="252236"/>
          </a:xfrm>
        </p:grpSpPr>
        <p:sp>
          <p:nvSpPr>
            <p:cNvPr id="482" name="SMARTInkShape-1774">
              <a:extLst>
                <a:ext uri="{FF2B5EF4-FFF2-40B4-BE49-F238E27FC236}">
                  <a16:creationId xmlns:a16="http://schemas.microsoft.com/office/drawing/2014/main" id="{2CEDB324-F2B3-4169-B9CB-F1CECBD5478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281113" y="5753476"/>
              <a:ext cx="368301" cy="252236"/>
            </a:xfrm>
            <a:custGeom>
              <a:avLst/>
              <a:gdLst/>
              <a:ahLst/>
              <a:cxnLst/>
              <a:rect l="0" t="0" r="0" b="0"/>
              <a:pathLst>
                <a:path w="368301" h="252236">
                  <a:moveTo>
                    <a:pt x="31749" y="31374"/>
                  </a:moveTo>
                  <a:lnTo>
                    <a:pt x="31749" y="31374"/>
                  </a:lnTo>
                  <a:lnTo>
                    <a:pt x="22290" y="40834"/>
                  </a:lnTo>
                  <a:lnTo>
                    <a:pt x="20490" y="46397"/>
                  </a:lnTo>
                  <a:lnTo>
                    <a:pt x="15703" y="86448"/>
                  </a:lnTo>
                  <a:lnTo>
                    <a:pt x="8929" y="104054"/>
                  </a:lnTo>
                  <a:lnTo>
                    <a:pt x="3079" y="148764"/>
                  </a:lnTo>
                  <a:lnTo>
                    <a:pt x="120" y="195645"/>
                  </a:lnTo>
                  <a:lnTo>
                    <a:pt x="1" y="241510"/>
                  </a:lnTo>
                  <a:lnTo>
                    <a:pt x="0" y="252235"/>
                  </a:lnTo>
                  <a:lnTo>
                    <a:pt x="0" y="249842"/>
                  </a:lnTo>
                  <a:lnTo>
                    <a:pt x="1881" y="246534"/>
                  </a:lnTo>
                  <a:lnTo>
                    <a:pt x="8838" y="238661"/>
                  </a:lnTo>
                  <a:lnTo>
                    <a:pt x="21370" y="228901"/>
                  </a:lnTo>
                  <a:lnTo>
                    <a:pt x="40142" y="183553"/>
                  </a:lnTo>
                  <a:lnTo>
                    <a:pt x="58377" y="142284"/>
                  </a:lnTo>
                  <a:lnTo>
                    <a:pt x="84156" y="100809"/>
                  </a:lnTo>
                  <a:lnTo>
                    <a:pt x="106472" y="55487"/>
                  </a:lnTo>
                  <a:lnTo>
                    <a:pt x="123408" y="31779"/>
                  </a:lnTo>
                  <a:lnTo>
                    <a:pt x="157784" y="3911"/>
                  </a:lnTo>
                  <a:lnTo>
                    <a:pt x="166303" y="894"/>
                  </a:lnTo>
                  <a:lnTo>
                    <a:pt x="173296" y="0"/>
                  </a:lnTo>
                  <a:lnTo>
                    <a:pt x="177679" y="1673"/>
                  </a:lnTo>
                  <a:lnTo>
                    <a:pt x="181979" y="4062"/>
                  </a:lnTo>
                  <a:lnTo>
                    <a:pt x="186242" y="5124"/>
                  </a:lnTo>
                  <a:lnTo>
                    <a:pt x="190489" y="9359"/>
                  </a:lnTo>
                  <a:lnTo>
                    <a:pt x="205315" y="33709"/>
                  </a:lnTo>
                  <a:lnTo>
                    <a:pt x="214018" y="63432"/>
                  </a:lnTo>
                  <a:lnTo>
                    <a:pt x="215789" y="110963"/>
                  </a:lnTo>
                  <a:lnTo>
                    <a:pt x="215893" y="157495"/>
                  </a:lnTo>
                  <a:lnTo>
                    <a:pt x="216605" y="192046"/>
                  </a:lnTo>
                  <a:lnTo>
                    <a:pt x="221367" y="201266"/>
                  </a:lnTo>
                  <a:lnTo>
                    <a:pt x="222366" y="201785"/>
                  </a:lnTo>
                  <a:lnTo>
                    <a:pt x="228665" y="202733"/>
                  </a:lnTo>
                  <a:lnTo>
                    <a:pt x="231686" y="202783"/>
                  </a:lnTo>
                  <a:lnTo>
                    <a:pt x="235380" y="200925"/>
                  </a:lnTo>
                  <a:lnTo>
                    <a:pt x="237353" y="199441"/>
                  </a:lnTo>
                  <a:lnTo>
                    <a:pt x="239546" y="194030"/>
                  </a:lnTo>
                  <a:lnTo>
                    <a:pt x="244324" y="175687"/>
                  </a:lnTo>
                  <a:lnTo>
                    <a:pt x="268578" y="128414"/>
                  </a:lnTo>
                  <a:lnTo>
                    <a:pt x="285740" y="82801"/>
                  </a:lnTo>
                  <a:lnTo>
                    <a:pt x="300566" y="58045"/>
                  </a:lnTo>
                  <a:lnTo>
                    <a:pt x="304799" y="53811"/>
                  </a:lnTo>
                  <a:lnTo>
                    <a:pt x="317499" y="45695"/>
                  </a:lnTo>
                  <a:lnTo>
                    <a:pt x="319616" y="45155"/>
                  </a:lnTo>
                  <a:lnTo>
                    <a:pt x="321733" y="45500"/>
                  </a:lnTo>
                  <a:lnTo>
                    <a:pt x="328945" y="49636"/>
                  </a:lnTo>
                  <a:lnTo>
                    <a:pt x="333199" y="53561"/>
                  </a:lnTo>
                  <a:lnTo>
                    <a:pt x="335060" y="59110"/>
                  </a:lnTo>
                  <a:lnTo>
                    <a:pt x="342958" y="101563"/>
                  </a:lnTo>
                  <a:lnTo>
                    <a:pt x="348604" y="140765"/>
                  </a:lnTo>
                  <a:lnTo>
                    <a:pt x="349193" y="188244"/>
                  </a:lnTo>
                  <a:lnTo>
                    <a:pt x="349224" y="198931"/>
                  </a:lnTo>
                  <a:lnTo>
                    <a:pt x="353001" y="208385"/>
                  </a:lnTo>
                  <a:lnTo>
                    <a:pt x="357972" y="217290"/>
                  </a:lnTo>
                  <a:lnTo>
                    <a:pt x="361477" y="228826"/>
                  </a:lnTo>
                  <a:lnTo>
                    <a:pt x="363045" y="230742"/>
                  </a:lnTo>
                  <a:lnTo>
                    <a:pt x="364797" y="232019"/>
                  </a:lnTo>
                  <a:lnTo>
                    <a:pt x="366743" y="235320"/>
                  </a:lnTo>
                  <a:lnTo>
                    <a:pt x="368300" y="24092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SMARTInkShape-1775">
              <a:extLst>
                <a:ext uri="{FF2B5EF4-FFF2-40B4-BE49-F238E27FC236}">
                  <a16:creationId xmlns:a16="http://schemas.microsoft.com/office/drawing/2014/main" id="{9939F19E-9987-4458-965E-410A5078CF41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865313" y="5816600"/>
              <a:ext cx="6351" cy="1"/>
            </a:xfrm>
            <a:custGeom>
              <a:avLst/>
              <a:gdLst/>
              <a:ahLst/>
              <a:cxnLst/>
              <a:rect l="0" t="0" r="0" b="0"/>
              <a:pathLst>
                <a:path w="6351" h="1">
                  <a:moveTo>
                    <a:pt x="0" y="0"/>
                  </a:moveTo>
                  <a:lnTo>
                    <a:pt x="0" y="0"/>
                  </a:lnTo>
                  <a:lnTo>
                    <a:pt x="63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5" name="SMARTInkShape-1776">
            <a:extLst>
              <a:ext uri="{FF2B5EF4-FFF2-40B4-BE49-F238E27FC236}">
                <a16:creationId xmlns:a16="http://schemas.microsoft.com/office/drawing/2014/main" id="{38791939-2643-493A-865B-8E2B196C6D6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24113" y="5635142"/>
            <a:ext cx="247620" cy="403709"/>
          </a:xfrm>
          <a:custGeom>
            <a:avLst/>
            <a:gdLst/>
            <a:ahLst/>
            <a:cxnLst/>
            <a:rect l="0" t="0" r="0" b="0"/>
            <a:pathLst>
              <a:path w="247620" h="403709">
                <a:moveTo>
                  <a:pt x="0" y="3658"/>
                </a:moveTo>
                <a:lnTo>
                  <a:pt x="0" y="3658"/>
                </a:lnTo>
                <a:lnTo>
                  <a:pt x="3370" y="3658"/>
                </a:lnTo>
                <a:lnTo>
                  <a:pt x="15195" y="0"/>
                </a:lnTo>
                <a:lnTo>
                  <a:pt x="59326" y="4327"/>
                </a:lnTo>
                <a:lnTo>
                  <a:pt x="99745" y="18769"/>
                </a:lnTo>
                <a:lnTo>
                  <a:pt x="106184" y="24720"/>
                </a:lnTo>
                <a:lnTo>
                  <a:pt x="130098" y="53022"/>
                </a:lnTo>
                <a:lnTo>
                  <a:pt x="144248" y="91362"/>
                </a:lnTo>
                <a:lnTo>
                  <a:pt x="145944" y="125492"/>
                </a:lnTo>
                <a:lnTo>
                  <a:pt x="142647" y="140338"/>
                </a:lnTo>
                <a:lnTo>
                  <a:pt x="134491" y="163191"/>
                </a:lnTo>
                <a:lnTo>
                  <a:pt x="132711" y="185025"/>
                </a:lnTo>
                <a:lnTo>
                  <a:pt x="127078" y="194040"/>
                </a:lnTo>
                <a:lnTo>
                  <a:pt x="144898" y="194158"/>
                </a:lnTo>
                <a:lnTo>
                  <a:pt x="160254" y="199625"/>
                </a:lnTo>
                <a:lnTo>
                  <a:pt x="200854" y="201209"/>
                </a:lnTo>
                <a:lnTo>
                  <a:pt x="225888" y="217515"/>
                </a:lnTo>
                <a:lnTo>
                  <a:pt x="231951" y="223813"/>
                </a:lnTo>
                <a:lnTo>
                  <a:pt x="236239" y="232262"/>
                </a:lnTo>
                <a:lnTo>
                  <a:pt x="243671" y="240725"/>
                </a:lnTo>
                <a:lnTo>
                  <a:pt x="245881" y="246840"/>
                </a:lnTo>
                <a:lnTo>
                  <a:pt x="247619" y="281236"/>
                </a:lnTo>
                <a:lnTo>
                  <a:pt x="242179" y="308464"/>
                </a:lnTo>
                <a:lnTo>
                  <a:pt x="219689" y="340463"/>
                </a:lnTo>
                <a:lnTo>
                  <a:pt x="194694" y="366856"/>
                </a:lnTo>
                <a:lnTo>
                  <a:pt x="155397" y="392126"/>
                </a:lnTo>
                <a:lnTo>
                  <a:pt x="110351" y="402689"/>
                </a:lnTo>
                <a:lnTo>
                  <a:pt x="101600" y="40370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8" name="SMARTInkShape-Group511">
            <a:extLst>
              <a:ext uri="{FF2B5EF4-FFF2-40B4-BE49-F238E27FC236}">
                <a16:creationId xmlns:a16="http://schemas.microsoft.com/office/drawing/2014/main" id="{EE338323-FAB1-478B-863F-33B611660D72}"/>
              </a:ext>
            </a:extLst>
          </p:cNvPr>
          <p:cNvGrpSpPr/>
          <p:nvPr/>
        </p:nvGrpSpPr>
        <p:grpSpPr>
          <a:xfrm>
            <a:off x="2786092" y="5365828"/>
            <a:ext cx="190472" cy="221197"/>
            <a:chOff x="2786092" y="5365828"/>
            <a:chExt cx="190472" cy="221197"/>
          </a:xfrm>
        </p:grpSpPr>
        <p:sp>
          <p:nvSpPr>
            <p:cNvPr id="486" name="SMARTInkShape-1777">
              <a:extLst>
                <a:ext uri="{FF2B5EF4-FFF2-40B4-BE49-F238E27FC236}">
                  <a16:creationId xmlns:a16="http://schemas.microsoft.com/office/drawing/2014/main" id="{2B0FA065-0273-488C-A224-47B35887A0AB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2792413" y="5365828"/>
              <a:ext cx="63454" cy="215823"/>
            </a:xfrm>
            <a:custGeom>
              <a:avLst/>
              <a:gdLst/>
              <a:ahLst/>
              <a:cxnLst/>
              <a:rect l="0" t="0" r="0" b="0"/>
              <a:pathLst>
                <a:path w="63454" h="215823">
                  <a:moveTo>
                    <a:pt x="0" y="6272"/>
                  </a:moveTo>
                  <a:lnTo>
                    <a:pt x="0" y="6272"/>
                  </a:lnTo>
                  <a:lnTo>
                    <a:pt x="9459" y="6272"/>
                  </a:lnTo>
                  <a:lnTo>
                    <a:pt x="10539" y="5567"/>
                  </a:lnTo>
                  <a:lnTo>
                    <a:pt x="11259" y="4391"/>
                  </a:lnTo>
                  <a:lnTo>
                    <a:pt x="12415" y="805"/>
                  </a:lnTo>
                  <a:lnTo>
                    <a:pt x="14454" y="314"/>
                  </a:lnTo>
                  <a:lnTo>
                    <a:pt x="18142" y="0"/>
                  </a:lnTo>
                  <a:lnTo>
                    <a:pt x="23940" y="4302"/>
                  </a:lnTo>
                  <a:lnTo>
                    <a:pt x="29827" y="6394"/>
                  </a:lnTo>
                  <a:lnTo>
                    <a:pt x="43613" y="18405"/>
                  </a:lnTo>
                  <a:lnTo>
                    <a:pt x="47605" y="24129"/>
                  </a:lnTo>
                  <a:lnTo>
                    <a:pt x="51735" y="31319"/>
                  </a:lnTo>
                  <a:lnTo>
                    <a:pt x="55448" y="37159"/>
                  </a:lnTo>
                  <a:lnTo>
                    <a:pt x="61700" y="56275"/>
                  </a:lnTo>
                  <a:lnTo>
                    <a:pt x="63453" y="102991"/>
                  </a:lnTo>
                  <a:lnTo>
                    <a:pt x="62792" y="147310"/>
                  </a:lnTo>
                  <a:lnTo>
                    <a:pt x="52254" y="185463"/>
                  </a:lnTo>
                  <a:lnTo>
                    <a:pt x="33619" y="209423"/>
                  </a:lnTo>
                  <a:lnTo>
                    <a:pt x="31750" y="2158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SMARTInkShape-1778">
              <a:extLst>
                <a:ext uri="{FF2B5EF4-FFF2-40B4-BE49-F238E27FC236}">
                  <a16:creationId xmlns:a16="http://schemas.microsoft.com/office/drawing/2014/main" id="{5EBB777E-9840-4EA4-B946-077112EC3A49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2786092" y="5530882"/>
              <a:ext cx="190472" cy="56143"/>
            </a:xfrm>
            <a:custGeom>
              <a:avLst/>
              <a:gdLst/>
              <a:ahLst/>
              <a:cxnLst/>
              <a:rect l="0" t="0" r="0" b="0"/>
              <a:pathLst>
                <a:path w="190472" h="56143">
                  <a:moveTo>
                    <a:pt x="12671" y="50768"/>
                  </a:moveTo>
                  <a:lnTo>
                    <a:pt x="12671" y="50768"/>
                  </a:lnTo>
                  <a:lnTo>
                    <a:pt x="2545" y="39937"/>
                  </a:lnTo>
                  <a:lnTo>
                    <a:pt x="733" y="33761"/>
                  </a:lnTo>
                  <a:lnTo>
                    <a:pt x="0" y="20270"/>
                  </a:lnTo>
                  <a:lnTo>
                    <a:pt x="5000" y="12275"/>
                  </a:lnTo>
                  <a:lnTo>
                    <a:pt x="5440" y="10289"/>
                  </a:lnTo>
                  <a:lnTo>
                    <a:pt x="9431" y="4124"/>
                  </a:lnTo>
                  <a:lnTo>
                    <a:pt x="13112" y="1815"/>
                  </a:lnTo>
                  <a:lnTo>
                    <a:pt x="17853" y="333"/>
                  </a:lnTo>
                  <a:lnTo>
                    <a:pt x="33224" y="0"/>
                  </a:lnTo>
                  <a:lnTo>
                    <a:pt x="37798" y="1864"/>
                  </a:lnTo>
                  <a:lnTo>
                    <a:pt x="61710" y="14896"/>
                  </a:lnTo>
                  <a:lnTo>
                    <a:pt x="80686" y="20357"/>
                  </a:lnTo>
                  <a:lnTo>
                    <a:pt x="123861" y="45360"/>
                  </a:lnTo>
                  <a:lnTo>
                    <a:pt x="165258" y="56142"/>
                  </a:lnTo>
                  <a:lnTo>
                    <a:pt x="190471" y="5076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SMARTInkShape-1779">
            <a:extLst>
              <a:ext uri="{FF2B5EF4-FFF2-40B4-BE49-F238E27FC236}">
                <a16:creationId xmlns:a16="http://schemas.microsoft.com/office/drawing/2014/main" id="{6FA12301-F042-4633-8A19-92672C0AE0E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199959" y="5381391"/>
            <a:ext cx="293954" cy="225660"/>
          </a:xfrm>
          <a:custGeom>
            <a:avLst/>
            <a:gdLst/>
            <a:ahLst/>
            <a:cxnLst/>
            <a:rect l="0" t="0" r="0" b="0"/>
            <a:pathLst>
              <a:path w="293954" h="225660">
                <a:moveTo>
                  <a:pt x="17904" y="9759"/>
                </a:moveTo>
                <a:lnTo>
                  <a:pt x="17904" y="9759"/>
                </a:lnTo>
                <a:lnTo>
                  <a:pt x="17904" y="15226"/>
                </a:lnTo>
                <a:lnTo>
                  <a:pt x="23371" y="21499"/>
                </a:lnTo>
                <a:lnTo>
                  <a:pt x="23992" y="25546"/>
                </a:lnTo>
                <a:lnTo>
                  <a:pt x="24176" y="31213"/>
                </a:lnTo>
                <a:lnTo>
                  <a:pt x="22338" y="35287"/>
                </a:lnTo>
                <a:lnTo>
                  <a:pt x="19874" y="39449"/>
                </a:lnTo>
                <a:lnTo>
                  <a:pt x="18293" y="47871"/>
                </a:lnTo>
                <a:lnTo>
                  <a:pt x="17980" y="52957"/>
                </a:lnTo>
                <a:lnTo>
                  <a:pt x="12888" y="67859"/>
                </a:lnTo>
                <a:lnTo>
                  <a:pt x="10900" y="89982"/>
                </a:lnTo>
                <a:lnTo>
                  <a:pt x="4656" y="98617"/>
                </a:lnTo>
                <a:lnTo>
                  <a:pt x="1432" y="102874"/>
                </a:lnTo>
                <a:lnTo>
                  <a:pt x="0" y="107117"/>
                </a:lnTo>
                <a:lnTo>
                  <a:pt x="323" y="109237"/>
                </a:lnTo>
                <a:lnTo>
                  <a:pt x="5202" y="117706"/>
                </a:lnTo>
                <a:lnTo>
                  <a:pt x="10671" y="117709"/>
                </a:lnTo>
                <a:lnTo>
                  <a:pt x="26457" y="102782"/>
                </a:lnTo>
                <a:lnTo>
                  <a:pt x="34148" y="90040"/>
                </a:lnTo>
                <a:lnTo>
                  <a:pt x="37534" y="81602"/>
                </a:lnTo>
                <a:lnTo>
                  <a:pt x="75971" y="37250"/>
                </a:lnTo>
                <a:lnTo>
                  <a:pt x="83165" y="27939"/>
                </a:lnTo>
                <a:lnTo>
                  <a:pt x="112020" y="7675"/>
                </a:lnTo>
                <a:lnTo>
                  <a:pt x="127685" y="413"/>
                </a:lnTo>
                <a:lnTo>
                  <a:pt x="129897" y="0"/>
                </a:lnTo>
                <a:lnTo>
                  <a:pt x="132077" y="431"/>
                </a:lnTo>
                <a:lnTo>
                  <a:pt x="136380" y="2085"/>
                </a:lnTo>
                <a:lnTo>
                  <a:pt x="142770" y="3723"/>
                </a:lnTo>
                <a:lnTo>
                  <a:pt x="149997" y="8825"/>
                </a:lnTo>
                <a:lnTo>
                  <a:pt x="161306" y="27003"/>
                </a:lnTo>
                <a:lnTo>
                  <a:pt x="163605" y="49433"/>
                </a:lnTo>
                <a:lnTo>
                  <a:pt x="163228" y="87332"/>
                </a:lnTo>
                <a:lnTo>
                  <a:pt x="160289" y="100555"/>
                </a:lnTo>
                <a:lnTo>
                  <a:pt x="163331" y="118542"/>
                </a:lnTo>
                <a:lnTo>
                  <a:pt x="161795" y="123488"/>
                </a:lnTo>
                <a:lnTo>
                  <a:pt x="159467" y="128039"/>
                </a:lnTo>
                <a:lnTo>
                  <a:pt x="157849" y="135471"/>
                </a:lnTo>
                <a:lnTo>
                  <a:pt x="163092" y="142113"/>
                </a:lnTo>
                <a:lnTo>
                  <a:pt x="165452" y="142667"/>
                </a:lnTo>
                <a:lnTo>
                  <a:pt x="175487" y="143083"/>
                </a:lnTo>
                <a:lnTo>
                  <a:pt x="175876" y="142386"/>
                </a:lnTo>
                <a:lnTo>
                  <a:pt x="176308" y="139731"/>
                </a:lnTo>
                <a:lnTo>
                  <a:pt x="180263" y="136199"/>
                </a:lnTo>
                <a:lnTo>
                  <a:pt x="185313" y="132277"/>
                </a:lnTo>
                <a:lnTo>
                  <a:pt x="194774" y="115440"/>
                </a:lnTo>
                <a:lnTo>
                  <a:pt x="224587" y="88010"/>
                </a:lnTo>
                <a:lnTo>
                  <a:pt x="235821" y="72109"/>
                </a:lnTo>
                <a:lnTo>
                  <a:pt x="241991" y="69220"/>
                </a:lnTo>
                <a:lnTo>
                  <a:pt x="248731" y="67231"/>
                </a:lnTo>
                <a:lnTo>
                  <a:pt x="254079" y="63994"/>
                </a:lnTo>
                <a:lnTo>
                  <a:pt x="255787" y="63555"/>
                </a:lnTo>
                <a:lnTo>
                  <a:pt x="256926" y="63968"/>
                </a:lnTo>
                <a:lnTo>
                  <a:pt x="257685" y="64948"/>
                </a:lnTo>
                <a:lnTo>
                  <a:pt x="260410" y="66037"/>
                </a:lnTo>
                <a:lnTo>
                  <a:pt x="262125" y="66328"/>
                </a:lnTo>
                <a:lnTo>
                  <a:pt x="267908" y="70108"/>
                </a:lnTo>
                <a:lnTo>
                  <a:pt x="276184" y="78412"/>
                </a:lnTo>
                <a:lnTo>
                  <a:pt x="286726" y="100313"/>
                </a:lnTo>
                <a:lnTo>
                  <a:pt x="293953" y="145743"/>
                </a:lnTo>
                <a:lnTo>
                  <a:pt x="292278" y="184264"/>
                </a:lnTo>
                <a:lnTo>
                  <a:pt x="290954" y="22565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SMARTInkShape-1780">
            <a:extLst>
              <a:ext uri="{FF2B5EF4-FFF2-40B4-BE49-F238E27FC236}">
                <a16:creationId xmlns:a16="http://schemas.microsoft.com/office/drawing/2014/main" id="{947806AE-94A2-4DD1-9308-D91237C8AC4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433513" y="5496613"/>
            <a:ext cx="2328867" cy="510199"/>
          </a:xfrm>
          <a:custGeom>
            <a:avLst/>
            <a:gdLst/>
            <a:ahLst/>
            <a:cxnLst/>
            <a:rect l="0" t="0" r="0" b="0"/>
            <a:pathLst>
              <a:path w="2328867" h="510199">
                <a:moveTo>
                  <a:pt x="38099" y="459687"/>
                </a:moveTo>
                <a:lnTo>
                  <a:pt x="38099" y="459687"/>
                </a:lnTo>
                <a:lnTo>
                  <a:pt x="7098" y="477923"/>
                </a:lnTo>
                <a:lnTo>
                  <a:pt x="0" y="478737"/>
                </a:lnTo>
                <a:lnTo>
                  <a:pt x="3370" y="478737"/>
                </a:lnTo>
                <a:lnTo>
                  <a:pt x="6907" y="476856"/>
                </a:lnTo>
                <a:lnTo>
                  <a:pt x="14926" y="469899"/>
                </a:lnTo>
                <a:lnTo>
                  <a:pt x="36780" y="438576"/>
                </a:lnTo>
                <a:lnTo>
                  <a:pt x="57591" y="397330"/>
                </a:lnTo>
                <a:lnTo>
                  <a:pt x="85733" y="354424"/>
                </a:lnTo>
                <a:lnTo>
                  <a:pt x="93136" y="336704"/>
                </a:lnTo>
                <a:lnTo>
                  <a:pt x="126690" y="290354"/>
                </a:lnTo>
                <a:lnTo>
                  <a:pt x="165091" y="252074"/>
                </a:lnTo>
                <a:lnTo>
                  <a:pt x="175916" y="246242"/>
                </a:lnTo>
                <a:lnTo>
                  <a:pt x="185894" y="244272"/>
                </a:lnTo>
                <a:lnTo>
                  <a:pt x="195877" y="243931"/>
                </a:lnTo>
                <a:lnTo>
                  <a:pt x="201826" y="245732"/>
                </a:lnTo>
                <a:lnTo>
                  <a:pt x="206823" y="248179"/>
                </a:lnTo>
                <a:lnTo>
                  <a:pt x="211395" y="249267"/>
                </a:lnTo>
                <a:lnTo>
                  <a:pt x="215779" y="253513"/>
                </a:lnTo>
                <a:lnTo>
                  <a:pt x="224342" y="267737"/>
                </a:lnTo>
                <a:lnTo>
                  <a:pt x="227338" y="283339"/>
                </a:lnTo>
                <a:lnTo>
                  <a:pt x="228489" y="328953"/>
                </a:lnTo>
                <a:lnTo>
                  <a:pt x="228578" y="367488"/>
                </a:lnTo>
                <a:lnTo>
                  <a:pt x="228595" y="407190"/>
                </a:lnTo>
                <a:lnTo>
                  <a:pt x="228599" y="454656"/>
                </a:lnTo>
                <a:lnTo>
                  <a:pt x="228599" y="484032"/>
                </a:lnTo>
                <a:lnTo>
                  <a:pt x="235341" y="499356"/>
                </a:lnTo>
                <a:lnTo>
                  <a:pt x="238738" y="503067"/>
                </a:lnTo>
                <a:lnTo>
                  <a:pt x="246276" y="507189"/>
                </a:lnTo>
                <a:lnTo>
                  <a:pt x="279836" y="510198"/>
                </a:lnTo>
                <a:lnTo>
                  <a:pt x="301950" y="507030"/>
                </a:lnTo>
                <a:lnTo>
                  <a:pt x="323005" y="498252"/>
                </a:lnTo>
                <a:lnTo>
                  <a:pt x="365246" y="462150"/>
                </a:lnTo>
                <a:lnTo>
                  <a:pt x="411581" y="419472"/>
                </a:lnTo>
                <a:lnTo>
                  <a:pt x="449756" y="375465"/>
                </a:lnTo>
                <a:lnTo>
                  <a:pt x="486199" y="330371"/>
                </a:lnTo>
                <a:lnTo>
                  <a:pt x="522456" y="283311"/>
                </a:lnTo>
                <a:lnTo>
                  <a:pt x="563380" y="239835"/>
                </a:lnTo>
                <a:lnTo>
                  <a:pt x="601071" y="193618"/>
                </a:lnTo>
                <a:lnTo>
                  <a:pt x="639874" y="155848"/>
                </a:lnTo>
                <a:lnTo>
                  <a:pt x="687147" y="118456"/>
                </a:lnTo>
                <a:lnTo>
                  <a:pt x="718443" y="100366"/>
                </a:lnTo>
                <a:lnTo>
                  <a:pt x="756494" y="87150"/>
                </a:lnTo>
                <a:lnTo>
                  <a:pt x="768019" y="86681"/>
                </a:lnTo>
                <a:lnTo>
                  <a:pt x="777845" y="88825"/>
                </a:lnTo>
                <a:lnTo>
                  <a:pt x="786916" y="95893"/>
                </a:lnTo>
                <a:lnTo>
                  <a:pt x="800866" y="114306"/>
                </a:lnTo>
                <a:lnTo>
                  <a:pt x="814798" y="161086"/>
                </a:lnTo>
                <a:lnTo>
                  <a:pt x="818290" y="206912"/>
                </a:lnTo>
                <a:lnTo>
                  <a:pt x="817484" y="244856"/>
                </a:lnTo>
                <a:lnTo>
                  <a:pt x="810346" y="286358"/>
                </a:lnTo>
                <a:lnTo>
                  <a:pt x="807604" y="325780"/>
                </a:lnTo>
                <a:lnTo>
                  <a:pt x="804796" y="373264"/>
                </a:lnTo>
                <a:lnTo>
                  <a:pt x="800718" y="418255"/>
                </a:lnTo>
                <a:lnTo>
                  <a:pt x="802103" y="446329"/>
                </a:lnTo>
                <a:lnTo>
                  <a:pt x="808962" y="468886"/>
                </a:lnTo>
                <a:lnTo>
                  <a:pt x="815033" y="479189"/>
                </a:lnTo>
                <a:lnTo>
                  <a:pt x="824672" y="486711"/>
                </a:lnTo>
                <a:lnTo>
                  <a:pt x="836465" y="490037"/>
                </a:lnTo>
                <a:lnTo>
                  <a:pt x="848896" y="491022"/>
                </a:lnTo>
                <a:lnTo>
                  <a:pt x="864887" y="487943"/>
                </a:lnTo>
                <a:lnTo>
                  <a:pt x="908830" y="462886"/>
                </a:lnTo>
                <a:lnTo>
                  <a:pt x="952019" y="430501"/>
                </a:lnTo>
                <a:lnTo>
                  <a:pt x="993463" y="387736"/>
                </a:lnTo>
                <a:lnTo>
                  <a:pt x="1033498" y="347088"/>
                </a:lnTo>
                <a:lnTo>
                  <a:pt x="1075378" y="300019"/>
                </a:lnTo>
                <a:lnTo>
                  <a:pt x="1107755" y="263270"/>
                </a:lnTo>
                <a:lnTo>
                  <a:pt x="1152500" y="217010"/>
                </a:lnTo>
                <a:lnTo>
                  <a:pt x="1192305" y="170686"/>
                </a:lnTo>
                <a:lnTo>
                  <a:pt x="1234139" y="128270"/>
                </a:lnTo>
                <a:lnTo>
                  <a:pt x="1280207" y="86689"/>
                </a:lnTo>
                <a:lnTo>
                  <a:pt x="1319147" y="57268"/>
                </a:lnTo>
                <a:lnTo>
                  <a:pt x="1332765" y="51529"/>
                </a:lnTo>
                <a:lnTo>
                  <a:pt x="1361782" y="47542"/>
                </a:lnTo>
                <a:lnTo>
                  <a:pt x="1365054" y="48046"/>
                </a:lnTo>
                <a:lnTo>
                  <a:pt x="1367236" y="49087"/>
                </a:lnTo>
                <a:lnTo>
                  <a:pt x="1377480" y="59199"/>
                </a:lnTo>
                <a:lnTo>
                  <a:pt x="1381268" y="68615"/>
                </a:lnTo>
                <a:lnTo>
                  <a:pt x="1383701" y="95277"/>
                </a:lnTo>
                <a:lnTo>
                  <a:pt x="1379112" y="137860"/>
                </a:lnTo>
                <a:lnTo>
                  <a:pt x="1373433" y="175242"/>
                </a:lnTo>
                <a:lnTo>
                  <a:pt x="1365871" y="216579"/>
                </a:lnTo>
                <a:lnTo>
                  <a:pt x="1351558" y="255951"/>
                </a:lnTo>
                <a:lnTo>
                  <a:pt x="1338772" y="293723"/>
                </a:lnTo>
                <a:lnTo>
                  <a:pt x="1327773" y="336567"/>
                </a:lnTo>
                <a:lnTo>
                  <a:pt x="1319530" y="383976"/>
                </a:lnTo>
                <a:lnTo>
                  <a:pt x="1315453" y="397146"/>
                </a:lnTo>
                <a:lnTo>
                  <a:pt x="1314747" y="404311"/>
                </a:lnTo>
                <a:lnTo>
                  <a:pt x="1316463" y="408735"/>
                </a:lnTo>
                <a:lnTo>
                  <a:pt x="1317908" y="410902"/>
                </a:lnTo>
                <a:lnTo>
                  <a:pt x="1319578" y="412347"/>
                </a:lnTo>
                <a:lnTo>
                  <a:pt x="1332755" y="418228"/>
                </a:lnTo>
                <a:lnTo>
                  <a:pt x="1335825" y="418642"/>
                </a:lnTo>
                <a:lnTo>
                  <a:pt x="1354807" y="412454"/>
                </a:lnTo>
                <a:lnTo>
                  <a:pt x="1378395" y="398747"/>
                </a:lnTo>
                <a:lnTo>
                  <a:pt x="1421158" y="357624"/>
                </a:lnTo>
                <a:lnTo>
                  <a:pt x="1456204" y="314173"/>
                </a:lnTo>
                <a:lnTo>
                  <a:pt x="1496889" y="268039"/>
                </a:lnTo>
                <a:lnTo>
                  <a:pt x="1528353" y="230747"/>
                </a:lnTo>
                <a:lnTo>
                  <a:pt x="1560018" y="189515"/>
                </a:lnTo>
                <a:lnTo>
                  <a:pt x="1591743" y="149390"/>
                </a:lnTo>
                <a:lnTo>
                  <a:pt x="1634068" y="102975"/>
                </a:lnTo>
                <a:lnTo>
                  <a:pt x="1674518" y="63599"/>
                </a:lnTo>
                <a:lnTo>
                  <a:pt x="1718485" y="29114"/>
                </a:lnTo>
                <a:lnTo>
                  <a:pt x="1764441" y="5734"/>
                </a:lnTo>
                <a:lnTo>
                  <a:pt x="1783390" y="0"/>
                </a:lnTo>
                <a:lnTo>
                  <a:pt x="1807228" y="2020"/>
                </a:lnTo>
                <a:lnTo>
                  <a:pt x="1815919" y="6043"/>
                </a:lnTo>
                <a:lnTo>
                  <a:pt x="1823780" y="12534"/>
                </a:lnTo>
                <a:lnTo>
                  <a:pt x="1832173" y="24827"/>
                </a:lnTo>
                <a:lnTo>
                  <a:pt x="1838423" y="42268"/>
                </a:lnTo>
                <a:lnTo>
                  <a:pt x="1841094" y="81304"/>
                </a:lnTo>
                <a:lnTo>
                  <a:pt x="1840714" y="119839"/>
                </a:lnTo>
                <a:lnTo>
                  <a:pt x="1836458" y="161421"/>
                </a:lnTo>
                <a:lnTo>
                  <a:pt x="1832037" y="200236"/>
                </a:lnTo>
                <a:lnTo>
                  <a:pt x="1829226" y="241745"/>
                </a:lnTo>
                <a:lnTo>
                  <a:pt x="1830808" y="262232"/>
                </a:lnTo>
                <a:lnTo>
                  <a:pt x="1837663" y="284747"/>
                </a:lnTo>
                <a:lnTo>
                  <a:pt x="1843733" y="295042"/>
                </a:lnTo>
                <a:lnTo>
                  <a:pt x="1856743" y="302561"/>
                </a:lnTo>
                <a:lnTo>
                  <a:pt x="1880102" y="306354"/>
                </a:lnTo>
                <a:lnTo>
                  <a:pt x="1900209" y="305600"/>
                </a:lnTo>
                <a:lnTo>
                  <a:pt x="1937894" y="291536"/>
                </a:lnTo>
                <a:lnTo>
                  <a:pt x="1979309" y="265214"/>
                </a:lnTo>
                <a:lnTo>
                  <a:pt x="2026530" y="227767"/>
                </a:lnTo>
                <a:lnTo>
                  <a:pt x="2064716" y="196864"/>
                </a:lnTo>
                <a:lnTo>
                  <a:pt x="2106291" y="165365"/>
                </a:lnTo>
                <a:lnTo>
                  <a:pt x="2145028" y="135100"/>
                </a:lnTo>
                <a:lnTo>
                  <a:pt x="2190080" y="107077"/>
                </a:lnTo>
                <a:lnTo>
                  <a:pt x="2232951" y="91115"/>
                </a:lnTo>
                <a:lnTo>
                  <a:pt x="2275312" y="85838"/>
                </a:lnTo>
                <a:lnTo>
                  <a:pt x="2280991" y="85571"/>
                </a:lnTo>
                <a:lnTo>
                  <a:pt x="2292946" y="89038"/>
                </a:lnTo>
                <a:lnTo>
                  <a:pt x="2299097" y="91937"/>
                </a:lnTo>
                <a:lnTo>
                  <a:pt x="2307813" y="100804"/>
                </a:lnTo>
                <a:lnTo>
                  <a:pt x="2316687" y="119577"/>
                </a:lnTo>
                <a:lnTo>
                  <a:pt x="2327487" y="165968"/>
                </a:lnTo>
                <a:lnTo>
                  <a:pt x="2328866" y="205599"/>
                </a:lnTo>
                <a:lnTo>
                  <a:pt x="2325120" y="250033"/>
                </a:lnTo>
                <a:lnTo>
                  <a:pt x="2321496" y="284663"/>
                </a:lnTo>
                <a:lnTo>
                  <a:pt x="2315652" y="321221"/>
                </a:lnTo>
                <a:lnTo>
                  <a:pt x="2307645" y="360047"/>
                </a:lnTo>
                <a:lnTo>
                  <a:pt x="2297031" y="403173"/>
                </a:lnTo>
                <a:lnTo>
                  <a:pt x="2286000" y="44698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SMARTInkShape-1781">
            <a:extLst>
              <a:ext uri="{FF2B5EF4-FFF2-40B4-BE49-F238E27FC236}">
                <a16:creationId xmlns:a16="http://schemas.microsoft.com/office/drawing/2014/main" id="{E6221947-7AF7-445E-861E-6B9AFCD7AFD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856163" y="5246119"/>
            <a:ext cx="202261" cy="240282"/>
          </a:xfrm>
          <a:custGeom>
            <a:avLst/>
            <a:gdLst/>
            <a:ahLst/>
            <a:cxnLst/>
            <a:rect l="0" t="0" r="0" b="0"/>
            <a:pathLst>
              <a:path w="202261" h="240282">
                <a:moveTo>
                  <a:pt x="0" y="37081"/>
                </a:moveTo>
                <a:lnTo>
                  <a:pt x="0" y="37081"/>
                </a:lnTo>
                <a:lnTo>
                  <a:pt x="0" y="42548"/>
                </a:lnTo>
                <a:lnTo>
                  <a:pt x="4364" y="48326"/>
                </a:lnTo>
                <a:lnTo>
                  <a:pt x="6088" y="54964"/>
                </a:lnTo>
                <a:lnTo>
                  <a:pt x="6272" y="59156"/>
                </a:lnTo>
                <a:lnTo>
                  <a:pt x="7003" y="60264"/>
                </a:lnTo>
                <a:lnTo>
                  <a:pt x="8196" y="61003"/>
                </a:lnTo>
                <a:lnTo>
                  <a:pt x="9697" y="61496"/>
                </a:lnTo>
                <a:lnTo>
                  <a:pt x="10698" y="62530"/>
                </a:lnTo>
                <a:lnTo>
                  <a:pt x="12693" y="68806"/>
                </a:lnTo>
                <a:lnTo>
                  <a:pt x="12698" y="72194"/>
                </a:lnTo>
                <a:lnTo>
                  <a:pt x="13404" y="73190"/>
                </a:lnTo>
                <a:lnTo>
                  <a:pt x="14580" y="73854"/>
                </a:lnTo>
                <a:lnTo>
                  <a:pt x="18167" y="74919"/>
                </a:lnTo>
                <a:lnTo>
                  <a:pt x="18657" y="76946"/>
                </a:lnTo>
                <a:lnTo>
                  <a:pt x="18788" y="78474"/>
                </a:lnTo>
                <a:lnTo>
                  <a:pt x="19581" y="79493"/>
                </a:lnTo>
                <a:lnTo>
                  <a:pt x="24494" y="81263"/>
                </a:lnTo>
                <a:lnTo>
                  <a:pt x="24997" y="83293"/>
                </a:lnTo>
                <a:lnTo>
                  <a:pt x="25376" y="96451"/>
                </a:lnTo>
                <a:lnTo>
                  <a:pt x="23508" y="100627"/>
                </a:lnTo>
                <a:lnTo>
                  <a:pt x="22021" y="102729"/>
                </a:lnTo>
                <a:lnTo>
                  <a:pt x="17559" y="118311"/>
                </a:lnTo>
                <a:lnTo>
                  <a:pt x="15939" y="120868"/>
                </a:lnTo>
                <a:lnTo>
                  <a:pt x="13659" y="131208"/>
                </a:lnTo>
                <a:lnTo>
                  <a:pt x="12183" y="142275"/>
                </a:lnTo>
                <a:lnTo>
                  <a:pt x="5830" y="151255"/>
                </a:lnTo>
                <a:lnTo>
                  <a:pt x="1151" y="156452"/>
                </a:lnTo>
                <a:lnTo>
                  <a:pt x="511" y="159044"/>
                </a:lnTo>
                <a:lnTo>
                  <a:pt x="0" y="164074"/>
                </a:lnTo>
                <a:lnTo>
                  <a:pt x="0" y="160708"/>
                </a:lnTo>
                <a:lnTo>
                  <a:pt x="1881" y="157173"/>
                </a:lnTo>
                <a:lnTo>
                  <a:pt x="14926" y="142882"/>
                </a:lnTo>
                <a:lnTo>
                  <a:pt x="17217" y="134904"/>
                </a:lnTo>
                <a:lnTo>
                  <a:pt x="20388" y="120393"/>
                </a:lnTo>
                <a:lnTo>
                  <a:pt x="24583" y="111503"/>
                </a:lnTo>
                <a:lnTo>
                  <a:pt x="58313" y="64601"/>
                </a:lnTo>
                <a:lnTo>
                  <a:pt x="100391" y="19265"/>
                </a:lnTo>
                <a:lnTo>
                  <a:pt x="112452" y="10557"/>
                </a:lnTo>
                <a:lnTo>
                  <a:pt x="141034" y="509"/>
                </a:lnTo>
                <a:lnTo>
                  <a:pt x="144823" y="0"/>
                </a:lnTo>
                <a:lnTo>
                  <a:pt x="150913" y="1315"/>
                </a:lnTo>
                <a:lnTo>
                  <a:pt x="156678" y="3546"/>
                </a:lnTo>
                <a:lnTo>
                  <a:pt x="175967" y="8467"/>
                </a:lnTo>
                <a:lnTo>
                  <a:pt x="182395" y="14016"/>
                </a:lnTo>
                <a:lnTo>
                  <a:pt x="186897" y="21185"/>
                </a:lnTo>
                <a:lnTo>
                  <a:pt x="200531" y="65447"/>
                </a:lnTo>
                <a:lnTo>
                  <a:pt x="202260" y="106541"/>
                </a:lnTo>
                <a:lnTo>
                  <a:pt x="196712" y="148655"/>
                </a:lnTo>
                <a:lnTo>
                  <a:pt x="187412" y="192643"/>
                </a:lnTo>
                <a:lnTo>
                  <a:pt x="177800" y="24028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5" name="SMARTInkShape-Group515">
            <a:extLst>
              <a:ext uri="{FF2B5EF4-FFF2-40B4-BE49-F238E27FC236}">
                <a16:creationId xmlns:a16="http://schemas.microsoft.com/office/drawing/2014/main" id="{A7921DB2-F1E5-466F-A39C-55826F55B69E}"/>
              </a:ext>
            </a:extLst>
          </p:cNvPr>
          <p:cNvGrpSpPr/>
          <p:nvPr/>
        </p:nvGrpSpPr>
        <p:grpSpPr>
          <a:xfrm>
            <a:off x="4202381" y="5937250"/>
            <a:ext cx="533133" cy="279401"/>
            <a:chOff x="4202381" y="5937250"/>
            <a:chExt cx="533133" cy="279401"/>
          </a:xfrm>
        </p:grpSpPr>
        <p:sp>
          <p:nvSpPr>
            <p:cNvPr id="492" name="SMARTInkShape-1782">
              <a:extLst>
                <a:ext uri="{FF2B5EF4-FFF2-40B4-BE49-F238E27FC236}">
                  <a16:creationId xmlns:a16="http://schemas.microsoft.com/office/drawing/2014/main" id="{47C24033-5510-418E-8F0F-6F84C63A795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4202381" y="5937250"/>
              <a:ext cx="323583" cy="234941"/>
            </a:xfrm>
            <a:custGeom>
              <a:avLst/>
              <a:gdLst/>
              <a:ahLst/>
              <a:cxnLst/>
              <a:rect l="0" t="0" r="0" b="0"/>
              <a:pathLst>
                <a:path w="323583" h="234941">
                  <a:moveTo>
                    <a:pt x="25132" y="0"/>
                  </a:moveTo>
                  <a:lnTo>
                    <a:pt x="25132" y="0"/>
                  </a:lnTo>
                  <a:lnTo>
                    <a:pt x="25132" y="44653"/>
                  </a:lnTo>
                  <a:lnTo>
                    <a:pt x="23250" y="89463"/>
                  </a:lnTo>
                  <a:lnTo>
                    <a:pt x="19043" y="133383"/>
                  </a:lnTo>
                  <a:lnTo>
                    <a:pt x="8246" y="179844"/>
                  </a:lnTo>
                  <a:lnTo>
                    <a:pt x="4327" y="207664"/>
                  </a:lnTo>
                  <a:lnTo>
                    <a:pt x="1774" y="212946"/>
                  </a:lnTo>
                  <a:lnTo>
                    <a:pt x="0" y="224256"/>
                  </a:lnTo>
                  <a:lnTo>
                    <a:pt x="1733" y="228551"/>
                  </a:lnTo>
                  <a:lnTo>
                    <a:pt x="5222" y="233686"/>
                  </a:lnTo>
                  <a:lnTo>
                    <a:pt x="7581" y="234388"/>
                  </a:lnTo>
                  <a:lnTo>
                    <a:pt x="27274" y="234940"/>
                  </a:lnTo>
                  <a:lnTo>
                    <a:pt x="31493" y="233064"/>
                  </a:lnTo>
                  <a:lnTo>
                    <a:pt x="43321" y="226111"/>
                  </a:lnTo>
                  <a:lnTo>
                    <a:pt x="86286" y="213512"/>
                  </a:lnTo>
                  <a:lnTo>
                    <a:pt x="128212" y="198721"/>
                  </a:lnTo>
                  <a:lnTo>
                    <a:pt x="144339" y="195523"/>
                  </a:lnTo>
                  <a:lnTo>
                    <a:pt x="159936" y="191988"/>
                  </a:lnTo>
                  <a:lnTo>
                    <a:pt x="203016" y="185120"/>
                  </a:lnTo>
                  <a:lnTo>
                    <a:pt x="247777" y="184188"/>
                  </a:lnTo>
                  <a:lnTo>
                    <a:pt x="269750" y="184861"/>
                  </a:lnTo>
                  <a:lnTo>
                    <a:pt x="316956" y="196423"/>
                  </a:lnTo>
                  <a:lnTo>
                    <a:pt x="323582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SMARTInkShape-1783">
              <a:extLst>
                <a:ext uri="{FF2B5EF4-FFF2-40B4-BE49-F238E27FC236}">
                  <a16:creationId xmlns:a16="http://schemas.microsoft.com/office/drawing/2014/main" id="{5D20CA82-D597-4CDA-B681-9FD3F270BBC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393804" y="6013450"/>
              <a:ext cx="17860" cy="203201"/>
            </a:xfrm>
            <a:custGeom>
              <a:avLst/>
              <a:gdLst/>
              <a:ahLst/>
              <a:cxnLst/>
              <a:rect l="0" t="0" r="0" b="0"/>
              <a:pathLst>
                <a:path w="17860" h="203201">
                  <a:moveTo>
                    <a:pt x="17859" y="0"/>
                  </a:moveTo>
                  <a:lnTo>
                    <a:pt x="17859" y="0"/>
                  </a:lnTo>
                  <a:lnTo>
                    <a:pt x="2932" y="38692"/>
                  </a:lnTo>
                  <a:lnTo>
                    <a:pt x="2523" y="49181"/>
                  </a:lnTo>
                  <a:lnTo>
                    <a:pt x="3281" y="59253"/>
                  </a:lnTo>
                  <a:lnTo>
                    <a:pt x="0" y="91776"/>
                  </a:lnTo>
                  <a:lnTo>
                    <a:pt x="6676" y="134409"/>
                  </a:lnTo>
                  <a:lnTo>
                    <a:pt x="8655" y="146521"/>
                  </a:lnTo>
                  <a:lnTo>
                    <a:pt x="7940" y="169662"/>
                  </a:lnTo>
                  <a:lnTo>
                    <a:pt x="17859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SMARTInkShape-1784">
              <a:extLst>
                <a:ext uri="{FF2B5EF4-FFF2-40B4-BE49-F238E27FC236}">
                  <a16:creationId xmlns:a16="http://schemas.microsoft.com/office/drawing/2014/main" id="{DFCC7383-C41C-4BA8-AC08-2A2E6BE222E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4722813" y="6108700"/>
              <a:ext cx="12701" cy="25394"/>
            </a:xfrm>
            <a:custGeom>
              <a:avLst/>
              <a:gdLst/>
              <a:ahLst/>
              <a:cxnLst/>
              <a:rect l="0" t="0" r="0" b="0"/>
              <a:pathLst>
                <a:path w="12701" h="25394">
                  <a:moveTo>
                    <a:pt x="6350" y="6350"/>
                  </a:moveTo>
                  <a:lnTo>
                    <a:pt x="6350" y="6350"/>
                  </a:lnTo>
                  <a:lnTo>
                    <a:pt x="2691" y="6350"/>
                  </a:lnTo>
                  <a:lnTo>
                    <a:pt x="6165" y="6350"/>
                  </a:lnTo>
                  <a:lnTo>
                    <a:pt x="6333" y="11817"/>
                  </a:lnTo>
                  <a:lnTo>
                    <a:pt x="881" y="18090"/>
                  </a:lnTo>
                  <a:lnTo>
                    <a:pt x="0" y="25393"/>
                  </a:lnTo>
                  <a:lnTo>
                    <a:pt x="0" y="22027"/>
                  </a:lnTo>
                  <a:lnTo>
                    <a:pt x="705" y="21035"/>
                  </a:lnTo>
                  <a:lnTo>
                    <a:pt x="1881" y="20373"/>
                  </a:lnTo>
                  <a:lnTo>
                    <a:pt x="3371" y="19932"/>
                  </a:lnTo>
                  <a:lnTo>
                    <a:pt x="8838" y="15940"/>
                  </a:lnTo>
                  <a:lnTo>
                    <a:pt x="10983" y="10377"/>
                  </a:lnTo>
                  <a:lnTo>
                    <a:pt x="127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SMARTInkShape-Group516">
            <a:extLst>
              <a:ext uri="{FF2B5EF4-FFF2-40B4-BE49-F238E27FC236}">
                <a16:creationId xmlns:a16="http://schemas.microsoft.com/office/drawing/2014/main" id="{AADA2DAD-8BF5-44C4-BC5C-715019891B09}"/>
              </a:ext>
            </a:extLst>
          </p:cNvPr>
          <p:cNvGrpSpPr/>
          <p:nvPr/>
        </p:nvGrpSpPr>
        <p:grpSpPr>
          <a:xfrm>
            <a:off x="5002213" y="5654405"/>
            <a:ext cx="393701" cy="536836"/>
            <a:chOff x="5002213" y="5654405"/>
            <a:chExt cx="393701" cy="536836"/>
          </a:xfrm>
        </p:grpSpPr>
        <p:sp>
          <p:nvSpPr>
            <p:cNvPr id="496" name="SMARTInkShape-1785">
              <a:extLst>
                <a:ext uri="{FF2B5EF4-FFF2-40B4-BE49-F238E27FC236}">
                  <a16:creationId xmlns:a16="http://schemas.microsoft.com/office/drawing/2014/main" id="{423720DC-DE89-4D7E-BD67-E20F19DE31C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002213" y="5892878"/>
              <a:ext cx="114301" cy="298363"/>
            </a:xfrm>
            <a:custGeom>
              <a:avLst/>
              <a:gdLst/>
              <a:ahLst/>
              <a:cxnLst/>
              <a:rect l="0" t="0" r="0" b="0"/>
              <a:pathLst>
                <a:path w="114301" h="298363">
                  <a:moveTo>
                    <a:pt x="0" y="6272"/>
                  </a:moveTo>
                  <a:lnTo>
                    <a:pt x="0" y="6272"/>
                  </a:lnTo>
                  <a:lnTo>
                    <a:pt x="5467" y="6272"/>
                  </a:lnTo>
                  <a:lnTo>
                    <a:pt x="11245" y="1908"/>
                  </a:lnTo>
                  <a:lnTo>
                    <a:pt x="17129" y="511"/>
                  </a:lnTo>
                  <a:lnTo>
                    <a:pt x="27542" y="0"/>
                  </a:lnTo>
                  <a:lnTo>
                    <a:pt x="31761" y="1838"/>
                  </a:lnTo>
                  <a:lnTo>
                    <a:pt x="35988" y="4302"/>
                  </a:lnTo>
                  <a:lnTo>
                    <a:pt x="44451" y="5883"/>
                  </a:lnTo>
                  <a:lnTo>
                    <a:pt x="46567" y="6013"/>
                  </a:lnTo>
                  <a:lnTo>
                    <a:pt x="50800" y="8039"/>
                  </a:lnTo>
                  <a:lnTo>
                    <a:pt x="61383" y="16383"/>
                  </a:lnTo>
                  <a:lnTo>
                    <a:pt x="75337" y="22002"/>
                  </a:lnTo>
                  <a:lnTo>
                    <a:pt x="77741" y="23814"/>
                  </a:lnTo>
                  <a:lnTo>
                    <a:pt x="81831" y="30441"/>
                  </a:lnTo>
                  <a:lnTo>
                    <a:pt x="93450" y="55366"/>
                  </a:lnTo>
                  <a:lnTo>
                    <a:pt x="104599" y="91237"/>
                  </a:lnTo>
                  <a:lnTo>
                    <a:pt x="99956" y="135295"/>
                  </a:lnTo>
                  <a:lnTo>
                    <a:pt x="93781" y="177342"/>
                  </a:lnTo>
                  <a:lnTo>
                    <a:pt x="86583" y="196660"/>
                  </a:lnTo>
                  <a:lnTo>
                    <a:pt x="65773" y="242498"/>
                  </a:lnTo>
                  <a:lnTo>
                    <a:pt x="55299" y="260106"/>
                  </a:lnTo>
                  <a:lnTo>
                    <a:pt x="41514" y="276347"/>
                  </a:lnTo>
                  <a:lnTo>
                    <a:pt x="39617" y="281058"/>
                  </a:lnTo>
                  <a:lnTo>
                    <a:pt x="35011" y="285503"/>
                  </a:lnTo>
                  <a:lnTo>
                    <a:pt x="29671" y="289830"/>
                  </a:lnTo>
                  <a:lnTo>
                    <a:pt x="25960" y="295528"/>
                  </a:lnTo>
                  <a:lnTo>
                    <a:pt x="22591" y="297108"/>
                  </a:lnTo>
                  <a:lnTo>
                    <a:pt x="3966" y="298362"/>
                  </a:lnTo>
                  <a:lnTo>
                    <a:pt x="2644" y="297660"/>
                  </a:lnTo>
                  <a:lnTo>
                    <a:pt x="1762" y="296486"/>
                  </a:lnTo>
                  <a:lnTo>
                    <a:pt x="783" y="293301"/>
                  </a:lnTo>
                  <a:lnTo>
                    <a:pt x="30" y="273802"/>
                  </a:lnTo>
                  <a:lnTo>
                    <a:pt x="1894" y="267932"/>
                  </a:lnTo>
                  <a:lnTo>
                    <a:pt x="10984" y="254037"/>
                  </a:lnTo>
                  <a:lnTo>
                    <a:pt x="12643" y="249740"/>
                  </a:lnTo>
                  <a:lnTo>
                    <a:pt x="16838" y="243354"/>
                  </a:lnTo>
                  <a:lnTo>
                    <a:pt x="18066" y="239112"/>
                  </a:lnTo>
                  <a:lnTo>
                    <a:pt x="19805" y="237699"/>
                  </a:lnTo>
                  <a:lnTo>
                    <a:pt x="28289" y="235710"/>
                  </a:lnTo>
                  <a:lnTo>
                    <a:pt x="33269" y="235244"/>
                  </a:lnTo>
                  <a:lnTo>
                    <a:pt x="37834" y="233156"/>
                  </a:lnTo>
                  <a:lnTo>
                    <a:pt x="43143" y="229437"/>
                  </a:lnTo>
                  <a:lnTo>
                    <a:pt x="49261" y="228703"/>
                  </a:lnTo>
                  <a:lnTo>
                    <a:pt x="53173" y="228602"/>
                  </a:lnTo>
                  <a:lnTo>
                    <a:pt x="57264" y="230439"/>
                  </a:lnTo>
                  <a:lnTo>
                    <a:pt x="61434" y="232902"/>
                  </a:lnTo>
                  <a:lnTo>
                    <a:pt x="67748" y="234994"/>
                  </a:lnTo>
                  <a:lnTo>
                    <a:pt x="74087" y="239063"/>
                  </a:lnTo>
                  <a:lnTo>
                    <a:pt x="80434" y="240583"/>
                  </a:lnTo>
                  <a:lnTo>
                    <a:pt x="84667" y="240938"/>
                  </a:lnTo>
                  <a:lnTo>
                    <a:pt x="88900" y="242977"/>
                  </a:lnTo>
                  <a:lnTo>
                    <a:pt x="93133" y="245530"/>
                  </a:lnTo>
                  <a:lnTo>
                    <a:pt x="97366" y="246664"/>
                  </a:lnTo>
                  <a:lnTo>
                    <a:pt x="98777" y="247672"/>
                  </a:lnTo>
                  <a:lnTo>
                    <a:pt x="99718" y="249050"/>
                  </a:lnTo>
                  <a:lnTo>
                    <a:pt x="100345" y="250674"/>
                  </a:lnTo>
                  <a:lnTo>
                    <a:pt x="101469" y="251757"/>
                  </a:lnTo>
                  <a:lnTo>
                    <a:pt x="104599" y="252960"/>
                  </a:lnTo>
                  <a:lnTo>
                    <a:pt x="114300" y="2539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SMARTInkShape-1786">
              <a:extLst>
                <a:ext uri="{FF2B5EF4-FFF2-40B4-BE49-F238E27FC236}">
                  <a16:creationId xmlns:a16="http://schemas.microsoft.com/office/drawing/2014/main" id="{3B7595D8-8A82-415A-857E-87EC4B666BD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218190" y="5654405"/>
              <a:ext cx="177724" cy="130446"/>
            </a:xfrm>
            <a:custGeom>
              <a:avLst/>
              <a:gdLst/>
              <a:ahLst/>
              <a:cxnLst/>
              <a:rect l="0" t="0" r="0" b="0"/>
              <a:pathLst>
                <a:path w="177724" h="130446">
                  <a:moveTo>
                    <a:pt x="18973" y="3445"/>
                  </a:moveTo>
                  <a:lnTo>
                    <a:pt x="18973" y="3445"/>
                  </a:lnTo>
                  <a:lnTo>
                    <a:pt x="18267" y="31856"/>
                  </a:lnTo>
                  <a:lnTo>
                    <a:pt x="6913" y="77405"/>
                  </a:lnTo>
                  <a:lnTo>
                    <a:pt x="6298" y="102614"/>
                  </a:lnTo>
                  <a:lnTo>
                    <a:pt x="4402" y="105846"/>
                  </a:lnTo>
                  <a:lnTo>
                    <a:pt x="1913" y="109634"/>
                  </a:lnTo>
                  <a:lnTo>
                    <a:pt x="184" y="116538"/>
                  </a:lnTo>
                  <a:lnTo>
                    <a:pt x="0" y="120758"/>
                  </a:lnTo>
                  <a:lnTo>
                    <a:pt x="680" y="121870"/>
                  </a:lnTo>
                  <a:lnTo>
                    <a:pt x="1839" y="122612"/>
                  </a:lnTo>
                  <a:lnTo>
                    <a:pt x="6013" y="124008"/>
                  </a:lnTo>
                  <a:lnTo>
                    <a:pt x="9567" y="124069"/>
                  </a:lnTo>
                  <a:lnTo>
                    <a:pt x="13146" y="122202"/>
                  </a:lnTo>
                  <a:lnTo>
                    <a:pt x="15088" y="120717"/>
                  </a:lnTo>
                  <a:lnTo>
                    <a:pt x="17246" y="117185"/>
                  </a:lnTo>
                  <a:lnTo>
                    <a:pt x="20156" y="106383"/>
                  </a:lnTo>
                  <a:lnTo>
                    <a:pt x="54336" y="60268"/>
                  </a:lnTo>
                  <a:lnTo>
                    <a:pt x="65182" y="41898"/>
                  </a:lnTo>
                  <a:lnTo>
                    <a:pt x="76644" y="30832"/>
                  </a:lnTo>
                  <a:lnTo>
                    <a:pt x="84115" y="24789"/>
                  </a:lnTo>
                  <a:lnTo>
                    <a:pt x="92288" y="14865"/>
                  </a:lnTo>
                  <a:lnTo>
                    <a:pt x="105689" y="5876"/>
                  </a:lnTo>
                  <a:lnTo>
                    <a:pt x="119701" y="394"/>
                  </a:lnTo>
                  <a:lnTo>
                    <a:pt x="122814" y="0"/>
                  </a:lnTo>
                  <a:lnTo>
                    <a:pt x="143804" y="4033"/>
                  </a:lnTo>
                  <a:lnTo>
                    <a:pt x="148066" y="6764"/>
                  </a:lnTo>
                  <a:lnTo>
                    <a:pt x="154432" y="15639"/>
                  </a:lnTo>
                  <a:lnTo>
                    <a:pt x="166447" y="42359"/>
                  </a:lnTo>
                  <a:lnTo>
                    <a:pt x="167169" y="56681"/>
                  </a:lnTo>
                  <a:lnTo>
                    <a:pt x="176054" y="82945"/>
                  </a:lnTo>
                  <a:lnTo>
                    <a:pt x="177723" y="13044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9" name="SMARTInkShape-1787">
            <a:extLst>
              <a:ext uri="{FF2B5EF4-FFF2-40B4-BE49-F238E27FC236}">
                <a16:creationId xmlns:a16="http://schemas.microsoft.com/office/drawing/2014/main" id="{7FAD62ED-E64F-420C-8790-AC8C8F4B562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751513" y="5981700"/>
            <a:ext cx="1" cy="12701"/>
          </a:xfrm>
          <a:custGeom>
            <a:avLst/>
            <a:gdLst/>
            <a:ahLst/>
            <a:cxnLst/>
            <a:rect l="0" t="0" r="0" b="0"/>
            <a:pathLst>
              <a:path w="1" h="12701">
                <a:moveTo>
                  <a:pt x="0" y="0"/>
                </a:moveTo>
                <a:lnTo>
                  <a:pt x="0" y="0"/>
                </a:lnTo>
                <a:lnTo>
                  <a:pt x="0" y="127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SMARTInkShape-1788">
            <a:extLst>
              <a:ext uri="{FF2B5EF4-FFF2-40B4-BE49-F238E27FC236}">
                <a16:creationId xmlns:a16="http://schemas.microsoft.com/office/drawing/2014/main" id="{BD2223B2-8C7F-4C38-A1EC-4C893F92E9B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24563" y="5892800"/>
            <a:ext cx="396690" cy="355601"/>
          </a:xfrm>
          <a:custGeom>
            <a:avLst/>
            <a:gdLst/>
            <a:ahLst/>
            <a:cxnLst/>
            <a:rect l="0" t="0" r="0" b="0"/>
            <a:pathLst>
              <a:path w="396690" h="355601">
                <a:moveTo>
                  <a:pt x="44450" y="0"/>
                </a:moveTo>
                <a:lnTo>
                  <a:pt x="44450" y="0"/>
                </a:lnTo>
                <a:lnTo>
                  <a:pt x="44450" y="12210"/>
                </a:lnTo>
                <a:lnTo>
                  <a:pt x="42568" y="17892"/>
                </a:lnTo>
                <a:lnTo>
                  <a:pt x="40085" y="22768"/>
                </a:lnTo>
                <a:lnTo>
                  <a:pt x="26870" y="70050"/>
                </a:lnTo>
                <a:lnTo>
                  <a:pt x="20803" y="88521"/>
                </a:lnTo>
                <a:lnTo>
                  <a:pt x="17688" y="101488"/>
                </a:lnTo>
                <a:lnTo>
                  <a:pt x="12296" y="112385"/>
                </a:lnTo>
                <a:lnTo>
                  <a:pt x="10314" y="115140"/>
                </a:lnTo>
                <a:lnTo>
                  <a:pt x="8111" y="121964"/>
                </a:lnTo>
                <a:lnTo>
                  <a:pt x="4990" y="133739"/>
                </a:lnTo>
                <a:lnTo>
                  <a:pt x="985" y="146989"/>
                </a:lnTo>
                <a:lnTo>
                  <a:pt x="0" y="165012"/>
                </a:lnTo>
                <a:lnTo>
                  <a:pt x="5467" y="165092"/>
                </a:lnTo>
                <a:lnTo>
                  <a:pt x="11245" y="160734"/>
                </a:lnTo>
                <a:lnTo>
                  <a:pt x="27705" y="153855"/>
                </a:lnTo>
                <a:lnTo>
                  <a:pt x="55329" y="128719"/>
                </a:lnTo>
                <a:lnTo>
                  <a:pt x="95369" y="82545"/>
                </a:lnTo>
                <a:lnTo>
                  <a:pt x="124757" y="55856"/>
                </a:lnTo>
                <a:lnTo>
                  <a:pt x="160518" y="39303"/>
                </a:lnTo>
                <a:lnTo>
                  <a:pt x="162045" y="39607"/>
                </a:lnTo>
                <a:lnTo>
                  <a:pt x="163063" y="40516"/>
                </a:lnTo>
                <a:lnTo>
                  <a:pt x="163742" y="41827"/>
                </a:lnTo>
                <a:lnTo>
                  <a:pt x="164900" y="42702"/>
                </a:lnTo>
                <a:lnTo>
                  <a:pt x="169901" y="44638"/>
                </a:lnTo>
                <a:lnTo>
                  <a:pt x="173819" y="47591"/>
                </a:lnTo>
                <a:lnTo>
                  <a:pt x="176030" y="51255"/>
                </a:lnTo>
                <a:lnTo>
                  <a:pt x="177275" y="59167"/>
                </a:lnTo>
                <a:lnTo>
                  <a:pt x="178436" y="78582"/>
                </a:lnTo>
                <a:lnTo>
                  <a:pt x="181438" y="91096"/>
                </a:lnTo>
                <a:lnTo>
                  <a:pt x="178486" y="103740"/>
                </a:lnTo>
                <a:lnTo>
                  <a:pt x="162927" y="146422"/>
                </a:lnTo>
                <a:lnTo>
                  <a:pt x="152392" y="169060"/>
                </a:lnTo>
                <a:lnTo>
                  <a:pt x="142521" y="181719"/>
                </a:lnTo>
                <a:lnTo>
                  <a:pt x="139810" y="190116"/>
                </a:lnTo>
                <a:lnTo>
                  <a:pt x="143103" y="187015"/>
                </a:lnTo>
                <a:lnTo>
                  <a:pt x="148503" y="185424"/>
                </a:lnTo>
                <a:lnTo>
                  <a:pt x="154901" y="184010"/>
                </a:lnTo>
                <a:lnTo>
                  <a:pt x="201618" y="154077"/>
                </a:lnTo>
                <a:lnTo>
                  <a:pt x="244950" y="123376"/>
                </a:lnTo>
                <a:lnTo>
                  <a:pt x="291236" y="93875"/>
                </a:lnTo>
                <a:lnTo>
                  <a:pt x="328083" y="74909"/>
                </a:lnTo>
                <a:lnTo>
                  <a:pt x="357345" y="66636"/>
                </a:lnTo>
                <a:lnTo>
                  <a:pt x="375463" y="69288"/>
                </a:lnTo>
                <a:lnTo>
                  <a:pt x="380420" y="71482"/>
                </a:lnTo>
                <a:lnTo>
                  <a:pt x="382730" y="73054"/>
                </a:lnTo>
                <a:lnTo>
                  <a:pt x="389352" y="82010"/>
                </a:lnTo>
                <a:lnTo>
                  <a:pt x="396689" y="118181"/>
                </a:lnTo>
                <a:lnTo>
                  <a:pt x="395683" y="142339"/>
                </a:lnTo>
                <a:lnTo>
                  <a:pt x="384658" y="185926"/>
                </a:lnTo>
                <a:lnTo>
                  <a:pt x="373072" y="233419"/>
                </a:lnTo>
                <a:lnTo>
                  <a:pt x="360776" y="276981"/>
                </a:lnTo>
                <a:lnTo>
                  <a:pt x="352258" y="318851"/>
                </a:lnTo>
                <a:lnTo>
                  <a:pt x="349250" y="3556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5" name="SMARTInkShape-Group519">
            <a:extLst>
              <a:ext uri="{FF2B5EF4-FFF2-40B4-BE49-F238E27FC236}">
                <a16:creationId xmlns:a16="http://schemas.microsoft.com/office/drawing/2014/main" id="{50619D55-3CC3-47C8-A306-19DED78C2077}"/>
              </a:ext>
            </a:extLst>
          </p:cNvPr>
          <p:cNvGrpSpPr/>
          <p:nvPr/>
        </p:nvGrpSpPr>
        <p:grpSpPr>
          <a:xfrm>
            <a:off x="7446963" y="1226976"/>
            <a:ext cx="1046933" cy="433191"/>
            <a:chOff x="7446963" y="1226976"/>
            <a:chExt cx="1046933" cy="433191"/>
          </a:xfrm>
        </p:grpSpPr>
        <p:sp>
          <p:nvSpPr>
            <p:cNvPr id="501" name="SMARTInkShape-1789">
              <a:extLst>
                <a:ext uri="{FF2B5EF4-FFF2-40B4-BE49-F238E27FC236}">
                  <a16:creationId xmlns:a16="http://schemas.microsoft.com/office/drawing/2014/main" id="{1F5D32B1-C66A-47A5-837B-05C8BB735E78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446963" y="1263650"/>
              <a:ext cx="252720" cy="387351"/>
            </a:xfrm>
            <a:custGeom>
              <a:avLst/>
              <a:gdLst/>
              <a:ahLst/>
              <a:cxnLst/>
              <a:rect l="0" t="0" r="0" b="0"/>
              <a:pathLst>
                <a:path w="252720" h="387351">
                  <a:moveTo>
                    <a:pt x="0" y="6350"/>
                  </a:moveTo>
                  <a:lnTo>
                    <a:pt x="0" y="6350"/>
                  </a:lnTo>
                  <a:lnTo>
                    <a:pt x="3371" y="2979"/>
                  </a:lnTo>
                  <a:lnTo>
                    <a:pt x="6907" y="1324"/>
                  </a:lnTo>
                  <a:lnTo>
                    <a:pt x="44058" y="3"/>
                  </a:lnTo>
                  <a:lnTo>
                    <a:pt x="91502" y="0"/>
                  </a:lnTo>
                  <a:lnTo>
                    <a:pt x="129129" y="706"/>
                  </a:lnTo>
                  <a:lnTo>
                    <a:pt x="164127" y="9644"/>
                  </a:lnTo>
                  <a:lnTo>
                    <a:pt x="177393" y="17324"/>
                  </a:lnTo>
                  <a:lnTo>
                    <a:pt x="179645" y="17899"/>
                  </a:lnTo>
                  <a:lnTo>
                    <a:pt x="181147" y="18988"/>
                  </a:lnTo>
                  <a:lnTo>
                    <a:pt x="182147" y="20420"/>
                  </a:lnTo>
                  <a:lnTo>
                    <a:pt x="183965" y="23892"/>
                  </a:lnTo>
                  <a:lnTo>
                    <a:pt x="188250" y="29814"/>
                  </a:lnTo>
                  <a:lnTo>
                    <a:pt x="189500" y="33947"/>
                  </a:lnTo>
                  <a:lnTo>
                    <a:pt x="190203" y="43611"/>
                  </a:lnTo>
                  <a:lnTo>
                    <a:pt x="188486" y="49487"/>
                  </a:lnTo>
                  <a:lnTo>
                    <a:pt x="160058" y="95289"/>
                  </a:lnTo>
                  <a:lnTo>
                    <a:pt x="125647" y="141112"/>
                  </a:lnTo>
                  <a:lnTo>
                    <a:pt x="115916" y="158585"/>
                  </a:lnTo>
                  <a:lnTo>
                    <a:pt x="114327" y="176543"/>
                  </a:lnTo>
                  <a:lnTo>
                    <a:pt x="119329" y="184542"/>
                  </a:lnTo>
                  <a:lnTo>
                    <a:pt x="120389" y="189323"/>
                  </a:lnTo>
                  <a:lnTo>
                    <a:pt x="127314" y="193522"/>
                  </a:lnTo>
                  <a:lnTo>
                    <a:pt x="144488" y="198293"/>
                  </a:lnTo>
                  <a:lnTo>
                    <a:pt x="150294" y="201019"/>
                  </a:lnTo>
                  <a:lnTo>
                    <a:pt x="173753" y="208078"/>
                  </a:lnTo>
                  <a:lnTo>
                    <a:pt x="190536" y="214146"/>
                  </a:lnTo>
                  <a:lnTo>
                    <a:pt x="203210" y="217262"/>
                  </a:lnTo>
                  <a:lnTo>
                    <a:pt x="214021" y="222653"/>
                  </a:lnTo>
                  <a:lnTo>
                    <a:pt x="216764" y="224636"/>
                  </a:lnTo>
                  <a:lnTo>
                    <a:pt x="223574" y="226838"/>
                  </a:lnTo>
                  <a:lnTo>
                    <a:pt x="230599" y="228522"/>
                  </a:lnTo>
                  <a:lnTo>
                    <a:pt x="240858" y="235353"/>
                  </a:lnTo>
                  <a:lnTo>
                    <a:pt x="249679" y="243496"/>
                  </a:lnTo>
                  <a:lnTo>
                    <a:pt x="252079" y="247685"/>
                  </a:lnTo>
                  <a:lnTo>
                    <a:pt x="252719" y="249790"/>
                  </a:lnTo>
                  <a:lnTo>
                    <a:pt x="251549" y="255892"/>
                  </a:lnTo>
                  <a:lnTo>
                    <a:pt x="242027" y="282179"/>
                  </a:lnTo>
                  <a:lnTo>
                    <a:pt x="218414" y="311339"/>
                  </a:lnTo>
                  <a:lnTo>
                    <a:pt x="171659" y="342787"/>
                  </a:lnTo>
                  <a:lnTo>
                    <a:pt x="125727" y="371693"/>
                  </a:lnTo>
                  <a:lnTo>
                    <a:pt x="95250" y="387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SMARTInkShape-1790">
              <a:extLst>
                <a:ext uri="{FF2B5EF4-FFF2-40B4-BE49-F238E27FC236}">
                  <a16:creationId xmlns:a16="http://schemas.microsoft.com/office/drawing/2014/main" id="{EA5E2C57-C056-461A-906B-469317D0E1D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853363" y="146050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SMARTInkShape-1791">
              <a:extLst>
                <a:ext uri="{FF2B5EF4-FFF2-40B4-BE49-F238E27FC236}">
                  <a16:creationId xmlns:a16="http://schemas.microsoft.com/office/drawing/2014/main" id="{F7EDA4B2-9D85-4878-B679-6BA50C786E8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961425" y="1441450"/>
              <a:ext cx="228489" cy="218717"/>
            </a:xfrm>
            <a:custGeom>
              <a:avLst/>
              <a:gdLst/>
              <a:ahLst/>
              <a:cxnLst/>
              <a:rect l="0" t="0" r="0" b="0"/>
              <a:pathLst>
                <a:path w="228489" h="218717">
                  <a:moveTo>
                    <a:pt x="44338" y="0"/>
                  </a:moveTo>
                  <a:lnTo>
                    <a:pt x="44338" y="0"/>
                  </a:lnTo>
                  <a:lnTo>
                    <a:pt x="90165" y="0"/>
                  </a:lnTo>
                  <a:lnTo>
                    <a:pt x="97866" y="706"/>
                  </a:lnTo>
                  <a:lnTo>
                    <a:pt x="131006" y="13348"/>
                  </a:lnTo>
                  <a:lnTo>
                    <a:pt x="147063" y="26905"/>
                  </a:lnTo>
                  <a:lnTo>
                    <a:pt x="160668" y="49001"/>
                  </a:lnTo>
                  <a:lnTo>
                    <a:pt x="163707" y="61478"/>
                  </a:lnTo>
                  <a:lnTo>
                    <a:pt x="162537" y="69892"/>
                  </a:lnTo>
                  <a:lnTo>
                    <a:pt x="151832" y="112977"/>
                  </a:lnTo>
                  <a:lnTo>
                    <a:pt x="140939" y="135293"/>
                  </a:lnTo>
                  <a:lnTo>
                    <a:pt x="97221" y="182031"/>
                  </a:lnTo>
                  <a:lnTo>
                    <a:pt x="79609" y="193897"/>
                  </a:lnTo>
                  <a:lnTo>
                    <a:pt x="39593" y="215885"/>
                  </a:lnTo>
                  <a:lnTo>
                    <a:pt x="36941" y="218007"/>
                  </a:lnTo>
                  <a:lnTo>
                    <a:pt x="33762" y="218716"/>
                  </a:lnTo>
                  <a:lnTo>
                    <a:pt x="4207" y="215945"/>
                  </a:lnTo>
                  <a:lnTo>
                    <a:pt x="2767" y="215224"/>
                  </a:lnTo>
                  <a:lnTo>
                    <a:pt x="1808" y="214038"/>
                  </a:lnTo>
                  <a:lnTo>
                    <a:pt x="741" y="210839"/>
                  </a:lnTo>
                  <a:lnTo>
                    <a:pt x="0" y="197603"/>
                  </a:lnTo>
                  <a:lnTo>
                    <a:pt x="1818" y="191776"/>
                  </a:lnTo>
                  <a:lnTo>
                    <a:pt x="10725" y="176426"/>
                  </a:lnTo>
                  <a:lnTo>
                    <a:pt x="43217" y="156581"/>
                  </a:lnTo>
                  <a:lnTo>
                    <a:pt x="71079" y="149396"/>
                  </a:lnTo>
                  <a:lnTo>
                    <a:pt x="81152" y="149419"/>
                  </a:lnTo>
                  <a:lnTo>
                    <a:pt x="124748" y="155719"/>
                  </a:lnTo>
                  <a:lnTo>
                    <a:pt x="144053" y="165258"/>
                  </a:lnTo>
                  <a:lnTo>
                    <a:pt x="172217" y="186404"/>
                  </a:lnTo>
                  <a:lnTo>
                    <a:pt x="177478" y="194147"/>
                  </a:lnTo>
                  <a:lnTo>
                    <a:pt x="202011" y="211644"/>
                  </a:lnTo>
                  <a:lnTo>
                    <a:pt x="213979" y="214639"/>
                  </a:lnTo>
                  <a:lnTo>
                    <a:pt x="228488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SMARTInkShape-1792">
              <a:extLst>
                <a:ext uri="{FF2B5EF4-FFF2-40B4-BE49-F238E27FC236}">
                  <a16:creationId xmlns:a16="http://schemas.microsoft.com/office/drawing/2014/main" id="{A17A36F1-61DF-40B2-B0D8-3471DF13301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247141" y="1226976"/>
              <a:ext cx="246755" cy="182725"/>
            </a:xfrm>
            <a:custGeom>
              <a:avLst/>
              <a:gdLst/>
              <a:ahLst/>
              <a:cxnLst/>
              <a:rect l="0" t="0" r="0" b="0"/>
              <a:pathLst>
                <a:path w="246755" h="182725">
                  <a:moveTo>
                    <a:pt x="38022" y="11274"/>
                  </a:moveTo>
                  <a:lnTo>
                    <a:pt x="38022" y="11274"/>
                  </a:lnTo>
                  <a:lnTo>
                    <a:pt x="38022" y="20112"/>
                  </a:lnTo>
                  <a:lnTo>
                    <a:pt x="39903" y="24139"/>
                  </a:lnTo>
                  <a:lnTo>
                    <a:pt x="41393" y="26201"/>
                  </a:lnTo>
                  <a:lnTo>
                    <a:pt x="41680" y="28986"/>
                  </a:lnTo>
                  <a:lnTo>
                    <a:pt x="32609" y="76062"/>
                  </a:lnTo>
                  <a:lnTo>
                    <a:pt x="28578" y="90835"/>
                  </a:lnTo>
                  <a:lnTo>
                    <a:pt x="8507" y="123659"/>
                  </a:lnTo>
                  <a:lnTo>
                    <a:pt x="6468" y="133080"/>
                  </a:lnTo>
                  <a:lnTo>
                    <a:pt x="6402" y="134811"/>
                  </a:lnTo>
                  <a:lnTo>
                    <a:pt x="5653" y="135966"/>
                  </a:lnTo>
                  <a:lnTo>
                    <a:pt x="4448" y="136735"/>
                  </a:lnTo>
                  <a:lnTo>
                    <a:pt x="0" y="138247"/>
                  </a:lnTo>
                  <a:lnTo>
                    <a:pt x="5396" y="138272"/>
                  </a:lnTo>
                  <a:lnTo>
                    <a:pt x="52299" y="95050"/>
                  </a:lnTo>
                  <a:lnTo>
                    <a:pt x="95264" y="58795"/>
                  </a:lnTo>
                  <a:lnTo>
                    <a:pt x="140949" y="25893"/>
                  </a:lnTo>
                  <a:lnTo>
                    <a:pt x="185404" y="5718"/>
                  </a:lnTo>
                  <a:lnTo>
                    <a:pt x="202966" y="194"/>
                  </a:lnTo>
                  <a:lnTo>
                    <a:pt x="211519" y="0"/>
                  </a:lnTo>
                  <a:lnTo>
                    <a:pt x="229375" y="4136"/>
                  </a:lnTo>
                  <a:lnTo>
                    <a:pt x="231207" y="5104"/>
                  </a:lnTo>
                  <a:lnTo>
                    <a:pt x="232429" y="6455"/>
                  </a:lnTo>
                  <a:lnTo>
                    <a:pt x="235197" y="10544"/>
                  </a:lnTo>
                  <a:lnTo>
                    <a:pt x="243278" y="20779"/>
                  </a:lnTo>
                  <a:lnTo>
                    <a:pt x="245663" y="28669"/>
                  </a:lnTo>
                  <a:lnTo>
                    <a:pt x="246754" y="75166"/>
                  </a:lnTo>
                  <a:lnTo>
                    <a:pt x="238719" y="115321"/>
                  </a:lnTo>
                  <a:lnTo>
                    <a:pt x="226589" y="157368"/>
                  </a:lnTo>
                  <a:lnTo>
                    <a:pt x="215822" y="18272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5" name="SMARTInkShape-Group520">
            <a:extLst>
              <a:ext uri="{FF2B5EF4-FFF2-40B4-BE49-F238E27FC236}">
                <a16:creationId xmlns:a16="http://schemas.microsoft.com/office/drawing/2014/main" id="{4BE4301A-9F16-4D6C-ADA0-21F99CA7933A}"/>
              </a:ext>
            </a:extLst>
          </p:cNvPr>
          <p:cNvGrpSpPr/>
          <p:nvPr/>
        </p:nvGrpSpPr>
        <p:grpSpPr>
          <a:xfrm>
            <a:off x="8659813" y="1041400"/>
            <a:ext cx="1802304" cy="660401"/>
            <a:chOff x="8659813" y="1041400"/>
            <a:chExt cx="1802304" cy="660401"/>
          </a:xfrm>
        </p:grpSpPr>
        <p:sp>
          <p:nvSpPr>
            <p:cNvPr id="506" name="SMARTInkShape-1793">
              <a:extLst>
                <a:ext uri="{FF2B5EF4-FFF2-40B4-BE49-F238E27FC236}">
                  <a16:creationId xmlns:a16="http://schemas.microsoft.com/office/drawing/2014/main" id="{CB69AEB6-D955-4523-AE3A-D51CEA313BF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723313" y="1289050"/>
              <a:ext cx="12439" cy="247651"/>
            </a:xfrm>
            <a:custGeom>
              <a:avLst/>
              <a:gdLst/>
              <a:ahLst/>
              <a:cxnLst/>
              <a:rect l="0" t="0" r="0" b="0"/>
              <a:pathLst>
                <a:path w="12439" h="247651">
                  <a:moveTo>
                    <a:pt x="6350" y="0"/>
                  </a:moveTo>
                  <a:lnTo>
                    <a:pt x="6350" y="0"/>
                  </a:lnTo>
                  <a:lnTo>
                    <a:pt x="882" y="0"/>
                  </a:lnTo>
                  <a:lnTo>
                    <a:pt x="5544" y="0"/>
                  </a:lnTo>
                  <a:lnTo>
                    <a:pt x="5992" y="1882"/>
                  </a:lnTo>
                  <a:lnTo>
                    <a:pt x="6329" y="6089"/>
                  </a:lnTo>
                  <a:lnTo>
                    <a:pt x="9714" y="9644"/>
                  </a:lnTo>
                  <a:lnTo>
                    <a:pt x="11372" y="15105"/>
                  </a:lnTo>
                  <a:lnTo>
                    <a:pt x="12438" y="26737"/>
                  </a:lnTo>
                  <a:lnTo>
                    <a:pt x="8990" y="40899"/>
                  </a:lnTo>
                  <a:lnTo>
                    <a:pt x="12072" y="61473"/>
                  </a:lnTo>
                  <a:lnTo>
                    <a:pt x="6595" y="108945"/>
                  </a:lnTo>
                  <a:lnTo>
                    <a:pt x="3237" y="141713"/>
                  </a:lnTo>
                  <a:lnTo>
                    <a:pt x="4261" y="156117"/>
                  </a:lnTo>
                  <a:lnTo>
                    <a:pt x="207" y="200015"/>
                  </a:lnTo>
                  <a:lnTo>
                    <a:pt x="5" y="233688"/>
                  </a:lnTo>
                  <a:lnTo>
                    <a:pt x="1884" y="239798"/>
                  </a:lnTo>
                  <a:lnTo>
                    <a:pt x="3372" y="242416"/>
                  </a:lnTo>
                  <a:lnTo>
                    <a:pt x="3659" y="244160"/>
                  </a:lnTo>
                  <a:lnTo>
                    <a:pt x="3144" y="245324"/>
                  </a:lnTo>
                  <a:lnTo>
                    <a:pt x="0" y="247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SMARTInkShape-1794">
              <a:extLst>
                <a:ext uri="{FF2B5EF4-FFF2-40B4-BE49-F238E27FC236}">
                  <a16:creationId xmlns:a16="http://schemas.microsoft.com/office/drawing/2014/main" id="{26AB1963-CD00-44F6-8FAF-25172152932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659813" y="1384300"/>
              <a:ext cx="158751" cy="44080"/>
            </a:xfrm>
            <a:custGeom>
              <a:avLst/>
              <a:gdLst/>
              <a:ahLst/>
              <a:cxnLst/>
              <a:rect l="0" t="0" r="0" b="0"/>
              <a:pathLst>
                <a:path w="158751" h="44080">
                  <a:moveTo>
                    <a:pt x="0" y="0"/>
                  </a:moveTo>
                  <a:lnTo>
                    <a:pt x="0" y="0"/>
                  </a:lnTo>
                  <a:lnTo>
                    <a:pt x="6272" y="0"/>
                  </a:lnTo>
                  <a:lnTo>
                    <a:pt x="9697" y="3371"/>
                  </a:lnTo>
                  <a:lnTo>
                    <a:pt x="15128" y="5026"/>
                  </a:lnTo>
                  <a:lnTo>
                    <a:pt x="21540" y="6467"/>
                  </a:lnTo>
                  <a:lnTo>
                    <a:pt x="31405" y="11260"/>
                  </a:lnTo>
                  <a:lnTo>
                    <a:pt x="43519" y="15786"/>
                  </a:lnTo>
                  <a:lnTo>
                    <a:pt x="87982" y="38111"/>
                  </a:lnTo>
                  <a:lnTo>
                    <a:pt x="97664" y="41633"/>
                  </a:lnTo>
                  <a:lnTo>
                    <a:pt x="127317" y="44079"/>
                  </a:lnTo>
                  <a:lnTo>
                    <a:pt x="15875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SMARTInkShape-1795">
              <a:extLst>
                <a:ext uri="{FF2B5EF4-FFF2-40B4-BE49-F238E27FC236}">
                  <a16:creationId xmlns:a16="http://schemas.microsoft.com/office/drawing/2014/main" id="{AB1C0FBB-AC21-45C5-B32E-AFBFD105B9B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028115" y="1257300"/>
              <a:ext cx="184149" cy="203184"/>
            </a:xfrm>
            <a:custGeom>
              <a:avLst/>
              <a:gdLst/>
              <a:ahLst/>
              <a:cxnLst/>
              <a:rect l="0" t="0" r="0" b="0"/>
              <a:pathLst>
                <a:path w="184149" h="203184">
                  <a:moveTo>
                    <a:pt x="25398" y="0"/>
                  </a:moveTo>
                  <a:lnTo>
                    <a:pt x="25398" y="0"/>
                  </a:lnTo>
                  <a:lnTo>
                    <a:pt x="25398" y="3371"/>
                  </a:lnTo>
                  <a:lnTo>
                    <a:pt x="27279" y="6908"/>
                  </a:lnTo>
                  <a:lnTo>
                    <a:pt x="35937" y="17544"/>
                  </a:lnTo>
                  <a:lnTo>
                    <a:pt x="37138" y="21438"/>
                  </a:lnTo>
                  <a:lnTo>
                    <a:pt x="38014" y="39358"/>
                  </a:lnTo>
                  <a:lnTo>
                    <a:pt x="27435" y="85273"/>
                  </a:lnTo>
                  <a:lnTo>
                    <a:pt x="18983" y="122077"/>
                  </a:lnTo>
                  <a:lnTo>
                    <a:pt x="983" y="160780"/>
                  </a:lnTo>
                  <a:lnTo>
                    <a:pt x="0" y="183157"/>
                  </a:lnTo>
                  <a:lnTo>
                    <a:pt x="4362" y="189023"/>
                  </a:lnTo>
                  <a:lnTo>
                    <a:pt x="5465" y="192901"/>
                  </a:lnTo>
                  <a:lnTo>
                    <a:pt x="6465" y="194217"/>
                  </a:lnTo>
                  <a:lnTo>
                    <a:pt x="17833" y="200983"/>
                  </a:lnTo>
                  <a:lnTo>
                    <a:pt x="60167" y="203183"/>
                  </a:lnTo>
                  <a:lnTo>
                    <a:pt x="94807" y="202493"/>
                  </a:lnTo>
                  <a:lnTo>
                    <a:pt x="137772" y="189127"/>
                  </a:lnTo>
                  <a:lnTo>
                    <a:pt x="143781" y="186362"/>
                  </a:lnTo>
                  <a:lnTo>
                    <a:pt x="154391" y="184100"/>
                  </a:lnTo>
                  <a:lnTo>
                    <a:pt x="162317" y="179275"/>
                  </a:lnTo>
                  <a:lnTo>
                    <a:pt x="175622" y="167866"/>
                  </a:lnTo>
                  <a:lnTo>
                    <a:pt x="184148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SMARTInkShape-1796">
              <a:extLst>
                <a:ext uri="{FF2B5EF4-FFF2-40B4-BE49-F238E27FC236}">
                  <a16:creationId xmlns:a16="http://schemas.microsoft.com/office/drawing/2014/main" id="{D17B3A96-BEEC-4BB0-97CB-927E6041F3A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123363" y="1308100"/>
              <a:ext cx="63501" cy="254001"/>
            </a:xfrm>
            <a:custGeom>
              <a:avLst/>
              <a:gdLst/>
              <a:ahLst/>
              <a:cxnLst/>
              <a:rect l="0" t="0" r="0" b="0"/>
              <a:pathLst>
                <a:path w="63501" h="254001">
                  <a:moveTo>
                    <a:pt x="63500" y="0"/>
                  </a:moveTo>
                  <a:lnTo>
                    <a:pt x="63500" y="0"/>
                  </a:lnTo>
                  <a:lnTo>
                    <a:pt x="63500" y="14306"/>
                  </a:lnTo>
                  <a:lnTo>
                    <a:pt x="61618" y="18823"/>
                  </a:lnTo>
                  <a:lnTo>
                    <a:pt x="56592" y="29096"/>
                  </a:lnTo>
                  <a:lnTo>
                    <a:pt x="46282" y="58799"/>
                  </a:lnTo>
                  <a:lnTo>
                    <a:pt x="41440" y="82876"/>
                  </a:lnTo>
                  <a:lnTo>
                    <a:pt x="28488" y="116224"/>
                  </a:lnTo>
                  <a:lnTo>
                    <a:pt x="18763" y="158362"/>
                  </a:lnTo>
                  <a:lnTo>
                    <a:pt x="7587" y="203177"/>
                  </a:lnTo>
                  <a:lnTo>
                    <a:pt x="4631" y="228040"/>
                  </a:lnTo>
                  <a:lnTo>
                    <a:pt x="1372" y="241134"/>
                  </a:lnTo>
                  <a:lnTo>
                    <a:pt x="0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SMARTInkShape-1797">
              <a:extLst>
                <a:ext uri="{FF2B5EF4-FFF2-40B4-BE49-F238E27FC236}">
                  <a16:creationId xmlns:a16="http://schemas.microsoft.com/office/drawing/2014/main" id="{551CA9D4-7218-4580-8A3E-B3271E2C618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339263" y="1422400"/>
              <a:ext cx="6351" cy="19051"/>
            </a:xfrm>
            <a:custGeom>
              <a:avLst/>
              <a:gdLst/>
              <a:ahLst/>
              <a:cxnLst/>
              <a:rect l="0" t="0" r="0" b="0"/>
              <a:pathLst>
                <a:path w="6351" h="19051">
                  <a:moveTo>
                    <a:pt x="6350" y="0"/>
                  </a:moveTo>
                  <a:lnTo>
                    <a:pt x="6350" y="0"/>
                  </a:lnTo>
                  <a:lnTo>
                    <a:pt x="882" y="5467"/>
                  </a:lnTo>
                  <a:lnTo>
                    <a:pt x="78" y="11740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SMARTInkShape-1798">
              <a:extLst>
                <a:ext uri="{FF2B5EF4-FFF2-40B4-BE49-F238E27FC236}">
                  <a16:creationId xmlns:a16="http://schemas.microsoft.com/office/drawing/2014/main" id="{932B6044-FF16-48DF-9B9B-ABF0122E0CA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440863" y="1301828"/>
              <a:ext cx="190501" cy="292023"/>
            </a:xfrm>
            <a:custGeom>
              <a:avLst/>
              <a:gdLst/>
              <a:ahLst/>
              <a:cxnLst/>
              <a:rect l="0" t="0" r="0" b="0"/>
              <a:pathLst>
                <a:path w="190501" h="292023">
                  <a:moveTo>
                    <a:pt x="0" y="6272"/>
                  </a:moveTo>
                  <a:lnTo>
                    <a:pt x="0" y="6272"/>
                  </a:lnTo>
                  <a:lnTo>
                    <a:pt x="8838" y="6272"/>
                  </a:lnTo>
                  <a:lnTo>
                    <a:pt x="12865" y="4391"/>
                  </a:lnTo>
                  <a:lnTo>
                    <a:pt x="17006" y="1908"/>
                  </a:lnTo>
                  <a:lnTo>
                    <a:pt x="25414" y="314"/>
                  </a:lnTo>
                  <a:lnTo>
                    <a:pt x="33869" y="0"/>
                  </a:lnTo>
                  <a:lnTo>
                    <a:pt x="38100" y="1838"/>
                  </a:lnTo>
                  <a:lnTo>
                    <a:pt x="42333" y="4301"/>
                  </a:lnTo>
                  <a:lnTo>
                    <a:pt x="49389" y="5688"/>
                  </a:lnTo>
                  <a:lnTo>
                    <a:pt x="60102" y="6805"/>
                  </a:lnTo>
                  <a:lnTo>
                    <a:pt x="71508" y="11290"/>
                  </a:lnTo>
                  <a:lnTo>
                    <a:pt x="97430" y="30281"/>
                  </a:lnTo>
                  <a:lnTo>
                    <a:pt x="116337" y="55949"/>
                  </a:lnTo>
                  <a:lnTo>
                    <a:pt x="119798" y="76449"/>
                  </a:lnTo>
                  <a:lnTo>
                    <a:pt x="119869" y="108551"/>
                  </a:lnTo>
                  <a:lnTo>
                    <a:pt x="110925" y="149217"/>
                  </a:lnTo>
                  <a:lnTo>
                    <a:pt x="86768" y="196534"/>
                  </a:lnTo>
                  <a:lnTo>
                    <a:pt x="65671" y="241983"/>
                  </a:lnTo>
                  <a:lnTo>
                    <a:pt x="33081" y="277978"/>
                  </a:lnTo>
                  <a:lnTo>
                    <a:pt x="30460" y="278725"/>
                  </a:lnTo>
                  <a:lnTo>
                    <a:pt x="19959" y="279319"/>
                  </a:lnTo>
                  <a:lnTo>
                    <a:pt x="19656" y="278614"/>
                  </a:lnTo>
                  <a:lnTo>
                    <a:pt x="19073" y="264395"/>
                  </a:lnTo>
                  <a:lnTo>
                    <a:pt x="28510" y="230526"/>
                  </a:lnTo>
                  <a:lnTo>
                    <a:pt x="34160" y="221276"/>
                  </a:lnTo>
                  <a:lnTo>
                    <a:pt x="52059" y="207463"/>
                  </a:lnTo>
                  <a:lnTo>
                    <a:pt x="58650" y="205051"/>
                  </a:lnTo>
                  <a:lnTo>
                    <a:pt x="65578" y="203274"/>
                  </a:lnTo>
                  <a:lnTo>
                    <a:pt x="75774" y="198265"/>
                  </a:lnTo>
                  <a:lnTo>
                    <a:pt x="90992" y="196859"/>
                  </a:lnTo>
                  <a:lnTo>
                    <a:pt x="95238" y="198692"/>
                  </a:lnTo>
                  <a:lnTo>
                    <a:pt x="122504" y="217972"/>
                  </a:lnTo>
                  <a:lnTo>
                    <a:pt x="163354" y="264854"/>
                  </a:lnTo>
                  <a:lnTo>
                    <a:pt x="169733" y="269364"/>
                  </a:lnTo>
                  <a:lnTo>
                    <a:pt x="172422" y="270567"/>
                  </a:lnTo>
                  <a:lnTo>
                    <a:pt x="177291" y="275666"/>
                  </a:lnTo>
                  <a:lnTo>
                    <a:pt x="190500" y="2920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SMARTInkShape-1799">
              <a:extLst>
                <a:ext uri="{FF2B5EF4-FFF2-40B4-BE49-F238E27FC236}">
                  <a16:creationId xmlns:a16="http://schemas.microsoft.com/office/drawing/2014/main" id="{2A16F257-9A70-4F98-9944-5D0A69A22D9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675813" y="1041400"/>
              <a:ext cx="171340" cy="209551"/>
            </a:xfrm>
            <a:custGeom>
              <a:avLst/>
              <a:gdLst/>
              <a:ahLst/>
              <a:cxnLst/>
              <a:rect l="0" t="0" r="0" b="0"/>
              <a:pathLst>
                <a:path w="171340" h="209551">
                  <a:moveTo>
                    <a:pt x="19050" y="0"/>
                  </a:moveTo>
                  <a:lnTo>
                    <a:pt x="19050" y="0"/>
                  </a:lnTo>
                  <a:lnTo>
                    <a:pt x="19050" y="3371"/>
                  </a:lnTo>
                  <a:lnTo>
                    <a:pt x="20931" y="6908"/>
                  </a:lnTo>
                  <a:lnTo>
                    <a:pt x="23414" y="10831"/>
                  </a:lnTo>
                  <a:lnTo>
                    <a:pt x="24811" y="17712"/>
                  </a:lnTo>
                  <a:lnTo>
                    <a:pt x="25138" y="24570"/>
                  </a:lnTo>
                  <a:lnTo>
                    <a:pt x="23402" y="30441"/>
                  </a:lnTo>
                  <a:lnTo>
                    <a:pt x="15258" y="47230"/>
                  </a:lnTo>
                  <a:lnTo>
                    <a:pt x="12752" y="58758"/>
                  </a:lnTo>
                  <a:lnTo>
                    <a:pt x="7823" y="69331"/>
                  </a:lnTo>
                  <a:lnTo>
                    <a:pt x="5839" y="80365"/>
                  </a:lnTo>
                  <a:lnTo>
                    <a:pt x="908" y="87637"/>
                  </a:lnTo>
                  <a:lnTo>
                    <a:pt x="23" y="94956"/>
                  </a:lnTo>
                  <a:lnTo>
                    <a:pt x="2" y="89757"/>
                  </a:lnTo>
                  <a:lnTo>
                    <a:pt x="0" y="94443"/>
                  </a:lnTo>
                  <a:lnTo>
                    <a:pt x="0" y="89141"/>
                  </a:lnTo>
                  <a:lnTo>
                    <a:pt x="3371" y="88971"/>
                  </a:lnTo>
                  <a:lnTo>
                    <a:pt x="4364" y="88242"/>
                  </a:lnTo>
                  <a:lnTo>
                    <a:pt x="6088" y="83439"/>
                  </a:lnTo>
                  <a:lnTo>
                    <a:pt x="30729" y="67646"/>
                  </a:lnTo>
                  <a:lnTo>
                    <a:pt x="75644" y="52741"/>
                  </a:lnTo>
                  <a:lnTo>
                    <a:pt x="86069" y="47220"/>
                  </a:lnTo>
                  <a:lnTo>
                    <a:pt x="109389" y="44815"/>
                  </a:lnTo>
                  <a:lnTo>
                    <a:pt x="149398" y="51338"/>
                  </a:lnTo>
                  <a:lnTo>
                    <a:pt x="154123" y="54096"/>
                  </a:lnTo>
                  <a:lnTo>
                    <a:pt x="168605" y="73564"/>
                  </a:lnTo>
                  <a:lnTo>
                    <a:pt x="170185" y="78086"/>
                  </a:lnTo>
                  <a:lnTo>
                    <a:pt x="171339" y="99835"/>
                  </a:lnTo>
                  <a:lnTo>
                    <a:pt x="164976" y="128432"/>
                  </a:lnTo>
                  <a:lnTo>
                    <a:pt x="147892" y="165217"/>
                  </a:lnTo>
                  <a:lnTo>
                    <a:pt x="144714" y="177835"/>
                  </a:lnTo>
                  <a:lnTo>
                    <a:pt x="139303" y="188629"/>
                  </a:lnTo>
                  <a:lnTo>
                    <a:pt x="135996" y="193902"/>
                  </a:lnTo>
                  <a:lnTo>
                    <a:pt x="134134" y="200837"/>
                  </a:lnTo>
                  <a:lnTo>
                    <a:pt x="133350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SMARTInkShape-1800">
              <a:extLst>
                <a:ext uri="{FF2B5EF4-FFF2-40B4-BE49-F238E27FC236}">
                  <a16:creationId xmlns:a16="http://schemas.microsoft.com/office/drawing/2014/main" id="{F00E96CB-BDCE-4AFB-996E-6D4A6180BC9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999663" y="1524000"/>
              <a:ext cx="25401" cy="6351"/>
            </a:xfrm>
            <a:custGeom>
              <a:avLst/>
              <a:gdLst/>
              <a:ahLst/>
              <a:cxnLst/>
              <a:rect l="0" t="0" r="0" b="0"/>
              <a:pathLst>
                <a:path w="25401" h="6351">
                  <a:moveTo>
                    <a:pt x="25400" y="0"/>
                  </a:moveTo>
                  <a:lnTo>
                    <a:pt x="25400" y="0"/>
                  </a:lnTo>
                  <a:lnTo>
                    <a:pt x="6429" y="0"/>
                  </a:lnTo>
                  <a:lnTo>
                    <a:pt x="6373" y="3371"/>
                  </a:lnTo>
                  <a:lnTo>
                    <a:pt x="5660" y="4364"/>
                  </a:lnTo>
                  <a:lnTo>
                    <a:pt x="589" y="6176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SMARTInkShape-1801">
              <a:extLst>
                <a:ext uri="{FF2B5EF4-FFF2-40B4-BE49-F238E27FC236}">
                  <a16:creationId xmlns:a16="http://schemas.microsoft.com/office/drawing/2014/main" id="{6D60824E-ACFD-4C70-BA84-8C9079DC9D5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120317" y="1435100"/>
              <a:ext cx="341800" cy="266701"/>
            </a:xfrm>
            <a:custGeom>
              <a:avLst/>
              <a:gdLst/>
              <a:ahLst/>
              <a:cxnLst/>
              <a:rect l="0" t="0" r="0" b="0"/>
              <a:pathLst>
                <a:path w="341800" h="266701">
                  <a:moveTo>
                    <a:pt x="57146" y="0"/>
                  </a:moveTo>
                  <a:lnTo>
                    <a:pt x="57146" y="0"/>
                  </a:lnTo>
                  <a:lnTo>
                    <a:pt x="57146" y="9460"/>
                  </a:lnTo>
                  <a:lnTo>
                    <a:pt x="55264" y="13141"/>
                  </a:lnTo>
                  <a:lnTo>
                    <a:pt x="53775" y="15111"/>
                  </a:lnTo>
                  <a:lnTo>
                    <a:pt x="52119" y="21062"/>
                  </a:lnTo>
                  <a:lnTo>
                    <a:pt x="50678" y="27705"/>
                  </a:lnTo>
                  <a:lnTo>
                    <a:pt x="46606" y="36118"/>
                  </a:lnTo>
                  <a:lnTo>
                    <a:pt x="44380" y="46528"/>
                  </a:lnTo>
                  <a:lnTo>
                    <a:pt x="29543" y="71000"/>
                  </a:lnTo>
                  <a:lnTo>
                    <a:pt x="15890" y="82423"/>
                  </a:lnTo>
                  <a:lnTo>
                    <a:pt x="14826" y="84582"/>
                  </a:lnTo>
                  <a:lnTo>
                    <a:pt x="2923" y="95239"/>
                  </a:lnTo>
                  <a:lnTo>
                    <a:pt x="0" y="101590"/>
                  </a:lnTo>
                  <a:lnTo>
                    <a:pt x="3368" y="101597"/>
                  </a:lnTo>
                  <a:lnTo>
                    <a:pt x="46390" y="69360"/>
                  </a:lnTo>
                  <a:lnTo>
                    <a:pt x="89560" y="41726"/>
                  </a:lnTo>
                  <a:lnTo>
                    <a:pt x="134255" y="17281"/>
                  </a:lnTo>
                  <a:lnTo>
                    <a:pt x="158308" y="8277"/>
                  </a:lnTo>
                  <a:lnTo>
                    <a:pt x="171315" y="5040"/>
                  </a:lnTo>
                  <a:lnTo>
                    <a:pt x="184108" y="1493"/>
                  </a:lnTo>
                  <a:lnTo>
                    <a:pt x="197700" y="295"/>
                  </a:lnTo>
                  <a:lnTo>
                    <a:pt x="202634" y="2013"/>
                  </a:lnTo>
                  <a:lnTo>
                    <a:pt x="207180" y="4422"/>
                  </a:lnTo>
                  <a:lnTo>
                    <a:pt x="211552" y="5493"/>
                  </a:lnTo>
                  <a:lnTo>
                    <a:pt x="213000" y="6484"/>
                  </a:lnTo>
                  <a:lnTo>
                    <a:pt x="213965" y="7851"/>
                  </a:lnTo>
                  <a:lnTo>
                    <a:pt x="215515" y="11742"/>
                  </a:lnTo>
                  <a:lnTo>
                    <a:pt x="215862" y="26922"/>
                  </a:lnTo>
                  <a:lnTo>
                    <a:pt x="205062" y="53130"/>
                  </a:lnTo>
                  <a:lnTo>
                    <a:pt x="194915" y="69892"/>
                  </a:lnTo>
                  <a:lnTo>
                    <a:pt x="183574" y="80681"/>
                  </a:lnTo>
                  <a:lnTo>
                    <a:pt x="170470" y="90647"/>
                  </a:lnTo>
                  <a:lnTo>
                    <a:pt x="167484" y="96967"/>
                  </a:lnTo>
                  <a:lnTo>
                    <a:pt x="165451" y="103774"/>
                  </a:lnTo>
                  <a:lnTo>
                    <a:pt x="160280" y="113893"/>
                  </a:lnTo>
                  <a:lnTo>
                    <a:pt x="158749" y="126728"/>
                  </a:lnTo>
                  <a:lnTo>
                    <a:pt x="167584" y="126976"/>
                  </a:lnTo>
                  <a:lnTo>
                    <a:pt x="171611" y="125108"/>
                  </a:lnTo>
                  <a:lnTo>
                    <a:pt x="187826" y="116168"/>
                  </a:lnTo>
                  <a:lnTo>
                    <a:pt x="229622" y="96103"/>
                  </a:lnTo>
                  <a:lnTo>
                    <a:pt x="274410" y="76316"/>
                  </a:lnTo>
                  <a:lnTo>
                    <a:pt x="295344" y="71127"/>
                  </a:lnTo>
                  <a:lnTo>
                    <a:pt x="305366" y="70228"/>
                  </a:lnTo>
                  <a:lnTo>
                    <a:pt x="316175" y="73333"/>
                  </a:lnTo>
                  <a:lnTo>
                    <a:pt x="328315" y="78722"/>
                  </a:lnTo>
                  <a:lnTo>
                    <a:pt x="332888" y="82730"/>
                  </a:lnTo>
                  <a:lnTo>
                    <a:pt x="339194" y="97794"/>
                  </a:lnTo>
                  <a:lnTo>
                    <a:pt x="341799" y="115054"/>
                  </a:lnTo>
                  <a:lnTo>
                    <a:pt x="338645" y="127335"/>
                  </a:lnTo>
                  <a:lnTo>
                    <a:pt x="324828" y="168228"/>
                  </a:lnTo>
                  <a:lnTo>
                    <a:pt x="304481" y="214892"/>
                  </a:lnTo>
                  <a:lnTo>
                    <a:pt x="273046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8" name="SMARTInkShape-Group521">
            <a:extLst>
              <a:ext uri="{FF2B5EF4-FFF2-40B4-BE49-F238E27FC236}">
                <a16:creationId xmlns:a16="http://schemas.microsoft.com/office/drawing/2014/main" id="{15722B1D-B1B6-4F6B-AECB-836B8084818E}"/>
              </a:ext>
            </a:extLst>
          </p:cNvPr>
          <p:cNvGrpSpPr/>
          <p:nvPr/>
        </p:nvGrpSpPr>
        <p:grpSpPr>
          <a:xfrm>
            <a:off x="494706" y="1949534"/>
            <a:ext cx="367304" cy="1479467"/>
            <a:chOff x="494706" y="1949534"/>
            <a:chExt cx="367304" cy="1479467"/>
          </a:xfrm>
        </p:grpSpPr>
        <p:sp>
          <p:nvSpPr>
            <p:cNvPr id="516" name="SMARTInkShape-1802">
              <a:extLst>
                <a:ext uri="{FF2B5EF4-FFF2-40B4-BE49-F238E27FC236}">
                  <a16:creationId xmlns:a16="http://schemas.microsoft.com/office/drawing/2014/main" id="{6B9FE789-ABC4-4E9A-B542-D99BDCA2E27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94706" y="1949534"/>
              <a:ext cx="360957" cy="1358817"/>
            </a:xfrm>
            <a:custGeom>
              <a:avLst/>
              <a:gdLst/>
              <a:ahLst/>
              <a:cxnLst/>
              <a:rect l="0" t="0" r="0" b="0"/>
              <a:pathLst>
                <a:path w="360957" h="1358817">
                  <a:moveTo>
                    <a:pt x="360956" y="31666"/>
                  </a:moveTo>
                  <a:lnTo>
                    <a:pt x="360956" y="31666"/>
                  </a:lnTo>
                  <a:lnTo>
                    <a:pt x="332449" y="3159"/>
                  </a:lnTo>
                  <a:lnTo>
                    <a:pt x="328766" y="1357"/>
                  </a:lnTo>
                  <a:lnTo>
                    <a:pt x="314364" y="0"/>
                  </a:lnTo>
                  <a:lnTo>
                    <a:pt x="310145" y="1835"/>
                  </a:lnTo>
                  <a:lnTo>
                    <a:pt x="273215" y="33763"/>
                  </a:lnTo>
                  <a:lnTo>
                    <a:pt x="227404" y="81150"/>
                  </a:lnTo>
                  <a:lnTo>
                    <a:pt x="193853" y="125520"/>
                  </a:lnTo>
                  <a:lnTo>
                    <a:pt x="167214" y="167228"/>
                  </a:lnTo>
                  <a:lnTo>
                    <a:pt x="145121" y="206088"/>
                  </a:lnTo>
                  <a:lnTo>
                    <a:pt x="126437" y="247735"/>
                  </a:lnTo>
                  <a:lnTo>
                    <a:pt x="105787" y="293304"/>
                  </a:lnTo>
                  <a:lnTo>
                    <a:pt x="90931" y="330498"/>
                  </a:lnTo>
                  <a:lnTo>
                    <a:pt x="77592" y="368329"/>
                  </a:lnTo>
                  <a:lnTo>
                    <a:pt x="64703" y="406350"/>
                  </a:lnTo>
                  <a:lnTo>
                    <a:pt x="51947" y="444426"/>
                  </a:lnTo>
                  <a:lnTo>
                    <a:pt x="39230" y="485890"/>
                  </a:lnTo>
                  <a:lnTo>
                    <a:pt x="29896" y="529455"/>
                  </a:lnTo>
                  <a:lnTo>
                    <a:pt x="22662" y="573643"/>
                  </a:lnTo>
                  <a:lnTo>
                    <a:pt x="16050" y="618015"/>
                  </a:lnTo>
                  <a:lnTo>
                    <a:pt x="9622" y="662442"/>
                  </a:lnTo>
                  <a:lnTo>
                    <a:pt x="6620" y="706886"/>
                  </a:lnTo>
                  <a:lnTo>
                    <a:pt x="2360" y="751334"/>
                  </a:lnTo>
                  <a:lnTo>
                    <a:pt x="0" y="792412"/>
                  </a:lnTo>
                  <a:lnTo>
                    <a:pt x="2672" y="834765"/>
                  </a:lnTo>
                  <a:lnTo>
                    <a:pt x="4561" y="878594"/>
                  </a:lnTo>
                  <a:lnTo>
                    <a:pt x="5121" y="919489"/>
                  </a:lnTo>
                  <a:lnTo>
                    <a:pt x="9674" y="966164"/>
                  </a:lnTo>
                  <a:lnTo>
                    <a:pt x="13186" y="1013118"/>
                  </a:lnTo>
                  <a:lnTo>
                    <a:pt x="16613" y="1051306"/>
                  </a:lnTo>
                  <a:lnTo>
                    <a:pt x="21142" y="1092443"/>
                  </a:lnTo>
                  <a:lnTo>
                    <a:pt x="30884" y="1138212"/>
                  </a:lnTo>
                  <a:lnTo>
                    <a:pt x="45721" y="1183924"/>
                  </a:lnTo>
                  <a:lnTo>
                    <a:pt x="65286" y="1228822"/>
                  </a:lnTo>
                  <a:lnTo>
                    <a:pt x="98516" y="1273067"/>
                  </a:lnTo>
                  <a:lnTo>
                    <a:pt x="127263" y="1299455"/>
                  </a:lnTo>
                  <a:lnTo>
                    <a:pt x="166054" y="1325580"/>
                  </a:lnTo>
                  <a:lnTo>
                    <a:pt x="174718" y="1334936"/>
                  </a:lnTo>
                  <a:lnTo>
                    <a:pt x="197685" y="1345045"/>
                  </a:lnTo>
                  <a:lnTo>
                    <a:pt x="202078" y="1349403"/>
                  </a:lnTo>
                  <a:lnTo>
                    <a:pt x="206383" y="1354633"/>
                  </a:lnTo>
                  <a:lnTo>
                    <a:pt x="214906" y="135881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SMARTInkShape-1803">
              <a:extLst>
                <a:ext uri="{FF2B5EF4-FFF2-40B4-BE49-F238E27FC236}">
                  <a16:creationId xmlns:a16="http://schemas.microsoft.com/office/drawing/2014/main" id="{A36E322B-36B4-49E4-8AC0-0C33E176670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33412" y="3098807"/>
              <a:ext cx="228598" cy="330194"/>
            </a:xfrm>
            <a:custGeom>
              <a:avLst/>
              <a:gdLst/>
              <a:ahLst/>
              <a:cxnLst/>
              <a:rect l="0" t="0" r="0" b="0"/>
              <a:pathLst>
                <a:path w="228598" h="330194">
                  <a:moveTo>
                    <a:pt x="69850" y="95243"/>
                  </a:moveTo>
                  <a:lnTo>
                    <a:pt x="69850" y="95243"/>
                  </a:lnTo>
                  <a:lnTo>
                    <a:pt x="69145" y="55760"/>
                  </a:lnTo>
                  <a:lnTo>
                    <a:pt x="64824" y="43124"/>
                  </a:lnTo>
                  <a:lnTo>
                    <a:pt x="63383" y="36096"/>
                  </a:lnTo>
                  <a:lnTo>
                    <a:pt x="59311" y="27467"/>
                  </a:lnTo>
                  <a:lnTo>
                    <a:pt x="57085" y="16992"/>
                  </a:lnTo>
                  <a:lnTo>
                    <a:pt x="51767" y="7885"/>
                  </a:lnTo>
                  <a:lnTo>
                    <a:pt x="49349" y="7028"/>
                  </a:lnTo>
                  <a:lnTo>
                    <a:pt x="47716" y="6800"/>
                  </a:lnTo>
                  <a:lnTo>
                    <a:pt x="46627" y="5942"/>
                  </a:lnTo>
                  <a:lnTo>
                    <a:pt x="44737" y="916"/>
                  </a:lnTo>
                  <a:lnTo>
                    <a:pt x="42696" y="403"/>
                  </a:lnTo>
                  <a:lnTo>
                    <a:pt x="38180" y="0"/>
                  </a:lnTo>
                  <a:lnTo>
                    <a:pt x="38107" y="8832"/>
                  </a:lnTo>
                  <a:lnTo>
                    <a:pt x="39985" y="12858"/>
                  </a:lnTo>
                  <a:lnTo>
                    <a:pt x="71094" y="45678"/>
                  </a:lnTo>
                  <a:lnTo>
                    <a:pt x="93429" y="59182"/>
                  </a:lnTo>
                  <a:lnTo>
                    <a:pt x="140250" y="79720"/>
                  </a:lnTo>
                  <a:lnTo>
                    <a:pt x="154053" y="83118"/>
                  </a:lnTo>
                  <a:lnTo>
                    <a:pt x="201433" y="114269"/>
                  </a:lnTo>
                  <a:lnTo>
                    <a:pt x="227337" y="138439"/>
                  </a:lnTo>
                  <a:lnTo>
                    <a:pt x="228039" y="141017"/>
                  </a:lnTo>
                  <a:lnTo>
                    <a:pt x="228597" y="152759"/>
                  </a:lnTo>
                  <a:lnTo>
                    <a:pt x="226718" y="157965"/>
                  </a:lnTo>
                  <a:lnTo>
                    <a:pt x="216391" y="170427"/>
                  </a:lnTo>
                  <a:lnTo>
                    <a:pt x="169188" y="204798"/>
                  </a:lnTo>
                  <a:lnTo>
                    <a:pt x="124987" y="232141"/>
                  </a:lnTo>
                  <a:lnTo>
                    <a:pt x="109878" y="239342"/>
                  </a:lnTo>
                  <a:lnTo>
                    <a:pt x="63613" y="272743"/>
                  </a:lnTo>
                  <a:lnTo>
                    <a:pt x="27895" y="302659"/>
                  </a:lnTo>
                  <a:lnTo>
                    <a:pt x="11364" y="326218"/>
                  </a:lnTo>
                  <a:lnTo>
                    <a:pt x="8282" y="328248"/>
                  </a:lnTo>
                  <a:lnTo>
                    <a:pt x="0" y="3301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225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744B8-D56B-4356-9424-89398E47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p:grpSp>
        <p:nvGrpSpPr>
          <p:cNvPr id="9" name="SMARTInkShape-Group635">
            <a:extLst>
              <a:ext uri="{FF2B5EF4-FFF2-40B4-BE49-F238E27FC236}">
                <a16:creationId xmlns:a16="http://schemas.microsoft.com/office/drawing/2014/main" id="{2493ABF6-9AA0-41CC-884A-B482BE176B7D}"/>
              </a:ext>
            </a:extLst>
          </p:cNvPr>
          <p:cNvGrpSpPr/>
          <p:nvPr/>
        </p:nvGrpSpPr>
        <p:grpSpPr>
          <a:xfrm>
            <a:off x="2386120" y="742950"/>
            <a:ext cx="1040029" cy="469901"/>
            <a:chOff x="2386120" y="742950"/>
            <a:chExt cx="1040029" cy="469901"/>
          </a:xfrm>
        </p:grpSpPr>
        <p:sp>
          <p:nvSpPr>
            <p:cNvPr id="5" name="SMARTInkShape-2125">
              <a:extLst>
                <a:ext uri="{FF2B5EF4-FFF2-40B4-BE49-F238E27FC236}">
                  <a16:creationId xmlns:a16="http://schemas.microsoft.com/office/drawing/2014/main" id="{1BF544FB-DC07-4CAF-903D-4E929A25A721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2386120" y="857250"/>
              <a:ext cx="304635" cy="355601"/>
            </a:xfrm>
            <a:custGeom>
              <a:avLst/>
              <a:gdLst/>
              <a:ahLst/>
              <a:cxnLst/>
              <a:rect l="0" t="0" r="0" b="0"/>
              <a:pathLst>
                <a:path w="304635" h="355601">
                  <a:moveTo>
                    <a:pt x="18943" y="44450"/>
                  </a:moveTo>
                  <a:lnTo>
                    <a:pt x="18943" y="44450"/>
                  </a:lnTo>
                  <a:lnTo>
                    <a:pt x="15571" y="44450"/>
                  </a:lnTo>
                  <a:lnTo>
                    <a:pt x="12035" y="42569"/>
                  </a:lnTo>
                  <a:lnTo>
                    <a:pt x="8111" y="40086"/>
                  </a:lnTo>
                  <a:lnTo>
                    <a:pt x="4016" y="38983"/>
                  </a:lnTo>
                  <a:lnTo>
                    <a:pt x="2641" y="37983"/>
                  </a:lnTo>
                  <a:lnTo>
                    <a:pt x="1725" y="36611"/>
                  </a:lnTo>
                  <a:lnTo>
                    <a:pt x="0" y="32034"/>
                  </a:lnTo>
                  <a:lnTo>
                    <a:pt x="3295" y="28463"/>
                  </a:lnTo>
                  <a:lnTo>
                    <a:pt x="6814" y="26762"/>
                  </a:lnTo>
                  <a:lnTo>
                    <a:pt x="8740" y="26308"/>
                  </a:lnTo>
                  <a:lnTo>
                    <a:pt x="30333" y="14452"/>
                  </a:lnTo>
                  <a:lnTo>
                    <a:pt x="74507" y="4906"/>
                  </a:lnTo>
                  <a:lnTo>
                    <a:pt x="85266" y="2181"/>
                  </a:lnTo>
                  <a:lnTo>
                    <a:pt x="131093" y="128"/>
                  </a:lnTo>
                  <a:lnTo>
                    <a:pt x="173685" y="7"/>
                  </a:lnTo>
                  <a:lnTo>
                    <a:pt x="221284" y="0"/>
                  </a:lnTo>
                  <a:lnTo>
                    <a:pt x="229522" y="706"/>
                  </a:lnTo>
                  <a:lnTo>
                    <a:pt x="247355" y="7839"/>
                  </a:lnTo>
                  <a:lnTo>
                    <a:pt x="249534" y="9460"/>
                  </a:lnTo>
                  <a:lnTo>
                    <a:pt x="251955" y="13141"/>
                  </a:lnTo>
                  <a:lnTo>
                    <a:pt x="253319" y="19181"/>
                  </a:lnTo>
                  <a:lnTo>
                    <a:pt x="253510" y="21254"/>
                  </a:lnTo>
                  <a:lnTo>
                    <a:pt x="250408" y="30914"/>
                  </a:lnTo>
                  <a:lnTo>
                    <a:pt x="242333" y="42456"/>
                  </a:lnTo>
                  <a:lnTo>
                    <a:pt x="205142" y="86670"/>
                  </a:lnTo>
                  <a:lnTo>
                    <a:pt x="164096" y="128601"/>
                  </a:lnTo>
                  <a:lnTo>
                    <a:pt x="159553" y="136098"/>
                  </a:lnTo>
                  <a:lnTo>
                    <a:pt x="150017" y="142597"/>
                  </a:lnTo>
                  <a:lnTo>
                    <a:pt x="147753" y="146397"/>
                  </a:lnTo>
                  <a:lnTo>
                    <a:pt x="146300" y="151214"/>
                  </a:lnTo>
                  <a:lnTo>
                    <a:pt x="151015" y="159151"/>
                  </a:lnTo>
                  <a:lnTo>
                    <a:pt x="151441" y="161134"/>
                  </a:lnTo>
                  <a:lnTo>
                    <a:pt x="152430" y="162456"/>
                  </a:lnTo>
                  <a:lnTo>
                    <a:pt x="153796" y="163338"/>
                  </a:lnTo>
                  <a:lnTo>
                    <a:pt x="159088" y="164578"/>
                  </a:lnTo>
                  <a:lnTo>
                    <a:pt x="184611" y="166968"/>
                  </a:lnTo>
                  <a:lnTo>
                    <a:pt x="196911" y="170122"/>
                  </a:lnTo>
                  <a:lnTo>
                    <a:pt x="244017" y="172140"/>
                  </a:lnTo>
                  <a:lnTo>
                    <a:pt x="259668" y="176515"/>
                  </a:lnTo>
                  <a:lnTo>
                    <a:pt x="270107" y="181574"/>
                  </a:lnTo>
                  <a:lnTo>
                    <a:pt x="281118" y="184092"/>
                  </a:lnTo>
                  <a:lnTo>
                    <a:pt x="299673" y="194914"/>
                  </a:lnTo>
                  <a:lnTo>
                    <a:pt x="302462" y="199047"/>
                  </a:lnTo>
                  <a:lnTo>
                    <a:pt x="304031" y="205340"/>
                  </a:lnTo>
                  <a:lnTo>
                    <a:pt x="304634" y="221390"/>
                  </a:lnTo>
                  <a:lnTo>
                    <a:pt x="300904" y="229158"/>
                  </a:lnTo>
                  <a:lnTo>
                    <a:pt x="258922" y="274314"/>
                  </a:lnTo>
                  <a:lnTo>
                    <a:pt x="215715" y="307448"/>
                  </a:lnTo>
                  <a:lnTo>
                    <a:pt x="170457" y="341398"/>
                  </a:lnTo>
                  <a:lnTo>
                    <a:pt x="143239" y="353242"/>
                  </a:lnTo>
                  <a:lnTo>
                    <a:pt x="133243" y="355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2126">
              <a:extLst>
                <a:ext uri="{FF2B5EF4-FFF2-40B4-BE49-F238E27FC236}">
                  <a16:creationId xmlns:a16="http://schemas.microsoft.com/office/drawing/2014/main" id="{336A6C80-BA5A-477D-8089-C3780715F52C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2843213" y="977907"/>
              <a:ext cx="6351" cy="12694"/>
            </a:xfrm>
            <a:custGeom>
              <a:avLst/>
              <a:gdLst/>
              <a:ahLst/>
              <a:cxnLst/>
              <a:rect l="0" t="0" r="0" b="0"/>
              <a:pathLst>
                <a:path w="6351" h="12694">
                  <a:moveTo>
                    <a:pt x="6350" y="6343"/>
                  </a:moveTo>
                  <a:lnTo>
                    <a:pt x="6350" y="6343"/>
                  </a:lnTo>
                  <a:lnTo>
                    <a:pt x="6350" y="0"/>
                  </a:lnTo>
                  <a:lnTo>
                    <a:pt x="6350" y="6082"/>
                  </a:lnTo>
                  <a:lnTo>
                    <a:pt x="0" y="126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2127">
              <a:extLst>
                <a:ext uri="{FF2B5EF4-FFF2-40B4-BE49-F238E27FC236}">
                  <a16:creationId xmlns:a16="http://schemas.microsoft.com/office/drawing/2014/main" id="{A3812B66-8EAD-4680-9CBF-FA4DE07349FE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2932409" y="965200"/>
              <a:ext cx="228305" cy="228488"/>
            </a:xfrm>
            <a:custGeom>
              <a:avLst/>
              <a:gdLst/>
              <a:ahLst/>
              <a:cxnLst/>
              <a:rect l="0" t="0" r="0" b="0"/>
              <a:pathLst>
                <a:path w="228305" h="228488">
                  <a:moveTo>
                    <a:pt x="101304" y="0"/>
                  </a:moveTo>
                  <a:lnTo>
                    <a:pt x="101304" y="0"/>
                  </a:lnTo>
                  <a:lnTo>
                    <a:pt x="134989" y="0"/>
                  </a:lnTo>
                  <a:lnTo>
                    <a:pt x="139323" y="1881"/>
                  </a:lnTo>
                  <a:lnTo>
                    <a:pt x="141466" y="3371"/>
                  </a:lnTo>
                  <a:lnTo>
                    <a:pt x="153635" y="6467"/>
                  </a:lnTo>
                  <a:lnTo>
                    <a:pt x="155241" y="7839"/>
                  </a:lnTo>
                  <a:lnTo>
                    <a:pt x="173324" y="33010"/>
                  </a:lnTo>
                  <a:lnTo>
                    <a:pt x="174012" y="36823"/>
                  </a:lnTo>
                  <a:lnTo>
                    <a:pt x="167935" y="77281"/>
                  </a:lnTo>
                  <a:lnTo>
                    <a:pt x="159647" y="101108"/>
                  </a:lnTo>
                  <a:lnTo>
                    <a:pt x="125331" y="146320"/>
                  </a:lnTo>
                  <a:lnTo>
                    <a:pt x="78977" y="188280"/>
                  </a:lnTo>
                  <a:lnTo>
                    <a:pt x="48443" y="212941"/>
                  </a:lnTo>
                  <a:lnTo>
                    <a:pt x="20638" y="226669"/>
                  </a:lnTo>
                  <a:lnTo>
                    <a:pt x="7418" y="228487"/>
                  </a:lnTo>
                  <a:lnTo>
                    <a:pt x="3087" y="225196"/>
                  </a:lnTo>
                  <a:lnTo>
                    <a:pt x="1207" y="221678"/>
                  </a:lnTo>
                  <a:lnTo>
                    <a:pt x="0" y="213670"/>
                  </a:lnTo>
                  <a:lnTo>
                    <a:pt x="6650" y="196278"/>
                  </a:lnTo>
                  <a:lnTo>
                    <a:pt x="27231" y="157878"/>
                  </a:lnTo>
                  <a:lnTo>
                    <a:pt x="40758" y="148412"/>
                  </a:lnTo>
                  <a:lnTo>
                    <a:pt x="55138" y="141630"/>
                  </a:lnTo>
                  <a:lnTo>
                    <a:pt x="78084" y="139775"/>
                  </a:lnTo>
                  <a:lnTo>
                    <a:pt x="97726" y="140412"/>
                  </a:lnTo>
                  <a:lnTo>
                    <a:pt x="109259" y="144772"/>
                  </a:lnTo>
                  <a:lnTo>
                    <a:pt x="146695" y="167226"/>
                  </a:lnTo>
                  <a:lnTo>
                    <a:pt x="181848" y="206793"/>
                  </a:lnTo>
                  <a:lnTo>
                    <a:pt x="204510" y="219372"/>
                  </a:lnTo>
                  <a:lnTo>
                    <a:pt x="210203" y="220971"/>
                  </a:lnTo>
                  <a:lnTo>
                    <a:pt x="216966" y="219800"/>
                  </a:lnTo>
                  <a:lnTo>
                    <a:pt x="228304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2128">
              <a:extLst>
                <a:ext uri="{FF2B5EF4-FFF2-40B4-BE49-F238E27FC236}">
                  <a16:creationId xmlns:a16="http://schemas.microsoft.com/office/drawing/2014/main" id="{182BB8F2-0A24-4A06-8D7E-652FD4D8B087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3236915" y="742950"/>
              <a:ext cx="189234" cy="203201"/>
            </a:xfrm>
            <a:custGeom>
              <a:avLst/>
              <a:gdLst/>
              <a:ahLst/>
              <a:cxnLst/>
              <a:rect l="0" t="0" r="0" b="0"/>
              <a:pathLst>
                <a:path w="189234" h="203201">
                  <a:moveTo>
                    <a:pt x="38098" y="0"/>
                  </a:moveTo>
                  <a:lnTo>
                    <a:pt x="38098" y="0"/>
                  </a:lnTo>
                  <a:lnTo>
                    <a:pt x="34726" y="3371"/>
                  </a:lnTo>
                  <a:lnTo>
                    <a:pt x="33071" y="6907"/>
                  </a:lnTo>
                  <a:lnTo>
                    <a:pt x="26852" y="22076"/>
                  </a:lnTo>
                  <a:lnTo>
                    <a:pt x="8217" y="64448"/>
                  </a:lnTo>
                  <a:lnTo>
                    <a:pt x="6473" y="71682"/>
                  </a:lnTo>
                  <a:lnTo>
                    <a:pt x="1486" y="82076"/>
                  </a:lnTo>
                  <a:lnTo>
                    <a:pt x="0" y="95217"/>
                  </a:lnTo>
                  <a:lnTo>
                    <a:pt x="8836" y="95247"/>
                  </a:lnTo>
                  <a:lnTo>
                    <a:pt x="18295" y="91878"/>
                  </a:lnTo>
                  <a:lnTo>
                    <a:pt x="64187" y="64810"/>
                  </a:lnTo>
                  <a:lnTo>
                    <a:pt x="80870" y="55656"/>
                  </a:lnTo>
                  <a:lnTo>
                    <a:pt x="104199" y="40856"/>
                  </a:lnTo>
                  <a:lnTo>
                    <a:pt x="139292" y="27319"/>
                  </a:lnTo>
                  <a:lnTo>
                    <a:pt x="165936" y="25512"/>
                  </a:lnTo>
                  <a:lnTo>
                    <a:pt x="170879" y="27331"/>
                  </a:lnTo>
                  <a:lnTo>
                    <a:pt x="179802" y="34248"/>
                  </a:lnTo>
                  <a:lnTo>
                    <a:pt x="186231" y="43701"/>
                  </a:lnTo>
                  <a:lnTo>
                    <a:pt x="189233" y="55438"/>
                  </a:lnTo>
                  <a:lnTo>
                    <a:pt x="183956" y="96227"/>
                  </a:lnTo>
                  <a:lnTo>
                    <a:pt x="175377" y="135874"/>
                  </a:lnTo>
                  <a:lnTo>
                    <a:pt x="166939" y="177854"/>
                  </a:lnTo>
                  <a:lnTo>
                    <a:pt x="165098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SMARTInkShape-Group636">
            <a:extLst>
              <a:ext uri="{FF2B5EF4-FFF2-40B4-BE49-F238E27FC236}">
                <a16:creationId xmlns:a16="http://schemas.microsoft.com/office/drawing/2014/main" id="{81785D73-3106-458F-9695-60E49DE6C1D9}"/>
              </a:ext>
            </a:extLst>
          </p:cNvPr>
          <p:cNvGrpSpPr/>
          <p:nvPr/>
        </p:nvGrpSpPr>
        <p:grpSpPr>
          <a:xfrm>
            <a:off x="3770313" y="889000"/>
            <a:ext cx="292101" cy="196851"/>
            <a:chOff x="3770313" y="889000"/>
            <a:chExt cx="292101" cy="196851"/>
          </a:xfrm>
        </p:grpSpPr>
        <p:sp>
          <p:nvSpPr>
            <p:cNvPr id="10" name="SMARTInkShape-2129">
              <a:extLst>
                <a:ext uri="{FF2B5EF4-FFF2-40B4-BE49-F238E27FC236}">
                  <a16:creationId xmlns:a16="http://schemas.microsoft.com/office/drawing/2014/main" id="{02833C47-DD76-4CF3-BC47-2C700DC29680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3910013" y="889000"/>
              <a:ext cx="19051" cy="196851"/>
            </a:xfrm>
            <a:custGeom>
              <a:avLst/>
              <a:gdLst/>
              <a:ahLst/>
              <a:cxnLst/>
              <a:rect l="0" t="0" r="0" b="0"/>
              <a:pathLst>
                <a:path w="19051" h="1968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1"/>
                  </a:lnTo>
                  <a:lnTo>
                    <a:pt x="5467" y="3371"/>
                  </a:lnTo>
                  <a:lnTo>
                    <a:pt x="10539" y="11537"/>
                  </a:lnTo>
                  <a:lnTo>
                    <a:pt x="16045" y="55069"/>
                  </a:lnTo>
                  <a:lnTo>
                    <a:pt x="15833" y="63516"/>
                  </a:lnTo>
                  <a:lnTo>
                    <a:pt x="13318" y="83807"/>
                  </a:lnTo>
                  <a:lnTo>
                    <a:pt x="18497" y="126368"/>
                  </a:lnTo>
                  <a:lnTo>
                    <a:pt x="19035" y="171509"/>
                  </a:lnTo>
                  <a:lnTo>
                    <a:pt x="19050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2130">
              <a:extLst>
                <a:ext uri="{FF2B5EF4-FFF2-40B4-BE49-F238E27FC236}">
                  <a16:creationId xmlns:a16="http://schemas.microsoft.com/office/drawing/2014/main" id="{AB54DA58-70E5-40EF-A2C6-65EEF5E53D42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3770313" y="952500"/>
              <a:ext cx="292101" cy="31751"/>
            </a:xfrm>
            <a:custGeom>
              <a:avLst/>
              <a:gdLst/>
              <a:ahLst/>
              <a:cxnLst/>
              <a:rect l="0" t="0" r="0" b="0"/>
              <a:pathLst>
                <a:path w="292101" h="31751">
                  <a:moveTo>
                    <a:pt x="0" y="31750"/>
                  </a:moveTo>
                  <a:lnTo>
                    <a:pt x="0" y="31750"/>
                  </a:lnTo>
                  <a:lnTo>
                    <a:pt x="42634" y="29869"/>
                  </a:lnTo>
                  <a:lnTo>
                    <a:pt x="81329" y="22912"/>
                  </a:lnTo>
                  <a:lnTo>
                    <a:pt x="128013" y="19107"/>
                  </a:lnTo>
                  <a:lnTo>
                    <a:pt x="166105" y="14206"/>
                  </a:lnTo>
                  <a:lnTo>
                    <a:pt x="207652" y="8286"/>
                  </a:lnTo>
                  <a:lnTo>
                    <a:pt x="246382" y="2769"/>
                  </a:lnTo>
                  <a:lnTo>
                    <a:pt x="2921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SMARTInkShape-Group637">
            <a:extLst>
              <a:ext uri="{FF2B5EF4-FFF2-40B4-BE49-F238E27FC236}">
                <a16:creationId xmlns:a16="http://schemas.microsoft.com/office/drawing/2014/main" id="{6A7D82ED-9A83-4862-B42F-2A98D5DD55CE}"/>
              </a:ext>
            </a:extLst>
          </p:cNvPr>
          <p:cNvGrpSpPr/>
          <p:nvPr/>
        </p:nvGrpSpPr>
        <p:grpSpPr>
          <a:xfrm>
            <a:off x="4373664" y="755650"/>
            <a:ext cx="450750" cy="355601"/>
            <a:chOff x="4373664" y="755650"/>
            <a:chExt cx="450750" cy="355601"/>
          </a:xfrm>
        </p:grpSpPr>
        <p:sp>
          <p:nvSpPr>
            <p:cNvPr id="13" name="SMARTInkShape-2131">
              <a:extLst>
                <a:ext uri="{FF2B5EF4-FFF2-40B4-BE49-F238E27FC236}">
                  <a16:creationId xmlns:a16="http://schemas.microsoft.com/office/drawing/2014/main" id="{32A06ABF-997E-4DFE-B8BC-694D62A3C80B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4373664" y="755650"/>
              <a:ext cx="247550" cy="228402"/>
            </a:xfrm>
            <a:custGeom>
              <a:avLst/>
              <a:gdLst/>
              <a:ahLst/>
              <a:cxnLst/>
              <a:rect l="0" t="0" r="0" b="0"/>
              <a:pathLst>
                <a:path w="247550" h="228402">
                  <a:moveTo>
                    <a:pt x="50699" y="0"/>
                  </a:moveTo>
                  <a:lnTo>
                    <a:pt x="50699" y="0"/>
                  </a:lnTo>
                  <a:lnTo>
                    <a:pt x="54070" y="0"/>
                  </a:lnTo>
                  <a:lnTo>
                    <a:pt x="57606" y="1881"/>
                  </a:lnTo>
                  <a:lnTo>
                    <a:pt x="59537" y="3371"/>
                  </a:lnTo>
                  <a:lnTo>
                    <a:pt x="61682" y="6907"/>
                  </a:lnTo>
                  <a:lnTo>
                    <a:pt x="68836" y="36365"/>
                  </a:lnTo>
                  <a:lnTo>
                    <a:pt x="64498" y="57356"/>
                  </a:lnTo>
                  <a:lnTo>
                    <a:pt x="50639" y="97577"/>
                  </a:lnTo>
                  <a:lnTo>
                    <a:pt x="32967" y="139347"/>
                  </a:lnTo>
                  <a:lnTo>
                    <a:pt x="26590" y="152243"/>
                  </a:lnTo>
                  <a:lnTo>
                    <a:pt x="13216" y="171403"/>
                  </a:lnTo>
                  <a:lnTo>
                    <a:pt x="668" y="212698"/>
                  </a:lnTo>
                  <a:lnTo>
                    <a:pt x="0" y="220853"/>
                  </a:lnTo>
                  <a:lnTo>
                    <a:pt x="3299" y="225207"/>
                  </a:lnTo>
                  <a:lnTo>
                    <a:pt x="6819" y="227092"/>
                  </a:lnTo>
                  <a:lnTo>
                    <a:pt x="17613" y="228401"/>
                  </a:lnTo>
                  <a:lnTo>
                    <a:pt x="28979" y="227836"/>
                  </a:lnTo>
                  <a:lnTo>
                    <a:pt x="70775" y="213671"/>
                  </a:lnTo>
                  <a:lnTo>
                    <a:pt x="111310" y="197702"/>
                  </a:lnTo>
                  <a:lnTo>
                    <a:pt x="152045" y="178923"/>
                  </a:lnTo>
                  <a:lnTo>
                    <a:pt x="181307" y="168562"/>
                  </a:lnTo>
                  <a:lnTo>
                    <a:pt x="223433" y="158723"/>
                  </a:lnTo>
                  <a:lnTo>
                    <a:pt x="236577" y="153372"/>
                  </a:lnTo>
                  <a:lnTo>
                    <a:pt x="247549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2132">
              <a:extLst>
                <a:ext uri="{FF2B5EF4-FFF2-40B4-BE49-F238E27FC236}">
                  <a16:creationId xmlns:a16="http://schemas.microsoft.com/office/drawing/2014/main" id="{93863CCD-DDEF-48AD-92B4-47997FC3E02C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4525963" y="812800"/>
              <a:ext cx="44451" cy="298451"/>
            </a:xfrm>
            <a:custGeom>
              <a:avLst/>
              <a:gdLst/>
              <a:ahLst/>
              <a:cxnLst/>
              <a:rect l="0" t="0" r="0" b="0"/>
              <a:pathLst>
                <a:path w="44451" h="298451">
                  <a:moveTo>
                    <a:pt x="44450" y="0"/>
                  </a:moveTo>
                  <a:lnTo>
                    <a:pt x="44450" y="0"/>
                  </a:lnTo>
                  <a:lnTo>
                    <a:pt x="41078" y="0"/>
                  </a:lnTo>
                  <a:lnTo>
                    <a:pt x="40085" y="706"/>
                  </a:lnTo>
                  <a:lnTo>
                    <a:pt x="39423" y="1881"/>
                  </a:lnTo>
                  <a:lnTo>
                    <a:pt x="38982" y="3371"/>
                  </a:lnTo>
                  <a:lnTo>
                    <a:pt x="33190" y="12865"/>
                  </a:lnTo>
                  <a:lnTo>
                    <a:pt x="24969" y="32322"/>
                  </a:lnTo>
                  <a:lnTo>
                    <a:pt x="21680" y="41176"/>
                  </a:lnTo>
                  <a:lnTo>
                    <a:pt x="17322" y="84612"/>
                  </a:lnTo>
                  <a:lnTo>
                    <a:pt x="11224" y="130387"/>
                  </a:lnTo>
                  <a:lnTo>
                    <a:pt x="6286" y="175293"/>
                  </a:lnTo>
                  <a:lnTo>
                    <a:pt x="966" y="217965"/>
                  </a:lnTo>
                  <a:lnTo>
                    <a:pt x="84" y="265441"/>
                  </a:lnTo>
                  <a:lnTo>
                    <a:pt x="0" y="298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2133">
              <a:extLst>
                <a:ext uri="{FF2B5EF4-FFF2-40B4-BE49-F238E27FC236}">
                  <a16:creationId xmlns:a16="http://schemas.microsoft.com/office/drawing/2014/main" id="{6FC8D076-502C-49EE-AA49-CA6FA44F34DD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4818063" y="954777"/>
              <a:ext cx="6351" cy="10424"/>
            </a:xfrm>
            <a:custGeom>
              <a:avLst/>
              <a:gdLst/>
              <a:ahLst/>
              <a:cxnLst/>
              <a:rect l="0" t="0" r="0" b="0"/>
              <a:pathLst>
                <a:path w="6351" h="10424">
                  <a:moveTo>
                    <a:pt x="0" y="4073"/>
                  </a:moveTo>
                  <a:lnTo>
                    <a:pt x="0" y="4073"/>
                  </a:lnTo>
                  <a:lnTo>
                    <a:pt x="0" y="415"/>
                  </a:lnTo>
                  <a:lnTo>
                    <a:pt x="0" y="1977"/>
                  </a:lnTo>
                  <a:lnTo>
                    <a:pt x="0" y="0"/>
                  </a:lnTo>
                  <a:lnTo>
                    <a:pt x="0" y="3397"/>
                  </a:lnTo>
                  <a:lnTo>
                    <a:pt x="6350" y="1042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SMARTInkShape-Group638">
            <a:extLst>
              <a:ext uri="{FF2B5EF4-FFF2-40B4-BE49-F238E27FC236}">
                <a16:creationId xmlns:a16="http://schemas.microsoft.com/office/drawing/2014/main" id="{E2151CEF-2DC6-41DF-9CDC-FF4E667600F9}"/>
              </a:ext>
            </a:extLst>
          </p:cNvPr>
          <p:cNvGrpSpPr/>
          <p:nvPr/>
        </p:nvGrpSpPr>
        <p:grpSpPr>
          <a:xfrm>
            <a:off x="4951523" y="635000"/>
            <a:ext cx="1177630" cy="501651"/>
            <a:chOff x="4951523" y="635000"/>
            <a:chExt cx="1177630" cy="501651"/>
          </a:xfrm>
        </p:grpSpPr>
        <p:sp>
          <p:nvSpPr>
            <p:cNvPr id="17" name="SMARTInkShape-2134">
              <a:extLst>
                <a:ext uri="{FF2B5EF4-FFF2-40B4-BE49-F238E27FC236}">
                  <a16:creationId xmlns:a16="http://schemas.microsoft.com/office/drawing/2014/main" id="{8C4E4B7C-3316-49E2-8D7D-E1A537D3684C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4951523" y="889002"/>
              <a:ext cx="209441" cy="233662"/>
            </a:xfrm>
            <a:custGeom>
              <a:avLst/>
              <a:gdLst/>
              <a:ahLst/>
              <a:cxnLst/>
              <a:rect l="0" t="0" r="0" b="0"/>
              <a:pathLst>
                <a:path w="209441" h="233662">
                  <a:moveTo>
                    <a:pt x="37990" y="6348"/>
                  </a:moveTo>
                  <a:lnTo>
                    <a:pt x="37990" y="6348"/>
                  </a:lnTo>
                  <a:lnTo>
                    <a:pt x="41361" y="6348"/>
                  </a:lnTo>
                  <a:lnTo>
                    <a:pt x="42354" y="5642"/>
                  </a:lnTo>
                  <a:lnTo>
                    <a:pt x="43016" y="4467"/>
                  </a:lnTo>
                  <a:lnTo>
                    <a:pt x="43457" y="2977"/>
                  </a:lnTo>
                  <a:lnTo>
                    <a:pt x="44457" y="1984"/>
                  </a:lnTo>
                  <a:lnTo>
                    <a:pt x="47449" y="881"/>
                  </a:lnTo>
                  <a:lnTo>
                    <a:pt x="93940" y="0"/>
                  </a:lnTo>
                  <a:lnTo>
                    <a:pt x="109432" y="704"/>
                  </a:lnTo>
                  <a:lnTo>
                    <a:pt x="128905" y="10829"/>
                  </a:lnTo>
                  <a:lnTo>
                    <a:pt x="147992" y="24009"/>
                  </a:lnTo>
                  <a:lnTo>
                    <a:pt x="160469" y="39335"/>
                  </a:lnTo>
                  <a:lnTo>
                    <a:pt x="162980" y="47820"/>
                  </a:lnTo>
                  <a:lnTo>
                    <a:pt x="164593" y="67143"/>
                  </a:lnTo>
                  <a:lnTo>
                    <a:pt x="150052" y="114654"/>
                  </a:lnTo>
                  <a:lnTo>
                    <a:pt x="140271" y="139768"/>
                  </a:lnTo>
                  <a:lnTo>
                    <a:pt x="103757" y="181662"/>
                  </a:lnTo>
                  <a:lnTo>
                    <a:pt x="58762" y="214002"/>
                  </a:lnTo>
                  <a:lnTo>
                    <a:pt x="25892" y="233017"/>
                  </a:lnTo>
                  <a:lnTo>
                    <a:pt x="23574" y="233661"/>
                  </a:lnTo>
                  <a:lnTo>
                    <a:pt x="21324" y="233384"/>
                  </a:lnTo>
                  <a:lnTo>
                    <a:pt x="6255" y="227059"/>
                  </a:lnTo>
                  <a:lnTo>
                    <a:pt x="4133" y="225455"/>
                  </a:lnTo>
                  <a:lnTo>
                    <a:pt x="1776" y="221792"/>
                  </a:lnTo>
                  <a:lnTo>
                    <a:pt x="262" y="213691"/>
                  </a:lnTo>
                  <a:lnTo>
                    <a:pt x="0" y="207405"/>
                  </a:lnTo>
                  <a:lnTo>
                    <a:pt x="3293" y="197703"/>
                  </a:lnTo>
                  <a:lnTo>
                    <a:pt x="21090" y="170291"/>
                  </a:lnTo>
                  <a:lnTo>
                    <a:pt x="41637" y="155276"/>
                  </a:lnTo>
                  <a:lnTo>
                    <a:pt x="64601" y="147043"/>
                  </a:lnTo>
                  <a:lnTo>
                    <a:pt x="74959" y="146343"/>
                  </a:lnTo>
                  <a:lnTo>
                    <a:pt x="102852" y="153899"/>
                  </a:lnTo>
                  <a:lnTo>
                    <a:pt x="147217" y="173591"/>
                  </a:lnTo>
                  <a:lnTo>
                    <a:pt x="166522" y="182742"/>
                  </a:lnTo>
                  <a:lnTo>
                    <a:pt x="188196" y="198083"/>
                  </a:lnTo>
                  <a:lnTo>
                    <a:pt x="209440" y="2031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2135">
              <a:extLst>
                <a:ext uri="{FF2B5EF4-FFF2-40B4-BE49-F238E27FC236}">
                  <a16:creationId xmlns:a16="http://schemas.microsoft.com/office/drawing/2014/main" id="{8D9AB291-29FB-4A00-8F9D-153C29FCA4CE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5211763" y="635000"/>
              <a:ext cx="170840" cy="146051"/>
            </a:xfrm>
            <a:custGeom>
              <a:avLst/>
              <a:gdLst/>
              <a:ahLst/>
              <a:cxnLst/>
              <a:rect l="0" t="0" r="0" b="0"/>
              <a:pathLst>
                <a:path w="170840" h="146051">
                  <a:moveTo>
                    <a:pt x="19050" y="0"/>
                  </a:moveTo>
                  <a:lnTo>
                    <a:pt x="19050" y="0"/>
                  </a:lnTo>
                  <a:lnTo>
                    <a:pt x="22421" y="3371"/>
                  </a:lnTo>
                  <a:lnTo>
                    <a:pt x="24076" y="6907"/>
                  </a:lnTo>
                  <a:lnTo>
                    <a:pt x="25395" y="36154"/>
                  </a:lnTo>
                  <a:lnTo>
                    <a:pt x="24693" y="55104"/>
                  </a:lnTo>
                  <a:lnTo>
                    <a:pt x="14568" y="77803"/>
                  </a:lnTo>
                  <a:lnTo>
                    <a:pt x="9098" y="86004"/>
                  </a:lnTo>
                  <a:lnTo>
                    <a:pt x="5011" y="95096"/>
                  </a:lnTo>
                  <a:lnTo>
                    <a:pt x="0" y="101599"/>
                  </a:lnTo>
                  <a:lnTo>
                    <a:pt x="0" y="98229"/>
                  </a:lnTo>
                  <a:lnTo>
                    <a:pt x="3371" y="89391"/>
                  </a:lnTo>
                  <a:lnTo>
                    <a:pt x="8788" y="83709"/>
                  </a:lnTo>
                  <a:lnTo>
                    <a:pt x="55123" y="45580"/>
                  </a:lnTo>
                  <a:lnTo>
                    <a:pt x="101601" y="19088"/>
                  </a:lnTo>
                  <a:lnTo>
                    <a:pt x="129705" y="2824"/>
                  </a:lnTo>
                  <a:lnTo>
                    <a:pt x="160763" y="33"/>
                  </a:lnTo>
                  <a:lnTo>
                    <a:pt x="162208" y="727"/>
                  </a:lnTo>
                  <a:lnTo>
                    <a:pt x="163172" y="1896"/>
                  </a:lnTo>
                  <a:lnTo>
                    <a:pt x="164243" y="5076"/>
                  </a:lnTo>
                  <a:lnTo>
                    <a:pt x="164719" y="8841"/>
                  </a:lnTo>
                  <a:lnTo>
                    <a:pt x="166811" y="12866"/>
                  </a:lnTo>
                  <a:lnTo>
                    <a:pt x="169388" y="17007"/>
                  </a:lnTo>
                  <a:lnTo>
                    <a:pt x="170839" y="24011"/>
                  </a:lnTo>
                  <a:lnTo>
                    <a:pt x="170563" y="34709"/>
                  </a:lnTo>
                  <a:lnTo>
                    <a:pt x="158305" y="81241"/>
                  </a:lnTo>
                  <a:lnTo>
                    <a:pt x="142504" y="117071"/>
                  </a:lnTo>
                  <a:lnTo>
                    <a:pt x="138372" y="136484"/>
                  </a:lnTo>
                  <a:lnTo>
                    <a:pt x="13335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2136">
              <a:extLst>
                <a:ext uri="{FF2B5EF4-FFF2-40B4-BE49-F238E27FC236}">
                  <a16:creationId xmlns:a16="http://schemas.microsoft.com/office/drawing/2014/main" id="{198B020F-EE85-4243-B7A3-717956A76824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5567363" y="996950"/>
              <a:ext cx="6351" cy="12701"/>
            </a:xfrm>
            <a:custGeom>
              <a:avLst/>
              <a:gdLst/>
              <a:ahLst/>
              <a:cxnLst/>
              <a:rect l="0" t="0" r="0" b="0"/>
              <a:pathLst>
                <a:path w="6351" h="12701">
                  <a:moveTo>
                    <a:pt x="0" y="0"/>
                  </a:moveTo>
                  <a:lnTo>
                    <a:pt x="0" y="0"/>
                  </a:lnTo>
                  <a:lnTo>
                    <a:pt x="0" y="12622"/>
                  </a:lnTo>
                  <a:lnTo>
                    <a:pt x="6326" y="12700"/>
                  </a:lnTo>
                  <a:lnTo>
                    <a:pt x="635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2137">
              <a:extLst>
                <a:ext uri="{FF2B5EF4-FFF2-40B4-BE49-F238E27FC236}">
                  <a16:creationId xmlns:a16="http://schemas.microsoft.com/office/drawing/2014/main" id="{690F001E-8E19-40AE-A414-46C02F93E089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5734757" y="927103"/>
              <a:ext cx="394396" cy="209548"/>
            </a:xfrm>
            <a:custGeom>
              <a:avLst/>
              <a:gdLst/>
              <a:ahLst/>
              <a:cxnLst/>
              <a:rect l="0" t="0" r="0" b="0"/>
              <a:pathLst>
                <a:path w="394396" h="209548">
                  <a:moveTo>
                    <a:pt x="61206" y="6347"/>
                  </a:moveTo>
                  <a:lnTo>
                    <a:pt x="61206" y="6347"/>
                  </a:lnTo>
                  <a:lnTo>
                    <a:pt x="57834" y="9718"/>
                  </a:lnTo>
                  <a:lnTo>
                    <a:pt x="56179" y="13255"/>
                  </a:lnTo>
                  <a:lnTo>
                    <a:pt x="55738" y="15185"/>
                  </a:lnTo>
                  <a:lnTo>
                    <a:pt x="50666" y="24059"/>
                  </a:lnTo>
                  <a:lnTo>
                    <a:pt x="48440" y="34016"/>
                  </a:lnTo>
                  <a:lnTo>
                    <a:pt x="33796" y="57590"/>
                  </a:lnTo>
                  <a:lnTo>
                    <a:pt x="14893" y="81339"/>
                  </a:lnTo>
                  <a:lnTo>
                    <a:pt x="5055" y="100256"/>
                  </a:lnTo>
                  <a:lnTo>
                    <a:pt x="2618" y="101001"/>
                  </a:lnTo>
                  <a:lnTo>
                    <a:pt x="594" y="101332"/>
                  </a:lnTo>
                  <a:lnTo>
                    <a:pt x="2047" y="101479"/>
                  </a:lnTo>
                  <a:lnTo>
                    <a:pt x="2011" y="101519"/>
                  </a:lnTo>
                  <a:lnTo>
                    <a:pt x="0" y="101574"/>
                  </a:lnTo>
                  <a:lnTo>
                    <a:pt x="3382" y="101594"/>
                  </a:lnTo>
                  <a:lnTo>
                    <a:pt x="48566" y="68343"/>
                  </a:lnTo>
                  <a:lnTo>
                    <a:pt x="91103" y="36627"/>
                  </a:lnTo>
                  <a:lnTo>
                    <a:pt x="137433" y="9124"/>
                  </a:lnTo>
                  <a:lnTo>
                    <a:pt x="156043" y="2009"/>
                  </a:lnTo>
                  <a:lnTo>
                    <a:pt x="187823" y="0"/>
                  </a:lnTo>
                  <a:lnTo>
                    <a:pt x="188092" y="3369"/>
                  </a:lnTo>
                  <a:lnTo>
                    <a:pt x="190036" y="6905"/>
                  </a:lnTo>
                  <a:lnTo>
                    <a:pt x="191543" y="8836"/>
                  </a:lnTo>
                  <a:lnTo>
                    <a:pt x="191841" y="11534"/>
                  </a:lnTo>
                  <a:lnTo>
                    <a:pt x="185018" y="42450"/>
                  </a:lnTo>
                  <a:lnTo>
                    <a:pt x="175364" y="61631"/>
                  </a:lnTo>
                  <a:lnTo>
                    <a:pt x="171915" y="66901"/>
                  </a:lnTo>
                  <a:lnTo>
                    <a:pt x="161364" y="94840"/>
                  </a:lnTo>
                  <a:lnTo>
                    <a:pt x="156458" y="101594"/>
                  </a:lnTo>
                  <a:lnTo>
                    <a:pt x="165294" y="101597"/>
                  </a:lnTo>
                  <a:lnTo>
                    <a:pt x="169321" y="99715"/>
                  </a:lnTo>
                  <a:lnTo>
                    <a:pt x="214517" y="71825"/>
                  </a:lnTo>
                  <a:lnTo>
                    <a:pt x="256149" y="49188"/>
                  </a:lnTo>
                  <a:lnTo>
                    <a:pt x="300512" y="28756"/>
                  </a:lnTo>
                  <a:lnTo>
                    <a:pt x="346511" y="14501"/>
                  </a:lnTo>
                  <a:lnTo>
                    <a:pt x="355225" y="14204"/>
                  </a:lnTo>
                  <a:lnTo>
                    <a:pt x="367358" y="18004"/>
                  </a:lnTo>
                  <a:lnTo>
                    <a:pt x="373192" y="21641"/>
                  </a:lnTo>
                  <a:lnTo>
                    <a:pt x="380443" y="31026"/>
                  </a:lnTo>
                  <a:lnTo>
                    <a:pt x="387060" y="42744"/>
                  </a:lnTo>
                  <a:lnTo>
                    <a:pt x="394395" y="76605"/>
                  </a:lnTo>
                  <a:lnTo>
                    <a:pt x="392499" y="90960"/>
                  </a:lnTo>
                  <a:lnTo>
                    <a:pt x="380260" y="137277"/>
                  </a:lnTo>
                  <a:lnTo>
                    <a:pt x="365476" y="181160"/>
                  </a:lnTo>
                  <a:lnTo>
                    <a:pt x="353306" y="20954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SMARTInkShape-Group639">
            <a:extLst>
              <a:ext uri="{FF2B5EF4-FFF2-40B4-BE49-F238E27FC236}">
                <a16:creationId xmlns:a16="http://schemas.microsoft.com/office/drawing/2014/main" id="{405E6C62-AD13-4880-B589-AE995631FD56}"/>
              </a:ext>
            </a:extLst>
          </p:cNvPr>
          <p:cNvGrpSpPr/>
          <p:nvPr/>
        </p:nvGrpSpPr>
        <p:grpSpPr>
          <a:xfrm>
            <a:off x="6875463" y="704851"/>
            <a:ext cx="425451" cy="387350"/>
            <a:chOff x="6875463" y="704851"/>
            <a:chExt cx="425451" cy="387350"/>
          </a:xfrm>
        </p:grpSpPr>
        <p:sp>
          <p:nvSpPr>
            <p:cNvPr id="22" name="SMARTInkShape-2138">
              <a:extLst>
                <a:ext uri="{FF2B5EF4-FFF2-40B4-BE49-F238E27FC236}">
                  <a16:creationId xmlns:a16="http://schemas.microsoft.com/office/drawing/2014/main" id="{A3038D95-7E2B-48E4-B689-458490D0252D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6883185" y="704851"/>
              <a:ext cx="417729" cy="222250"/>
            </a:xfrm>
            <a:custGeom>
              <a:avLst/>
              <a:gdLst/>
              <a:ahLst/>
              <a:cxnLst/>
              <a:rect l="0" t="0" r="0" b="0"/>
              <a:pathLst>
                <a:path w="417729" h="222250">
                  <a:moveTo>
                    <a:pt x="182778" y="19049"/>
                  </a:moveTo>
                  <a:lnTo>
                    <a:pt x="182778" y="19049"/>
                  </a:lnTo>
                  <a:lnTo>
                    <a:pt x="182778" y="77"/>
                  </a:lnTo>
                  <a:lnTo>
                    <a:pt x="173134" y="0"/>
                  </a:lnTo>
                  <a:lnTo>
                    <a:pt x="169554" y="1881"/>
                  </a:lnTo>
                  <a:lnTo>
                    <a:pt x="123969" y="33253"/>
                  </a:lnTo>
                  <a:lnTo>
                    <a:pt x="81081" y="61470"/>
                  </a:lnTo>
                  <a:lnTo>
                    <a:pt x="33484" y="99485"/>
                  </a:lnTo>
                  <a:lnTo>
                    <a:pt x="3258" y="128744"/>
                  </a:lnTo>
                  <a:lnTo>
                    <a:pt x="686" y="135065"/>
                  </a:lnTo>
                  <a:lnTo>
                    <a:pt x="0" y="138727"/>
                  </a:lnTo>
                  <a:lnTo>
                    <a:pt x="1119" y="144676"/>
                  </a:lnTo>
                  <a:lnTo>
                    <a:pt x="5715" y="151992"/>
                  </a:lnTo>
                  <a:lnTo>
                    <a:pt x="16364" y="162929"/>
                  </a:lnTo>
                  <a:lnTo>
                    <a:pt x="38366" y="173559"/>
                  </a:lnTo>
                  <a:lnTo>
                    <a:pt x="77482" y="182267"/>
                  </a:lnTo>
                  <a:lnTo>
                    <a:pt x="124435" y="188265"/>
                  </a:lnTo>
                  <a:lnTo>
                    <a:pt x="169215" y="190058"/>
                  </a:lnTo>
                  <a:lnTo>
                    <a:pt x="212240" y="190412"/>
                  </a:lnTo>
                  <a:lnTo>
                    <a:pt x="250346" y="194846"/>
                  </a:lnTo>
                  <a:lnTo>
                    <a:pt x="289231" y="196453"/>
                  </a:lnTo>
                  <a:lnTo>
                    <a:pt x="332158" y="201161"/>
                  </a:lnTo>
                  <a:lnTo>
                    <a:pt x="379451" y="209987"/>
                  </a:lnTo>
                  <a:lnTo>
                    <a:pt x="417728" y="2222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2139">
              <a:extLst>
                <a:ext uri="{FF2B5EF4-FFF2-40B4-BE49-F238E27FC236}">
                  <a16:creationId xmlns:a16="http://schemas.microsoft.com/office/drawing/2014/main" id="{8EF8CAA9-1751-4B89-A064-785013F9C199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6875463" y="1073161"/>
              <a:ext cx="374651" cy="19040"/>
            </a:xfrm>
            <a:custGeom>
              <a:avLst/>
              <a:gdLst/>
              <a:ahLst/>
              <a:cxnLst/>
              <a:rect l="0" t="0" r="0" b="0"/>
              <a:pathLst>
                <a:path w="374651" h="19040">
                  <a:moveTo>
                    <a:pt x="0" y="19039"/>
                  </a:moveTo>
                  <a:lnTo>
                    <a:pt x="0" y="19039"/>
                  </a:lnTo>
                  <a:lnTo>
                    <a:pt x="3371" y="15668"/>
                  </a:lnTo>
                  <a:lnTo>
                    <a:pt x="6907" y="14013"/>
                  </a:lnTo>
                  <a:lnTo>
                    <a:pt x="50742" y="6274"/>
                  </a:lnTo>
                  <a:lnTo>
                    <a:pt x="91606" y="1439"/>
                  </a:lnTo>
                  <a:lnTo>
                    <a:pt x="129683" y="419"/>
                  </a:lnTo>
                  <a:lnTo>
                    <a:pt x="172245" y="116"/>
                  </a:lnTo>
                  <a:lnTo>
                    <a:pt x="216135" y="27"/>
                  </a:lnTo>
                  <a:lnTo>
                    <a:pt x="258538" y="0"/>
                  </a:lnTo>
                  <a:lnTo>
                    <a:pt x="297912" y="1874"/>
                  </a:lnTo>
                  <a:lnTo>
                    <a:pt x="336391" y="6897"/>
                  </a:lnTo>
                  <a:lnTo>
                    <a:pt x="374650" y="1268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MARTInkShape-2140">
            <a:extLst>
              <a:ext uri="{FF2B5EF4-FFF2-40B4-BE49-F238E27FC236}">
                <a16:creationId xmlns:a16="http://schemas.microsoft.com/office/drawing/2014/main" id="{8655B0B8-5FB6-454E-A995-AB02387B40D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546167" y="717551"/>
            <a:ext cx="249974" cy="336279"/>
          </a:xfrm>
          <a:custGeom>
            <a:avLst/>
            <a:gdLst/>
            <a:ahLst/>
            <a:cxnLst/>
            <a:rect l="0" t="0" r="0" b="0"/>
            <a:pathLst>
              <a:path w="249974" h="336279">
                <a:moveTo>
                  <a:pt x="243696" y="6349"/>
                </a:moveTo>
                <a:lnTo>
                  <a:pt x="243696" y="6349"/>
                </a:lnTo>
                <a:lnTo>
                  <a:pt x="247354" y="6349"/>
                </a:lnTo>
                <a:lnTo>
                  <a:pt x="244316" y="6349"/>
                </a:lnTo>
                <a:lnTo>
                  <a:pt x="249973" y="76"/>
                </a:lnTo>
                <a:lnTo>
                  <a:pt x="237031" y="0"/>
                </a:lnTo>
                <a:lnTo>
                  <a:pt x="231796" y="1881"/>
                </a:lnTo>
                <a:lnTo>
                  <a:pt x="186077" y="30037"/>
                </a:lnTo>
                <a:lnTo>
                  <a:pt x="141662" y="63906"/>
                </a:lnTo>
                <a:lnTo>
                  <a:pt x="94794" y="105006"/>
                </a:lnTo>
                <a:lnTo>
                  <a:pt x="58125" y="146219"/>
                </a:lnTo>
                <a:lnTo>
                  <a:pt x="32140" y="179949"/>
                </a:lnTo>
                <a:lnTo>
                  <a:pt x="8079" y="227348"/>
                </a:lnTo>
                <a:lnTo>
                  <a:pt x="709" y="247278"/>
                </a:lnTo>
                <a:lnTo>
                  <a:pt x="0" y="260184"/>
                </a:lnTo>
                <a:lnTo>
                  <a:pt x="5293" y="285716"/>
                </a:lnTo>
                <a:lnTo>
                  <a:pt x="14465" y="301418"/>
                </a:lnTo>
                <a:lnTo>
                  <a:pt x="29490" y="315008"/>
                </a:lnTo>
                <a:lnTo>
                  <a:pt x="54236" y="327172"/>
                </a:lnTo>
                <a:lnTo>
                  <a:pt x="85569" y="334488"/>
                </a:lnTo>
                <a:lnTo>
                  <a:pt x="128067" y="336278"/>
                </a:lnTo>
                <a:lnTo>
                  <a:pt x="168069" y="334614"/>
                </a:lnTo>
                <a:lnTo>
                  <a:pt x="209943" y="327700"/>
                </a:lnTo>
                <a:lnTo>
                  <a:pt x="230996" y="32384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SMARTInkShape-Group641">
            <a:extLst>
              <a:ext uri="{FF2B5EF4-FFF2-40B4-BE49-F238E27FC236}">
                <a16:creationId xmlns:a16="http://schemas.microsoft.com/office/drawing/2014/main" id="{23CD70AF-6C6F-4501-8309-4AB8803427B1}"/>
              </a:ext>
            </a:extLst>
          </p:cNvPr>
          <p:cNvGrpSpPr/>
          <p:nvPr/>
        </p:nvGrpSpPr>
        <p:grpSpPr>
          <a:xfrm>
            <a:off x="8037513" y="635000"/>
            <a:ext cx="1416018" cy="476251"/>
            <a:chOff x="8037513" y="635000"/>
            <a:chExt cx="1416018" cy="476251"/>
          </a:xfrm>
        </p:grpSpPr>
        <p:sp>
          <p:nvSpPr>
            <p:cNvPr id="26" name="SMARTInkShape-2141">
              <a:extLst>
                <a:ext uri="{FF2B5EF4-FFF2-40B4-BE49-F238E27FC236}">
                  <a16:creationId xmlns:a16="http://schemas.microsoft.com/office/drawing/2014/main" id="{7954840C-1910-43A9-800E-AF252AA86B97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8037513" y="889000"/>
              <a:ext cx="6351" cy="6351"/>
            </a:xfrm>
            <a:custGeom>
              <a:avLst/>
              <a:gdLst/>
              <a:ahLst/>
              <a:cxnLst/>
              <a:rect l="0" t="0" r="0" b="0"/>
              <a:pathLst>
                <a:path w="6351" h="63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635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2142">
              <a:extLst>
                <a:ext uri="{FF2B5EF4-FFF2-40B4-BE49-F238E27FC236}">
                  <a16:creationId xmlns:a16="http://schemas.microsoft.com/office/drawing/2014/main" id="{C086094A-6566-4BF5-95E1-954F7F2A7AB2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8228013" y="864855"/>
              <a:ext cx="367926" cy="116687"/>
            </a:xfrm>
            <a:custGeom>
              <a:avLst/>
              <a:gdLst/>
              <a:ahLst/>
              <a:cxnLst/>
              <a:rect l="0" t="0" r="0" b="0"/>
              <a:pathLst>
                <a:path w="367926" h="116687">
                  <a:moveTo>
                    <a:pt x="12700" y="43195"/>
                  </a:moveTo>
                  <a:lnTo>
                    <a:pt x="12700" y="43195"/>
                  </a:lnTo>
                  <a:lnTo>
                    <a:pt x="12700" y="46566"/>
                  </a:lnTo>
                  <a:lnTo>
                    <a:pt x="10818" y="50103"/>
                  </a:lnTo>
                  <a:lnTo>
                    <a:pt x="9328" y="52033"/>
                  </a:lnTo>
                  <a:lnTo>
                    <a:pt x="7673" y="57942"/>
                  </a:lnTo>
                  <a:lnTo>
                    <a:pt x="5660" y="91240"/>
                  </a:lnTo>
                  <a:lnTo>
                    <a:pt x="1327" y="100219"/>
                  </a:lnTo>
                  <a:lnTo>
                    <a:pt x="0" y="116686"/>
                  </a:lnTo>
                  <a:lnTo>
                    <a:pt x="0" y="113664"/>
                  </a:lnTo>
                  <a:lnTo>
                    <a:pt x="3371" y="109857"/>
                  </a:lnTo>
                  <a:lnTo>
                    <a:pt x="6907" y="108101"/>
                  </a:lnTo>
                  <a:lnTo>
                    <a:pt x="8838" y="107632"/>
                  </a:lnTo>
                  <a:lnTo>
                    <a:pt x="52409" y="70629"/>
                  </a:lnTo>
                  <a:lnTo>
                    <a:pt x="90746" y="28665"/>
                  </a:lnTo>
                  <a:lnTo>
                    <a:pt x="95129" y="26154"/>
                  </a:lnTo>
                  <a:lnTo>
                    <a:pt x="97286" y="25484"/>
                  </a:lnTo>
                  <a:lnTo>
                    <a:pt x="98724" y="24332"/>
                  </a:lnTo>
                  <a:lnTo>
                    <a:pt x="101221" y="18795"/>
                  </a:lnTo>
                  <a:lnTo>
                    <a:pt x="103313" y="18240"/>
                  </a:lnTo>
                  <a:lnTo>
                    <a:pt x="107925" y="17797"/>
                  </a:lnTo>
                  <a:lnTo>
                    <a:pt x="107949" y="27255"/>
                  </a:lnTo>
                  <a:lnTo>
                    <a:pt x="106068" y="30936"/>
                  </a:lnTo>
                  <a:lnTo>
                    <a:pt x="103585" y="34924"/>
                  </a:lnTo>
                  <a:lnTo>
                    <a:pt x="101482" y="41137"/>
                  </a:lnTo>
                  <a:lnTo>
                    <a:pt x="90651" y="55898"/>
                  </a:lnTo>
                  <a:lnTo>
                    <a:pt x="88972" y="60130"/>
                  </a:lnTo>
                  <a:lnTo>
                    <a:pt x="82575" y="68562"/>
                  </a:lnTo>
                  <a:lnTo>
                    <a:pt x="85928" y="71956"/>
                  </a:lnTo>
                  <a:lnTo>
                    <a:pt x="87624" y="72247"/>
                  </a:lnTo>
                  <a:lnTo>
                    <a:pt x="89460" y="71735"/>
                  </a:lnTo>
                  <a:lnTo>
                    <a:pt x="91390" y="70688"/>
                  </a:lnTo>
                  <a:lnTo>
                    <a:pt x="135284" y="55754"/>
                  </a:lnTo>
                  <a:lnTo>
                    <a:pt x="181284" y="35603"/>
                  </a:lnTo>
                  <a:lnTo>
                    <a:pt x="225369" y="22105"/>
                  </a:lnTo>
                  <a:lnTo>
                    <a:pt x="272860" y="7216"/>
                  </a:lnTo>
                  <a:lnTo>
                    <a:pt x="304775" y="0"/>
                  </a:lnTo>
                  <a:lnTo>
                    <a:pt x="343651" y="4866"/>
                  </a:lnTo>
                  <a:lnTo>
                    <a:pt x="348643" y="6875"/>
                  </a:lnTo>
                  <a:lnTo>
                    <a:pt x="364031" y="20016"/>
                  </a:lnTo>
                  <a:lnTo>
                    <a:pt x="366403" y="24191"/>
                  </a:lnTo>
                  <a:lnTo>
                    <a:pt x="367925" y="32621"/>
                  </a:lnTo>
                  <a:lnTo>
                    <a:pt x="360180" y="67155"/>
                  </a:lnTo>
                  <a:lnTo>
                    <a:pt x="351838" y="83353"/>
                  </a:lnTo>
                  <a:lnTo>
                    <a:pt x="349250" y="10034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2143">
              <a:extLst>
                <a:ext uri="{FF2B5EF4-FFF2-40B4-BE49-F238E27FC236}">
                  <a16:creationId xmlns:a16="http://schemas.microsoft.com/office/drawing/2014/main" id="{8FB868B1-D933-48F4-BCE8-D2A8E9831612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8786813" y="927100"/>
              <a:ext cx="1" cy="19051"/>
            </a:xfrm>
            <a:custGeom>
              <a:avLst/>
              <a:gdLst/>
              <a:ahLst/>
              <a:cxnLst/>
              <a:rect l="0" t="0" r="0" b="0"/>
              <a:pathLst>
                <a:path w="1" h="19051">
                  <a:moveTo>
                    <a:pt x="0" y="0"/>
                  </a:moveTo>
                  <a:lnTo>
                    <a:pt x="0" y="0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2144">
              <a:extLst>
                <a:ext uri="{FF2B5EF4-FFF2-40B4-BE49-F238E27FC236}">
                  <a16:creationId xmlns:a16="http://schemas.microsoft.com/office/drawing/2014/main" id="{7867BDD9-4CC3-4BCB-984F-8FB3478BD61E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8977416" y="857250"/>
              <a:ext cx="171348" cy="228601"/>
            </a:xfrm>
            <a:custGeom>
              <a:avLst/>
              <a:gdLst/>
              <a:ahLst/>
              <a:cxnLst/>
              <a:rect l="0" t="0" r="0" b="0"/>
              <a:pathLst>
                <a:path w="171348" h="228601">
                  <a:moveTo>
                    <a:pt x="88797" y="0"/>
                  </a:moveTo>
                  <a:lnTo>
                    <a:pt x="88797" y="0"/>
                  </a:lnTo>
                  <a:lnTo>
                    <a:pt x="98935" y="4364"/>
                  </a:lnTo>
                  <a:lnTo>
                    <a:pt x="109753" y="6467"/>
                  </a:lnTo>
                  <a:lnTo>
                    <a:pt x="115279" y="9460"/>
                  </a:lnTo>
                  <a:lnTo>
                    <a:pt x="132294" y="30092"/>
                  </a:lnTo>
                  <a:lnTo>
                    <a:pt x="136351" y="38304"/>
                  </a:lnTo>
                  <a:lnTo>
                    <a:pt x="144874" y="67745"/>
                  </a:lnTo>
                  <a:lnTo>
                    <a:pt x="141707" y="78087"/>
                  </a:lnTo>
                  <a:lnTo>
                    <a:pt x="135753" y="93928"/>
                  </a:lnTo>
                  <a:lnTo>
                    <a:pt x="130371" y="115293"/>
                  </a:lnTo>
                  <a:lnTo>
                    <a:pt x="121184" y="133644"/>
                  </a:lnTo>
                  <a:lnTo>
                    <a:pt x="74128" y="179143"/>
                  </a:lnTo>
                  <a:lnTo>
                    <a:pt x="27415" y="205283"/>
                  </a:lnTo>
                  <a:lnTo>
                    <a:pt x="14223" y="209175"/>
                  </a:lnTo>
                  <a:lnTo>
                    <a:pt x="9708" y="209439"/>
                  </a:lnTo>
                  <a:lnTo>
                    <a:pt x="5903" y="207619"/>
                  </a:lnTo>
                  <a:lnTo>
                    <a:pt x="3901" y="206146"/>
                  </a:lnTo>
                  <a:lnTo>
                    <a:pt x="1676" y="202628"/>
                  </a:lnTo>
                  <a:lnTo>
                    <a:pt x="248" y="194620"/>
                  </a:lnTo>
                  <a:lnTo>
                    <a:pt x="0" y="188350"/>
                  </a:lnTo>
                  <a:lnTo>
                    <a:pt x="3299" y="178652"/>
                  </a:lnTo>
                  <a:lnTo>
                    <a:pt x="24322" y="144029"/>
                  </a:lnTo>
                  <a:lnTo>
                    <a:pt x="39288" y="131525"/>
                  </a:lnTo>
                  <a:lnTo>
                    <a:pt x="45860" y="129011"/>
                  </a:lnTo>
                  <a:lnTo>
                    <a:pt x="52781" y="127188"/>
                  </a:lnTo>
                  <a:lnTo>
                    <a:pt x="58208" y="124026"/>
                  </a:lnTo>
                  <a:lnTo>
                    <a:pt x="60643" y="123606"/>
                  </a:lnTo>
                  <a:lnTo>
                    <a:pt x="62972" y="124032"/>
                  </a:lnTo>
                  <a:lnTo>
                    <a:pt x="69620" y="126121"/>
                  </a:lnTo>
                  <a:lnTo>
                    <a:pt x="74817" y="126826"/>
                  </a:lnTo>
                  <a:lnTo>
                    <a:pt x="99896" y="139858"/>
                  </a:lnTo>
                  <a:lnTo>
                    <a:pt x="105018" y="144709"/>
                  </a:lnTo>
                  <a:lnTo>
                    <a:pt x="141358" y="191839"/>
                  </a:lnTo>
                  <a:lnTo>
                    <a:pt x="158243" y="210992"/>
                  </a:lnTo>
                  <a:lnTo>
                    <a:pt x="171347" y="228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2145">
              <a:extLst>
                <a:ext uri="{FF2B5EF4-FFF2-40B4-BE49-F238E27FC236}">
                  <a16:creationId xmlns:a16="http://schemas.microsoft.com/office/drawing/2014/main" id="{81FA3710-DDB3-4B7A-866C-D439229E3F99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9250365" y="635000"/>
              <a:ext cx="203166" cy="184151"/>
            </a:xfrm>
            <a:custGeom>
              <a:avLst/>
              <a:gdLst/>
              <a:ahLst/>
              <a:cxnLst/>
              <a:rect l="0" t="0" r="0" b="0"/>
              <a:pathLst>
                <a:path w="203166" h="184151">
                  <a:moveTo>
                    <a:pt x="25398" y="0"/>
                  </a:moveTo>
                  <a:lnTo>
                    <a:pt x="25398" y="0"/>
                  </a:lnTo>
                  <a:lnTo>
                    <a:pt x="28769" y="3371"/>
                  </a:lnTo>
                  <a:lnTo>
                    <a:pt x="30424" y="6907"/>
                  </a:lnTo>
                  <a:lnTo>
                    <a:pt x="31725" y="36986"/>
                  </a:lnTo>
                  <a:lnTo>
                    <a:pt x="26673" y="53115"/>
                  </a:lnTo>
                  <a:lnTo>
                    <a:pt x="20763" y="69889"/>
                  </a:lnTo>
                  <a:lnTo>
                    <a:pt x="17674" y="82562"/>
                  </a:lnTo>
                  <a:lnTo>
                    <a:pt x="14173" y="95253"/>
                  </a:lnTo>
                  <a:lnTo>
                    <a:pt x="12647" y="103013"/>
                  </a:lnTo>
                  <a:lnTo>
                    <a:pt x="0" y="133345"/>
                  </a:lnTo>
                  <a:lnTo>
                    <a:pt x="5773" y="128279"/>
                  </a:lnTo>
                  <a:lnTo>
                    <a:pt x="52094" y="90897"/>
                  </a:lnTo>
                  <a:lnTo>
                    <a:pt x="95690" y="57145"/>
                  </a:lnTo>
                  <a:lnTo>
                    <a:pt x="142689" y="25957"/>
                  </a:lnTo>
                  <a:lnTo>
                    <a:pt x="145925" y="23655"/>
                  </a:lnTo>
                  <a:lnTo>
                    <a:pt x="179333" y="13703"/>
                  </a:lnTo>
                  <a:lnTo>
                    <a:pt x="181643" y="14074"/>
                  </a:lnTo>
                  <a:lnTo>
                    <a:pt x="192563" y="18255"/>
                  </a:lnTo>
                  <a:lnTo>
                    <a:pt x="196825" y="22460"/>
                  </a:lnTo>
                  <a:lnTo>
                    <a:pt x="200365" y="28327"/>
                  </a:lnTo>
                  <a:lnTo>
                    <a:pt x="202358" y="35596"/>
                  </a:lnTo>
                  <a:lnTo>
                    <a:pt x="203165" y="70578"/>
                  </a:lnTo>
                  <a:lnTo>
                    <a:pt x="192213" y="116602"/>
                  </a:lnTo>
                  <a:lnTo>
                    <a:pt x="189124" y="136619"/>
                  </a:lnTo>
                  <a:lnTo>
                    <a:pt x="177798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2146">
              <a:extLst>
                <a:ext uri="{FF2B5EF4-FFF2-40B4-BE49-F238E27FC236}">
                  <a16:creationId xmlns:a16="http://schemas.microsoft.com/office/drawing/2014/main" id="{273A8F5C-B799-4625-AB83-35F2D5888DF5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8183563" y="895376"/>
              <a:ext cx="390992" cy="215875"/>
            </a:xfrm>
            <a:custGeom>
              <a:avLst/>
              <a:gdLst/>
              <a:ahLst/>
              <a:cxnLst/>
              <a:rect l="0" t="0" r="0" b="0"/>
              <a:pathLst>
                <a:path w="390992" h="215875">
                  <a:moveTo>
                    <a:pt x="44450" y="19024"/>
                  </a:moveTo>
                  <a:lnTo>
                    <a:pt x="44450" y="19024"/>
                  </a:lnTo>
                  <a:lnTo>
                    <a:pt x="44450" y="30580"/>
                  </a:lnTo>
                  <a:lnTo>
                    <a:pt x="40085" y="36568"/>
                  </a:lnTo>
                  <a:lnTo>
                    <a:pt x="38982" y="40462"/>
                  </a:lnTo>
                  <a:lnTo>
                    <a:pt x="37399" y="79769"/>
                  </a:lnTo>
                  <a:lnTo>
                    <a:pt x="16040" y="116311"/>
                  </a:lnTo>
                  <a:lnTo>
                    <a:pt x="10318" y="122717"/>
                  </a:lnTo>
                  <a:lnTo>
                    <a:pt x="9701" y="124842"/>
                  </a:lnTo>
                  <a:lnTo>
                    <a:pt x="9995" y="126964"/>
                  </a:lnTo>
                  <a:lnTo>
                    <a:pt x="10897" y="129084"/>
                  </a:lnTo>
                  <a:lnTo>
                    <a:pt x="10792" y="131203"/>
                  </a:lnTo>
                  <a:lnTo>
                    <a:pt x="7074" y="141790"/>
                  </a:lnTo>
                  <a:lnTo>
                    <a:pt x="6564" y="148141"/>
                  </a:lnTo>
                  <a:lnTo>
                    <a:pt x="5787" y="149552"/>
                  </a:lnTo>
                  <a:lnTo>
                    <a:pt x="4564" y="150493"/>
                  </a:lnTo>
                  <a:lnTo>
                    <a:pt x="0" y="152374"/>
                  </a:lnTo>
                  <a:lnTo>
                    <a:pt x="5467" y="152374"/>
                  </a:lnTo>
                  <a:lnTo>
                    <a:pt x="5761" y="151668"/>
                  </a:lnTo>
                  <a:lnTo>
                    <a:pt x="6088" y="149003"/>
                  </a:lnTo>
                  <a:lnTo>
                    <a:pt x="8115" y="145467"/>
                  </a:lnTo>
                  <a:lnTo>
                    <a:pt x="15164" y="137447"/>
                  </a:lnTo>
                  <a:lnTo>
                    <a:pt x="19205" y="135157"/>
                  </a:lnTo>
                  <a:lnTo>
                    <a:pt x="30918" y="130315"/>
                  </a:lnTo>
                  <a:lnTo>
                    <a:pt x="33311" y="128496"/>
                  </a:lnTo>
                  <a:lnTo>
                    <a:pt x="38092" y="122564"/>
                  </a:lnTo>
                  <a:lnTo>
                    <a:pt x="52219" y="112134"/>
                  </a:lnTo>
                  <a:lnTo>
                    <a:pt x="65289" y="96545"/>
                  </a:lnTo>
                  <a:lnTo>
                    <a:pt x="112869" y="59242"/>
                  </a:lnTo>
                  <a:lnTo>
                    <a:pt x="122891" y="53597"/>
                  </a:lnTo>
                  <a:lnTo>
                    <a:pt x="130643" y="50905"/>
                  </a:lnTo>
                  <a:lnTo>
                    <a:pt x="137408" y="46658"/>
                  </a:lnTo>
                  <a:lnTo>
                    <a:pt x="143881" y="44380"/>
                  </a:lnTo>
                  <a:lnTo>
                    <a:pt x="151138" y="39044"/>
                  </a:lnTo>
                  <a:lnTo>
                    <a:pt x="155397" y="38361"/>
                  </a:lnTo>
                  <a:lnTo>
                    <a:pt x="161127" y="38159"/>
                  </a:lnTo>
                  <a:lnTo>
                    <a:pt x="162451" y="37425"/>
                  </a:lnTo>
                  <a:lnTo>
                    <a:pt x="163334" y="36230"/>
                  </a:lnTo>
                  <a:lnTo>
                    <a:pt x="163922" y="34728"/>
                  </a:lnTo>
                  <a:lnTo>
                    <a:pt x="165020" y="33727"/>
                  </a:lnTo>
                  <a:lnTo>
                    <a:pt x="168122" y="32614"/>
                  </a:lnTo>
                  <a:lnTo>
                    <a:pt x="177451" y="31747"/>
                  </a:lnTo>
                  <a:lnTo>
                    <a:pt x="183236" y="37193"/>
                  </a:lnTo>
                  <a:lnTo>
                    <a:pt x="187250" y="37813"/>
                  </a:lnTo>
                  <a:lnTo>
                    <a:pt x="188333" y="38606"/>
                  </a:lnTo>
                  <a:lnTo>
                    <a:pt x="189055" y="39840"/>
                  </a:lnTo>
                  <a:lnTo>
                    <a:pt x="190214" y="43518"/>
                  </a:lnTo>
                  <a:lnTo>
                    <a:pt x="194807" y="49315"/>
                  </a:lnTo>
                  <a:lnTo>
                    <a:pt x="196581" y="55956"/>
                  </a:lnTo>
                  <a:lnTo>
                    <a:pt x="196850" y="100452"/>
                  </a:lnTo>
                  <a:lnTo>
                    <a:pt x="194968" y="106485"/>
                  </a:lnTo>
                  <a:lnTo>
                    <a:pt x="192485" y="112223"/>
                  </a:lnTo>
                  <a:lnTo>
                    <a:pt x="190382" y="122682"/>
                  </a:lnTo>
                  <a:lnTo>
                    <a:pt x="185590" y="132894"/>
                  </a:lnTo>
                  <a:lnTo>
                    <a:pt x="185110" y="135154"/>
                  </a:lnTo>
                  <a:lnTo>
                    <a:pt x="178767" y="148116"/>
                  </a:lnTo>
                  <a:lnTo>
                    <a:pt x="178086" y="154483"/>
                  </a:lnTo>
                  <a:lnTo>
                    <a:pt x="177285" y="155897"/>
                  </a:lnTo>
                  <a:lnTo>
                    <a:pt x="176045" y="156839"/>
                  </a:lnTo>
                  <a:lnTo>
                    <a:pt x="171718" y="158614"/>
                  </a:lnTo>
                  <a:lnTo>
                    <a:pt x="171450" y="165067"/>
                  </a:lnTo>
                  <a:lnTo>
                    <a:pt x="171450" y="156235"/>
                  </a:lnTo>
                  <a:lnTo>
                    <a:pt x="172155" y="154948"/>
                  </a:lnTo>
                  <a:lnTo>
                    <a:pt x="173331" y="154090"/>
                  </a:lnTo>
                  <a:lnTo>
                    <a:pt x="174821" y="153518"/>
                  </a:lnTo>
                  <a:lnTo>
                    <a:pt x="175814" y="152431"/>
                  </a:lnTo>
                  <a:lnTo>
                    <a:pt x="180909" y="140265"/>
                  </a:lnTo>
                  <a:lnTo>
                    <a:pt x="186473" y="134528"/>
                  </a:lnTo>
                  <a:lnTo>
                    <a:pt x="230448" y="93371"/>
                  </a:lnTo>
                  <a:lnTo>
                    <a:pt x="243146" y="77533"/>
                  </a:lnTo>
                  <a:lnTo>
                    <a:pt x="290632" y="40192"/>
                  </a:lnTo>
                  <a:lnTo>
                    <a:pt x="336423" y="8205"/>
                  </a:lnTo>
                  <a:lnTo>
                    <a:pt x="340727" y="6455"/>
                  </a:lnTo>
                  <a:lnTo>
                    <a:pt x="347116" y="2208"/>
                  </a:lnTo>
                  <a:lnTo>
                    <a:pt x="354343" y="268"/>
                  </a:lnTo>
                  <a:lnTo>
                    <a:pt x="360957" y="0"/>
                  </a:lnTo>
                  <a:lnTo>
                    <a:pt x="368012" y="6063"/>
                  </a:lnTo>
                  <a:lnTo>
                    <a:pt x="371585" y="6247"/>
                  </a:lnTo>
                  <a:lnTo>
                    <a:pt x="375170" y="8171"/>
                  </a:lnTo>
                  <a:lnTo>
                    <a:pt x="384030" y="15781"/>
                  </a:lnTo>
                  <a:lnTo>
                    <a:pt x="385874" y="19464"/>
                  </a:lnTo>
                  <a:lnTo>
                    <a:pt x="387220" y="31763"/>
                  </a:lnTo>
                  <a:lnTo>
                    <a:pt x="387263" y="33867"/>
                  </a:lnTo>
                  <a:lnTo>
                    <a:pt x="390991" y="46676"/>
                  </a:lnTo>
                  <a:lnTo>
                    <a:pt x="385950" y="91648"/>
                  </a:lnTo>
                  <a:lnTo>
                    <a:pt x="368527" y="113755"/>
                  </a:lnTo>
                  <a:lnTo>
                    <a:pt x="362017" y="122352"/>
                  </a:lnTo>
                  <a:lnTo>
                    <a:pt x="344782" y="151861"/>
                  </a:lnTo>
                  <a:lnTo>
                    <a:pt x="336821" y="185977"/>
                  </a:lnTo>
                  <a:lnTo>
                    <a:pt x="336630" y="195883"/>
                  </a:lnTo>
                  <a:lnTo>
                    <a:pt x="338466" y="201815"/>
                  </a:lnTo>
                  <a:lnTo>
                    <a:pt x="339945" y="204385"/>
                  </a:lnTo>
                  <a:lnTo>
                    <a:pt x="340224" y="206803"/>
                  </a:lnTo>
                  <a:lnTo>
                    <a:pt x="336550" y="21587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SMARTInkShape-2147">
            <a:extLst>
              <a:ext uri="{FF2B5EF4-FFF2-40B4-BE49-F238E27FC236}">
                <a16:creationId xmlns:a16="http://schemas.microsoft.com/office/drawing/2014/main" id="{E88B3AE0-9831-496D-8149-179BCF2304B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485270" y="1333524"/>
            <a:ext cx="399799" cy="107927"/>
          </a:xfrm>
          <a:custGeom>
            <a:avLst/>
            <a:gdLst/>
            <a:ahLst/>
            <a:cxnLst/>
            <a:rect l="0" t="0" r="0" b="0"/>
            <a:pathLst>
              <a:path w="399799" h="107927">
                <a:moveTo>
                  <a:pt x="164893" y="38076"/>
                </a:moveTo>
                <a:lnTo>
                  <a:pt x="164893" y="38076"/>
                </a:lnTo>
                <a:lnTo>
                  <a:pt x="173731" y="38076"/>
                </a:lnTo>
                <a:lnTo>
                  <a:pt x="177758" y="39958"/>
                </a:lnTo>
                <a:lnTo>
                  <a:pt x="182721" y="43543"/>
                </a:lnTo>
                <a:lnTo>
                  <a:pt x="189999" y="44403"/>
                </a:lnTo>
                <a:lnTo>
                  <a:pt x="190267" y="38957"/>
                </a:lnTo>
                <a:lnTo>
                  <a:pt x="181452" y="29315"/>
                </a:lnTo>
                <a:lnTo>
                  <a:pt x="177427" y="27127"/>
                </a:lnTo>
                <a:lnTo>
                  <a:pt x="141719" y="20011"/>
                </a:lnTo>
                <a:lnTo>
                  <a:pt x="98217" y="15742"/>
                </a:lnTo>
                <a:lnTo>
                  <a:pt x="51754" y="7478"/>
                </a:lnTo>
                <a:lnTo>
                  <a:pt x="26833" y="5848"/>
                </a:lnTo>
                <a:lnTo>
                  <a:pt x="0" y="0"/>
                </a:lnTo>
                <a:lnTo>
                  <a:pt x="3225" y="3354"/>
                </a:lnTo>
                <a:lnTo>
                  <a:pt x="8609" y="5005"/>
                </a:lnTo>
                <a:lnTo>
                  <a:pt x="56006" y="6275"/>
                </a:lnTo>
                <a:lnTo>
                  <a:pt x="100686" y="6319"/>
                </a:lnTo>
                <a:lnTo>
                  <a:pt x="141888" y="6325"/>
                </a:lnTo>
                <a:lnTo>
                  <a:pt x="185879" y="6326"/>
                </a:lnTo>
                <a:lnTo>
                  <a:pt x="231754" y="6326"/>
                </a:lnTo>
                <a:lnTo>
                  <a:pt x="274787" y="10690"/>
                </a:lnTo>
                <a:lnTo>
                  <a:pt x="315377" y="12284"/>
                </a:lnTo>
                <a:lnTo>
                  <a:pt x="357963" y="12624"/>
                </a:lnTo>
                <a:lnTo>
                  <a:pt x="394125" y="12674"/>
                </a:lnTo>
                <a:lnTo>
                  <a:pt x="396030" y="13380"/>
                </a:lnTo>
                <a:lnTo>
                  <a:pt x="397301" y="14557"/>
                </a:lnTo>
                <a:lnTo>
                  <a:pt x="399798" y="18948"/>
                </a:lnTo>
                <a:lnTo>
                  <a:pt x="357778" y="19024"/>
                </a:lnTo>
                <a:lnTo>
                  <a:pt x="319619" y="19026"/>
                </a:lnTo>
                <a:lnTo>
                  <a:pt x="273929" y="19026"/>
                </a:lnTo>
                <a:lnTo>
                  <a:pt x="230724" y="19026"/>
                </a:lnTo>
                <a:lnTo>
                  <a:pt x="188924" y="14662"/>
                </a:lnTo>
                <a:lnTo>
                  <a:pt x="144103" y="12938"/>
                </a:lnTo>
                <a:lnTo>
                  <a:pt x="101797" y="12699"/>
                </a:lnTo>
                <a:lnTo>
                  <a:pt x="57073" y="12676"/>
                </a:lnTo>
                <a:lnTo>
                  <a:pt x="60352" y="16047"/>
                </a:lnTo>
                <a:lnTo>
                  <a:pt x="100683" y="23216"/>
                </a:lnTo>
                <a:lnTo>
                  <a:pt x="137183" y="24949"/>
                </a:lnTo>
                <a:lnTo>
                  <a:pt x="184741" y="28663"/>
                </a:lnTo>
                <a:lnTo>
                  <a:pt x="222279" y="34189"/>
                </a:lnTo>
                <a:lnTo>
                  <a:pt x="267820" y="42378"/>
                </a:lnTo>
                <a:lnTo>
                  <a:pt x="308905" y="50790"/>
                </a:lnTo>
                <a:lnTo>
                  <a:pt x="352302" y="61361"/>
                </a:lnTo>
                <a:lnTo>
                  <a:pt x="376419" y="69826"/>
                </a:lnTo>
                <a:lnTo>
                  <a:pt x="383082" y="74765"/>
                </a:lnTo>
                <a:lnTo>
                  <a:pt x="390094" y="84773"/>
                </a:lnTo>
                <a:lnTo>
                  <a:pt x="391983" y="90110"/>
                </a:lnTo>
                <a:lnTo>
                  <a:pt x="390940" y="96715"/>
                </a:lnTo>
                <a:lnTo>
                  <a:pt x="387143" y="10792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SMARTInkShape-Group643">
            <a:extLst>
              <a:ext uri="{FF2B5EF4-FFF2-40B4-BE49-F238E27FC236}">
                <a16:creationId xmlns:a16="http://schemas.microsoft.com/office/drawing/2014/main" id="{42FA20BC-97E9-46D1-80BA-ACFC944D5487}"/>
              </a:ext>
            </a:extLst>
          </p:cNvPr>
          <p:cNvGrpSpPr/>
          <p:nvPr/>
        </p:nvGrpSpPr>
        <p:grpSpPr>
          <a:xfrm>
            <a:off x="2570281" y="1695450"/>
            <a:ext cx="631522" cy="510743"/>
            <a:chOff x="2570281" y="1695450"/>
            <a:chExt cx="631522" cy="510743"/>
          </a:xfrm>
        </p:grpSpPr>
        <p:sp>
          <p:nvSpPr>
            <p:cNvPr id="34" name="SMARTInkShape-2148">
              <a:extLst>
                <a:ext uri="{FF2B5EF4-FFF2-40B4-BE49-F238E27FC236}">
                  <a16:creationId xmlns:a16="http://schemas.microsoft.com/office/drawing/2014/main" id="{F121C792-F0E5-46F9-8F09-6E9171C371F8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2570281" y="1924639"/>
              <a:ext cx="311033" cy="281554"/>
            </a:xfrm>
            <a:custGeom>
              <a:avLst/>
              <a:gdLst/>
              <a:ahLst/>
              <a:cxnLst/>
              <a:rect l="0" t="0" r="0" b="0"/>
              <a:pathLst>
                <a:path w="311033" h="281554">
                  <a:moveTo>
                    <a:pt x="63382" y="5761"/>
                  </a:moveTo>
                  <a:lnTo>
                    <a:pt x="63382" y="5761"/>
                  </a:lnTo>
                  <a:lnTo>
                    <a:pt x="66752" y="5761"/>
                  </a:lnTo>
                  <a:lnTo>
                    <a:pt x="86855" y="0"/>
                  </a:lnTo>
                  <a:lnTo>
                    <a:pt x="127072" y="132"/>
                  </a:lnTo>
                  <a:lnTo>
                    <a:pt x="168257" y="14338"/>
                  </a:lnTo>
                  <a:lnTo>
                    <a:pt x="191160" y="32405"/>
                  </a:lnTo>
                  <a:lnTo>
                    <a:pt x="198452" y="42740"/>
                  </a:lnTo>
                  <a:lnTo>
                    <a:pt x="205081" y="58110"/>
                  </a:lnTo>
                  <a:lnTo>
                    <a:pt x="205616" y="68068"/>
                  </a:lnTo>
                  <a:lnTo>
                    <a:pt x="197405" y="110254"/>
                  </a:lnTo>
                  <a:lnTo>
                    <a:pt x="181447" y="138219"/>
                  </a:lnTo>
                  <a:lnTo>
                    <a:pt x="145705" y="179014"/>
                  </a:lnTo>
                  <a:lnTo>
                    <a:pt x="102785" y="221262"/>
                  </a:lnTo>
                  <a:lnTo>
                    <a:pt x="57108" y="257249"/>
                  </a:lnTo>
                  <a:lnTo>
                    <a:pt x="20278" y="280807"/>
                  </a:lnTo>
                  <a:lnTo>
                    <a:pt x="17007" y="281553"/>
                  </a:lnTo>
                  <a:lnTo>
                    <a:pt x="14120" y="281345"/>
                  </a:lnTo>
                  <a:lnTo>
                    <a:pt x="2906" y="278439"/>
                  </a:lnTo>
                  <a:lnTo>
                    <a:pt x="1898" y="277152"/>
                  </a:lnTo>
                  <a:lnTo>
                    <a:pt x="1226" y="275588"/>
                  </a:lnTo>
                  <a:lnTo>
                    <a:pt x="0" y="255059"/>
                  </a:lnTo>
                  <a:lnTo>
                    <a:pt x="6658" y="239318"/>
                  </a:lnTo>
                  <a:lnTo>
                    <a:pt x="38261" y="196179"/>
                  </a:lnTo>
                  <a:lnTo>
                    <a:pt x="64394" y="167871"/>
                  </a:lnTo>
                  <a:lnTo>
                    <a:pt x="89687" y="155010"/>
                  </a:lnTo>
                  <a:lnTo>
                    <a:pt x="132661" y="142028"/>
                  </a:lnTo>
                  <a:lnTo>
                    <a:pt x="152112" y="140681"/>
                  </a:lnTo>
                  <a:lnTo>
                    <a:pt x="175767" y="146189"/>
                  </a:lnTo>
                  <a:lnTo>
                    <a:pt x="185297" y="150724"/>
                  </a:lnTo>
                  <a:lnTo>
                    <a:pt x="219981" y="181567"/>
                  </a:lnTo>
                  <a:lnTo>
                    <a:pt x="229334" y="194181"/>
                  </a:lnTo>
                  <a:lnTo>
                    <a:pt x="252986" y="238334"/>
                  </a:lnTo>
                  <a:lnTo>
                    <a:pt x="273092" y="257845"/>
                  </a:lnTo>
                  <a:lnTo>
                    <a:pt x="289897" y="267849"/>
                  </a:lnTo>
                  <a:lnTo>
                    <a:pt x="311032" y="27246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2149">
              <a:extLst>
                <a:ext uri="{FF2B5EF4-FFF2-40B4-BE49-F238E27FC236}">
                  <a16:creationId xmlns:a16="http://schemas.microsoft.com/office/drawing/2014/main" id="{F5DAC2D4-2291-43C4-8B9D-531FFD402C21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3008320" y="1695450"/>
              <a:ext cx="193483" cy="184151"/>
            </a:xfrm>
            <a:custGeom>
              <a:avLst/>
              <a:gdLst/>
              <a:ahLst/>
              <a:cxnLst/>
              <a:rect l="0" t="0" r="0" b="0"/>
              <a:pathLst>
                <a:path w="193483" h="184151">
                  <a:moveTo>
                    <a:pt x="25393" y="0"/>
                  </a:moveTo>
                  <a:lnTo>
                    <a:pt x="25393" y="0"/>
                  </a:lnTo>
                  <a:lnTo>
                    <a:pt x="24687" y="29772"/>
                  </a:lnTo>
                  <a:lnTo>
                    <a:pt x="19925" y="48980"/>
                  </a:lnTo>
                  <a:lnTo>
                    <a:pt x="18511" y="61311"/>
                  </a:lnTo>
                  <a:lnTo>
                    <a:pt x="1468" y="106471"/>
                  </a:lnTo>
                  <a:lnTo>
                    <a:pt x="0" y="126805"/>
                  </a:lnTo>
                  <a:lnTo>
                    <a:pt x="5461" y="126983"/>
                  </a:lnTo>
                  <a:lnTo>
                    <a:pt x="16307" y="121221"/>
                  </a:lnTo>
                  <a:lnTo>
                    <a:pt x="27247" y="111098"/>
                  </a:lnTo>
                  <a:lnTo>
                    <a:pt x="41386" y="95036"/>
                  </a:lnTo>
                  <a:lnTo>
                    <a:pt x="56237" y="80605"/>
                  </a:lnTo>
                  <a:lnTo>
                    <a:pt x="73897" y="60137"/>
                  </a:lnTo>
                  <a:lnTo>
                    <a:pt x="119851" y="27315"/>
                  </a:lnTo>
                  <a:lnTo>
                    <a:pt x="154478" y="9247"/>
                  </a:lnTo>
                  <a:lnTo>
                    <a:pt x="172301" y="6732"/>
                  </a:lnTo>
                  <a:lnTo>
                    <a:pt x="177233" y="8401"/>
                  </a:lnTo>
                  <a:lnTo>
                    <a:pt x="179536" y="9834"/>
                  </a:lnTo>
                  <a:lnTo>
                    <a:pt x="186149" y="18593"/>
                  </a:lnTo>
                  <a:lnTo>
                    <a:pt x="193482" y="40383"/>
                  </a:lnTo>
                  <a:lnTo>
                    <a:pt x="193468" y="51814"/>
                  </a:lnTo>
                  <a:lnTo>
                    <a:pt x="188872" y="94015"/>
                  </a:lnTo>
                  <a:lnTo>
                    <a:pt x="179532" y="140149"/>
                  </a:lnTo>
                  <a:lnTo>
                    <a:pt x="171443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SMARTInkShape-Group644">
            <a:extLst>
              <a:ext uri="{FF2B5EF4-FFF2-40B4-BE49-F238E27FC236}">
                <a16:creationId xmlns:a16="http://schemas.microsoft.com/office/drawing/2014/main" id="{9F993DB3-262C-4D5A-ADE3-675E1026FB1A}"/>
              </a:ext>
            </a:extLst>
          </p:cNvPr>
          <p:cNvGrpSpPr/>
          <p:nvPr/>
        </p:nvGrpSpPr>
        <p:grpSpPr>
          <a:xfrm>
            <a:off x="3385451" y="1670050"/>
            <a:ext cx="606809" cy="571501"/>
            <a:chOff x="3385451" y="1670050"/>
            <a:chExt cx="606809" cy="571501"/>
          </a:xfrm>
        </p:grpSpPr>
        <p:sp>
          <p:nvSpPr>
            <p:cNvPr id="37" name="SMARTInkShape-2150">
              <a:extLst>
                <a:ext uri="{FF2B5EF4-FFF2-40B4-BE49-F238E27FC236}">
                  <a16:creationId xmlns:a16="http://schemas.microsoft.com/office/drawing/2014/main" id="{33DCCD8D-CBF7-4A52-B380-999E03F2AFE6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3385451" y="1670050"/>
              <a:ext cx="156263" cy="571501"/>
            </a:xfrm>
            <a:custGeom>
              <a:avLst/>
              <a:gdLst/>
              <a:ahLst/>
              <a:cxnLst/>
              <a:rect l="0" t="0" r="0" b="0"/>
              <a:pathLst>
                <a:path w="156263" h="571501">
                  <a:moveTo>
                    <a:pt x="156262" y="0"/>
                  </a:moveTo>
                  <a:lnTo>
                    <a:pt x="156262" y="0"/>
                  </a:lnTo>
                  <a:lnTo>
                    <a:pt x="138585" y="21048"/>
                  </a:lnTo>
                  <a:lnTo>
                    <a:pt x="119330" y="66164"/>
                  </a:lnTo>
                  <a:lnTo>
                    <a:pt x="98794" y="105366"/>
                  </a:lnTo>
                  <a:lnTo>
                    <a:pt x="84122" y="140816"/>
                  </a:lnTo>
                  <a:lnTo>
                    <a:pt x="67389" y="178836"/>
                  </a:lnTo>
                  <a:lnTo>
                    <a:pt x="53180" y="221068"/>
                  </a:lnTo>
                  <a:lnTo>
                    <a:pt x="40033" y="264860"/>
                  </a:lnTo>
                  <a:lnTo>
                    <a:pt x="27201" y="309115"/>
                  </a:lnTo>
                  <a:lnTo>
                    <a:pt x="15167" y="353508"/>
                  </a:lnTo>
                  <a:lnTo>
                    <a:pt x="6819" y="397235"/>
                  </a:lnTo>
                  <a:lnTo>
                    <a:pt x="583" y="436610"/>
                  </a:lnTo>
                  <a:lnTo>
                    <a:pt x="0" y="479996"/>
                  </a:lnTo>
                  <a:lnTo>
                    <a:pt x="3556" y="497671"/>
                  </a:lnTo>
                  <a:lnTo>
                    <a:pt x="21312" y="532876"/>
                  </a:lnTo>
                  <a:lnTo>
                    <a:pt x="37830" y="552921"/>
                  </a:lnTo>
                  <a:lnTo>
                    <a:pt x="51164" y="561919"/>
                  </a:lnTo>
                  <a:lnTo>
                    <a:pt x="68207" y="568347"/>
                  </a:lnTo>
                  <a:lnTo>
                    <a:pt x="111812" y="571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2151">
              <a:extLst>
                <a:ext uri="{FF2B5EF4-FFF2-40B4-BE49-F238E27FC236}">
                  <a16:creationId xmlns:a16="http://schemas.microsoft.com/office/drawing/2014/main" id="{A817351C-508A-4591-BA12-C3A3A05249AD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3744913" y="1841517"/>
              <a:ext cx="247347" cy="311134"/>
            </a:xfrm>
            <a:custGeom>
              <a:avLst/>
              <a:gdLst/>
              <a:ahLst/>
              <a:cxnLst/>
              <a:rect l="0" t="0" r="0" b="0"/>
              <a:pathLst>
                <a:path w="247347" h="311134">
                  <a:moveTo>
                    <a:pt x="0" y="25383"/>
                  </a:moveTo>
                  <a:lnTo>
                    <a:pt x="0" y="25383"/>
                  </a:lnTo>
                  <a:lnTo>
                    <a:pt x="0" y="13022"/>
                  </a:lnTo>
                  <a:lnTo>
                    <a:pt x="6741" y="9412"/>
                  </a:lnTo>
                  <a:lnTo>
                    <a:pt x="50268" y="625"/>
                  </a:lnTo>
                  <a:lnTo>
                    <a:pt x="94915" y="0"/>
                  </a:lnTo>
                  <a:lnTo>
                    <a:pt x="118187" y="690"/>
                  </a:lnTo>
                  <a:lnTo>
                    <a:pt x="139246" y="7822"/>
                  </a:lnTo>
                  <a:lnTo>
                    <a:pt x="148077" y="15094"/>
                  </a:lnTo>
                  <a:lnTo>
                    <a:pt x="150478" y="19164"/>
                  </a:lnTo>
                  <a:lnTo>
                    <a:pt x="151119" y="21237"/>
                  </a:lnTo>
                  <a:lnTo>
                    <a:pt x="149949" y="27303"/>
                  </a:lnTo>
                  <a:lnTo>
                    <a:pt x="145324" y="36770"/>
                  </a:lnTo>
                  <a:lnTo>
                    <a:pt x="107779" y="82572"/>
                  </a:lnTo>
                  <a:lnTo>
                    <a:pt x="60219" y="123965"/>
                  </a:lnTo>
                  <a:lnTo>
                    <a:pt x="50887" y="133245"/>
                  </a:lnTo>
                  <a:lnTo>
                    <a:pt x="50807" y="138793"/>
                  </a:lnTo>
                  <a:lnTo>
                    <a:pt x="51510" y="139089"/>
                  </a:lnTo>
                  <a:lnTo>
                    <a:pt x="59638" y="139605"/>
                  </a:lnTo>
                  <a:lnTo>
                    <a:pt x="60925" y="140336"/>
                  </a:lnTo>
                  <a:lnTo>
                    <a:pt x="61784" y="141530"/>
                  </a:lnTo>
                  <a:lnTo>
                    <a:pt x="62355" y="143031"/>
                  </a:lnTo>
                  <a:lnTo>
                    <a:pt x="63443" y="144032"/>
                  </a:lnTo>
                  <a:lnTo>
                    <a:pt x="66531" y="145144"/>
                  </a:lnTo>
                  <a:lnTo>
                    <a:pt x="110687" y="146017"/>
                  </a:lnTo>
                  <a:lnTo>
                    <a:pt x="145584" y="146737"/>
                  </a:lnTo>
                  <a:lnTo>
                    <a:pt x="190770" y="152121"/>
                  </a:lnTo>
                  <a:lnTo>
                    <a:pt x="199557" y="154148"/>
                  </a:lnTo>
                  <a:lnTo>
                    <a:pt x="206519" y="156695"/>
                  </a:lnTo>
                  <a:lnTo>
                    <a:pt x="226641" y="161836"/>
                  </a:lnTo>
                  <a:lnTo>
                    <a:pt x="235859" y="167492"/>
                  </a:lnTo>
                  <a:lnTo>
                    <a:pt x="238881" y="171563"/>
                  </a:lnTo>
                  <a:lnTo>
                    <a:pt x="240930" y="175724"/>
                  </a:lnTo>
                  <a:lnTo>
                    <a:pt x="245345" y="182034"/>
                  </a:lnTo>
                  <a:lnTo>
                    <a:pt x="246625" y="186257"/>
                  </a:lnTo>
                  <a:lnTo>
                    <a:pt x="247346" y="195973"/>
                  </a:lnTo>
                  <a:lnTo>
                    <a:pt x="245633" y="201860"/>
                  </a:lnTo>
                  <a:lnTo>
                    <a:pt x="238821" y="211022"/>
                  </a:lnTo>
                  <a:lnTo>
                    <a:pt x="200174" y="256117"/>
                  </a:lnTo>
                  <a:lnTo>
                    <a:pt x="169198" y="276432"/>
                  </a:lnTo>
                  <a:lnTo>
                    <a:pt x="147486" y="287450"/>
                  </a:lnTo>
                  <a:lnTo>
                    <a:pt x="136810" y="294257"/>
                  </a:lnTo>
                  <a:lnTo>
                    <a:pt x="95250" y="31113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SMARTInkShape-Group645">
            <a:extLst>
              <a:ext uri="{FF2B5EF4-FFF2-40B4-BE49-F238E27FC236}">
                <a16:creationId xmlns:a16="http://schemas.microsoft.com/office/drawing/2014/main" id="{3CCB7E2E-5594-4044-9A35-1D14D0F9F603}"/>
              </a:ext>
            </a:extLst>
          </p:cNvPr>
          <p:cNvGrpSpPr/>
          <p:nvPr/>
        </p:nvGrpSpPr>
        <p:grpSpPr>
          <a:xfrm>
            <a:off x="4303713" y="1847850"/>
            <a:ext cx="215901" cy="222251"/>
            <a:chOff x="4303713" y="1847850"/>
            <a:chExt cx="215901" cy="222251"/>
          </a:xfrm>
        </p:grpSpPr>
        <p:sp>
          <p:nvSpPr>
            <p:cNvPr id="40" name="SMARTInkShape-2152">
              <a:extLst>
                <a:ext uri="{FF2B5EF4-FFF2-40B4-BE49-F238E27FC236}">
                  <a16:creationId xmlns:a16="http://schemas.microsoft.com/office/drawing/2014/main" id="{05E59827-C9F2-4574-B572-16C6606C1CB7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4354599" y="1847850"/>
              <a:ext cx="38015" cy="222251"/>
            </a:xfrm>
            <a:custGeom>
              <a:avLst/>
              <a:gdLst/>
              <a:ahLst/>
              <a:cxnLst/>
              <a:rect l="0" t="0" r="0" b="0"/>
              <a:pathLst>
                <a:path w="38015" h="222251">
                  <a:moveTo>
                    <a:pt x="38014" y="0"/>
                  </a:moveTo>
                  <a:lnTo>
                    <a:pt x="38014" y="0"/>
                  </a:lnTo>
                  <a:lnTo>
                    <a:pt x="34355" y="0"/>
                  </a:lnTo>
                  <a:lnTo>
                    <a:pt x="37392" y="0"/>
                  </a:lnTo>
                  <a:lnTo>
                    <a:pt x="37829" y="3371"/>
                  </a:lnTo>
                  <a:lnTo>
                    <a:pt x="36050" y="6908"/>
                  </a:lnTo>
                  <a:lnTo>
                    <a:pt x="33613" y="10831"/>
                  </a:lnTo>
                  <a:lnTo>
                    <a:pt x="32241" y="17712"/>
                  </a:lnTo>
                  <a:lnTo>
                    <a:pt x="26648" y="64108"/>
                  </a:lnTo>
                  <a:lnTo>
                    <a:pt x="19924" y="107986"/>
                  </a:lnTo>
                  <a:lnTo>
                    <a:pt x="8894" y="152402"/>
                  </a:lnTo>
                  <a:lnTo>
                    <a:pt x="351" y="198009"/>
                  </a:lnTo>
                  <a:lnTo>
                    <a:pt x="0" y="210641"/>
                  </a:lnTo>
                  <a:lnTo>
                    <a:pt x="1833" y="215444"/>
                  </a:lnTo>
                  <a:lnTo>
                    <a:pt x="6264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2153">
              <a:extLst>
                <a:ext uri="{FF2B5EF4-FFF2-40B4-BE49-F238E27FC236}">
                  <a16:creationId xmlns:a16="http://schemas.microsoft.com/office/drawing/2014/main" id="{06A5B1D0-4DDD-45A5-9D92-EDF92FD18E9D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4303713" y="1936750"/>
              <a:ext cx="215901" cy="1"/>
            </a:xfrm>
            <a:custGeom>
              <a:avLst/>
              <a:gdLst/>
              <a:ahLst/>
              <a:cxnLst/>
              <a:rect l="0" t="0" r="0" b="0"/>
              <a:pathLst>
                <a:path w="215901" h="1">
                  <a:moveTo>
                    <a:pt x="0" y="0"/>
                  </a:moveTo>
                  <a:lnTo>
                    <a:pt x="0" y="0"/>
                  </a:lnTo>
                  <a:lnTo>
                    <a:pt x="46246" y="0"/>
                  </a:lnTo>
                  <a:lnTo>
                    <a:pt x="91776" y="0"/>
                  </a:lnTo>
                  <a:lnTo>
                    <a:pt x="131612" y="0"/>
                  </a:lnTo>
                  <a:lnTo>
                    <a:pt x="173616" y="0"/>
                  </a:lnTo>
                  <a:lnTo>
                    <a:pt x="2159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SMARTInkShape-Group646">
            <a:extLst>
              <a:ext uri="{FF2B5EF4-FFF2-40B4-BE49-F238E27FC236}">
                <a16:creationId xmlns:a16="http://schemas.microsoft.com/office/drawing/2014/main" id="{05E6708A-E6FA-40FC-B742-5F63B1422A0E}"/>
              </a:ext>
            </a:extLst>
          </p:cNvPr>
          <p:cNvGrpSpPr/>
          <p:nvPr/>
        </p:nvGrpSpPr>
        <p:grpSpPr>
          <a:xfrm>
            <a:off x="4818436" y="1790700"/>
            <a:ext cx="638088" cy="292101"/>
            <a:chOff x="4818436" y="1790700"/>
            <a:chExt cx="638088" cy="292101"/>
          </a:xfrm>
        </p:grpSpPr>
        <p:sp>
          <p:nvSpPr>
            <p:cNvPr id="43" name="SMARTInkShape-2154">
              <a:extLst>
                <a:ext uri="{FF2B5EF4-FFF2-40B4-BE49-F238E27FC236}">
                  <a16:creationId xmlns:a16="http://schemas.microsoft.com/office/drawing/2014/main" id="{086DA719-1568-4ECD-B001-0FB80C77DF7D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4818436" y="1790700"/>
              <a:ext cx="240928" cy="189583"/>
            </a:xfrm>
            <a:custGeom>
              <a:avLst/>
              <a:gdLst/>
              <a:ahLst/>
              <a:cxnLst/>
              <a:rect l="0" t="0" r="0" b="0"/>
              <a:pathLst>
                <a:path w="240928" h="189583">
                  <a:moveTo>
                    <a:pt x="63127" y="0"/>
                  </a:moveTo>
                  <a:lnTo>
                    <a:pt x="63127" y="0"/>
                  </a:lnTo>
                  <a:lnTo>
                    <a:pt x="66498" y="3371"/>
                  </a:lnTo>
                  <a:lnTo>
                    <a:pt x="68153" y="6908"/>
                  </a:lnTo>
                  <a:lnTo>
                    <a:pt x="69215" y="14927"/>
                  </a:lnTo>
                  <a:lnTo>
                    <a:pt x="67479" y="19099"/>
                  </a:lnTo>
                  <a:lnTo>
                    <a:pt x="66028" y="21199"/>
                  </a:lnTo>
                  <a:lnTo>
                    <a:pt x="63986" y="30897"/>
                  </a:lnTo>
                  <a:lnTo>
                    <a:pt x="59831" y="58515"/>
                  </a:lnTo>
                  <a:lnTo>
                    <a:pt x="36191" y="100164"/>
                  </a:lnTo>
                  <a:lnTo>
                    <a:pt x="26453" y="115756"/>
                  </a:lnTo>
                  <a:lnTo>
                    <a:pt x="3885" y="162899"/>
                  </a:lnTo>
                  <a:lnTo>
                    <a:pt x="468" y="174830"/>
                  </a:lnTo>
                  <a:lnTo>
                    <a:pt x="0" y="179538"/>
                  </a:lnTo>
                  <a:lnTo>
                    <a:pt x="581" y="181075"/>
                  </a:lnTo>
                  <a:lnTo>
                    <a:pt x="1674" y="182100"/>
                  </a:lnTo>
                  <a:lnTo>
                    <a:pt x="5127" y="183745"/>
                  </a:lnTo>
                  <a:lnTo>
                    <a:pt x="9096" y="187401"/>
                  </a:lnTo>
                  <a:lnTo>
                    <a:pt x="14653" y="189123"/>
                  </a:lnTo>
                  <a:lnTo>
                    <a:pt x="18111" y="189582"/>
                  </a:lnTo>
                  <a:lnTo>
                    <a:pt x="50487" y="182625"/>
                  </a:lnTo>
                  <a:lnTo>
                    <a:pt x="59626" y="179944"/>
                  </a:lnTo>
                  <a:lnTo>
                    <a:pt x="101394" y="171018"/>
                  </a:lnTo>
                  <a:lnTo>
                    <a:pt x="145686" y="156608"/>
                  </a:lnTo>
                  <a:lnTo>
                    <a:pt x="190127" y="147577"/>
                  </a:lnTo>
                  <a:lnTo>
                    <a:pt x="240927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2155">
              <a:extLst>
                <a:ext uri="{FF2B5EF4-FFF2-40B4-BE49-F238E27FC236}">
                  <a16:creationId xmlns:a16="http://schemas.microsoft.com/office/drawing/2014/main" id="{08D72249-696B-4C5C-8BEA-2033004C0ADD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4945324" y="1828800"/>
              <a:ext cx="25140" cy="254001"/>
            </a:xfrm>
            <a:custGeom>
              <a:avLst/>
              <a:gdLst/>
              <a:ahLst/>
              <a:cxnLst/>
              <a:rect l="0" t="0" r="0" b="0"/>
              <a:pathLst>
                <a:path w="25140" h="254001">
                  <a:moveTo>
                    <a:pt x="6089" y="0"/>
                  </a:moveTo>
                  <a:lnTo>
                    <a:pt x="6089" y="0"/>
                  </a:lnTo>
                  <a:lnTo>
                    <a:pt x="2717" y="6742"/>
                  </a:lnTo>
                  <a:lnTo>
                    <a:pt x="0" y="38692"/>
                  </a:lnTo>
                  <a:lnTo>
                    <a:pt x="1655" y="74954"/>
                  </a:lnTo>
                  <a:lnTo>
                    <a:pt x="7581" y="116072"/>
                  </a:lnTo>
                  <a:lnTo>
                    <a:pt x="13894" y="163374"/>
                  </a:lnTo>
                  <a:lnTo>
                    <a:pt x="18502" y="209449"/>
                  </a:lnTo>
                  <a:lnTo>
                    <a:pt x="20632" y="236261"/>
                  </a:lnTo>
                  <a:lnTo>
                    <a:pt x="25139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2156">
              <a:extLst>
                <a:ext uri="{FF2B5EF4-FFF2-40B4-BE49-F238E27FC236}">
                  <a16:creationId xmlns:a16="http://schemas.microsoft.com/office/drawing/2014/main" id="{8FED1B94-B179-46F5-AB04-8CF3B5D58382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5135570" y="1885950"/>
              <a:ext cx="320954" cy="139701"/>
            </a:xfrm>
            <a:custGeom>
              <a:avLst/>
              <a:gdLst/>
              <a:ahLst/>
              <a:cxnLst/>
              <a:rect l="0" t="0" r="0" b="0"/>
              <a:pathLst>
                <a:path w="320954" h="139701">
                  <a:moveTo>
                    <a:pt x="63493" y="0"/>
                  </a:moveTo>
                  <a:lnTo>
                    <a:pt x="63493" y="0"/>
                  </a:lnTo>
                  <a:lnTo>
                    <a:pt x="63493" y="18298"/>
                  </a:lnTo>
                  <a:lnTo>
                    <a:pt x="59730" y="26007"/>
                  </a:lnTo>
                  <a:lnTo>
                    <a:pt x="56750" y="30038"/>
                  </a:lnTo>
                  <a:lnTo>
                    <a:pt x="53440" y="40161"/>
                  </a:lnTo>
                  <a:lnTo>
                    <a:pt x="50558" y="51010"/>
                  </a:lnTo>
                  <a:lnTo>
                    <a:pt x="23599" y="97099"/>
                  </a:lnTo>
                  <a:lnTo>
                    <a:pt x="8624" y="119697"/>
                  </a:lnTo>
                  <a:lnTo>
                    <a:pt x="6651" y="124460"/>
                  </a:lnTo>
                  <a:lnTo>
                    <a:pt x="0" y="133340"/>
                  </a:lnTo>
                  <a:lnTo>
                    <a:pt x="22069" y="100734"/>
                  </a:lnTo>
                  <a:lnTo>
                    <a:pt x="52727" y="69923"/>
                  </a:lnTo>
                  <a:lnTo>
                    <a:pt x="97304" y="35986"/>
                  </a:lnTo>
                  <a:lnTo>
                    <a:pt x="136545" y="9420"/>
                  </a:lnTo>
                  <a:lnTo>
                    <a:pt x="143621" y="7260"/>
                  </a:lnTo>
                  <a:lnTo>
                    <a:pt x="158631" y="6353"/>
                  </a:lnTo>
                  <a:lnTo>
                    <a:pt x="158740" y="21277"/>
                  </a:lnTo>
                  <a:lnTo>
                    <a:pt x="156860" y="25449"/>
                  </a:lnTo>
                  <a:lnTo>
                    <a:pt x="136143" y="54446"/>
                  </a:lnTo>
                  <a:lnTo>
                    <a:pt x="132014" y="63384"/>
                  </a:lnTo>
                  <a:lnTo>
                    <a:pt x="123290" y="74068"/>
                  </a:lnTo>
                  <a:lnTo>
                    <a:pt x="120991" y="81294"/>
                  </a:lnTo>
                  <a:lnTo>
                    <a:pt x="122679" y="83873"/>
                  </a:lnTo>
                  <a:lnTo>
                    <a:pt x="126740" y="88606"/>
                  </a:lnTo>
                  <a:lnTo>
                    <a:pt x="130289" y="88813"/>
                  </a:lnTo>
                  <a:lnTo>
                    <a:pt x="133867" y="86980"/>
                  </a:lnTo>
                  <a:lnTo>
                    <a:pt x="135809" y="85503"/>
                  </a:lnTo>
                  <a:lnTo>
                    <a:pt x="141730" y="83863"/>
                  </a:lnTo>
                  <a:lnTo>
                    <a:pt x="152996" y="81057"/>
                  </a:lnTo>
                  <a:lnTo>
                    <a:pt x="192044" y="59091"/>
                  </a:lnTo>
                  <a:lnTo>
                    <a:pt x="237162" y="28293"/>
                  </a:lnTo>
                  <a:lnTo>
                    <a:pt x="272615" y="14627"/>
                  </a:lnTo>
                  <a:lnTo>
                    <a:pt x="285616" y="11390"/>
                  </a:lnTo>
                  <a:lnTo>
                    <a:pt x="299280" y="7345"/>
                  </a:lnTo>
                  <a:lnTo>
                    <a:pt x="306530" y="6645"/>
                  </a:lnTo>
                  <a:lnTo>
                    <a:pt x="308067" y="7252"/>
                  </a:lnTo>
                  <a:lnTo>
                    <a:pt x="309093" y="8363"/>
                  </a:lnTo>
                  <a:lnTo>
                    <a:pt x="309776" y="9808"/>
                  </a:lnTo>
                  <a:lnTo>
                    <a:pt x="310937" y="10772"/>
                  </a:lnTo>
                  <a:lnTo>
                    <a:pt x="314108" y="11843"/>
                  </a:lnTo>
                  <a:lnTo>
                    <a:pt x="315236" y="12834"/>
                  </a:lnTo>
                  <a:lnTo>
                    <a:pt x="320566" y="21463"/>
                  </a:lnTo>
                  <a:lnTo>
                    <a:pt x="320953" y="24187"/>
                  </a:lnTo>
                  <a:lnTo>
                    <a:pt x="312077" y="67768"/>
                  </a:lnTo>
                  <a:lnTo>
                    <a:pt x="296240" y="105834"/>
                  </a:lnTo>
                  <a:lnTo>
                    <a:pt x="288548" y="118403"/>
                  </a:lnTo>
                  <a:lnTo>
                    <a:pt x="285743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SMARTInkShape-2157">
            <a:extLst>
              <a:ext uri="{FF2B5EF4-FFF2-40B4-BE49-F238E27FC236}">
                <a16:creationId xmlns:a16="http://schemas.microsoft.com/office/drawing/2014/main" id="{4B3E0956-5E04-45FC-BA8F-7304D137DB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688013" y="1714500"/>
            <a:ext cx="167725" cy="419101"/>
          </a:xfrm>
          <a:custGeom>
            <a:avLst/>
            <a:gdLst/>
            <a:ahLst/>
            <a:cxnLst/>
            <a:rect l="0" t="0" r="0" b="0"/>
            <a:pathLst>
              <a:path w="167725" h="419101">
                <a:moveTo>
                  <a:pt x="57150" y="0"/>
                </a:moveTo>
                <a:lnTo>
                  <a:pt x="57150" y="0"/>
                </a:lnTo>
                <a:lnTo>
                  <a:pt x="78812" y="706"/>
                </a:lnTo>
                <a:lnTo>
                  <a:pt x="91868" y="5775"/>
                </a:lnTo>
                <a:lnTo>
                  <a:pt x="122190" y="27838"/>
                </a:lnTo>
                <a:lnTo>
                  <a:pt x="134590" y="41017"/>
                </a:lnTo>
                <a:lnTo>
                  <a:pt x="157250" y="84602"/>
                </a:lnTo>
                <a:lnTo>
                  <a:pt x="167724" y="120790"/>
                </a:lnTo>
                <a:lnTo>
                  <a:pt x="165585" y="161164"/>
                </a:lnTo>
                <a:lnTo>
                  <a:pt x="158256" y="205121"/>
                </a:lnTo>
                <a:lnTo>
                  <a:pt x="146814" y="242542"/>
                </a:lnTo>
                <a:lnTo>
                  <a:pt x="121795" y="285635"/>
                </a:lnTo>
                <a:lnTo>
                  <a:pt x="94564" y="327363"/>
                </a:lnTo>
                <a:lnTo>
                  <a:pt x="56384" y="372415"/>
                </a:lnTo>
                <a:lnTo>
                  <a:pt x="11035" y="410437"/>
                </a:lnTo>
                <a:lnTo>
                  <a:pt x="0" y="4191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SMARTInkShape-Group648">
            <a:extLst>
              <a:ext uri="{FF2B5EF4-FFF2-40B4-BE49-F238E27FC236}">
                <a16:creationId xmlns:a16="http://schemas.microsoft.com/office/drawing/2014/main" id="{D6B08AE2-6524-4EFA-B945-1E0B28168414}"/>
              </a:ext>
            </a:extLst>
          </p:cNvPr>
          <p:cNvGrpSpPr/>
          <p:nvPr/>
        </p:nvGrpSpPr>
        <p:grpSpPr>
          <a:xfrm>
            <a:off x="315997" y="1771825"/>
            <a:ext cx="838116" cy="323636"/>
            <a:chOff x="315997" y="1771825"/>
            <a:chExt cx="838116" cy="323636"/>
          </a:xfrm>
        </p:grpSpPr>
        <p:sp>
          <p:nvSpPr>
            <p:cNvPr id="48" name="SMARTInkShape-2158">
              <a:extLst>
                <a:ext uri="{FF2B5EF4-FFF2-40B4-BE49-F238E27FC236}">
                  <a16:creationId xmlns:a16="http://schemas.microsoft.com/office/drawing/2014/main" id="{298F98C9-CAA0-4737-9E69-8FCDD7C686E6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315997" y="1828993"/>
              <a:ext cx="447588" cy="266468"/>
            </a:xfrm>
            <a:custGeom>
              <a:avLst/>
              <a:gdLst/>
              <a:ahLst/>
              <a:cxnLst/>
              <a:rect l="0" t="0" r="0" b="0"/>
              <a:pathLst>
                <a:path w="447588" h="266468">
                  <a:moveTo>
                    <a:pt x="18965" y="88707"/>
                  </a:moveTo>
                  <a:lnTo>
                    <a:pt x="18965" y="88707"/>
                  </a:lnTo>
                  <a:lnTo>
                    <a:pt x="13498" y="88707"/>
                  </a:lnTo>
                  <a:lnTo>
                    <a:pt x="13204" y="89413"/>
                  </a:lnTo>
                  <a:lnTo>
                    <a:pt x="12693" y="97545"/>
                  </a:lnTo>
                  <a:lnTo>
                    <a:pt x="14531" y="101572"/>
                  </a:lnTo>
                  <a:lnTo>
                    <a:pt x="16009" y="103634"/>
                  </a:lnTo>
                  <a:lnTo>
                    <a:pt x="18090" y="113277"/>
                  </a:lnTo>
                  <a:lnTo>
                    <a:pt x="18943" y="156212"/>
                  </a:lnTo>
                  <a:lnTo>
                    <a:pt x="18255" y="177693"/>
                  </a:lnTo>
                  <a:lnTo>
                    <a:pt x="12790" y="223532"/>
                  </a:lnTo>
                  <a:lnTo>
                    <a:pt x="11961" y="235978"/>
                  </a:lnTo>
                  <a:lnTo>
                    <a:pt x="7600" y="248744"/>
                  </a:lnTo>
                  <a:lnTo>
                    <a:pt x="6153" y="255790"/>
                  </a:lnTo>
                  <a:lnTo>
                    <a:pt x="0" y="266371"/>
                  </a:lnTo>
                  <a:lnTo>
                    <a:pt x="3311" y="266467"/>
                  </a:lnTo>
                  <a:lnTo>
                    <a:pt x="4296" y="265775"/>
                  </a:lnTo>
                  <a:lnTo>
                    <a:pt x="4952" y="264608"/>
                  </a:lnTo>
                  <a:lnTo>
                    <a:pt x="5390" y="263124"/>
                  </a:lnTo>
                  <a:lnTo>
                    <a:pt x="10456" y="254968"/>
                  </a:lnTo>
                  <a:lnTo>
                    <a:pt x="13387" y="244430"/>
                  </a:lnTo>
                  <a:lnTo>
                    <a:pt x="46612" y="200044"/>
                  </a:lnTo>
                  <a:lnTo>
                    <a:pt x="78004" y="152467"/>
                  </a:lnTo>
                  <a:lnTo>
                    <a:pt x="109355" y="109104"/>
                  </a:lnTo>
                  <a:lnTo>
                    <a:pt x="146096" y="66631"/>
                  </a:lnTo>
                  <a:lnTo>
                    <a:pt x="191701" y="28173"/>
                  </a:lnTo>
                  <a:lnTo>
                    <a:pt x="204986" y="17776"/>
                  </a:lnTo>
                  <a:lnTo>
                    <a:pt x="225541" y="9311"/>
                  </a:lnTo>
                  <a:lnTo>
                    <a:pt x="227944" y="9671"/>
                  </a:lnTo>
                  <a:lnTo>
                    <a:pt x="234696" y="11667"/>
                  </a:lnTo>
                  <a:lnTo>
                    <a:pt x="236869" y="11947"/>
                  </a:lnTo>
                  <a:lnTo>
                    <a:pt x="241165" y="14139"/>
                  </a:lnTo>
                  <a:lnTo>
                    <a:pt x="243299" y="15712"/>
                  </a:lnTo>
                  <a:lnTo>
                    <a:pt x="245669" y="19341"/>
                  </a:lnTo>
                  <a:lnTo>
                    <a:pt x="246723" y="24011"/>
                  </a:lnTo>
                  <a:lnTo>
                    <a:pt x="247191" y="30790"/>
                  </a:lnTo>
                  <a:lnTo>
                    <a:pt x="238096" y="67576"/>
                  </a:lnTo>
                  <a:lnTo>
                    <a:pt x="230265" y="88712"/>
                  </a:lnTo>
                  <a:lnTo>
                    <a:pt x="227152" y="101409"/>
                  </a:lnTo>
                  <a:lnTo>
                    <a:pt x="223643" y="114107"/>
                  </a:lnTo>
                  <a:lnTo>
                    <a:pt x="222173" y="144570"/>
                  </a:lnTo>
                  <a:lnTo>
                    <a:pt x="222876" y="144999"/>
                  </a:lnTo>
                  <a:lnTo>
                    <a:pt x="230005" y="145807"/>
                  </a:lnTo>
                  <a:lnTo>
                    <a:pt x="231625" y="145823"/>
                  </a:lnTo>
                  <a:lnTo>
                    <a:pt x="240647" y="142476"/>
                  </a:lnTo>
                  <a:lnTo>
                    <a:pt x="246372" y="137064"/>
                  </a:lnTo>
                  <a:lnTo>
                    <a:pt x="259167" y="122091"/>
                  </a:lnTo>
                  <a:lnTo>
                    <a:pt x="305735" y="85082"/>
                  </a:lnTo>
                  <a:lnTo>
                    <a:pt x="350529" y="42792"/>
                  </a:lnTo>
                  <a:lnTo>
                    <a:pt x="376025" y="22453"/>
                  </a:lnTo>
                  <a:lnTo>
                    <a:pt x="411303" y="3099"/>
                  </a:lnTo>
                  <a:lnTo>
                    <a:pt x="436752" y="0"/>
                  </a:lnTo>
                  <a:lnTo>
                    <a:pt x="439306" y="641"/>
                  </a:lnTo>
                  <a:lnTo>
                    <a:pt x="441009" y="1774"/>
                  </a:lnTo>
                  <a:lnTo>
                    <a:pt x="442145" y="3235"/>
                  </a:lnTo>
                  <a:lnTo>
                    <a:pt x="443406" y="6740"/>
                  </a:lnTo>
                  <a:lnTo>
                    <a:pt x="445998" y="14561"/>
                  </a:lnTo>
                  <a:lnTo>
                    <a:pt x="447587" y="18110"/>
                  </a:lnTo>
                  <a:lnTo>
                    <a:pt x="447471" y="27697"/>
                  </a:lnTo>
                  <a:lnTo>
                    <a:pt x="441223" y="73174"/>
                  </a:lnTo>
                  <a:lnTo>
                    <a:pt x="424666" y="112410"/>
                  </a:lnTo>
                  <a:lnTo>
                    <a:pt x="414340" y="136417"/>
                  </a:lnTo>
                  <a:lnTo>
                    <a:pt x="404930" y="160229"/>
                  </a:lnTo>
                  <a:lnTo>
                    <a:pt x="398644" y="172706"/>
                  </a:lnTo>
                  <a:lnTo>
                    <a:pt x="387265" y="2220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2159">
              <a:extLst>
                <a:ext uri="{FF2B5EF4-FFF2-40B4-BE49-F238E27FC236}">
                  <a16:creationId xmlns:a16="http://schemas.microsoft.com/office/drawing/2014/main" id="{F19E0847-060F-4DFE-9FBB-A000B0BE77B8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907345" y="1771825"/>
              <a:ext cx="214101" cy="215726"/>
            </a:xfrm>
            <a:custGeom>
              <a:avLst/>
              <a:gdLst/>
              <a:ahLst/>
              <a:cxnLst/>
              <a:rect l="0" t="0" r="0" b="0"/>
              <a:pathLst>
                <a:path w="214101" h="215726">
                  <a:moveTo>
                    <a:pt x="5467" y="18875"/>
                  </a:moveTo>
                  <a:lnTo>
                    <a:pt x="5467" y="18875"/>
                  </a:lnTo>
                  <a:lnTo>
                    <a:pt x="0" y="13408"/>
                  </a:lnTo>
                  <a:lnTo>
                    <a:pt x="411" y="13114"/>
                  </a:lnTo>
                  <a:lnTo>
                    <a:pt x="2750" y="12787"/>
                  </a:lnTo>
                  <a:lnTo>
                    <a:pt x="11411" y="8213"/>
                  </a:lnTo>
                  <a:lnTo>
                    <a:pt x="58087" y="6210"/>
                  </a:lnTo>
                  <a:lnTo>
                    <a:pt x="69070" y="5485"/>
                  </a:lnTo>
                  <a:lnTo>
                    <a:pt x="115599" y="0"/>
                  </a:lnTo>
                  <a:lnTo>
                    <a:pt x="146639" y="546"/>
                  </a:lnTo>
                  <a:lnTo>
                    <a:pt x="177755" y="5914"/>
                  </a:lnTo>
                  <a:lnTo>
                    <a:pt x="211921" y="6175"/>
                  </a:lnTo>
                  <a:lnTo>
                    <a:pt x="212953" y="6880"/>
                  </a:lnTo>
                  <a:lnTo>
                    <a:pt x="213641" y="8056"/>
                  </a:lnTo>
                  <a:lnTo>
                    <a:pt x="214100" y="9546"/>
                  </a:lnTo>
                  <a:lnTo>
                    <a:pt x="213700" y="10539"/>
                  </a:lnTo>
                  <a:lnTo>
                    <a:pt x="212728" y="11201"/>
                  </a:lnTo>
                  <a:lnTo>
                    <a:pt x="211375" y="11642"/>
                  </a:lnTo>
                  <a:lnTo>
                    <a:pt x="210472" y="12642"/>
                  </a:lnTo>
                  <a:lnTo>
                    <a:pt x="207791" y="18126"/>
                  </a:lnTo>
                  <a:lnTo>
                    <a:pt x="166275" y="64620"/>
                  </a:lnTo>
                  <a:lnTo>
                    <a:pt x="124626" y="109150"/>
                  </a:lnTo>
                  <a:lnTo>
                    <a:pt x="95582" y="144070"/>
                  </a:lnTo>
                  <a:lnTo>
                    <a:pt x="68729" y="188338"/>
                  </a:lnTo>
                  <a:lnTo>
                    <a:pt x="49917" y="2157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2160">
              <a:extLst>
                <a:ext uri="{FF2B5EF4-FFF2-40B4-BE49-F238E27FC236}">
                  <a16:creationId xmlns:a16="http://schemas.microsoft.com/office/drawing/2014/main" id="{21B9E8F0-1A40-4567-BAB5-D3C4175AB834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989012" y="2057400"/>
              <a:ext cx="165101" cy="31751"/>
            </a:xfrm>
            <a:custGeom>
              <a:avLst/>
              <a:gdLst/>
              <a:ahLst/>
              <a:cxnLst/>
              <a:rect l="0" t="0" r="0" b="0"/>
              <a:pathLst>
                <a:path w="165101" h="31751">
                  <a:moveTo>
                    <a:pt x="0" y="31750"/>
                  </a:moveTo>
                  <a:lnTo>
                    <a:pt x="0" y="31750"/>
                  </a:lnTo>
                  <a:lnTo>
                    <a:pt x="0" y="26283"/>
                  </a:lnTo>
                  <a:lnTo>
                    <a:pt x="706" y="25989"/>
                  </a:lnTo>
                  <a:lnTo>
                    <a:pt x="46780" y="25400"/>
                  </a:lnTo>
                  <a:lnTo>
                    <a:pt x="65424" y="23519"/>
                  </a:lnTo>
                  <a:lnTo>
                    <a:pt x="99888" y="19442"/>
                  </a:lnTo>
                  <a:lnTo>
                    <a:pt x="115674" y="17285"/>
                  </a:lnTo>
                  <a:lnTo>
                    <a:pt x="1651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SMARTInkShape-2161">
            <a:extLst>
              <a:ext uri="{FF2B5EF4-FFF2-40B4-BE49-F238E27FC236}">
                <a16:creationId xmlns:a16="http://schemas.microsoft.com/office/drawing/2014/main" id="{4245C382-C70E-4C13-A365-C3BAD9B3EED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395412" y="1663700"/>
            <a:ext cx="25401" cy="457201"/>
          </a:xfrm>
          <a:custGeom>
            <a:avLst/>
            <a:gdLst/>
            <a:ahLst/>
            <a:cxnLst/>
            <a:rect l="0" t="0" r="0" b="0"/>
            <a:pathLst>
              <a:path w="25401" h="457201">
                <a:moveTo>
                  <a:pt x="25400" y="0"/>
                </a:moveTo>
                <a:lnTo>
                  <a:pt x="25400" y="0"/>
                </a:lnTo>
                <a:lnTo>
                  <a:pt x="25400" y="43447"/>
                </a:lnTo>
                <a:lnTo>
                  <a:pt x="22029" y="86181"/>
                </a:lnTo>
                <a:lnTo>
                  <a:pt x="19639" y="133362"/>
                </a:lnTo>
                <a:lnTo>
                  <a:pt x="19167" y="179266"/>
                </a:lnTo>
                <a:lnTo>
                  <a:pt x="17203" y="216334"/>
                </a:lnTo>
                <a:lnTo>
                  <a:pt x="14035" y="256010"/>
                </a:lnTo>
                <a:lnTo>
                  <a:pt x="11214" y="297164"/>
                </a:lnTo>
                <a:lnTo>
                  <a:pt x="7791" y="336169"/>
                </a:lnTo>
                <a:lnTo>
                  <a:pt x="6777" y="376419"/>
                </a:lnTo>
                <a:lnTo>
                  <a:pt x="4595" y="417743"/>
                </a:lnTo>
                <a:lnTo>
                  <a:pt x="0" y="4572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SMARTInkShape-Group650">
            <a:extLst>
              <a:ext uri="{FF2B5EF4-FFF2-40B4-BE49-F238E27FC236}">
                <a16:creationId xmlns:a16="http://schemas.microsoft.com/office/drawing/2014/main" id="{12CE934C-A9BB-4421-95F0-0857557E96FC}"/>
              </a:ext>
            </a:extLst>
          </p:cNvPr>
          <p:cNvGrpSpPr/>
          <p:nvPr/>
        </p:nvGrpSpPr>
        <p:grpSpPr>
          <a:xfrm>
            <a:off x="919501" y="2978272"/>
            <a:ext cx="1065683" cy="520579"/>
            <a:chOff x="919501" y="2978272"/>
            <a:chExt cx="1065683" cy="520579"/>
          </a:xfrm>
        </p:grpSpPr>
        <p:sp>
          <p:nvSpPr>
            <p:cNvPr id="53" name="SMARTInkShape-2162">
              <a:extLst>
                <a:ext uri="{FF2B5EF4-FFF2-40B4-BE49-F238E27FC236}">
                  <a16:creationId xmlns:a16="http://schemas.microsoft.com/office/drawing/2014/main" id="{61A026C0-EA4D-420C-82FA-5071BE6689B1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919501" y="3124856"/>
              <a:ext cx="161823" cy="373995"/>
            </a:xfrm>
            <a:custGeom>
              <a:avLst/>
              <a:gdLst/>
              <a:ahLst/>
              <a:cxnLst/>
              <a:rect l="0" t="0" r="0" b="0"/>
              <a:pathLst>
                <a:path w="161823" h="373995">
                  <a:moveTo>
                    <a:pt x="12361" y="37444"/>
                  </a:moveTo>
                  <a:lnTo>
                    <a:pt x="12361" y="37444"/>
                  </a:lnTo>
                  <a:lnTo>
                    <a:pt x="8990" y="30702"/>
                  </a:lnTo>
                  <a:lnTo>
                    <a:pt x="7292" y="28716"/>
                  </a:lnTo>
                  <a:lnTo>
                    <a:pt x="0" y="24899"/>
                  </a:lnTo>
                  <a:lnTo>
                    <a:pt x="3133" y="21419"/>
                  </a:lnTo>
                  <a:lnTo>
                    <a:pt x="6613" y="19738"/>
                  </a:lnTo>
                  <a:lnTo>
                    <a:pt x="23790" y="16631"/>
                  </a:lnTo>
                  <a:lnTo>
                    <a:pt x="40019" y="9579"/>
                  </a:lnTo>
                  <a:lnTo>
                    <a:pt x="84294" y="0"/>
                  </a:lnTo>
                  <a:lnTo>
                    <a:pt x="109725" y="107"/>
                  </a:lnTo>
                  <a:lnTo>
                    <a:pt x="121722" y="3020"/>
                  </a:lnTo>
                  <a:lnTo>
                    <a:pt x="130764" y="1452"/>
                  </a:lnTo>
                  <a:lnTo>
                    <a:pt x="146835" y="4996"/>
                  </a:lnTo>
                  <a:lnTo>
                    <a:pt x="148577" y="5934"/>
                  </a:lnTo>
                  <a:lnTo>
                    <a:pt x="149739" y="7265"/>
                  </a:lnTo>
                  <a:lnTo>
                    <a:pt x="151603" y="11100"/>
                  </a:lnTo>
                  <a:lnTo>
                    <a:pt x="151925" y="15135"/>
                  </a:lnTo>
                  <a:lnTo>
                    <a:pt x="150119" y="18827"/>
                  </a:lnTo>
                  <a:lnTo>
                    <a:pt x="124172" y="55347"/>
                  </a:lnTo>
                  <a:lnTo>
                    <a:pt x="82231" y="100442"/>
                  </a:lnTo>
                  <a:lnTo>
                    <a:pt x="55588" y="128936"/>
                  </a:lnTo>
                  <a:lnTo>
                    <a:pt x="33345" y="164158"/>
                  </a:lnTo>
                  <a:lnTo>
                    <a:pt x="31984" y="172591"/>
                  </a:lnTo>
                  <a:lnTo>
                    <a:pt x="31445" y="186227"/>
                  </a:lnTo>
                  <a:lnTo>
                    <a:pt x="32139" y="187433"/>
                  </a:lnTo>
                  <a:lnTo>
                    <a:pt x="33308" y="188236"/>
                  </a:lnTo>
                  <a:lnTo>
                    <a:pt x="38323" y="189368"/>
                  </a:lnTo>
                  <a:lnTo>
                    <a:pt x="40253" y="189527"/>
                  </a:lnTo>
                  <a:lnTo>
                    <a:pt x="44278" y="191584"/>
                  </a:lnTo>
                  <a:lnTo>
                    <a:pt x="48419" y="194145"/>
                  </a:lnTo>
                  <a:lnTo>
                    <a:pt x="55422" y="195587"/>
                  </a:lnTo>
                  <a:lnTo>
                    <a:pt x="102905" y="196193"/>
                  </a:lnTo>
                  <a:lnTo>
                    <a:pt x="122331" y="196899"/>
                  </a:lnTo>
                  <a:lnTo>
                    <a:pt x="130239" y="201263"/>
                  </a:lnTo>
                  <a:lnTo>
                    <a:pt x="157155" y="226693"/>
                  </a:lnTo>
                  <a:lnTo>
                    <a:pt x="161410" y="234315"/>
                  </a:lnTo>
                  <a:lnTo>
                    <a:pt x="161822" y="237836"/>
                  </a:lnTo>
                  <a:lnTo>
                    <a:pt x="159030" y="249533"/>
                  </a:lnTo>
                  <a:lnTo>
                    <a:pt x="140734" y="295950"/>
                  </a:lnTo>
                  <a:lnTo>
                    <a:pt x="117944" y="328622"/>
                  </a:lnTo>
                  <a:lnTo>
                    <a:pt x="80088" y="367875"/>
                  </a:lnTo>
                  <a:lnTo>
                    <a:pt x="63161" y="37399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2163">
              <a:extLst>
                <a:ext uri="{FF2B5EF4-FFF2-40B4-BE49-F238E27FC236}">
                  <a16:creationId xmlns:a16="http://schemas.microsoft.com/office/drawing/2014/main" id="{02EA7BEB-2756-48D7-9162-622F5E9FDD66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293835" y="3257550"/>
              <a:ext cx="12678" cy="19051"/>
            </a:xfrm>
            <a:custGeom>
              <a:avLst/>
              <a:gdLst/>
              <a:ahLst/>
              <a:cxnLst/>
              <a:rect l="0" t="0" r="0" b="0"/>
              <a:pathLst>
                <a:path w="12678" h="19051">
                  <a:moveTo>
                    <a:pt x="6327" y="0"/>
                  </a:moveTo>
                  <a:lnTo>
                    <a:pt x="6327" y="0"/>
                  </a:lnTo>
                  <a:lnTo>
                    <a:pt x="0" y="0"/>
                  </a:lnTo>
                  <a:lnTo>
                    <a:pt x="5447" y="5467"/>
                  </a:lnTo>
                  <a:lnTo>
                    <a:pt x="6066" y="9460"/>
                  </a:lnTo>
                  <a:lnTo>
                    <a:pt x="6859" y="10540"/>
                  </a:lnTo>
                  <a:lnTo>
                    <a:pt x="9621" y="11740"/>
                  </a:lnTo>
                  <a:lnTo>
                    <a:pt x="10640" y="12765"/>
                  </a:lnTo>
                  <a:lnTo>
                    <a:pt x="12677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Shape-2164">
              <a:extLst>
                <a:ext uri="{FF2B5EF4-FFF2-40B4-BE49-F238E27FC236}">
                  <a16:creationId xmlns:a16="http://schemas.microsoft.com/office/drawing/2014/main" id="{60E885A0-9BFF-48F2-9F3C-DF6E0E105FE7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389443" y="3163183"/>
              <a:ext cx="201457" cy="321593"/>
            </a:xfrm>
            <a:custGeom>
              <a:avLst/>
              <a:gdLst/>
              <a:ahLst/>
              <a:cxnLst/>
              <a:rect l="0" t="0" r="0" b="0"/>
              <a:pathLst>
                <a:path w="201457" h="321593">
                  <a:moveTo>
                    <a:pt x="126619" y="5467"/>
                  </a:moveTo>
                  <a:lnTo>
                    <a:pt x="126619" y="5467"/>
                  </a:lnTo>
                  <a:lnTo>
                    <a:pt x="129990" y="2096"/>
                  </a:lnTo>
                  <a:lnTo>
                    <a:pt x="133527" y="441"/>
                  </a:lnTo>
                  <a:lnTo>
                    <a:pt x="135458" y="0"/>
                  </a:lnTo>
                  <a:lnTo>
                    <a:pt x="156657" y="4662"/>
                  </a:lnTo>
                  <a:lnTo>
                    <a:pt x="164899" y="8872"/>
                  </a:lnTo>
                  <a:lnTo>
                    <a:pt x="190992" y="31929"/>
                  </a:lnTo>
                  <a:lnTo>
                    <a:pt x="198218" y="42392"/>
                  </a:lnTo>
                  <a:lnTo>
                    <a:pt x="201456" y="57800"/>
                  </a:lnTo>
                  <a:lnTo>
                    <a:pt x="193861" y="97873"/>
                  </a:lnTo>
                  <a:lnTo>
                    <a:pt x="176797" y="144026"/>
                  </a:lnTo>
                  <a:lnTo>
                    <a:pt x="151807" y="187350"/>
                  </a:lnTo>
                  <a:lnTo>
                    <a:pt x="122245" y="229814"/>
                  </a:lnTo>
                  <a:lnTo>
                    <a:pt x="85714" y="271794"/>
                  </a:lnTo>
                  <a:lnTo>
                    <a:pt x="41373" y="308206"/>
                  </a:lnTo>
                  <a:lnTo>
                    <a:pt x="26604" y="318327"/>
                  </a:lnTo>
                  <a:lnTo>
                    <a:pt x="17649" y="321592"/>
                  </a:lnTo>
                  <a:lnTo>
                    <a:pt x="15167" y="321345"/>
                  </a:lnTo>
                  <a:lnTo>
                    <a:pt x="10528" y="319189"/>
                  </a:lnTo>
                  <a:lnTo>
                    <a:pt x="3949" y="314008"/>
                  </a:lnTo>
                  <a:lnTo>
                    <a:pt x="1544" y="310048"/>
                  </a:lnTo>
                  <a:lnTo>
                    <a:pt x="0" y="301757"/>
                  </a:lnTo>
                  <a:lnTo>
                    <a:pt x="400" y="287550"/>
                  </a:lnTo>
                  <a:lnTo>
                    <a:pt x="14549" y="249112"/>
                  </a:lnTo>
                  <a:lnTo>
                    <a:pt x="32613" y="226875"/>
                  </a:lnTo>
                  <a:lnTo>
                    <a:pt x="37332" y="223815"/>
                  </a:lnTo>
                  <a:lnTo>
                    <a:pt x="73806" y="209854"/>
                  </a:lnTo>
                  <a:lnTo>
                    <a:pt x="82215" y="211076"/>
                  </a:lnTo>
                  <a:lnTo>
                    <a:pt x="99112" y="214239"/>
                  </a:lnTo>
                  <a:lnTo>
                    <a:pt x="111805" y="214786"/>
                  </a:lnTo>
                  <a:lnTo>
                    <a:pt x="115332" y="216274"/>
                  </a:lnTo>
                  <a:lnTo>
                    <a:pt x="160559" y="255355"/>
                  </a:lnTo>
                  <a:lnTo>
                    <a:pt x="175123" y="269170"/>
                  </a:lnTo>
                  <a:lnTo>
                    <a:pt x="183769" y="2721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2165">
              <a:extLst>
                <a:ext uri="{FF2B5EF4-FFF2-40B4-BE49-F238E27FC236}">
                  <a16:creationId xmlns:a16="http://schemas.microsoft.com/office/drawing/2014/main" id="{331E8DFD-177C-4367-BFE3-316B89FE229B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757363" y="2978272"/>
              <a:ext cx="227821" cy="158629"/>
            </a:xfrm>
            <a:custGeom>
              <a:avLst/>
              <a:gdLst/>
              <a:ahLst/>
              <a:cxnLst/>
              <a:rect l="0" t="0" r="0" b="0"/>
              <a:pathLst>
                <a:path w="227821" h="158629">
                  <a:moveTo>
                    <a:pt x="6350" y="6228"/>
                  </a:moveTo>
                  <a:lnTo>
                    <a:pt x="6350" y="6228"/>
                  </a:lnTo>
                  <a:lnTo>
                    <a:pt x="9720" y="6228"/>
                  </a:lnTo>
                  <a:lnTo>
                    <a:pt x="10713" y="6934"/>
                  </a:lnTo>
                  <a:lnTo>
                    <a:pt x="11376" y="8110"/>
                  </a:lnTo>
                  <a:lnTo>
                    <a:pt x="11817" y="9599"/>
                  </a:lnTo>
                  <a:lnTo>
                    <a:pt x="21460" y="24526"/>
                  </a:lnTo>
                  <a:lnTo>
                    <a:pt x="22068" y="27599"/>
                  </a:lnTo>
                  <a:lnTo>
                    <a:pt x="21767" y="30353"/>
                  </a:lnTo>
                  <a:lnTo>
                    <a:pt x="20861" y="32895"/>
                  </a:lnTo>
                  <a:lnTo>
                    <a:pt x="22433" y="56150"/>
                  </a:lnTo>
                  <a:lnTo>
                    <a:pt x="9649" y="102717"/>
                  </a:lnTo>
                  <a:lnTo>
                    <a:pt x="1758" y="121458"/>
                  </a:lnTo>
                  <a:lnTo>
                    <a:pt x="0" y="145893"/>
                  </a:lnTo>
                  <a:lnTo>
                    <a:pt x="5775" y="140852"/>
                  </a:lnTo>
                  <a:lnTo>
                    <a:pt x="15900" y="133684"/>
                  </a:lnTo>
                  <a:lnTo>
                    <a:pt x="54192" y="90644"/>
                  </a:lnTo>
                  <a:lnTo>
                    <a:pt x="82996" y="59155"/>
                  </a:lnTo>
                  <a:lnTo>
                    <a:pt x="127026" y="22052"/>
                  </a:lnTo>
                  <a:lnTo>
                    <a:pt x="159634" y="4572"/>
                  </a:lnTo>
                  <a:lnTo>
                    <a:pt x="184718" y="290"/>
                  </a:lnTo>
                  <a:lnTo>
                    <a:pt x="195528" y="0"/>
                  </a:lnTo>
                  <a:lnTo>
                    <a:pt x="201671" y="1814"/>
                  </a:lnTo>
                  <a:lnTo>
                    <a:pt x="206754" y="4266"/>
                  </a:lnTo>
                  <a:lnTo>
                    <a:pt x="213582" y="6352"/>
                  </a:lnTo>
                  <a:lnTo>
                    <a:pt x="217927" y="9341"/>
                  </a:lnTo>
                  <a:lnTo>
                    <a:pt x="224339" y="21732"/>
                  </a:lnTo>
                  <a:lnTo>
                    <a:pt x="227758" y="39812"/>
                  </a:lnTo>
                  <a:lnTo>
                    <a:pt x="227820" y="70540"/>
                  </a:lnTo>
                  <a:lnTo>
                    <a:pt x="222508" y="117189"/>
                  </a:lnTo>
                  <a:lnTo>
                    <a:pt x="215900" y="1586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SMARTInkShape-Group651">
            <a:extLst>
              <a:ext uri="{FF2B5EF4-FFF2-40B4-BE49-F238E27FC236}">
                <a16:creationId xmlns:a16="http://schemas.microsoft.com/office/drawing/2014/main" id="{0D6F3094-D92F-4B3C-A6E0-D42FD22115F1}"/>
              </a:ext>
            </a:extLst>
          </p:cNvPr>
          <p:cNvGrpSpPr/>
          <p:nvPr/>
        </p:nvGrpSpPr>
        <p:grpSpPr>
          <a:xfrm>
            <a:off x="2513013" y="1892387"/>
            <a:ext cx="3562351" cy="222157"/>
            <a:chOff x="2513013" y="1892387"/>
            <a:chExt cx="3562351" cy="222157"/>
          </a:xfrm>
        </p:grpSpPr>
        <p:sp>
          <p:nvSpPr>
            <p:cNvPr id="58" name="SMARTInkShape-2166">
              <a:extLst>
                <a:ext uri="{FF2B5EF4-FFF2-40B4-BE49-F238E27FC236}">
                  <a16:creationId xmlns:a16="http://schemas.microsoft.com/office/drawing/2014/main" id="{B9271636-8B20-424C-80E5-9AE07B178DF8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2513013" y="1892387"/>
              <a:ext cx="3562351" cy="203114"/>
            </a:xfrm>
            <a:custGeom>
              <a:avLst/>
              <a:gdLst/>
              <a:ahLst/>
              <a:cxnLst/>
              <a:rect l="0" t="0" r="0" b="0"/>
              <a:pathLst>
                <a:path w="3562351" h="203114">
                  <a:moveTo>
                    <a:pt x="0" y="203113"/>
                  </a:moveTo>
                  <a:lnTo>
                    <a:pt x="0" y="203113"/>
                  </a:lnTo>
                  <a:lnTo>
                    <a:pt x="3370" y="203113"/>
                  </a:lnTo>
                  <a:lnTo>
                    <a:pt x="6907" y="201232"/>
                  </a:lnTo>
                  <a:lnTo>
                    <a:pt x="8838" y="199742"/>
                  </a:lnTo>
                  <a:lnTo>
                    <a:pt x="14746" y="198087"/>
                  </a:lnTo>
                  <a:lnTo>
                    <a:pt x="54524" y="190348"/>
                  </a:lnTo>
                  <a:lnTo>
                    <a:pt x="97160" y="181659"/>
                  </a:lnTo>
                  <a:lnTo>
                    <a:pt x="141331" y="173423"/>
                  </a:lnTo>
                  <a:lnTo>
                    <a:pt x="178988" y="167113"/>
                  </a:lnTo>
                  <a:lnTo>
                    <a:pt x="221818" y="160069"/>
                  </a:lnTo>
                  <a:lnTo>
                    <a:pt x="253572" y="153173"/>
                  </a:lnTo>
                  <a:lnTo>
                    <a:pt x="286500" y="147286"/>
                  </a:lnTo>
                  <a:lnTo>
                    <a:pt x="319950" y="142318"/>
                  </a:lnTo>
                  <a:lnTo>
                    <a:pt x="353631" y="137758"/>
                  </a:lnTo>
                  <a:lnTo>
                    <a:pt x="387415" y="133379"/>
                  </a:lnTo>
                  <a:lnTo>
                    <a:pt x="421951" y="129081"/>
                  </a:lnTo>
                  <a:lnTo>
                    <a:pt x="458467" y="124819"/>
                  </a:lnTo>
                  <a:lnTo>
                    <a:pt x="495863" y="120573"/>
                  </a:lnTo>
                  <a:lnTo>
                    <a:pt x="534355" y="116334"/>
                  </a:lnTo>
                  <a:lnTo>
                    <a:pt x="574982" y="112098"/>
                  </a:lnTo>
                  <a:lnTo>
                    <a:pt x="616556" y="107864"/>
                  </a:lnTo>
                  <a:lnTo>
                    <a:pt x="659258" y="103630"/>
                  </a:lnTo>
                  <a:lnTo>
                    <a:pt x="704107" y="99396"/>
                  </a:lnTo>
                  <a:lnTo>
                    <a:pt x="727638" y="97280"/>
                  </a:lnTo>
                  <a:lnTo>
                    <a:pt x="751792" y="95163"/>
                  </a:lnTo>
                  <a:lnTo>
                    <a:pt x="776361" y="93046"/>
                  </a:lnTo>
                  <a:lnTo>
                    <a:pt x="801207" y="90930"/>
                  </a:lnTo>
                  <a:lnTo>
                    <a:pt x="826238" y="88813"/>
                  </a:lnTo>
                  <a:lnTo>
                    <a:pt x="851392" y="86696"/>
                  </a:lnTo>
                  <a:lnTo>
                    <a:pt x="877333" y="84580"/>
                  </a:lnTo>
                  <a:lnTo>
                    <a:pt x="903800" y="82463"/>
                  </a:lnTo>
                  <a:lnTo>
                    <a:pt x="930616" y="80346"/>
                  </a:lnTo>
                  <a:lnTo>
                    <a:pt x="957666" y="77524"/>
                  </a:lnTo>
                  <a:lnTo>
                    <a:pt x="984872" y="74232"/>
                  </a:lnTo>
                  <a:lnTo>
                    <a:pt x="1012181" y="70625"/>
                  </a:lnTo>
                  <a:lnTo>
                    <a:pt x="1040265" y="67516"/>
                  </a:lnTo>
                  <a:lnTo>
                    <a:pt x="1068866" y="64737"/>
                  </a:lnTo>
                  <a:lnTo>
                    <a:pt x="1097810" y="62179"/>
                  </a:lnTo>
                  <a:lnTo>
                    <a:pt x="1126984" y="59062"/>
                  </a:lnTo>
                  <a:lnTo>
                    <a:pt x="1156311" y="55574"/>
                  </a:lnTo>
                  <a:lnTo>
                    <a:pt x="1185741" y="51837"/>
                  </a:lnTo>
                  <a:lnTo>
                    <a:pt x="1216649" y="48640"/>
                  </a:lnTo>
                  <a:lnTo>
                    <a:pt x="1248544" y="45803"/>
                  </a:lnTo>
                  <a:lnTo>
                    <a:pt x="1281096" y="43206"/>
                  </a:lnTo>
                  <a:lnTo>
                    <a:pt x="1313380" y="40770"/>
                  </a:lnTo>
                  <a:lnTo>
                    <a:pt x="1345487" y="38440"/>
                  </a:lnTo>
                  <a:lnTo>
                    <a:pt x="1377474" y="36181"/>
                  </a:lnTo>
                  <a:lnTo>
                    <a:pt x="1410088" y="33264"/>
                  </a:lnTo>
                  <a:lnTo>
                    <a:pt x="1443120" y="29908"/>
                  </a:lnTo>
                  <a:lnTo>
                    <a:pt x="1476430" y="26260"/>
                  </a:lnTo>
                  <a:lnTo>
                    <a:pt x="1509925" y="23827"/>
                  </a:lnTo>
                  <a:lnTo>
                    <a:pt x="1543544" y="22206"/>
                  </a:lnTo>
                  <a:lnTo>
                    <a:pt x="1577246" y="21125"/>
                  </a:lnTo>
                  <a:lnTo>
                    <a:pt x="1611003" y="19699"/>
                  </a:lnTo>
                  <a:lnTo>
                    <a:pt x="1644796" y="18043"/>
                  </a:lnTo>
                  <a:lnTo>
                    <a:pt x="1678614" y="16233"/>
                  </a:lnTo>
                  <a:lnTo>
                    <a:pt x="1713153" y="14320"/>
                  </a:lnTo>
                  <a:lnTo>
                    <a:pt x="1748175" y="12340"/>
                  </a:lnTo>
                  <a:lnTo>
                    <a:pt x="1783516" y="10314"/>
                  </a:lnTo>
                  <a:lnTo>
                    <a:pt x="1818366" y="8964"/>
                  </a:lnTo>
                  <a:lnTo>
                    <a:pt x="1852888" y="8064"/>
                  </a:lnTo>
                  <a:lnTo>
                    <a:pt x="1887192" y="7464"/>
                  </a:lnTo>
                  <a:lnTo>
                    <a:pt x="1921350" y="6358"/>
                  </a:lnTo>
                  <a:lnTo>
                    <a:pt x="1955411" y="4915"/>
                  </a:lnTo>
                  <a:lnTo>
                    <a:pt x="1989407" y="3248"/>
                  </a:lnTo>
                  <a:lnTo>
                    <a:pt x="2024065" y="2136"/>
                  </a:lnTo>
                  <a:lnTo>
                    <a:pt x="2059166" y="1395"/>
                  </a:lnTo>
                  <a:lnTo>
                    <a:pt x="2094560" y="901"/>
                  </a:lnTo>
                  <a:lnTo>
                    <a:pt x="2129445" y="572"/>
                  </a:lnTo>
                  <a:lnTo>
                    <a:pt x="2163991" y="352"/>
                  </a:lnTo>
                  <a:lnTo>
                    <a:pt x="2198311" y="206"/>
                  </a:lnTo>
                  <a:lnTo>
                    <a:pt x="2232479" y="108"/>
                  </a:lnTo>
                  <a:lnTo>
                    <a:pt x="2266547" y="43"/>
                  </a:lnTo>
                  <a:lnTo>
                    <a:pt x="2300548" y="0"/>
                  </a:lnTo>
                  <a:lnTo>
                    <a:pt x="2334504" y="676"/>
                  </a:lnTo>
                  <a:lnTo>
                    <a:pt x="2368430" y="1833"/>
                  </a:lnTo>
                  <a:lnTo>
                    <a:pt x="2402337" y="3310"/>
                  </a:lnTo>
                  <a:lnTo>
                    <a:pt x="2435524" y="4294"/>
                  </a:lnTo>
                  <a:lnTo>
                    <a:pt x="2468233" y="4950"/>
                  </a:lnTo>
                  <a:lnTo>
                    <a:pt x="2500622" y="5388"/>
                  </a:lnTo>
                  <a:lnTo>
                    <a:pt x="2532798" y="5680"/>
                  </a:lnTo>
                  <a:lnTo>
                    <a:pt x="2564832" y="5874"/>
                  </a:lnTo>
                  <a:lnTo>
                    <a:pt x="2596771" y="6004"/>
                  </a:lnTo>
                  <a:lnTo>
                    <a:pt x="2628647" y="6796"/>
                  </a:lnTo>
                  <a:lnTo>
                    <a:pt x="2660481" y="8029"/>
                  </a:lnTo>
                  <a:lnTo>
                    <a:pt x="2692287" y="9557"/>
                  </a:lnTo>
                  <a:lnTo>
                    <a:pt x="2723369" y="10576"/>
                  </a:lnTo>
                  <a:lnTo>
                    <a:pt x="2753968" y="11255"/>
                  </a:lnTo>
                  <a:lnTo>
                    <a:pt x="2784245" y="11708"/>
                  </a:lnTo>
                  <a:lnTo>
                    <a:pt x="2814308" y="12715"/>
                  </a:lnTo>
                  <a:lnTo>
                    <a:pt x="2844227" y="14092"/>
                  </a:lnTo>
                  <a:lnTo>
                    <a:pt x="2874052" y="15716"/>
                  </a:lnTo>
                  <a:lnTo>
                    <a:pt x="2903812" y="17504"/>
                  </a:lnTo>
                  <a:lnTo>
                    <a:pt x="2933530" y="19401"/>
                  </a:lnTo>
                  <a:lnTo>
                    <a:pt x="2963220" y="21372"/>
                  </a:lnTo>
                  <a:lnTo>
                    <a:pt x="2992185" y="22686"/>
                  </a:lnTo>
                  <a:lnTo>
                    <a:pt x="3020668" y="23561"/>
                  </a:lnTo>
                  <a:lnTo>
                    <a:pt x="3048829" y="24145"/>
                  </a:lnTo>
                  <a:lnTo>
                    <a:pt x="3076069" y="25240"/>
                  </a:lnTo>
                  <a:lnTo>
                    <a:pt x="3102696" y="26676"/>
                  </a:lnTo>
                  <a:lnTo>
                    <a:pt x="3128914" y="28338"/>
                  </a:lnTo>
                  <a:lnTo>
                    <a:pt x="3154153" y="30152"/>
                  </a:lnTo>
                  <a:lnTo>
                    <a:pt x="3178741" y="32067"/>
                  </a:lnTo>
                  <a:lnTo>
                    <a:pt x="3226051" y="35370"/>
                  </a:lnTo>
                  <a:lnTo>
                    <a:pt x="3270596" y="36838"/>
                  </a:lnTo>
                  <a:lnTo>
                    <a:pt x="3312031" y="39373"/>
                  </a:lnTo>
                  <a:lnTo>
                    <a:pt x="3351614" y="42145"/>
                  </a:lnTo>
                  <a:lnTo>
                    <a:pt x="3390372" y="43377"/>
                  </a:lnTo>
                  <a:lnTo>
                    <a:pt x="3425002" y="45806"/>
                  </a:lnTo>
                  <a:lnTo>
                    <a:pt x="3470383" y="49259"/>
                  </a:lnTo>
                  <a:lnTo>
                    <a:pt x="3516902" y="50426"/>
                  </a:lnTo>
                  <a:lnTo>
                    <a:pt x="3562350" y="5706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ARTInkShape-2167">
              <a:extLst>
                <a:ext uri="{FF2B5EF4-FFF2-40B4-BE49-F238E27FC236}">
                  <a16:creationId xmlns:a16="http://schemas.microsoft.com/office/drawing/2014/main" id="{7EB3463E-0CE9-48DC-A1A2-8640080A338D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3021013" y="1975123"/>
              <a:ext cx="2533651" cy="139421"/>
            </a:xfrm>
            <a:custGeom>
              <a:avLst/>
              <a:gdLst/>
              <a:ahLst/>
              <a:cxnLst/>
              <a:rect l="0" t="0" r="0" b="0"/>
              <a:pathLst>
                <a:path w="2533651" h="139421">
                  <a:moveTo>
                    <a:pt x="0" y="133077"/>
                  </a:moveTo>
                  <a:lnTo>
                    <a:pt x="0" y="133077"/>
                  </a:lnTo>
                  <a:lnTo>
                    <a:pt x="8838" y="133077"/>
                  </a:lnTo>
                  <a:lnTo>
                    <a:pt x="40161" y="139035"/>
                  </a:lnTo>
                  <a:lnTo>
                    <a:pt x="80143" y="139393"/>
                  </a:lnTo>
                  <a:lnTo>
                    <a:pt x="119312" y="139420"/>
                  </a:lnTo>
                  <a:lnTo>
                    <a:pt x="166090" y="138720"/>
                  </a:lnTo>
                  <a:lnTo>
                    <a:pt x="204198" y="134357"/>
                  </a:lnTo>
                  <a:lnTo>
                    <a:pt x="247162" y="128596"/>
                  </a:lnTo>
                  <a:lnTo>
                    <a:pt x="294620" y="123126"/>
                  </a:lnTo>
                  <a:lnTo>
                    <a:pt x="340981" y="120486"/>
                  </a:lnTo>
                  <a:lnTo>
                    <a:pt x="373562" y="117368"/>
                  </a:lnTo>
                  <a:lnTo>
                    <a:pt x="406857" y="113631"/>
                  </a:lnTo>
                  <a:lnTo>
                    <a:pt x="441881" y="110323"/>
                  </a:lnTo>
                  <a:lnTo>
                    <a:pt x="480965" y="108853"/>
                  </a:lnTo>
                  <a:lnTo>
                    <a:pt x="519973" y="106318"/>
                  </a:lnTo>
                  <a:lnTo>
                    <a:pt x="559182" y="102840"/>
                  </a:lnTo>
                  <a:lnTo>
                    <a:pt x="600127" y="98942"/>
                  </a:lnTo>
                  <a:lnTo>
                    <a:pt x="641843" y="94858"/>
                  </a:lnTo>
                  <a:lnTo>
                    <a:pt x="686019" y="90691"/>
                  </a:lnTo>
                  <a:lnTo>
                    <a:pt x="710640" y="88592"/>
                  </a:lnTo>
                  <a:lnTo>
                    <a:pt x="736227" y="86487"/>
                  </a:lnTo>
                  <a:lnTo>
                    <a:pt x="762456" y="83672"/>
                  </a:lnTo>
                  <a:lnTo>
                    <a:pt x="789115" y="80385"/>
                  </a:lnTo>
                  <a:lnTo>
                    <a:pt x="816060" y="76782"/>
                  </a:lnTo>
                  <a:lnTo>
                    <a:pt x="843195" y="72970"/>
                  </a:lnTo>
                  <a:lnTo>
                    <a:pt x="870458" y="69017"/>
                  </a:lnTo>
                  <a:lnTo>
                    <a:pt x="897805" y="64970"/>
                  </a:lnTo>
                  <a:lnTo>
                    <a:pt x="925209" y="61567"/>
                  </a:lnTo>
                  <a:lnTo>
                    <a:pt x="952650" y="58592"/>
                  </a:lnTo>
                  <a:lnTo>
                    <a:pt x="980116" y="55904"/>
                  </a:lnTo>
                  <a:lnTo>
                    <a:pt x="1008305" y="52701"/>
                  </a:lnTo>
                  <a:lnTo>
                    <a:pt x="1036976" y="49154"/>
                  </a:lnTo>
                  <a:lnTo>
                    <a:pt x="1065967" y="45378"/>
                  </a:lnTo>
                  <a:lnTo>
                    <a:pt x="1095878" y="42156"/>
                  </a:lnTo>
                  <a:lnTo>
                    <a:pt x="1126402" y="39302"/>
                  </a:lnTo>
                  <a:lnTo>
                    <a:pt x="1157334" y="36693"/>
                  </a:lnTo>
                  <a:lnTo>
                    <a:pt x="1188539" y="34249"/>
                  </a:lnTo>
                  <a:lnTo>
                    <a:pt x="1219926" y="31914"/>
                  </a:lnTo>
                  <a:lnTo>
                    <a:pt x="1251434" y="29652"/>
                  </a:lnTo>
                  <a:lnTo>
                    <a:pt x="1283022" y="26732"/>
                  </a:lnTo>
                  <a:lnTo>
                    <a:pt x="1314665" y="23375"/>
                  </a:lnTo>
                  <a:lnTo>
                    <a:pt x="1346343" y="19726"/>
                  </a:lnTo>
                  <a:lnTo>
                    <a:pt x="1378751" y="16587"/>
                  </a:lnTo>
                  <a:lnTo>
                    <a:pt x="1411645" y="13789"/>
                  </a:lnTo>
                  <a:lnTo>
                    <a:pt x="1444863" y="11219"/>
                  </a:lnTo>
                  <a:lnTo>
                    <a:pt x="1477592" y="9505"/>
                  </a:lnTo>
                  <a:lnTo>
                    <a:pt x="1509994" y="8362"/>
                  </a:lnTo>
                  <a:lnTo>
                    <a:pt x="1542179" y="7601"/>
                  </a:lnTo>
                  <a:lnTo>
                    <a:pt x="1574925" y="7093"/>
                  </a:lnTo>
                  <a:lnTo>
                    <a:pt x="1608044" y="6754"/>
                  </a:lnTo>
                  <a:lnTo>
                    <a:pt x="1641412" y="6529"/>
                  </a:lnTo>
                  <a:lnTo>
                    <a:pt x="1674241" y="5672"/>
                  </a:lnTo>
                  <a:lnTo>
                    <a:pt x="1706711" y="4396"/>
                  </a:lnTo>
                  <a:lnTo>
                    <a:pt x="1738940" y="2840"/>
                  </a:lnTo>
                  <a:lnTo>
                    <a:pt x="1771010" y="1802"/>
                  </a:lnTo>
                  <a:lnTo>
                    <a:pt x="1802973" y="1110"/>
                  </a:lnTo>
                  <a:lnTo>
                    <a:pt x="1834865" y="649"/>
                  </a:lnTo>
                  <a:lnTo>
                    <a:pt x="1866005" y="342"/>
                  </a:lnTo>
                  <a:lnTo>
                    <a:pt x="1896642" y="137"/>
                  </a:lnTo>
                  <a:lnTo>
                    <a:pt x="1926944" y="0"/>
                  </a:lnTo>
                  <a:lnTo>
                    <a:pt x="1957024" y="615"/>
                  </a:lnTo>
                  <a:lnTo>
                    <a:pt x="1986955" y="1730"/>
                  </a:lnTo>
                  <a:lnTo>
                    <a:pt x="2016786" y="3179"/>
                  </a:lnTo>
                  <a:lnTo>
                    <a:pt x="2046552" y="4145"/>
                  </a:lnTo>
                  <a:lnTo>
                    <a:pt x="2076273" y="4789"/>
                  </a:lnTo>
                  <a:lnTo>
                    <a:pt x="2105966" y="5218"/>
                  </a:lnTo>
                  <a:lnTo>
                    <a:pt x="2135638" y="6210"/>
                  </a:lnTo>
                  <a:lnTo>
                    <a:pt x="2165297" y="7577"/>
                  </a:lnTo>
                  <a:lnTo>
                    <a:pt x="2194948" y="9193"/>
                  </a:lnTo>
                  <a:lnTo>
                    <a:pt x="2223182" y="10977"/>
                  </a:lnTo>
                  <a:lnTo>
                    <a:pt x="2250471" y="12872"/>
                  </a:lnTo>
                  <a:lnTo>
                    <a:pt x="2277130" y="14840"/>
                  </a:lnTo>
                  <a:lnTo>
                    <a:pt x="2303370" y="16858"/>
                  </a:lnTo>
                  <a:lnTo>
                    <a:pt x="2329330" y="18909"/>
                  </a:lnTo>
                  <a:lnTo>
                    <a:pt x="2355103" y="20982"/>
                  </a:lnTo>
                  <a:lnTo>
                    <a:pt x="2402555" y="25166"/>
                  </a:lnTo>
                  <a:lnTo>
                    <a:pt x="2447163" y="29378"/>
                  </a:lnTo>
                  <a:lnTo>
                    <a:pt x="2490507" y="33601"/>
                  </a:lnTo>
                  <a:lnTo>
                    <a:pt x="2533650" y="378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SMARTInkShape-Group652">
            <a:extLst>
              <a:ext uri="{FF2B5EF4-FFF2-40B4-BE49-F238E27FC236}">
                <a16:creationId xmlns:a16="http://schemas.microsoft.com/office/drawing/2014/main" id="{51779171-C310-4E4F-8D49-789C0B7C510B}"/>
              </a:ext>
            </a:extLst>
          </p:cNvPr>
          <p:cNvGrpSpPr/>
          <p:nvPr/>
        </p:nvGrpSpPr>
        <p:grpSpPr>
          <a:xfrm>
            <a:off x="2144713" y="3149600"/>
            <a:ext cx="863601" cy="323851"/>
            <a:chOff x="2144713" y="3149600"/>
            <a:chExt cx="863601" cy="323851"/>
          </a:xfrm>
        </p:grpSpPr>
        <p:sp>
          <p:nvSpPr>
            <p:cNvPr id="61" name="SMARTInkShape-2168">
              <a:extLst>
                <a:ext uri="{FF2B5EF4-FFF2-40B4-BE49-F238E27FC236}">
                  <a16:creationId xmlns:a16="http://schemas.microsoft.com/office/drawing/2014/main" id="{1AFC193F-C1B1-4C53-8101-2A9613E8F152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2189163" y="3175000"/>
              <a:ext cx="82551" cy="298451"/>
            </a:xfrm>
            <a:custGeom>
              <a:avLst/>
              <a:gdLst/>
              <a:ahLst/>
              <a:cxnLst/>
              <a:rect l="0" t="0" r="0" b="0"/>
              <a:pathLst>
                <a:path w="82551" h="298451">
                  <a:moveTo>
                    <a:pt x="82550" y="0"/>
                  </a:moveTo>
                  <a:lnTo>
                    <a:pt x="82550" y="0"/>
                  </a:lnTo>
                  <a:lnTo>
                    <a:pt x="76461" y="0"/>
                  </a:lnTo>
                  <a:lnTo>
                    <a:pt x="67384" y="21048"/>
                  </a:lnTo>
                  <a:lnTo>
                    <a:pt x="58657" y="62925"/>
                  </a:lnTo>
                  <a:lnTo>
                    <a:pt x="48603" y="103920"/>
                  </a:lnTo>
                  <a:lnTo>
                    <a:pt x="39495" y="142693"/>
                  </a:lnTo>
                  <a:lnTo>
                    <a:pt x="24839" y="182442"/>
                  </a:lnTo>
                  <a:lnTo>
                    <a:pt x="9229" y="229211"/>
                  </a:lnTo>
                  <a:lnTo>
                    <a:pt x="2032" y="254330"/>
                  </a:lnTo>
                  <a:lnTo>
                    <a:pt x="0" y="298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ARTInkShape-2169">
              <a:extLst>
                <a:ext uri="{FF2B5EF4-FFF2-40B4-BE49-F238E27FC236}">
                  <a16:creationId xmlns:a16="http://schemas.microsoft.com/office/drawing/2014/main" id="{24C5EF44-DED7-4890-8DAE-C1888FAFC57C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144713" y="3333750"/>
              <a:ext cx="222251" cy="37709"/>
            </a:xfrm>
            <a:custGeom>
              <a:avLst/>
              <a:gdLst/>
              <a:ahLst/>
              <a:cxnLst/>
              <a:rect l="0" t="0" r="0" b="0"/>
              <a:pathLst>
                <a:path w="222251" h="37709">
                  <a:moveTo>
                    <a:pt x="0" y="31750"/>
                  </a:moveTo>
                  <a:lnTo>
                    <a:pt x="0" y="31750"/>
                  </a:lnTo>
                  <a:lnTo>
                    <a:pt x="8838" y="31750"/>
                  </a:lnTo>
                  <a:lnTo>
                    <a:pt x="40161" y="37708"/>
                  </a:lnTo>
                  <a:lnTo>
                    <a:pt x="76380" y="36184"/>
                  </a:lnTo>
                  <a:lnTo>
                    <a:pt x="116197" y="30258"/>
                  </a:lnTo>
                  <a:lnTo>
                    <a:pt x="156883" y="20970"/>
                  </a:lnTo>
                  <a:lnTo>
                    <a:pt x="202370" y="7186"/>
                  </a:lnTo>
                  <a:lnTo>
                    <a:pt x="2222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2170">
              <a:extLst>
                <a:ext uri="{FF2B5EF4-FFF2-40B4-BE49-F238E27FC236}">
                  <a16:creationId xmlns:a16="http://schemas.microsoft.com/office/drawing/2014/main" id="{5EFA4A0A-FED1-4BBA-B888-0D4EA6BCA594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2583881" y="3149600"/>
              <a:ext cx="246633" cy="222217"/>
            </a:xfrm>
            <a:custGeom>
              <a:avLst/>
              <a:gdLst/>
              <a:ahLst/>
              <a:cxnLst/>
              <a:rect l="0" t="0" r="0" b="0"/>
              <a:pathLst>
                <a:path w="246633" h="222217">
                  <a:moveTo>
                    <a:pt x="94232" y="0"/>
                  </a:moveTo>
                  <a:lnTo>
                    <a:pt x="94232" y="0"/>
                  </a:lnTo>
                  <a:lnTo>
                    <a:pt x="94232" y="3371"/>
                  </a:lnTo>
                  <a:lnTo>
                    <a:pt x="92350" y="6908"/>
                  </a:lnTo>
                  <a:lnTo>
                    <a:pt x="90860" y="8838"/>
                  </a:lnTo>
                  <a:lnTo>
                    <a:pt x="89205" y="14747"/>
                  </a:lnTo>
                  <a:lnTo>
                    <a:pt x="86392" y="26007"/>
                  </a:lnTo>
                  <a:lnTo>
                    <a:pt x="66526" y="70121"/>
                  </a:lnTo>
                  <a:lnTo>
                    <a:pt x="42987" y="114316"/>
                  </a:lnTo>
                  <a:lnTo>
                    <a:pt x="19239" y="158751"/>
                  </a:lnTo>
                  <a:lnTo>
                    <a:pt x="8810" y="179786"/>
                  </a:lnTo>
                  <a:lnTo>
                    <a:pt x="4137" y="199829"/>
                  </a:lnTo>
                  <a:lnTo>
                    <a:pt x="509" y="208551"/>
                  </a:lnTo>
                  <a:lnTo>
                    <a:pt x="0" y="211001"/>
                  </a:lnTo>
                  <a:lnTo>
                    <a:pt x="366" y="213340"/>
                  </a:lnTo>
                  <a:lnTo>
                    <a:pt x="2654" y="217820"/>
                  </a:lnTo>
                  <a:lnTo>
                    <a:pt x="4252" y="219296"/>
                  </a:lnTo>
                  <a:lnTo>
                    <a:pt x="7909" y="220937"/>
                  </a:lnTo>
                  <a:lnTo>
                    <a:pt x="41437" y="222216"/>
                  </a:lnTo>
                  <a:lnTo>
                    <a:pt x="84907" y="203426"/>
                  </a:lnTo>
                  <a:lnTo>
                    <a:pt x="119240" y="191235"/>
                  </a:lnTo>
                  <a:lnTo>
                    <a:pt x="165940" y="164005"/>
                  </a:lnTo>
                  <a:lnTo>
                    <a:pt x="209151" y="140870"/>
                  </a:lnTo>
                  <a:lnTo>
                    <a:pt x="224620" y="130471"/>
                  </a:lnTo>
                  <a:lnTo>
                    <a:pt x="238651" y="125804"/>
                  </a:lnTo>
                  <a:lnTo>
                    <a:pt x="246632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Shape-2171">
              <a:extLst>
                <a:ext uri="{FF2B5EF4-FFF2-40B4-BE49-F238E27FC236}">
                  <a16:creationId xmlns:a16="http://schemas.microsoft.com/office/drawing/2014/main" id="{14C59EC0-DE96-4A3A-A55E-7AE6AAB712F1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2706763" y="3225800"/>
              <a:ext cx="28501" cy="190501"/>
            </a:xfrm>
            <a:custGeom>
              <a:avLst/>
              <a:gdLst/>
              <a:ahLst/>
              <a:cxnLst/>
              <a:rect l="0" t="0" r="0" b="0"/>
              <a:pathLst>
                <a:path w="28501" h="190501">
                  <a:moveTo>
                    <a:pt x="28500" y="0"/>
                  </a:moveTo>
                  <a:lnTo>
                    <a:pt x="28500" y="0"/>
                  </a:lnTo>
                  <a:lnTo>
                    <a:pt x="22227" y="0"/>
                  </a:lnTo>
                  <a:lnTo>
                    <a:pt x="21445" y="22076"/>
                  </a:lnTo>
                  <a:lnTo>
                    <a:pt x="16682" y="42453"/>
                  </a:lnTo>
                  <a:lnTo>
                    <a:pt x="10782" y="89272"/>
                  </a:lnTo>
                  <a:lnTo>
                    <a:pt x="3867" y="132732"/>
                  </a:lnTo>
                  <a:lnTo>
                    <a:pt x="0" y="175882"/>
                  </a:lnTo>
                  <a:lnTo>
                    <a:pt x="3100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Shape-2172">
              <a:extLst>
                <a:ext uri="{FF2B5EF4-FFF2-40B4-BE49-F238E27FC236}">
                  <a16:creationId xmlns:a16="http://schemas.microsoft.com/office/drawing/2014/main" id="{44BB4EDC-695F-42BE-8CB0-9CC1D53AB971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2982913" y="3251200"/>
              <a:ext cx="25401" cy="25401"/>
            </a:xfrm>
            <a:custGeom>
              <a:avLst/>
              <a:gdLst/>
              <a:ahLst/>
              <a:cxnLst/>
              <a:rect l="0" t="0" r="0" b="0"/>
              <a:pathLst>
                <a:path w="25401" h="25401">
                  <a:moveTo>
                    <a:pt x="0" y="0"/>
                  </a:moveTo>
                  <a:lnTo>
                    <a:pt x="0" y="0"/>
                  </a:lnTo>
                  <a:lnTo>
                    <a:pt x="3370" y="0"/>
                  </a:lnTo>
                  <a:lnTo>
                    <a:pt x="4363" y="706"/>
                  </a:lnTo>
                  <a:lnTo>
                    <a:pt x="5026" y="1882"/>
                  </a:lnTo>
                  <a:lnTo>
                    <a:pt x="5467" y="3371"/>
                  </a:lnTo>
                  <a:lnTo>
                    <a:pt x="11259" y="12865"/>
                  </a:lnTo>
                  <a:lnTo>
                    <a:pt x="11739" y="14927"/>
                  </a:lnTo>
                  <a:lnTo>
                    <a:pt x="12765" y="16301"/>
                  </a:lnTo>
                  <a:lnTo>
                    <a:pt x="14154" y="17218"/>
                  </a:lnTo>
                  <a:lnTo>
                    <a:pt x="15786" y="17828"/>
                  </a:lnTo>
                  <a:lnTo>
                    <a:pt x="16874" y="18941"/>
                  </a:lnTo>
                  <a:lnTo>
                    <a:pt x="18082" y="22059"/>
                  </a:lnTo>
                  <a:lnTo>
                    <a:pt x="19110" y="23173"/>
                  </a:lnTo>
                  <a:lnTo>
                    <a:pt x="2540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SMARTInkShape-Group653">
            <a:extLst>
              <a:ext uri="{FF2B5EF4-FFF2-40B4-BE49-F238E27FC236}">
                <a16:creationId xmlns:a16="http://schemas.microsoft.com/office/drawing/2014/main" id="{4DF6B507-7800-416B-B378-E0484F0A6108}"/>
              </a:ext>
            </a:extLst>
          </p:cNvPr>
          <p:cNvGrpSpPr/>
          <p:nvPr/>
        </p:nvGrpSpPr>
        <p:grpSpPr>
          <a:xfrm>
            <a:off x="3236922" y="2959395"/>
            <a:ext cx="1256995" cy="444206"/>
            <a:chOff x="3236922" y="2959395"/>
            <a:chExt cx="1256995" cy="444206"/>
          </a:xfrm>
        </p:grpSpPr>
        <p:sp>
          <p:nvSpPr>
            <p:cNvPr id="67" name="SMARTInkShape-2173">
              <a:extLst>
                <a:ext uri="{FF2B5EF4-FFF2-40B4-BE49-F238E27FC236}">
                  <a16:creationId xmlns:a16="http://schemas.microsoft.com/office/drawing/2014/main" id="{7B64D622-FBFC-4FB5-A212-F672ACEB8120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236922" y="3162300"/>
              <a:ext cx="152392" cy="241301"/>
            </a:xfrm>
            <a:custGeom>
              <a:avLst/>
              <a:gdLst/>
              <a:ahLst/>
              <a:cxnLst/>
              <a:rect l="0" t="0" r="0" b="0"/>
              <a:pathLst>
                <a:path w="152392" h="241301">
                  <a:moveTo>
                    <a:pt x="12691" y="0"/>
                  </a:moveTo>
                  <a:lnTo>
                    <a:pt x="12691" y="0"/>
                  </a:lnTo>
                  <a:lnTo>
                    <a:pt x="59085" y="1882"/>
                  </a:lnTo>
                  <a:lnTo>
                    <a:pt x="86622" y="7839"/>
                  </a:lnTo>
                  <a:lnTo>
                    <a:pt x="92115" y="10540"/>
                  </a:lnTo>
                  <a:lnTo>
                    <a:pt x="96909" y="11740"/>
                  </a:lnTo>
                  <a:lnTo>
                    <a:pt x="112907" y="24507"/>
                  </a:lnTo>
                  <a:lnTo>
                    <a:pt x="124692" y="36571"/>
                  </a:lnTo>
                  <a:lnTo>
                    <a:pt x="130464" y="47368"/>
                  </a:lnTo>
                  <a:lnTo>
                    <a:pt x="132962" y="71210"/>
                  </a:lnTo>
                  <a:lnTo>
                    <a:pt x="124469" y="102602"/>
                  </a:lnTo>
                  <a:lnTo>
                    <a:pt x="111258" y="126493"/>
                  </a:lnTo>
                  <a:lnTo>
                    <a:pt x="69825" y="171405"/>
                  </a:lnTo>
                  <a:lnTo>
                    <a:pt x="52904" y="185003"/>
                  </a:lnTo>
                  <a:lnTo>
                    <a:pt x="23645" y="195824"/>
                  </a:lnTo>
                  <a:lnTo>
                    <a:pt x="10606" y="196760"/>
                  </a:lnTo>
                  <a:lnTo>
                    <a:pt x="6355" y="194928"/>
                  </a:lnTo>
                  <a:lnTo>
                    <a:pt x="1248" y="191375"/>
                  </a:lnTo>
                  <a:lnTo>
                    <a:pt x="549" y="189007"/>
                  </a:lnTo>
                  <a:lnTo>
                    <a:pt x="0" y="169307"/>
                  </a:lnTo>
                  <a:lnTo>
                    <a:pt x="1876" y="165089"/>
                  </a:lnTo>
                  <a:lnTo>
                    <a:pt x="8829" y="156631"/>
                  </a:lnTo>
                  <a:lnTo>
                    <a:pt x="12856" y="154281"/>
                  </a:lnTo>
                  <a:lnTo>
                    <a:pt x="14917" y="153654"/>
                  </a:lnTo>
                  <a:lnTo>
                    <a:pt x="16292" y="152530"/>
                  </a:lnTo>
                  <a:lnTo>
                    <a:pt x="18932" y="148284"/>
                  </a:lnTo>
                  <a:lnTo>
                    <a:pt x="22049" y="147043"/>
                  </a:lnTo>
                  <a:lnTo>
                    <a:pt x="46319" y="146076"/>
                  </a:lnTo>
                  <a:lnTo>
                    <a:pt x="50685" y="147943"/>
                  </a:lnTo>
                  <a:lnTo>
                    <a:pt x="84612" y="170061"/>
                  </a:lnTo>
                  <a:lnTo>
                    <a:pt x="99284" y="192867"/>
                  </a:lnTo>
                  <a:lnTo>
                    <a:pt x="109785" y="209599"/>
                  </a:lnTo>
                  <a:lnTo>
                    <a:pt x="135379" y="236958"/>
                  </a:lnTo>
                  <a:lnTo>
                    <a:pt x="141537" y="239370"/>
                  </a:lnTo>
                  <a:lnTo>
                    <a:pt x="152391" y="241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ARTInkShape-2174">
              <a:extLst>
                <a:ext uri="{FF2B5EF4-FFF2-40B4-BE49-F238E27FC236}">
                  <a16:creationId xmlns:a16="http://schemas.microsoft.com/office/drawing/2014/main" id="{27751472-391A-44EB-B2B5-D07B1FD41D3D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3567113" y="2959395"/>
              <a:ext cx="203201" cy="139406"/>
            </a:xfrm>
            <a:custGeom>
              <a:avLst/>
              <a:gdLst/>
              <a:ahLst/>
              <a:cxnLst/>
              <a:rect l="0" t="0" r="0" b="0"/>
              <a:pathLst>
                <a:path w="203201" h="139406">
                  <a:moveTo>
                    <a:pt x="0" y="18755"/>
                  </a:moveTo>
                  <a:lnTo>
                    <a:pt x="0" y="18755"/>
                  </a:lnTo>
                  <a:lnTo>
                    <a:pt x="3371" y="18755"/>
                  </a:lnTo>
                  <a:lnTo>
                    <a:pt x="4364" y="19461"/>
                  </a:lnTo>
                  <a:lnTo>
                    <a:pt x="5026" y="20637"/>
                  </a:lnTo>
                  <a:lnTo>
                    <a:pt x="5467" y="22126"/>
                  </a:lnTo>
                  <a:lnTo>
                    <a:pt x="6467" y="23119"/>
                  </a:lnTo>
                  <a:lnTo>
                    <a:pt x="9459" y="24222"/>
                  </a:lnTo>
                  <a:lnTo>
                    <a:pt x="10539" y="25222"/>
                  </a:lnTo>
                  <a:lnTo>
                    <a:pt x="11739" y="28215"/>
                  </a:lnTo>
                  <a:lnTo>
                    <a:pt x="12697" y="67812"/>
                  </a:lnTo>
                  <a:lnTo>
                    <a:pt x="9328" y="80249"/>
                  </a:lnTo>
                  <a:lnTo>
                    <a:pt x="1716" y="96294"/>
                  </a:lnTo>
                  <a:lnTo>
                    <a:pt x="0" y="120266"/>
                  </a:lnTo>
                  <a:lnTo>
                    <a:pt x="0" y="116958"/>
                  </a:lnTo>
                  <a:lnTo>
                    <a:pt x="1411" y="115973"/>
                  </a:lnTo>
                  <a:lnTo>
                    <a:pt x="9433" y="113883"/>
                  </a:lnTo>
                  <a:lnTo>
                    <a:pt x="14305" y="110893"/>
                  </a:lnTo>
                  <a:lnTo>
                    <a:pt x="38637" y="83932"/>
                  </a:lnTo>
                  <a:lnTo>
                    <a:pt x="46099" y="78062"/>
                  </a:lnTo>
                  <a:lnTo>
                    <a:pt x="65668" y="58698"/>
                  </a:lnTo>
                  <a:lnTo>
                    <a:pt x="109150" y="26953"/>
                  </a:lnTo>
                  <a:lnTo>
                    <a:pt x="145931" y="3065"/>
                  </a:lnTo>
                  <a:lnTo>
                    <a:pt x="166413" y="0"/>
                  </a:lnTo>
                  <a:lnTo>
                    <a:pt x="173444" y="542"/>
                  </a:lnTo>
                  <a:lnTo>
                    <a:pt x="178922" y="3134"/>
                  </a:lnTo>
                  <a:lnTo>
                    <a:pt x="185971" y="8561"/>
                  </a:lnTo>
                  <a:lnTo>
                    <a:pt x="198940" y="29744"/>
                  </a:lnTo>
                  <a:lnTo>
                    <a:pt x="201938" y="42159"/>
                  </a:lnTo>
                  <a:lnTo>
                    <a:pt x="203177" y="89443"/>
                  </a:lnTo>
                  <a:lnTo>
                    <a:pt x="203200" y="13940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ARTInkShape-2175">
              <a:extLst>
                <a:ext uri="{FF2B5EF4-FFF2-40B4-BE49-F238E27FC236}">
                  <a16:creationId xmlns:a16="http://schemas.microsoft.com/office/drawing/2014/main" id="{81C5CDC9-AE11-4B98-BE77-304518B35EC8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3973513" y="3251200"/>
              <a:ext cx="6351" cy="25401"/>
            </a:xfrm>
            <a:custGeom>
              <a:avLst/>
              <a:gdLst/>
              <a:ahLst/>
              <a:cxnLst/>
              <a:rect l="0" t="0" r="0" b="0"/>
              <a:pathLst>
                <a:path w="6351" h="25401">
                  <a:moveTo>
                    <a:pt x="6350" y="0"/>
                  </a:moveTo>
                  <a:lnTo>
                    <a:pt x="6350" y="0"/>
                  </a:lnTo>
                  <a:lnTo>
                    <a:pt x="6350" y="3371"/>
                  </a:lnTo>
                  <a:lnTo>
                    <a:pt x="4468" y="6908"/>
                  </a:lnTo>
                  <a:lnTo>
                    <a:pt x="882" y="11556"/>
                  </a:lnTo>
                  <a:lnTo>
                    <a:pt x="174" y="17544"/>
                  </a:lnTo>
                  <a:lnTo>
                    <a:pt x="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ARTInkShape-2176">
              <a:extLst>
                <a:ext uri="{FF2B5EF4-FFF2-40B4-BE49-F238E27FC236}">
                  <a16:creationId xmlns:a16="http://schemas.microsoft.com/office/drawing/2014/main" id="{C7FC83AA-82CF-4235-B5E5-8E3A029C33BE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4113213" y="3181350"/>
              <a:ext cx="380704" cy="152375"/>
            </a:xfrm>
            <a:custGeom>
              <a:avLst/>
              <a:gdLst/>
              <a:ahLst/>
              <a:cxnLst/>
              <a:rect l="0" t="0" r="0" b="0"/>
              <a:pathLst>
                <a:path w="380704" h="152375">
                  <a:moveTo>
                    <a:pt x="63500" y="0"/>
                  </a:moveTo>
                  <a:lnTo>
                    <a:pt x="63500" y="0"/>
                  </a:lnTo>
                  <a:lnTo>
                    <a:pt x="62794" y="10139"/>
                  </a:lnTo>
                  <a:lnTo>
                    <a:pt x="50151" y="53077"/>
                  </a:lnTo>
                  <a:lnTo>
                    <a:pt x="29814" y="98318"/>
                  </a:lnTo>
                  <a:lnTo>
                    <a:pt x="6351" y="138197"/>
                  </a:lnTo>
                  <a:lnTo>
                    <a:pt x="1254" y="144499"/>
                  </a:lnTo>
                  <a:lnTo>
                    <a:pt x="6" y="152340"/>
                  </a:lnTo>
                  <a:lnTo>
                    <a:pt x="2" y="152374"/>
                  </a:lnTo>
                  <a:lnTo>
                    <a:pt x="0" y="149021"/>
                  </a:lnTo>
                  <a:lnTo>
                    <a:pt x="1881" y="145489"/>
                  </a:lnTo>
                  <a:lnTo>
                    <a:pt x="39497" y="100487"/>
                  </a:lnTo>
                  <a:lnTo>
                    <a:pt x="83928" y="58596"/>
                  </a:lnTo>
                  <a:lnTo>
                    <a:pt x="127080" y="27601"/>
                  </a:lnTo>
                  <a:lnTo>
                    <a:pt x="147346" y="16375"/>
                  </a:lnTo>
                  <a:lnTo>
                    <a:pt x="178630" y="7376"/>
                  </a:lnTo>
                  <a:lnTo>
                    <a:pt x="181175" y="7740"/>
                  </a:lnTo>
                  <a:lnTo>
                    <a:pt x="192503" y="11908"/>
                  </a:lnTo>
                  <a:lnTo>
                    <a:pt x="198933" y="12465"/>
                  </a:lnTo>
                  <a:lnTo>
                    <a:pt x="200355" y="13249"/>
                  </a:lnTo>
                  <a:lnTo>
                    <a:pt x="201303" y="14477"/>
                  </a:lnTo>
                  <a:lnTo>
                    <a:pt x="203062" y="17723"/>
                  </a:lnTo>
                  <a:lnTo>
                    <a:pt x="206196" y="21518"/>
                  </a:lnTo>
                  <a:lnTo>
                    <a:pt x="206608" y="24223"/>
                  </a:lnTo>
                  <a:lnTo>
                    <a:pt x="199880" y="61680"/>
                  </a:lnTo>
                  <a:lnTo>
                    <a:pt x="193084" y="74011"/>
                  </a:lnTo>
                  <a:lnTo>
                    <a:pt x="184207" y="107925"/>
                  </a:lnTo>
                  <a:lnTo>
                    <a:pt x="184175" y="110996"/>
                  </a:lnTo>
                  <a:lnTo>
                    <a:pt x="184872" y="112097"/>
                  </a:lnTo>
                  <a:lnTo>
                    <a:pt x="186042" y="112831"/>
                  </a:lnTo>
                  <a:lnTo>
                    <a:pt x="191060" y="113865"/>
                  </a:lnTo>
                  <a:lnTo>
                    <a:pt x="199077" y="114214"/>
                  </a:lnTo>
                  <a:lnTo>
                    <a:pt x="203249" y="112380"/>
                  </a:lnTo>
                  <a:lnTo>
                    <a:pt x="219667" y="101431"/>
                  </a:lnTo>
                  <a:lnTo>
                    <a:pt x="229568" y="96586"/>
                  </a:lnTo>
                  <a:lnTo>
                    <a:pt x="262164" y="76588"/>
                  </a:lnTo>
                  <a:lnTo>
                    <a:pt x="273150" y="71434"/>
                  </a:lnTo>
                  <a:lnTo>
                    <a:pt x="314421" y="48952"/>
                  </a:lnTo>
                  <a:lnTo>
                    <a:pt x="332126" y="45339"/>
                  </a:lnTo>
                  <a:lnTo>
                    <a:pt x="362804" y="44485"/>
                  </a:lnTo>
                  <a:lnTo>
                    <a:pt x="367739" y="46347"/>
                  </a:lnTo>
                  <a:lnTo>
                    <a:pt x="377616" y="53910"/>
                  </a:lnTo>
                  <a:lnTo>
                    <a:pt x="379496" y="59473"/>
                  </a:lnTo>
                  <a:lnTo>
                    <a:pt x="380703" y="74542"/>
                  </a:lnTo>
                  <a:lnTo>
                    <a:pt x="370151" y="108108"/>
                  </a:lnTo>
                  <a:lnTo>
                    <a:pt x="35560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SMARTInkShape-Group654">
            <a:extLst>
              <a:ext uri="{FF2B5EF4-FFF2-40B4-BE49-F238E27FC236}">
                <a16:creationId xmlns:a16="http://schemas.microsoft.com/office/drawing/2014/main" id="{C5C7DE14-0AAD-411F-BA6E-4273C95E6206}"/>
              </a:ext>
            </a:extLst>
          </p:cNvPr>
          <p:cNvGrpSpPr/>
          <p:nvPr/>
        </p:nvGrpSpPr>
        <p:grpSpPr>
          <a:xfrm>
            <a:off x="4767263" y="3028950"/>
            <a:ext cx="330201" cy="406401"/>
            <a:chOff x="4767263" y="3028950"/>
            <a:chExt cx="330201" cy="406401"/>
          </a:xfrm>
        </p:grpSpPr>
        <p:sp>
          <p:nvSpPr>
            <p:cNvPr id="72" name="SMARTInkShape-2177">
              <a:extLst>
                <a:ext uri="{FF2B5EF4-FFF2-40B4-BE49-F238E27FC236}">
                  <a16:creationId xmlns:a16="http://schemas.microsoft.com/office/drawing/2014/main" id="{465612B7-F2DA-48F3-9507-BB0EDC70DCB1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4862908" y="3028950"/>
              <a:ext cx="234556" cy="190501"/>
            </a:xfrm>
            <a:custGeom>
              <a:avLst/>
              <a:gdLst/>
              <a:ahLst/>
              <a:cxnLst/>
              <a:rect l="0" t="0" r="0" b="0"/>
              <a:pathLst>
                <a:path w="234556" h="190501">
                  <a:moveTo>
                    <a:pt x="139305" y="0"/>
                  </a:moveTo>
                  <a:lnTo>
                    <a:pt x="139305" y="0"/>
                  </a:lnTo>
                  <a:lnTo>
                    <a:pt x="139305" y="9698"/>
                  </a:lnTo>
                  <a:lnTo>
                    <a:pt x="137423" y="13247"/>
                  </a:lnTo>
                  <a:lnTo>
                    <a:pt x="134940" y="17177"/>
                  </a:lnTo>
                  <a:lnTo>
                    <a:pt x="129845" y="30920"/>
                  </a:lnTo>
                  <a:lnTo>
                    <a:pt x="88444" y="76215"/>
                  </a:lnTo>
                  <a:lnTo>
                    <a:pt x="58868" y="102463"/>
                  </a:lnTo>
                  <a:lnTo>
                    <a:pt x="42643" y="112641"/>
                  </a:lnTo>
                  <a:lnTo>
                    <a:pt x="26663" y="130623"/>
                  </a:lnTo>
                  <a:lnTo>
                    <a:pt x="6361" y="144133"/>
                  </a:lnTo>
                  <a:lnTo>
                    <a:pt x="4109" y="144772"/>
                  </a:lnTo>
                  <a:lnTo>
                    <a:pt x="2607" y="145903"/>
                  </a:lnTo>
                  <a:lnTo>
                    <a:pt x="0" y="151405"/>
                  </a:lnTo>
                  <a:lnTo>
                    <a:pt x="574" y="151737"/>
                  </a:lnTo>
                  <a:lnTo>
                    <a:pt x="3093" y="152105"/>
                  </a:lnTo>
                  <a:lnTo>
                    <a:pt x="6564" y="154151"/>
                  </a:lnTo>
                  <a:lnTo>
                    <a:pt x="14542" y="161212"/>
                  </a:lnTo>
                  <a:lnTo>
                    <a:pt x="20590" y="163372"/>
                  </a:lnTo>
                  <a:lnTo>
                    <a:pt x="31928" y="166469"/>
                  </a:lnTo>
                  <a:lnTo>
                    <a:pt x="40781" y="169236"/>
                  </a:lnTo>
                  <a:lnTo>
                    <a:pt x="84216" y="171321"/>
                  </a:lnTo>
                  <a:lnTo>
                    <a:pt x="126228" y="176465"/>
                  </a:lnTo>
                  <a:lnTo>
                    <a:pt x="171032" y="177722"/>
                  </a:lnTo>
                  <a:lnTo>
                    <a:pt x="216648" y="183886"/>
                  </a:lnTo>
                  <a:lnTo>
                    <a:pt x="224950" y="185914"/>
                  </a:lnTo>
                  <a:lnTo>
                    <a:pt x="234555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MARTInkShape-2178">
              <a:extLst>
                <a:ext uri="{FF2B5EF4-FFF2-40B4-BE49-F238E27FC236}">
                  <a16:creationId xmlns:a16="http://schemas.microsoft.com/office/drawing/2014/main" id="{BDE21559-6C7A-472F-9194-1127664FBF96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4767263" y="3380892"/>
              <a:ext cx="215901" cy="54459"/>
            </a:xfrm>
            <a:custGeom>
              <a:avLst/>
              <a:gdLst/>
              <a:ahLst/>
              <a:cxnLst/>
              <a:rect l="0" t="0" r="0" b="0"/>
              <a:pathLst>
                <a:path w="215901" h="54459">
                  <a:moveTo>
                    <a:pt x="0" y="3658"/>
                  </a:moveTo>
                  <a:lnTo>
                    <a:pt x="0" y="3658"/>
                  </a:lnTo>
                  <a:lnTo>
                    <a:pt x="3371" y="287"/>
                  </a:lnTo>
                  <a:lnTo>
                    <a:pt x="5775" y="0"/>
                  </a:lnTo>
                  <a:lnTo>
                    <a:pt x="45778" y="5263"/>
                  </a:lnTo>
                  <a:lnTo>
                    <a:pt x="86958" y="14453"/>
                  </a:lnTo>
                  <a:lnTo>
                    <a:pt x="132529" y="26960"/>
                  </a:lnTo>
                  <a:lnTo>
                    <a:pt x="177751" y="43640"/>
                  </a:lnTo>
                  <a:lnTo>
                    <a:pt x="190478" y="49650"/>
                  </a:lnTo>
                  <a:lnTo>
                    <a:pt x="215900" y="544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SMARTInkShape-Group655">
            <a:extLst>
              <a:ext uri="{FF2B5EF4-FFF2-40B4-BE49-F238E27FC236}">
                <a16:creationId xmlns:a16="http://schemas.microsoft.com/office/drawing/2014/main" id="{9003087A-A65E-41D8-B642-5B8E9C34AE72}"/>
              </a:ext>
            </a:extLst>
          </p:cNvPr>
          <p:cNvGrpSpPr/>
          <p:nvPr/>
        </p:nvGrpSpPr>
        <p:grpSpPr>
          <a:xfrm>
            <a:off x="5424426" y="2952750"/>
            <a:ext cx="3530374" cy="628651"/>
            <a:chOff x="5424426" y="2952750"/>
            <a:chExt cx="3530374" cy="628651"/>
          </a:xfrm>
        </p:grpSpPr>
        <p:sp>
          <p:nvSpPr>
            <p:cNvPr id="75" name="SMARTInkShape-2179">
              <a:extLst>
                <a:ext uri="{FF2B5EF4-FFF2-40B4-BE49-F238E27FC236}">
                  <a16:creationId xmlns:a16="http://schemas.microsoft.com/office/drawing/2014/main" id="{EFE83D9E-FE67-4CC0-9252-B07EA0672B3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424426" y="3136900"/>
              <a:ext cx="319822" cy="158725"/>
            </a:xfrm>
            <a:custGeom>
              <a:avLst/>
              <a:gdLst/>
              <a:ahLst/>
              <a:cxnLst/>
              <a:rect l="0" t="0" r="0" b="0"/>
              <a:pathLst>
                <a:path w="319822" h="158725">
                  <a:moveTo>
                    <a:pt x="47687" y="0"/>
                  </a:moveTo>
                  <a:lnTo>
                    <a:pt x="47687" y="0"/>
                  </a:lnTo>
                  <a:lnTo>
                    <a:pt x="46981" y="27961"/>
                  </a:lnTo>
                  <a:lnTo>
                    <a:pt x="32760" y="70239"/>
                  </a:lnTo>
                  <a:lnTo>
                    <a:pt x="17341" y="107856"/>
                  </a:lnTo>
                  <a:lnTo>
                    <a:pt x="8043" y="122112"/>
                  </a:lnTo>
                  <a:lnTo>
                    <a:pt x="2304" y="137689"/>
                  </a:lnTo>
                  <a:lnTo>
                    <a:pt x="498" y="140476"/>
                  </a:lnTo>
                  <a:lnTo>
                    <a:pt x="0" y="143040"/>
                  </a:lnTo>
                  <a:lnTo>
                    <a:pt x="373" y="145454"/>
                  </a:lnTo>
                  <a:lnTo>
                    <a:pt x="2671" y="151028"/>
                  </a:lnTo>
                  <a:lnTo>
                    <a:pt x="3235" y="158724"/>
                  </a:lnTo>
                  <a:lnTo>
                    <a:pt x="20366" y="140915"/>
                  </a:lnTo>
                  <a:lnTo>
                    <a:pt x="55527" y="95118"/>
                  </a:lnTo>
                  <a:lnTo>
                    <a:pt x="79567" y="71720"/>
                  </a:lnTo>
                  <a:lnTo>
                    <a:pt x="87256" y="65742"/>
                  </a:lnTo>
                  <a:lnTo>
                    <a:pt x="99822" y="52288"/>
                  </a:lnTo>
                  <a:lnTo>
                    <a:pt x="131700" y="34630"/>
                  </a:lnTo>
                  <a:lnTo>
                    <a:pt x="144688" y="32129"/>
                  </a:lnTo>
                  <a:lnTo>
                    <a:pt x="151295" y="31862"/>
                  </a:lnTo>
                  <a:lnTo>
                    <a:pt x="155588" y="33681"/>
                  </a:lnTo>
                  <a:lnTo>
                    <a:pt x="164093" y="40598"/>
                  </a:lnTo>
                  <a:lnTo>
                    <a:pt x="166451" y="44620"/>
                  </a:lnTo>
                  <a:lnTo>
                    <a:pt x="167964" y="49579"/>
                  </a:lnTo>
                  <a:lnTo>
                    <a:pt x="168304" y="68369"/>
                  </a:lnTo>
                  <a:lnTo>
                    <a:pt x="164559" y="76483"/>
                  </a:lnTo>
                  <a:lnTo>
                    <a:pt x="144885" y="101442"/>
                  </a:lnTo>
                  <a:lnTo>
                    <a:pt x="142937" y="114299"/>
                  </a:lnTo>
                  <a:lnTo>
                    <a:pt x="151775" y="114300"/>
                  </a:lnTo>
                  <a:lnTo>
                    <a:pt x="161235" y="110929"/>
                  </a:lnTo>
                  <a:lnTo>
                    <a:pt x="206176" y="82928"/>
                  </a:lnTo>
                  <a:lnTo>
                    <a:pt x="252369" y="63510"/>
                  </a:lnTo>
                  <a:lnTo>
                    <a:pt x="290026" y="51793"/>
                  </a:lnTo>
                  <a:lnTo>
                    <a:pt x="292502" y="52168"/>
                  </a:lnTo>
                  <a:lnTo>
                    <a:pt x="307995" y="58678"/>
                  </a:lnTo>
                  <a:lnTo>
                    <a:pt x="313124" y="62548"/>
                  </a:lnTo>
                  <a:lnTo>
                    <a:pt x="313825" y="64958"/>
                  </a:lnTo>
                  <a:lnTo>
                    <a:pt x="314843" y="69087"/>
                  </a:lnTo>
                  <a:lnTo>
                    <a:pt x="319821" y="83869"/>
                  </a:lnTo>
                  <a:lnTo>
                    <a:pt x="313839" y="116359"/>
                  </a:lnTo>
                  <a:lnTo>
                    <a:pt x="311086" y="121800"/>
                  </a:lnTo>
                  <a:lnTo>
                    <a:pt x="310775" y="124239"/>
                  </a:lnTo>
                  <a:lnTo>
                    <a:pt x="314387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Shape-2180">
              <a:extLst>
                <a:ext uri="{FF2B5EF4-FFF2-40B4-BE49-F238E27FC236}">
                  <a16:creationId xmlns:a16="http://schemas.microsoft.com/office/drawing/2014/main" id="{AF7BC2E7-6C50-4259-8471-272DEC63C9B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03913" y="3213100"/>
              <a:ext cx="6351" cy="12701"/>
            </a:xfrm>
            <a:custGeom>
              <a:avLst/>
              <a:gdLst/>
              <a:ahLst/>
              <a:cxnLst/>
              <a:rect l="0" t="0" r="0" b="0"/>
              <a:pathLst>
                <a:path w="6351" h="12701">
                  <a:moveTo>
                    <a:pt x="0" y="0"/>
                  </a:moveTo>
                  <a:lnTo>
                    <a:pt x="0" y="0"/>
                  </a:lnTo>
                  <a:lnTo>
                    <a:pt x="0" y="6089"/>
                  </a:lnTo>
                  <a:lnTo>
                    <a:pt x="635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ARTInkShape-2181">
              <a:extLst>
                <a:ext uri="{FF2B5EF4-FFF2-40B4-BE49-F238E27FC236}">
                  <a16:creationId xmlns:a16="http://schemas.microsoft.com/office/drawing/2014/main" id="{FA6B65AC-2A14-49D3-A42D-7D10BFB59DC3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980113" y="3060700"/>
              <a:ext cx="203090" cy="279401"/>
            </a:xfrm>
            <a:custGeom>
              <a:avLst/>
              <a:gdLst/>
              <a:ahLst/>
              <a:cxnLst/>
              <a:rect l="0" t="0" r="0" b="0"/>
              <a:pathLst>
                <a:path w="203090" h="279401">
                  <a:moveTo>
                    <a:pt x="0" y="0"/>
                  </a:moveTo>
                  <a:lnTo>
                    <a:pt x="0" y="0"/>
                  </a:lnTo>
                  <a:lnTo>
                    <a:pt x="43581" y="0"/>
                  </a:lnTo>
                  <a:lnTo>
                    <a:pt x="88408" y="0"/>
                  </a:lnTo>
                  <a:lnTo>
                    <a:pt x="129049" y="706"/>
                  </a:lnTo>
                  <a:lnTo>
                    <a:pt x="162145" y="12643"/>
                  </a:lnTo>
                  <a:lnTo>
                    <a:pt x="166844" y="15732"/>
                  </a:lnTo>
                  <a:lnTo>
                    <a:pt x="169403" y="19457"/>
                  </a:lnTo>
                  <a:lnTo>
                    <a:pt x="170843" y="25521"/>
                  </a:lnTo>
                  <a:lnTo>
                    <a:pt x="171330" y="33891"/>
                  </a:lnTo>
                  <a:lnTo>
                    <a:pt x="169515" y="38111"/>
                  </a:lnTo>
                  <a:lnTo>
                    <a:pt x="153735" y="59398"/>
                  </a:lnTo>
                  <a:lnTo>
                    <a:pt x="126830" y="76084"/>
                  </a:lnTo>
                  <a:lnTo>
                    <a:pt x="81608" y="103716"/>
                  </a:lnTo>
                  <a:lnTo>
                    <a:pt x="76722" y="106068"/>
                  </a:lnTo>
                  <a:lnTo>
                    <a:pt x="74431" y="106696"/>
                  </a:lnTo>
                  <a:lnTo>
                    <a:pt x="72904" y="107819"/>
                  </a:lnTo>
                  <a:lnTo>
                    <a:pt x="71885" y="109274"/>
                  </a:lnTo>
                  <a:lnTo>
                    <a:pt x="69885" y="114213"/>
                  </a:lnTo>
                  <a:lnTo>
                    <a:pt x="69860" y="117645"/>
                  </a:lnTo>
                  <a:lnTo>
                    <a:pt x="70562" y="118647"/>
                  </a:lnTo>
                  <a:lnTo>
                    <a:pt x="71736" y="119314"/>
                  </a:lnTo>
                  <a:lnTo>
                    <a:pt x="73224" y="119760"/>
                  </a:lnTo>
                  <a:lnTo>
                    <a:pt x="81387" y="124838"/>
                  </a:lnTo>
                  <a:lnTo>
                    <a:pt x="127131" y="137973"/>
                  </a:lnTo>
                  <a:lnTo>
                    <a:pt x="139739" y="141070"/>
                  </a:lnTo>
                  <a:lnTo>
                    <a:pt x="152412" y="144575"/>
                  </a:lnTo>
                  <a:lnTo>
                    <a:pt x="165103" y="147494"/>
                  </a:lnTo>
                  <a:lnTo>
                    <a:pt x="175919" y="152828"/>
                  </a:lnTo>
                  <a:lnTo>
                    <a:pt x="185895" y="160951"/>
                  </a:lnTo>
                  <a:lnTo>
                    <a:pt x="198933" y="179042"/>
                  </a:lnTo>
                  <a:lnTo>
                    <a:pt x="201303" y="185643"/>
                  </a:lnTo>
                  <a:lnTo>
                    <a:pt x="203089" y="208403"/>
                  </a:lnTo>
                  <a:lnTo>
                    <a:pt x="201269" y="214450"/>
                  </a:lnTo>
                  <a:lnTo>
                    <a:pt x="184100" y="240870"/>
                  </a:lnTo>
                  <a:lnTo>
                    <a:pt x="161452" y="263273"/>
                  </a:lnTo>
                  <a:lnTo>
                    <a:pt x="127000" y="279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MARTInkShape-2182">
              <a:extLst>
                <a:ext uri="{FF2B5EF4-FFF2-40B4-BE49-F238E27FC236}">
                  <a16:creationId xmlns:a16="http://schemas.microsoft.com/office/drawing/2014/main" id="{F5A7E40D-44B5-4602-97AA-B09C152E77D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316663" y="317500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Shape-2183">
              <a:extLst>
                <a:ext uri="{FF2B5EF4-FFF2-40B4-BE49-F238E27FC236}">
                  <a16:creationId xmlns:a16="http://schemas.microsoft.com/office/drawing/2014/main" id="{384EB8B6-2A3C-48B4-A620-6E4169F6856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427364" y="3117850"/>
              <a:ext cx="142998" cy="215901"/>
            </a:xfrm>
            <a:custGeom>
              <a:avLst/>
              <a:gdLst/>
              <a:ahLst/>
              <a:cxnLst/>
              <a:rect l="0" t="0" r="0" b="0"/>
              <a:pathLst>
                <a:path w="142998" h="215901">
                  <a:moveTo>
                    <a:pt x="9949" y="0"/>
                  </a:moveTo>
                  <a:lnTo>
                    <a:pt x="9949" y="0"/>
                  </a:lnTo>
                  <a:lnTo>
                    <a:pt x="38200" y="706"/>
                  </a:lnTo>
                  <a:lnTo>
                    <a:pt x="62930" y="5762"/>
                  </a:lnTo>
                  <a:lnTo>
                    <a:pt x="75584" y="6881"/>
                  </a:lnTo>
                  <a:lnTo>
                    <a:pt x="87565" y="11368"/>
                  </a:lnTo>
                  <a:lnTo>
                    <a:pt x="107198" y="24058"/>
                  </a:lnTo>
                  <a:lnTo>
                    <a:pt x="119339" y="36790"/>
                  </a:lnTo>
                  <a:lnTo>
                    <a:pt x="126300" y="42457"/>
                  </a:lnTo>
                  <a:lnTo>
                    <a:pt x="131746" y="49679"/>
                  </a:lnTo>
                  <a:lnTo>
                    <a:pt x="141008" y="84842"/>
                  </a:lnTo>
                  <a:lnTo>
                    <a:pt x="142997" y="111231"/>
                  </a:lnTo>
                  <a:lnTo>
                    <a:pt x="139838" y="124601"/>
                  </a:lnTo>
                  <a:lnTo>
                    <a:pt x="125581" y="154500"/>
                  </a:lnTo>
                  <a:lnTo>
                    <a:pt x="106485" y="175551"/>
                  </a:lnTo>
                  <a:lnTo>
                    <a:pt x="60826" y="203069"/>
                  </a:lnTo>
                  <a:lnTo>
                    <a:pt x="52316" y="206670"/>
                  </a:lnTo>
                  <a:lnTo>
                    <a:pt x="37237" y="210863"/>
                  </a:lnTo>
                  <a:lnTo>
                    <a:pt x="34491" y="212542"/>
                  </a:lnTo>
                  <a:lnTo>
                    <a:pt x="31249" y="212956"/>
                  </a:lnTo>
                  <a:lnTo>
                    <a:pt x="7036" y="209602"/>
                  </a:lnTo>
                  <a:lnTo>
                    <a:pt x="5890" y="208879"/>
                  </a:lnTo>
                  <a:lnTo>
                    <a:pt x="5127" y="207692"/>
                  </a:lnTo>
                  <a:lnTo>
                    <a:pt x="4051" y="202649"/>
                  </a:lnTo>
                  <a:lnTo>
                    <a:pt x="3900" y="200716"/>
                  </a:lnTo>
                  <a:lnTo>
                    <a:pt x="1851" y="196687"/>
                  </a:lnTo>
                  <a:lnTo>
                    <a:pt x="317" y="194625"/>
                  </a:lnTo>
                  <a:lnTo>
                    <a:pt x="0" y="191839"/>
                  </a:lnTo>
                  <a:lnTo>
                    <a:pt x="5207" y="169957"/>
                  </a:lnTo>
                  <a:lnTo>
                    <a:pt x="10425" y="160189"/>
                  </a:lnTo>
                  <a:lnTo>
                    <a:pt x="18509" y="150568"/>
                  </a:lnTo>
                  <a:lnTo>
                    <a:pt x="22690" y="148058"/>
                  </a:lnTo>
                  <a:lnTo>
                    <a:pt x="31124" y="146447"/>
                  </a:lnTo>
                  <a:lnTo>
                    <a:pt x="60148" y="146051"/>
                  </a:lnTo>
                  <a:lnTo>
                    <a:pt x="62465" y="146756"/>
                  </a:lnTo>
                  <a:lnTo>
                    <a:pt x="64009" y="147932"/>
                  </a:lnTo>
                  <a:lnTo>
                    <a:pt x="65039" y="149421"/>
                  </a:lnTo>
                  <a:lnTo>
                    <a:pt x="88060" y="167249"/>
                  </a:lnTo>
                  <a:lnTo>
                    <a:pt x="90526" y="171464"/>
                  </a:lnTo>
                  <a:lnTo>
                    <a:pt x="95480" y="183290"/>
                  </a:lnTo>
                  <a:lnTo>
                    <a:pt x="107391" y="198705"/>
                  </a:lnTo>
                  <a:lnTo>
                    <a:pt x="120022" y="211644"/>
                  </a:lnTo>
                  <a:lnTo>
                    <a:pt x="126133" y="214008"/>
                  </a:lnTo>
                  <a:lnTo>
                    <a:pt x="136949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MARTInkShape-2184">
              <a:extLst>
                <a:ext uri="{FF2B5EF4-FFF2-40B4-BE49-F238E27FC236}">
                  <a16:creationId xmlns:a16="http://schemas.microsoft.com/office/drawing/2014/main" id="{22D2CBC8-DCA4-44AA-8AF8-32B6D76D2A3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710442" y="2952750"/>
              <a:ext cx="215789" cy="133349"/>
            </a:xfrm>
            <a:custGeom>
              <a:avLst/>
              <a:gdLst/>
              <a:ahLst/>
              <a:cxnLst/>
              <a:rect l="0" t="0" r="0" b="0"/>
              <a:pathLst>
                <a:path w="215789" h="133349">
                  <a:moveTo>
                    <a:pt x="25321" y="0"/>
                  </a:moveTo>
                  <a:lnTo>
                    <a:pt x="25321" y="0"/>
                  </a:lnTo>
                  <a:lnTo>
                    <a:pt x="28692" y="0"/>
                  </a:lnTo>
                  <a:lnTo>
                    <a:pt x="29685" y="706"/>
                  </a:lnTo>
                  <a:lnTo>
                    <a:pt x="30347" y="1882"/>
                  </a:lnTo>
                  <a:lnTo>
                    <a:pt x="37417" y="23597"/>
                  </a:lnTo>
                  <a:lnTo>
                    <a:pt x="37262" y="46780"/>
                  </a:lnTo>
                  <a:lnTo>
                    <a:pt x="25255" y="91885"/>
                  </a:lnTo>
                  <a:lnTo>
                    <a:pt x="14375" y="112903"/>
                  </a:lnTo>
                  <a:lnTo>
                    <a:pt x="12694" y="117912"/>
                  </a:lnTo>
                  <a:lnTo>
                    <a:pt x="7256" y="125664"/>
                  </a:lnTo>
                  <a:lnTo>
                    <a:pt x="6562" y="129975"/>
                  </a:lnTo>
                  <a:lnTo>
                    <a:pt x="5760" y="131100"/>
                  </a:lnTo>
                  <a:lnTo>
                    <a:pt x="4519" y="131850"/>
                  </a:lnTo>
                  <a:lnTo>
                    <a:pt x="0" y="133324"/>
                  </a:lnTo>
                  <a:lnTo>
                    <a:pt x="5395" y="133348"/>
                  </a:lnTo>
                  <a:lnTo>
                    <a:pt x="11167" y="128986"/>
                  </a:lnTo>
                  <a:lnTo>
                    <a:pt x="24545" y="123890"/>
                  </a:lnTo>
                  <a:lnTo>
                    <a:pt x="70630" y="90351"/>
                  </a:lnTo>
                  <a:lnTo>
                    <a:pt x="117233" y="58565"/>
                  </a:lnTo>
                  <a:lnTo>
                    <a:pt x="149413" y="41129"/>
                  </a:lnTo>
                  <a:lnTo>
                    <a:pt x="169429" y="38499"/>
                  </a:lnTo>
                  <a:lnTo>
                    <a:pt x="191298" y="38135"/>
                  </a:lnTo>
                  <a:lnTo>
                    <a:pt x="196220" y="39997"/>
                  </a:lnTo>
                  <a:lnTo>
                    <a:pt x="211555" y="53028"/>
                  </a:lnTo>
                  <a:lnTo>
                    <a:pt x="213924" y="57199"/>
                  </a:lnTo>
                  <a:lnTo>
                    <a:pt x="215446" y="65627"/>
                  </a:lnTo>
                  <a:lnTo>
                    <a:pt x="215788" y="83785"/>
                  </a:lnTo>
                  <a:lnTo>
                    <a:pt x="212440" y="94126"/>
                  </a:lnTo>
                  <a:lnTo>
                    <a:pt x="203121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ARTInkShape-2185">
              <a:extLst>
                <a:ext uri="{FF2B5EF4-FFF2-40B4-BE49-F238E27FC236}">
                  <a16:creationId xmlns:a16="http://schemas.microsoft.com/office/drawing/2014/main" id="{23959A8D-6551-4744-A77F-35BDFDA76EE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65963" y="3187700"/>
              <a:ext cx="69851" cy="171451"/>
            </a:xfrm>
            <a:custGeom>
              <a:avLst/>
              <a:gdLst/>
              <a:ahLst/>
              <a:cxnLst/>
              <a:rect l="0" t="0" r="0" b="0"/>
              <a:pathLst>
                <a:path w="69851" h="171451">
                  <a:moveTo>
                    <a:pt x="69850" y="0"/>
                  </a:moveTo>
                  <a:lnTo>
                    <a:pt x="69850" y="0"/>
                  </a:lnTo>
                  <a:lnTo>
                    <a:pt x="69850" y="8838"/>
                  </a:lnTo>
                  <a:lnTo>
                    <a:pt x="67968" y="12865"/>
                  </a:lnTo>
                  <a:lnTo>
                    <a:pt x="65485" y="17007"/>
                  </a:lnTo>
                  <a:lnTo>
                    <a:pt x="58604" y="34004"/>
                  </a:lnTo>
                  <a:lnTo>
                    <a:pt x="35976" y="80259"/>
                  </a:lnTo>
                  <a:lnTo>
                    <a:pt x="26392" y="124617"/>
                  </a:lnTo>
                  <a:lnTo>
                    <a:pt x="22323" y="137504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ARTInkShape-2186">
              <a:extLst>
                <a:ext uri="{FF2B5EF4-FFF2-40B4-BE49-F238E27FC236}">
                  <a16:creationId xmlns:a16="http://schemas.microsoft.com/office/drawing/2014/main" id="{807E8756-3483-4458-A898-5B514763765B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951663" y="3257812"/>
              <a:ext cx="222251" cy="25139"/>
            </a:xfrm>
            <a:custGeom>
              <a:avLst/>
              <a:gdLst/>
              <a:ahLst/>
              <a:cxnLst/>
              <a:rect l="0" t="0" r="0" b="0"/>
              <a:pathLst>
                <a:path w="222251" h="25139">
                  <a:moveTo>
                    <a:pt x="0" y="6088"/>
                  </a:moveTo>
                  <a:lnTo>
                    <a:pt x="0" y="6088"/>
                  </a:lnTo>
                  <a:lnTo>
                    <a:pt x="3371" y="2717"/>
                  </a:lnTo>
                  <a:lnTo>
                    <a:pt x="8789" y="1062"/>
                  </a:lnTo>
                  <a:lnTo>
                    <a:pt x="23765" y="0"/>
                  </a:lnTo>
                  <a:lnTo>
                    <a:pt x="64481" y="6221"/>
                  </a:lnTo>
                  <a:lnTo>
                    <a:pt x="108091" y="16163"/>
                  </a:lnTo>
                  <a:lnTo>
                    <a:pt x="148463" y="21813"/>
                  </a:lnTo>
                  <a:lnTo>
                    <a:pt x="195565" y="24700"/>
                  </a:lnTo>
                  <a:lnTo>
                    <a:pt x="222250" y="251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ARTInkShape-2187">
              <a:extLst>
                <a:ext uri="{FF2B5EF4-FFF2-40B4-BE49-F238E27FC236}">
                  <a16:creationId xmlns:a16="http://schemas.microsoft.com/office/drawing/2014/main" id="{45D8591B-35CC-4251-878B-0D5F04A7DED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224826" y="3124200"/>
              <a:ext cx="247538" cy="177453"/>
            </a:xfrm>
            <a:custGeom>
              <a:avLst/>
              <a:gdLst/>
              <a:ahLst/>
              <a:cxnLst/>
              <a:rect l="0" t="0" r="0" b="0"/>
              <a:pathLst>
                <a:path w="247538" h="177453">
                  <a:moveTo>
                    <a:pt x="101487" y="0"/>
                  </a:moveTo>
                  <a:lnTo>
                    <a:pt x="101487" y="0"/>
                  </a:lnTo>
                  <a:lnTo>
                    <a:pt x="98115" y="3371"/>
                  </a:lnTo>
                  <a:lnTo>
                    <a:pt x="96460" y="8789"/>
                  </a:lnTo>
                  <a:lnTo>
                    <a:pt x="93647" y="19773"/>
                  </a:lnTo>
                  <a:lnTo>
                    <a:pt x="70573" y="64767"/>
                  </a:lnTo>
                  <a:lnTo>
                    <a:pt x="47907" y="102955"/>
                  </a:lnTo>
                  <a:lnTo>
                    <a:pt x="1816" y="150468"/>
                  </a:lnTo>
                  <a:lnTo>
                    <a:pt x="1173" y="151112"/>
                  </a:lnTo>
                  <a:lnTo>
                    <a:pt x="458" y="153709"/>
                  </a:lnTo>
                  <a:lnTo>
                    <a:pt x="0" y="161125"/>
                  </a:lnTo>
                  <a:lnTo>
                    <a:pt x="667" y="162450"/>
                  </a:lnTo>
                  <a:lnTo>
                    <a:pt x="1818" y="163333"/>
                  </a:lnTo>
                  <a:lnTo>
                    <a:pt x="3291" y="163922"/>
                  </a:lnTo>
                  <a:lnTo>
                    <a:pt x="4273" y="165021"/>
                  </a:lnTo>
                  <a:lnTo>
                    <a:pt x="7730" y="171852"/>
                  </a:lnTo>
                  <a:lnTo>
                    <a:pt x="9349" y="173835"/>
                  </a:lnTo>
                  <a:lnTo>
                    <a:pt x="14910" y="176038"/>
                  </a:lnTo>
                  <a:lnTo>
                    <a:pt x="33350" y="177452"/>
                  </a:lnTo>
                  <a:lnTo>
                    <a:pt x="80551" y="171312"/>
                  </a:lnTo>
                  <a:lnTo>
                    <a:pt x="125441" y="160669"/>
                  </a:lnTo>
                  <a:lnTo>
                    <a:pt x="167191" y="153628"/>
                  </a:lnTo>
                  <a:lnTo>
                    <a:pt x="214540" y="143670"/>
                  </a:lnTo>
                  <a:lnTo>
                    <a:pt x="247537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MARTInkShape-2188">
              <a:extLst>
                <a:ext uri="{FF2B5EF4-FFF2-40B4-BE49-F238E27FC236}">
                  <a16:creationId xmlns:a16="http://schemas.microsoft.com/office/drawing/2014/main" id="{AB818867-FA37-46DA-8462-77448EF34D3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262813" y="3194050"/>
              <a:ext cx="95251" cy="234951"/>
            </a:xfrm>
            <a:custGeom>
              <a:avLst/>
              <a:gdLst/>
              <a:ahLst/>
              <a:cxnLst/>
              <a:rect l="0" t="0" r="0" b="0"/>
              <a:pathLst>
                <a:path w="95251" h="234951">
                  <a:moveTo>
                    <a:pt x="95250" y="0"/>
                  </a:moveTo>
                  <a:lnTo>
                    <a:pt x="95250" y="0"/>
                  </a:lnTo>
                  <a:lnTo>
                    <a:pt x="91878" y="3371"/>
                  </a:lnTo>
                  <a:lnTo>
                    <a:pt x="71125" y="44829"/>
                  </a:lnTo>
                  <a:lnTo>
                    <a:pt x="57262" y="89491"/>
                  </a:lnTo>
                  <a:lnTo>
                    <a:pt x="48951" y="112594"/>
                  </a:lnTo>
                  <a:lnTo>
                    <a:pt x="27119" y="154132"/>
                  </a:lnTo>
                  <a:lnTo>
                    <a:pt x="14054" y="199559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MARTInkShape-2189">
              <a:extLst>
                <a:ext uri="{FF2B5EF4-FFF2-40B4-BE49-F238E27FC236}">
                  <a16:creationId xmlns:a16="http://schemas.microsoft.com/office/drawing/2014/main" id="{23626EEF-8AC0-4A65-B8E7-E564413C6F1A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554913" y="3321050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2701" h="12701">
                  <a:moveTo>
                    <a:pt x="0" y="0"/>
                  </a:moveTo>
                  <a:lnTo>
                    <a:pt x="0" y="0"/>
                  </a:lnTo>
                  <a:lnTo>
                    <a:pt x="5467" y="5467"/>
                  </a:lnTo>
                  <a:lnTo>
                    <a:pt x="9459" y="6088"/>
                  </a:lnTo>
                  <a:lnTo>
                    <a:pt x="10539" y="6881"/>
                  </a:lnTo>
                  <a:lnTo>
                    <a:pt x="12510" y="12097"/>
                  </a:lnTo>
                  <a:lnTo>
                    <a:pt x="1270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ARTInkShape-2190">
              <a:extLst>
                <a:ext uri="{FF2B5EF4-FFF2-40B4-BE49-F238E27FC236}">
                  <a16:creationId xmlns:a16="http://schemas.microsoft.com/office/drawing/2014/main" id="{A1F32139-6C52-48EB-9338-DB6B70C41B92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701100" y="3225800"/>
              <a:ext cx="241164" cy="260351"/>
            </a:xfrm>
            <a:custGeom>
              <a:avLst/>
              <a:gdLst/>
              <a:ahLst/>
              <a:cxnLst/>
              <a:rect l="0" t="0" r="0" b="0"/>
              <a:pathLst>
                <a:path w="241164" h="260351">
                  <a:moveTo>
                    <a:pt x="44313" y="0"/>
                  </a:moveTo>
                  <a:lnTo>
                    <a:pt x="44313" y="0"/>
                  </a:lnTo>
                  <a:lnTo>
                    <a:pt x="51055" y="0"/>
                  </a:lnTo>
                  <a:lnTo>
                    <a:pt x="58128" y="3763"/>
                  </a:lnTo>
                  <a:lnTo>
                    <a:pt x="71924" y="11933"/>
                  </a:lnTo>
                  <a:lnTo>
                    <a:pt x="113033" y="32240"/>
                  </a:lnTo>
                  <a:lnTo>
                    <a:pt x="149708" y="55945"/>
                  </a:lnTo>
                  <a:lnTo>
                    <a:pt x="161923" y="72147"/>
                  </a:lnTo>
                  <a:lnTo>
                    <a:pt x="168217" y="84720"/>
                  </a:lnTo>
                  <a:lnTo>
                    <a:pt x="170905" y="105840"/>
                  </a:lnTo>
                  <a:lnTo>
                    <a:pt x="167821" y="118535"/>
                  </a:lnTo>
                  <a:lnTo>
                    <a:pt x="156375" y="143933"/>
                  </a:lnTo>
                  <a:lnTo>
                    <a:pt x="143368" y="156633"/>
                  </a:lnTo>
                  <a:lnTo>
                    <a:pt x="98158" y="185474"/>
                  </a:lnTo>
                  <a:lnTo>
                    <a:pt x="64469" y="199716"/>
                  </a:lnTo>
                  <a:lnTo>
                    <a:pt x="28657" y="204877"/>
                  </a:lnTo>
                  <a:lnTo>
                    <a:pt x="21832" y="207473"/>
                  </a:lnTo>
                  <a:lnTo>
                    <a:pt x="5177" y="209276"/>
                  </a:lnTo>
                  <a:lnTo>
                    <a:pt x="3406" y="208662"/>
                  </a:lnTo>
                  <a:lnTo>
                    <a:pt x="2224" y="207547"/>
                  </a:lnTo>
                  <a:lnTo>
                    <a:pt x="0" y="203455"/>
                  </a:lnTo>
                  <a:lnTo>
                    <a:pt x="14793" y="188280"/>
                  </a:lnTo>
                  <a:lnTo>
                    <a:pt x="28944" y="179896"/>
                  </a:lnTo>
                  <a:lnTo>
                    <a:pt x="74110" y="162983"/>
                  </a:lnTo>
                  <a:lnTo>
                    <a:pt x="108524" y="153654"/>
                  </a:lnTo>
                  <a:lnTo>
                    <a:pt x="150801" y="160288"/>
                  </a:lnTo>
                  <a:lnTo>
                    <a:pt x="181810" y="173657"/>
                  </a:lnTo>
                  <a:lnTo>
                    <a:pt x="194571" y="183314"/>
                  </a:lnTo>
                  <a:lnTo>
                    <a:pt x="199288" y="191069"/>
                  </a:lnTo>
                  <a:lnTo>
                    <a:pt x="202797" y="199220"/>
                  </a:lnTo>
                  <a:lnTo>
                    <a:pt x="211294" y="211742"/>
                  </a:lnTo>
                  <a:lnTo>
                    <a:pt x="216762" y="226733"/>
                  </a:lnTo>
                  <a:lnTo>
                    <a:pt x="218545" y="229472"/>
                  </a:lnTo>
                  <a:lnTo>
                    <a:pt x="227487" y="252452"/>
                  </a:lnTo>
                  <a:lnTo>
                    <a:pt x="231544" y="256912"/>
                  </a:lnTo>
                  <a:lnTo>
                    <a:pt x="235241" y="258822"/>
                  </a:lnTo>
                  <a:lnTo>
                    <a:pt x="241163" y="260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ARTInkShape-2191">
              <a:extLst>
                <a:ext uri="{FF2B5EF4-FFF2-40B4-BE49-F238E27FC236}">
                  <a16:creationId xmlns:a16="http://schemas.microsoft.com/office/drawing/2014/main" id="{72DADECF-DFB2-4553-A060-3FBBFFBB29A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005794" y="3111500"/>
              <a:ext cx="219453" cy="146051"/>
            </a:xfrm>
            <a:custGeom>
              <a:avLst/>
              <a:gdLst/>
              <a:ahLst/>
              <a:cxnLst/>
              <a:rect l="0" t="0" r="0" b="0"/>
              <a:pathLst>
                <a:path w="219453" h="146051">
                  <a:moveTo>
                    <a:pt x="38069" y="0"/>
                  </a:moveTo>
                  <a:lnTo>
                    <a:pt x="38069" y="0"/>
                  </a:lnTo>
                  <a:lnTo>
                    <a:pt x="38069" y="19103"/>
                  </a:lnTo>
                  <a:lnTo>
                    <a:pt x="36187" y="24483"/>
                  </a:lnTo>
                  <a:lnTo>
                    <a:pt x="34697" y="26905"/>
                  </a:lnTo>
                  <a:lnTo>
                    <a:pt x="26823" y="52423"/>
                  </a:lnTo>
                  <a:lnTo>
                    <a:pt x="15433" y="71868"/>
                  </a:lnTo>
                  <a:lnTo>
                    <a:pt x="12782" y="79777"/>
                  </a:lnTo>
                  <a:lnTo>
                    <a:pt x="0" y="95217"/>
                  </a:lnTo>
                  <a:lnTo>
                    <a:pt x="12180" y="95247"/>
                  </a:lnTo>
                  <a:lnTo>
                    <a:pt x="17861" y="93367"/>
                  </a:lnTo>
                  <a:lnTo>
                    <a:pt x="63768" y="76151"/>
                  </a:lnTo>
                  <a:lnTo>
                    <a:pt x="111307" y="55913"/>
                  </a:lnTo>
                  <a:lnTo>
                    <a:pt x="140603" y="46447"/>
                  </a:lnTo>
                  <a:lnTo>
                    <a:pt x="175335" y="44567"/>
                  </a:lnTo>
                  <a:lnTo>
                    <a:pt x="200197" y="50924"/>
                  </a:lnTo>
                  <a:lnTo>
                    <a:pt x="211522" y="59562"/>
                  </a:lnTo>
                  <a:lnTo>
                    <a:pt x="213937" y="63631"/>
                  </a:lnTo>
                  <a:lnTo>
                    <a:pt x="219452" y="84803"/>
                  </a:lnTo>
                  <a:lnTo>
                    <a:pt x="217931" y="90136"/>
                  </a:lnTo>
                  <a:lnTo>
                    <a:pt x="211912" y="104379"/>
                  </a:lnTo>
                  <a:lnTo>
                    <a:pt x="203169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MARTInkShape-2192">
              <a:extLst>
                <a:ext uri="{FF2B5EF4-FFF2-40B4-BE49-F238E27FC236}">
                  <a16:creationId xmlns:a16="http://schemas.microsoft.com/office/drawing/2014/main" id="{25B46335-7D32-45D5-8FA3-B776A386EBCF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8355013" y="3409950"/>
              <a:ext cx="3659" cy="31751"/>
            </a:xfrm>
            <a:custGeom>
              <a:avLst/>
              <a:gdLst/>
              <a:ahLst/>
              <a:cxnLst/>
              <a:rect l="0" t="0" r="0" b="0"/>
              <a:pathLst>
                <a:path w="3659" h="317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3371" y="8839"/>
                  </a:lnTo>
                  <a:lnTo>
                    <a:pt x="3658" y="10126"/>
                  </a:lnTo>
                  <a:lnTo>
                    <a:pt x="3144" y="10984"/>
                  </a:lnTo>
                  <a:lnTo>
                    <a:pt x="2095" y="11556"/>
                  </a:lnTo>
                  <a:lnTo>
                    <a:pt x="1397" y="12643"/>
                  </a:lnTo>
                  <a:lnTo>
                    <a:pt x="413" y="17544"/>
                  </a:lnTo>
                  <a:lnTo>
                    <a:pt x="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MARTInkShape-2193">
              <a:extLst>
                <a:ext uri="{FF2B5EF4-FFF2-40B4-BE49-F238E27FC236}">
                  <a16:creationId xmlns:a16="http://schemas.microsoft.com/office/drawing/2014/main" id="{A339725C-BC4A-4A67-86AC-4414056AFDC2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8507423" y="3295650"/>
              <a:ext cx="447377" cy="285751"/>
            </a:xfrm>
            <a:custGeom>
              <a:avLst/>
              <a:gdLst/>
              <a:ahLst/>
              <a:cxnLst/>
              <a:rect l="0" t="0" r="0" b="0"/>
              <a:pathLst>
                <a:path w="447377" h="285751">
                  <a:moveTo>
                    <a:pt x="69840" y="0"/>
                  </a:moveTo>
                  <a:lnTo>
                    <a:pt x="69840" y="0"/>
                  </a:lnTo>
                  <a:lnTo>
                    <a:pt x="66468" y="0"/>
                  </a:lnTo>
                  <a:lnTo>
                    <a:pt x="66181" y="1411"/>
                  </a:lnTo>
                  <a:lnTo>
                    <a:pt x="69219" y="14306"/>
                  </a:lnTo>
                  <a:lnTo>
                    <a:pt x="60364" y="54247"/>
                  </a:lnTo>
                  <a:lnTo>
                    <a:pt x="33308" y="101717"/>
                  </a:lnTo>
                  <a:lnTo>
                    <a:pt x="4302" y="138704"/>
                  </a:lnTo>
                  <a:lnTo>
                    <a:pt x="841" y="151916"/>
                  </a:lnTo>
                  <a:lnTo>
                    <a:pt x="558" y="151372"/>
                  </a:lnTo>
                  <a:lnTo>
                    <a:pt x="242" y="149121"/>
                  </a:lnTo>
                  <a:lnTo>
                    <a:pt x="0" y="152231"/>
                  </a:lnTo>
                  <a:lnTo>
                    <a:pt x="8828" y="152385"/>
                  </a:lnTo>
                  <a:lnTo>
                    <a:pt x="18288" y="149025"/>
                  </a:lnTo>
                  <a:lnTo>
                    <a:pt x="42033" y="134508"/>
                  </a:lnTo>
                  <a:lnTo>
                    <a:pt x="82328" y="113844"/>
                  </a:lnTo>
                  <a:lnTo>
                    <a:pt x="122502" y="88860"/>
                  </a:lnTo>
                  <a:lnTo>
                    <a:pt x="164696" y="68523"/>
                  </a:lnTo>
                  <a:lnTo>
                    <a:pt x="182142" y="60520"/>
                  </a:lnTo>
                  <a:lnTo>
                    <a:pt x="224236" y="57167"/>
                  </a:lnTo>
                  <a:lnTo>
                    <a:pt x="225687" y="57867"/>
                  </a:lnTo>
                  <a:lnTo>
                    <a:pt x="226655" y="59039"/>
                  </a:lnTo>
                  <a:lnTo>
                    <a:pt x="228207" y="62619"/>
                  </a:lnTo>
                  <a:lnTo>
                    <a:pt x="228556" y="75632"/>
                  </a:lnTo>
                  <a:lnTo>
                    <a:pt x="226693" y="81357"/>
                  </a:lnTo>
                  <a:lnTo>
                    <a:pt x="224219" y="86253"/>
                  </a:lnTo>
                  <a:lnTo>
                    <a:pt x="223119" y="90781"/>
                  </a:lnTo>
                  <a:lnTo>
                    <a:pt x="191935" y="135370"/>
                  </a:lnTo>
                  <a:lnTo>
                    <a:pt x="179931" y="144504"/>
                  </a:lnTo>
                  <a:lnTo>
                    <a:pt x="179217" y="145725"/>
                  </a:lnTo>
                  <a:lnTo>
                    <a:pt x="177845" y="152098"/>
                  </a:lnTo>
                  <a:lnTo>
                    <a:pt x="177806" y="155682"/>
                  </a:lnTo>
                  <a:lnTo>
                    <a:pt x="178507" y="156704"/>
                  </a:lnTo>
                  <a:lnTo>
                    <a:pt x="179679" y="157386"/>
                  </a:lnTo>
                  <a:lnTo>
                    <a:pt x="184700" y="158346"/>
                  </a:lnTo>
                  <a:lnTo>
                    <a:pt x="196088" y="158670"/>
                  </a:lnTo>
                  <a:lnTo>
                    <a:pt x="207827" y="155355"/>
                  </a:lnTo>
                  <a:lnTo>
                    <a:pt x="250014" y="139639"/>
                  </a:lnTo>
                  <a:lnTo>
                    <a:pt x="291648" y="122520"/>
                  </a:lnTo>
                  <a:lnTo>
                    <a:pt x="334515" y="103640"/>
                  </a:lnTo>
                  <a:lnTo>
                    <a:pt x="361540" y="92230"/>
                  </a:lnTo>
                  <a:lnTo>
                    <a:pt x="387260" y="89558"/>
                  </a:lnTo>
                  <a:lnTo>
                    <a:pt x="402995" y="92466"/>
                  </a:lnTo>
                  <a:lnTo>
                    <a:pt x="429561" y="103844"/>
                  </a:lnTo>
                  <a:lnTo>
                    <a:pt x="436208" y="109888"/>
                  </a:lnTo>
                  <a:lnTo>
                    <a:pt x="440809" y="117278"/>
                  </a:lnTo>
                  <a:lnTo>
                    <a:pt x="447376" y="144439"/>
                  </a:lnTo>
                  <a:lnTo>
                    <a:pt x="446442" y="164623"/>
                  </a:lnTo>
                  <a:lnTo>
                    <a:pt x="435957" y="205576"/>
                  </a:lnTo>
                  <a:lnTo>
                    <a:pt x="412322" y="251360"/>
                  </a:lnTo>
                  <a:lnTo>
                    <a:pt x="393690" y="285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SMARTInkShape-Group656">
            <a:extLst>
              <a:ext uri="{FF2B5EF4-FFF2-40B4-BE49-F238E27FC236}">
                <a16:creationId xmlns:a16="http://schemas.microsoft.com/office/drawing/2014/main" id="{FF9E840D-B65C-42C6-9F75-7D4101063AB3}"/>
              </a:ext>
            </a:extLst>
          </p:cNvPr>
          <p:cNvGrpSpPr/>
          <p:nvPr/>
        </p:nvGrpSpPr>
        <p:grpSpPr>
          <a:xfrm>
            <a:off x="4945063" y="3771901"/>
            <a:ext cx="342901" cy="342900"/>
            <a:chOff x="4945063" y="3771901"/>
            <a:chExt cx="342901" cy="342900"/>
          </a:xfrm>
        </p:grpSpPr>
        <p:sp>
          <p:nvSpPr>
            <p:cNvPr id="91" name="SMARTInkShape-2194">
              <a:extLst>
                <a:ext uri="{FF2B5EF4-FFF2-40B4-BE49-F238E27FC236}">
                  <a16:creationId xmlns:a16="http://schemas.microsoft.com/office/drawing/2014/main" id="{C5DA5681-E80E-47E3-A8FE-A8E49B0EA78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965587" y="3771901"/>
              <a:ext cx="265227" cy="203200"/>
            </a:xfrm>
            <a:custGeom>
              <a:avLst/>
              <a:gdLst/>
              <a:ahLst/>
              <a:cxnLst/>
              <a:rect l="0" t="0" r="0" b="0"/>
              <a:pathLst>
                <a:path w="265227" h="203200">
                  <a:moveTo>
                    <a:pt x="233476" y="6349"/>
                  </a:moveTo>
                  <a:lnTo>
                    <a:pt x="233476" y="6349"/>
                  </a:lnTo>
                  <a:lnTo>
                    <a:pt x="236847" y="6349"/>
                  </a:lnTo>
                  <a:lnTo>
                    <a:pt x="237840" y="5644"/>
                  </a:lnTo>
                  <a:lnTo>
                    <a:pt x="238502" y="4468"/>
                  </a:lnTo>
                  <a:lnTo>
                    <a:pt x="239819" y="22"/>
                  </a:lnTo>
                  <a:lnTo>
                    <a:pt x="224899" y="0"/>
                  </a:lnTo>
                  <a:lnTo>
                    <a:pt x="178409" y="21198"/>
                  </a:lnTo>
                  <a:lnTo>
                    <a:pt x="134317" y="42451"/>
                  </a:lnTo>
                  <a:lnTo>
                    <a:pt x="88459" y="69980"/>
                  </a:lnTo>
                  <a:lnTo>
                    <a:pt x="43036" y="99490"/>
                  </a:lnTo>
                  <a:lnTo>
                    <a:pt x="14996" y="115624"/>
                  </a:lnTo>
                  <a:lnTo>
                    <a:pt x="1844" y="130571"/>
                  </a:lnTo>
                  <a:lnTo>
                    <a:pt x="0" y="135172"/>
                  </a:lnTo>
                  <a:lnTo>
                    <a:pt x="214" y="136681"/>
                  </a:lnTo>
                  <a:lnTo>
                    <a:pt x="1062" y="137687"/>
                  </a:lnTo>
                  <a:lnTo>
                    <a:pt x="2333" y="138358"/>
                  </a:lnTo>
                  <a:lnTo>
                    <a:pt x="3181" y="139510"/>
                  </a:lnTo>
                  <a:lnTo>
                    <a:pt x="5079" y="144504"/>
                  </a:lnTo>
                  <a:lnTo>
                    <a:pt x="8023" y="148420"/>
                  </a:lnTo>
                  <a:lnTo>
                    <a:pt x="13565" y="150631"/>
                  </a:lnTo>
                  <a:lnTo>
                    <a:pt x="24619" y="153757"/>
                  </a:lnTo>
                  <a:lnTo>
                    <a:pt x="36831" y="157270"/>
                  </a:lnTo>
                  <a:lnTo>
                    <a:pt x="82037" y="164453"/>
                  </a:lnTo>
                  <a:lnTo>
                    <a:pt x="125665" y="169406"/>
                  </a:lnTo>
                  <a:lnTo>
                    <a:pt x="169338" y="175634"/>
                  </a:lnTo>
                  <a:lnTo>
                    <a:pt x="207314" y="182679"/>
                  </a:lnTo>
                  <a:lnTo>
                    <a:pt x="228439" y="188745"/>
                  </a:lnTo>
                  <a:lnTo>
                    <a:pt x="244683" y="191861"/>
                  </a:lnTo>
                  <a:lnTo>
                    <a:pt x="256552" y="197253"/>
                  </a:lnTo>
                  <a:lnTo>
                    <a:pt x="265226" y="2031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ARTInkShape-2195">
              <a:extLst>
                <a:ext uri="{FF2B5EF4-FFF2-40B4-BE49-F238E27FC236}">
                  <a16:creationId xmlns:a16="http://schemas.microsoft.com/office/drawing/2014/main" id="{E6073F82-7CE5-484C-8381-800BC482AE5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945063" y="4089408"/>
              <a:ext cx="342901" cy="25393"/>
            </a:xfrm>
            <a:custGeom>
              <a:avLst/>
              <a:gdLst/>
              <a:ahLst/>
              <a:cxnLst/>
              <a:rect l="0" t="0" r="0" b="0"/>
              <a:pathLst>
                <a:path w="342901" h="25393">
                  <a:moveTo>
                    <a:pt x="0" y="19042"/>
                  </a:moveTo>
                  <a:lnTo>
                    <a:pt x="0" y="19042"/>
                  </a:lnTo>
                  <a:lnTo>
                    <a:pt x="3371" y="19042"/>
                  </a:lnTo>
                  <a:lnTo>
                    <a:pt x="6907" y="17161"/>
                  </a:lnTo>
                  <a:lnTo>
                    <a:pt x="12242" y="13973"/>
                  </a:lnTo>
                  <a:lnTo>
                    <a:pt x="27145" y="8917"/>
                  </a:lnTo>
                  <a:lnTo>
                    <a:pt x="69952" y="1467"/>
                  </a:lnTo>
                  <a:lnTo>
                    <a:pt x="109840" y="121"/>
                  </a:lnTo>
                  <a:lnTo>
                    <a:pt x="156392" y="0"/>
                  </a:lnTo>
                  <a:lnTo>
                    <a:pt x="200014" y="5460"/>
                  </a:lnTo>
                  <a:lnTo>
                    <a:pt x="243319" y="13133"/>
                  </a:lnTo>
                  <a:lnTo>
                    <a:pt x="284032" y="17875"/>
                  </a:lnTo>
                  <a:lnTo>
                    <a:pt x="326881" y="23175"/>
                  </a:lnTo>
                  <a:lnTo>
                    <a:pt x="342900" y="2539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SMARTInkShape-Group657">
            <a:extLst>
              <a:ext uri="{FF2B5EF4-FFF2-40B4-BE49-F238E27FC236}">
                <a16:creationId xmlns:a16="http://schemas.microsoft.com/office/drawing/2014/main" id="{A888E136-0F34-45A1-9CBC-E5FB1BC53C71}"/>
              </a:ext>
            </a:extLst>
          </p:cNvPr>
          <p:cNvGrpSpPr/>
          <p:nvPr/>
        </p:nvGrpSpPr>
        <p:grpSpPr>
          <a:xfrm>
            <a:off x="5605463" y="3695733"/>
            <a:ext cx="1629593" cy="577818"/>
            <a:chOff x="5605463" y="3695733"/>
            <a:chExt cx="1629593" cy="577818"/>
          </a:xfrm>
        </p:grpSpPr>
        <p:sp>
          <p:nvSpPr>
            <p:cNvPr id="94" name="SMARTInkShape-2196">
              <a:extLst>
                <a:ext uri="{FF2B5EF4-FFF2-40B4-BE49-F238E27FC236}">
                  <a16:creationId xmlns:a16="http://schemas.microsoft.com/office/drawing/2014/main" id="{36212DB7-35EC-49E7-96DD-49862B2ABAF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605463" y="3867189"/>
              <a:ext cx="201858" cy="240888"/>
            </a:xfrm>
            <a:custGeom>
              <a:avLst/>
              <a:gdLst/>
              <a:ahLst/>
              <a:cxnLst/>
              <a:rect l="0" t="0" r="0" b="0"/>
              <a:pathLst>
                <a:path w="201858" h="240888">
                  <a:moveTo>
                    <a:pt x="0" y="31711"/>
                  </a:moveTo>
                  <a:lnTo>
                    <a:pt x="0" y="31711"/>
                  </a:lnTo>
                  <a:lnTo>
                    <a:pt x="3371" y="28340"/>
                  </a:lnTo>
                  <a:lnTo>
                    <a:pt x="6907" y="26685"/>
                  </a:lnTo>
                  <a:lnTo>
                    <a:pt x="8838" y="26244"/>
                  </a:lnTo>
                  <a:lnTo>
                    <a:pt x="40470" y="9075"/>
                  </a:lnTo>
                  <a:lnTo>
                    <a:pt x="82931" y="952"/>
                  </a:lnTo>
                  <a:lnTo>
                    <a:pt x="127407" y="0"/>
                  </a:lnTo>
                  <a:lnTo>
                    <a:pt x="139175" y="684"/>
                  </a:lnTo>
                  <a:lnTo>
                    <a:pt x="169414" y="7801"/>
                  </a:lnTo>
                  <a:lnTo>
                    <a:pt x="186128" y="21455"/>
                  </a:lnTo>
                  <a:lnTo>
                    <a:pt x="196404" y="33239"/>
                  </a:lnTo>
                  <a:lnTo>
                    <a:pt x="198669" y="36963"/>
                  </a:lnTo>
                  <a:lnTo>
                    <a:pt x="201857" y="52317"/>
                  </a:lnTo>
                  <a:lnTo>
                    <a:pt x="199431" y="70272"/>
                  </a:lnTo>
                  <a:lnTo>
                    <a:pt x="181100" y="112891"/>
                  </a:lnTo>
                  <a:lnTo>
                    <a:pt x="147319" y="158631"/>
                  </a:lnTo>
                  <a:lnTo>
                    <a:pt x="131844" y="175856"/>
                  </a:lnTo>
                  <a:lnTo>
                    <a:pt x="86855" y="210848"/>
                  </a:lnTo>
                  <a:lnTo>
                    <a:pt x="40936" y="238417"/>
                  </a:lnTo>
                  <a:lnTo>
                    <a:pt x="36303" y="239997"/>
                  </a:lnTo>
                  <a:lnTo>
                    <a:pt x="26356" y="240887"/>
                  </a:lnTo>
                  <a:lnTo>
                    <a:pt x="20416" y="239213"/>
                  </a:lnTo>
                  <a:lnTo>
                    <a:pt x="10853" y="232390"/>
                  </a:lnTo>
                  <a:lnTo>
                    <a:pt x="8351" y="228381"/>
                  </a:lnTo>
                  <a:lnTo>
                    <a:pt x="6534" y="224248"/>
                  </a:lnTo>
                  <a:lnTo>
                    <a:pt x="3374" y="220059"/>
                  </a:lnTo>
                  <a:lnTo>
                    <a:pt x="1499" y="213964"/>
                  </a:lnTo>
                  <a:lnTo>
                    <a:pt x="87" y="186117"/>
                  </a:lnTo>
                  <a:lnTo>
                    <a:pt x="1920" y="179593"/>
                  </a:lnTo>
                  <a:lnTo>
                    <a:pt x="10986" y="165222"/>
                  </a:lnTo>
                  <a:lnTo>
                    <a:pt x="12644" y="160899"/>
                  </a:lnTo>
                  <a:lnTo>
                    <a:pt x="15732" y="156626"/>
                  </a:lnTo>
                  <a:lnTo>
                    <a:pt x="19457" y="154257"/>
                  </a:lnTo>
                  <a:lnTo>
                    <a:pt x="27596" y="152735"/>
                  </a:lnTo>
                  <a:lnTo>
                    <a:pt x="45691" y="152394"/>
                  </a:lnTo>
                  <a:lnTo>
                    <a:pt x="50410" y="154257"/>
                  </a:lnTo>
                  <a:lnTo>
                    <a:pt x="63465" y="163346"/>
                  </a:lnTo>
                  <a:lnTo>
                    <a:pt x="65594" y="163918"/>
                  </a:lnTo>
                  <a:lnTo>
                    <a:pt x="102756" y="197992"/>
                  </a:lnTo>
                  <a:lnTo>
                    <a:pt x="122741" y="224042"/>
                  </a:lnTo>
                  <a:lnTo>
                    <a:pt x="126988" y="226553"/>
                  </a:lnTo>
                  <a:lnTo>
                    <a:pt x="131228" y="228374"/>
                  </a:lnTo>
                  <a:lnTo>
                    <a:pt x="139700" y="23491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ARTInkShape-2197">
              <a:extLst>
                <a:ext uri="{FF2B5EF4-FFF2-40B4-BE49-F238E27FC236}">
                  <a16:creationId xmlns:a16="http://schemas.microsoft.com/office/drawing/2014/main" id="{848523E2-828A-43B1-A820-6A00BDD4D10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821372" y="3695733"/>
              <a:ext cx="177782" cy="162180"/>
            </a:xfrm>
            <a:custGeom>
              <a:avLst/>
              <a:gdLst/>
              <a:ahLst/>
              <a:cxnLst/>
              <a:rect l="0" t="0" r="0" b="0"/>
              <a:pathLst>
                <a:path w="177782" h="162180">
                  <a:moveTo>
                    <a:pt x="31741" y="57117"/>
                  </a:moveTo>
                  <a:lnTo>
                    <a:pt x="31741" y="57117"/>
                  </a:lnTo>
                  <a:lnTo>
                    <a:pt x="31741" y="60488"/>
                  </a:lnTo>
                  <a:lnTo>
                    <a:pt x="31035" y="61481"/>
                  </a:lnTo>
                  <a:lnTo>
                    <a:pt x="29859" y="62143"/>
                  </a:lnTo>
                  <a:lnTo>
                    <a:pt x="26273" y="63206"/>
                  </a:lnTo>
                  <a:lnTo>
                    <a:pt x="25783" y="65232"/>
                  </a:lnTo>
                  <a:lnTo>
                    <a:pt x="25468" y="72282"/>
                  </a:lnTo>
                  <a:lnTo>
                    <a:pt x="27307" y="76322"/>
                  </a:lnTo>
                  <a:lnTo>
                    <a:pt x="29770" y="80469"/>
                  </a:lnTo>
                  <a:lnTo>
                    <a:pt x="30865" y="84665"/>
                  </a:lnTo>
                  <a:lnTo>
                    <a:pt x="30451" y="86771"/>
                  </a:lnTo>
                  <a:lnTo>
                    <a:pt x="26599" y="95221"/>
                  </a:lnTo>
                  <a:lnTo>
                    <a:pt x="24732" y="112150"/>
                  </a:lnTo>
                  <a:lnTo>
                    <a:pt x="21040" y="119206"/>
                  </a:lnTo>
                  <a:lnTo>
                    <a:pt x="18927" y="129215"/>
                  </a:lnTo>
                  <a:lnTo>
                    <a:pt x="14147" y="136962"/>
                  </a:lnTo>
                  <a:lnTo>
                    <a:pt x="1219" y="151090"/>
                  </a:lnTo>
                  <a:lnTo>
                    <a:pt x="537" y="153681"/>
                  </a:lnTo>
                  <a:lnTo>
                    <a:pt x="12" y="162179"/>
                  </a:lnTo>
                  <a:lnTo>
                    <a:pt x="0" y="160726"/>
                  </a:lnTo>
                  <a:lnTo>
                    <a:pt x="702" y="160056"/>
                  </a:lnTo>
                  <a:lnTo>
                    <a:pt x="5062" y="158408"/>
                  </a:lnTo>
                  <a:lnTo>
                    <a:pt x="48787" y="116265"/>
                  </a:lnTo>
                  <a:lnTo>
                    <a:pt x="87398" y="72192"/>
                  </a:lnTo>
                  <a:lnTo>
                    <a:pt x="130979" y="33841"/>
                  </a:lnTo>
                  <a:lnTo>
                    <a:pt x="169249" y="2811"/>
                  </a:lnTo>
                  <a:lnTo>
                    <a:pt x="177680" y="0"/>
                  </a:lnTo>
                  <a:lnTo>
                    <a:pt x="177781" y="8808"/>
                  </a:lnTo>
                  <a:lnTo>
                    <a:pt x="175905" y="12834"/>
                  </a:lnTo>
                  <a:lnTo>
                    <a:pt x="173424" y="16974"/>
                  </a:lnTo>
                  <a:lnTo>
                    <a:pt x="171323" y="23272"/>
                  </a:lnTo>
                  <a:lnTo>
                    <a:pt x="167251" y="29607"/>
                  </a:lnTo>
                  <a:lnTo>
                    <a:pt x="160211" y="46665"/>
                  </a:lnTo>
                  <a:lnTo>
                    <a:pt x="155021" y="54412"/>
                  </a:lnTo>
                  <a:lnTo>
                    <a:pt x="133305" y="101613"/>
                  </a:lnTo>
                  <a:lnTo>
                    <a:pt x="128862" y="112399"/>
                  </a:lnTo>
                  <a:lnTo>
                    <a:pt x="127116" y="117670"/>
                  </a:lnTo>
                  <a:lnTo>
                    <a:pt x="122129" y="126803"/>
                  </a:lnTo>
                  <a:lnTo>
                    <a:pt x="120643" y="145907"/>
                  </a:lnTo>
                  <a:lnTo>
                    <a:pt x="126991" y="14601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ARTInkShape-2198">
              <a:extLst>
                <a:ext uri="{FF2B5EF4-FFF2-40B4-BE49-F238E27FC236}">
                  <a16:creationId xmlns:a16="http://schemas.microsoft.com/office/drawing/2014/main" id="{F03BA3DF-8322-4F1B-A2E8-CD023BA08D4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094413" y="3956050"/>
              <a:ext cx="1" cy="6351"/>
            </a:xfrm>
            <a:custGeom>
              <a:avLst/>
              <a:gdLst/>
              <a:ahLst/>
              <a:cxnLst/>
              <a:rect l="0" t="0" r="0" b="0"/>
              <a:pathLst>
                <a:path w="1" h="6351">
                  <a:moveTo>
                    <a:pt x="0" y="0"/>
                  </a:moveTo>
                  <a:lnTo>
                    <a:pt x="0" y="0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ARTInkShape-2199">
              <a:extLst>
                <a:ext uri="{FF2B5EF4-FFF2-40B4-BE49-F238E27FC236}">
                  <a16:creationId xmlns:a16="http://schemas.microsoft.com/office/drawing/2014/main" id="{6FDE2F88-D0AA-4BE8-92A2-69D0B8060B4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196013" y="3956050"/>
              <a:ext cx="279366" cy="152401"/>
            </a:xfrm>
            <a:custGeom>
              <a:avLst/>
              <a:gdLst/>
              <a:ahLst/>
              <a:cxnLst/>
              <a:rect l="0" t="0" r="0" b="0"/>
              <a:pathLst>
                <a:path w="279366" h="152401">
                  <a:moveTo>
                    <a:pt x="63500" y="0"/>
                  </a:moveTo>
                  <a:lnTo>
                    <a:pt x="63500" y="0"/>
                  </a:lnTo>
                  <a:lnTo>
                    <a:pt x="60128" y="0"/>
                  </a:lnTo>
                  <a:lnTo>
                    <a:pt x="56592" y="1882"/>
                  </a:lnTo>
                  <a:lnTo>
                    <a:pt x="42300" y="14927"/>
                  </a:lnTo>
                  <a:lnTo>
                    <a:pt x="39966" y="20981"/>
                  </a:lnTo>
                  <a:lnTo>
                    <a:pt x="39344" y="24570"/>
                  </a:lnTo>
                  <a:lnTo>
                    <a:pt x="37518" y="27669"/>
                  </a:lnTo>
                  <a:lnTo>
                    <a:pt x="21580" y="47230"/>
                  </a:lnTo>
                  <a:lnTo>
                    <a:pt x="6374" y="69331"/>
                  </a:lnTo>
                  <a:lnTo>
                    <a:pt x="2833" y="73853"/>
                  </a:lnTo>
                  <a:lnTo>
                    <a:pt x="0" y="82549"/>
                  </a:lnTo>
                  <a:lnTo>
                    <a:pt x="45940" y="36610"/>
                  </a:lnTo>
                  <a:lnTo>
                    <a:pt x="77669" y="11348"/>
                  </a:lnTo>
                  <a:lnTo>
                    <a:pt x="97254" y="2425"/>
                  </a:lnTo>
                  <a:lnTo>
                    <a:pt x="109773" y="319"/>
                  </a:lnTo>
                  <a:lnTo>
                    <a:pt x="119369" y="28"/>
                  </a:lnTo>
                  <a:lnTo>
                    <a:pt x="119796" y="724"/>
                  </a:lnTo>
                  <a:lnTo>
                    <a:pt x="120270" y="3379"/>
                  </a:lnTo>
                  <a:lnTo>
                    <a:pt x="121102" y="4370"/>
                  </a:lnTo>
                  <a:lnTo>
                    <a:pt x="123908" y="5470"/>
                  </a:lnTo>
                  <a:lnTo>
                    <a:pt x="124939" y="6469"/>
                  </a:lnTo>
                  <a:lnTo>
                    <a:pt x="126083" y="9460"/>
                  </a:lnTo>
                  <a:lnTo>
                    <a:pt x="120651" y="49789"/>
                  </a:lnTo>
                  <a:lnTo>
                    <a:pt x="115182" y="56179"/>
                  </a:lnTo>
                  <a:lnTo>
                    <a:pt x="115594" y="56502"/>
                  </a:lnTo>
                  <a:lnTo>
                    <a:pt x="117932" y="56862"/>
                  </a:lnTo>
                  <a:lnTo>
                    <a:pt x="118838" y="57664"/>
                  </a:lnTo>
                  <a:lnTo>
                    <a:pt x="120411" y="62592"/>
                  </a:lnTo>
                  <a:lnTo>
                    <a:pt x="122425" y="63097"/>
                  </a:lnTo>
                  <a:lnTo>
                    <a:pt x="135759" y="63493"/>
                  </a:lnTo>
                  <a:lnTo>
                    <a:pt x="180114" y="50735"/>
                  </a:lnTo>
                  <a:lnTo>
                    <a:pt x="225398" y="39551"/>
                  </a:lnTo>
                  <a:lnTo>
                    <a:pt x="239805" y="38387"/>
                  </a:lnTo>
                  <a:lnTo>
                    <a:pt x="246045" y="40109"/>
                  </a:lnTo>
                  <a:lnTo>
                    <a:pt x="251875" y="42521"/>
                  </a:lnTo>
                  <a:lnTo>
                    <a:pt x="262385" y="44584"/>
                  </a:lnTo>
                  <a:lnTo>
                    <a:pt x="270282" y="49350"/>
                  </a:lnTo>
                  <a:lnTo>
                    <a:pt x="278059" y="55983"/>
                  </a:lnTo>
                  <a:lnTo>
                    <a:pt x="279282" y="71353"/>
                  </a:lnTo>
                  <a:lnTo>
                    <a:pt x="279365" y="81506"/>
                  </a:lnTo>
                  <a:lnTo>
                    <a:pt x="277502" y="87495"/>
                  </a:lnTo>
                  <a:lnTo>
                    <a:pt x="275028" y="93214"/>
                  </a:lnTo>
                  <a:lnTo>
                    <a:pt x="273929" y="100460"/>
                  </a:lnTo>
                  <a:lnTo>
                    <a:pt x="269678" y="108384"/>
                  </a:lnTo>
                  <a:lnTo>
                    <a:pt x="257214" y="124810"/>
                  </a:lnTo>
                  <a:lnTo>
                    <a:pt x="254246" y="134661"/>
                  </a:lnTo>
                  <a:lnTo>
                    <a:pt x="252753" y="136341"/>
                  </a:lnTo>
                  <a:lnTo>
                    <a:pt x="251052" y="137461"/>
                  </a:lnTo>
                  <a:lnTo>
                    <a:pt x="249918" y="138912"/>
                  </a:lnTo>
                  <a:lnTo>
                    <a:pt x="246216" y="146313"/>
                  </a:lnTo>
                  <a:lnTo>
                    <a:pt x="241300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MARTInkShape-2200">
              <a:extLst>
                <a:ext uri="{FF2B5EF4-FFF2-40B4-BE49-F238E27FC236}">
                  <a16:creationId xmlns:a16="http://schemas.microsoft.com/office/drawing/2014/main" id="{A8817E18-5B9D-4228-B80B-28592D484CC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628841" y="3765550"/>
              <a:ext cx="208523" cy="508001"/>
            </a:xfrm>
            <a:custGeom>
              <a:avLst/>
              <a:gdLst/>
              <a:ahLst/>
              <a:cxnLst/>
              <a:rect l="0" t="0" r="0" b="0"/>
              <a:pathLst>
                <a:path w="208523" h="508001">
                  <a:moveTo>
                    <a:pt x="208522" y="0"/>
                  </a:moveTo>
                  <a:lnTo>
                    <a:pt x="208522" y="0"/>
                  </a:lnTo>
                  <a:lnTo>
                    <a:pt x="205150" y="0"/>
                  </a:lnTo>
                  <a:lnTo>
                    <a:pt x="201614" y="1882"/>
                  </a:lnTo>
                  <a:lnTo>
                    <a:pt x="187322" y="14927"/>
                  </a:lnTo>
                  <a:lnTo>
                    <a:pt x="150992" y="58062"/>
                  </a:lnTo>
                  <a:lnTo>
                    <a:pt x="118938" y="100400"/>
                  </a:lnTo>
                  <a:lnTo>
                    <a:pt x="87782" y="145308"/>
                  </a:lnTo>
                  <a:lnTo>
                    <a:pt x="66818" y="190902"/>
                  </a:lnTo>
                  <a:lnTo>
                    <a:pt x="44907" y="236493"/>
                  </a:lnTo>
                  <a:lnTo>
                    <a:pt x="26781" y="282684"/>
                  </a:lnTo>
                  <a:lnTo>
                    <a:pt x="10318" y="330143"/>
                  </a:lnTo>
                  <a:lnTo>
                    <a:pt x="1422" y="372339"/>
                  </a:lnTo>
                  <a:lnTo>
                    <a:pt x="0" y="415973"/>
                  </a:lnTo>
                  <a:lnTo>
                    <a:pt x="9831" y="460584"/>
                  </a:lnTo>
                  <a:lnTo>
                    <a:pt x="13911" y="471874"/>
                  </a:lnTo>
                  <a:lnTo>
                    <a:pt x="21839" y="481596"/>
                  </a:lnTo>
                  <a:lnTo>
                    <a:pt x="40805" y="495964"/>
                  </a:lnTo>
                  <a:lnTo>
                    <a:pt x="63209" y="504891"/>
                  </a:lnTo>
                  <a:lnTo>
                    <a:pt x="113272" y="508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MARTInkShape-2201">
              <a:extLst>
                <a:ext uri="{FF2B5EF4-FFF2-40B4-BE49-F238E27FC236}">
                  <a16:creationId xmlns:a16="http://schemas.microsoft.com/office/drawing/2014/main" id="{F17D19C8-5F91-42EF-B1B1-D00DEAC827B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996113" y="3930650"/>
              <a:ext cx="238943" cy="254001"/>
            </a:xfrm>
            <a:custGeom>
              <a:avLst/>
              <a:gdLst/>
              <a:ahLst/>
              <a:cxnLst/>
              <a:rect l="0" t="0" r="0" b="0"/>
              <a:pathLst>
                <a:path w="238943" h="254001">
                  <a:moveTo>
                    <a:pt x="0" y="0"/>
                  </a:moveTo>
                  <a:lnTo>
                    <a:pt x="0" y="0"/>
                  </a:lnTo>
                  <a:lnTo>
                    <a:pt x="45609" y="0"/>
                  </a:lnTo>
                  <a:lnTo>
                    <a:pt x="77920" y="706"/>
                  </a:lnTo>
                  <a:lnTo>
                    <a:pt x="102900" y="5958"/>
                  </a:lnTo>
                  <a:lnTo>
                    <a:pt x="127938" y="6327"/>
                  </a:lnTo>
                  <a:lnTo>
                    <a:pt x="132826" y="8221"/>
                  </a:lnTo>
                  <a:lnTo>
                    <a:pt x="145937" y="18950"/>
                  </a:lnTo>
                  <a:lnTo>
                    <a:pt x="141663" y="24100"/>
                  </a:lnTo>
                  <a:lnTo>
                    <a:pt x="140572" y="27880"/>
                  </a:lnTo>
                  <a:lnTo>
                    <a:pt x="136325" y="31911"/>
                  </a:lnTo>
                  <a:lnTo>
                    <a:pt x="90116" y="62639"/>
                  </a:lnTo>
                  <a:lnTo>
                    <a:pt x="60877" y="82434"/>
                  </a:lnTo>
                  <a:lnTo>
                    <a:pt x="54515" y="90994"/>
                  </a:lnTo>
                  <a:lnTo>
                    <a:pt x="50569" y="93359"/>
                  </a:lnTo>
                  <a:lnTo>
                    <a:pt x="48530" y="93989"/>
                  </a:lnTo>
                  <a:lnTo>
                    <a:pt x="47169" y="95115"/>
                  </a:lnTo>
                  <a:lnTo>
                    <a:pt x="44556" y="101306"/>
                  </a:lnTo>
                  <a:lnTo>
                    <a:pt x="53912" y="111052"/>
                  </a:lnTo>
                  <a:lnTo>
                    <a:pt x="59473" y="112857"/>
                  </a:lnTo>
                  <a:lnTo>
                    <a:pt x="77913" y="114015"/>
                  </a:lnTo>
                  <a:lnTo>
                    <a:pt x="121109" y="108331"/>
                  </a:lnTo>
                  <a:lnTo>
                    <a:pt x="165706" y="108670"/>
                  </a:lnTo>
                  <a:lnTo>
                    <a:pt x="201617" y="117410"/>
                  </a:lnTo>
                  <a:lnTo>
                    <a:pt x="220438" y="127131"/>
                  </a:lnTo>
                  <a:lnTo>
                    <a:pt x="225678" y="130586"/>
                  </a:lnTo>
                  <a:lnTo>
                    <a:pt x="230358" y="132121"/>
                  </a:lnTo>
                  <a:lnTo>
                    <a:pt x="234791" y="136567"/>
                  </a:lnTo>
                  <a:lnTo>
                    <a:pt x="236960" y="139728"/>
                  </a:lnTo>
                  <a:lnTo>
                    <a:pt x="237701" y="142541"/>
                  </a:lnTo>
                  <a:lnTo>
                    <a:pt x="237490" y="145122"/>
                  </a:lnTo>
                  <a:lnTo>
                    <a:pt x="236642" y="147548"/>
                  </a:lnTo>
                  <a:lnTo>
                    <a:pt x="236784" y="149871"/>
                  </a:lnTo>
                  <a:lnTo>
                    <a:pt x="238822" y="154333"/>
                  </a:lnTo>
                  <a:lnTo>
                    <a:pt x="238942" y="156511"/>
                  </a:lnTo>
                  <a:lnTo>
                    <a:pt x="233364" y="176469"/>
                  </a:lnTo>
                  <a:lnTo>
                    <a:pt x="210832" y="201842"/>
                  </a:lnTo>
                  <a:lnTo>
                    <a:pt x="201698" y="209148"/>
                  </a:lnTo>
                  <a:lnTo>
                    <a:pt x="182694" y="224096"/>
                  </a:lnTo>
                  <a:lnTo>
                    <a:pt x="157801" y="243153"/>
                  </a:lnTo>
                  <a:lnTo>
                    <a:pt x="152919" y="245652"/>
                  </a:lnTo>
                  <a:lnTo>
                    <a:pt x="122379" y="253556"/>
                  </a:lnTo>
                  <a:lnTo>
                    <a:pt x="107950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SMARTInkShape-Group658">
            <a:extLst>
              <a:ext uri="{FF2B5EF4-FFF2-40B4-BE49-F238E27FC236}">
                <a16:creationId xmlns:a16="http://schemas.microsoft.com/office/drawing/2014/main" id="{BB5A0C1A-8FCA-43A5-9986-9BF16433A155}"/>
              </a:ext>
            </a:extLst>
          </p:cNvPr>
          <p:cNvGrpSpPr/>
          <p:nvPr/>
        </p:nvGrpSpPr>
        <p:grpSpPr>
          <a:xfrm>
            <a:off x="7580313" y="3924300"/>
            <a:ext cx="987394" cy="596901"/>
            <a:chOff x="7580313" y="3924300"/>
            <a:chExt cx="987394" cy="596901"/>
          </a:xfrm>
        </p:grpSpPr>
        <p:sp>
          <p:nvSpPr>
            <p:cNvPr id="101" name="SMARTInkShape-2202">
              <a:extLst>
                <a:ext uri="{FF2B5EF4-FFF2-40B4-BE49-F238E27FC236}">
                  <a16:creationId xmlns:a16="http://schemas.microsoft.com/office/drawing/2014/main" id="{3D2C9F21-3B9C-4427-9F64-3504DF54392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587601" y="4013200"/>
              <a:ext cx="75263" cy="215901"/>
            </a:xfrm>
            <a:custGeom>
              <a:avLst/>
              <a:gdLst/>
              <a:ahLst/>
              <a:cxnLst/>
              <a:rect l="0" t="0" r="0" b="0"/>
              <a:pathLst>
                <a:path w="75263" h="215901">
                  <a:moveTo>
                    <a:pt x="75262" y="0"/>
                  </a:moveTo>
                  <a:lnTo>
                    <a:pt x="75262" y="0"/>
                  </a:lnTo>
                  <a:lnTo>
                    <a:pt x="75262" y="6089"/>
                  </a:lnTo>
                  <a:lnTo>
                    <a:pt x="70897" y="11368"/>
                  </a:lnTo>
                  <a:lnTo>
                    <a:pt x="51920" y="57360"/>
                  </a:lnTo>
                  <a:lnTo>
                    <a:pt x="35042" y="101897"/>
                  </a:lnTo>
                  <a:lnTo>
                    <a:pt x="19522" y="146067"/>
                  </a:lnTo>
                  <a:lnTo>
                    <a:pt x="8617" y="169572"/>
                  </a:lnTo>
                  <a:lnTo>
                    <a:pt x="3812" y="194804"/>
                  </a:lnTo>
                  <a:lnTo>
                    <a:pt x="1173" y="200174"/>
                  </a:lnTo>
                  <a:lnTo>
                    <a:pt x="0" y="204912"/>
                  </a:lnTo>
                  <a:lnTo>
                    <a:pt x="392" y="207164"/>
                  </a:lnTo>
                  <a:lnTo>
                    <a:pt x="5412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SMARTInkShape-2203">
              <a:extLst>
                <a:ext uri="{FF2B5EF4-FFF2-40B4-BE49-F238E27FC236}">
                  <a16:creationId xmlns:a16="http://schemas.microsoft.com/office/drawing/2014/main" id="{E5584368-9B99-4D19-8248-F5F1C5BA59F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580313" y="4083050"/>
              <a:ext cx="241301" cy="24039"/>
            </a:xfrm>
            <a:custGeom>
              <a:avLst/>
              <a:gdLst/>
              <a:ahLst/>
              <a:cxnLst/>
              <a:rect l="0" t="0" r="0" b="0"/>
              <a:pathLst>
                <a:path w="241301" h="24039">
                  <a:moveTo>
                    <a:pt x="0" y="0"/>
                  </a:moveTo>
                  <a:lnTo>
                    <a:pt x="0" y="0"/>
                  </a:lnTo>
                  <a:lnTo>
                    <a:pt x="16605" y="706"/>
                  </a:lnTo>
                  <a:lnTo>
                    <a:pt x="59259" y="10984"/>
                  </a:lnTo>
                  <a:lnTo>
                    <a:pt x="104125" y="16838"/>
                  </a:lnTo>
                  <a:lnTo>
                    <a:pt x="151312" y="18759"/>
                  </a:lnTo>
                  <a:lnTo>
                    <a:pt x="196427" y="24038"/>
                  </a:lnTo>
                  <a:lnTo>
                    <a:pt x="220243" y="23115"/>
                  </a:lnTo>
                  <a:lnTo>
                    <a:pt x="24130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SMARTInkShape-2204">
              <a:extLst>
                <a:ext uri="{FF2B5EF4-FFF2-40B4-BE49-F238E27FC236}">
                  <a16:creationId xmlns:a16="http://schemas.microsoft.com/office/drawing/2014/main" id="{65A1776B-95CE-4EBE-ACDB-F3C05DCBCCB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007966" y="4006850"/>
              <a:ext cx="175598" cy="195535"/>
            </a:xfrm>
            <a:custGeom>
              <a:avLst/>
              <a:gdLst/>
              <a:ahLst/>
              <a:cxnLst/>
              <a:rect l="0" t="0" r="0" b="0"/>
              <a:pathLst>
                <a:path w="175598" h="195535">
                  <a:moveTo>
                    <a:pt x="99397" y="0"/>
                  </a:moveTo>
                  <a:lnTo>
                    <a:pt x="99397" y="0"/>
                  </a:lnTo>
                  <a:lnTo>
                    <a:pt x="104864" y="5467"/>
                  </a:lnTo>
                  <a:lnTo>
                    <a:pt x="105485" y="9460"/>
                  </a:lnTo>
                  <a:lnTo>
                    <a:pt x="103749" y="13141"/>
                  </a:lnTo>
                  <a:lnTo>
                    <a:pt x="86645" y="41482"/>
                  </a:lnTo>
                  <a:lnTo>
                    <a:pt x="81735" y="51598"/>
                  </a:lnTo>
                  <a:lnTo>
                    <a:pt x="46406" y="96744"/>
                  </a:lnTo>
                  <a:lnTo>
                    <a:pt x="18724" y="131990"/>
                  </a:lnTo>
                  <a:lnTo>
                    <a:pt x="44" y="159533"/>
                  </a:lnTo>
                  <a:lnTo>
                    <a:pt x="0" y="162094"/>
                  </a:lnTo>
                  <a:lnTo>
                    <a:pt x="4395" y="175605"/>
                  </a:lnTo>
                  <a:lnTo>
                    <a:pt x="7315" y="179882"/>
                  </a:lnTo>
                  <a:lnTo>
                    <a:pt x="16295" y="186256"/>
                  </a:lnTo>
                  <a:lnTo>
                    <a:pt x="27894" y="189243"/>
                  </a:lnTo>
                  <a:lnTo>
                    <a:pt x="73721" y="195534"/>
                  </a:lnTo>
                  <a:lnTo>
                    <a:pt x="119912" y="189953"/>
                  </a:lnTo>
                  <a:lnTo>
                    <a:pt x="167123" y="172674"/>
                  </a:lnTo>
                  <a:lnTo>
                    <a:pt x="175597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MARTInkShape-2205">
              <a:extLst>
                <a:ext uri="{FF2B5EF4-FFF2-40B4-BE49-F238E27FC236}">
                  <a16:creationId xmlns:a16="http://schemas.microsoft.com/office/drawing/2014/main" id="{7406612C-43E7-435D-B253-1EFD2311712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043863" y="4102100"/>
              <a:ext cx="57151" cy="215901"/>
            </a:xfrm>
            <a:custGeom>
              <a:avLst/>
              <a:gdLst/>
              <a:ahLst/>
              <a:cxnLst/>
              <a:rect l="0" t="0" r="0" b="0"/>
              <a:pathLst>
                <a:path w="57151" h="215901">
                  <a:moveTo>
                    <a:pt x="57150" y="0"/>
                  </a:moveTo>
                  <a:lnTo>
                    <a:pt x="57150" y="0"/>
                  </a:lnTo>
                  <a:lnTo>
                    <a:pt x="57150" y="3371"/>
                  </a:lnTo>
                  <a:lnTo>
                    <a:pt x="56444" y="4364"/>
                  </a:lnTo>
                  <a:lnTo>
                    <a:pt x="55268" y="5026"/>
                  </a:lnTo>
                  <a:lnTo>
                    <a:pt x="51682" y="6089"/>
                  </a:lnTo>
                  <a:lnTo>
                    <a:pt x="47435" y="52118"/>
                  </a:lnTo>
                  <a:lnTo>
                    <a:pt x="33793" y="96033"/>
                  </a:lnTo>
                  <a:lnTo>
                    <a:pt x="21159" y="143482"/>
                  </a:lnTo>
                  <a:lnTo>
                    <a:pt x="8231" y="188468"/>
                  </a:lnTo>
                  <a:lnTo>
                    <a:pt x="5026" y="202598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ARTInkShape-2206">
              <a:extLst>
                <a:ext uri="{FF2B5EF4-FFF2-40B4-BE49-F238E27FC236}">
                  <a16:creationId xmlns:a16="http://schemas.microsoft.com/office/drawing/2014/main" id="{A263FE03-2699-46C7-9B5A-6BD5F8744E7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374063" y="3924300"/>
              <a:ext cx="193644" cy="596901"/>
            </a:xfrm>
            <a:custGeom>
              <a:avLst/>
              <a:gdLst/>
              <a:ahLst/>
              <a:cxnLst/>
              <a:rect l="0" t="0" r="0" b="0"/>
              <a:pathLst>
                <a:path w="193644" h="596901">
                  <a:moveTo>
                    <a:pt x="0" y="0"/>
                  </a:moveTo>
                  <a:lnTo>
                    <a:pt x="0" y="0"/>
                  </a:lnTo>
                  <a:lnTo>
                    <a:pt x="43621" y="19773"/>
                  </a:lnTo>
                  <a:lnTo>
                    <a:pt x="84358" y="46395"/>
                  </a:lnTo>
                  <a:lnTo>
                    <a:pt x="123710" y="77162"/>
                  </a:lnTo>
                  <a:lnTo>
                    <a:pt x="152942" y="116822"/>
                  </a:lnTo>
                  <a:lnTo>
                    <a:pt x="172837" y="155433"/>
                  </a:lnTo>
                  <a:lnTo>
                    <a:pt x="184639" y="187244"/>
                  </a:lnTo>
                  <a:lnTo>
                    <a:pt x="189469" y="223167"/>
                  </a:lnTo>
                  <a:lnTo>
                    <a:pt x="193643" y="260622"/>
                  </a:lnTo>
                  <a:lnTo>
                    <a:pt x="191039" y="298531"/>
                  </a:lnTo>
                  <a:lnTo>
                    <a:pt x="185799" y="335868"/>
                  </a:lnTo>
                  <a:lnTo>
                    <a:pt x="178367" y="370999"/>
                  </a:lnTo>
                  <a:lnTo>
                    <a:pt x="163386" y="410649"/>
                  </a:lnTo>
                  <a:lnTo>
                    <a:pt x="137479" y="458249"/>
                  </a:lnTo>
                  <a:lnTo>
                    <a:pt x="105395" y="504836"/>
                  </a:lnTo>
                  <a:lnTo>
                    <a:pt x="60329" y="552374"/>
                  </a:lnTo>
                  <a:lnTo>
                    <a:pt x="0" y="596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SMARTInkShape-Group659">
            <a:extLst>
              <a:ext uri="{FF2B5EF4-FFF2-40B4-BE49-F238E27FC236}">
                <a16:creationId xmlns:a16="http://schemas.microsoft.com/office/drawing/2014/main" id="{F53DCD54-AB8B-4108-97A0-D4F0AA685C4D}"/>
              </a:ext>
            </a:extLst>
          </p:cNvPr>
          <p:cNvGrpSpPr/>
          <p:nvPr/>
        </p:nvGrpSpPr>
        <p:grpSpPr>
          <a:xfrm>
            <a:off x="7497763" y="1613239"/>
            <a:ext cx="203201" cy="266362"/>
            <a:chOff x="7497763" y="1613239"/>
            <a:chExt cx="203201" cy="266362"/>
          </a:xfrm>
        </p:grpSpPr>
        <p:sp>
          <p:nvSpPr>
            <p:cNvPr id="107" name="SMARTInkShape-2207">
              <a:extLst>
                <a:ext uri="{FF2B5EF4-FFF2-40B4-BE49-F238E27FC236}">
                  <a16:creationId xmlns:a16="http://schemas.microsoft.com/office/drawing/2014/main" id="{BB9E83D2-7D99-4C6D-B639-3C7796C062E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529536" y="1613239"/>
              <a:ext cx="171427" cy="266362"/>
            </a:xfrm>
            <a:custGeom>
              <a:avLst/>
              <a:gdLst/>
              <a:ahLst/>
              <a:cxnLst/>
              <a:rect l="0" t="0" r="0" b="0"/>
              <a:pathLst>
                <a:path w="171427" h="266362">
                  <a:moveTo>
                    <a:pt x="6327" y="12361"/>
                  </a:moveTo>
                  <a:lnTo>
                    <a:pt x="6327" y="12361"/>
                  </a:lnTo>
                  <a:lnTo>
                    <a:pt x="2955" y="8990"/>
                  </a:lnTo>
                  <a:lnTo>
                    <a:pt x="1300" y="5454"/>
                  </a:lnTo>
                  <a:lnTo>
                    <a:pt x="54" y="0"/>
                  </a:lnTo>
                  <a:lnTo>
                    <a:pt x="0" y="3132"/>
                  </a:lnTo>
                  <a:lnTo>
                    <a:pt x="3750" y="6613"/>
                  </a:lnTo>
                  <a:lnTo>
                    <a:pt x="48335" y="33297"/>
                  </a:lnTo>
                  <a:lnTo>
                    <a:pt x="91713" y="52317"/>
                  </a:lnTo>
                  <a:lnTo>
                    <a:pt x="114093" y="61245"/>
                  </a:lnTo>
                  <a:lnTo>
                    <a:pt x="121956" y="63015"/>
                  </a:lnTo>
                  <a:lnTo>
                    <a:pt x="130349" y="67978"/>
                  </a:lnTo>
                  <a:lnTo>
                    <a:pt x="137305" y="73212"/>
                  </a:lnTo>
                  <a:lnTo>
                    <a:pt x="143834" y="75076"/>
                  </a:lnTo>
                  <a:lnTo>
                    <a:pt x="148110" y="75512"/>
                  </a:lnTo>
                  <a:lnTo>
                    <a:pt x="149532" y="76334"/>
                  </a:lnTo>
                  <a:lnTo>
                    <a:pt x="150480" y="77587"/>
                  </a:lnTo>
                  <a:lnTo>
                    <a:pt x="151112" y="79129"/>
                  </a:lnTo>
                  <a:lnTo>
                    <a:pt x="152239" y="80156"/>
                  </a:lnTo>
                  <a:lnTo>
                    <a:pt x="157733" y="81940"/>
                  </a:lnTo>
                  <a:lnTo>
                    <a:pt x="171080" y="82209"/>
                  </a:lnTo>
                  <a:lnTo>
                    <a:pt x="171396" y="87678"/>
                  </a:lnTo>
                  <a:lnTo>
                    <a:pt x="171420" y="84728"/>
                  </a:lnTo>
                  <a:lnTo>
                    <a:pt x="171426" y="87917"/>
                  </a:lnTo>
                  <a:lnTo>
                    <a:pt x="169545" y="88275"/>
                  </a:lnTo>
                  <a:lnTo>
                    <a:pt x="168055" y="88370"/>
                  </a:lnTo>
                  <a:lnTo>
                    <a:pt x="164519" y="90358"/>
                  </a:lnTo>
                  <a:lnTo>
                    <a:pt x="120573" y="120882"/>
                  </a:lnTo>
                  <a:lnTo>
                    <a:pt x="111431" y="128326"/>
                  </a:lnTo>
                  <a:lnTo>
                    <a:pt x="85522" y="144510"/>
                  </a:lnTo>
                  <a:lnTo>
                    <a:pt x="43444" y="192119"/>
                  </a:lnTo>
                  <a:lnTo>
                    <a:pt x="32369" y="211061"/>
                  </a:lnTo>
                  <a:lnTo>
                    <a:pt x="19083" y="238685"/>
                  </a:lnTo>
                  <a:lnTo>
                    <a:pt x="16948" y="241560"/>
                  </a:lnTo>
                  <a:lnTo>
                    <a:pt x="12677" y="26636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SMARTInkShape-2208">
              <a:extLst>
                <a:ext uri="{FF2B5EF4-FFF2-40B4-BE49-F238E27FC236}">
                  <a16:creationId xmlns:a16="http://schemas.microsoft.com/office/drawing/2014/main" id="{BF2AFB1D-6569-4C87-993B-2935F73A8D8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497763" y="1784350"/>
              <a:ext cx="203201" cy="88901"/>
            </a:xfrm>
            <a:custGeom>
              <a:avLst/>
              <a:gdLst/>
              <a:ahLst/>
              <a:cxnLst/>
              <a:rect l="0" t="0" r="0" b="0"/>
              <a:pathLst>
                <a:path w="203201" h="88901">
                  <a:moveTo>
                    <a:pt x="0" y="0"/>
                  </a:moveTo>
                  <a:lnTo>
                    <a:pt x="0" y="0"/>
                  </a:lnTo>
                  <a:lnTo>
                    <a:pt x="5774" y="5070"/>
                  </a:lnTo>
                  <a:lnTo>
                    <a:pt x="50489" y="30441"/>
                  </a:lnTo>
                  <a:lnTo>
                    <a:pt x="97661" y="54387"/>
                  </a:lnTo>
                  <a:lnTo>
                    <a:pt x="141430" y="68442"/>
                  </a:lnTo>
                  <a:lnTo>
                    <a:pt x="186608" y="83395"/>
                  </a:lnTo>
                  <a:lnTo>
                    <a:pt x="20320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454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Your laptop is a 64-bit machine. Given enough transistors, it can compute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8"/>
                <a:stretch>
                  <a:fillRect l="-1722" t="-2426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grpSp>
        <p:nvGrpSpPr>
          <p:cNvPr id="29" name="SMARTInkShape-Group530">
            <a:extLst>
              <a:ext uri="{FF2B5EF4-FFF2-40B4-BE49-F238E27FC236}">
                <a16:creationId xmlns:a16="http://schemas.microsoft.com/office/drawing/2014/main" id="{82C3002B-02AE-4977-8830-F8A5BD7AD409}"/>
              </a:ext>
            </a:extLst>
          </p:cNvPr>
          <p:cNvGrpSpPr/>
          <p:nvPr/>
        </p:nvGrpSpPr>
        <p:grpSpPr>
          <a:xfrm>
            <a:off x="4901552" y="4826000"/>
            <a:ext cx="780112" cy="565151"/>
            <a:chOff x="4901552" y="4826000"/>
            <a:chExt cx="780112" cy="565151"/>
          </a:xfrm>
        </p:grpSpPr>
        <p:sp>
          <p:nvSpPr>
            <p:cNvPr id="25" name="SMARTInkShape-1820">
              <a:extLst>
                <a:ext uri="{FF2B5EF4-FFF2-40B4-BE49-F238E27FC236}">
                  <a16:creationId xmlns:a16="http://schemas.microsoft.com/office/drawing/2014/main" id="{5CA3729B-46B7-4B31-A16D-3996FD6B3DC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901552" y="5177942"/>
              <a:ext cx="164162" cy="213209"/>
            </a:xfrm>
            <a:custGeom>
              <a:avLst/>
              <a:gdLst/>
              <a:ahLst/>
              <a:cxnLst/>
              <a:rect l="0" t="0" r="0" b="0"/>
              <a:pathLst>
                <a:path w="164162" h="213209">
                  <a:moveTo>
                    <a:pt x="43511" y="3658"/>
                  </a:moveTo>
                  <a:lnTo>
                    <a:pt x="43511" y="3658"/>
                  </a:lnTo>
                  <a:lnTo>
                    <a:pt x="46882" y="3658"/>
                  </a:lnTo>
                  <a:lnTo>
                    <a:pt x="50418" y="1777"/>
                  </a:lnTo>
                  <a:lnTo>
                    <a:pt x="52349" y="287"/>
                  </a:lnTo>
                  <a:lnTo>
                    <a:pt x="54342" y="0"/>
                  </a:lnTo>
                  <a:lnTo>
                    <a:pt x="75833" y="3382"/>
                  </a:lnTo>
                  <a:lnTo>
                    <a:pt x="79875" y="3474"/>
                  </a:lnTo>
                  <a:lnTo>
                    <a:pt x="82570" y="4241"/>
                  </a:lnTo>
                  <a:lnTo>
                    <a:pt x="84367" y="5458"/>
                  </a:lnTo>
                  <a:lnTo>
                    <a:pt x="90622" y="12480"/>
                  </a:lnTo>
                  <a:lnTo>
                    <a:pt x="110687" y="27668"/>
                  </a:lnTo>
                  <a:lnTo>
                    <a:pt x="118135" y="37662"/>
                  </a:lnTo>
                  <a:lnTo>
                    <a:pt x="127553" y="46110"/>
                  </a:lnTo>
                  <a:lnTo>
                    <a:pt x="136348" y="73835"/>
                  </a:lnTo>
                  <a:lnTo>
                    <a:pt x="142207" y="101573"/>
                  </a:lnTo>
                  <a:lnTo>
                    <a:pt x="137142" y="136606"/>
                  </a:lnTo>
                  <a:lnTo>
                    <a:pt x="133812" y="149589"/>
                  </a:lnTo>
                  <a:lnTo>
                    <a:pt x="132328" y="157416"/>
                  </a:lnTo>
                  <a:lnTo>
                    <a:pt x="129317" y="163247"/>
                  </a:lnTo>
                  <a:lnTo>
                    <a:pt x="112041" y="182580"/>
                  </a:lnTo>
                  <a:lnTo>
                    <a:pt x="89776" y="196187"/>
                  </a:lnTo>
                  <a:lnTo>
                    <a:pt x="45927" y="206195"/>
                  </a:lnTo>
                  <a:lnTo>
                    <a:pt x="38470" y="206563"/>
                  </a:lnTo>
                  <a:lnTo>
                    <a:pt x="32333" y="204845"/>
                  </a:lnTo>
                  <a:lnTo>
                    <a:pt x="27254" y="202436"/>
                  </a:lnTo>
                  <a:lnTo>
                    <a:pt x="12712" y="197391"/>
                  </a:lnTo>
                  <a:lnTo>
                    <a:pt x="10278" y="195608"/>
                  </a:lnTo>
                  <a:lnTo>
                    <a:pt x="7574" y="191745"/>
                  </a:lnTo>
                  <a:lnTo>
                    <a:pt x="3814" y="181419"/>
                  </a:lnTo>
                  <a:lnTo>
                    <a:pt x="1173" y="177207"/>
                  </a:lnTo>
                  <a:lnTo>
                    <a:pt x="0" y="172983"/>
                  </a:lnTo>
                  <a:lnTo>
                    <a:pt x="392" y="170869"/>
                  </a:lnTo>
                  <a:lnTo>
                    <a:pt x="4316" y="164523"/>
                  </a:lnTo>
                  <a:lnTo>
                    <a:pt x="20267" y="147591"/>
                  </a:lnTo>
                  <a:lnTo>
                    <a:pt x="41769" y="134891"/>
                  </a:lnTo>
                  <a:lnTo>
                    <a:pt x="54205" y="131913"/>
                  </a:lnTo>
                  <a:lnTo>
                    <a:pt x="62610" y="133097"/>
                  </a:lnTo>
                  <a:lnTo>
                    <a:pt x="95724" y="141925"/>
                  </a:lnTo>
                  <a:lnTo>
                    <a:pt x="124205" y="167040"/>
                  </a:lnTo>
                  <a:lnTo>
                    <a:pt x="164161" y="21320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1821">
              <a:extLst>
                <a:ext uri="{FF2B5EF4-FFF2-40B4-BE49-F238E27FC236}">
                  <a16:creationId xmlns:a16="http://schemas.microsoft.com/office/drawing/2014/main" id="{7E373DA1-E5A7-4DF4-AD0E-09E74AE4753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173696" y="4857750"/>
              <a:ext cx="107918" cy="233956"/>
            </a:xfrm>
            <a:custGeom>
              <a:avLst/>
              <a:gdLst/>
              <a:ahLst/>
              <a:cxnLst/>
              <a:rect l="0" t="0" r="0" b="0"/>
              <a:pathLst>
                <a:path w="107918" h="233956">
                  <a:moveTo>
                    <a:pt x="107917" y="0"/>
                  </a:moveTo>
                  <a:lnTo>
                    <a:pt x="107917" y="0"/>
                  </a:lnTo>
                  <a:lnTo>
                    <a:pt x="102141" y="5070"/>
                  </a:lnTo>
                  <a:lnTo>
                    <a:pt x="62562" y="32994"/>
                  </a:lnTo>
                  <a:lnTo>
                    <a:pt x="27405" y="77280"/>
                  </a:lnTo>
                  <a:lnTo>
                    <a:pt x="8676" y="120713"/>
                  </a:lnTo>
                  <a:lnTo>
                    <a:pt x="1896" y="146062"/>
                  </a:lnTo>
                  <a:lnTo>
                    <a:pt x="0" y="191253"/>
                  </a:lnTo>
                  <a:lnTo>
                    <a:pt x="3348" y="201934"/>
                  </a:lnTo>
                  <a:lnTo>
                    <a:pt x="10800" y="213115"/>
                  </a:lnTo>
                  <a:lnTo>
                    <a:pt x="21166" y="224279"/>
                  </a:lnTo>
                  <a:lnTo>
                    <a:pt x="27263" y="226680"/>
                  </a:lnTo>
                  <a:lnTo>
                    <a:pt x="33970" y="228452"/>
                  </a:lnTo>
                  <a:lnTo>
                    <a:pt x="42419" y="232711"/>
                  </a:lnTo>
                  <a:lnTo>
                    <a:pt x="49643" y="233955"/>
                  </a:lnTo>
                  <a:lnTo>
                    <a:pt x="55677" y="232626"/>
                  </a:lnTo>
                  <a:lnTo>
                    <a:pt x="60710" y="230389"/>
                  </a:lnTo>
                  <a:lnTo>
                    <a:pt x="75220" y="225465"/>
                  </a:lnTo>
                  <a:lnTo>
                    <a:pt x="88463" y="215766"/>
                  </a:lnTo>
                  <a:lnTo>
                    <a:pt x="103660" y="201075"/>
                  </a:lnTo>
                  <a:lnTo>
                    <a:pt x="106025" y="194965"/>
                  </a:lnTo>
                  <a:lnTo>
                    <a:pt x="107543" y="182915"/>
                  </a:lnTo>
                  <a:lnTo>
                    <a:pt x="106962" y="181210"/>
                  </a:lnTo>
                  <a:lnTo>
                    <a:pt x="105869" y="180074"/>
                  </a:lnTo>
                  <a:lnTo>
                    <a:pt x="104435" y="179315"/>
                  </a:lnTo>
                  <a:lnTo>
                    <a:pt x="103479" y="178105"/>
                  </a:lnTo>
                  <a:lnTo>
                    <a:pt x="100063" y="171093"/>
                  </a:lnTo>
                  <a:lnTo>
                    <a:pt x="98447" y="169095"/>
                  </a:lnTo>
                  <a:lnTo>
                    <a:pt x="96665" y="168469"/>
                  </a:lnTo>
                  <a:lnTo>
                    <a:pt x="94771" y="168757"/>
                  </a:lnTo>
                  <a:lnTo>
                    <a:pt x="90785" y="170253"/>
                  </a:lnTo>
                  <a:lnTo>
                    <a:pt x="77003" y="174663"/>
                  </a:lnTo>
                  <a:lnTo>
                    <a:pt x="63856" y="184294"/>
                  </a:lnTo>
                  <a:lnTo>
                    <a:pt x="40787" y="206145"/>
                  </a:lnTo>
                  <a:lnTo>
                    <a:pt x="34717" y="209247"/>
                  </a:lnTo>
                  <a:lnTo>
                    <a:pt x="31717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1822">
              <a:extLst>
                <a:ext uri="{FF2B5EF4-FFF2-40B4-BE49-F238E27FC236}">
                  <a16:creationId xmlns:a16="http://schemas.microsoft.com/office/drawing/2014/main" id="{221841C3-9CF1-4356-A803-6D1993B473F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478474" y="4826000"/>
              <a:ext cx="203190" cy="164133"/>
            </a:xfrm>
            <a:custGeom>
              <a:avLst/>
              <a:gdLst/>
              <a:ahLst/>
              <a:cxnLst/>
              <a:rect l="0" t="0" r="0" b="0"/>
              <a:pathLst>
                <a:path w="203190" h="164133">
                  <a:moveTo>
                    <a:pt x="69839" y="0"/>
                  </a:moveTo>
                  <a:lnTo>
                    <a:pt x="69839" y="0"/>
                  </a:lnTo>
                  <a:lnTo>
                    <a:pt x="69839" y="14927"/>
                  </a:lnTo>
                  <a:lnTo>
                    <a:pt x="67957" y="19099"/>
                  </a:lnTo>
                  <a:lnTo>
                    <a:pt x="35994" y="63705"/>
                  </a:lnTo>
                  <a:lnTo>
                    <a:pt x="10497" y="108031"/>
                  </a:lnTo>
                  <a:lnTo>
                    <a:pt x="2273" y="124716"/>
                  </a:lnTo>
                  <a:lnTo>
                    <a:pt x="122" y="143780"/>
                  </a:lnTo>
                  <a:lnTo>
                    <a:pt x="0" y="151318"/>
                  </a:lnTo>
                  <a:lnTo>
                    <a:pt x="3363" y="155450"/>
                  </a:lnTo>
                  <a:lnTo>
                    <a:pt x="6898" y="157283"/>
                  </a:lnTo>
                  <a:lnTo>
                    <a:pt x="32123" y="164132"/>
                  </a:lnTo>
                  <a:lnTo>
                    <a:pt x="76218" y="158855"/>
                  </a:lnTo>
                  <a:lnTo>
                    <a:pt x="84668" y="158091"/>
                  </a:lnTo>
                  <a:lnTo>
                    <a:pt x="110762" y="152993"/>
                  </a:lnTo>
                  <a:lnTo>
                    <a:pt x="136853" y="151747"/>
                  </a:lnTo>
                  <a:lnTo>
                    <a:pt x="160272" y="146643"/>
                  </a:lnTo>
                  <a:lnTo>
                    <a:pt x="179093" y="145397"/>
                  </a:lnTo>
                  <a:lnTo>
                    <a:pt x="180775" y="144203"/>
                  </a:lnTo>
                  <a:lnTo>
                    <a:pt x="181896" y="142702"/>
                  </a:lnTo>
                  <a:lnTo>
                    <a:pt x="186905" y="141034"/>
                  </a:lnTo>
                  <a:lnTo>
                    <a:pt x="203189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1823">
              <a:extLst>
                <a:ext uri="{FF2B5EF4-FFF2-40B4-BE49-F238E27FC236}">
                  <a16:creationId xmlns:a16="http://schemas.microsoft.com/office/drawing/2014/main" id="{524C51AC-BDFA-4D90-B1D1-668047C5E5A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599113" y="4914900"/>
              <a:ext cx="44451" cy="190501"/>
            </a:xfrm>
            <a:custGeom>
              <a:avLst/>
              <a:gdLst/>
              <a:ahLst/>
              <a:cxnLst/>
              <a:rect l="0" t="0" r="0" b="0"/>
              <a:pathLst>
                <a:path w="44451" h="190501">
                  <a:moveTo>
                    <a:pt x="44450" y="0"/>
                  </a:moveTo>
                  <a:lnTo>
                    <a:pt x="44450" y="0"/>
                  </a:lnTo>
                  <a:lnTo>
                    <a:pt x="44450" y="3371"/>
                  </a:lnTo>
                  <a:lnTo>
                    <a:pt x="38982" y="23765"/>
                  </a:lnTo>
                  <a:lnTo>
                    <a:pt x="34806" y="63031"/>
                  </a:lnTo>
                  <a:lnTo>
                    <a:pt x="21083" y="110397"/>
                  </a:lnTo>
                  <a:lnTo>
                    <a:pt x="10390" y="155428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SMARTInkShape-Group531">
            <a:extLst>
              <a:ext uri="{FF2B5EF4-FFF2-40B4-BE49-F238E27FC236}">
                <a16:creationId xmlns:a16="http://schemas.microsoft.com/office/drawing/2014/main" id="{F7C2D01D-D0F4-484A-BB62-11C15296F47A}"/>
              </a:ext>
            </a:extLst>
          </p:cNvPr>
          <p:cNvGrpSpPr/>
          <p:nvPr/>
        </p:nvGrpSpPr>
        <p:grpSpPr>
          <a:xfrm>
            <a:off x="3840354" y="5080000"/>
            <a:ext cx="755460" cy="361951"/>
            <a:chOff x="3840354" y="5080000"/>
            <a:chExt cx="755460" cy="361951"/>
          </a:xfrm>
        </p:grpSpPr>
        <p:sp>
          <p:nvSpPr>
            <p:cNvPr id="30" name="SMARTInkShape-1824">
              <a:extLst>
                <a:ext uri="{FF2B5EF4-FFF2-40B4-BE49-F238E27FC236}">
                  <a16:creationId xmlns:a16="http://schemas.microsoft.com/office/drawing/2014/main" id="{BE8766A8-1D32-423C-8F89-D3B2779BECD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840354" y="5080000"/>
              <a:ext cx="149438" cy="342901"/>
            </a:xfrm>
            <a:custGeom>
              <a:avLst/>
              <a:gdLst/>
              <a:ahLst/>
              <a:cxnLst/>
              <a:rect l="0" t="0" r="0" b="0"/>
              <a:pathLst>
                <a:path w="149438" h="342901">
                  <a:moveTo>
                    <a:pt x="50609" y="0"/>
                  </a:moveTo>
                  <a:lnTo>
                    <a:pt x="50609" y="0"/>
                  </a:lnTo>
                  <a:lnTo>
                    <a:pt x="50609" y="9714"/>
                  </a:lnTo>
                  <a:lnTo>
                    <a:pt x="49903" y="10709"/>
                  </a:lnTo>
                  <a:lnTo>
                    <a:pt x="48727" y="11373"/>
                  </a:lnTo>
                  <a:lnTo>
                    <a:pt x="45141" y="12438"/>
                  </a:lnTo>
                  <a:lnTo>
                    <a:pt x="41149" y="15993"/>
                  </a:lnTo>
                  <a:lnTo>
                    <a:pt x="39349" y="19573"/>
                  </a:lnTo>
                  <a:lnTo>
                    <a:pt x="38869" y="21515"/>
                  </a:lnTo>
                  <a:lnTo>
                    <a:pt x="27839" y="41073"/>
                  </a:lnTo>
                  <a:lnTo>
                    <a:pt x="15151" y="83408"/>
                  </a:lnTo>
                  <a:lnTo>
                    <a:pt x="7637" y="128932"/>
                  </a:lnTo>
                  <a:lnTo>
                    <a:pt x="1262" y="174825"/>
                  </a:lnTo>
                  <a:lnTo>
                    <a:pt x="0" y="215378"/>
                  </a:lnTo>
                  <a:lnTo>
                    <a:pt x="1236" y="259654"/>
                  </a:lnTo>
                  <a:lnTo>
                    <a:pt x="19184" y="305947"/>
                  </a:lnTo>
                  <a:lnTo>
                    <a:pt x="21192" y="309798"/>
                  </a:lnTo>
                  <a:lnTo>
                    <a:pt x="23942" y="312365"/>
                  </a:lnTo>
                  <a:lnTo>
                    <a:pt x="42271" y="321413"/>
                  </a:lnTo>
                  <a:lnTo>
                    <a:pt x="68512" y="323755"/>
                  </a:lnTo>
                  <a:lnTo>
                    <a:pt x="89656" y="318374"/>
                  </a:lnTo>
                  <a:lnTo>
                    <a:pt x="120578" y="296830"/>
                  </a:lnTo>
                  <a:lnTo>
                    <a:pt x="131312" y="285270"/>
                  </a:lnTo>
                  <a:lnTo>
                    <a:pt x="142793" y="265226"/>
                  </a:lnTo>
                  <a:lnTo>
                    <a:pt x="144950" y="256229"/>
                  </a:lnTo>
                  <a:lnTo>
                    <a:pt x="146295" y="245645"/>
                  </a:lnTo>
                  <a:lnTo>
                    <a:pt x="149110" y="240174"/>
                  </a:lnTo>
                  <a:lnTo>
                    <a:pt x="149437" y="238433"/>
                  </a:lnTo>
                  <a:lnTo>
                    <a:pt x="148950" y="237272"/>
                  </a:lnTo>
                  <a:lnTo>
                    <a:pt x="141196" y="230892"/>
                  </a:lnTo>
                  <a:lnTo>
                    <a:pt x="135148" y="229279"/>
                  </a:lnTo>
                  <a:lnTo>
                    <a:pt x="121304" y="228690"/>
                  </a:lnTo>
                  <a:lnTo>
                    <a:pt x="113544" y="232403"/>
                  </a:lnTo>
                  <a:lnTo>
                    <a:pt x="92868" y="250973"/>
                  </a:lnTo>
                  <a:lnTo>
                    <a:pt x="59072" y="298579"/>
                  </a:lnTo>
                  <a:lnTo>
                    <a:pt x="40978" y="327713"/>
                  </a:lnTo>
                  <a:lnTo>
                    <a:pt x="37909" y="342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1825">
              <a:extLst>
                <a:ext uri="{FF2B5EF4-FFF2-40B4-BE49-F238E27FC236}">
                  <a16:creationId xmlns:a16="http://schemas.microsoft.com/office/drawing/2014/main" id="{16E3E6BE-3B40-4002-8B96-6CFE5C90AC1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02202" y="5092700"/>
              <a:ext cx="203112" cy="234949"/>
            </a:xfrm>
            <a:custGeom>
              <a:avLst/>
              <a:gdLst/>
              <a:ahLst/>
              <a:cxnLst/>
              <a:rect l="0" t="0" r="0" b="0"/>
              <a:pathLst>
                <a:path w="203112" h="234949">
                  <a:moveTo>
                    <a:pt x="69761" y="0"/>
                  </a:moveTo>
                  <a:lnTo>
                    <a:pt x="69761" y="0"/>
                  </a:lnTo>
                  <a:lnTo>
                    <a:pt x="73419" y="0"/>
                  </a:lnTo>
                  <a:lnTo>
                    <a:pt x="70382" y="0"/>
                  </a:lnTo>
                  <a:lnTo>
                    <a:pt x="69945" y="3371"/>
                  </a:lnTo>
                  <a:lnTo>
                    <a:pt x="69058" y="28375"/>
                  </a:lnTo>
                  <a:lnTo>
                    <a:pt x="66391" y="36365"/>
                  </a:lnTo>
                  <a:lnTo>
                    <a:pt x="55271" y="53697"/>
                  </a:lnTo>
                  <a:lnTo>
                    <a:pt x="42189" y="97301"/>
                  </a:lnTo>
                  <a:lnTo>
                    <a:pt x="23796" y="142467"/>
                  </a:lnTo>
                  <a:lnTo>
                    <a:pt x="14043" y="161452"/>
                  </a:lnTo>
                  <a:lnTo>
                    <a:pt x="1437" y="207409"/>
                  </a:lnTo>
                  <a:lnTo>
                    <a:pt x="0" y="224241"/>
                  </a:lnTo>
                  <a:lnTo>
                    <a:pt x="676" y="225694"/>
                  </a:lnTo>
                  <a:lnTo>
                    <a:pt x="1832" y="226663"/>
                  </a:lnTo>
                  <a:lnTo>
                    <a:pt x="3308" y="227309"/>
                  </a:lnTo>
                  <a:lnTo>
                    <a:pt x="4292" y="228445"/>
                  </a:lnTo>
                  <a:lnTo>
                    <a:pt x="5386" y="231588"/>
                  </a:lnTo>
                  <a:lnTo>
                    <a:pt x="6383" y="232709"/>
                  </a:lnTo>
                  <a:lnTo>
                    <a:pt x="9372" y="233954"/>
                  </a:lnTo>
                  <a:lnTo>
                    <a:pt x="55056" y="234948"/>
                  </a:lnTo>
                  <a:lnTo>
                    <a:pt x="75558" y="234244"/>
                  </a:lnTo>
                  <a:lnTo>
                    <a:pt x="91628" y="229924"/>
                  </a:lnTo>
                  <a:lnTo>
                    <a:pt x="139015" y="218526"/>
                  </a:lnTo>
                  <a:lnTo>
                    <a:pt x="165908" y="212875"/>
                  </a:lnTo>
                  <a:lnTo>
                    <a:pt x="203111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1826">
              <a:extLst>
                <a:ext uri="{FF2B5EF4-FFF2-40B4-BE49-F238E27FC236}">
                  <a16:creationId xmlns:a16="http://schemas.microsoft.com/office/drawing/2014/main" id="{4116CDDA-9327-4FDC-9DD8-04D39659EE9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316413" y="5149850"/>
              <a:ext cx="101601" cy="292101"/>
            </a:xfrm>
            <a:custGeom>
              <a:avLst/>
              <a:gdLst/>
              <a:ahLst/>
              <a:cxnLst/>
              <a:rect l="0" t="0" r="0" b="0"/>
              <a:pathLst>
                <a:path w="101601" h="292101">
                  <a:moveTo>
                    <a:pt x="101600" y="0"/>
                  </a:moveTo>
                  <a:lnTo>
                    <a:pt x="101600" y="0"/>
                  </a:lnTo>
                  <a:lnTo>
                    <a:pt x="101600" y="3371"/>
                  </a:lnTo>
                  <a:lnTo>
                    <a:pt x="99718" y="6908"/>
                  </a:lnTo>
                  <a:lnTo>
                    <a:pt x="86673" y="24571"/>
                  </a:lnTo>
                  <a:lnTo>
                    <a:pt x="67596" y="65234"/>
                  </a:lnTo>
                  <a:lnTo>
                    <a:pt x="51923" y="109598"/>
                  </a:lnTo>
                  <a:lnTo>
                    <a:pt x="36645" y="154220"/>
                  </a:lnTo>
                  <a:lnTo>
                    <a:pt x="21811" y="200487"/>
                  </a:lnTo>
                  <a:lnTo>
                    <a:pt x="10668" y="246709"/>
                  </a:lnTo>
                  <a:lnTo>
                    <a:pt x="0" y="292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1827">
              <a:extLst>
                <a:ext uri="{FF2B5EF4-FFF2-40B4-BE49-F238E27FC236}">
                  <a16:creationId xmlns:a16="http://schemas.microsoft.com/office/drawing/2014/main" id="{E5DDC07C-5DC9-4F95-89F1-154FD776E29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595813" y="5276850"/>
              <a:ext cx="1" cy="12701"/>
            </a:xfrm>
            <a:custGeom>
              <a:avLst/>
              <a:gdLst/>
              <a:ahLst/>
              <a:cxnLst/>
              <a:rect l="0" t="0" r="0" b="0"/>
              <a:pathLst>
                <a:path w="1" h="12701">
                  <a:moveTo>
                    <a:pt x="0" y="0"/>
                  </a:moveTo>
                  <a:lnTo>
                    <a:pt x="0" y="0"/>
                  </a:lnTo>
                  <a:lnTo>
                    <a:pt x="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SMARTInkShape-Group532">
            <a:extLst>
              <a:ext uri="{FF2B5EF4-FFF2-40B4-BE49-F238E27FC236}">
                <a16:creationId xmlns:a16="http://schemas.microsoft.com/office/drawing/2014/main" id="{01BDB827-65B6-4899-A2FA-999A588C9947}"/>
              </a:ext>
            </a:extLst>
          </p:cNvPr>
          <p:cNvGrpSpPr/>
          <p:nvPr/>
        </p:nvGrpSpPr>
        <p:grpSpPr>
          <a:xfrm>
            <a:off x="4570523" y="4140937"/>
            <a:ext cx="529672" cy="575842"/>
            <a:chOff x="4570523" y="4140937"/>
            <a:chExt cx="529672" cy="575842"/>
          </a:xfrm>
        </p:grpSpPr>
        <p:sp>
          <p:nvSpPr>
            <p:cNvPr id="35" name="SMARTInkShape-1828">
              <a:extLst>
                <a:ext uri="{FF2B5EF4-FFF2-40B4-BE49-F238E27FC236}">
                  <a16:creationId xmlns:a16="http://schemas.microsoft.com/office/drawing/2014/main" id="{01A10E96-C58B-4088-B0C4-07179314EDA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570523" y="4419862"/>
              <a:ext cx="241191" cy="296917"/>
            </a:xfrm>
            <a:custGeom>
              <a:avLst/>
              <a:gdLst/>
              <a:ahLst/>
              <a:cxnLst/>
              <a:rect l="0" t="0" r="0" b="0"/>
              <a:pathLst>
                <a:path w="241191" h="296917">
                  <a:moveTo>
                    <a:pt x="18940" y="6088"/>
                  </a:moveTo>
                  <a:lnTo>
                    <a:pt x="18940" y="6088"/>
                  </a:lnTo>
                  <a:lnTo>
                    <a:pt x="45606" y="6088"/>
                  </a:lnTo>
                  <a:lnTo>
                    <a:pt x="50312" y="4207"/>
                  </a:lnTo>
                  <a:lnTo>
                    <a:pt x="52554" y="2717"/>
                  </a:lnTo>
                  <a:lnTo>
                    <a:pt x="62452" y="621"/>
                  </a:lnTo>
                  <a:lnTo>
                    <a:pt x="70951" y="0"/>
                  </a:lnTo>
                  <a:lnTo>
                    <a:pt x="105809" y="9204"/>
                  </a:lnTo>
                  <a:lnTo>
                    <a:pt x="125663" y="20993"/>
                  </a:lnTo>
                  <a:lnTo>
                    <a:pt x="131754" y="27058"/>
                  </a:lnTo>
                  <a:lnTo>
                    <a:pt x="147286" y="46558"/>
                  </a:lnTo>
                  <a:lnTo>
                    <a:pt x="156214" y="76796"/>
                  </a:lnTo>
                  <a:lnTo>
                    <a:pt x="157721" y="118477"/>
                  </a:lnTo>
                  <a:lnTo>
                    <a:pt x="147790" y="163390"/>
                  </a:lnTo>
                  <a:lnTo>
                    <a:pt x="137655" y="194839"/>
                  </a:lnTo>
                  <a:lnTo>
                    <a:pt x="115901" y="237679"/>
                  </a:lnTo>
                  <a:lnTo>
                    <a:pt x="102690" y="260679"/>
                  </a:lnTo>
                  <a:lnTo>
                    <a:pt x="90635" y="272571"/>
                  </a:lnTo>
                  <a:lnTo>
                    <a:pt x="57201" y="296280"/>
                  </a:lnTo>
                  <a:lnTo>
                    <a:pt x="55031" y="296916"/>
                  </a:lnTo>
                  <a:lnTo>
                    <a:pt x="48856" y="295741"/>
                  </a:lnTo>
                  <a:lnTo>
                    <a:pt x="39328" y="291113"/>
                  </a:lnTo>
                  <a:lnTo>
                    <a:pt x="34351" y="287988"/>
                  </a:lnTo>
                  <a:lnTo>
                    <a:pt x="27582" y="285523"/>
                  </a:lnTo>
                  <a:lnTo>
                    <a:pt x="23251" y="282446"/>
                  </a:lnTo>
                  <a:lnTo>
                    <a:pt x="10480" y="261752"/>
                  </a:lnTo>
                  <a:lnTo>
                    <a:pt x="2713" y="240818"/>
                  </a:lnTo>
                  <a:lnTo>
                    <a:pt x="0" y="207225"/>
                  </a:lnTo>
                  <a:lnTo>
                    <a:pt x="1820" y="199434"/>
                  </a:lnTo>
                  <a:lnTo>
                    <a:pt x="6812" y="191081"/>
                  </a:lnTo>
                  <a:lnTo>
                    <a:pt x="10727" y="187085"/>
                  </a:lnTo>
                  <a:lnTo>
                    <a:pt x="14819" y="185309"/>
                  </a:lnTo>
                  <a:lnTo>
                    <a:pt x="42597" y="183925"/>
                  </a:lnTo>
                  <a:lnTo>
                    <a:pt x="59230" y="188965"/>
                  </a:lnTo>
                  <a:lnTo>
                    <a:pt x="71878" y="195427"/>
                  </a:lnTo>
                  <a:lnTo>
                    <a:pt x="90675" y="208013"/>
                  </a:lnTo>
                  <a:lnTo>
                    <a:pt x="122415" y="227401"/>
                  </a:lnTo>
                  <a:lnTo>
                    <a:pt x="142484" y="245662"/>
                  </a:lnTo>
                  <a:lnTo>
                    <a:pt x="157616" y="255108"/>
                  </a:lnTo>
                  <a:lnTo>
                    <a:pt x="175371" y="267571"/>
                  </a:lnTo>
                  <a:lnTo>
                    <a:pt x="201592" y="277611"/>
                  </a:lnTo>
                  <a:lnTo>
                    <a:pt x="241190" y="2791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1829">
              <a:extLst>
                <a:ext uri="{FF2B5EF4-FFF2-40B4-BE49-F238E27FC236}">
                  <a16:creationId xmlns:a16="http://schemas.microsoft.com/office/drawing/2014/main" id="{90E06049-3534-40D9-940B-C3B794FB757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856172" y="4140937"/>
              <a:ext cx="244023" cy="158014"/>
            </a:xfrm>
            <a:custGeom>
              <a:avLst/>
              <a:gdLst/>
              <a:ahLst/>
              <a:cxnLst/>
              <a:rect l="0" t="0" r="0" b="0"/>
              <a:pathLst>
                <a:path w="244023" h="158014">
                  <a:moveTo>
                    <a:pt x="44441" y="11963"/>
                  </a:moveTo>
                  <a:lnTo>
                    <a:pt x="44441" y="11963"/>
                  </a:lnTo>
                  <a:lnTo>
                    <a:pt x="44441" y="17430"/>
                  </a:lnTo>
                  <a:lnTo>
                    <a:pt x="40076" y="23208"/>
                  </a:lnTo>
                  <a:lnTo>
                    <a:pt x="38973" y="27074"/>
                  </a:lnTo>
                  <a:lnTo>
                    <a:pt x="36325" y="44309"/>
                  </a:lnTo>
                  <a:lnTo>
                    <a:pt x="20876" y="83710"/>
                  </a:lnTo>
                  <a:lnTo>
                    <a:pt x="19151" y="93945"/>
                  </a:lnTo>
                  <a:lnTo>
                    <a:pt x="538" y="133404"/>
                  </a:lnTo>
                  <a:lnTo>
                    <a:pt x="0" y="138866"/>
                  </a:lnTo>
                  <a:lnTo>
                    <a:pt x="3364" y="138934"/>
                  </a:lnTo>
                  <a:lnTo>
                    <a:pt x="4357" y="138239"/>
                  </a:lnTo>
                  <a:lnTo>
                    <a:pt x="5018" y="137069"/>
                  </a:lnTo>
                  <a:lnTo>
                    <a:pt x="5458" y="135584"/>
                  </a:lnTo>
                  <a:lnTo>
                    <a:pt x="6458" y="134593"/>
                  </a:lnTo>
                  <a:lnTo>
                    <a:pt x="11941" y="131789"/>
                  </a:lnTo>
                  <a:lnTo>
                    <a:pt x="38295" y="105036"/>
                  </a:lnTo>
                  <a:lnTo>
                    <a:pt x="76574" y="62635"/>
                  </a:lnTo>
                  <a:lnTo>
                    <a:pt x="104847" y="32878"/>
                  </a:lnTo>
                  <a:lnTo>
                    <a:pt x="152209" y="4860"/>
                  </a:lnTo>
                  <a:lnTo>
                    <a:pt x="182235" y="0"/>
                  </a:lnTo>
                  <a:lnTo>
                    <a:pt x="192466" y="296"/>
                  </a:lnTo>
                  <a:lnTo>
                    <a:pt x="204068" y="2780"/>
                  </a:lnTo>
                  <a:lnTo>
                    <a:pt x="219129" y="11516"/>
                  </a:lnTo>
                  <a:lnTo>
                    <a:pt x="226267" y="20936"/>
                  </a:lnTo>
                  <a:lnTo>
                    <a:pt x="241086" y="63551"/>
                  </a:lnTo>
                  <a:lnTo>
                    <a:pt x="244022" y="80752"/>
                  </a:lnTo>
                  <a:lnTo>
                    <a:pt x="242039" y="122421"/>
                  </a:lnTo>
                  <a:lnTo>
                    <a:pt x="241291" y="15801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SMARTInkShape-Group533">
            <a:extLst>
              <a:ext uri="{FF2B5EF4-FFF2-40B4-BE49-F238E27FC236}">
                <a16:creationId xmlns:a16="http://schemas.microsoft.com/office/drawing/2014/main" id="{8201BB3C-6F53-47FC-AB14-164788278070}"/>
              </a:ext>
            </a:extLst>
          </p:cNvPr>
          <p:cNvGrpSpPr/>
          <p:nvPr/>
        </p:nvGrpSpPr>
        <p:grpSpPr>
          <a:xfrm>
            <a:off x="4297363" y="4540250"/>
            <a:ext cx="19051" cy="19051"/>
            <a:chOff x="4297363" y="4540250"/>
            <a:chExt cx="19051" cy="19051"/>
          </a:xfrm>
        </p:grpSpPr>
        <p:sp>
          <p:nvSpPr>
            <p:cNvPr id="38" name="SMARTInkShape-1830">
              <a:extLst>
                <a:ext uri="{FF2B5EF4-FFF2-40B4-BE49-F238E27FC236}">
                  <a16:creationId xmlns:a16="http://schemas.microsoft.com/office/drawing/2014/main" id="{880369B1-02A5-42A8-BFE7-CB399AC3157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297363" y="4552950"/>
              <a:ext cx="19051" cy="6351"/>
            </a:xfrm>
            <a:custGeom>
              <a:avLst/>
              <a:gdLst/>
              <a:ahLst/>
              <a:cxnLst/>
              <a:rect l="0" t="0" r="0" b="0"/>
              <a:pathLst>
                <a:path w="19051" h="6351">
                  <a:moveTo>
                    <a:pt x="19050" y="6350"/>
                  </a:moveTo>
                  <a:lnTo>
                    <a:pt x="19050" y="6350"/>
                  </a:lnTo>
                  <a:lnTo>
                    <a:pt x="7234" y="6350"/>
                  </a:lnTo>
                  <a:lnTo>
                    <a:pt x="6939" y="5645"/>
                  </a:lnTo>
                  <a:lnTo>
                    <a:pt x="6427" y="883"/>
                  </a:lnTo>
                  <a:lnTo>
                    <a:pt x="4503" y="39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1831">
              <a:extLst>
                <a:ext uri="{FF2B5EF4-FFF2-40B4-BE49-F238E27FC236}">
                  <a16:creationId xmlns:a16="http://schemas.microsoft.com/office/drawing/2014/main" id="{E5F2B26F-1E08-4BD9-B9B7-389133AF842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297626" y="4540250"/>
              <a:ext cx="12438" cy="6351"/>
            </a:xfrm>
            <a:custGeom>
              <a:avLst/>
              <a:gdLst/>
              <a:ahLst/>
              <a:cxnLst/>
              <a:rect l="0" t="0" r="0" b="0"/>
              <a:pathLst>
                <a:path w="12438" h="6351">
                  <a:moveTo>
                    <a:pt x="12437" y="0"/>
                  </a:moveTo>
                  <a:lnTo>
                    <a:pt x="12437" y="0"/>
                  </a:lnTo>
                  <a:lnTo>
                    <a:pt x="6348" y="0"/>
                  </a:lnTo>
                  <a:lnTo>
                    <a:pt x="6164" y="3371"/>
                  </a:lnTo>
                  <a:lnTo>
                    <a:pt x="5433" y="4364"/>
                  </a:lnTo>
                  <a:lnTo>
                    <a:pt x="0" y="6272"/>
                  </a:lnTo>
                  <a:lnTo>
                    <a:pt x="6087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SMARTInkShape-1832">
            <a:extLst>
              <a:ext uri="{FF2B5EF4-FFF2-40B4-BE49-F238E27FC236}">
                <a16:creationId xmlns:a16="http://schemas.microsoft.com/office/drawing/2014/main" id="{5CA6EA25-0249-45EC-B3D0-7434709306B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60843" y="4413641"/>
            <a:ext cx="418703" cy="329679"/>
          </a:xfrm>
          <a:custGeom>
            <a:avLst/>
            <a:gdLst/>
            <a:ahLst/>
            <a:cxnLst/>
            <a:rect l="0" t="0" r="0" b="0"/>
            <a:pathLst>
              <a:path w="418703" h="329679">
                <a:moveTo>
                  <a:pt x="57070" y="18659"/>
                </a:moveTo>
                <a:lnTo>
                  <a:pt x="57070" y="18659"/>
                </a:lnTo>
                <a:lnTo>
                  <a:pt x="51602" y="24126"/>
                </a:lnTo>
                <a:lnTo>
                  <a:pt x="50981" y="28119"/>
                </a:lnTo>
                <a:lnTo>
                  <a:pt x="46357" y="70548"/>
                </a:lnTo>
                <a:lnTo>
                  <a:pt x="42604" y="110828"/>
                </a:lnTo>
                <a:lnTo>
                  <a:pt x="33554" y="150323"/>
                </a:lnTo>
                <a:lnTo>
                  <a:pt x="23172" y="195653"/>
                </a:lnTo>
                <a:lnTo>
                  <a:pt x="14730" y="236934"/>
                </a:lnTo>
                <a:lnTo>
                  <a:pt x="7523" y="282884"/>
                </a:lnTo>
                <a:lnTo>
                  <a:pt x="5811" y="308859"/>
                </a:lnTo>
                <a:lnTo>
                  <a:pt x="0" y="329367"/>
                </a:lnTo>
                <a:lnTo>
                  <a:pt x="3314" y="329678"/>
                </a:lnTo>
                <a:lnTo>
                  <a:pt x="4299" y="329016"/>
                </a:lnTo>
                <a:lnTo>
                  <a:pt x="4956" y="327870"/>
                </a:lnTo>
                <a:lnTo>
                  <a:pt x="6010" y="324330"/>
                </a:lnTo>
                <a:lnTo>
                  <a:pt x="24151" y="301839"/>
                </a:lnTo>
                <a:lnTo>
                  <a:pt x="33205" y="286479"/>
                </a:lnTo>
                <a:lnTo>
                  <a:pt x="52333" y="258565"/>
                </a:lnTo>
                <a:lnTo>
                  <a:pt x="72492" y="216037"/>
                </a:lnTo>
                <a:lnTo>
                  <a:pt x="92975" y="173797"/>
                </a:lnTo>
                <a:lnTo>
                  <a:pt x="121511" y="129798"/>
                </a:lnTo>
                <a:lnTo>
                  <a:pt x="137434" y="104225"/>
                </a:lnTo>
                <a:lnTo>
                  <a:pt x="143832" y="97948"/>
                </a:lnTo>
                <a:lnTo>
                  <a:pt x="148077" y="96232"/>
                </a:lnTo>
                <a:lnTo>
                  <a:pt x="157415" y="94980"/>
                </a:lnTo>
                <a:lnTo>
                  <a:pt x="163491" y="99952"/>
                </a:lnTo>
                <a:lnTo>
                  <a:pt x="167398" y="103708"/>
                </a:lnTo>
                <a:lnTo>
                  <a:pt x="169604" y="109611"/>
                </a:lnTo>
                <a:lnTo>
                  <a:pt x="174959" y="145870"/>
                </a:lnTo>
                <a:lnTo>
                  <a:pt x="167832" y="191588"/>
                </a:lnTo>
                <a:lnTo>
                  <a:pt x="171354" y="221452"/>
                </a:lnTo>
                <a:lnTo>
                  <a:pt x="180829" y="221849"/>
                </a:lnTo>
                <a:lnTo>
                  <a:pt x="184511" y="219973"/>
                </a:lnTo>
                <a:lnTo>
                  <a:pt x="186480" y="218485"/>
                </a:lnTo>
                <a:lnTo>
                  <a:pt x="208157" y="188014"/>
                </a:lnTo>
                <a:lnTo>
                  <a:pt x="214530" y="176478"/>
                </a:lnTo>
                <a:lnTo>
                  <a:pt x="243650" y="134158"/>
                </a:lnTo>
                <a:lnTo>
                  <a:pt x="273290" y="92622"/>
                </a:lnTo>
                <a:lnTo>
                  <a:pt x="305630" y="50770"/>
                </a:lnTo>
                <a:lnTo>
                  <a:pt x="339529" y="19083"/>
                </a:lnTo>
                <a:lnTo>
                  <a:pt x="378600" y="1590"/>
                </a:lnTo>
                <a:lnTo>
                  <a:pt x="388928" y="0"/>
                </a:lnTo>
                <a:lnTo>
                  <a:pt x="393416" y="1664"/>
                </a:lnTo>
                <a:lnTo>
                  <a:pt x="405417" y="8482"/>
                </a:lnTo>
                <a:lnTo>
                  <a:pt x="407835" y="11168"/>
                </a:lnTo>
                <a:lnTo>
                  <a:pt x="415404" y="29650"/>
                </a:lnTo>
                <a:lnTo>
                  <a:pt x="418702" y="72355"/>
                </a:lnTo>
                <a:lnTo>
                  <a:pt x="413524" y="116977"/>
                </a:lnTo>
                <a:lnTo>
                  <a:pt x="403906" y="163538"/>
                </a:lnTo>
                <a:lnTo>
                  <a:pt x="398242" y="208556"/>
                </a:lnTo>
                <a:lnTo>
                  <a:pt x="394989" y="221680"/>
                </a:lnTo>
                <a:lnTo>
                  <a:pt x="394934" y="229541"/>
                </a:lnTo>
                <a:lnTo>
                  <a:pt x="399434" y="244888"/>
                </a:lnTo>
                <a:lnTo>
                  <a:pt x="399732" y="249262"/>
                </a:lnTo>
                <a:lnTo>
                  <a:pt x="400516" y="250711"/>
                </a:lnTo>
                <a:lnTo>
                  <a:pt x="401745" y="251677"/>
                </a:lnTo>
                <a:lnTo>
                  <a:pt x="406320" y="25360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ARTInkShape-1833">
            <a:extLst>
              <a:ext uri="{FF2B5EF4-FFF2-40B4-BE49-F238E27FC236}">
                <a16:creationId xmlns:a16="http://schemas.microsoft.com/office/drawing/2014/main" id="{DDE64191-1723-482D-98B3-11CB0CEA16C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75163" y="3752850"/>
            <a:ext cx="838201" cy="25401"/>
          </a:xfrm>
          <a:custGeom>
            <a:avLst/>
            <a:gdLst/>
            <a:ahLst/>
            <a:cxnLst/>
            <a:rect l="0" t="0" r="0" b="0"/>
            <a:pathLst>
              <a:path w="838201" h="25401">
                <a:moveTo>
                  <a:pt x="0" y="0"/>
                </a:moveTo>
                <a:lnTo>
                  <a:pt x="0" y="0"/>
                </a:lnTo>
                <a:lnTo>
                  <a:pt x="44191" y="0"/>
                </a:lnTo>
                <a:lnTo>
                  <a:pt x="81376" y="0"/>
                </a:lnTo>
                <a:lnTo>
                  <a:pt x="123673" y="0"/>
                </a:lnTo>
                <a:lnTo>
                  <a:pt x="167485" y="0"/>
                </a:lnTo>
                <a:lnTo>
                  <a:pt x="200732" y="1882"/>
                </a:lnTo>
                <a:lnTo>
                  <a:pt x="235264" y="4364"/>
                </a:lnTo>
                <a:lnTo>
                  <a:pt x="267074" y="5467"/>
                </a:lnTo>
                <a:lnTo>
                  <a:pt x="299557" y="7839"/>
                </a:lnTo>
                <a:lnTo>
                  <a:pt x="332103" y="10540"/>
                </a:lnTo>
                <a:lnTo>
                  <a:pt x="378898" y="12060"/>
                </a:lnTo>
                <a:lnTo>
                  <a:pt x="411580" y="12416"/>
                </a:lnTo>
                <a:lnTo>
                  <a:pt x="458342" y="15987"/>
                </a:lnTo>
                <a:lnTo>
                  <a:pt x="503478" y="21513"/>
                </a:lnTo>
                <a:lnTo>
                  <a:pt x="535153" y="23673"/>
                </a:lnTo>
                <a:lnTo>
                  <a:pt x="568751" y="24632"/>
                </a:lnTo>
                <a:lnTo>
                  <a:pt x="604850" y="25059"/>
                </a:lnTo>
                <a:lnTo>
                  <a:pt x="640179" y="25248"/>
                </a:lnTo>
                <a:lnTo>
                  <a:pt x="674696" y="25333"/>
                </a:lnTo>
                <a:lnTo>
                  <a:pt x="708852" y="25370"/>
                </a:lnTo>
                <a:lnTo>
                  <a:pt x="742847" y="25387"/>
                </a:lnTo>
                <a:lnTo>
                  <a:pt x="776065" y="25394"/>
                </a:lnTo>
                <a:lnTo>
                  <a:pt x="817594" y="25398"/>
                </a:lnTo>
                <a:lnTo>
                  <a:pt x="838200" y="254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ARTInkShape-1834">
            <a:extLst>
              <a:ext uri="{FF2B5EF4-FFF2-40B4-BE49-F238E27FC236}">
                <a16:creationId xmlns:a16="http://schemas.microsoft.com/office/drawing/2014/main" id="{2AD350DF-9CEF-4B78-BDEB-2935911FF43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46263" y="3727450"/>
            <a:ext cx="1162051" cy="76201"/>
          </a:xfrm>
          <a:custGeom>
            <a:avLst/>
            <a:gdLst/>
            <a:ahLst/>
            <a:cxnLst/>
            <a:rect l="0" t="0" r="0" b="0"/>
            <a:pathLst>
              <a:path w="1162051" h="76201">
                <a:moveTo>
                  <a:pt x="0" y="76200"/>
                </a:moveTo>
                <a:lnTo>
                  <a:pt x="0" y="76200"/>
                </a:lnTo>
                <a:lnTo>
                  <a:pt x="38953" y="74319"/>
                </a:lnTo>
                <a:lnTo>
                  <a:pt x="57402" y="67411"/>
                </a:lnTo>
                <a:lnTo>
                  <a:pt x="69962" y="61711"/>
                </a:lnTo>
                <a:lnTo>
                  <a:pt x="109370" y="52481"/>
                </a:lnTo>
                <a:lnTo>
                  <a:pt x="147166" y="46246"/>
                </a:lnTo>
                <a:lnTo>
                  <a:pt x="188603" y="44805"/>
                </a:lnTo>
                <a:lnTo>
                  <a:pt x="235124" y="39451"/>
                </a:lnTo>
                <a:lnTo>
                  <a:pt x="270357" y="33640"/>
                </a:lnTo>
                <a:lnTo>
                  <a:pt x="314899" y="28155"/>
                </a:lnTo>
                <a:lnTo>
                  <a:pt x="360395" y="25511"/>
                </a:lnTo>
                <a:lnTo>
                  <a:pt x="392773" y="22392"/>
                </a:lnTo>
                <a:lnTo>
                  <a:pt x="427860" y="20535"/>
                </a:lnTo>
                <a:lnTo>
                  <a:pt x="463915" y="19005"/>
                </a:lnTo>
                <a:lnTo>
                  <a:pt x="498755" y="15972"/>
                </a:lnTo>
                <a:lnTo>
                  <a:pt x="534935" y="12273"/>
                </a:lnTo>
                <a:lnTo>
                  <a:pt x="571476" y="8982"/>
                </a:lnTo>
                <a:lnTo>
                  <a:pt x="606532" y="7520"/>
                </a:lnTo>
                <a:lnTo>
                  <a:pt x="642808" y="4989"/>
                </a:lnTo>
                <a:lnTo>
                  <a:pt x="680098" y="2217"/>
                </a:lnTo>
                <a:lnTo>
                  <a:pt x="717838" y="986"/>
                </a:lnTo>
                <a:lnTo>
                  <a:pt x="753896" y="438"/>
                </a:lnTo>
                <a:lnTo>
                  <a:pt x="788737" y="195"/>
                </a:lnTo>
                <a:lnTo>
                  <a:pt x="823036" y="86"/>
                </a:lnTo>
                <a:lnTo>
                  <a:pt x="857095" y="39"/>
                </a:lnTo>
                <a:lnTo>
                  <a:pt x="890342" y="17"/>
                </a:lnTo>
                <a:lnTo>
                  <a:pt x="937532" y="5"/>
                </a:lnTo>
                <a:lnTo>
                  <a:pt x="970306" y="2"/>
                </a:lnTo>
                <a:lnTo>
                  <a:pt x="1013750" y="1"/>
                </a:lnTo>
                <a:lnTo>
                  <a:pt x="1053433" y="0"/>
                </a:lnTo>
                <a:lnTo>
                  <a:pt x="1099698" y="0"/>
                </a:lnTo>
                <a:lnTo>
                  <a:pt x="1146713" y="0"/>
                </a:lnTo>
                <a:lnTo>
                  <a:pt x="116205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ARTInkShape-1835">
            <a:extLst>
              <a:ext uri="{FF2B5EF4-FFF2-40B4-BE49-F238E27FC236}">
                <a16:creationId xmlns:a16="http://schemas.microsoft.com/office/drawing/2014/main" id="{018643C9-99FD-402B-A461-FDCB4CB41F1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767263" y="2254252"/>
            <a:ext cx="946151" cy="12699"/>
          </a:xfrm>
          <a:custGeom>
            <a:avLst/>
            <a:gdLst/>
            <a:ahLst/>
            <a:cxnLst/>
            <a:rect l="0" t="0" r="0" b="0"/>
            <a:pathLst>
              <a:path w="946151" h="12699">
                <a:moveTo>
                  <a:pt x="0" y="12698"/>
                </a:moveTo>
                <a:lnTo>
                  <a:pt x="0" y="12698"/>
                </a:lnTo>
                <a:lnTo>
                  <a:pt x="0" y="6610"/>
                </a:lnTo>
                <a:lnTo>
                  <a:pt x="5467" y="6371"/>
                </a:lnTo>
                <a:lnTo>
                  <a:pt x="5761" y="5658"/>
                </a:lnTo>
                <a:lnTo>
                  <a:pt x="6088" y="2984"/>
                </a:lnTo>
                <a:lnTo>
                  <a:pt x="6881" y="1989"/>
                </a:lnTo>
                <a:lnTo>
                  <a:pt x="11794" y="260"/>
                </a:lnTo>
                <a:lnTo>
                  <a:pt x="33892" y="0"/>
                </a:lnTo>
                <a:lnTo>
                  <a:pt x="35294" y="705"/>
                </a:lnTo>
                <a:lnTo>
                  <a:pt x="36229" y="1880"/>
                </a:lnTo>
                <a:lnTo>
                  <a:pt x="36853" y="3369"/>
                </a:lnTo>
                <a:lnTo>
                  <a:pt x="38679" y="4362"/>
                </a:lnTo>
                <a:lnTo>
                  <a:pt x="85955" y="11792"/>
                </a:lnTo>
                <a:lnTo>
                  <a:pt x="128610" y="12645"/>
                </a:lnTo>
                <a:lnTo>
                  <a:pt x="173082" y="12691"/>
                </a:lnTo>
                <a:lnTo>
                  <a:pt x="216771" y="12697"/>
                </a:lnTo>
                <a:lnTo>
                  <a:pt x="260103" y="12698"/>
                </a:lnTo>
                <a:lnTo>
                  <a:pt x="306005" y="9327"/>
                </a:lnTo>
                <a:lnTo>
                  <a:pt x="343257" y="7231"/>
                </a:lnTo>
                <a:lnTo>
                  <a:pt x="381105" y="6610"/>
                </a:lnTo>
                <a:lnTo>
                  <a:pt x="419131" y="6426"/>
                </a:lnTo>
                <a:lnTo>
                  <a:pt x="460580" y="6371"/>
                </a:lnTo>
                <a:lnTo>
                  <a:pt x="507512" y="2984"/>
                </a:lnTo>
                <a:lnTo>
                  <a:pt x="553794" y="883"/>
                </a:lnTo>
                <a:lnTo>
                  <a:pt x="585738" y="391"/>
                </a:lnTo>
                <a:lnTo>
                  <a:pt x="618750" y="173"/>
                </a:lnTo>
                <a:lnTo>
                  <a:pt x="652237" y="76"/>
                </a:lnTo>
                <a:lnTo>
                  <a:pt x="685934" y="33"/>
                </a:lnTo>
                <a:lnTo>
                  <a:pt x="719726" y="14"/>
                </a:lnTo>
                <a:lnTo>
                  <a:pt x="753559" y="5"/>
                </a:lnTo>
                <a:lnTo>
                  <a:pt x="789293" y="1"/>
                </a:lnTo>
                <a:lnTo>
                  <a:pt x="825636" y="705"/>
                </a:lnTo>
                <a:lnTo>
                  <a:pt x="860603" y="3369"/>
                </a:lnTo>
                <a:lnTo>
                  <a:pt x="894958" y="6906"/>
                </a:lnTo>
                <a:lnTo>
                  <a:pt x="946150" y="1269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0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74C2-192B-4AF6-8428-EF718720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Any to Every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83000-115A-46F8-AAF7-C9E2F2525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 fontScale="85000" lnSpcReduction="20000"/>
              </a:bodyPr>
              <a:lstStyle/>
              <a:p>
                <a:pPr marL="456565" indent="-456565"/>
                <a:r>
                  <a:rPr lang="en-US" dirty="0">
                    <a:cs typeface="Calibri"/>
                  </a:rPr>
                  <a:t>Previous theorem: </a:t>
                </a:r>
                <a:endParaRPr lang="en-US"/>
              </a:p>
              <a:p>
                <a:pPr marL="989965" lvl="1" indent="-380365"/>
                <a:r>
                  <a:rPr lang="en-US" dirty="0">
                    <a:cs typeface="Calibri"/>
                  </a:rPr>
                  <a:t>We can compute </a:t>
                </a:r>
                <a:r>
                  <a:rPr lang="en-US">
                    <a:cs typeface="Calibri"/>
                  </a:rPr>
                  <a:t>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>
                    <a:cs typeface="Calibri"/>
                  </a:rPr>
                  <a:t>-bit </a:t>
                </a:r>
                <a:r>
                  <a:rPr lang="en-US" dirty="0">
                    <a:cs typeface="Calibri"/>
                  </a:rPr>
                  <a:t>function using circuits/</a:t>
                </a:r>
                <a:r>
                  <a:rPr lang="en-US" dirty="0" err="1">
                    <a:cs typeface="Calibri"/>
                  </a:rPr>
                  <a:t>straightline</a:t>
                </a:r>
                <a:r>
                  <a:rPr lang="en-US" dirty="0">
                    <a:cs typeface="Calibri"/>
                  </a:rPr>
                  <a:t> programs </a:t>
                </a:r>
                <a:endParaRPr lang="en-US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What we want: </a:t>
                </a:r>
              </a:p>
              <a:p>
                <a:pPr marL="989965" lvl="1" indent="-380365"/>
                <a:r>
                  <a:rPr lang="en-US" dirty="0">
                    <a:cs typeface="Calibri"/>
                  </a:rPr>
                  <a:t>A machine that can compute </a:t>
                </a:r>
                <a:r>
                  <a:rPr lang="en-US">
                    <a:cs typeface="Calibri"/>
                  </a:rPr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>
                    <a:cs typeface="Calibri"/>
                  </a:rPr>
                  <a:t>-bit </a:t>
                </a:r>
                <a:r>
                  <a:rPr lang="en-US" dirty="0">
                    <a:cs typeface="Calibri"/>
                  </a:rPr>
                  <a:t>function</a:t>
                </a:r>
                <a:endParaRPr lang="en-US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How do we do this?: </a:t>
                </a:r>
              </a:p>
              <a:p>
                <a:pPr marL="989965" lvl="1" indent="-380365"/>
                <a:r>
                  <a:rPr lang="en-US" dirty="0">
                    <a:cs typeface="Calibri"/>
                  </a:rPr>
                  <a:t>Define a function that "simulates</a:t>
                </a:r>
                <a:r>
                  <a:rPr lang="en-US">
                    <a:cs typeface="Calibri"/>
                  </a:rPr>
                  <a:t>" programs</a:t>
                </a:r>
              </a:p>
              <a:p>
                <a:pPr marL="989965" lvl="1" indent="-380365"/>
                <a:r>
                  <a:rPr lang="en-US">
                    <a:cs typeface="Calibri"/>
                  </a:rPr>
                  <a:t>Write a program that gives the same answer as a given program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dirty="0">
                    <a:cs typeface="Calibri"/>
                  </a:rPr>
                  <a:t> </a:t>
                </a:r>
                <a:r>
                  <a:rPr lang="en-US">
                    <a:cs typeface="Calibri"/>
                  </a:rPr>
                  <a:t>inputs,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dirty="0">
                    <a:cs typeface="Calibri"/>
                  </a:rPr>
                  <a:t> </a:t>
                </a:r>
                <a:r>
                  <a:rPr lang="en-US">
                    <a:cs typeface="Calibri"/>
                  </a:rPr>
                  <a:t>outputs,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cs typeface="Calibri"/>
                  </a:rPr>
                  <a:t> </a:t>
                </a:r>
                <a:r>
                  <a:rPr lang="en-US">
                    <a:cs typeface="Calibri"/>
                  </a:rPr>
                  <a:t>lines</a:t>
                </a:r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F083000-115A-46F8-AAF7-C9E2F2525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9"/>
                <a:stretch>
                  <a:fillRect l="-1333" t="-3908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92CA0-1FF8-48D6-84F7-BFE7BE04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p:sp>
        <p:nvSpPr>
          <p:cNvPr id="5" name="SMARTInkShape-1836">
            <a:extLst>
              <a:ext uri="{FF2B5EF4-FFF2-40B4-BE49-F238E27FC236}">
                <a16:creationId xmlns:a16="http://schemas.microsoft.com/office/drawing/2014/main" id="{9D120D96-6031-4C9D-8D0E-FFF1CBB1F9F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322763" y="1263651"/>
            <a:ext cx="965201" cy="82550"/>
          </a:xfrm>
          <a:custGeom>
            <a:avLst/>
            <a:gdLst/>
            <a:ahLst/>
            <a:cxnLst/>
            <a:rect l="0" t="0" r="0" b="0"/>
            <a:pathLst>
              <a:path w="965201" h="82550">
                <a:moveTo>
                  <a:pt x="63500" y="19049"/>
                </a:moveTo>
                <a:lnTo>
                  <a:pt x="63500" y="19049"/>
                </a:lnTo>
                <a:lnTo>
                  <a:pt x="16002" y="7493"/>
                </a:lnTo>
                <a:lnTo>
                  <a:pt x="8758" y="4976"/>
                </a:lnTo>
                <a:lnTo>
                  <a:pt x="1" y="0"/>
                </a:lnTo>
                <a:lnTo>
                  <a:pt x="0" y="3370"/>
                </a:lnTo>
                <a:lnTo>
                  <a:pt x="705" y="4363"/>
                </a:lnTo>
                <a:lnTo>
                  <a:pt x="1881" y="5025"/>
                </a:lnTo>
                <a:lnTo>
                  <a:pt x="3371" y="5466"/>
                </a:lnTo>
                <a:lnTo>
                  <a:pt x="27851" y="17128"/>
                </a:lnTo>
                <a:lnTo>
                  <a:pt x="69589" y="27542"/>
                </a:lnTo>
                <a:lnTo>
                  <a:pt x="116208" y="35988"/>
                </a:lnTo>
                <a:lnTo>
                  <a:pt x="158531" y="41628"/>
                </a:lnTo>
                <a:lnTo>
                  <a:pt x="190167" y="43195"/>
                </a:lnTo>
                <a:lnTo>
                  <a:pt x="224924" y="43892"/>
                </a:lnTo>
                <a:lnTo>
                  <a:pt x="262244" y="44201"/>
                </a:lnTo>
                <a:lnTo>
                  <a:pt x="302349" y="44339"/>
                </a:lnTo>
                <a:lnTo>
                  <a:pt x="341810" y="42519"/>
                </a:lnTo>
                <a:lnTo>
                  <a:pt x="381221" y="40063"/>
                </a:lnTo>
                <a:lnTo>
                  <a:pt x="422255" y="38972"/>
                </a:lnTo>
                <a:lnTo>
                  <a:pt x="464011" y="38487"/>
                </a:lnTo>
                <a:lnTo>
                  <a:pt x="505383" y="38977"/>
                </a:lnTo>
                <a:lnTo>
                  <a:pt x="544936" y="41547"/>
                </a:lnTo>
                <a:lnTo>
                  <a:pt x="583683" y="43159"/>
                </a:lnTo>
                <a:lnTo>
                  <a:pt x="622775" y="44581"/>
                </a:lnTo>
                <a:lnTo>
                  <a:pt x="663669" y="47565"/>
                </a:lnTo>
                <a:lnTo>
                  <a:pt x="705361" y="51243"/>
                </a:lnTo>
                <a:lnTo>
                  <a:pt x="747410" y="55230"/>
                </a:lnTo>
                <a:lnTo>
                  <a:pt x="789618" y="59353"/>
                </a:lnTo>
                <a:lnTo>
                  <a:pt x="833776" y="65419"/>
                </a:lnTo>
                <a:lnTo>
                  <a:pt x="878567" y="72114"/>
                </a:lnTo>
                <a:lnTo>
                  <a:pt x="921992" y="77441"/>
                </a:lnTo>
                <a:lnTo>
                  <a:pt x="965200" y="8254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1837">
            <a:extLst>
              <a:ext uri="{FF2B5EF4-FFF2-40B4-BE49-F238E27FC236}">
                <a16:creationId xmlns:a16="http://schemas.microsoft.com/office/drawing/2014/main" id="{A1851342-8BFC-4AEC-B9D9-E9BABC2C78D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48413" y="1187523"/>
            <a:ext cx="1238251" cy="63428"/>
          </a:xfrm>
          <a:custGeom>
            <a:avLst/>
            <a:gdLst/>
            <a:ahLst/>
            <a:cxnLst/>
            <a:rect l="0" t="0" r="0" b="0"/>
            <a:pathLst>
              <a:path w="1238251" h="63428">
                <a:moveTo>
                  <a:pt x="0" y="63427"/>
                </a:moveTo>
                <a:lnTo>
                  <a:pt x="0" y="63427"/>
                </a:lnTo>
                <a:lnTo>
                  <a:pt x="3371" y="63427"/>
                </a:lnTo>
                <a:lnTo>
                  <a:pt x="4364" y="62721"/>
                </a:lnTo>
                <a:lnTo>
                  <a:pt x="5026" y="61546"/>
                </a:lnTo>
                <a:lnTo>
                  <a:pt x="5467" y="60056"/>
                </a:lnTo>
                <a:lnTo>
                  <a:pt x="6467" y="59063"/>
                </a:lnTo>
                <a:lnTo>
                  <a:pt x="9459" y="57960"/>
                </a:lnTo>
                <a:lnTo>
                  <a:pt x="10539" y="56960"/>
                </a:lnTo>
                <a:lnTo>
                  <a:pt x="11739" y="53968"/>
                </a:lnTo>
                <a:lnTo>
                  <a:pt x="12765" y="52887"/>
                </a:lnTo>
                <a:lnTo>
                  <a:pt x="25527" y="45827"/>
                </a:lnTo>
                <a:lnTo>
                  <a:pt x="45018" y="37597"/>
                </a:lnTo>
                <a:lnTo>
                  <a:pt x="89472" y="18966"/>
                </a:lnTo>
                <a:lnTo>
                  <a:pt x="133383" y="4160"/>
                </a:lnTo>
                <a:lnTo>
                  <a:pt x="180291" y="299"/>
                </a:lnTo>
                <a:lnTo>
                  <a:pt x="219632" y="0"/>
                </a:lnTo>
                <a:lnTo>
                  <a:pt x="255811" y="654"/>
                </a:lnTo>
                <a:lnTo>
                  <a:pt x="298202" y="4297"/>
                </a:lnTo>
                <a:lnTo>
                  <a:pt x="345492" y="6396"/>
                </a:lnTo>
                <a:lnTo>
                  <a:pt x="391802" y="10467"/>
                </a:lnTo>
                <a:lnTo>
                  <a:pt x="424371" y="11667"/>
                </a:lnTo>
                <a:lnTo>
                  <a:pt x="461424" y="12200"/>
                </a:lnTo>
                <a:lnTo>
                  <a:pt x="502116" y="13143"/>
                </a:lnTo>
                <a:lnTo>
                  <a:pt x="546072" y="15914"/>
                </a:lnTo>
                <a:lnTo>
                  <a:pt x="587715" y="15734"/>
                </a:lnTo>
                <a:lnTo>
                  <a:pt x="629507" y="14008"/>
                </a:lnTo>
                <a:lnTo>
                  <a:pt x="676302" y="13241"/>
                </a:lnTo>
                <a:lnTo>
                  <a:pt x="723441" y="12900"/>
                </a:lnTo>
                <a:lnTo>
                  <a:pt x="770263" y="12748"/>
                </a:lnTo>
                <a:lnTo>
                  <a:pt x="816942" y="12681"/>
                </a:lnTo>
                <a:lnTo>
                  <a:pt x="863559" y="12651"/>
                </a:lnTo>
                <a:lnTo>
                  <a:pt x="886856" y="12643"/>
                </a:lnTo>
                <a:lnTo>
                  <a:pt x="911559" y="12638"/>
                </a:lnTo>
                <a:lnTo>
                  <a:pt x="937200" y="12634"/>
                </a:lnTo>
                <a:lnTo>
                  <a:pt x="963467" y="12632"/>
                </a:lnTo>
                <a:lnTo>
                  <a:pt x="988739" y="12630"/>
                </a:lnTo>
                <a:lnTo>
                  <a:pt x="1013348" y="12629"/>
                </a:lnTo>
                <a:lnTo>
                  <a:pt x="1037515" y="12628"/>
                </a:lnTo>
                <a:lnTo>
                  <a:pt x="1062799" y="12628"/>
                </a:lnTo>
                <a:lnTo>
                  <a:pt x="1088827" y="12628"/>
                </a:lnTo>
                <a:lnTo>
                  <a:pt x="1115351" y="12627"/>
                </a:lnTo>
                <a:lnTo>
                  <a:pt x="1140795" y="12627"/>
                </a:lnTo>
                <a:lnTo>
                  <a:pt x="1165518" y="12627"/>
                </a:lnTo>
                <a:lnTo>
                  <a:pt x="1205924" y="12627"/>
                </a:lnTo>
                <a:lnTo>
                  <a:pt x="1238250" y="1262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SMARTInkShape-Group540">
            <a:extLst>
              <a:ext uri="{FF2B5EF4-FFF2-40B4-BE49-F238E27FC236}">
                <a16:creationId xmlns:a16="http://schemas.microsoft.com/office/drawing/2014/main" id="{17C621C5-DF73-4C83-9D34-C08C1978BD08}"/>
              </a:ext>
            </a:extLst>
          </p:cNvPr>
          <p:cNvGrpSpPr/>
          <p:nvPr/>
        </p:nvGrpSpPr>
        <p:grpSpPr>
          <a:xfrm>
            <a:off x="6662254" y="1385222"/>
            <a:ext cx="289410" cy="405479"/>
            <a:chOff x="6662254" y="1385222"/>
            <a:chExt cx="289410" cy="405479"/>
          </a:xfrm>
        </p:grpSpPr>
        <p:sp>
          <p:nvSpPr>
            <p:cNvPr id="7" name="SMARTInkShape-1838">
              <a:extLst>
                <a:ext uri="{FF2B5EF4-FFF2-40B4-BE49-F238E27FC236}">
                  <a16:creationId xmlns:a16="http://schemas.microsoft.com/office/drawing/2014/main" id="{5FD97D91-8DCD-4128-95B7-6016A9F3233E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748463" y="1385222"/>
              <a:ext cx="203201" cy="284829"/>
            </a:xfrm>
            <a:custGeom>
              <a:avLst/>
              <a:gdLst/>
              <a:ahLst/>
              <a:cxnLst/>
              <a:rect l="0" t="0" r="0" b="0"/>
              <a:pathLst>
                <a:path w="203201" h="284829">
                  <a:moveTo>
                    <a:pt x="6350" y="132428"/>
                  </a:moveTo>
                  <a:lnTo>
                    <a:pt x="6350" y="132428"/>
                  </a:lnTo>
                  <a:lnTo>
                    <a:pt x="6350" y="135799"/>
                  </a:lnTo>
                  <a:lnTo>
                    <a:pt x="5644" y="136792"/>
                  </a:lnTo>
                  <a:lnTo>
                    <a:pt x="4468" y="137454"/>
                  </a:lnTo>
                  <a:lnTo>
                    <a:pt x="0" y="138778"/>
                  </a:lnTo>
                  <a:lnTo>
                    <a:pt x="3371" y="135407"/>
                  </a:lnTo>
                  <a:lnTo>
                    <a:pt x="6907" y="133752"/>
                  </a:lnTo>
                  <a:lnTo>
                    <a:pt x="8838" y="133311"/>
                  </a:lnTo>
                  <a:lnTo>
                    <a:pt x="14926" y="129319"/>
                  </a:lnTo>
                  <a:lnTo>
                    <a:pt x="53697" y="98588"/>
                  </a:lnTo>
                  <a:lnTo>
                    <a:pt x="98342" y="70757"/>
                  </a:lnTo>
                  <a:lnTo>
                    <a:pt x="143642" y="36308"/>
                  </a:lnTo>
                  <a:lnTo>
                    <a:pt x="177355" y="7716"/>
                  </a:lnTo>
                  <a:lnTo>
                    <a:pt x="182807" y="5880"/>
                  </a:lnTo>
                  <a:lnTo>
                    <a:pt x="183255" y="5024"/>
                  </a:lnTo>
                  <a:lnTo>
                    <a:pt x="183752" y="2191"/>
                  </a:lnTo>
                  <a:lnTo>
                    <a:pt x="184590" y="1153"/>
                  </a:lnTo>
                  <a:lnTo>
                    <a:pt x="187403" y="0"/>
                  </a:lnTo>
                  <a:lnTo>
                    <a:pt x="188435" y="398"/>
                  </a:lnTo>
                  <a:lnTo>
                    <a:pt x="189124" y="1370"/>
                  </a:lnTo>
                  <a:lnTo>
                    <a:pt x="190419" y="5191"/>
                  </a:lnTo>
                  <a:lnTo>
                    <a:pt x="190497" y="47485"/>
                  </a:lnTo>
                  <a:lnTo>
                    <a:pt x="183592" y="90102"/>
                  </a:lnTo>
                  <a:lnTo>
                    <a:pt x="178944" y="130731"/>
                  </a:lnTo>
                  <a:lnTo>
                    <a:pt x="178731" y="172728"/>
                  </a:lnTo>
                  <a:lnTo>
                    <a:pt x="186633" y="214994"/>
                  </a:lnTo>
                  <a:lnTo>
                    <a:pt x="198202" y="260685"/>
                  </a:lnTo>
                  <a:lnTo>
                    <a:pt x="203200" y="2848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1839">
              <a:extLst>
                <a:ext uri="{FF2B5EF4-FFF2-40B4-BE49-F238E27FC236}">
                  <a16:creationId xmlns:a16="http://schemas.microsoft.com/office/drawing/2014/main" id="{F0B292E8-C41B-4A6B-BEDF-F1A2C3114F9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662254" y="1460500"/>
              <a:ext cx="235737" cy="330201"/>
            </a:xfrm>
            <a:custGeom>
              <a:avLst/>
              <a:gdLst/>
              <a:ahLst/>
              <a:cxnLst/>
              <a:rect l="0" t="0" r="0" b="0"/>
              <a:pathLst>
                <a:path w="235737" h="330201">
                  <a:moveTo>
                    <a:pt x="3659" y="330200"/>
                  </a:moveTo>
                  <a:lnTo>
                    <a:pt x="3659" y="330200"/>
                  </a:lnTo>
                  <a:lnTo>
                    <a:pt x="287" y="326829"/>
                  </a:lnTo>
                  <a:lnTo>
                    <a:pt x="0" y="325836"/>
                  </a:lnTo>
                  <a:lnTo>
                    <a:pt x="514" y="325174"/>
                  </a:lnTo>
                  <a:lnTo>
                    <a:pt x="1563" y="324733"/>
                  </a:lnTo>
                  <a:lnTo>
                    <a:pt x="2261" y="323733"/>
                  </a:lnTo>
                  <a:lnTo>
                    <a:pt x="3245" y="318955"/>
                  </a:lnTo>
                  <a:lnTo>
                    <a:pt x="4241" y="312365"/>
                  </a:lnTo>
                  <a:lnTo>
                    <a:pt x="10820" y="294082"/>
                  </a:lnTo>
                  <a:lnTo>
                    <a:pt x="42941" y="249741"/>
                  </a:lnTo>
                  <a:lnTo>
                    <a:pt x="82032" y="203069"/>
                  </a:lnTo>
                  <a:lnTo>
                    <a:pt x="124682" y="161827"/>
                  </a:lnTo>
                  <a:lnTo>
                    <a:pt x="169913" y="116703"/>
                  </a:lnTo>
                  <a:lnTo>
                    <a:pt x="191872" y="90262"/>
                  </a:lnTo>
                  <a:lnTo>
                    <a:pt x="222885" y="48111"/>
                  </a:lnTo>
                  <a:lnTo>
                    <a:pt x="226349" y="28303"/>
                  </a:lnTo>
                  <a:lnTo>
                    <a:pt x="231341" y="20408"/>
                  </a:lnTo>
                  <a:lnTo>
                    <a:pt x="235358" y="16081"/>
                  </a:lnTo>
                  <a:lnTo>
                    <a:pt x="235736" y="14249"/>
                  </a:lnTo>
                  <a:lnTo>
                    <a:pt x="235282" y="12321"/>
                  </a:lnTo>
                  <a:lnTo>
                    <a:pt x="231273" y="6238"/>
                  </a:lnTo>
                  <a:lnTo>
                    <a:pt x="22590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MARTInkShape-1840">
            <a:extLst>
              <a:ext uri="{FF2B5EF4-FFF2-40B4-BE49-F238E27FC236}">
                <a16:creationId xmlns:a16="http://schemas.microsoft.com/office/drawing/2014/main" id="{8B726D41-6E48-46A8-8231-BEAFA13CE47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13263" y="2520950"/>
            <a:ext cx="1123951" cy="76201"/>
          </a:xfrm>
          <a:custGeom>
            <a:avLst/>
            <a:gdLst/>
            <a:ahLst/>
            <a:cxnLst/>
            <a:rect l="0" t="0" r="0" b="0"/>
            <a:pathLst>
              <a:path w="1123951" h="76201">
                <a:moveTo>
                  <a:pt x="0" y="76200"/>
                </a:moveTo>
                <a:lnTo>
                  <a:pt x="0" y="76200"/>
                </a:lnTo>
                <a:lnTo>
                  <a:pt x="0" y="69928"/>
                </a:lnTo>
                <a:lnTo>
                  <a:pt x="22199" y="69145"/>
                </a:lnTo>
                <a:lnTo>
                  <a:pt x="45840" y="64383"/>
                </a:lnTo>
                <a:lnTo>
                  <a:pt x="86042" y="60207"/>
                </a:lnTo>
                <a:lnTo>
                  <a:pt x="124580" y="52684"/>
                </a:lnTo>
                <a:lnTo>
                  <a:pt x="159914" y="46498"/>
                </a:lnTo>
                <a:lnTo>
                  <a:pt x="197900" y="40902"/>
                </a:lnTo>
                <a:lnTo>
                  <a:pt x="240121" y="38225"/>
                </a:lnTo>
                <a:lnTo>
                  <a:pt x="284617" y="33982"/>
                </a:lnTo>
                <a:lnTo>
                  <a:pt x="316761" y="32742"/>
                </a:lnTo>
                <a:lnTo>
                  <a:pt x="351744" y="30310"/>
                </a:lnTo>
                <a:lnTo>
                  <a:pt x="387752" y="27582"/>
                </a:lnTo>
                <a:lnTo>
                  <a:pt x="422571" y="26370"/>
                </a:lnTo>
                <a:lnTo>
                  <a:pt x="460624" y="25831"/>
                </a:lnTo>
                <a:lnTo>
                  <a:pt x="501055" y="25592"/>
                </a:lnTo>
                <a:lnTo>
                  <a:pt x="542543" y="25485"/>
                </a:lnTo>
                <a:lnTo>
                  <a:pt x="582619" y="25438"/>
                </a:lnTo>
                <a:lnTo>
                  <a:pt x="623008" y="24711"/>
                </a:lnTo>
                <a:lnTo>
                  <a:pt x="666829" y="22036"/>
                </a:lnTo>
                <a:lnTo>
                  <a:pt x="710294" y="20377"/>
                </a:lnTo>
                <a:lnTo>
                  <a:pt x="753130" y="18935"/>
                </a:lnTo>
                <a:lnTo>
                  <a:pt x="795687" y="15941"/>
                </a:lnTo>
                <a:lnTo>
                  <a:pt x="838120" y="14141"/>
                </a:lnTo>
                <a:lnTo>
                  <a:pt x="879792" y="12635"/>
                </a:lnTo>
                <a:lnTo>
                  <a:pt x="919479" y="9614"/>
                </a:lnTo>
                <a:lnTo>
                  <a:pt x="958285" y="7801"/>
                </a:lnTo>
                <a:lnTo>
                  <a:pt x="996699" y="6995"/>
                </a:lnTo>
                <a:lnTo>
                  <a:pt x="1034938" y="6636"/>
                </a:lnTo>
                <a:lnTo>
                  <a:pt x="1071218" y="4596"/>
                </a:lnTo>
                <a:lnTo>
                  <a:pt x="112395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ARTInkShape-1841">
            <a:extLst>
              <a:ext uri="{FF2B5EF4-FFF2-40B4-BE49-F238E27FC236}">
                <a16:creationId xmlns:a16="http://schemas.microsoft.com/office/drawing/2014/main" id="{5303F00A-10A3-44EE-9FD4-2B13055C15D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38363" y="3003550"/>
            <a:ext cx="666751" cy="19042"/>
          </a:xfrm>
          <a:custGeom>
            <a:avLst/>
            <a:gdLst/>
            <a:ahLst/>
            <a:cxnLst/>
            <a:rect l="0" t="0" r="0" b="0"/>
            <a:pathLst>
              <a:path w="666751" h="19042">
                <a:moveTo>
                  <a:pt x="6350" y="12700"/>
                </a:moveTo>
                <a:lnTo>
                  <a:pt x="6350" y="12700"/>
                </a:lnTo>
                <a:lnTo>
                  <a:pt x="6350" y="9329"/>
                </a:lnTo>
                <a:lnTo>
                  <a:pt x="5644" y="8336"/>
                </a:lnTo>
                <a:lnTo>
                  <a:pt x="4468" y="7674"/>
                </a:lnTo>
                <a:lnTo>
                  <a:pt x="2978" y="7233"/>
                </a:lnTo>
                <a:lnTo>
                  <a:pt x="1985" y="6233"/>
                </a:lnTo>
                <a:lnTo>
                  <a:pt x="0" y="0"/>
                </a:lnTo>
                <a:lnTo>
                  <a:pt x="44844" y="0"/>
                </a:lnTo>
                <a:lnTo>
                  <a:pt x="87654" y="4364"/>
                </a:lnTo>
                <a:lnTo>
                  <a:pt x="132602" y="6089"/>
                </a:lnTo>
                <a:lnTo>
                  <a:pt x="173837" y="7004"/>
                </a:lnTo>
                <a:lnTo>
                  <a:pt x="215953" y="13247"/>
                </a:lnTo>
                <a:lnTo>
                  <a:pt x="261614" y="17904"/>
                </a:lnTo>
                <a:lnTo>
                  <a:pt x="298824" y="18710"/>
                </a:lnTo>
                <a:lnTo>
                  <a:pt x="336661" y="18949"/>
                </a:lnTo>
                <a:lnTo>
                  <a:pt x="378053" y="19020"/>
                </a:lnTo>
                <a:lnTo>
                  <a:pt x="418226" y="19041"/>
                </a:lnTo>
                <a:lnTo>
                  <a:pt x="460312" y="15676"/>
                </a:lnTo>
                <a:lnTo>
                  <a:pt x="504061" y="13582"/>
                </a:lnTo>
                <a:lnTo>
                  <a:pt x="548304" y="9590"/>
                </a:lnTo>
                <a:lnTo>
                  <a:pt x="592692" y="3939"/>
                </a:lnTo>
                <a:lnTo>
                  <a:pt x="637124" y="1167"/>
                </a:lnTo>
                <a:lnTo>
                  <a:pt x="66675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Shape-1842">
            <a:extLst>
              <a:ext uri="{FF2B5EF4-FFF2-40B4-BE49-F238E27FC236}">
                <a16:creationId xmlns:a16="http://schemas.microsoft.com/office/drawing/2014/main" id="{E76BFC8A-0DF9-4092-BDAF-ADB24D9B8A7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03613" y="2838450"/>
            <a:ext cx="692151" cy="171451"/>
          </a:xfrm>
          <a:custGeom>
            <a:avLst/>
            <a:gdLst/>
            <a:ahLst/>
            <a:cxnLst/>
            <a:rect l="0" t="0" r="0" b="0"/>
            <a:pathLst>
              <a:path w="692151" h="171451">
                <a:moveTo>
                  <a:pt x="0" y="171450"/>
                </a:moveTo>
                <a:lnTo>
                  <a:pt x="0" y="171450"/>
                </a:lnTo>
                <a:lnTo>
                  <a:pt x="3371" y="171450"/>
                </a:lnTo>
                <a:lnTo>
                  <a:pt x="6907" y="169569"/>
                </a:lnTo>
                <a:lnTo>
                  <a:pt x="36779" y="153152"/>
                </a:lnTo>
                <a:lnTo>
                  <a:pt x="83491" y="136315"/>
                </a:lnTo>
                <a:lnTo>
                  <a:pt x="125069" y="117002"/>
                </a:lnTo>
                <a:lnTo>
                  <a:pt x="167958" y="95235"/>
                </a:lnTo>
                <a:lnTo>
                  <a:pt x="214583" y="76615"/>
                </a:lnTo>
                <a:lnTo>
                  <a:pt x="261344" y="59349"/>
                </a:lnTo>
                <a:lnTo>
                  <a:pt x="298744" y="49962"/>
                </a:lnTo>
                <a:lnTo>
                  <a:pt x="340008" y="39341"/>
                </a:lnTo>
                <a:lnTo>
                  <a:pt x="383514" y="30628"/>
                </a:lnTo>
                <a:lnTo>
                  <a:pt x="431055" y="23578"/>
                </a:lnTo>
                <a:lnTo>
                  <a:pt x="466041" y="19181"/>
                </a:lnTo>
                <a:lnTo>
                  <a:pt x="502757" y="14875"/>
                </a:lnTo>
                <a:lnTo>
                  <a:pt x="540242" y="10609"/>
                </a:lnTo>
                <a:lnTo>
                  <a:pt x="578068" y="6361"/>
                </a:lnTo>
                <a:lnTo>
                  <a:pt x="616047" y="2827"/>
                </a:lnTo>
                <a:lnTo>
                  <a:pt x="654093" y="1257"/>
                </a:lnTo>
                <a:lnTo>
                  <a:pt x="69215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ARTInkShape-1843">
            <a:extLst>
              <a:ext uri="{FF2B5EF4-FFF2-40B4-BE49-F238E27FC236}">
                <a16:creationId xmlns:a16="http://schemas.microsoft.com/office/drawing/2014/main" id="{ECC73B67-A2EF-4905-A8E4-1837EE3C3DA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54213" y="3410081"/>
            <a:ext cx="1009651" cy="95120"/>
          </a:xfrm>
          <a:custGeom>
            <a:avLst/>
            <a:gdLst/>
            <a:ahLst/>
            <a:cxnLst/>
            <a:rect l="0" t="0" r="0" b="0"/>
            <a:pathLst>
              <a:path w="1009651" h="95120">
                <a:moveTo>
                  <a:pt x="0" y="95119"/>
                </a:moveTo>
                <a:lnTo>
                  <a:pt x="0" y="95119"/>
                </a:lnTo>
                <a:lnTo>
                  <a:pt x="40820" y="89652"/>
                </a:lnTo>
                <a:lnTo>
                  <a:pt x="79272" y="84579"/>
                </a:lnTo>
                <a:lnTo>
                  <a:pt x="122720" y="79083"/>
                </a:lnTo>
                <a:lnTo>
                  <a:pt x="168487" y="71569"/>
                </a:lnTo>
                <a:lnTo>
                  <a:pt x="207574" y="66896"/>
                </a:lnTo>
                <a:lnTo>
                  <a:pt x="247064" y="61043"/>
                </a:lnTo>
                <a:lnTo>
                  <a:pt x="288947" y="54840"/>
                </a:lnTo>
                <a:lnTo>
                  <a:pt x="332636" y="48534"/>
                </a:lnTo>
                <a:lnTo>
                  <a:pt x="376861" y="42197"/>
                </a:lnTo>
                <a:lnTo>
                  <a:pt x="421244" y="35851"/>
                </a:lnTo>
                <a:lnTo>
                  <a:pt x="452743" y="31618"/>
                </a:lnTo>
                <a:lnTo>
                  <a:pt x="500329" y="25269"/>
                </a:lnTo>
                <a:lnTo>
                  <a:pt x="545708" y="18919"/>
                </a:lnTo>
                <a:lnTo>
                  <a:pt x="590433" y="12569"/>
                </a:lnTo>
                <a:lnTo>
                  <a:pt x="633084" y="8101"/>
                </a:lnTo>
                <a:lnTo>
                  <a:pt x="672532" y="4895"/>
                </a:lnTo>
                <a:lnTo>
                  <a:pt x="712913" y="1358"/>
                </a:lnTo>
                <a:lnTo>
                  <a:pt x="754276" y="310"/>
                </a:lnTo>
                <a:lnTo>
                  <a:pt x="793343" y="0"/>
                </a:lnTo>
                <a:lnTo>
                  <a:pt x="831729" y="1789"/>
                </a:lnTo>
                <a:lnTo>
                  <a:pt x="869914" y="4906"/>
                </a:lnTo>
                <a:lnTo>
                  <a:pt x="908039" y="7712"/>
                </a:lnTo>
                <a:lnTo>
                  <a:pt x="955476" y="14980"/>
                </a:lnTo>
                <a:lnTo>
                  <a:pt x="1009650" y="2526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ARTInkShape-1844">
            <a:extLst>
              <a:ext uri="{FF2B5EF4-FFF2-40B4-BE49-F238E27FC236}">
                <a16:creationId xmlns:a16="http://schemas.microsoft.com/office/drawing/2014/main" id="{9DD01D3E-B004-4DF3-A0E9-44BF1DCC4D3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564313" y="3968759"/>
            <a:ext cx="2260601" cy="57142"/>
          </a:xfrm>
          <a:custGeom>
            <a:avLst/>
            <a:gdLst/>
            <a:ahLst/>
            <a:cxnLst/>
            <a:rect l="0" t="0" r="0" b="0"/>
            <a:pathLst>
              <a:path w="2260601" h="57142">
                <a:moveTo>
                  <a:pt x="44450" y="25391"/>
                </a:moveTo>
                <a:lnTo>
                  <a:pt x="44450" y="25391"/>
                </a:lnTo>
                <a:lnTo>
                  <a:pt x="38982" y="30858"/>
                </a:lnTo>
                <a:lnTo>
                  <a:pt x="33204" y="32272"/>
                </a:lnTo>
                <a:lnTo>
                  <a:pt x="27320" y="36054"/>
                </a:lnTo>
                <a:lnTo>
                  <a:pt x="21108" y="38193"/>
                </a:lnTo>
                <a:lnTo>
                  <a:pt x="13946" y="43479"/>
                </a:lnTo>
                <a:lnTo>
                  <a:pt x="7342" y="44357"/>
                </a:lnTo>
                <a:lnTo>
                  <a:pt x="0" y="44441"/>
                </a:lnTo>
                <a:lnTo>
                  <a:pt x="46114" y="44441"/>
                </a:lnTo>
                <a:lnTo>
                  <a:pt x="93653" y="44441"/>
                </a:lnTo>
                <a:lnTo>
                  <a:pt x="134325" y="39415"/>
                </a:lnTo>
                <a:lnTo>
                  <a:pt x="180881" y="33901"/>
                </a:lnTo>
                <a:lnTo>
                  <a:pt x="222440" y="30286"/>
                </a:lnTo>
                <a:lnTo>
                  <a:pt x="267992" y="26358"/>
                </a:lnTo>
                <a:lnTo>
                  <a:pt x="308554" y="25677"/>
                </a:lnTo>
                <a:lnTo>
                  <a:pt x="348481" y="22105"/>
                </a:lnTo>
                <a:lnTo>
                  <a:pt x="390493" y="19949"/>
                </a:lnTo>
                <a:lnTo>
                  <a:pt x="434220" y="19310"/>
                </a:lnTo>
                <a:lnTo>
                  <a:pt x="481827" y="19121"/>
                </a:lnTo>
                <a:lnTo>
                  <a:pt x="514947" y="19077"/>
                </a:lnTo>
                <a:lnTo>
                  <a:pt x="548482" y="18351"/>
                </a:lnTo>
                <a:lnTo>
                  <a:pt x="582201" y="15677"/>
                </a:lnTo>
                <a:lnTo>
                  <a:pt x="617883" y="14018"/>
                </a:lnTo>
                <a:lnTo>
                  <a:pt x="654204" y="13281"/>
                </a:lnTo>
                <a:lnTo>
                  <a:pt x="689161" y="12953"/>
                </a:lnTo>
                <a:lnTo>
                  <a:pt x="725393" y="12808"/>
                </a:lnTo>
                <a:lnTo>
                  <a:pt x="763369" y="12743"/>
                </a:lnTo>
                <a:lnTo>
                  <a:pt x="803765" y="12714"/>
                </a:lnTo>
                <a:lnTo>
                  <a:pt x="845238" y="12701"/>
                </a:lnTo>
                <a:lnTo>
                  <a:pt x="887189" y="12696"/>
                </a:lnTo>
                <a:lnTo>
                  <a:pt x="929352" y="12693"/>
                </a:lnTo>
                <a:lnTo>
                  <a:pt x="975373" y="10810"/>
                </a:lnTo>
                <a:lnTo>
                  <a:pt x="999498" y="9321"/>
                </a:lnTo>
                <a:lnTo>
                  <a:pt x="1024049" y="7622"/>
                </a:lnTo>
                <a:lnTo>
                  <a:pt x="1048882" y="5784"/>
                </a:lnTo>
                <a:lnTo>
                  <a:pt x="1073904" y="3853"/>
                </a:lnTo>
                <a:lnTo>
                  <a:pt x="1099053" y="2566"/>
                </a:lnTo>
                <a:lnTo>
                  <a:pt x="1124285" y="1708"/>
                </a:lnTo>
                <a:lnTo>
                  <a:pt x="1149573" y="1136"/>
                </a:lnTo>
                <a:lnTo>
                  <a:pt x="1176310" y="754"/>
                </a:lnTo>
                <a:lnTo>
                  <a:pt x="1204012" y="499"/>
                </a:lnTo>
                <a:lnTo>
                  <a:pt x="1232358" y="330"/>
                </a:lnTo>
                <a:lnTo>
                  <a:pt x="1260427" y="217"/>
                </a:lnTo>
                <a:lnTo>
                  <a:pt x="1288312" y="142"/>
                </a:lnTo>
                <a:lnTo>
                  <a:pt x="1316075" y="91"/>
                </a:lnTo>
                <a:lnTo>
                  <a:pt x="1343755" y="58"/>
                </a:lnTo>
                <a:lnTo>
                  <a:pt x="1371381" y="36"/>
                </a:lnTo>
                <a:lnTo>
                  <a:pt x="1398971" y="21"/>
                </a:lnTo>
                <a:lnTo>
                  <a:pt x="1426536" y="11"/>
                </a:lnTo>
                <a:lnTo>
                  <a:pt x="1454085" y="4"/>
                </a:lnTo>
                <a:lnTo>
                  <a:pt x="1481623" y="0"/>
                </a:lnTo>
                <a:lnTo>
                  <a:pt x="1509860" y="703"/>
                </a:lnTo>
                <a:lnTo>
                  <a:pt x="1538562" y="1877"/>
                </a:lnTo>
                <a:lnTo>
                  <a:pt x="1567574" y="3365"/>
                </a:lnTo>
                <a:lnTo>
                  <a:pt x="1597500" y="4357"/>
                </a:lnTo>
                <a:lnTo>
                  <a:pt x="1628033" y="5018"/>
                </a:lnTo>
                <a:lnTo>
                  <a:pt x="1658972" y="5459"/>
                </a:lnTo>
                <a:lnTo>
                  <a:pt x="1690181" y="6459"/>
                </a:lnTo>
                <a:lnTo>
                  <a:pt x="1721570" y="7831"/>
                </a:lnTo>
                <a:lnTo>
                  <a:pt x="1753080" y="9451"/>
                </a:lnTo>
                <a:lnTo>
                  <a:pt x="1783964" y="11236"/>
                </a:lnTo>
                <a:lnTo>
                  <a:pt x="1814431" y="13132"/>
                </a:lnTo>
                <a:lnTo>
                  <a:pt x="1844621" y="15102"/>
                </a:lnTo>
                <a:lnTo>
                  <a:pt x="1875331" y="17121"/>
                </a:lnTo>
                <a:lnTo>
                  <a:pt x="1906386" y="19172"/>
                </a:lnTo>
                <a:lnTo>
                  <a:pt x="1937674" y="21245"/>
                </a:lnTo>
                <a:lnTo>
                  <a:pt x="1968410" y="24038"/>
                </a:lnTo>
                <a:lnTo>
                  <a:pt x="1998779" y="27311"/>
                </a:lnTo>
                <a:lnTo>
                  <a:pt x="2028903" y="30905"/>
                </a:lnTo>
                <a:lnTo>
                  <a:pt x="2058862" y="34711"/>
                </a:lnTo>
                <a:lnTo>
                  <a:pt x="2088714" y="38660"/>
                </a:lnTo>
                <a:lnTo>
                  <a:pt x="2118493" y="42704"/>
                </a:lnTo>
                <a:lnTo>
                  <a:pt x="2147517" y="46105"/>
                </a:lnTo>
                <a:lnTo>
                  <a:pt x="2176040" y="49078"/>
                </a:lnTo>
                <a:lnTo>
                  <a:pt x="2223017" y="53557"/>
                </a:lnTo>
                <a:lnTo>
                  <a:pt x="2260600" y="5714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SMARTInkShape-Group546">
            <a:extLst>
              <a:ext uri="{FF2B5EF4-FFF2-40B4-BE49-F238E27FC236}">
                <a16:creationId xmlns:a16="http://schemas.microsoft.com/office/drawing/2014/main" id="{FA8BFC97-BAFC-47B4-A2C0-A339311CDD90}"/>
              </a:ext>
            </a:extLst>
          </p:cNvPr>
          <p:cNvGrpSpPr/>
          <p:nvPr/>
        </p:nvGrpSpPr>
        <p:grpSpPr>
          <a:xfrm>
            <a:off x="3021013" y="4991101"/>
            <a:ext cx="1054101" cy="69850"/>
            <a:chOff x="3021013" y="4991101"/>
            <a:chExt cx="1054101" cy="69850"/>
          </a:xfrm>
        </p:grpSpPr>
        <p:sp>
          <p:nvSpPr>
            <p:cNvPr id="15" name="SMARTInkShape-1845">
              <a:extLst>
                <a:ext uri="{FF2B5EF4-FFF2-40B4-BE49-F238E27FC236}">
                  <a16:creationId xmlns:a16="http://schemas.microsoft.com/office/drawing/2014/main" id="{A39B426B-C811-4F3E-8DF6-E77FA6CFA06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078163" y="4991101"/>
              <a:ext cx="996951" cy="69850"/>
            </a:xfrm>
            <a:custGeom>
              <a:avLst/>
              <a:gdLst/>
              <a:ahLst/>
              <a:cxnLst/>
              <a:rect l="0" t="0" r="0" b="0"/>
              <a:pathLst>
                <a:path w="996951" h="69850">
                  <a:moveTo>
                    <a:pt x="0" y="44449"/>
                  </a:moveTo>
                  <a:lnTo>
                    <a:pt x="0" y="44449"/>
                  </a:lnTo>
                  <a:lnTo>
                    <a:pt x="28251" y="43744"/>
                  </a:lnTo>
                  <a:lnTo>
                    <a:pt x="52151" y="38982"/>
                  </a:lnTo>
                  <a:lnTo>
                    <a:pt x="93813" y="36252"/>
                  </a:lnTo>
                  <a:lnTo>
                    <a:pt x="109405" y="33083"/>
                  </a:lnTo>
                  <a:lnTo>
                    <a:pt x="155856" y="31827"/>
                  </a:lnTo>
                  <a:lnTo>
                    <a:pt x="199966" y="22918"/>
                  </a:lnTo>
                  <a:lnTo>
                    <a:pt x="243313" y="17677"/>
                  </a:lnTo>
                  <a:lnTo>
                    <a:pt x="289412" y="8991"/>
                  </a:lnTo>
                  <a:lnTo>
                    <a:pt x="332241" y="3326"/>
                  </a:lnTo>
                  <a:lnTo>
                    <a:pt x="377784" y="437"/>
                  </a:lnTo>
                  <a:lnTo>
                    <a:pt x="421759" y="57"/>
                  </a:lnTo>
                  <a:lnTo>
                    <a:pt x="468830" y="7"/>
                  </a:lnTo>
                  <a:lnTo>
                    <a:pt x="512048" y="0"/>
                  </a:lnTo>
                  <a:lnTo>
                    <a:pt x="559155" y="5025"/>
                  </a:lnTo>
                  <a:lnTo>
                    <a:pt x="601179" y="10539"/>
                  </a:lnTo>
                  <a:lnTo>
                    <a:pt x="643472" y="12415"/>
                  </a:lnTo>
                  <a:lnTo>
                    <a:pt x="685800" y="17687"/>
                  </a:lnTo>
                  <a:lnTo>
                    <a:pt x="728838" y="18870"/>
                  </a:lnTo>
                  <a:lnTo>
                    <a:pt x="772562" y="19026"/>
                  </a:lnTo>
                  <a:lnTo>
                    <a:pt x="820175" y="19047"/>
                  </a:lnTo>
                  <a:lnTo>
                    <a:pt x="862807" y="22420"/>
                  </a:lnTo>
                  <a:lnTo>
                    <a:pt x="907298" y="29589"/>
                  </a:lnTo>
                  <a:lnTo>
                    <a:pt x="951850" y="38160"/>
                  </a:lnTo>
                  <a:lnTo>
                    <a:pt x="961636" y="42977"/>
                  </a:lnTo>
                  <a:lnTo>
                    <a:pt x="996950" y="698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1846">
              <a:extLst>
                <a:ext uri="{FF2B5EF4-FFF2-40B4-BE49-F238E27FC236}">
                  <a16:creationId xmlns:a16="http://schemas.microsoft.com/office/drawing/2014/main" id="{6446199E-E982-47DC-AC00-42AD3C12D9C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021013" y="5048250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12701" h="1">
                  <a:moveTo>
                    <a:pt x="12700" y="0"/>
                  </a:moveTo>
                  <a:lnTo>
                    <a:pt x="12700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MARTInkShape-1847">
            <a:extLst>
              <a:ext uri="{FF2B5EF4-FFF2-40B4-BE49-F238E27FC236}">
                <a16:creationId xmlns:a16="http://schemas.microsoft.com/office/drawing/2014/main" id="{35623CD3-9E04-4B4C-A5EF-EAD4B76FBAF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554663" y="4978793"/>
            <a:ext cx="2882901" cy="126608"/>
          </a:xfrm>
          <a:custGeom>
            <a:avLst/>
            <a:gdLst/>
            <a:ahLst/>
            <a:cxnLst/>
            <a:rect l="0" t="0" r="0" b="0"/>
            <a:pathLst>
              <a:path w="2882901" h="126608">
                <a:moveTo>
                  <a:pt x="25400" y="31357"/>
                </a:moveTo>
                <a:lnTo>
                  <a:pt x="25400" y="31357"/>
                </a:lnTo>
                <a:lnTo>
                  <a:pt x="19073" y="31357"/>
                </a:lnTo>
                <a:lnTo>
                  <a:pt x="12777" y="25085"/>
                </a:lnTo>
                <a:lnTo>
                  <a:pt x="268" y="25007"/>
                </a:lnTo>
                <a:lnTo>
                  <a:pt x="53" y="21349"/>
                </a:lnTo>
                <a:lnTo>
                  <a:pt x="1" y="24823"/>
                </a:lnTo>
                <a:lnTo>
                  <a:pt x="0" y="21312"/>
                </a:lnTo>
                <a:lnTo>
                  <a:pt x="0" y="24381"/>
                </a:lnTo>
                <a:lnTo>
                  <a:pt x="0" y="21451"/>
                </a:lnTo>
                <a:lnTo>
                  <a:pt x="705" y="20520"/>
                </a:lnTo>
                <a:lnTo>
                  <a:pt x="3371" y="19485"/>
                </a:lnTo>
                <a:lnTo>
                  <a:pt x="5069" y="19915"/>
                </a:lnTo>
                <a:lnTo>
                  <a:pt x="11555" y="24197"/>
                </a:lnTo>
                <a:lnTo>
                  <a:pt x="15731" y="24767"/>
                </a:lnTo>
                <a:lnTo>
                  <a:pt x="39978" y="18912"/>
                </a:lnTo>
                <a:lnTo>
                  <a:pt x="58363" y="24147"/>
                </a:lnTo>
                <a:lnTo>
                  <a:pt x="102679" y="18896"/>
                </a:lnTo>
                <a:lnTo>
                  <a:pt x="146113" y="14307"/>
                </a:lnTo>
                <a:lnTo>
                  <a:pt x="192385" y="10542"/>
                </a:lnTo>
                <a:lnTo>
                  <a:pt x="239583" y="6360"/>
                </a:lnTo>
                <a:lnTo>
                  <a:pt x="281552" y="6010"/>
                </a:lnTo>
                <a:lnTo>
                  <a:pt x="323689" y="2593"/>
                </a:lnTo>
                <a:lnTo>
                  <a:pt x="368000" y="0"/>
                </a:lnTo>
                <a:lnTo>
                  <a:pt x="414252" y="4023"/>
                </a:lnTo>
                <a:lnTo>
                  <a:pt x="456953" y="9073"/>
                </a:lnTo>
                <a:lnTo>
                  <a:pt x="503220" y="16907"/>
                </a:lnTo>
                <a:lnTo>
                  <a:pt x="550409" y="22791"/>
                </a:lnTo>
                <a:lnTo>
                  <a:pt x="590982" y="26451"/>
                </a:lnTo>
                <a:lnTo>
                  <a:pt x="636339" y="33759"/>
                </a:lnTo>
                <a:lnTo>
                  <a:pt x="676867" y="36537"/>
                </a:lnTo>
                <a:lnTo>
                  <a:pt x="720156" y="37361"/>
                </a:lnTo>
                <a:lnTo>
                  <a:pt x="764261" y="40975"/>
                </a:lnTo>
                <a:lnTo>
                  <a:pt x="808609" y="43144"/>
                </a:lnTo>
                <a:lnTo>
                  <a:pt x="853029" y="40416"/>
                </a:lnTo>
                <a:lnTo>
                  <a:pt x="884537" y="40792"/>
                </a:lnTo>
                <a:lnTo>
                  <a:pt x="932127" y="41208"/>
                </a:lnTo>
                <a:lnTo>
                  <a:pt x="977508" y="38744"/>
                </a:lnTo>
                <a:lnTo>
                  <a:pt x="1022233" y="38015"/>
                </a:lnTo>
                <a:lnTo>
                  <a:pt x="1066765" y="39680"/>
                </a:lnTo>
                <a:lnTo>
                  <a:pt x="1111239" y="42760"/>
                </a:lnTo>
                <a:lnTo>
                  <a:pt x="1157578" y="43673"/>
                </a:lnTo>
                <a:lnTo>
                  <a:pt x="1205175" y="43943"/>
                </a:lnTo>
                <a:lnTo>
                  <a:pt x="1250557" y="44024"/>
                </a:lnTo>
                <a:lnTo>
                  <a:pt x="1295283" y="45929"/>
                </a:lnTo>
                <a:lnTo>
                  <a:pt x="1341697" y="49080"/>
                </a:lnTo>
                <a:lnTo>
                  <a:pt x="1374537" y="50523"/>
                </a:lnTo>
                <a:lnTo>
                  <a:pt x="1407948" y="53516"/>
                </a:lnTo>
                <a:lnTo>
                  <a:pt x="1441612" y="55316"/>
                </a:lnTo>
                <a:lnTo>
                  <a:pt x="1476094" y="56117"/>
                </a:lnTo>
                <a:lnTo>
                  <a:pt x="1512586" y="56473"/>
                </a:lnTo>
                <a:lnTo>
                  <a:pt x="1549971" y="56631"/>
                </a:lnTo>
                <a:lnTo>
                  <a:pt x="1587754" y="57406"/>
                </a:lnTo>
                <a:lnTo>
                  <a:pt x="1625713" y="60103"/>
                </a:lnTo>
                <a:lnTo>
                  <a:pt x="1665631" y="61772"/>
                </a:lnTo>
                <a:lnTo>
                  <a:pt x="1706186" y="62514"/>
                </a:lnTo>
                <a:lnTo>
                  <a:pt x="1745377" y="62843"/>
                </a:lnTo>
                <a:lnTo>
                  <a:pt x="1783961" y="62990"/>
                </a:lnTo>
                <a:lnTo>
                  <a:pt x="1822983" y="63760"/>
                </a:lnTo>
                <a:lnTo>
                  <a:pt x="1863844" y="66455"/>
                </a:lnTo>
                <a:lnTo>
                  <a:pt x="1903641" y="68123"/>
                </a:lnTo>
                <a:lnTo>
                  <a:pt x="1942496" y="69570"/>
                </a:lnTo>
                <a:lnTo>
                  <a:pt x="1980931" y="72565"/>
                </a:lnTo>
                <a:lnTo>
                  <a:pt x="2021061" y="74366"/>
                </a:lnTo>
                <a:lnTo>
                  <a:pt x="2061711" y="75872"/>
                </a:lnTo>
                <a:lnTo>
                  <a:pt x="2100943" y="78894"/>
                </a:lnTo>
                <a:lnTo>
                  <a:pt x="2139546" y="80707"/>
                </a:lnTo>
                <a:lnTo>
                  <a:pt x="2177870" y="82218"/>
                </a:lnTo>
                <a:lnTo>
                  <a:pt x="2216070" y="85241"/>
                </a:lnTo>
                <a:lnTo>
                  <a:pt x="2254215" y="87056"/>
                </a:lnTo>
                <a:lnTo>
                  <a:pt x="2292334" y="88567"/>
                </a:lnTo>
                <a:lnTo>
                  <a:pt x="2330443" y="91591"/>
                </a:lnTo>
                <a:lnTo>
                  <a:pt x="2368546" y="93406"/>
                </a:lnTo>
                <a:lnTo>
                  <a:pt x="2406648" y="94917"/>
                </a:lnTo>
                <a:lnTo>
                  <a:pt x="2444749" y="97941"/>
                </a:lnTo>
                <a:lnTo>
                  <a:pt x="2480968" y="101637"/>
                </a:lnTo>
                <a:lnTo>
                  <a:pt x="2515880" y="105632"/>
                </a:lnTo>
                <a:lnTo>
                  <a:pt x="2550211" y="109759"/>
                </a:lnTo>
                <a:lnTo>
                  <a:pt x="2584284" y="112063"/>
                </a:lnTo>
                <a:lnTo>
                  <a:pt x="2618243" y="113793"/>
                </a:lnTo>
                <a:lnTo>
                  <a:pt x="2652150" y="116914"/>
                </a:lnTo>
                <a:lnTo>
                  <a:pt x="2699602" y="122637"/>
                </a:lnTo>
                <a:lnTo>
                  <a:pt x="2744942" y="125431"/>
                </a:lnTo>
                <a:lnTo>
                  <a:pt x="2786284" y="126259"/>
                </a:lnTo>
                <a:lnTo>
                  <a:pt x="2825345" y="126504"/>
                </a:lnTo>
                <a:lnTo>
                  <a:pt x="2882900" y="12660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SMARTInkShape-Group548">
            <a:extLst>
              <a:ext uri="{FF2B5EF4-FFF2-40B4-BE49-F238E27FC236}">
                <a16:creationId xmlns:a16="http://schemas.microsoft.com/office/drawing/2014/main" id="{2680268A-D57D-4EFC-93AE-A64E400AD348}"/>
              </a:ext>
            </a:extLst>
          </p:cNvPr>
          <p:cNvGrpSpPr/>
          <p:nvPr/>
        </p:nvGrpSpPr>
        <p:grpSpPr>
          <a:xfrm>
            <a:off x="2830513" y="5410200"/>
            <a:ext cx="596901" cy="63501"/>
            <a:chOff x="2830513" y="5410200"/>
            <a:chExt cx="596901" cy="63501"/>
          </a:xfrm>
        </p:grpSpPr>
        <p:sp>
          <p:nvSpPr>
            <p:cNvPr id="19" name="SMARTInkShape-1848">
              <a:extLst>
                <a:ext uri="{FF2B5EF4-FFF2-40B4-BE49-F238E27FC236}">
                  <a16:creationId xmlns:a16="http://schemas.microsoft.com/office/drawing/2014/main" id="{F2615776-DFF9-4DF3-B65D-DCF6AF8FA19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830513" y="5442101"/>
              <a:ext cx="596901" cy="31600"/>
            </a:xfrm>
            <a:custGeom>
              <a:avLst/>
              <a:gdLst/>
              <a:ahLst/>
              <a:cxnLst/>
              <a:rect l="0" t="0" r="0" b="0"/>
              <a:pathLst>
                <a:path w="596901" h="31600">
                  <a:moveTo>
                    <a:pt x="38100" y="18899"/>
                  </a:moveTo>
                  <a:lnTo>
                    <a:pt x="38100" y="18899"/>
                  </a:lnTo>
                  <a:lnTo>
                    <a:pt x="34728" y="18899"/>
                  </a:lnTo>
                  <a:lnTo>
                    <a:pt x="33735" y="18194"/>
                  </a:lnTo>
                  <a:lnTo>
                    <a:pt x="33073" y="17018"/>
                  </a:lnTo>
                  <a:lnTo>
                    <a:pt x="32632" y="15528"/>
                  </a:lnTo>
                  <a:lnTo>
                    <a:pt x="31632" y="14535"/>
                  </a:lnTo>
                  <a:lnTo>
                    <a:pt x="26360" y="12811"/>
                  </a:lnTo>
                  <a:lnTo>
                    <a:pt x="0" y="12549"/>
                  </a:lnTo>
                  <a:lnTo>
                    <a:pt x="47351" y="11844"/>
                  </a:lnTo>
                  <a:lnTo>
                    <a:pt x="90951" y="1565"/>
                  </a:lnTo>
                  <a:lnTo>
                    <a:pt x="134853" y="0"/>
                  </a:lnTo>
                  <a:lnTo>
                    <a:pt x="180245" y="4233"/>
                  </a:lnTo>
                  <a:lnTo>
                    <a:pt x="227502" y="9311"/>
                  </a:lnTo>
                  <a:lnTo>
                    <a:pt x="269723" y="12615"/>
                  </a:lnTo>
                  <a:lnTo>
                    <a:pt x="305695" y="16724"/>
                  </a:lnTo>
                  <a:lnTo>
                    <a:pt x="343165" y="18960"/>
                  </a:lnTo>
                  <a:lnTo>
                    <a:pt x="381078" y="23072"/>
                  </a:lnTo>
                  <a:lnTo>
                    <a:pt x="419123" y="25309"/>
                  </a:lnTo>
                  <a:lnTo>
                    <a:pt x="457912" y="29422"/>
                  </a:lnTo>
                  <a:lnTo>
                    <a:pt x="499666" y="30954"/>
                  </a:lnTo>
                  <a:lnTo>
                    <a:pt x="539867" y="31408"/>
                  </a:lnTo>
                  <a:lnTo>
                    <a:pt x="596900" y="315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1849">
              <a:extLst>
                <a:ext uri="{FF2B5EF4-FFF2-40B4-BE49-F238E27FC236}">
                  <a16:creationId xmlns:a16="http://schemas.microsoft.com/office/drawing/2014/main" id="{9B8279AE-2D43-4F96-B965-701ED27507E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059113" y="541020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MARTInkShape-1850">
            <a:extLst>
              <a:ext uri="{FF2B5EF4-FFF2-40B4-BE49-F238E27FC236}">
                <a16:creationId xmlns:a16="http://schemas.microsoft.com/office/drawing/2014/main" id="{AB5F6E20-8C52-4AE3-853D-D90D9CA8B3E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668713" y="5854731"/>
            <a:ext cx="5124451" cy="431765"/>
          </a:xfrm>
          <a:custGeom>
            <a:avLst/>
            <a:gdLst/>
            <a:ahLst/>
            <a:cxnLst/>
            <a:rect l="0" t="0" r="0" b="0"/>
            <a:pathLst>
              <a:path w="5124451" h="431765">
                <a:moveTo>
                  <a:pt x="0" y="88869"/>
                </a:moveTo>
                <a:lnTo>
                  <a:pt x="0" y="88869"/>
                </a:lnTo>
                <a:lnTo>
                  <a:pt x="0" y="99804"/>
                </a:lnTo>
                <a:lnTo>
                  <a:pt x="4364" y="106995"/>
                </a:lnTo>
                <a:lnTo>
                  <a:pt x="6467" y="116661"/>
                </a:lnTo>
                <a:lnTo>
                  <a:pt x="13141" y="126605"/>
                </a:lnTo>
                <a:lnTo>
                  <a:pt x="21253" y="135364"/>
                </a:lnTo>
                <a:lnTo>
                  <a:pt x="23557" y="141518"/>
                </a:lnTo>
                <a:lnTo>
                  <a:pt x="24171" y="145135"/>
                </a:lnTo>
                <a:lnTo>
                  <a:pt x="25992" y="148252"/>
                </a:lnTo>
                <a:lnTo>
                  <a:pt x="39597" y="163943"/>
                </a:lnTo>
                <a:lnTo>
                  <a:pt x="61431" y="208034"/>
                </a:lnTo>
                <a:lnTo>
                  <a:pt x="82550" y="253888"/>
                </a:lnTo>
                <a:lnTo>
                  <a:pt x="104744" y="297093"/>
                </a:lnTo>
                <a:lnTo>
                  <a:pt x="107936" y="306296"/>
                </a:lnTo>
                <a:lnTo>
                  <a:pt x="144864" y="347978"/>
                </a:lnTo>
                <a:lnTo>
                  <a:pt x="190510" y="382420"/>
                </a:lnTo>
                <a:lnTo>
                  <a:pt x="199676" y="389375"/>
                </a:lnTo>
                <a:lnTo>
                  <a:pt x="216032" y="396552"/>
                </a:lnTo>
                <a:lnTo>
                  <a:pt x="261826" y="410054"/>
                </a:lnTo>
                <a:lnTo>
                  <a:pt x="305146" y="421453"/>
                </a:lnTo>
                <a:lnTo>
                  <a:pt x="347167" y="429551"/>
                </a:lnTo>
                <a:lnTo>
                  <a:pt x="391811" y="431683"/>
                </a:lnTo>
                <a:lnTo>
                  <a:pt x="434380" y="431764"/>
                </a:lnTo>
                <a:lnTo>
                  <a:pt x="480436" y="426743"/>
                </a:lnTo>
                <a:lnTo>
                  <a:pt x="521625" y="423654"/>
                </a:lnTo>
                <a:lnTo>
                  <a:pt x="564673" y="412564"/>
                </a:lnTo>
                <a:lnTo>
                  <a:pt x="587821" y="408205"/>
                </a:lnTo>
                <a:lnTo>
                  <a:pt x="620506" y="403361"/>
                </a:lnTo>
                <a:lnTo>
                  <a:pt x="668056" y="383622"/>
                </a:lnTo>
                <a:lnTo>
                  <a:pt x="709421" y="372573"/>
                </a:lnTo>
                <a:lnTo>
                  <a:pt x="752514" y="356438"/>
                </a:lnTo>
                <a:lnTo>
                  <a:pt x="793894" y="343262"/>
                </a:lnTo>
                <a:lnTo>
                  <a:pt x="839536" y="330204"/>
                </a:lnTo>
                <a:lnTo>
                  <a:pt x="880709" y="318885"/>
                </a:lnTo>
                <a:lnTo>
                  <a:pt x="926279" y="296761"/>
                </a:lnTo>
                <a:lnTo>
                  <a:pt x="970197" y="281712"/>
                </a:lnTo>
                <a:lnTo>
                  <a:pt x="1011867" y="267562"/>
                </a:lnTo>
                <a:lnTo>
                  <a:pt x="1055011" y="252117"/>
                </a:lnTo>
                <a:lnTo>
                  <a:pt x="1091483" y="239422"/>
                </a:lnTo>
                <a:lnTo>
                  <a:pt x="1135262" y="220733"/>
                </a:lnTo>
                <a:lnTo>
                  <a:pt x="1179653" y="201714"/>
                </a:lnTo>
                <a:lnTo>
                  <a:pt x="1225465" y="178918"/>
                </a:lnTo>
                <a:lnTo>
                  <a:pt x="1269994" y="160321"/>
                </a:lnTo>
                <a:lnTo>
                  <a:pt x="1314449" y="140073"/>
                </a:lnTo>
                <a:lnTo>
                  <a:pt x="1358900" y="124876"/>
                </a:lnTo>
                <a:lnTo>
                  <a:pt x="1400371" y="106687"/>
                </a:lnTo>
                <a:lnTo>
                  <a:pt x="1444559" y="93180"/>
                </a:lnTo>
                <a:lnTo>
                  <a:pt x="1488986" y="80409"/>
                </a:lnTo>
                <a:lnTo>
                  <a:pt x="1533434" y="62236"/>
                </a:lnTo>
                <a:lnTo>
                  <a:pt x="1574927" y="54030"/>
                </a:lnTo>
                <a:lnTo>
                  <a:pt x="1617855" y="40615"/>
                </a:lnTo>
                <a:lnTo>
                  <a:pt x="1664935" y="29659"/>
                </a:lnTo>
                <a:lnTo>
                  <a:pt x="1703873" y="21147"/>
                </a:lnTo>
                <a:lnTo>
                  <a:pt x="1751453" y="13925"/>
                </a:lnTo>
                <a:lnTo>
                  <a:pt x="1798501" y="5927"/>
                </a:lnTo>
                <a:lnTo>
                  <a:pt x="1845793" y="754"/>
                </a:lnTo>
                <a:lnTo>
                  <a:pt x="1888261" y="124"/>
                </a:lnTo>
                <a:lnTo>
                  <a:pt x="1930464" y="0"/>
                </a:lnTo>
                <a:lnTo>
                  <a:pt x="1970342" y="681"/>
                </a:lnTo>
                <a:lnTo>
                  <a:pt x="2008009" y="6878"/>
                </a:lnTo>
                <a:lnTo>
                  <a:pt x="2049211" y="11525"/>
                </a:lnTo>
                <a:lnTo>
                  <a:pt x="2086957" y="17513"/>
                </a:lnTo>
                <a:lnTo>
                  <a:pt x="2125771" y="27371"/>
                </a:lnTo>
                <a:lnTo>
                  <a:pt x="2168683" y="42435"/>
                </a:lnTo>
                <a:lnTo>
                  <a:pt x="2213899" y="61419"/>
                </a:lnTo>
                <a:lnTo>
                  <a:pt x="2239224" y="76601"/>
                </a:lnTo>
                <a:lnTo>
                  <a:pt x="2284464" y="113043"/>
                </a:lnTo>
                <a:lnTo>
                  <a:pt x="2305963" y="137631"/>
                </a:lnTo>
                <a:lnTo>
                  <a:pt x="2327197" y="171422"/>
                </a:lnTo>
                <a:lnTo>
                  <a:pt x="2337320" y="213556"/>
                </a:lnTo>
                <a:lnTo>
                  <a:pt x="2348348" y="227307"/>
                </a:lnTo>
                <a:lnTo>
                  <a:pt x="2359134" y="238203"/>
                </a:lnTo>
                <a:lnTo>
                  <a:pt x="2362718" y="239906"/>
                </a:lnTo>
                <a:lnTo>
                  <a:pt x="2377047" y="241190"/>
                </a:lnTo>
                <a:lnTo>
                  <a:pt x="2397596" y="234797"/>
                </a:lnTo>
                <a:lnTo>
                  <a:pt x="2415195" y="224845"/>
                </a:lnTo>
                <a:lnTo>
                  <a:pt x="2429060" y="218975"/>
                </a:lnTo>
                <a:lnTo>
                  <a:pt x="2470869" y="199057"/>
                </a:lnTo>
                <a:lnTo>
                  <a:pt x="2512677" y="186246"/>
                </a:lnTo>
                <a:lnTo>
                  <a:pt x="2553236" y="169878"/>
                </a:lnTo>
                <a:lnTo>
                  <a:pt x="2593266" y="162331"/>
                </a:lnTo>
                <a:lnTo>
                  <a:pt x="2638440" y="154169"/>
                </a:lnTo>
                <a:lnTo>
                  <a:pt x="2682367" y="152606"/>
                </a:lnTo>
                <a:lnTo>
                  <a:pt x="2726060" y="152400"/>
                </a:lnTo>
                <a:lnTo>
                  <a:pt x="2768573" y="152373"/>
                </a:lnTo>
                <a:lnTo>
                  <a:pt x="2810929" y="156733"/>
                </a:lnTo>
                <a:lnTo>
                  <a:pt x="2856637" y="161829"/>
                </a:lnTo>
                <a:lnTo>
                  <a:pt x="2901557" y="171550"/>
                </a:lnTo>
                <a:lnTo>
                  <a:pt x="2944231" y="182020"/>
                </a:lnTo>
                <a:lnTo>
                  <a:pt x="2989981" y="192588"/>
                </a:lnTo>
                <a:lnTo>
                  <a:pt x="3033024" y="210077"/>
                </a:lnTo>
                <a:lnTo>
                  <a:pt x="3057438" y="220503"/>
                </a:lnTo>
                <a:lnTo>
                  <a:pt x="3101898" y="237646"/>
                </a:lnTo>
                <a:lnTo>
                  <a:pt x="3148739" y="262489"/>
                </a:lnTo>
                <a:lnTo>
                  <a:pt x="3195356" y="280239"/>
                </a:lnTo>
                <a:lnTo>
                  <a:pt x="3235248" y="301957"/>
                </a:lnTo>
                <a:lnTo>
                  <a:pt x="3275095" y="312681"/>
                </a:lnTo>
                <a:lnTo>
                  <a:pt x="3313279" y="325957"/>
                </a:lnTo>
                <a:lnTo>
                  <a:pt x="3356360" y="336105"/>
                </a:lnTo>
                <a:lnTo>
                  <a:pt x="3399207" y="344904"/>
                </a:lnTo>
                <a:lnTo>
                  <a:pt x="3435929" y="347941"/>
                </a:lnTo>
                <a:lnTo>
                  <a:pt x="3482606" y="353330"/>
                </a:lnTo>
                <a:lnTo>
                  <a:pt x="3522886" y="355611"/>
                </a:lnTo>
                <a:lnTo>
                  <a:pt x="3562651" y="359737"/>
                </a:lnTo>
                <a:lnTo>
                  <a:pt x="3605400" y="361273"/>
                </a:lnTo>
                <a:lnTo>
                  <a:pt x="3649345" y="361728"/>
                </a:lnTo>
                <a:lnTo>
                  <a:pt x="3694352" y="361157"/>
                </a:lnTo>
                <a:lnTo>
                  <a:pt x="3726615" y="358523"/>
                </a:lnTo>
                <a:lnTo>
                  <a:pt x="3773142" y="356444"/>
                </a:lnTo>
                <a:lnTo>
                  <a:pt x="3805142" y="355958"/>
                </a:lnTo>
                <a:lnTo>
                  <a:pt x="3838180" y="355036"/>
                </a:lnTo>
                <a:lnTo>
                  <a:pt x="3871678" y="352275"/>
                </a:lnTo>
                <a:lnTo>
                  <a:pt x="3907263" y="350577"/>
                </a:lnTo>
                <a:lnTo>
                  <a:pt x="3943539" y="349117"/>
                </a:lnTo>
                <a:lnTo>
                  <a:pt x="3978476" y="346116"/>
                </a:lnTo>
                <a:lnTo>
                  <a:pt x="4014700" y="344312"/>
                </a:lnTo>
                <a:lnTo>
                  <a:pt x="4051966" y="342805"/>
                </a:lnTo>
                <a:lnTo>
                  <a:pt x="4089696" y="339784"/>
                </a:lnTo>
                <a:lnTo>
                  <a:pt x="4127631" y="334207"/>
                </a:lnTo>
                <a:lnTo>
                  <a:pt x="4165658" y="327730"/>
                </a:lnTo>
                <a:lnTo>
                  <a:pt x="4203726" y="322500"/>
                </a:lnTo>
                <a:lnTo>
                  <a:pt x="4241811" y="317824"/>
                </a:lnTo>
                <a:lnTo>
                  <a:pt x="4281316" y="312688"/>
                </a:lnTo>
                <a:lnTo>
                  <a:pt x="4324744" y="305702"/>
                </a:lnTo>
                <a:lnTo>
                  <a:pt x="4366152" y="299774"/>
                </a:lnTo>
                <a:lnTo>
                  <a:pt x="4405723" y="294082"/>
                </a:lnTo>
                <a:lnTo>
                  <a:pt x="4444476" y="286849"/>
                </a:lnTo>
                <a:lnTo>
                  <a:pt x="4484748" y="278930"/>
                </a:lnTo>
                <a:lnTo>
                  <a:pt x="4526166" y="270708"/>
                </a:lnTo>
                <a:lnTo>
                  <a:pt x="4568092" y="262349"/>
                </a:lnTo>
                <a:lnTo>
                  <a:pt x="4606481" y="253930"/>
                </a:lnTo>
                <a:lnTo>
                  <a:pt x="4643769" y="245485"/>
                </a:lnTo>
                <a:lnTo>
                  <a:pt x="4683860" y="237028"/>
                </a:lnTo>
                <a:lnTo>
                  <a:pt x="4723315" y="228566"/>
                </a:lnTo>
                <a:lnTo>
                  <a:pt x="4762017" y="220101"/>
                </a:lnTo>
                <a:lnTo>
                  <a:pt x="4800386" y="211635"/>
                </a:lnTo>
                <a:lnTo>
                  <a:pt x="4836723" y="203169"/>
                </a:lnTo>
                <a:lnTo>
                  <a:pt x="4870982" y="194702"/>
                </a:lnTo>
                <a:lnTo>
                  <a:pt x="4917331" y="181297"/>
                </a:lnTo>
                <a:lnTo>
                  <a:pt x="4958188" y="164938"/>
                </a:lnTo>
                <a:lnTo>
                  <a:pt x="4996400" y="150841"/>
                </a:lnTo>
                <a:lnTo>
                  <a:pt x="5039393" y="133435"/>
                </a:lnTo>
                <a:lnTo>
                  <a:pt x="5084609" y="111462"/>
                </a:lnTo>
                <a:lnTo>
                  <a:pt x="5124450" y="8886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ARTInkShape-1851">
            <a:extLst>
              <a:ext uri="{FF2B5EF4-FFF2-40B4-BE49-F238E27FC236}">
                <a16:creationId xmlns:a16="http://schemas.microsoft.com/office/drawing/2014/main" id="{BED8E7D3-A3FE-4C18-A3D2-BB730BEE207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027363" y="4974763"/>
            <a:ext cx="1301751" cy="143070"/>
          </a:xfrm>
          <a:custGeom>
            <a:avLst/>
            <a:gdLst/>
            <a:ahLst/>
            <a:cxnLst/>
            <a:rect l="0" t="0" r="0" b="0"/>
            <a:pathLst>
              <a:path w="1301751" h="143070">
                <a:moveTo>
                  <a:pt x="31750" y="98887"/>
                </a:moveTo>
                <a:lnTo>
                  <a:pt x="31750" y="98887"/>
                </a:lnTo>
                <a:lnTo>
                  <a:pt x="0" y="98887"/>
                </a:lnTo>
                <a:lnTo>
                  <a:pt x="3371" y="98887"/>
                </a:lnTo>
                <a:lnTo>
                  <a:pt x="6907" y="97006"/>
                </a:lnTo>
                <a:lnTo>
                  <a:pt x="30037" y="83960"/>
                </a:lnTo>
                <a:lnTo>
                  <a:pt x="77203" y="65018"/>
                </a:lnTo>
                <a:lnTo>
                  <a:pt x="119855" y="57788"/>
                </a:lnTo>
                <a:lnTo>
                  <a:pt x="164147" y="45893"/>
                </a:lnTo>
                <a:lnTo>
                  <a:pt x="210539" y="35377"/>
                </a:lnTo>
                <a:lnTo>
                  <a:pt x="248707" y="26919"/>
                </a:lnTo>
                <a:lnTo>
                  <a:pt x="287788" y="18453"/>
                </a:lnTo>
                <a:lnTo>
                  <a:pt x="332027" y="7870"/>
                </a:lnTo>
                <a:lnTo>
                  <a:pt x="379638" y="4195"/>
                </a:lnTo>
                <a:lnTo>
                  <a:pt x="421339" y="3747"/>
                </a:lnTo>
                <a:lnTo>
                  <a:pt x="465272" y="0"/>
                </a:lnTo>
                <a:lnTo>
                  <a:pt x="507922" y="2710"/>
                </a:lnTo>
                <a:lnTo>
                  <a:pt x="550317" y="6825"/>
                </a:lnTo>
                <a:lnTo>
                  <a:pt x="592663" y="14432"/>
                </a:lnTo>
                <a:lnTo>
                  <a:pt x="636880" y="24611"/>
                </a:lnTo>
                <a:lnTo>
                  <a:pt x="679429" y="36630"/>
                </a:lnTo>
                <a:lnTo>
                  <a:pt x="720080" y="46503"/>
                </a:lnTo>
                <a:lnTo>
                  <a:pt x="763963" y="61311"/>
                </a:lnTo>
                <a:lnTo>
                  <a:pt x="806445" y="77824"/>
                </a:lnTo>
                <a:lnTo>
                  <a:pt x="847789" y="90310"/>
                </a:lnTo>
                <a:lnTo>
                  <a:pt x="883610" y="100893"/>
                </a:lnTo>
                <a:lnTo>
                  <a:pt x="921034" y="108810"/>
                </a:lnTo>
                <a:lnTo>
                  <a:pt x="958228" y="114919"/>
                </a:lnTo>
                <a:lnTo>
                  <a:pt x="1004640" y="119222"/>
                </a:lnTo>
                <a:lnTo>
                  <a:pt x="1050993" y="123287"/>
                </a:lnTo>
                <a:lnTo>
                  <a:pt x="1097779" y="128453"/>
                </a:lnTo>
                <a:lnTo>
                  <a:pt x="1137543" y="130206"/>
                </a:lnTo>
                <a:lnTo>
                  <a:pt x="1184614" y="131286"/>
                </a:lnTo>
                <a:lnTo>
                  <a:pt x="1231000" y="136394"/>
                </a:lnTo>
                <a:lnTo>
                  <a:pt x="1255240" y="138751"/>
                </a:lnTo>
                <a:lnTo>
                  <a:pt x="1273826" y="142431"/>
                </a:lnTo>
                <a:lnTo>
                  <a:pt x="1286812" y="143069"/>
                </a:lnTo>
                <a:lnTo>
                  <a:pt x="1293464" y="141336"/>
                </a:lnTo>
                <a:lnTo>
                  <a:pt x="1301750" y="13698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ARTInkShape-1852">
            <a:extLst>
              <a:ext uri="{FF2B5EF4-FFF2-40B4-BE49-F238E27FC236}">
                <a16:creationId xmlns:a16="http://schemas.microsoft.com/office/drawing/2014/main" id="{44F99183-20E8-43B1-8F05-586CB3A155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700713" y="4908550"/>
            <a:ext cx="2730501" cy="171451"/>
          </a:xfrm>
          <a:custGeom>
            <a:avLst/>
            <a:gdLst/>
            <a:ahLst/>
            <a:cxnLst/>
            <a:rect l="0" t="0" r="0" b="0"/>
            <a:pathLst>
              <a:path w="2730501" h="171451">
                <a:moveTo>
                  <a:pt x="6350" y="6350"/>
                </a:moveTo>
                <a:lnTo>
                  <a:pt x="6350" y="6350"/>
                </a:lnTo>
                <a:lnTo>
                  <a:pt x="6350" y="883"/>
                </a:lnTo>
                <a:lnTo>
                  <a:pt x="5644" y="588"/>
                </a:lnTo>
                <a:lnTo>
                  <a:pt x="0" y="0"/>
                </a:lnTo>
                <a:lnTo>
                  <a:pt x="9459" y="0"/>
                </a:lnTo>
                <a:lnTo>
                  <a:pt x="13141" y="1882"/>
                </a:lnTo>
                <a:lnTo>
                  <a:pt x="17129" y="4364"/>
                </a:lnTo>
                <a:lnTo>
                  <a:pt x="46113" y="12060"/>
                </a:lnTo>
                <a:lnTo>
                  <a:pt x="92952" y="18781"/>
                </a:lnTo>
                <a:lnTo>
                  <a:pt x="137976" y="26879"/>
                </a:lnTo>
                <a:lnTo>
                  <a:pt x="153770" y="30307"/>
                </a:lnTo>
                <a:lnTo>
                  <a:pt x="195646" y="36650"/>
                </a:lnTo>
                <a:lnTo>
                  <a:pt x="236725" y="42999"/>
                </a:lnTo>
                <a:lnTo>
                  <a:pt x="281881" y="44259"/>
                </a:lnTo>
                <a:lnTo>
                  <a:pt x="329107" y="44425"/>
                </a:lnTo>
                <a:lnTo>
                  <a:pt x="375688" y="44445"/>
                </a:lnTo>
                <a:lnTo>
                  <a:pt x="412352" y="44448"/>
                </a:lnTo>
                <a:lnTo>
                  <a:pt x="458584" y="44450"/>
                </a:lnTo>
                <a:lnTo>
                  <a:pt x="495710" y="44450"/>
                </a:lnTo>
                <a:lnTo>
                  <a:pt x="535402" y="44450"/>
                </a:lnTo>
                <a:lnTo>
                  <a:pt x="576562" y="44450"/>
                </a:lnTo>
                <a:lnTo>
                  <a:pt x="617450" y="46332"/>
                </a:lnTo>
                <a:lnTo>
                  <a:pt x="658962" y="49476"/>
                </a:lnTo>
                <a:lnTo>
                  <a:pt x="699955" y="50408"/>
                </a:lnTo>
                <a:lnTo>
                  <a:pt x="745263" y="50684"/>
                </a:lnTo>
                <a:lnTo>
                  <a:pt x="792553" y="52647"/>
                </a:lnTo>
                <a:lnTo>
                  <a:pt x="837845" y="55816"/>
                </a:lnTo>
                <a:lnTo>
                  <a:pt x="882545" y="56755"/>
                </a:lnTo>
                <a:lnTo>
                  <a:pt x="928950" y="57033"/>
                </a:lnTo>
                <a:lnTo>
                  <a:pt x="962494" y="57098"/>
                </a:lnTo>
                <a:lnTo>
                  <a:pt x="998570" y="57127"/>
                </a:lnTo>
                <a:lnTo>
                  <a:pt x="1033888" y="57140"/>
                </a:lnTo>
                <a:lnTo>
                  <a:pt x="1069106" y="57145"/>
                </a:lnTo>
                <a:lnTo>
                  <a:pt x="1105924" y="57148"/>
                </a:lnTo>
                <a:lnTo>
                  <a:pt x="1141574" y="57149"/>
                </a:lnTo>
                <a:lnTo>
                  <a:pt x="1176232" y="57150"/>
                </a:lnTo>
                <a:lnTo>
                  <a:pt x="1210451" y="57150"/>
                </a:lnTo>
                <a:lnTo>
                  <a:pt x="1244475" y="59032"/>
                </a:lnTo>
                <a:lnTo>
                  <a:pt x="1277705" y="61514"/>
                </a:lnTo>
                <a:lnTo>
                  <a:pt x="1324885" y="62912"/>
                </a:lnTo>
                <a:lnTo>
                  <a:pt x="1357658" y="63239"/>
                </a:lnTo>
                <a:lnTo>
                  <a:pt x="1391039" y="65265"/>
                </a:lnTo>
                <a:lnTo>
                  <a:pt x="1424689" y="67813"/>
                </a:lnTo>
                <a:lnTo>
                  <a:pt x="1458459" y="68944"/>
                </a:lnTo>
                <a:lnTo>
                  <a:pt x="1492284" y="71329"/>
                </a:lnTo>
                <a:lnTo>
                  <a:pt x="1526131" y="74741"/>
                </a:lnTo>
                <a:lnTo>
                  <a:pt x="1559990" y="78609"/>
                </a:lnTo>
                <a:lnTo>
                  <a:pt x="1595734" y="80798"/>
                </a:lnTo>
                <a:lnTo>
                  <a:pt x="1632081" y="82477"/>
                </a:lnTo>
                <a:lnTo>
                  <a:pt x="1667051" y="85575"/>
                </a:lnTo>
                <a:lnTo>
                  <a:pt x="1703289" y="89304"/>
                </a:lnTo>
                <a:lnTo>
                  <a:pt x="1740561" y="92607"/>
                </a:lnTo>
                <a:lnTo>
                  <a:pt x="1778294" y="94076"/>
                </a:lnTo>
                <a:lnTo>
                  <a:pt x="1816230" y="96610"/>
                </a:lnTo>
                <a:lnTo>
                  <a:pt x="1854258" y="100088"/>
                </a:lnTo>
                <a:lnTo>
                  <a:pt x="1892325" y="103986"/>
                </a:lnTo>
                <a:lnTo>
                  <a:pt x="1930411" y="108069"/>
                </a:lnTo>
                <a:lnTo>
                  <a:pt x="1969210" y="111531"/>
                </a:lnTo>
                <a:lnTo>
                  <a:pt x="2009973" y="113069"/>
                </a:lnTo>
                <a:lnTo>
                  <a:pt x="2049726" y="113754"/>
                </a:lnTo>
                <a:lnTo>
                  <a:pt x="2088562" y="114763"/>
                </a:lnTo>
                <a:lnTo>
                  <a:pt x="2126988" y="117563"/>
                </a:lnTo>
                <a:lnTo>
                  <a:pt x="2165233" y="119278"/>
                </a:lnTo>
                <a:lnTo>
                  <a:pt x="2203398" y="120040"/>
                </a:lnTo>
                <a:lnTo>
                  <a:pt x="2241526" y="120379"/>
                </a:lnTo>
                <a:lnTo>
                  <a:pt x="2277757" y="122411"/>
                </a:lnTo>
                <a:lnTo>
                  <a:pt x="2312675" y="125666"/>
                </a:lnTo>
                <a:lnTo>
                  <a:pt x="2347009" y="129465"/>
                </a:lnTo>
                <a:lnTo>
                  <a:pt x="2381084" y="131623"/>
                </a:lnTo>
                <a:lnTo>
                  <a:pt x="2414337" y="133288"/>
                </a:lnTo>
                <a:lnTo>
                  <a:pt x="2460119" y="138192"/>
                </a:lnTo>
                <a:lnTo>
                  <a:pt x="2501514" y="143408"/>
                </a:lnTo>
                <a:lnTo>
                  <a:pt x="2543335" y="145973"/>
                </a:lnTo>
                <a:lnTo>
                  <a:pt x="2580107" y="150888"/>
                </a:lnTo>
                <a:lnTo>
                  <a:pt x="2620243" y="156813"/>
                </a:lnTo>
                <a:lnTo>
                  <a:pt x="2666126" y="163254"/>
                </a:lnTo>
                <a:lnTo>
                  <a:pt x="2709160" y="168107"/>
                </a:lnTo>
                <a:lnTo>
                  <a:pt x="2730500" y="1714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8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programs run?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Have a table of variables</a:t>
            </a:r>
          </a:p>
          <a:p>
            <a:r>
              <a:rPr lang="en-US"/>
              <a:t>Execute code in sequence</a:t>
            </a:r>
          </a:p>
          <a:p>
            <a:r>
              <a:rPr lang="en-US"/>
              <a:t>Update values in table</a:t>
            </a:r>
          </a:p>
          <a:p>
            <a:r>
              <a:rPr lang="en-US"/>
              <a:t>Return a value from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  <p:sp>
        <p:nvSpPr>
          <p:cNvPr id="5" name="SMARTInkShape-1853">
            <a:extLst>
              <a:ext uri="{FF2B5EF4-FFF2-40B4-BE49-F238E27FC236}">
                <a16:creationId xmlns:a16="http://schemas.microsoft.com/office/drawing/2014/main" id="{8C7CD333-7306-40E8-86B5-87D36F26FC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53786" y="2254537"/>
            <a:ext cx="3535928" cy="234664"/>
          </a:xfrm>
          <a:custGeom>
            <a:avLst/>
            <a:gdLst/>
            <a:ahLst/>
            <a:cxnLst/>
            <a:rect l="0" t="0" r="0" b="0"/>
            <a:pathLst>
              <a:path w="3535928" h="234664">
                <a:moveTo>
                  <a:pt x="49777" y="25113"/>
                </a:moveTo>
                <a:lnTo>
                  <a:pt x="49777" y="25113"/>
                </a:lnTo>
                <a:lnTo>
                  <a:pt x="59916" y="25819"/>
                </a:lnTo>
                <a:lnTo>
                  <a:pt x="77388" y="30139"/>
                </a:lnTo>
                <a:lnTo>
                  <a:pt x="119756" y="31385"/>
                </a:lnTo>
                <a:lnTo>
                  <a:pt x="166576" y="31456"/>
                </a:lnTo>
                <a:lnTo>
                  <a:pt x="210459" y="31462"/>
                </a:lnTo>
                <a:lnTo>
                  <a:pt x="251241" y="31463"/>
                </a:lnTo>
                <a:lnTo>
                  <a:pt x="293974" y="31463"/>
                </a:lnTo>
                <a:lnTo>
                  <a:pt x="330035" y="31463"/>
                </a:lnTo>
                <a:lnTo>
                  <a:pt x="368237" y="30757"/>
                </a:lnTo>
                <a:lnTo>
                  <a:pt x="410522" y="27099"/>
                </a:lnTo>
                <a:lnTo>
                  <a:pt x="453624" y="25702"/>
                </a:lnTo>
                <a:lnTo>
                  <a:pt x="494931" y="25287"/>
                </a:lnTo>
                <a:lnTo>
                  <a:pt x="541586" y="25165"/>
                </a:lnTo>
                <a:lnTo>
                  <a:pt x="587003" y="25128"/>
                </a:lnTo>
                <a:lnTo>
                  <a:pt x="631739" y="25117"/>
                </a:lnTo>
                <a:lnTo>
                  <a:pt x="676274" y="25114"/>
                </a:lnTo>
                <a:lnTo>
                  <a:pt x="721455" y="25114"/>
                </a:lnTo>
                <a:lnTo>
                  <a:pt x="753759" y="25113"/>
                </a:lnTo>
                <a:lnTo>
                  <a:pt x="800309" y="28484"/>
                </a:lnTo>
                <a:lnTo>
                  <a:pt x="832315" y="30139"/>
                </a:lnTo>
                <a:lnTo>
                  <a:pt x="865355" y="30875"/>
                </a:lnTo>
                <a:lnTo>
                  <a:pt x="898854" y="31202"/>
                </a:lnTo>
                <a:lnTo>
                  <a:pt x="934439" y="31347"/>
                </a:lnTo>
                <a:lnTo>
                  <a:pt x="970715" y="32117"/>
                </a:lnTo>
                <a:lnTo>
                  <a:pt x="1005653" y="34811"/>
                </a:lnTo>
                <a:lnTo>
                  <a:pt x="1041877" y="36479"/>
                </a:lnTo>
                <a:lnTo>
                  <a:pt x="1079849" y="37220"/>
                </a:lnTo>
                <a:lnTo>
                  <a:pt x="1120244" y="37549"/>
                </a:lnTo>
                <a:lnTo>
                  <a:pt x="1161716" y="37696"/>
                </a:lnTo>
                <a:lnTo>
                  <a:pt x="1203666" y="37055"/>
                </a:lnTo>
                <a:lnTo>
                  <a:pt x="1245829" y="34419"/>
                </a:lnTo>
                <a:lnTo>
                  <a:pt x="1288087" y="32777"/>
                </a:lnTo>
                <a:lnTo>
                  <a:pt x="1330387" y="32047"/>
                </a:lnTo>
                <a:lnTo>
                  <a:pt x="1372705" y="31722"/>
                </a:lnTo>
                <a:lnTo>
                  <a:pt x="1415032" y="31578"/>
                </a:lnTo>
                <a:lnTo>
                  <a:pt x="1457362" y="31514"/>
                </a:lnTo>
                <a:lnTo>
                  <a:pt x="1499694" y="31486"/>
                </a:lnTo>
                <a:lnTo>
                  <a:pt x="1542027" y="33355"/>
                </a:lnTo>
                <a:lnTo>
                  <a:pt x="1584360" y="36537"/>
                </a:lnTo>
                <a:lnTo>
                  <a:pt x="1626693" y="40303"/>
                </a:lnTo>
                <a:lnTo>
                  <a:pt x="1669027" y="42448"/>
                </a:lnTo>
                <a:lnTo>
                  <a:pt x="1711360" y="44106"/>
                </a:lnTo>
                <a:lnTo>
                  <a:pt x="1753693" y="47195"/>
                </a:lnTo>
                <a:lnTo>
                  <a:pt x="1796027" y="50920"/>
                </a:lnTo>
                <a:lnTo>
                  <a:pt x="1838360" y="54927"/>
                </a:lnTo>
                <a:lnTo>
                  <a:pt x="1880693" y="59060"/>
                </a:lnTo>
                <a:lnTo>
                  <a:pt x="1923027" y="63249"/>
                </a:lnTo>
                <a:lnTo>
                  <a:pt x="1964654" y="67462"/>
                </a:lnTo>
                <a:lnTo>
                  <a:pt x="2004322" y="71687"/>
                </a:lnTo>
                <a:lnTo>
                  <a:pt x="2046882" y="75916"/>
                </a:lnTo>
                <a:lnTo>
                  <a:pt x="2090962" y="80148"/>
                </a:lnTo>
                <a:lnTo>
                  <a:pt x="2134072" y="84380"/>
                </a:lnTo>
                <a:lnTo>
                  <a:pt x="2176751" y="88613"/>
                </a:lnTo>
                <a:lnTo>
                  <a:pt x="2219943" y="92141"/>
                </a:lnTo>
                <a:lnTo>
                  <a:pt x="2265010" y="93709"/>
                </a:lnTo>
                <a:lnTo>
                  <a:pt x="2309028" y="96287"/>
                </a:lnTo>
                <a:lnTo>
                  <a:pt x="2352816" y="99785"/>
                </a:lnTo>
                <a:lnTo>
                  <a:pt x="2398148" y="103691"/>
                </a:lnTo>
                <a:lnTo>
                  <a:pt x="2444166" y="107779"/>
                </a:lnTo>
                <a:lnTo>
                  <a:pt x="2489783" y="111242"/>
                </a:lnTo>
                <a:lnTo>
                  <a:pt x="2533576" y="112782"/>
                </a:lnTo>
                <a:lnTo>
                  <a:pt x="2576558" y="115347"/>
                </a:lnTo>
                <a:lnTo>
                  <a:pt x="2619179" y="118839"/>
                </a:lnTo>
                <a:lnTo>
                  <a:pt x="2661641" y="122743"/>
                </a:lnTo>
                <a:lnTo>
                  <a:pt x="2704031" y="124949"/>
                </a:lnTo>
                <a:lnTo>
                  <a:pt x="2745684" y="126635"/>
                </a:lnTo>
                <a:lnTo>
                  <a:pt x="2785363" y="129736"/>
                </a:lnTo>
                <a:lnTo>
                  <a:pt x="2824165" y="131584"/>
                </a:lnTo>
                <a:lnTo>
                  <a:pt x="2863282" y="133111"/>
                </a:lnTo>
                <a:lnTo>
                  <a:pt x="2904187" y="136142"/>
                </a:lnTo>
                <a:lnTo>
                  <a:pt x="2942122" y="137959"/>
                </a:lnTo>
                <a:lnTo>
                  <a:pt x="2977797" y="139472"/>
                </a:lnTo>
                <a:lnTo>
                  <a:pt x="3012467" y="142497"/>
                </a:lnTo>
                <a:lnTo>
                  <a:pt x="3046691" y="146193"/>
                </a:lnTo>
                <a:lnTo>
                  <a:pt x="3080716" y="149482"/>
                </a:lnTo>
                <a:lnTo>
                  <a:pt x="3114653" y="150944"/>
                </a:lnTo>
                <a:lnTo>
                  <a:pt x="3162122" y="155137"/>
                </a:lnTo>
                <a:lnTo>
                  <a:pt x="3207467" y="160849"/>
                </a:lnTo>
                <a:lnTo>
                  <a:pt x="3252181" y="163638"/>
                </a:lnTo>
                <a:lnTo>
                  <a:pt x="3293339" y="164465"/>
                </a:lnTo>
                <a:lnTo>
                  <a:pt x="3332345" y="168081"/>
                </a:lnTo>
                <a:lnTo>
                  <a:pt x="3370713" y="170250"/>
                </a:lnTo>
                <a:lnTo>
                  <a:pt x="3411465" y="171688"/>
                </a:lnTo>
                <a:lnTo>
                  <a:pt x="3458741" y="176909"/>
                </a:lnTo>
                <a:lnTo>
                  <a:pt x="3504023" y="177512"/>
                </a:lnTo>
                <a:lnTo>
                  <a:pt x="3504163" y="172046"/>
                </a:lnTo>
                <a:lnTo>
                  <a:pt x="3474323" y="156259"/>
                </a:lnTo>
                <a:lnTo>
                  <a:pt x="3426893" y="141525"/>
                </a:lnTo>
                <a:lnTo>
                  <a:pt x="3381964" y="130946"/>
                </a:lnTo>
                <a:lnTo>
                  <a:pt x="3343289" y="122480"/>
                </a:lnTo>
                <a:lnTo>
                  <a:pt x="3295765" y="111896"/>
                </a:lnTo>
                <a:lnTo>
                  <a:pt x="3249147" y="103430"/>
                </a:lnTo>
                <a:lnTo>
                  <a:pt x="3211771" y="97785"/>
                </a:lnTo>
                <a:lnTo>
                  <a:pt x="3173181" y="95094"/>
                </a:lnTo>
                <a:lnTo>
                  <a:pt x="3131486" y="90847"/>
                </a:lnTo>
                <a:lnTo>
                  <a:pt x="3091302" y="88569"/>
                </a:lnTo>
                <a:lnTo>
                  <a:pt x="3048429" y="83740"/>
                </a:lnTo>
                <a:lnTo>
                  <a:pt x="3004446" y="78546"/>
                </a:lnTo>
                <a:lnTo>
                  <a:pt x="2959429" y="75987"/>
                </a:lnTo>
                <a:lnTo>
                  <a:pt x="2927163" y="72889"/>
                </a:lnTo>
                <a:lnTo>
                  <a:pt x="2880635" y="67177"/>
                </a:lnTo>
                <a:lnTo>
                  <a:pt x="2848634" y="64975"/>
                </a:lnTo>
                <a:lnTo>
                  <a:pt x="2816302" y="63291"/>
                </a:lnTo>
                <a:lnTo>
                  <a:pt x="2769627" y="58376"/>
                </a:lnTo>
                <a:lnTo>
                  <a:pt x="2736973" y="54478"/>
                </a:lnTo>
                <a:lnTo>
                  <a:pt x="2701764" y="52275"/>
                </a:lnTo>
                <a:lnTo>
                  <a:pt x="2665654" y="50591"/>
                </a:lnTo>
                <a:lnTo>
                  <a:pt x="2630791" y="47490"/>
                </a:lnTo>
                <a:lnTo>
                  <a:pt x="2594599" y="45642"/>
                </a:lnTo>
                <a:lnTo>
                  <a:pt x="2557348" y="44115"/>
                </a:lnTo>
                <a:lnTo>
                  <a:pt x="2519625" y="41084"/>
                </a:lnTo>
                <a:lnTo>
                  <a:pt x="2481692" y="39267"/>
                </a:lnTo>
                <a:lnTo>
                  <a:pt x="2443667" y="37754"/>
                </a:lnTo>
                <a:lnTo>
                  <a:pt x="2405600" y="34729"/>
                </a:lnTo>
                <a:lnTo>
                  <a:pt x="2367514" y="32915"/>
                </a:lnTo>
                <a:lnTo>
                  <a:pt x="2329421" y="31403"/>
                </a:lnTo>
                <a:lnTo>
                  <a:pt x="2291324" y="28379"/>
                </a:lnTo>
                <a:lnTo>
                  <a:pt x="2251344" y="26564"/>
                </a:lnTo>
                <a:lnTo>
                  <a:pt x="2210762" y="25758"/>
                </a:lnTo>
                <a:lnTo>
                  <a:pt x="2171559" y="25400"/>
                </a:lnTo>
                <a:lnTo>
                  <a:pt x="2132969" y="23359"/>
                </a:lnTo>
                <a:lnTo>
                  <a:pt x="2093945" y="20806"/>
                </a:lnTo>
                <a:lnTo>
                  <a:pt x="2053083" y="19671"/>
                </a:lnTo>
                <a:lnTo>
                  <a:pt x="2009522" y="19166"/>
                </a:lnTo>
                <a:lnTo>
                  <a:pt x="1965702" y="18942"/>
                </a:lnTo>
                <a:lnTo>
                  <a:pt x="1925060" y="18843"/>
                </a:lnTo>
                <a:lnTo>
                  <a:pt x="1883949" y="18798"/>
                </a:lnTo>
                <a:lnTo>
                  <a:pt x="1841453" y="18779"/>
                </a:lnTo>
                <a:lnTo>
                  <a:pt x="1796696" y="18770"/>
                </a:lnTo>
                <a:lnTo>
                  <a:pt x="1752815" y="18766"/>
                </a:lnTo>
                <a:lnTo>
                  <a:pt x="1709793" y="18764"/>
                </a:lnTo>
                <a:lnTo>
                  <a:pt x="1667155" y="18764"/>
                </a:lnTo>
                <a:lnTo>
                  <a:pt x="1624685" y="18763"/>
                </a:lnTo>
                <a:lnTo>
                  <a:pt x="1581586" y="18763"/>
                </a:lnTo>
                <a:lnTo>
                  <a:pt x="1536560" y="18763"/>
                </a:lnTo>
                <a:lnTo>
                  <a:pt x="1492560" y="18763"/>
                </a:lnTo>
                <a:lnTo>
                  <a:pt x="1449486" y="19469"/>
                </a:lnTo>
                <a:lnTo>
                  <a:pt x="1406823" y="22134"/>
                </a:lnTo>
                <a:lnTo>
                  <a:pt x="1364343" y="23789"/>
                </a:lnTo>
                <a:lnTo>
                  <a:pt x="1321240" y="24525"/>
                </a:lnTo>
                <a:lnTo>
                  <a:pt x="1276212" y="24852"/>
                </a:lnTo>
                <a:lnTo>
                  <a:pt x="1234092" y="26878"/>
                </a:lnTo>
                <a:lnTo>
                  <a:pt x="1193500" y="29425"/>
                </a:lnTo>
                <a:lnTo>
                  <a:pt x="1151941" y="30557"/>
                </a:lnTo>
                <a:lnTo>
                  <a:pt x="1109951" y="31061"/>
                </a:lnTo>
                <a:lnTo>
                  <a:pt x="1067771" y="31284"/>
                </a:lnTo>
                <a:lnTo>
                  <a:pt x="1025505" y="31384"/>
                </a:lnTo>
                <a:lnTo>
                  <a:pt x="985084" y="33309"/>
                </a:lnTo>
                <a:lnTo>
                  <a:pt x="945246" y="35811"/>
                </a:lnTo>
                <a:lnTo>
                  <a:pt x="904022" y="36923"/>
                </a:lnTo>
                <a:lnTo>
                  <a:pt x="864064" y="37418"/>
                </a:lnTo>
                <a:lnTo>
                  <a:pt x="825843" y="37637"/>
                </a:lnTo>
                <a:lnTo>
                  <a:pt x="790041" y="37735"/>
                </a:lnTo>
                <a:lnTo>
                  <a:pt x="753433" y="37779"/>
                </a:lnTo>
                <a:lnTo>
                  <a:pt x="716702" y="37798"/>
                </a:lnTo>
                <a:lnTo>
                  <a:pt x="681562" y="37806"/>
                </a:lnTo>
                <a:lnTo>
                  <a:pt x="645248" y="37810"/>
                </a:lnTo>
                <a:lnTo>
                  <a:pt x="608647" y="37812"/>
                </a:lnTo>
                <a:lnTo>
                  <a:pt x="573565" y="37812"/>
                </a:lnTo>
                <a:lnTo>
                  <a:pt x="541040" y="37813"/>
                </a:lnTo>
                <a:lnTo>
                  <a:pt x="509416" y="37813"/>
                </a:lnTo>
                <a:lnTo>
                  <a:pt x="476546" y="37813"/>
                </a:lnTo>
                <a:lnTo>
                  <a:pt x="429678" y="37813"/>
                </a:lnTo>
                <a:lnTo>
                  <a:pt x="384511" y="37813"/>
                </a:lnTo>
                <a:lnTo>
                  <a:pt x="339849" y="37813"/>
                </a:lnTo>
                <a:lnTo>
                  <a:pt x="302078" y="37813"/>
                </a:lnTo>
                <a:lnTo>
                  <a:pt x="261802" y="37813"/>
                </a:lnTo>
                <a:lnTo>
                  <a:pt x="225331" y="37813"/>
                </a:lnTo>
                <a:lnTo>
                  <a:pt x="182108" y="37107"/>
                </a:lnTo>
                <a:lnTo>
                  <a:pt x="136983" y="32346"/>
                </a:lnTo>
                <a:lnTo>
                  <a:pt x="96164" y="29698"/>
                </a:lnTo>
                <a:lnTo>
                  <a:pt x="49277" y="20928"/>
                </a:lnTo>
                <a:lnTo>
                  <a:pt x="13457" y="10962"/>
                </a:lnTo>
                <a:lnTo>
                  <a:pt x="0" y="681"/>
                </a:lnTo>
                <a:lnTo>
                  <a:pt x="364" y="358"/>
                </a:lnTo>
                <a:lnTo>
                  <a:pt x="2651" y="0"/>
                </a:lnTo>
                <a:lnTo>
                  <a:pt x="3543" y="610"/>
                </a:lnTo>
                <a:lnTo>
                  <a:pt x="4534" y="3169"/>
                </a:lnTo>
                <a:lnTo>
                  <a:pt x="5503" y="4134"/>
                </a:lnTo>
                <a:lnTo>
                  <a:pt x="8463" y="5205"/>
                </a:lnTo>
                <a:lnTo>
                  <a:pt x="20042" y="7832"/>
                </a:lnTo>
                <a:lnTo>
                  <a:pt x="27389" y="10377"/>
                </a:lnTo>
                <a:lnTo>
                  <a:pt x="73344" y="18827"/>
                </a:lnTo>
                <a:lnTo>
                  <a:pt x="120510" y="26565"/>
                </a:lnTo>
                <a:lnTo>
                  <a:pt x="162782" y="35888"/>
                </a:lnTo>
                <a:lnTo>
                  <a:pt x="204638" y="42319"/>
                </a:lnTo>
                <a:lnTo>
                  <a:pt x="241006" y="43617"/>
                </a:lnTo>
                <a:lnTo>
                  <a:pt x="280474" y="45883"/>
                </a:lnTo>
                <a:lnTo>
                  <a:pt x="321566" y="49141"/>
                </a:lnTo>
                <a:lnTo>
                  <a:pt x="364316" y="51988"/>
                </a:lnTo>
                <a:lnTo>
                  <a:pt x="410849" y="55419"/>
                </a:lnTo>
                <a:lnTo>
                  <a:pt x="455916" y="58316"/>
                </a:lnTo>
                <a:lnTo>
                  <a:pt x="502431" y="63644"/>
                </a:lnTo>
                <a:lnTo>
                  <a:pt x="535295" y="67638"/>
                </a:lnTo>
                <a:lnTo>
                  <a:pt x="568716" y="71765"/>
                </a:lnTo>
                <a:lnTo>
                  <a:pt x="604266" y="75951"/>
                </a:lnTo>
                <a:lnTo>
                  <a:pt x="640528" y="79458"/>
                </a:lnTo>
                <a:lnTo>
                  <a:pt x="675458" y="81016"/>
                </a:lnTo>
                <a:lnTo>
                  <a:pt x="711680" y="83590"/>
                </a:lnTo>
                <a:lnTo>
                  <a:pt x="748944" y="87086"/>
                </a:lnTo>
                <a:lnTo>
                  <a:pt x="786673" y="90992"/>
                </a:lnTo>
                <a:lnTo>
                  <a:pt x="826490" y="95080"/>
                </a:lnTo>
                <a:lnTo>
                  <a:pt x="866999" y="99248"/>
                </a:lnTo>
                <a:lnTo>
                  <a:pt x="906170" y="103453"/>
                </a:lnTo>
                <a:lnTo>
                  <a:pt x="946627" y="107673"/>
                </a:lnTo>
                <a:lnTo>
                  <a:pt x="988127" y="111195"/>
                </a:lnTo>
                <a:lnTo>
                  <a:pt x="1030090" y="112761"/>
                </a:lnTo>
                <a:lnTo>
                  <a:pt x="1072258" y="115338"/>
                </a:lnTo>
                <a:lnTo>
                  <a:pt x="1115224" y="118835"/>
                </a:lnTo>
                <a:lnTo>
                  <a:pt x="1160190" y="122741"/>
                </a:lnTo>
                <a:lnTo>
                  <a:pt x="1206045" y="124948"/>
                </a:lnTo>
                <a:lnTo>
                  <a:pt x="1252296" y="126634"/>
                </a:lnTo>
                <a:lnTo>
                  <a:pt x="1298722" y="129735"/>
                </a:lnTo>
                <a:lnTo>
                  <a:pt x="1345226" y="133466"/>
                </a:lnTo>
                <a:lnTo>
                  <a:pt x="1392471" y="136770"/>
                </a:lnTo>
                <a:lnTo>
                  <a:pt x="1416923" y="137651"/>
                </a:lnTo>
                <a:lnTo>
                  <a:pt x="1441691" y="138238"/>
                </a:lnTo>
                <a:lnTo>
                  <a:pt x="1465964" y="139335"/>
                </a:lnTo>
                <a:lnTo>
                  <a:pt x="1489907" y="140772"/>
                </a:lnTo>
                <a:lnTo>
                  <a:pt x="1513630" y="142436"/>
                </a:lnTo>
                <a:lnTo>
                  <a:pt x="1538618" y="144250"/>
                </a:lnTo>
                <a:lnTo>
                  <a:pt x="1564448" y="146166"/>
                </a:lnTo>
                <a:lnTo>
                  <a:pt x="1590841" y="148148"/>
                </a:lnTo>
                <a:lnTo>
                  <a:pt x="1616903" y="149470"/>
                </a:lnTo>
                <a:lnTo>
                  <a:pt x="1642744" y="150351"/>
                </a:lnTo>
                <a:lnTo>
                  <a:pt x="1668438" y="150938"/>
                </a:lnTo>
                <a:lnTo>
                  <a:pt x="1694034" y="152035"/>
                </a:lnTo>
                <a:lnTo>
                  <a:pt x="1719565" y="153472"/>
                </a:lnTo>
                <a:lnTo>
                  <a:pt x="1745052" y="155136"/>
                </a:lnTo>
                <a:lnTo>
                  <a:pt x="1769805" y="156950"/>
                </a:lnTo>
                <a:lnTo>
                  <a:pt x="1794067" y="158866"/>
                </a:lnTo>
                <a:lnTo>
                  <a:pt x="1818004" y="160848"/>
                </a:lnTo>
                <a:lnTo>
                  <a:pt x="1842428" y="162170"/>
                </a:lnTo>
                <a:lnTo>
                  <a:pt x="1867178" y="163051"/>
                </a:lnTo>
                <a:lnTo>
                  <a:pt x="1892144" y="163638"/>
                </a:lnTo>
                <a:lnTo>
                  <a:pt x="1916549" y="164735"/>
                </a:lnTo>
                <a:lnTo>
                  <a:pt x="1940580" y="166172"/>
                </a:lnTo>
                <a:lnTo>
                  <a:pt x="1964362" y="167836"/>
                </a:lnTo>
                <a:lnTo>
                  <a:pt x="1988684" y="168945"/>
                </a:lnTo>
                <a:lnTo>
                  <a:pt x="2013365" y="169684"/>
                </a:lnTo>
                <a:lnTo>
                  <a:pt x="2038285" y="170177"/>
                </a:lnTo>
                <a:lnTo>
                  <a:pt x="2062660" y="171211"/>
                </a:lnTo>
                <a:lnTo>
                  <a:pt x="2086671" y="172606"/>
                </a:lnTo>
                <a:lnTo>
                  <a:pt x="2110440" y="174242"/>
                </a:lnTo>
                <a:lnTo>
                  <a:pt x="2134752" y="175332"/>
                </a:lnTo>
                <a:lnTo>
                  <a:pt x="2159427" y="176059"/>
                </a:lnTo>
                <a:lnTo>
                  <a:pt x="2184343" y="176544"/>
                </a:lnTo>
                <a:lnTo>
                  <a:pt x="2208716" y="177572"/>
                </a:lnTo>
                <a:lnTo>
                  <a:pt x="2232725" y="178964"/>
                </a:lnTo>
                <a:lnTo>
                  <a:pt x="2280098" y="181686"/>
                </a:lnTo>
                <a:lnTo>
                  <a:pt x="2327023" y="182895"/>
                </a:lnTo>
                <a:lnTo>
                  <a:pt x="2351108" y="183218"/>
                </a:lnTo>
                <a:lnTo>
                  <a:pt x="2375630" y="183433"/>
                </a:lnTo>
                <a:lnTo>
                  <a:pt x="2400446" y="183576"/>
                </a:lnTo>
                <a:lnTo>
                  <a:pt x="2446833" y="183736"/>
                </a:lnTo>
                <a:lnTo>
                  <a:pt x="2491674" y="183806"/>
                </a:lnTo>
                <a:lnTo>
                  <a:pt x="2537473" y="183838"/>
                </a:lnTo>
                <a:lnTo>
                  <a:pt x="2583699" y="183852"/>
                </a:lnTo>
                <a:lnTo>
                  <a:pt x="2629409" y="183858"/>
                </a:lnTo>
                <a:lnTo>
                  <a:pt x="2673243" y="183861"/>
                </a:lnTo>
                <a:lnTo>
                  <a:pt x="2716243" y="185744"/>
                </a:lnTo>
                <a:lnTo>
                  <a:pt x="2758873" y="188227"/>
                </a:lnTo>
                <a:lnTo>
                  <a:pt x="2801338" y="189330"/>
                </a:lnTo>
                <a:lnTo>
                  <a:pt x="2841848" y="191702"/>
                </a:lnTo>
                <a:lnTo>
                  <a:pt x="2881019" y="194403"/>
                </a:lnTo>
                <a:lnTo>
                  <a:pt x="2919596" y="195603"/>
                </a:lnTo>
                <a:lnTo>
                  <a:pt x="2957907" y="196136"/>
                </a:lnTo>
                <a:lnTo>
                  <a:pt x="2995396" y="196373"/>
                </a:lnTo>
                <a:lnTo>
                  <a:pt x="3030872" y="196479"/>
                </a:lnTo>
                <a:lnTo>
                  <a:pt x="3065454" y="198407"/>
                </a:lnTo>
                <a:lnTo>
                  <a:pt x="3099639" y="200910"/>
                </a:lnTo>
                <a:lnTo>
                  <a:pt x="3133647" y="202023"/>
                </a:lnTo>
                <a:lnTo>
                  <a:pt x="3181156" y="202649"/>
                </a:lnTo>
                <a:lnTo>
                  <a:pt x="3226511" y="206206"/>
                </a:lnTo>
                <a:lnTo>
                  <a:pt x="3271230" y="208357"/>
                </a:lnTo>
                <a:lnTo>
                  <a:pt x="3315760" y="208995"/>
                </a:lnTo>
                <a:lnTo>
                  <a:pt x="3353491" y="212554"/>
                </a:lnTo>
                <a:lnTo>
                  <a:pt x="3390385" y="214707"/>
                </a:lnTo>
                <a:lnTo>
                  <a:pt x="3430638" y="216140"/>
                </a:lnTo>
                <a:lnTo>
                  <a:pt x="3474336" y="224428"/>
                </a:lnTo>
                <a:lnTo>
                  <a:pt x="3520614" y="228161"/>
                </a:lnTo>
                <a:lnTo>
                  <a:pt x="3531177" y="228283"/>
                </a:lnTo>
                <a:lnTo>
                  <a:pt x="3532760" y="228999"/>
                </a:lnTo>
                <a:lnTo>
                  <a:pt x="3533816" y="230181"/>
                </a:lnTo>
                <a:lnTo>
                  <a:pt x="3535927" y="23466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1854">
            <a:extLst>
              <a:ext uri="{FF2B5EF4-FFF2-40B4-BE49-F238E27FC236}">
                <a16:creationId xmlns:a16="http://schemas.microsoft.com/office/drawing/2014/main" id="{7C8A77DC-7752-4BBB-9388-9BCA282ECB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35397" y="3073403"/>
            <a:ext cx="3619417" cy="368298"/>
          </a:xfrm>
          <a:custGeom>
            <a:avLst/>
            <a:gdLst/>
            <a:ahLst/>
            <a:cxnLst/>
            <a:rect l="0" t="0" r="0" b="0"/>
            <a:pathLst>
              <a:path w="3619417" h="368298">
                <a:moveTo>
                  <a:pt x="12616" y="76197"/>
                </a:moveTo>
                <a:lnTo>
                  <a:pt x="12616" y="76197"/>
                </a:lnTo>
                <a:lnTo>
                  <a:pt x="876" y="64457"/>
                </a:lnTo>
                <a:lnTo>
                  <a:pt x="0" y="58114"/>
                </a:lnTo>
                <a:lnTo>
                  <a:pt x="5390" y="51765"/>
                </a:lnTo>
                <a:lnTo>
                  <a:pt x="6189" y="45415"/>
                </a:lnTo>
                <a:lnTo>
                  <a:pt x="15723" y="35013"/>
                </a:lnTo>
                <a:lnTo>
                  <a:pt x="19406" y="33198"/>
                </a:lnTo>
                <a:lnTo>
                  <a:pt x="65463" y="25793"/>
                </a:lnTo>
                <a:lnTo>
                  <a:pt x="109931" y="18945"/>
                </a:lnTo>
                <a:lnTo>
                  <a:pt x="154318" y="8099"/>
                </a:lnTo>
                <a:lnTo>
                  <a:pt x="194913" y="6578"/>
                </a:lnTo>
                <a:lnTo>
                  <a:pt x="237017" y="6377"/>
                </a:lnTo>
                <a:lnTo>
                  <a:pt x="275925" y="6353"/>
                </a:lnTo>
                <a:lnTo>
                  <a:pt x="319463" y="4467"/>
                </a:lnTo>
                <a:lnTo>
                  <a:pt x="356122" y="1322"/>
                </a:lnTo>
                <a:lnTo>
                  <a:pt x="395677" y="390"/>
                </a:lnTo>
                <a:lnTo>
                  <a:pt x="438676" y="113"/>
                </a:lnTo>
                <a:lnTo>
                  <a:pt x="484578" y="31"/>
                </a:lnTo>
                <a:lnTo>
                  <a:pt x="532045" y="7"/>
                </a:lnTo>
                <a:lnTo>
                  <a:pt x="579270" y="0"/>
                </a:lnTo>
                <a:lnTo>
                  <a:pt x="611596" y="704"/>
                </a:lnTo>
                <a:lnTo>
                  <a:pt x="658266" y="4361"/>
                </a:lnTo>
                <a:lnTo>
                  <a:pt x="690919" y="5465"/>
                </a:lnTo>
                <a:lnTo>
                  <a:pt x="724247" y="7836"/>
                </a:lnTo>
                <a:lnTo>
                  <a:pt x="757874" y="11242"/>
                </a:lnTo>
                <a:lnTo>
                  <a:pt x="791634" y="15108"/>
                </a:lnTo>
                <a:lnTo>
                  <a:pt x="839003" y="21251"/>
                </a:lnTo>
                <a:lnTo>
                  <a:pt x="871201" y="25436"/>
                </a:lnTo>
                <a:lnTo>
                  <a:pt x="904325" y="29648"/>
                </a:lnTo>
                <a:lnTo>
                  <a:pt x="937863" y="33871"/>
                </a:lnTo>
                <a:lnTo>
                  <a:pt x="971583" y="38100"/>
                </a:lnTo>
                <a:lnTo>
                  <a:pt x="1005384" y="42332"/>
                </a:lnTo>
                <a:lnTo>
                  <a:pt x="1039222" y="46565"/>
                </a:lnTo>
                <a:lnTo>
                  <a:pt x="1086635" y="52914"/>
                </a:lnTo>
                <a:lnTo>
                  <a:pt x="1120724" y="55266"/>
                </a:lnTo>
                <a:lnTo>
                  <a:pt x="1155630" y="57017"/>
                </a:lnTo>
                <a:lnTo>
                  <a:pt x="1187607" y="60146"/>
                </a:lnTo>
                <a:lnTo>
                  <a:pt x="1220163" y="63889"/>
                </a:lnTo>
                <a:lnTo>
                  <a:pt x="1254153" y="67905"/>
                </a:lnTo>
                <a:lnTo>
                  <a:pt x="1290427" y="72041"/>
                </a:lnTo>
                <a:lnTo>
                  <a:pt x="1325833" y="78113"/>
                </a:lnTo>
                <a:lnTo>
                  <a:pt x="1360385" y="84810"/>
                </a:lnTo>
                <a:lnTo>
                  <a:pt x="1394556" y="90138"/>
                </a:lnTo>
                <a:lnTo>
                  <a:pt x="1428557" y="94858"/>
                </a:lnTo>
                <a:lnTo>
                  <a:pt x="1463190" y="99307"/>
                </a:lnTo>
                <a:lnTo>
                  <a:pt x="1499748" y="103637"/>
                </a:lnTo>
                <a:lnTo>
                  <a:pt x="1537163" y="109794"/>
                </a:lnTo>
                <a:lnTo>
                  <a:pt x="1574959" y="116529"/>
                </a:lnTo>
                <a:lnTo>
                  <a:pt x="1612924" y="121874"/>
                </a:lnTo>
                <a:lnTo>
                  <a:pt x="1650964" y="126602"/>
                </a:lnTo>
                <a:lnTo>
                  <a:pt x="1689037" y="131055"/>
                </a:lnTo>
                <a:lnTo>
                  <a:pt x="1727125" y="135386"/>
                </a:lnTo>
                <a:lnTo>
                  <a:pt x="1763338" y="141544"/>
                </a:lnTo>
                <a:lnTo>
                  <a:pt x="1798953" y="148279"/>
                </a:lnTo>
                <a:lnTo>
                  <a:pt x="1835949" y="153624"/>
                </a:lnTo>
                <a:lnTo>
                  <a:pt x="1871677" y="156470"/>
                </a:lnTo>
                <a:lnTo>
                  <a:pt x="1906370" y="158441"/>
                </a:lnTo>
                <a:lnTo>
                  <a:pt x="1940605" y="161668"/>
                </a:lnTo>
                <a:lnTo>
                  <a:pt x="1976516" y="165455"/>
                </a:lnTo>
                <a:lnTo>
                  <a:pt x="2012938" y="169489"/>
                </a:lnTo>
                <a:lnTo>
                  <a:pt x="2047940" y="173634"/>
                </a:lnTo>
                <a:lnTo>
                  <a:pt x="2086075" y="177828"/>
                </a:lnTo>
                <a:lnTo>
                  <a:pt x="2125131" y="181339"/>
                </a:lnTo>
                <a:lnTo>
                  <a:pt x="2161304" y="182899"/>
                </a:lnTo>
                <a:lnTo>
                  <a:pt x="2198077" y="185474"/>
                </a:lnTo>
                <a:lnTo>
                  <a:pt x="2236293" y="188970"/>
                </a:lnTo>
                <a:lnTo>
                  <a:pt x="2276796" y="192876"/>
                </a:lnTo>
                <a:lnTo>
                  <a:pt x="2316435" y="196964"/>
                </a:lnTo>
                <a:lnTo>
                  <a:pt x="2355924" y="200427"/>
                </a:lnTo>
                <a:lnTo>
                  <a:pt x="2396993" y="201966"/>
                </a:lnTo>
                <a:lnTo>
                  <a:pt x="2438765" y="204531"/>
                </a:lnTo>
                <a:lnTo>
                  <a:pt x="2481554" y="207318"/>
                </a:lnTo>
                <a:lnTo>
                  <a:pt x="2526442" y="208556"/>
                </a:lnTo>
                <a:lnTo>
                  <a:pt x="2570381" y="210988"/>
                </a:lnTo>
                <a:lnTo>
                  <a:pt x="2614133" y="214421"/>
                </a:lnTo>
                <a:lnTo>
                  <a:pt x="2659449" y="218298"/>
                </a:lnTo>
                <a:lnTo>
                  <a:pt x="2705460" y="222373"/>
                </a:lnTo>
                <a:lnTo>
                  <a:pt x="2751780" y="226537"/>
                </a:lnTo>
                <a:lnTo>
                  <a:pt x="2798237" y="230739"/>
                </a:lnTo>
                <a:lnTo>
                  <a:pt x="2822196" y="232847"/>
                </a:lnTo>
                <a:lnTo>
                  <a:pt x="2846636" y="234958"/>
                </a:lnTo>
                <a:lnTo>
                  <a:pt x="2871396" y="237071"/>
                </a:lnTo>
                <a:lnTo>
                  <a:pt x="2917722" y="241300"/>
                </a:lnTo>
                <a:lnTo>
                  <a:pt x="2961829" y="245532"/>
                </a:lnTo>
                <a:lnTo>
                  <a:pt x="3004951" y="249764"/>
                </a:lnTo>
                <a:lnTo>
                  <a:pt x="3045754" y="253997"/>
                </a:lnTo>
                <a:lnTo>
                  <a:pt x="3085055" y="258230"/>
                </a:lnTo>
                <a:lnTo>
                  <a:pt x="3123689" y="262464"/>
                </a:lnTo>
                <a:lnTo>
                  <a:pt x="3162026" y="266697"/>
                </a:lnTo>
                <a:lnTo>
                  <a:pt x="3200231" y="270930"/>
                </a:lnTo>
                <a:lnTo>
                  <a:pt x="3238378" y="275164"/>
                </a:lnTo>
                <a:lnTo>
                  <a:pt x="3274618" y="279397"/>
                </a:lnTo>
                <a:lnTo>
                  <a:pt x="3309539" y="283630"/>
                </a:lnTo>
                <a:lnTo>
                  <a:pt x="3343874" y="287864"/>
                </a:lnTo>
                <a:lnTo>
                  <a:pt x="3377949" y="293979"/>
                </a:lnTo>
                <a:lnTo>
                  <a:pt x="3411203" y="301400"/>
                </a:lnTo>
                <a:lnTo>
                  <a:pt x="3457690" y="313512"/>
                </a:lnTo>
                <a:lnTo>
                  <a:pt x="3502039" y="326037"/>
                </a:lnTo>
                <a:lnTo>
                  <a:pt x="3541599" y="338685"/>
                </a:lnTo>
                <a:lnTo>
                  <a:pt x="3586928" y="355601"/>
                </a:lnTo>
                <a:lnTo>
                  <a:pt x="3619416" y="36829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1855">
            <a:extLst>
              <a:ext uri="{FF2B5EF4-FFF2-40B4-BE49-F238E27FC236}">
                <a16:creationId xmlns:a16="http://schemas.microsoft.com/office/drawing/2014/main" id="{23A5F2A0-A573-48B4-9A16-914ADB6CE1B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16062" y="3797587"/>
            <a:ext cx="4102102" cy="137137"/>
          </a:xfrm>
          <a:custGeom>
            <a:avLst/>
            <a:gdLst/>
            <a:ahLst/>
            <a:cxnLst/>
            <a:rect l="0" t="0" r="0" b="0"/>
            <a:pathLst>
              <a:path w="4102102" h="137137">
                <a:moveTo>
                  <a:pt x="0" y="63213"/>
                </a:moveTo>
                <a:lnTo>
                  <a:pt x="0" y="63213"/>
                </a:lnTo>
                <a:lnTo>
                  <a:pt x="5468" y="63213"/>
                </a:lnTo>
                <a:lnTo>
                  <a:pt x="20579" y="57746"/>
                </a:lnTo>
                <a:lnTo>
                  <a:pt x="68027" y="56865"/>
                </a:lnTo>
                <a:lnTo>
                  <a:pt x="80361" y="57569"/>
                </a:lnTo>
                <a:lnTo>
                  <a:pt x="96382" y="62330"/>
                </a:lnTo>
                <a:lnTo>
                  <a:pt x="139888" y="63198"/>
                </a:lnTo>
                <a:lnTo>
                  <a:pt x="153945" y="63914"/>
                </a:lnTo>
                <a:lnTo>
                  <a:pt x="199069" y="73753"/>
                </a:lnTo>
                <a:lnTo>
                  <a:pt x="234440" y="80793"/>
                </a:lnTo>
                <a:lnTo>
                  <a:pt x="250400" y="85983"/>
                </a:lnTo>
                <a:lnTo>
                  <a:pt x="292397" y="92746"/>
                </a:lnTo>
                <a:lnTo>
                  <a:pt x="332635" y="94671"/>
                </a:lnTo>
                <a:lnTo>
                  <a:pt x="374692" y="96806"/>
                </a:lnTo>
                <a:lnTo>
                  <a:pt x="421353" y="100720"/>
                </a:lnTo>
                <a:lnTo>
                  <a:pt x="465406" y="101235"/>
                </a:lnTo>
                <a:lnTo>
                  <a:pt x="504552" y="105662"/>
                </a:lnTo>
                <a:lnTo>
                  <a:pt x="544374" y="107268"/>
                </a:lnTo>
                <a:lnTo>
                  <a:pt x="582997" y="110956"/>
                </a:lnTo>
                <a:lnTo>
                  <a:pt x="630095" y="113611"/>
                </a:lnTo>
                <a:lnTo>
                  <a:pt x="671269" y="117305"/>
                </a:lnTo>
                <a:lnTo>
                  <a:pt x="713373" y="120465"/>
                </a:lnTo>
                <a:lnTo>
                  <a:pt x="755662" y="125270"/>
                </a:lnTo>
                <a:lnTo>
                  <a:pt x="801357" y="129799"/>
                </a:lnTo>
                <a:lnTo>
                  <a:pt x="838573" y="132096"/>
                </a:lnTo>
                <a:lnTo>
                  <a:pt x="884710" y="132872"/>
                </a:lnTo>
                <a:lnTo>
                  <a:pt x="921361" y="133006"/>
                </a:lnTo>
                <a:lnTo>
                  <a:pt x="959031" y="133046"/>
                </a:lnTo>
                <a:lnTo>
                  <a:pt x="997004" y="133764"/>
                </a:lnTo>
                <a:lnTo>
                  <a:pt x="1035066" y="136720"/>
                </a:lnTo>
                <a:lnTo>
                  <a:pt x="1073861" y="135166"/>
                </a:lnTo>
                <a:lnTo>
                  <a:pt x="1115616" y="137136"/>
                </a:lnTo>
                <a:lnTo>
                  <a:pt x="1155818" y="134583"/>
                </a:lnTo>
                <a:lnTo>
                  <a:pt x="1197990" y="133513"/>
                </a:lnTo>
                <a:lnTo>
                  <a:pt x="1238316" y="133196"/>
                </a:lnTo>
                <a:lnTo>
                  <a:pt x="1281230" y="133103"/>
                </a:lnTo>
                <a:lnTo>
                  <a:pt x="1325225" y="132369"/>
                </a:lnTo>
                <a:lnTo>
                  <a:pt x="1369541" y="128702"/>
                </a:lnTo>
                <a:lnTo>
                  <a:pt x="1413951" y="126597"/>
                </a:lnTo>
                <a:lnTo>
                  <a:pt x="1458389" y="122524"/>
                </a:lnTo>
                <a:lnTo>
                  <a:pt x="1502835" y="120298"/>
                </a:lnTo>
                <a:lnTo>
                  <a:pt x="1547990" y="116189"/>
                </a:lnTo>
                <a:lnTo>
                  <a:pt x="1580288" y="114980"/>
                </a:lnTo>
                <a:lnTo>
                  <a:pt x="1626835" y="110929"/>
                </a:lnTo>
                <a:lnTo>
                  <a:pt x="1658840" y="109114"/>
                </a:lnTo>
                <a:lnTo>
                  <a:pt x="1691173" y="107603"/>
                </a:lnTo>
                <a:lnTo>
                  <a:pt x="1737849" y="103490"/>
                </a:lnTo>
                <a:lnTo>
                  <a:pt x="1770504" y="102281"/>
                </a:lnTo>
                <a:lnTo>
                  <a:pt x="1803831" y="101743"/>
                </a:lnTo>
                <a:lnTo>
                  <a:pt x="1837458" y="100799"/>
                </a:lnTo>
                <a:lnTo>
                  <a:pt x="1871219" y="98027"/>
                </a:lnTo>
                <a:lnTo>
                  <a:pt x="1918588" y="95871"/>
                </a:lnTo>
                <a:lnTo>
                  <a:pt x="1950786" y="93485"/>
                </a:lnTo>
                <a:lnTo>
                  <a:pt x="1983910" y="90073"/>
                </a:lnTo>
                <a:lnTo>
                  <a:pt x="2017448" y="86205"/>
                </a:lnTo>
                <a:lnTo>
                  <a:pt x="2051168" y="82134"/>
                </a:lnTo>
                <a:lnTo>
                  <a:pt x="2085675" y="77972"/>
                </a:lnTo>
                <a:lnTo>
                  <a:pt x="2122178" y="73771"/>
                </a:lnTo>
                <a:lnTo>
                  <a:pt x="2159568" y="71433"/>
                </a:lnTo>
                <a:lnTo>
                  <a:pt x="2197353" y="69689"/>
                </a:lnTo>
                <a:lnTo>
                  <a:pt x="2235313" y="66562"/>
                </a:lnTo>
                <a:lnTo>
                  <a:pt x="2273350" y="62820"/>
                </a:lnTo>
                <a:lnTo>
                  <a:pt x="2311423" y="59511"/>
                </a:lnTo>
                <a:lnTo>
                  <a:pt x="2349510" y="58040"/>
                </a:lnTo>
                <a:lnTo>
                  <a:pt x="2387605" y="55505"/>
                </a:lnTo>
                <a:lnTo>
                  <a:pt x="2425702" y="52731"/>
                </a:lnTo>
                <a:lnTo>
                  <a:pt x="2463801" y="51499"/>
                </a:lnTo>
                <a:lnTo>
                  <a:pt x="2503782" y="50951"/>
                </a:lnTo>
                <a:lnTo>
                  <a:pt x="2544365" y="50002"/>
                </a:lnTo>
                <a:lnTo>
                  <a:pt x="2583568" y="47229"/>
                </a:lnTo>
                <a:lnTo>
                  <a:pt x="2625921" y="45526"/>
                </a:lnTo>
                <a:lnTo>
                  <a:pt x="2670615" y="44063"/>
                </a:lnTo>
                <a:lnTo>
                  <a:pt x="2716349" y="41061"/>
                </a:lnTo>
                <a:lnTo>
                  <a:pt x="2762546" y="39257"/>
                </a:lnTo>
                <a:lnTo>
                  <a:pt x="2809654" y="37749"/>
                </a:lnTo>
                <a:lnTo>
                  <a:pt x="2834070" y="36360"/>
                </a:lnTo>
                <a:lnTo>
                  <a:pt x="2858813" y="34727"/>
                </a:lnTo>
                <a:lnTo>
                  <a:pt x="2883776" y="32934"/>
                </a:lnTo>
                <a:lnTo>
                  <a:pt x="2908884" y="31032"/>
                </a:lnTo>
                <a:lnTo>
                  <a:pt x="2934089" y="29059"/>
                </a:lnTo>
                <a:lnTo>
                  <a:pt x="2958654" y="27038"/>
                </a:lnTo>
                <a:lnTo>
                  <a:pt x="2982792" y="24985"/>
                </a:lnTo>
                <a:lnTo>
                  <a:pt x="3006645" y="22911"/>
                </a:lnTo>
                <a:lnTo>
                  <a:pt x="3031719" y="21529"/>
                </a:lnTo>
                <a:lnTo>
                  <a:pt x="3057607" y="20607"/>
                </a:lnTo>
                <a:lnTo>
                  <a:pt x="3084038" y="19992"/>
                </a:lnTo>
                <a:lnTo>
                  <a:pt x="3110126" y="18877"/>
                </a:lnTo>
                <a:lnTo>
                  <a:pt x="3135984" y="17428"/>
                </a:lnTo>
                <a:lnTo>
                  <a:pt x="3161689" y="15756"/>
                </a:lnTo>
                <a:lnTo>
                  <a:pt x="3187999" y="14642"/>
                </a:lnTo>
                <a:lnTo>
                  <a:pt x="3214710" y="13899"/>
                </a:lnTo>
                <a:lnTo>
                  <a:pt x="3241690" y="13404"/>
                </a:lnTo>
                <a:lnTo>
                  <a:pt x="3268849" y="12368"/>
                </a:lnTo>
                <a:lnTo>
                  <a:pt x="3296128" y="10972"/>
                </a:lnTo>
                <a:lnTo>
                  <a:pt x="3323485" y="9336"/>
                </a:lnTo>
                <a:lnTo>
                  <a:pt x="3350190" y="8245"/>
                </a:lnTo>
                <a:lnTo>
                  <a:pt x="3376461" y="7518"/>
                </a:lnTo>
                <a:lnTo>
                  <a:pt x="3402440" y="7033"/>
                </a:lnTo>
                <a:lnTo>
                  <a:pt x="3428933" y="6004"/>
                </a:lnTo>
                <a:lnTo>
                  <a:pt x="3455766" y="4613"/>
                </a:lnTo>
                <a:lnTo>
                  <a:pt x="3482828" y="2979"/>
                </a:lnTo>
                <a:lnTo>
                  <a:pt x="3509335" y="1891"/>
                </a:lnTo>
                <a:lnTo>
                  <a:pt x="3535473" y="1165"/>
                </a:lnTo>
                <a:lnTo>
                  <a:pt x="3561366" y="681"/>
                </a:lnTo>
                <a:lnTo>
                  <a:pt x="3587094" y="358"/>
                </a:lnTo>
                <a:lnTo>
                  <a:pt x="3612713" y="143"/>
                </a:lnTo>
                <a:lnTo>
                  <a:pt x="3638259" y="0"/>
                </a:lnTo>
                <a:lnTo>
                  <a:pt x="3663756" y="610"/>
                </a:lnTo>
                <a:lnTo>
                  <a:pt x="3689221" y="1722"/>
                </a:lnTo>
                <a:lnTo>
                  <a:pt x="3714664" y="3169"/>
                </a:lnTo>
                <a:lnTo>
                  <a:pt x="3740093" y="4134"/>
                </a:lnTo>
                <a:lnTo>
                  <a:pt x="3765512" y="4777"/>
                </a:lnTo>
                <a:lnTo>
                  <a:pt x="3790925" y="5206"/>
                </a:lnTo>
                <a:lnTo>
                  <a:pt x="3815628" y="6197"/>
                </a:lnTo>
                <a:lnTo>
                  <a:pt x="3839858" y="7564"/>
                </a:lnTo>
                <a:lnTo>
                  <a:pt x="3886770" y="10963"/>
                </a:lnTo>
                <a:lnTo>
                  <a:pt x="3931139" y="14826"/>
                </a:lnTo>
                <a:lnTo>
                  <a:pt x="3974377" y="18895"/>
                </a:lnTo>
                <a:lnTo>
                  <a:pt x="4017112" y="23055"/>
                </a:lnTo>
                <a:lnTo>
                  <a:pt x="4059624" y="27256"/>
                </a:lnTo>
                <a:lnTo>
                  <a:pt x="4102101" y="3146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Shape-1856">
            <a:extLst>
              <a:ext uri="{FF2B5EF4-FFF2-40B4-BE49-F238E27FC236}">
                <a16:creationId xmlns:a16="http://schemas.microsoft.com/office/drawing/2014/main" id="{FDC9E7ED-FFA6-4B06-B9BD-CBCF0409FB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35313" y="4648200"/>
            <a:ext cx="4483101" cy="86209"/>
          </a:xfrm>
          <a:custGeom>
            <a:avLst/>
            <a:gdLst/>
            <a:ahLst/>
            <a:cxnLst/>
            <a:rect l="0" t="0" r="0" b="0"/>
            <a:pathLst>
              <a:path w="4483101" h="86209">
                <a:moveTo>
                  <a:pt x="0" y="38100"/>
                </a:moveTo>
                <a:lnTo>
                  <a:pt x="0" y="38100"/>
                </a:lnTo>
                <a:lnTo>
                  <a:pt x="45463" y="38100"/>
                </a:lnTo>
                <a:lnTo>
                  <a:pt x="56894" y="38806"/>
                </a:lnTo>
                <a:lnTo>
                  <a:pt x="101879" y="44189"/>
                </a:lnTo>
                <a:lnTo>
                  <a:pt x="143095" y="49894"/>
                </a:lnTo>
                <a:lnTo>
                  <a:pt x="184663" y="50621"/>
                </a:lnTo>
                <a:lnTo>
                  <a:pt x="225278" y="50765"/>
                </a:lnTo>
                <a:lnTo>
                  <a:pt x="270277" y="50793"/>
                </a:lnTo>
                <a:lnTo>
                  <a:pt x="309230" y="50798"/>
                </a:lnTo>
                <a:lnTo>
                  <a:pt x="348681" y="50799"/>
                </a:lnTo>
                <a:lnTo>
                  <a:pt x="390552" y="50800"/>
                </a:lnTo>
                <a:lnTo>
                  <a:pt x="430867" y="50800"/>
                </a:lnTo>
                <a:lnTo>
                  <a:pt x="476365" y="47429"/>
                </a:lnTo>
                <a:lnTo>
                  <a:pt x="508992" y="47656"/>
                </a:lnTo>
                <a:lnTo>
                  <a:pt x="542307" y="48697"/>
                </a:lnTo>
                <a:lnTo>
                  <a:pt x="575929" y="46808"/>
                </a:lnTo>
                <a:lnTo>
                  <a:pt x="623220" y="45149"/>
                </a:lnTo>
                <a:lnTo>
                  <a:pt x="657281" y="44761"/>
                </a:lnTo>
                <a:lnTo>
                  <a:pt x="693585" y="44588"/>
                </a:lnTo>
                <a:lnTo>
                  <a:pt x="730888" y="44511"/>
                </a:lnTo>
                <a:lnTo>
                  <a:pt x="766752" y="46359"/>
                </a:lnTo>
                <a:lnTo>
                  <a:pt x="802917" y="48826"/>
                </a:lnTo>
                <a:lnTo>
                  <a:pt x="842509" y="49923"/>
                </a:lnTo>
                <a:lnTo>
                  <a:pt x="881743" y="50410"/>
                </a:lnTo>
                <a:lnTo>
                  <a:pt x="921052" y="51333"/>
                </a:lnTo>
                <a:lnTo>
                  <a:pt x="962041" y="54094"/>
                </a:lnTo>
                <a:lnTo>
                  <a:pt x="1005659" y="55792"/>
                </a:lnTo>
                <a:lnTo>
                  <a:pt x="1050915" y="56547"/>
                </a:lnTo>
                <a:lnTo>
                  <a:pt x="1096899" y="56882"/>
                </a:lnTo>
                <a:lnTo>
                  <a:pt x="1141325" y="57031"/>
                </a:lnTo>
                <a:lnTo>
                  <a:pt x="1186000" y="57097"/>
                </a:lnTo>
                <a:lnTo>
                  <a:pt x="1209766" y="57115"/>
                </a:lnTo>
                <a:lnTo>
                  <a:pt x="1234077" y="57127"/>
                </a:lnTo>
                <a:lnTo>
                  <a:pt x="1258751" y="57134"/>
                </a:lnTo>
                <a:lnTo>
                  <a:pt x="1283667" y="57140"/>
                </a:lnTo>
                <a:lnTo>
                  <a:pt x="1308745" y="57143"/>
                </a:lnTo>
                <a:lnTo>
                  <a:pt x="1333930" y="57851"/>
                </a:lnTo>
                <a:lnTo>
                  <a:pt x="1359186" y="59029"/>
                </a:lnTo>
                <a:lnTo>
                  <a:pt x="1384491" y="60519"/>
                </a:lnTo>
                <a:lnTo>
                  <a:pt x="1410532" y="61513"/>
                </a:lnTo>
                <a:lnTo>
                  <a:pt x="1437066" y="62175"/>
                </a:lnTo>
                <a:lnTo>
                  <a:pt x="1463927" y="62617"/>
                </a:lnTo>
                <a:lnTo>
                  <a:pt x="1490301" y="62911"/>
                </a:lnTo>
                <a:lnTo>
                  <a:pt x="1516351" y="63107"/>
                </a:lnTo>
                <a:lnTo>
                  <a:pt x="1542184" y="63238"/>
                </a:lnTo>
                <a:lnTo>
                  <a:pt x="1567872" y="63326"/>
                </a:lnTo>
                <a:lnTo>
                  <a:pt x="1593465" y="63384"/>
                </a:lnTo>
                <a:lnTo>
                  <a:pt x="1618993" y="63422"/>
                </a:lnTo>
                <a:lnTo>
                  <a:pt x="1645184" y="63448"/>
                </a:lnTo>
                <a:lnTo>
                  <a:pt x="1671817" y="63466"/>
                </a:lnTo>
                <a:lnTo>
                  <a:pt x="1698744" y="63477"/>
                </a:lnTo>
                <a:lnTo>
                  <a:pt x="1725868" y="64190"/>
                </a:lnTo>
                <a:lnTo>
                  <a:pt x="1753123" y="65371"/>
                </a:lnTo>
                <a:lnTo>
                  <a:pt x="1780465" y="66864"/>
                </a:lnTo>
                <a:lnTo>
                  <a:pt x="1808571" y="67859"/>
                </a:lnTo>
                <a:lnTo>
                  <a:pt x="1837186" y="68523"/>
                </a:lnTo>
                <a:lnTo>
                  <a:pt x="1866141" y="68966"/>
                </a:lnTo>
                <a:lnTo>
                  <a:pt x="1894616" y="69260"/>
                </a:lnTo>
                <a:lnTo>
                  <a:pt x="1922772" y="69457"/>
                </a:lnTo>
                <a:lnTo>
                  <a:pt x="1950714" y="69588"/>
                </a:lnTo>
                <a:lnTo>
                  <a:pt x="1979221" y="70381"/>
                </a:lnTo>
                <a:lnTo>
                  <a:pt x="2008102" y="71615"/>
                </a:lnTo>
                <a:lnTo>
                  <a:pt x="2037235" y="73143"/>
                </a:lnTo>
                <a:lnTo>
                  <a:pt x="2065828" y="74162"/>
                </a:lnTo>
                <a:lnTo>
                  <a:pt x="2094064" y="74842"/>
                </a:lnTo>
                <a:lnTo>
                  <a:pt x="2122059" y="75294"/>
                </a:lnTo>
                <a:lnTo>
                  <a:pt x="2149895" y="75596"/>
                </a:lnTo>
                <a:lnTo>
                  <a:pt x="2177624" y="75798"/>
                </a:lnTo>
                <a:lnTo>
                  <a:pt x="2205283" y="75932"/>
                </a:lnTo>
                <a:lnTo>
                  <a:pt x="2233599" y="76727"/>
                </a:lnTo>
                <a:lnTo>
                  <a:pt x="2262355" y="77962"/>
                </a:lnTo>
                <a:lnTo>
                  <a:pt x="2291403" y="79492"/>
                </a:lnTo>
                <a:lnTo>
                  <a:pt x="2320646" y="80511"/>
                </a:lnTo>
                <a:lnTo>
                  <a:pt x="2350020" y="81190"/>
                </a:lnTo>
                <a:lnTo>
                  <a:pt x="2379480" y="81644"/>
                </a:lnTo>
                <a:lnTo>
                  <a:pt x="2409703" y="81946"/>
                </a:lnTo>
                <a:lnTo>
                  <a:pt x="2440435" y="82147"/>
                </a:lnTo>
                <a:lnTo>
                  <a:pt x="2471506" y="82281"/>
                </a:lnTo>
                <a:lnTo>
                  <a:pt x="2502099" y="82371"/>
                </a:lnTo>
                <a:lnTo>
                  <a:pt x="2532371" y="82431"/>
                </a:lnTo>
                <a:lnTo>
                  <a:pt x="2562431" y="82471"/>
                </a:lnTo>
                <a:lnTo>
                  <a:pt x="2593054" y="82497"/>
                </a:lnTo>
                <a:lnTo>
                  <a:pt x="2624052" y="82515"/>
                </a:lnTo>
                <a:lnTo>
                  <a:pt x="2655301" y="82527"/>
                </a:lnTo>
                <a:lnTo>
                  <a:pt x="2686012" y="82534"/>
                </a:lnTo>
                <a:lnTo>
                  <a:pt x="2716364" y="82540"/>
                </a:lnTo>
                <a:lnTo>
                  <a:pt x="2746475" y="82543"/>
                </a:lnTo>
                <a:lnTo>
                  <a:pt x="2775722" y="82545"/>
                </a:lnTo>
                <a:lnTo>
                  <a:pt x="2804393" y="82547"/>
                </a:lnTo>
                <a:lnTo>
                  <a:pt x="2832678" y="82548"/>
                </a:lnTo>
                <a:lnTo>
                  <a:pt x="2861413" y="83254"/>
                </a:lnTo>
                <a:lnTo>
                  <a:pt x="2890447" y="84431"/>
                </a:lnTo>
                <a:lnTo>
                  <a:pt x="2919681" y="85920"/>
                </a:lnTo>
                <a:lnTo>
                  <a:pt x="2948343" y="86208"/>
                </a:lnTo>
                <a:lnTo>
                  <a:pt x="2976623" y="85694"/>
                </a:lnTo>
                <a:lnTo>
                  <a:pt x="3004649" y="84646"/>
                </a:lnTo>
                <a:lnTo>
                  <a:pt x="3033210" y="83242"/>
                </a:lnTo>
                <a:lnTo>
                  <a:pt x="3062129" y="81600"/>
                </a:lnTo>
                <a:lnTo>
                  <a:pt x="3091286" y="79800"/>
                </a:lnTo>
                <a:lnTo>
                  <a:pt x="3119191" y="78600"/>
                </a:lnTo>
                <a:lnTo>
                  <a:pt x="3146260" y="77800"/>
                </a:lnTo>
                <a:lnTo>
                  <a:pt x="3172773" y="77267"/>
                </a:lnTo>
                <a:lnTo>
                  <a:pt x="3198915" y="76205"/>
                </a:lnTo>
                <a:lnTo>
                  <a:pt x="3224810" y="74792"/>
                </a:lnTo>
                <a:lnTo>
                  <a:pt x="3250540" y="73145"/>
                </a:lnTo>
                <a:lnTo>
                  <a:pt x="3276865" y="72047"/>
                </a:lnTo>
                <a:lnTo>
                  <a:pt x="3303587" y="71315"/>
                </a:lnTo>
                <a:lnTo>
                  <a:pt x="3330575" y="70826"/>
                </a:lnTo>
                <a:lnTo>
                  <a:pt x="3357739" y="69795"/>
                </a:lnTo>
                <a:lnTo>
                  <a:pt x="3385020" y="68403"/>
                </a:lnTo>
                <a:lnTo>
                  <a:pt x="3412380" y="66768"/>
                </a:lnTo>
                <a:lnTo>
                  <a:pt x="3439086" y="64974"/>
                </a:lnTo>
                <a:lnTo>
                  <a:pt x="3465358" y="63071"/>
                </a:lnTo>
                <a:lnTo>
                  <a:pt x="3491338" y="61097"/>
                </a:lnTo>
                <a:lnTo>
                  <a:pt x="3517831" y="59076"/>
                </a:lnTo>
                <a:lnTo>
                  <a:pt x="3544665" y="57023"/>
                </a:lnTo>
                <a:lnTo>
                  <a:pt x="3571726" y="54949"/>
                </a:lnTo>
                <a:lnTo>
                  <a:pt x="3597529" y="52860"/>
                </a:lnTo>
                <a:lnTo>
                  <a:pt x="3622491" y="50762"/>
                </a:lnTo>
                <a:lnTo>
                  <a:pt x="3646894" y="48658"/>
                </a:lnTo>
                <a:lnTo>
                  <a:pt x="3670923" y="46550"/>
                </a:lnTo>
                <a:lnTo>
                  <a:pt x="3718319" y="42326"/>
                </a:lnTo>
                <a:lnTo>
                  <a:pt x="3743235" y="40212"/>
                </a:lnTo>
                <a:lnTo>
                  <a:pt x="3769018" y="38097"/>
                </a:lnTo>
                <a:lnTo>
                  <a:pt x="3795378" y="35981"/>
                </a:lnTo>
                <a:lnTo>
                  <a:pt x="3821419" y="33865"/>
                </a:lnTo>
                <a:lnTo>
                  <a:pt x="3847246" y="31749"/>
                </a:lnTo>
                <a:lnTo>
                  <a:pt x="3872931" y="29633"/>
                </a:lnTo>
                <a:lnTo>
                  <a:pt x="3897814" y="27516"/>
                </a:lnTo>
                <a:lnTo>
                  <a:pt x="3922166" y="25400"/>
                </a:lnTo>
                <a:lnTo>
                  <a:pt x="3968507" y="21872"/>
                </a:lnTo>
                <a:lnTo>
                  <a:pt x="4010269" y="20305"/>
                </a:lnTo>
                <a:lnTo>
                  <a:pt x="4051879" y="17726"/>
                </a:lnTo>
                <a:lnTo>
                  <a:pt x="4092479" y="14934"/>
                </a:lnTo>
                <a:lnTo>
                  <a:pt x="4129338" y="13693"/>
                </a:lnTo>
                <a:lnTo>
                  <a:pt x="4166417" y="11260"/>
                </a:lnTo>
                <a:lnTo>
                  <a:pt x="4202652" y="8532"/>
                </a:lnTo>
                <a:lnTo>
                  <a:pt x="4235219" y="7320"/>
                </a:lnTo>
                <a:lnTo>
                  <a:pt x="4281320" y="3266"/>
                </a:lnTo>
                <a:lnTo>
                  <a:pt x="4326260" y="968"/>
                </a:lnTo>
                <a:lnTo>
                  <a:pt x="4367484" y="287"/>
                </a:lnTo>
                <a:lnTo>
                  <a:pt x="4414270" y="57"/>
                </a:lnTo>
                <a:lnTo>
                  <a:pt x="4455601" y="12"/>
                </a:lnTo>
                <a:lnTo>
                  <a:pt x="44831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2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B702-6E60-435F-B0BF-59BAF0F5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Simulating XOR</a:t>
            </a: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7B48D2A-96EF-4395-9985-5C57E4B2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2"/>
          <a:stretch>
            <a:fillRect/>
          </a:stretch>
        </p:blipFill>
        <p:spPr>
          <a:xfrm>
            <a:off x="110775" y="1359559"/>
            <a:ext cx="4413417" cy="2298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5D5ED-8198-4D34-9FCE-ACF307A6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B70939-3108-47F8-85F6-BEF434C67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5817"/>
              </p:ext>
            </p:extLst>
          </p:nvPr>
        </p:nvGraphicFramePr>
        <p:xfrm>
          <a:off x="6848408" y="1447256"/>
          <a:ext cx="5120182" cy="434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091">
                  <a:extLst>
                    <a:ext uri="{9D8B030D-6E8A-4147-A177-3AD203B41FA5}">
                      <a16:colId xmlns:a16="http://schemas.microsoft.com/office/drawing/2014/main" val="2533986112"/>
                    </a:ext>
                  </a:extLst>
                </a:gridCol>
                <a:gridCol w="2560091">
                  <a:extLst>
                    <a:ext uri="{9D8B030D-6E8A-4147-A177-3AD203B41FA5}">
                      <a16:colId xmlns:a16="http://schemas.microsoft.com/office/drawing/2014/main" val="2854292072"/>
                    </a:ext>
                  </a:extLst>
                </a:gridCol>
              </a:tblGrid>
              <a:tr h="62070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76348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2365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0343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94787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998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292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56065"/>
                  </a:ext>
                </a:extLst>
              </a:tr>
            </a:tbl>
          </a:graphicData>
        </a:graphic>
      </p:graphicFrame>
      <p:sp>
        <p:nvSpPr>
          <p:cNvPr id="39" name="SMARTInkShape-1949">
            <a:extLst>
              <a:ext uri="{FF2B5EF4-FFF2-40B4-BE49-F238E27FC236}">
                <a16:creationId xmlns:a16="http://schemas.microsoft.com/office/drawing/2014/main" id="{EB5AAC7F-5B93-4D9B-923F-FFFF9B2ABB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796463" y="5340350"/>
            <a:ext cx="17916" cy="336551"/>
          </a:xfrm>
          <a:custGeom>
            <a:avLst/>
            <a:gdLst/>
            <a:ahLst/>
            <a:cxnLst/>
            <a:rect l="0" t="0" r="0" b="0"/>
            <a:pathLst>
              <a:path w="17916" h="336551">
                <a:moveTo>
                  <a:pt x="6350" y="0"/>
                </a:moveTo>
                <a:lnTo>
                  <a:pt x="6350" y="0"/>
                </a:lnTo>
                <a:lnTo>
                  <a:pt x="9721" y="0"/>
                </a:lnTo>
                <a:lnTo>
                  <a:pt x="10714" y="706"/>
                </a:lnTo>
                <a:lnTo>
                  <a:pt x="11376" y="1882"/>
                </a:lnTo>
                <a:lnTo>
                  <a:pt x="12438" y="8839"/>
                </a:lnTo>
                <a:lnTo>
                  <a:pt x="13404" y="36691"/>
                </a:lnTo>
                <a:lnTo>
                  <a:pt x="17726" y="51358"/>
                </a:lnTo>
                <a:lnTo>
                  <a:pt x="17756" y="59515"/>
                </a:lnTo>
                <a:lnTo>
                  <a:pt x="15216" y="72040"/>
                </a:lnTo>
                <a:lnTo>
                  <a:pt x="17915" y="106807"/>
                </a:lnTo>
                <a:lnTo>
                  <a:pt x="13251" y="151019"/>
                </a:lnTo>
                <a:lnTo>
                  <a:pt x="9401" y="192713"/>
                </a:lnTo>
                <a:lnTo>
                  <a:pt x="2588" y="235231"/>
                </a:lnTo>
                <a:lnTo>
                  <a:pt x="511" y="274151"/>
                </a:lnTo>
                <a:lnTo>
                  <a:pt x="101" y="315601"/>
                </a:lnTo>
                <a:lnTo>
                  <a:pt x="0" y="3365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ARTInkShape-1950">
            <a:extLst>
              <a:ext uri="{FF2B5EF4-FFF2-40B4-BE49-F238E27FC236}">
                <a16:creationId xmlns:a16="http://schemas.microsoft.com/office/drawing/2014/main" id="{80003671-766C-4E4B-A4E9-72C2687DBB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752277" y="4800600"/>
            <a:ext cx="240626" cy="208872"/>
          </a:xfrm>
          <a:custGeom>
            <a:avLst/>
            <a:gdLst/>
            <a:ahLst/>
            <a:cxnLst/>
            <a:rect l="0" t="0" r="0" b="0"/>
            <a:pathLst>
              <a:path w="240626" h="208872">
                <a:moveTo>
                  <a:pt x="63236" y="0"/>
                </a:moveTo>
                <a:lnTo>
                  <a:pt x="63236" y="0"/>
                </a:lnTo>
                <a:lnTo>
                  <a:pt x="59865" y="0"/>
                </a:lnTo>
                <a:lnTo>
                  <a:pt x="58871" y="706"/>
                </a:lnTo>
                <a:lnTo>
                  <a:pt x="58209" y="1882"/>
                </a:lnTo>
                <a:lnTo>
                  <a:pt x="56964" y="6089"/>
                </a:lnTo>
                <a:lnTo>
                  <a:pt x="52537" y="11368"/>
                </a:lnTo>
                <a:lnTo>
                  <a:pt x="51425" y="15165"/>
                </a:lnTo>
                <a:lnTo>
                  <a:pt x="50423" y="16460"/>
                </a:lnTo>
                <a:lnTo>
                  <a:pt x="41776" y="22080"/>
                </a:lnTo>
                <a:lnTo>
                  <a:pt x="21602" y="48525"/>
                </a:lnTo>
                <a:lnTo>
                  <a:pt x="17461" y="57119"/>
                </a:lnTo>
                <a:lnTo>
                  <a:pt x="8733" y="67729"/>
                </a:lnTo>
                <a:lnTo>
                  <a:pt x="6870" y="74082"/>
                </a:lnTo>
                <a:lnTo>
                  <a:pt x="4250" y="95808"/>
                </a:lnTo>
                <a:lnTo>
                  <a:pt x="1073" y="108115"/>
                </a:lnTo>
                <a:lnTo>
                  <a:pt x="0" y="128287"/>
                </a:lnTo>
                <a:lnTo>
                  <a:pt x="7585" y="164985"/>
                </a:lnTo>
                <a:lnTo>
                  <a:pt x="9202" y="169257"/>
                </a:lnTo>
                <a:lnTo>
                  <a:pt x="14761" y="175885"/>
                </a:lnTo>
                <a:lnTo>
                  <a:pt x="21230" y="181888"/>
                </a:lnTo>
                <a:lnTo>
                  <a:pt x="30250" y="192495"/>
                </a:lnTo>
                <a:lnTo>
                  <a:pt x="44996" y="199715"/>
                </a:lnTo>
                <a:lnTo>
                  <a:pt x="88732" y="208871"/>
                </a:lnTo>
                <a:lnTo>
                  <a:pt x="111050" y="207535"/>
                </a:lnTo>
                <a:lnTo>
                  <a:pt x="152844" y="194615"/>
                </a:lnTo>
                <a:lnTo>
                  <a:pt x="189023" y="176556"/>
                </a:lnTo>
                <a:lnTo>
                  <a:pt x="226097" y="144987"/>
                </a:lnTo>
                <a:lnTo>
                  <a:pt x="237919" y="125449"/>
                </a:lnTo>
                <a:lnTo>
                  <a:pt x="240112" y="116506"/>
                </a:lnTo>
                <a:lnTo>
                  <a:pt x="240625" y="109165"/>
                </a:lnTo>
                <a:lnTo>
                  <a:pt x="232161" y="81216"/>
                </a:lnTo>
                <a:lnTo>
                  <a:pt x="222727" y="66476"/>
                </a:lnTo>
                <a:lnTo>
                  <a:pt x="189743" y="40292"/>
                </a:lnTo>
                <a:lnTo>
                  <a:pt x="146625" y="23662"/>
                </a:lnTo>
                <a:lnTo>
                  <a:pt x="110412" y="20667"/>
                </a:lnTo>
                <a:lnTo>
                  <a:pt x="71169" y="26138"/>
                </a:lnTo>
                <a:lnTo>
                  <a:pt x="44186" y="317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ARTInkShape-1951">
            <a:extLst>
              <a:ext uri="{FF2B5EF4-FFF2-40B4-BE49-F238E27FC236}">
                <a16:creationId xmlns:a16="http://schemas.microsoft.com/office/drawing/2014/main" id="{58EFCE1B-27C4-451C-89E3-516AED2472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726613" y="4108450"/>
            <a:ext cx="44451" cy="215901"/>
          </a:xfrm>
          <a:custGeom>
            <a:avLst/>
            <a:gdLst/>
            <a:ahLst/>
            <a:cxnLst/>
            <a:rect l="0" t="0" r="0" b="0"/>
            <a:pathLst>
              <a:path w="44451" h="215901">
                <a:moveTo>
                  <a:pt x="0" y="0"/>
                </a:moveTo>
                <a:lnTo>
                  <a:pt x="0" y="0"/>
                </a:lnTo>
                <a:lnTo>
                  <a:pt x="0" y="8839"/>
                </a:lnTo>
                <a:lnTo>
                  <a:pt x="705" y="10126"/>
                </a:lnTo>
                <a:lnTo>
                  <a:pt x="1881" y="10984"/>
                </a:lnTo>
                <a:lnTo>
                  <a:pt x="3371" y="11556"/>
                </a:lnTo>
                <a:lnTo>
                  <a:pt x="4364" y="13348"/>
                </a:lnTo>
                <a:lnTo>
                  <a:pt x="6232" y="31478"/>
                </a:lnTo>
                <a:lnTo>
                  <a:pt x="6272" y="33686"/>
                </a:lnTo>
                <a:lnTo>
                  <a:pt x="7003" y="35157"/>
                </a:lnTo>
                <a:lnTo>
                  <a:pt x="8197" y="36138"/>
                </a:lnTo>
                <a:lnTo>
                  <a:pt x="9697" y="36792"/>
                </a:lnTo>
                <a:lnTo>
                  <a:pt x="10698" y="38639"/>
                </a:lnTo>
                <a:lnTo>
                  <a:pt x="19151" y="73458"/>
                </a:lnTo>
                <a:lnTo>
                  <a:pt x="23235" y="80954"/>
                </a:lnTo>
                <a:lnTo>
                  <a:pt x="30860" y="127949"/>
                </a:lnTo>
                <a:lnTo>
                  <a:pt x="31739" y="171486"/>
                </a:lnTo>
                <a:lnTo>
                  <a:pt x="32454" y="192622"/>
                </a:lnTo>
                <a:lnTo>
                  <a:pt x="36819" y="204613"/>
                </a:lnTo>
                <a:lnTo>
                  <a:pt x="44450" y="2159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ARTInkShape-1952">
            <a:extLst>
              <a:ext uri="{FF2B5EF4-FFF2-40B4-BE49-F238E27FC236}">
                <a16:creationId xmlns:a16="http://schemas.microsoft.com/office/drawing/2014/main" id="{8A5C0245-B53F-4CC6-ADC7-2740B9E7C8A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08163" y="2667000"/>
            <a:ext cx="184151" cy="50801"/>
          </a:xfrm>
          <a:custGeom>
            <a:avLst/>
            <a:gdLst/>
            <a:ahLst/>
            <a:cxnLst/>
            <a:rect l="0" t="0" r="0" b="0"/>
            <a:pathLst>
              <a:path w="184151" h="50801">
                <a:moveTo>
                  <a:pt x="0" y="0"/>
                </a:moveTo>
                <a:lnTo>
                  <a:pt x="0" y="0"/>
                </a:lnTo>
                <a:lnTo>
                  <a:pt x="0" y="3371"/>
                </a:lnTo>
                <a:lnTo>
                  <a:pt x="705" y="4364"/>
                </a:lnTo>
                <a:lnTo>
                  <a:pt x="1881" y="5026"/>
                </a:lnTo>
                <a:lnTo>
                  <a:pt x="3370" y="5467"/>
                </a:lnTo>
                <a:lnTo>
                  <a:pt x="4363" y="6467"/>
                </a:lnTo>
                <a:lnTo>
                  <a:pt x="5467" y="9460"/>
                </a:lnTo>
                <a:lnTo>
                  <a:pt x="6467" y="10540"/>
                </a:lnTo>
                <a:lnTo>
                  <a:pt x="17834" y="16874"/>
                </a:lnTo>
                <a:lnTo>
                  <a:pt x="36380" y="22135"/>
                </a:lnTo>
                <a:lnTo>
                  <a:pt x="76843" y="40242"/>
                </a:lnTo>
                <a:lnTo>
                  <a:pt x="117727" y="47452"/>
                </a:lnTo>
                <a:lnTo>
                  <a:pt x="165235" y="50506"/>
                </a:lnTo>
                <a:lnTo>
                  <a:pt x="184150" y="508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ARTInkShape-1953">
            <a:extLst>
              <a:ext uri="{FF2B5EF4-FFF2-40B4-BE49-F238E27FC236}">
                <a16:creationId xmlns:a16="http://schemas.microsoft.com/office/drawing/2014/main" id="{FEBD798D-D2DF-46F0-9D78-77935F8BAF1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758363" y="3536950"/>
            <a:ext cx="31751" cy="273051"/>
          </a:xfrm>
          <a:custGeom>
            <a:avLst/>
            <a:gdLst/>
            <a:ahLst/>
            <a:cxnLst/>
            <a:rect l="0" t="0" r="0" b="0"/>
            <a:pathLst>
              <a:path w="31751" h="273051">
                <a:moveTo>
                  <a:pt x="0" y="0"/>
                </a:moveTo>
                <a:lnTo>
                  <a:pt x="0" y="0"/>
                </a:lnTo>
                <a:lnTo>
                  <a:pt x="0" y="3371"/>
                </a:lnTo>
                <a:lnTo>
                  <a:pt x="10539" y="46087"/>
                </a:lnTo>
                <a:lnTo>
                  <a:pt x="13216" y="89099"/>
                </a:lnTo>
                <a:lnTo>
                  <a:pt x="18142" y="129422"/>
                </a:lnTo>
                <a:lnTo>
                  <a:pt x="23955" y="171490"/>
                </a:lnTo>
                <a:lnTo>
                  <a:pt x="29574" y="213789"/>
                </a:lnTo>
                <a:lnTo>
                  <a:pt x="31463" y="256117"/>
                </a:lnTo>
                <a:lnTo>
                  <a:pt x="31750" y="2730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ARTInkShape-1954">
            <a:extLst>
              <a:ext uri="{FF2B5EF4-FFF2-40B4-BE49-F238E27FC236}">
                <a16:creationId xmlns:a16="http://schemas.microsoft.com/office/drawing/2014/main" id="{BBE27131-BD2D-47FF-BE5F-82F244A54A4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71562" y="2185306"/>
            <a:ext cx="196851" cy="30845"/>
          </a:xfrm>
          <a:custGeom>
            <a:avLst/>
            <a:gdLst/>
            <a:ahLst/>
            <a:cxnLst/>
            <a:rect l="0" t="0" r="0" b="0"/>
            <a:pathLst>
              <a:path w="196851" h="30845">
                <a:moveTo>
                  <a:pt x="0" y="11794"/>
                </a:moveTo>
                <a:lnTo>
                  <a:pt x="0" y="11794"/>
                </a:lnTo>
                <a:lnTo>
                  <a:pt x="14927" y="11794"/>
                </a:lnTo>
                <a:lnTo>
                  <a:pt x="19099" y="9913"/>
                </a:lnTo>
                <a:lnTo>
                  <a:pt x="21200" y="8423"/>
                </a:lnTo>
                <a:lnTo>
                  <a:pt x="30898" y="6327"/>
                </a:lnTo>
                <a:lnTo>
                  <a:pt x="42453" y="4913"/>
                </a:lnTo>
                <a:lnTo>
                  <a:pt x="57592" y="452"/>
                </a:lnTo>
                <a:lnTo>
                  <a:pt x="61678" y="0"/>
                </a:lnTo>
                <a:lnTo>
                  <a:pt x="68100" y="1378"/>
                </a:lnTo>
                <a:lnTo>
                  <a:pt x="75682" y="4239"/>
                </a:lnTo>
                <a:lnTo>
                  <a:pt x="84278" y="6969"/>
                </a:lnTo>
                <a:lnTo>
                  <a:pt x="91785" y="9649"/>
                </a:lnTo>
                <a:lnTo>
                  <a:pt x="111415" y="12311"/>
                </a:lnTo>
                <a:lnTo>
                  <a:pt x="119012" y="16102"/>
                </a:lnTo>
                <a:lnTo>
                  <a:pt x="165506" y="29393"/>
                </a:lnTo>
                <a:lnTo>
                  <a:pt x="196850" y="30844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ARTInkShape-1955">
            <a:extLst>
              <a:ext uri="{FF2B5EF4-FFF2-40B4-BE49-F238E27FC236}">
                <a16:creationId xmlns:a16="http://schemas.microsoft.com/office/drawing/2014/main" id="{5C59F1E8-30F6-4E14-A3B4-48D6DEDF91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739313" y="2921023"/>
            <a:ext cx="76123" cy="285728"/>
          </a:xfrm>
          <a:custGeom>
            <a:avLst/>
            <a:gdLst/>
            <a:ahLst/>
            <a:cxnLst/>
            <a:rect l="0" t="0" r="0" b="0"/>
            <a:pathLst>
              <a:path w="76123" h="285728">
                <a:moveTo>
                  <a:pt x="69850" y="6327"/>
                </a:moveTo>
                <a:lnTo>
                  <a:pt x="69850" y="6327"/>
                </a:lnTo>
                <a:lnTo>
                  <a:pt x="69850" y="0"/>
                </a:lnTo>
                <a:lnTo>
                  <a:pt x="69850" y="3355"/>
                </a:lnTo>
                <a:lnTo>
                  <a:pt x="70555" y="4346"/>
                </a:lnTo>
                <a:lnTo>
                  <a:pt x="71731" y="5006"/>
                </a:lnTo>
                <a:lnTo>
                  <a:pt x="75317" y="6066"/>
                </a:lnTo>
                <a:lnTo>
                  <a:pt x="76122" y="27352"/>
                </a:lnTo>
                <a:lnTo>
                  <a:pt x="69728" y="73615"/>
                </a:lnTo>
                <a:lnTo>
                  <a:pt x="57718" y="119706"/>
                </a:lnTo>
                <a:lnTo>
                  <a:pt x="42027" y="161786"/>
                </a:lnTo>
                <a:lnTo>
                  <a:pt x="29543" y="197733"/>
                </a:lnTo>
                <a:lnTo>
                  <a:pt x="16906" y="235196"/>
                </a:lnTo>
                <a:lnTo>
                  <a:pt x="0" y="28572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ARTInkShape-1956">
            <a:extLst>
              <a:ext uri="{FF2B5EF4-FFF2-40B4-BE49-F238E27FC236}">
                <a16:creationId xmlns:a16="http://schemas.microsoft.com/office/drawing/2014/main" id="{45F6181B-A641-44CF-BBE0-FA73F8474C2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802907" y="2184402"/>
            <a:ext cx="266470" cy="172783"/>
          </a:xfrm>
          <a:custGeom>
            <a:avLst/>
            <a:gdLst/>
            <a:ahLst/>
            <a:cxnLst/>
            <a:rect l="0" t="0" r="0" b="0"/>
            <a:pathLst>
              <a:path w="266470" h="172783">
                <a:moveTo>
                  <a:pt x="114206" y="31748"/>
                </a:moveTo>
                <a:lnTo>
                  <a:pt x="114206" y="31748"/>
                </a:lnTo>
                <a:lnTo>
                  <a:pt x="114206" y="13920"/>
                </a:lnTo>
                <a:lnTo>
                  <a:pt x="119673" y="7338"/>
                </a:lnTo>
                <a:lnTo>
                  <a:pt x="119262" y="6302"/>
                </a:lnTo>
                <a:lnTo>
                  <a:pt x="114277" y="83"/>
                </a:lnTo>
                <a:lnTo>
                  <a:pt x="95910" y="0"/>
                </a:lnTo>
                <a:lnTo>
                  <a:pt x="90082" y="1881"/>
                </a:lnTo>
                <a:lnTo>
                  <a:pt x="84434" y="4362"/>
                </a:lnTo>
                <a:lnTo>
                  <a:pt x="65226" y="9458"/>
                </a:lnTo>
                <a:lnTo>
                  <a:pt x="53600" y="17128"/>
                </a:lnTo>
                <a:lnTo>
                  <a:pt x="11117" y="53046"/>
                </a:lnTo>
                <a:lnTo>
                  <a:pt x="2319" y="68263"/>
                </a:lnTo>
                <a:lnTo>
                  <a:pt x="0" y="96214"/>
                </a:lnTo>
                <a:lnTo>
                  <a:pt x="630" y="110674"/>
                </a:lnTo>
                <a:lnTo>
                  <a:pt x="4981" y="122240"/>
                </a:lnTo>
                <a:lnTo>
                  <a:pt x="25912" y="146451"/>
                </a:lnTo>
                <a:lnTo>
                  <a:pt x="34042" y="153283"/>
                </a:lnTo>
                <a:lnTo>
                  <a:pt x="76488" y="170744"/>
                </a:lnTo>
                <a:lnTo>
                  <a:pt x="88975" y="172782"/>
                </a:lnTo>
                <a:lnTo>
                  <a:pt x="133266" y="171526"/>
                </a:lnTo>
                <a:lnTo>
                  <a:pt x="171356" y="162617"/>
                </a:lnTo>
                <a:lnTo>
                  <a:pt x="209338" y="147438"/>
                </a:lnTo>
                <a:lnTo>
                  <a:pt x="252646" y="109149"/>
                </a:lnTo>
                <a:lnTo>
                  <a:pt x="261372" y="97093"/>
                </a:lnTo>
                <a:lnTo>
                  <a:pt x="265054" y="81213"/>
                </a:lnTo>
                <a:lnTo>
                  <a:pt x="266469" y="56540"/>
                </a:lnTo>
                <a:lnTo>
                  <a:pt x="262782" y="49587"/>
                </a:lnTo>
                <a:lnTo>
                  <a:pt x="256439" y="42499"/>
                </a:lnTo>
                <a:lnTo>
                  <a:pt x="236748" y="29932"/>
                </a:lnTo>
                <a:lnTo>
                  <a:pt x="195053" y="25995"/>
                </a:lnTo>
                <a:lnTo>
                  <a:pt x="174832" y="27074"/>
                </a:lnTo>
                <a:lnTo>
                  <a:pt x="133106" y="39265"/>
                </a:lnTo>
                <a:lnTo>
                  <a:pt x="87522" y="55262"/>
                </a:lnTo>
                <a:lnTo>
                  <a:pt x="63406" y="6349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SMARTInkShape-Group592">
            <a:extLst>
              <a:ext uri="{FF2B5EF4-FFF2-40B4-BE49-F238E27FC236}">
                <a16:creationId xmlns:a16="http://schemas.microsoft.com/office/drawing/2014/main" id="{B84EEE7E-8CF0-46A2-BCED-DB547BF714E9}"/>
              </a:ext>
            </a:extLst>
          </p:cNvPr>
          <p:cNvGrpSpPr/>
          <p:nvPr/>
        </p:nvGrpSpPr>
        <p:grpSpPr>
          <a:xfrm>
            <a:off x="7046913" y="5384800"/>
            <a:ext cx="1666605" cy="311151"/>
            <a:chOff x="7046913" y="5384800"/>
            <a:chExt cx="1666605" cy="311151"/>
          </a:xfrm>
        </p:grpSpPr>
        <p:sp>
          <p:nvSpPr>
            <p:cNvPr id="47" name="SMARTInkShape-1957">
              <a:extLst>
                <a:ext uri="{FF2B5EF4-FFF2-40B4-BE49-F238E27FC236}">
                  <a16:creationId xmlns:a16="http://schemas.microsoft.com/office/drawing/2014/main" id="{DBA69E83-EADA-40AF-BC37-006A3B92408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402228" y="5385182"/>
              <a:ext cx="311290" cy="310769"/>
            </a:xfrm>
            <a:custGeom>
              <a:avLst/>
              <a:gdLst/>
              <a:ahLst/>
              <a:cxnLst/>
              <a:rect l="0" t="0" r="0" b="0"/>
              <a:pathLst>
                <a:path w="311290" h="310769">
                  <a:moveTo>
                    <a:pt x="35335" y="18668"/>
                  </a:moveTo>
                  <a:lnTo>
                    <a:pt x="35335" y="18668"/>
                  </a:lnTo>
                  <a:lnTo>
                    <a:pt x="38706" y="18668"/>
                  </a:lnTo>
                  <a:lnTo>
                    <a:pt x="39699" y="19374"/>
                  </a:lnTo>
                  <a:lnTo>
                    <a:pt x="40361" y="20550"/>
                  </a:lnTo>
                  <a:lnTo>
                    <a:pt x="40802" y="22039"/>
                  </a:lnTo>
                  <a:lnTo>
                    <a:pt x="42507" y="23032"/>
                  </a:lnTo>
                  <a:lnTo>
                    <a:pt x="50238" y="25135"/>
                  </a:lnTo>
                  <a:lnTo>
                    <a:pt x="51620" y="26507"/>
                  </a:lnTo>
                  <a:lnTo>
                    <a:pt x="52542" y="28128"/>
                  </a:lnTo>
                  <a:lnTo>
                    <a:pt x="53861" y="29208"/>
                  </a:lnTo>
                  <a:lnTo>
                    <a:pt x="57210" y="30408"/>
                  </a:lnTo>
                  <a:lnTo>
                    <a:pt x="58384" y="31433"/>
                  </a:lnTo>
                  <a:lnTo>
                    <a:pt x="60425" y="36751"/>
                  </a:lnTo>
                  <a:lnTo>
                    <a:pt x="60727" y="52620"/>
                  </a:lnTo>
                  <a:lnTo>
                    <a:pt x="57361" y="62281"/>
                  </a:lnTo>
                  <a:lnTo>
                    <a:pt x="51896" y="70710"/>
                  </a:lnTo>
                  <a:lnTo>
                    <a:pt x="28600" y="93046"/>
                  </a:lnTo>
                  <a:lnTo>
                    <a:pt x="12152" y="120991"/>
                  </a:lnTo>
                  <a:lnTo>
                    <a:pt x="6437" y="125656"/>
                  </a:lnTo>
                  <a:lnTo>
                    <a:pt x="4853" y="129248"/>
                  </a:lnTo>
                  <a:lnTo>
                    <a:pt x="3960" y="135237"/>
                  </a:lnTo>
                  <a:lnTo>
                    <a:pt x="3129" y="136597"/>
                  </a:lnTo>
                  <a:lnTo>
                    <a:pt x="1870" y="137504"/>
                  </a:lnTo>
                  <a:lnTo>
                    <a:pt x="325" y="138109"/>
                  </a:lnTo>
                  <a:lnTo>
                    <a:pt x="0" y="138512"/>
                  </a:lnTo>
                  <a:lnTo>
                    <a:pt x="489" y="138781"/>
                  </a:lnTo>
                  <a:lnTo>
                    <a:pt x="12407" y="139315"/>
                  </a:lnTo>
                  <a:lnTo>
                    <a:pt x="16443" y="137436"/>
                  </a:lnTo>
                  <a:lnTo>
                    <a:pt x="61916" y="105234"/>
                  </a:lnTo>
                  <a:lnTo>
                    <a:pt x="104691" y="62635"/>
                  </a:lnTo>
                  <a:lnTo>
                    <a:pt x="149606" y="27478"/>
                  </a:lnTo>
                  <a:lnTo>
                    <a:pt x="193378" y="8353"/>
                  </a:lnTo>
                  <a:lnTo>
                    <a:pt x="208770" y="2519"/>
                  </a:lnTo>
                  <a:lnTo>
                    <a:pt x="238796" y="0"/>
                  </a:lnTo>
                  <a:lnTo>
                    <a:pt x="254291" y="3102"/>
                  </a:lnTo>
                  <a:lnTo>
                    <a:pt x="279624" y="17524"/>
                  </a:lnTo>
                  <a:lnTo>
                    <a:pt x="286430" y="23804"/>
                  </a:lnTo>
                  <a:lnTo>
                    <a:pt x="297489" y="39945"/>
                  </a:lnTo>
                  <a:lnTo>
                    <a:pt x="304843" y="62289"/>
                  </a:lnTo>
                  <a:lnTo>
                    <a:pt x="311289" y="106875"/>
                  </a:lnTo>
                  <a:lnTo>
                    <a:pt x="309690" y="148772"/>
                  </a:lnTo>
                  <a:lnTo>
                    <a:pt x="307361" y="184688"/>
                  </a:lnTo>
                  <a:lnTo>
                    <a:pt x="298360" y="222846"/>
                  </a:lnTo>
                  <a:lnTo>
                    <a:pt x="286756" y="263707"/>
                  </a:lnTo>
                  <a:lnTo>
                    <a:pt x="270285" y="31076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1958">
              <a:extLst>
                <a:ext uri="{FF2B5EF4-FFF2-40B4-BE49-F238E27FC236}">
                  <a16:creationId xmlns:a16="http://schemas.microsoft.com/office/drawing/2014/main" id="{A3B65025-24D2-42E4-BC5B-56B258252D9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101013" y="5416576"/>
              <a:ext cx="228601" cy="114275"/>
            </a:xfrm>
            <a:custGeom>
              <a:avLst/>
              <a:gdLst/>
              <a:ahLst/>
              <a:cxnLst/>
              <a:rect l="0" t="0" r="0" b="0"/>
              <a:pathLst>
                <a:path w="228601" h="114275">
                  <a:moveTo>
                    <a:pt x="0" y="114274"/>
                  </a:moveTo>
                  <a:lnTo>
                    <a:pt x="0" y="114274"/>
                  </a:lnTo>
                  <a:lnTo>
                    <a:pt x="3371" y="114274"/>
                  </a:lnTo>
                  <a:lnTo>
                    <a:pt x="4364" y="113569"/>
                  </a:lnTo>
                  <a:lnTo>
                    <a:pt x="5026" y="112393"/>
                  </a:lnTo>
                  <a:lnTo>
                    <a:pt x="5467" y="110903"/>
                  </a:lnTo>
                  <a:lnTo>
                    <a:pt x="6467" y="109910"/>
                  </a:lnTo>
                  <a:lnTo>
                    <a:pt x="12765" y="107393"/>
                  </a:lnTo>
                  <a:lnTo>
                    <a:pt x="33483" y="86432"/>
                  </a:lnTo>
                  <a:lnTo>
                    <a:pt x="36048" y="81204"/>
                  </a:lnTo>
                  <a:lnTo>
                    <a:pt x="37492" y="74293"/>
                  </a:lnTo>
                  <a:lnTo>
                    <a:pt x="41592" y="69929"/>
                  </a:lnTo>
                  <a:lnTo>
                    <a:pt x="47413" y="64932"/>
                  </a:lnTo>
                  <a:lnTo>
                    <a:pt x="65567" y="42571"/>
                  </a:lnTo>
                  <a:lnTo>
                    <a:pt x="112531" y="10558"/>
                  </a:lnTo>
                  <a:lnTo>
                    <a:pt x="126488" y="5000"/>
                  </a:lnTo>
                  <a:lnTo>
                    <a:pt x="131005" y="2208"/>
                  </a:lnTo>
                  <a:lnTo>
                    <a:pt x="138221" y="636"/>
                  </a:lnTo>
                  <a:lnTo>
                    <a:pt x="160602" y="0"/>
                  </a:lnTo>
                  <a:lnTo>
                    <a:pt x="164982" y="1867"/>
                  </a:lnTo>
                  <a:lnTo>
                    <a:pt x="167138" y="3353"/>
                  </a:lnTo>
                  <a:lnTo>
                    <a:pt x="183426" y="6856"/>
                  </a:lnTo>
                  <a:lnTo>
                    <a:pt x="188796" y="10637"/>
                  </a:lnTo>
                  <a:lnTo>
                    <a:pt x="194855" y="12776"/>
                  </a:lnTo>
                  <a:lnTo>
                    <a:pt x="201119" y="16859"/>
                  </a:lnTo>
                  <a:lnTo>
                    <a:pt x="207443" y="19088"/>
                  </a:lnTo>
                  <a:lnTo>
                    <a:pt x="213786" y="23198"/>
                  </a:lnTo>
                  <a:lnTo>
                    <a:pt x="220134" y="24729"/>
                  </a:lnTo>
                  <a:lnTo>
                    <a:pt x="228600" y="2537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1959">
              <a:extLst>
                <a:ext uri="{FF2B5EF4-FFF2-40B4-BE49-F238E27FC236}">
                  <a16:creationId xmlns:a16="http://schemas.microsoft.com/office/drawing/2014/main" id="{F11D5A06-FEAB-475F-9FD9-FCEDE1329FC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43965" y="5416550"/>
              <a:ext cx="206217" cy="155989"/>
            </a:xfrm>
            <a:custGeom>
              <a:avLst/>
              <a:gdLst/>
              <a:ahLst/>
              <a:cxnLst/>
              <a:rect l="0" t="0" r="0" b="0"/>
              <a:pathLst>
                <a:path w="206217" h="155989">
                  <a:moveTo>
                    <a:pt x="53848" y="0"/>
                  </a:moveTo>
                  <a:lnTo>
                    <a:pt x="53848" y="0"/>
                  </a:lnTo>
                  <a:lnTo>
                    <a:pt x="53848" y="3371"/>
                  </a:lnTo>
                  <a:lnTo>
                    <a:pt x="53142" y="4364"/>
                  </a:lnTo>
                  <a:lnTo>
                    <a:pt x="51966" y="5026"/>
                  </a:lnTo>
                  <a:lnTo>
                    <a:pt x="50476" y="5467"/>
                  </a:lnTo>
                  <a:lnTo>
                    <a:pt x="40982" y="13141"/>
                  </a:lnTo>
                  <a:lnTo>
                    <a:pt x="37546" y="17130"/>
                  </a:lnTo>
                  <a:lnTo>
                    <a:pt x="34201" y="24047"/>
                  </a:lnTo>
                  <a:lnTo>
                    <a:pt x="13814" y="55146"/>
                  </a:lnTo>
                  <a:lnTo>
                    <a:pt x="10706" y="67767"/>
                  </a:lnTo>
                  <a:lnTo>
                    <a:pt x="7688" y="88905"/>
                  </a:lnTo>
                  <a:lnTo>
                    <a:pt x="0" y="109362"/>
                  </a:lnTo>
                  <a:lnTo>
                    <a:pt x="1223" y="115163"/>
                  </a:lnTo>
                  <a:lnTo>
                    <a:pt x="7051" y="125341"/>
                  </a:lnTo>
                  <a:lnTo>
                    <a:pt x="9088" y="137530"/>
                  </a:lnTo>
                  <a:lnTo>
                    <a:pt x="12677" y="142428"/>
                  </a:lnTo>
                  <a:lnTo>
                    <a:pt x="21580" y="148348"/>
                  </a:lnTo>
                  <a:lnTo>
                    <a:pt x="29784" y="151199"/>
                  </a:lnTo>
                  <a:lnTo>
                    <a:pt x="43240" y="152869"/>
                  </a:lnTo>
                  <a:lnTo>
                    <a:pt x="48663" y="155666"/>
                  </a:lnTo>
                  <a:lnTo>
                    <a:pt x="51097" y="155988"/>
                  </a:lnTo>
                  <a:lnTo>
                    <a:pt x="55682" y="154465"/>
                  </a:lnTo>
                  <a:lnTo>
                    <a:pt x="88896" y="141497"/>
                  </a:lnTo>
                  <a:lnTo>
                    <a:pt x="92030" y="140898"/>
                  </a:lnTo>
                  <a:lnTo>
                    <a:pt x="103182" y="133313"/>
                  </a:lnTo>
                  <a:lnTo>
                    <a:pt x="149105" y="88875"/>
                  </a:lnTo>
                  <a:lnTo>
                    <a:pt x="196199" y="41561"/>
                  </a:lnTo>
                  <a:lnTo>
                    <a:pt x="200135" y="39638"/>
                  </a:lnTo>
                  <a:lnTo>
                    <a:pt x="206216" y="38108"/>
                  </a:lnTo>
                  <a:lnTo>
                    <a:pt x="202867" y="41473"/>
                  </a:lnTo>
                  <a:lnTo>
                    <a:pt x="201218" y="46890"/>
                  </a:lnTo>
                  <a:lnTo>
                    <a:pt x="199207" y="90339"/>
                  </a:lnTo>
                  <a:lnTo>
                    <a:pt x="188914" y="114694"/>
                  </a:lnTo>
                  <a:lnTo>
                    <a:pt x="188342" y="118796"/>
                  </a:lnTo>
                  <a:lnTo>
                    <a:pt x="188666" y="121531"/>
                  </a:lnTo>
                  <a:lnTo>
                    <a:pt x="189587" y="123354"/>
                  </a:lnTo>
                  <a:lnTo>
                    <a:pt x="190907" y="124569"/>
                  </a:lnTo>
                  <a:lnTo>
                    <a:pt x="192374" y="127801"/>
                  </a:lnTo>
                  <a:lnTo>
                    <a:pt x="193316" y="135625"/>
                  </a:lnTo>
                  <a:lnTo>
                    <a:pt x="194099" y="136983"/>
                  </a:lnTo>
                  <a:lnTo>
                    <a:pt x="195326" y="137889"/>
                  </a:lnTo>
                  <a:lnTo>
                    <a:pt x="199898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1960">
              <a:extLst>
                <a:ext uri="{FF2B5EF4-FFF2-40B4-BE49-F238E27FC236}">
                  <a16:creationId xmlns:a16="http://schemas.microsoft.com/office/drawing/2014/main" id="{E38E5278-4A7E-4AF5-85DD-9FBDAE515D3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599363" y="5467350"/>
              <a:ext cx="158751" cy="28865"/>
            </a:xfrm>
            <a:custGeom>
              <a:avLst/>
              <a:gdLst/>
              <a:ahLst/>
              <a:cxnLst/>
              <a:rect l="0" t="0" r="0" b="0"/>
              <a:pathLst>
                <a:path w="158751" h="28865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44675" y="18978"/>
                  </a:lnTo>
                  <a:lnTo>
                    <a:pt x="85323" y="28864"/>
                  </a:lnTo>
                  <a:lnTo>
                    <a:pt x="127275" y="23597"/>
                  </a:lnTo>
                  <a:lnTo>
                    <a:pt x="139781" y="20397"/>
                  </a:lnTo>
                  <a:lnTo>
                    <a:pt x="147497" y="18943"/>
                  </a:lnTo>
                  <a:lnTo>
                    <a:pt x="15875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1961">
              <a:extLst>
                <a:ext uri="{FF2B5EF4-FFF2-40B4-BE49-F238E27FC236}">
                  <a16:creationId xmlns:a16="http://schemas.microsoft.com/office/drawing/2014/main" id="{6267FA8A-354A-4731-BC4C-DB9334CFC146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662863" y="5384800"/>
              <a:ext cx="76201" cy="234951"/>
            </a:xfrm>
            <a:custGeom>
              <a:avLst/>
              <a:gdLst/>
              <a:ahLst/>
              <a:cxnLst/>
              <a:rect l="0" t="0" r="0" b="0"/>
              <a:pathLst>
                <a:path w="76201" h="234951">
                  <a:moveTo>
                    <a:pt x="76200" y="0"/>
                  </a:moveTo>
                  <a:lnTo>
                    <a:pt x="76200" y="0"/>
                  </a:lnTo>
                  <a:lnTo>
                    <a:pt x="76200" y="3371"/>
                  </a:lnTo>
                  <a:lnTo>
                    <a:pt x="75494" y="4364"/>
                  </a:lnTo>
                  <a:lnTo>
                    <a:pt x="74318" y="5026"/>
                  </a:lnTo>
                  <a:lnTo>
                    <a:pt x="72828" y="5467"/>
                  </a:lnTo>
                  <a:lnTo>
                    <a:pt x="69292" y="9721"/>
                  </a:lnTo>
                  <a:lnTo>
                    <a:pt x="58982" y="25139"/>
                  </a:lnTo>
                  <a:lnTo>
                    <a:pt x="47443" y="65544"/>
                  </a:lnTo>
                  <a:lnTo>
                    <a:pt x="42252" y="76403"/>
                  </a:lnTo>
                  <a:lnTo>
                    <a:pt x="31035" y="122834"/>
                  </a:lnTo>
                  <a:lnTo>
                    <a:pt x="21835" y="146482"/>
                  </a:lnTo>
                  <a:lnTo>
                    <a:pt x="12386" y="182306"/>
                  </a:lnTo>
                  <a:lnTo>
                    <a:pt x="1854" y="209388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1962">
              <a:extLst>
                <a:ext uri="{FF2B5EF4-FFF2-40B4-BE49-F238E27FC236}">
                  <a16:creationId xmlns:a16="http://schemas.microsoft.com/office/drawing/2014/main" id="{0FA52A67-3FBB-42DD-9D32-880BDB1CBABD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339013" y="5410494"/>
              <a:ext cx="127001" cy="163543"/>
            </a:xfrm>
            <a:custGeom>
              <a:avLst/>
              <a:gdLst/>
              <a:ahLst/>
              <a:cxnLst/>
              <a:rect l="0" t="0" r="0" b="0"/>
              <a:pathLst>
                <a:path w="127001" h="163543">
                  <a:moveTo>
                    <a:pt x="0" y="82256"/>
                  </a:moveTo>
                  <a:lnTo>
                    <a:pt x="0" y="82256"/>
                  </a:lnTo>
                  <a:lnTo>
                    <a:pt x="5467" y="82256"/>
                  </a:lnTo>
                  <a:lnTo>
                    <a:pt x="11245" y="86620"/>
                  </a:lnTo>
                  <a:lnTo>
                    <a:pt x="17129" y="88018"/>
                  </a:lnTo>
                  <a:lnTo>
                    <a:pt x="21253" y="88345"/>
                  </a:lnTo>
                  <a:lnTo>
                    <a:pt x="49752" y="80488"/>
                  </a:lnTo>
                  <a:lnTo>
                    <a:pt x="54567" y="77942"/>
                  </a:lnTo>
                  <a:lnTo>
                    <a:pt x="61245" y="75804"/>
                  </a:lnTo>
                  <a:lnTo>
                    <a:pt x="77729" y="65128"/>
                  </a:lnTo>
                  <a:lnTo>
                    <a:pt x="81827" y="59621"/>
                  </a:lnTo>
                  <a:lnTo>
                    <a:pt x="85286" y="58085"/>
                  </a:lnTo>
                  <a:lnTo>
                    <a:pt x="86490" y="56970"/>
                  </a:lnTo>
                  <a:lnTo>
                    <a:pt x="93784" y="44039"/>
                  </a:lnTo>
                  <a:lnTo>
                    <a:pt x="95163" y="29332"/>
                  </a:lnTo>
                  <a:lnTo>
                    <a:pt x="94487" y="27924"/>
                  </a:lnTo>
                  <a:lnTo>
                    <a:pt x="93329" y="26985"/>
                  </a:lnTo>
                  <a:lnTo>
                    <a:pt x="91853" y="26358"/>
                  </a:lnTo>
                  <a:lnTo>
                    <a:pt x="90868" y="25235"/>
                  </a:lnTo>
                  <a:lnTo>
                    <a:pt x="87407" y="18363"/>
                  </a:lnTo>
                  <a:lnTo>
                    <a:pt x="80138" y="10212"/>
                  </a:lnTo>
                  <a:lnTo>
                    <a:pt x="76069" y="7903"/>
                  </a:lnTo>
                  <a:lnTo>
                    <a:pt x="71908" y="6171"/>
                  </a:lnTo>
                  <a:lnTo>
                    <a:pt x="65599" y="1935"/>
                  </a:lnTo>
                  <a:lnTo>
                    <a:pt x="59261" y="367"/>
                  </a:lnTo>
                  <a:lnTo>
                    <a:pt x="55030" y="0"/>
                  </a:lnTo>
                  <a:lnTo>
                    <a:pt x="50799" y="1718"/>
                  </a:lnTo>
                  <a:lnTo>
                    <a:pt x="19911" y="30604"/>
                  </a:lnTo>
                  <a:lnTo>
                    <a:pt x="15905" y="38368"/>
                  </a:lnTo>
                  <a:lnTo>
                    <a:pt x="6825" y="82828"/>
                  </a:lnTo>
                  <a:lnTo>
                    <a:pt x="7118" y="109012"/>
                  </a:lnTo>
                  <a:lnTo>
                    <a:pt x="15196" y="130839"/>
                  </a:lnTo>
                  <a:lnTo>
                    <a:pt x="21279" y="140239"/>
                  </a:lnTo>
                  <a:lnTo>
                    <a:pt x="34725" y="149736"/>
                  </a:lnTo>
                  <a:lnTo>
                    <a:pt x="58517" y="160539"/>
                  </a:lnTo>
                  <a:lnTo>
                    <a:pt x="76605" y="163542"/>
                  </a:lnTo>
                  <a:lnTo>
                    <a:pt x="95370" y="161060"/>
                  </a:lnTo>
                  <a:lnTo>
                    <a:pt x="127000" y="14575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1963">
              <a:extLst>
                <a:ext uri="{FF2B5EF4-FFF2-40B4-BE49-F238E27FC236}">
                  <a16:creationId xmlns:a16="http://schemas.microsoft.com/office/drawing/2014/main" id="{9C167397-BE91-448A-BBD2-9BA26540566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186613" y="5429250"/>
              <a:ext cx="88901" cy="6351"/>
            </a:xfrm>
            <a:custGeom>
              <a:avLst/>
              <a:gdLst/>
              <a:ahLst/>
              <a:cxnLst/>
              <a:rect l="0" t="0" r="0" b="0"/>
              <a:pathLst>
                <a:path w="88901" h="6351">
                  <a:moveTo>
                    <a:pt x="0" y="6350"/>
                  </a:moveTo>
                  <a:lnTo>
                    <a:pt x="0" y="6350"/>
                  </a:lnTo>
                  <a:lnTo>
                    <a:pt x="21662" y="5645"/>
                  </a:lnTo>
                  <a:lnTo>
                    <a:pt x="46610" y="588"/>
                  </a:lnTo>
                  <a:lnTo>
                    <a:pt x="889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1964">
              <a:extLst>
                <a:ext uri="{FF2B5EF4-FFF2-40B4-BE49-F238E27FC236}">
                  <a16:creationId xmlns:a16="http://schemas.microsoft.com/office/drawing/2014/main" id="{EE89248E-6142-4544-B306-41B2F00229D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046913" y="5461000"/>
              <a:ext cx="44451" cy="146051"/>
            </a:xfrm>
            <a:custGeom>
              <a:avLst/>
              <a:gdLst/>
              <a:ahLst/>
              <a:cxnLst/>
              <a:rect l="0" t="0" r="0" b="0"/>
              <a:pathLst>
                <a:path w="44451" h="146051">
                  <a:moveTo>
                    <a:pt x="0" y="146050"/>
                  </a:moveTo>
                  <a:lnTo>
                    <a:pt x="0" y="146050"/>
                  </a:lnTo>
                  <a:lnTo>
                    <a:pt x="0" y="137212"/>
                  </a:lnTo>
                  <a:lnTo>
                    <a:pt x="1881" y="133185"/>
                  </a:lnTo>
                  <a:lnTo>
                    <a:pt x="4364" y="129043"/>
                  </a:lnTo>
                  <a:lnTo>
                    <a:pt x="20412" y="85646"/>
                  </a:lnTo>
                  <a:lnTo>
                    <a:pt x="35322" y="39505"/>
                  </a:lnTo>
                  <a:lnTo>
                    <a:pt x="44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SMARTInkShape-Group593">
            <a:extLst>
              <a:ext uri="{FF2B5EF4-FFF2-40B4-BE49-F238E27FC236}">
                <a16:creationId xmlns:a16="http://schemas.microsoft.com/office/drawing/2014/main" id="{078EC6C1-2451-447A-A194-945E1F62A531}"/>
              </a:ext>
            </a:extLst>
          </p:cNvPr>
          <p:cNvGrpSpPr/>
          <p:nvPr/>
        </p:nvGrpSpPr>
        <p:grpSpPr>
          <a:xfrm>
            <a:off x="6983587" y="2216173"/>
            <a:ext cx="374473" cy="2686018"/>
            <a:chOff x="6983587" y="2216173"/>
            <a:chExt cx="374473" cy="2686018"/>
          </a:xfrm>
        </p:grpSpPr>
        <p:sp>
          <p:nvSpPr>
            <p:cNvPr id="56" name="SMARTInkShape-1965">
              <a:extLst>
                <a:ext uri="{FF2B5EF4-FFF2-40B4-BE49-F238E27FC236}">
                  <a16:creationId xmlns:a16="http://schemas.microsoft.com/office/drawing/2014/main" id="{29CA2E53-6F8F-40D2-B720-79AC79F2953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983587" y="4699000"/>
              <a:ext cx="349077" cy="203191"/>
            </a:xfrm>
            <a:custGeom>
              <a:avLst/>
              <a:gdLst/>
              <a:ahLst/>
              <a:cxnLst/>
              <a:rect l="0" t="0" r="0" b="0"/>
              <a:pathLst>
                <a:path w="349077" h="203191">
                  <a:moveTo>
                    <a:pt x="6176" y="0"/>
                  </a:moveTo>
                  <a:lnTo>
                    <a:pt x="6176" y="0"/>
                  </a:lnTo>
                  <a:lnTo>
                    <a:pt x="6176" y="45504"/>
                  </a:lnTo>
                  <a:lnTo>
                    <a:pt x="4294" y="70059"/>
                  </a:lnTo>
                  <a:lnTo>
                    <a:pt x="0" y="116294"/>
                  </a:lnTo>
                  <a:lnTo>
                    <a:pt x="546" y="146800"/>
                  </a:lnTo>
                  <a:lnTo>
                    <a:pt x="4855" y="159943"/>
                  </a:lnTo>
                  <a:lnTo>
                    <a:pt x="6294" y="167041"/>
                  </a:lnTo>
                  <a:lnTo>
                    <a:pt x="11086" y="177347"/>
                  </a:lnTo>
                  <a:lnTo>
                    <a:pt x="12442" y="189219"/>
                  </a:lnTo>
                  <a:lnTo>
                    <a:pt x="15872" y="193491"/>
                  </a:lnTo>
                  <a:lnTo>
                    <a:pt x="19422" y="195357"/>
                  </a:lnTo>
                  <a:lnTo>
                    <a:pt x="31624" y="196719"/>
                  </a:lnTo>
                  <a:lnTo>
                    <a:pt x="43423" y="196824"/>
                  </a:lnTo>
                  <a:lnTo>
                    <a:pt x="49305" y="194957"/>
                  </a:lnTo>
                  <a:lnTo>
                    <a:pt x="61035" y="186018"/>
                  </a:lnTo>
                  <a:lnTo>
                    <a:pt x="67507" y="179138"/>
                  </a:lnTo>
                  <a:lnTo>
                    <a:pt x="74599" y="169181"/>
                  </a:lnTo>
                  <a:lnTo>
                    <a:pt x="87398" y="157257"/>
                  </a:lnTo>
                  <a:lnTo>
                    <a:pt x="118169" y="119339"/>
                  </a:lnTo>
                  <a:lnTo>
                    <a:pt x="131914" y="109029"/>
                  </a:lnTo>
                  <a:lnTo>
                    <a:pt x="138532" y="108045"/>
                  </a:lnTo>
                  <a:lnTo>
                    <a:pt x="138864" y="108719"/>
                  </a:lnTo>
                  <a:lnTo>
                    <a:pt x="139518" y="132521"/>
                  </a:lnTo>
                  <a:lnTo>
                    <a:pt x="133253" y="178672"/>
                  </a:lnTo>
                  <a:lnTo>
                    <a:pt x="133199" y="185898"/>
                  </a:lnTo>
                  <a:lnTo>
                    <a:pt x="135068" y="190336"/>
                  </a:lnTo>
                  <a:lnTo>
                    <a:pt x="137544" y="194661"/>
                  </a:lnTo>
                  <a:lnTo>
                    <a:pt x="138645" y="198934"/>
                  </a:lnTo>
                  <a:lnTo>
                    <a:pt x="139644" y="200356"/>
                  </a:lnTo>
                  <a:lnTo>
                    <a:pt x="141016" y="201304"/>
                  </a:lnTo>
                  <a:lnTo>
                    <a:pt x="145127" y="202357"/>
                  </a:lnTo>
                  <a:lnTo>
                    <a:pt x="182161" y="203190"/>
                  </a:lnTo>
                  <a:lnTo>
                    <a:pt x="208091" y="196292"/>
                  </a:lnTo>
                  <a:lnTo>
                    <a:pt x="253239" y="176533"/>
                  </a:lnTo>
                  <a:lnTo>
                    <a:pt x="298947" y="144324"/>
                  </a:lnTo>
                  <a:lnTo>
                    <a:pt x="349076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1966">
              <a:extLst>
                <a:ext uri="{FF2B5EF4-FFF2-40B4-BE49-F238E27FC236}">
                  <a16:creationId xmlns:a16="http://schemas.microsoft.com/office/drawing/2014/main" id="{564C0930-73EC-4CDF-A583-585E0793E27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043254" y="4165600"/>
              <a:ext cx="219560" cy="215606"/>
            </a:xfrm>
            <a:custGeom>
              <a:avLst/>
              <a:gdLst/>
              <a:ahLst/>
              <a:cxnLst/>
              <a:rect l="0" t="0" r="0" b="0"/>
              <a:pathLst>
                <a:path w="219560" h="215606">
                  <a:moveTo>
                    <a:pt x="3659" y="0"/>
                  </a:moveTo>
                  <a:lnTo>
                    <a:pt x="3659" y="0"/>
                  </a:lnTo>
                  <a:lnTo>
                    <a:pt x="2953" y="47230"/>
                  </a:lnTo>
                  <a:lnTo>
                    <a:pt x="0" y="58758"/>
                  </a:lnTo>
                  <a:lnTo>
                    <a:pt x="3604" y="105652"/>
                  </a:lnTo>
                  <a:lnTo>
                    <a:pt x="3659" y="152640"/>
                  </a:lnTo>
                  <a:lnTo>
                    <a:pt x="3659" y="198678"/>
                  </a:lnTo>
                  <a:lnTo>
                    <a:pt x="5540" y="203072"/>
                  </a:lnTo>
                  <a:lnTo>
                    <a:pt x="13118" y="212542"/>
                  </a:lnTo>
                  <a:lnTo>
                    <a:pt x="16800" y="214408"/>
                  </a:lnTo>
                  <a:lnTo>
                    <a:pt x="28283" y="215605"/>
                  </a:lnTo>
                  <a:lnTo>
                    <a:pt x="40039" y="212442"/>
                  </a:lnTo>
                  <a:lnTo>
                    <a:pt x="63537" y="198182"/>
                  </a:lnTo>
                  <a:lnTo>
                    <a:pt x="106803" y="162202"/>
                  </a:lnTo>
                  <a:lnTo>
                    <a:pt x="151222" y="118706"/>
                  </a:lnTo>
                  <a:lnTo>
                    <a:pt x="197551" y="72804"/>
                  </a:lnTo>
                  <a:lnTo>
                    <a:pt x="204493" y="66570"/>
                  </a:lnTo>
                  <a:lnTo>
                    <a:pt x="212827" y="63620"/>
                  </a:lnTo>
                  <a:lnTo>
                    <a:pt x="219559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Shape-1967">
              <a:extLst>
                <a:ext uri="{FF2B5EF4-FFF2-40B4-BE49-F238E27FC236}">
                  <a16:creationId xmlns:a16="http://schemas.microsoft.com/office/drawing/2014/main" id="{E5789C1E-E2B3-49DF-B2C7-9028C2B55D6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078669" y="3556000"/>
              <a:ext cx="279391" cy="241301"/>
            </a:xfrm>
            <a:custGeom>
              <a:avLst/>
              <a:gdLst/>
              <a:ahLst/>
              <a:cxnLst/>
              <a:rect l="0" t="0" r="0" b="0"/>
              <a:pathLst>
                <a:path w="279391" h="241301">
                  <a:moveTo>
                    <a:pt x="50794" y="0"/>
                  </a:moveTo>
                  <a:lnTo>
                    <a:pt x="50794" y="0"/>
                  </a:lnTo>
                  <a:lnTo>
                    <a:pt x="47422" y="3371"/>
                  </a:lnTo>
                  <a:lnTo>
                    <a:pt x="43886" y="5026"/>
                  </a:lnTo>
                  <a:lnTo>
                    <a:pt x="39238" y="6089"/>
                  </a:lnTo>
                  <a:lnTo>
                    <a:pt x="35061" y="9644"/>
                  </a:lnTo>
                  <a:lnTo>
                    <a:pt x="33219" y="13223"/>
                  </a:lnTo>
                  <a:lnTo>
                    <a:pt x="32726" y="15165"/>
                  </a:lnTo>
                  <a:lnTo>
                    <a:pt x="28664" y="21270"/>
                  </a:lnTo>
                  <a:lnTo>
                    <a:pt x="21676" y="29654"/>
                  </a:lnTo>
                  <a:lnTo>
                    <a:pt x="17682" y="38104"/>
                  </a:lnTo>
                  <a:lnTo>
                    <a:pt x="16019" y="40220"/>
                  </a:lnTo>
                  <a:lnTo>
                    <a:pt x="14172" y="46333"/>
                  </a:lnTo>
                  <a:lnTo>
                    <a:pt x="12645" y="53048"/>
                  </a:lnTo>
                  <a:lnTo>
                    <a:pt x="8524" y="61501"/>
                  </a:lnTo>
                  <a:lnTo>
                    <a:pt x="901" y="105859"/>
                  </a:lnTo>
                  <a:lnTo>
                    <a:pt x="0" y="153263"/>
                  </a:lnTo>
                  <a:lnTo>
                    <a:pt x="1878" y="158193"/>
                  </a:lnTo>
                  <a:lnTo>
                    <a:pt x="10977" y="171401"/>
                  </a:lnTo>
                  <a:lnTo>
                    <a:pt x="11549" y="173534"/>
                  </a:lnTo>
                  <a:lnTo>
                    <a:pt x="12636" y="174956"/>
                  </a:lnTo>
                  <a:lnTo>
                    <a:pt x="23458" y="181914"/>
                  </a:lnTo>
                  <a:lnTo>
                    <a:pt x="27590" y="183157"/>
                  </a:lnTo>
                  <a:lnTo>
                    <a:pt x="45012" y="185901"/>
                  </a:lnTo>
                  <a:lnTo>
                    <a:pt x="58118" y="189592"/>
                  </a:lnTo>
                  <a:lnTo>
                    <a:pt x="65272" y="190231"/>
                  </a:lnTo>
                  <a:lnTo>
                    <a:pt x="107988" y="177356"/>
                  </a:lnTo>
                  <a:lnTo>
                    <a:pt x="116430" y="174075"/>
                  </a:lnTo>
                  <a:lnTo>
                    <a:pt x="137580" y="168425"/>
                  </a:lnTo>
                  <a:lnTo>
                    <a:pt x="177910" y="144158"/>
                  </a:lnTo>
                  <a:lnTo>
                    <a:pt x="193906" y="128998"/>
                  </a:lnTo>
                  <a:lnTo>
                    <a:pt x="229556" y="88012"/>
                  </a:lnTo>
                  <a:lnTo>
                    <a:pt x="246168" y="74480"/>
                  </a:lnTo>
                  <a:lnTo>
                    <a:pt x="250515" y="67675"/>
                  </a:lnTo>
                  <a:lnTo>
                    <a:pt x="255188" y="57557"/>
                  </a:lnTo>
                  <a:lnTo>
                    <a:pt x="264029" y="46620"/>
                  </a:lnTo>
                  <a:lnTo>
                    <a:pt x="266342" y="39362"/>
                  </a:lnTo>
                  <a:lnTo>
                    <a:pt x="269961" y="35103"/>
                  </a:lnTo>
                  <a:lnTo>
                    <a:pt x="273554" y="33240"/>
                  </a:lnTo>
                  <a:lnTo>
                    <a:pt x="275501" y="32743"/>
                  </a:lnTo>
                  <a:lnTo>
                    <a:pt x="276798" y="31707"/>
                  </a:lnTo>
                  <a:lnTo>
                    <a:pt x="279387" y="25417"/>
                  </a:lnTo>
                  <a:lnTo>
                    <a:pt x="279390" y="25407"/>
                  </a:lnTo>
                  <a:lnTo>
                    <a:pt x="276022" y="28773"/>
                  </a:lnTo>
                  <a:lnTo>
                    <a:pt x="274367" y="32308"/>
                  </a:lnTo>
                  <a:lnTo>
                    <a:pt x="273926" y="34239"/>
                  </a:lnTo>
                  <a:lnTo>
                    <a:pt x="262970" y="53775"/>
                  </a:lnTo>
                  <a:lnTo>
                    <a:pt x="249581" y="96108"/>
                  </a:lnTo>
                  <a:lnTo>
                    <a:pt x="232820" y="140616"/>
                  </a:lnTo>
                  <a:lnTo>
                    <a:pt x="221851" y="185510"/>
                  </a:lnTo>
                  <a:lnTo>
                    <a:pt x="216678" y="210304"/>
                  </a:lnTo>
                  <a:lnTo>
                    <a:pt x="216242" y="216471"/>
                  </a:lnTo>
                  <a:lnTo>
                    <a:pt x="221392" y="236048"/>
                  </a:lnTo>
                  <a:lnTo>
                    <a:pt x="222381" y="237799"/>
                  </a:lnTo>
                  <a:lnTo>
                    <a:pt x="223747" y="238966"/>
                  </a:lnTo>
                  <a:lnTo>
                    <a:pt x="228594" y="241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ARTInkShape-1968">
              <a:extLst>
                <a:ext uri="{FF2B5EF4-FFF2-40B4-BE49-F238E27FC236}">
                  <a16:creationId xmlns:a16="http://schemas.microsoft.com/office/drawing/2014/main" id="{562756DC-58FA-4899-AA88-920D848CA05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142163" y="2838450"/>
              <a:ext cx="196556" cy="380968"/>
            </a:xfrm>
            <a:custGeom>
              <a:avLst/>
              <a:gdLst/>
              <a:ahLst/>
              <a:cxnLst/>
              <a:rect l="0" t="0" r="0" b="0"/>
              <a:pathLst>
                <a:path w="196556" h="380968">
                  <a:moveTo>
                    <a:pt x="120650" y="0"/>
                  </a:moveTo>
                  <a:lnTo>
                    <a:pt x="120650" y="0"/>
                  </a:lnTo>
                  <a:lnTo>
                    <a:pt x="120650" y="8838"/>
                  </a:lnTo>
                  <a:lnTo>
                    <a:pt x="117278" y="18298"/>
                  </a:lnTo>
                  <a:lnTo>
                    <a:pt x="95235" y="65121"/>
                  </a:lnTo>
                  <a:lnTo>
                    <a:pt x="77061" y="108045"/>
                  </a:lnTo>
                  <a:lnTo>
                    <a:pt x="55077" y="152406"/>
                  </a:lnTo>
                  <a:lnTo>
                    <a:pt x="42995" y="175919"/>
                  </a:lnTo>
                  <a:lnTo>
                    <a:pt x="17018" y="220101"/>
                  </a:lnTo>
                  <a:lnTo>
                    <a:pt x="8242" y="239414"/>
                  </a:lnTo>
                  <a:lnTo>
                    <a:pt x="6485" y="244695"/>
                  </a:lnTo>
                  <a:lnTo>
                    <a:pt x="1490" y="253835"/>
                  </a:lnTo>
                  <a:lnTo>
                    <a:pt x="0" y="260349"/>
                  </a:lnTo>
                  <a:lnTo>
                    <a:pt x="14926" y="260350"/>
                  </a:lnTo>
                  <a:lnTo>
                    <a:pt x="19098" y="258469"/>
                  </a:lnTo>
                  <a:lnTo>
                    <a:pt x="23305" y="255986"/>
                  </a:lnTo>
                  <a:lnTo>
                    <a:pt x="68648" y="238275"/>
                  </a:lnTo>
                  <a:lnTo>
                    <a:pt x="80704" y="235935"/>
                  </a:lnTo>
                  <a:lnTo>
                    <a:pt x="87138" y="237269"/>
                  </a:lnTo>
                  <a:lnTo>
                    <a:pt x="93056" y="239509"/>
                  </a:lnTo>
                  <a:lnTo>
                    <a:pt x="131504" y="243150"/>
                  </a:lnTo>
                  <a:lnTo>
                    <a:pt x="145887" y="252281"/>
                  </a:lnTo>
                  <a:lnTo>
                    <a:pt x="157855" y="257032"/>
                  </a:lnTo>
                  <a:lnTo>
                    <a:pt x="171053" y="264939"/>
                  </a:lnTo>
                  <a:lnTo>
                    <a:pt x="175507" y="266623"/>
                  </a:lnTo>
                  <a:lnTo>
                    <a:pt x="179838" y="269723"/>
                  </a:lnTo>
                  <a:lnTo>
                    <a:pt x="186243" y="278806"/>
                  </a:lnTo>
                  <a:lnTo>
                    <a:pt x="194614" y="301244"/>
                  </a:lnTo>
                  <a:lnTo>
                    <a:pt x="196555" y="318452"/>
                  </a:lnTo>
                  <a:lnTo>
                    <a:pt x="190365" y="344491"/>
                  </a:lnTo>
                  <a:lnTo>
                    <a:pt x="185599" y="352700"/>
                  </a:lnTo>
                  <a:lnTo>
                    <a:pt x="179013" y="359601"/>
                  </a:lnTo>
                  <a:lnTo>
                    <a:pt x="150321" y="378172"/>
                  </a:lnTo>
                  <a:lnTo>
                    <a:pt x="141044" y="380162"/>
                  </a:lnTo>
                  <a:lnTo>
                    <a:pt x="109360" y="380967"/>
                  </a:lnTo>
                  <a:lnTo>
                    <a:pt x="71146" y="368134"/>
                  </a:lnTo>
                  <a:lnTo>
                    <a:pt x="57533" y="360019"/>
                  </a:lnTo>
                  <a:lnTo>
                    <a:pt x="31750" y="336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ARTInkShape-1969">
              <a:extLst>
                <a:ext uri="{FF2B5EF4-FFF2-40B4-BE49-F238E27FC236}">
                  <a16:creationId xmlns:a16="http://schemas.microsoft.com/office/drawing/2014/main" id="{EFA3BB82-CC27-419A-892A-BEFE1D7F566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097780" y="2216173"/>
              <a:ext cx="260198" cy="241278"/>
            </a:xfrm>
            <a:custGeom>
              <a:avLst/>
              <a:gdLst/>
              <a:ahLst/>
              <a:cxnLst/>
              <a:rect l="0" t="0" r="0" b="0"/>
              <a:pathLst>
                <a:path w="260198" h="241278">
                  <a:moveTo>
                    <a:pt x="203133" y="6327"/>
                  </a:moveTo>
                  <a:lnTo>
                    <a:pt x="203133" y="6327"/>
                  </a:lnTo>
                  <a:lnTo>
                    <a:pt x="191199" y="1301"/>
                  </a:lnTo>
                  <a:lnTo>
                    <a:pt x="165908" y="0"/>
                  </a:lnTo>
                  <a:lnTo>
                    <a:pt x="138260" y="7817"/>
                  </a:lnTo>
                  <a:lnTo>
                    <a:pt x="105712" y="24024"/>
                  </a:lnTo>
                  <a:lnTo>
                    <a:pt x="58406" y="65408"/>
                  </a:lnTo>
                  <a:lnTo>
                    <a:pt x="17506" y="109283"/>
                  </a:lnTo>
                  <a:lnTo>
                    <a:pt x="5767" y="122518"/>
                  </a:lnTo>
                  <a:lnTo>
                    <a:pt x="1661" y="135377"/>
                  </a:lnTo>
                  <a:lnTo>
                    <a:pt x="0" y="160469"/>
                  </a:lnTo>
                  <a:lnTo>
                    <a:pt x="683" y="162005"/>
                  </a:lnTo>
                  <a:lnTo>
                    <a:pt x="1844" y="163029"/>
                  </a:lnTo>
                  <a:lnTo>
                    <a:pt x="5015" y="164872"/>
                  </a:lnTo>
                  <a:lnTo>
                    <a:pt x="14861" y="173795"/>
                  </a:lnTo>
                  <a:lnTo>
                    <a:pt x="20913" y="176007"/>
                  </a:lnTo>
                  <a:lnTo>
                    <a:pt x="32926" y="177428"/>
                  </a:lnTo>
                  <a:lnTo>
                    <a:pt x="67753" y="168309"/>
                  </a:lnTo>
                  <a:lnTo>
                    <a:pt x="108000" y="144134"/>
                  </a:lnTo>
                  <a:lnTo>
                    <a:pt x="154450" y="101542"/>
                  </a:lnTo>
                  <a:lnTo>
                    <a:pt x="179144" y="79943"/>
                  </a:lnTo>
                  <a:lnTo>
                    <a:pt x="206012" y="43004"/>
                  </a:lnTo>
                  <a:lnTo>
                    <a:pt x="239948" y="13941"/>
                  </a:lnTo>
                  <a:lnTo>
                    <a:pt x="242543" y="13239"/>
                  </a:lnTo>
                  <a:lnTo>
                    <a:pt x="250658" y="12710"/>
                  </a:lnTo>
                  <a:lnTo>
                    <a:pt x="251750" y="13404"/>
                  </a:lnTo>
                  <a:lnTo>
                    <a:pt x="252478" y="14573"/>
                  </a:lnTo>
                  <a:lnTo>
                    <a:pt x="252962" y="16058"/>
                  </a:lnTo>
                  <a:lnTo>
                    <a:pt x="259315" y="24234"/>
                  </a:lnTo>
                  <a:lnTo>
                    <a:pt x="260197" y="42953"/>
                  </a:lnTo>
                  <a:lnTo>
                    <a:pt x="247414" y="89067"/>
                  </a:lnTo>
                  <a:lnTo>
                    <a:pt x="236749" y="132020"/>
                  </a:lnTo>
                  <a:lnTo>
                    <a:pt x="228139" y="176338"/>
                  </a:lnTo>
                  <a:lnTo>
                    <a:pt x="223359" y="199522"/>
                  </a:lnTo>
                  <a:lnTo>
                    <a:pt x="228533" y="2412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SMARTInkShape-Group594">
            <a:extLst>
              <a:ext uri="{FF2B5EF4-FFF2-40B4-BE49-F238E27FC236}">
                <a16:creationId xmlns:a16="http://schemas.microsoft.com/office/drawing/2014/main" id="{20E4B078-68BF-4CEE-A46F-CF7630D8F48B}"/>
              </a:ext>
            </a:extLst>
          </p:cNvPr>
          <p:cNvGrpSpPr/>
          <p:nvPr/>
        </p:nvGrpSpPr>
        <p:grpSpPr>
          <a:xfrm>
            <a:off x="804862" y="1981200"/>
            <a:ext cx="234951" cy="1574775"/>
            <a:chOff x="804862" y="1981200"/>
            <a:chExt cx="234951" cy="1574775"/>
          </a:xfrm>
        </p:grpSpPr>
        <p:sp>
          <p:nvSpPr>
            <p:cNvPr id="62" name="SMARTInkShape-1970">
              <a:extLst>
                <a:ext uri="{FF2B5EF4-FFF2-40B4-BE49-F238E27FC236}">
                  <a16:creationId xmlns:a16="http://schemas.microsoft.com/office/drawing/2014/main" id="{A166F35B-BBB8-4CAE-97E3-7009BFADEDF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30262" y="1981200"/>
              <a:ext cx="107657" cy="209551"/>
            </a:xfrm>
            <a:custGeom>
              <a:avLst/>
              <a:gdLst/>
              <a:ahLst/>
              <a:cxnLst/>
              <a:rect l="0" t="0" r="0" b="0"/>
              <a:pathLst>
                <a:path w="107657" h="209551">
                  <a:moveTo>
                    <a:pt x="0" y="12700"/>
                  </a:moveTo>
                  <a:lnTo>
                    <a:pt x="0" y="12700"/>
                  </a:lnTo>
                  <a:lnTo>
                    <a:pt x="5776" y="7631"/>
                  </a:lnTo>
                  <a:lnTo>
                    <a:pt x="15196" y="2574"/>
                  </a:lnTo>
                  <a:lnTo>
                    <a:pt x="25057" y="508"/>
                  </a:lnTo>
                  <a:lnTo>
                    <a:pt x="72581" y="0"/>
                  </a:lnTo>
                  <a:lnTo>
                    <a:pt x="73788" y="706"/>
                  </a:lnTo>
                  <a:lnTo>
                    <a:pt x="74592" y="1882"/>
                  </a:lnTo>
                  <a:lnTo>
                    <a:pt x="75128" y="3371"/>
                  </a:lnTo>
                  <a:lnTo>
                    <a:pt x="76191" y="4364"/>
                  </a:lnTo>
                  <a:lnTo>
                    <a:pt x="81574" y="6089"/>
                  </a:lnTo>
                  <a:lnTo>
                    <a:pt x="82116" y="8115"/>
                  </a:lnTo>
                  <a:lnTo>
                    <a:pt x="82525" y="17899"/>
                  </a:lnTo>
                  <a:lnTo>
                    <a:pt x="61351" y="45708"/>
                  </a:lnTo>
                  <a:lnTo>
                    <a:pt x="55254" y="48537"/>
                  </a:lnTo>
                  <a:lnTo>
                    <a:pt x="51653" y="49291"/>
                  </a:lnTo>
                  <a:lnTo>
                    <a:pt x="45770" y="53892"/>
                  </a:lnTo>
                  <a:lnTo>
                    <a:pt x="22685" y="78881"/>
                  </a:lnTo>
                  <a:lnTo>
                    <a:pt x="18785" y="80919"/>
                  </a:lnTo>
                  <a:lnTo>
                    <a:pt x="12710" y="82547"/>
                  </a:lnTo>
                  <a:lnTo>
                    <a:pt x="16074" y="82549"/>
                  </a:lnTo>
                  <a:lnTo>
                    <a:pt x="19609" y="84431"/>
                  </a:lnTo>
                  <a:lnTo>
                    <a:pt x="23532" y="86914"/>
                  </a:lnTo>
                  <a:lnTo>
                    <a:pt x="31799" y="88508"/>
                  </a:lnTo>
                  <a:lnTo>
                    <a:pt x="64868" y="89601"/>
                  </a:lnTo>
                  <a:lnTo>
                    <a:pt x="66529" y="90779"/>
                  </a:lnTo>
                  <a:lnTo>
                    <a:pt x="67636" y="92269"/>
                  </a:lnTo>
                  <a:lnTo>
                    <a:pt x="75936" y="97738"/>
                  </a:lnTo>
                  <a:lnTo>
                    <a:pt x="88587" y="102973"/>
                  </a:lnTo>
                  <a:lnTo>
                    <a:pt x="92994" y="105738"/>
                  </a:lnTo>
                  <a:lnTo>
                    <a:pt x="97305" y="106967"/>
                  </a:lnTo>
                  <a:lnTo>
                    <a:pt x="98737" y="108000"/>
                  </a:lnTo>
                  <a:lnTo>
                    <a:pt x="99691" y="109394"/>
                  </a:lnTo>
                  <a:lnTo>
                    <a:pt x="101457" y="112825"/>
                  </a:lnTo>
                  <a:lnTo>
                    <a:pt x="105713" y="118724"/>
                  </a:lnTo>
                  <a:lnTo>
                    <a:pt x="106956" y="122851"/>
                  </a:lnTo>
                  <a:lnTo>
                    <a:pt x="107656" y="132513"/>
                  </a:lnTo>
                  <a:lnTo>
                    <a:pt x="105938" y="138387"/>
                  </a:lnTo>
                  <a:lnTo>
                    <a:pt x="103528" y="143350"/>
                  </a:lnTo>
                  <a:lnTo>
                    <a:pt x="101466" y="150110"/>
                  </a:lnTo>
                  <a:lnTo>
                    <a:pt x="74940" y="179032"/>
                  </a:lnTo>
                  <a:lnTo>
                    <a:pt x="27491" y="205310"/>
                  </a:lnTo>
                  <a:lnTo>
                    <a:pt x="19050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1971">
              <a:extLst>
                <a:ext uri="{FF2B5EF4-FFF2-40B4-BE49-F238E27FC236}">
                  <a16:creationId xmlns:a16="http://schemas.microsoft.com/office/drawing/2014/main" id="{489C2354-BB73-49B6-8497-7C2EC673180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04862" y="3270250"/>
              <a:ext cx="138724" cy="285725"/>
            </a:xfrm>
            <a:custGeom>
              <a:avLst/>
              <a:gdLst/>
              <a:ahLst/>
              <a:cxnLst/>
              <a:rect l="0" t="0" r="0" b="0"/>
              <a:pathLst>
                <a:path w="138724" h="285725">
                  <a:moveTo>
                    <a:pt x="120650" y="0"/>
                  </a:moveTo>
                  <a:lnTo>
                    <a:pt x="120650" y="0"/>
                  </a:lnTo>
                  <a:lnTo>
                    <a:pt x="117279" y="0"/>
                  </a:lnTo>
                  <a:lnTo>
                    <a:pt x="113743" y="1882"/>
                  </a:lnTo>
                  <a:lnTo>
                    <a:pt x="109819" y="4364"/>
                  </a:lnTo>
                  <a:lnTo>
                    <a:pt x="105724" y="5467"/>
                  </a:lnTo>
                  <a:lnTo>
                    <a:pt x="101551" y="9721"/>
                  </a:lnTo>
                  <a:lnTo>
                    <a:pt x="58867" y="55427"/>
                  </a:lnTo>
                  <a:lnTo>
                    <a:pt x="53680" y="62029"/>
                  </a:lnTo>
                  <a:lnTo>
                    <a:pt x="36014" y="104769"/>
                  </a:lnTo>
                  <a:lnTo>
                    <a:pt x="28229" y="127626"/>
                  </a:lnTo>
                  <a:lnTo>
                    <a:pt x="22421" y="171487"/>
                  </a:lnTo>
                  <a:lnTo>
                    <a:pt x="23371" y="183461"/>
                  </a:lnTo>
                  <a:lnTo>
                    <a:pt x="21350" y="198841"/>
                  </a:lnTo>
                  <a:lnTo>
                    <a:pt x="26273" y="220762"/>
                  </a:lnTo>
                  <a:lnTo>
                    <a:pt x="32009" y="232628"/>
                  </a:lnTo>
                  <a:lnTo>
                    <a:pt x="38177" y="244375"/>
                  </a:lnTo>
                  <a:lnTo>
                    <a:pt x="43073" y="253955"/>
                  </a:lnTo>
                  <a:lnTo>
                    <a:pt x="49953" y="260565"/>
                  </a:lnTo>
                  <a:lnTo>
                    <a:pt x="55833" y="263974"/>
                  </a:lnTo>
                  <a:lnTo>
                    <a:pt x="100392" y="282418"/>
                  </a:lnTo>
                  <a:lnTo>
                    <a:pt x="109082" y="284763"/>
                  </a:lnTo>
                  <a:lnTo>
                    <a:pt x="129713" y="285724"/>
                  </a:lnTo>
                  <a:lnTo>
                    <a:pt x="130925" y="285028"/>
                  </a:lnTo>
                  <a:lnTo>
                    <a:pt x="131734" y="283857"/>
                  </a:lnTo>
                  <a:lnTo>
                    <a:pt x="133337" y="280676"/>
                  </a:lnTo>
                  <a:lnTo>
                    <a:pt x="137502" y="274917"/>
                  </a:lnTo>
                  <a:lnTo>
                    <a:pt x="138723" y="270823"/>
                  </a:lnTo>
                  <a:lnTo>
                    <a:pt x="134147" y="252756"/>
                  </a:lnTo>
                  <a:lnTo>
                    <a:pt x="131823" y="248038"/>
                  </a:lnTo>
                  <a:lnTo>
                    <a:pt x="118444" y="232856"/>
                  </a:lnTo>
                  <a:lnTo>
                    <a:pt x="114261" y="230492"/>
                  </a:lnTo>
                  <a:lnTo>
                    <a:pt x="94014" y="223243"/>
                  </a:lnTo>
                  <a:lnTo>
                    <a:pt x="87410" y="224573"/>
                  </a:lnTo>
                  <a:lnTo>
                    <a:pt x="75759" y="227407"/>
                  </a:lnTo>
                  <a:lnTo>
                    <a:pt x="59180" y="228364"/>
                  </a:lnTo>
                  <a:lnTo>
                    <a:pt x="50762" y="232258"/>
                  </a:lnTo>
                  <a:lnTo>
                    <a:pt x="5749" y="262158"/>
                  </a:lnTo>
                  <a:lnTo>
                    <a:pt x="2555" y="266563"/>
                  </a:lnTo>
                  <a:lnTo>
                    <a:pt x="0" y="273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Shape-1972">
              <a:extLst>
                <a:ext uri="{FF2B5EF4-FFF2-40B4-BE49-F238E27FC236}">
                  <a16:creationId xmlns:a16="http://schemas.microsoft.com/office/drawing/2014/main" id="{BB461517-5F0C-4AFF-9F4A-A4F7641E819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00112" y="2660650"/>
              <a:ext cx="139701" cy="101601"/>
            </a:xfrm>
            <a:custGeom>
              <a:avLst/>
              <a:gdLst/>
              <a:ahLst/>
              <a:cxnLst/>
              <a:rect l="0" t="0" r="0" b="0"/>
              <a:pathLst>
                <a:path w="139701" h="101601">
                  <a:moveTo>
                    <a:pt x="0" y="0"/>
                  </a:moveTo>
                  <a:lnTo>
                    <a:pt x="0" y="0"/>
                  </a:lnTo>
                  <a:lnTo>
                    <a:pt x="19099" y="20981"/>
                  </a:lnTo>
                  <a:lnTo>
                    <a:pt x="30898" y="36365"/>
                  </a:lnTo>
                  <a:lnTo>
                    <a:pt x="50967" y="50293"/>
                  </a:lnTo>
                  <a:lnTo>
                    <a:pt x="95505" y="77839"/>
                  </a:lnTo>
                  <a:lnTo>
                    <a:pt x="139700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Shape-1973">
              <a:extLst>
                <a:ext uri="{FF2B5EF4-FFF2-40B4-BE49-F238E27FC236}">
                  <a16:creationId xmlns:a16="http://schemas.microsoft.com/office/drawing/2014/main" id="{16F97175-ED19-426F-9338-2D68365B4B7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11238" y="2730500"/>
              <a:ext cx="114188" cy="222251"/>
            </a:xfrm>
            <a:custGeom>
              <a:avLst/>
              <a:gdLst/>
              <a:ahLst/>
              <a:cxnLst/>
              <a:rect l="0" t="0" r="0" b="0"/>
              <a:pathLst>
                <a:path w="114188" h="222251">
                  <a:moveTo>
                    <a:pt x="95224" y="0"/>
                  </a:moveTo>
                  <a:lnTo>
                    <a:pt x="95224" y="0"/>
                  </a:lnTo>
                  <a:lnTo>
                    <a:pt x="95224" y="3371"/>
                  </a:lnTo>
                  <a:lnTo>
                    <a:pt x="94519" y="4364"/>
                  </a:lnTo>
                  <a:lnTo>
                    <a:pt x="93343" y="5026"/>
                  </a:lnTo>
                  <a:lnTo>
                    <a:pt x="88952" y="6327"/>
                  </a:lnTo>
                  <a:lnTo>
                    <a:pt x="85526" y="9714"/>
                  </a:lnTo>
                  <a:lnTo>
                    <a:pt x="80096" y="11373"/>
                  </a:lnTo>
                  <a:lnTo>
                    <a:pt x="76672" y="11815"/>
                  </a:lnTo>
                  <a:lnTo>
                    <a:pt x="73684" y="13521"/>
                  </a:lnTo>
                  <a:lnTo>
                    <a:pt x="28135" y="60733"/>
                  </a:lnTo>
                  <a:lnTo>
                    <a:pt x="21332" y="66835"/>
                  </a:lnTo>
                  <a:lnTo>
                    <a:pt x="12712" y="71136"/>
                  </a:lnTo>
                  <a:lnTo>
                    <a:pt x="10583" y="72824"/>
                  </a:lnTo>
                  <a:lnTo>
                    <a:pt x="8217" y="76581"/>
                  </a:lnTo>
                  <a:lnTo>
                    <a:pt x="6460" y="80603"/>
                  </a:lnTo>
                  <a:lnTo>
                    <a:pt x="968" y="87668"/>
                  </a:lnTo>
                  <a:lnTo>
                    <a:pt x="62" y="94259"/>
                  </a:lnTo>
                  <a:lnTo>
                    <a:pt x="0" y="98327"/>
                  </a:lnTo>
                  <a:lnTo>
                    <a:pt x="697" y="99418"/>
                  </a:lnTo>
                  <a:lnTo>
                    <a:pt x="1867" y="100146"/>
                  </a:lnTo>
                  <a:lnTo>
                    <a:pt x="3353" y="100630"/>
                  </a:lnTo>
                  <a:lnTo>
                    <a:pt x="4344" y="101659"/>
                  </a:lnTo>
                  <a:lnTo>
                    <a:pt x="5444" y="104684"/>
                  </a:lnTo>
                  <a:lnTo>
                    <a:pt x="6443" y="105773"/>
                  </a:lnTo>
                  <a:lnTo>
                    <a:pt x="9435" y="106982"/>
                  </a:lnTo>
                  <a:lnTo>
                    <a:pt x="48071" y="108654"/>
                  </a:lnTo>
                  <a:lnTo>
                    <a:pt x="55539" y="112314"/>
                  </a:lnTo>
                  <a:lnTo>
                    <a:pt x="73454" y="114831"/>
                  </a:lnTo>
                  <a:lnTo>
                    <a:pt x="82405" y="119292"/>
                  </a:lnTo>
                  <a:lnTo>
                    <a:pt x="99453" y="121302"/>
                  </a:lnTo>
                  <a:lnTo>
                    <a:pt x="107793" y="127112"/>
                  </a:lnTo>
                  <a:lnTo>
                    <a:pt x="110924" y="130107"/>
                  </a:lnTo>
                  <a:lnTo>
                    <a:pt x="112785" y="133790"/>
                  </a:lnTo>
                  <a:lnTo>
                    <a:pt x="114144" y="151115"/>
                  </a:lnTo>
                  <a:lnTo>
                    <a:pt x="114187" y="153660"/>
                  </a:lnTo>
                  <a:lnTo>
                    <a:pt x="112805" y="156062"/>
                  </a:lnTo>
                  <a:lnTo>
                    <a:pt x="104824" y="164225"/>
                  </a:lnTo>
                  <a:lnTo>
                    <a:pt x="78300" y="210399"/>
                  </a:lnTo>
                  <a:lnTo>
                    <a:pt x="63474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ARTInkShape-1974">
              <a:extLst>
                <a:ext uri="{FF2B5EF4-FFF2-40B4-BE49-F238E27FC236}">
                  <a16:creationId xmlns:a16="http://schemas.microsoft.com/office/drawing/2014/main" id="{D69F1871-BB60-48C0-9A09-E38B6E4D40D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25512" y="2368550"/>
              <a:ext cx="16344" cy="209551"/>
            </a:xfrm>
            <a:custGeom>
              <a:avLst/>
              <a:gdLst/>
              <a:ahLst/>
              <a:cxnLst/>
              <a:rect l="0" t="0" r="0" b="0"/>
              <a:pathLst>
                <a:path w="16344" h="209551">
                  <a:moveTo>
                    <a:pt x="6350" y="0"/>
                  </a:moveTo>
                  <a:lnTo>
                    <a:pt x="6350" y="0"/>
                  </a:lnTo>
                  <a:lnTo>
                    <a:pt x="9721" y="3371"/>
                  </a:lnTo>
                  <a:lnTo>
                    <a:pt x="11376" y="6908"/>
                  </a:lnTo>
                  <a:lnTo>
                    <a:pt x="16343" y="52130"/>
                  </a:lnTo>
                  <a:lnTo>
                    <a:pt x="12884" y="99556"/>
                  </a:lnTo>
                  <a:lnTo>
                    <a:pt x="9346" y="137424"/>
                  </a:lnTo>
                  <a:lnTo>
                    <a:pt x="764" y="184017"/>
                  </a:lnTo>
                  <a:lnTo>
                    <a:pt x="0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ARTInkShape-1975">
              <a:extLst>
                <a:ext uri="{FF2B5EF4-FFF2-40B4-BE49-F238E27FC236}">
                  <a16:creationId xmlns:a16="http://schemas.microsoft.com/office/drawing/2014/main" id="{C8A6EAF7-F5FB-4F70-A189-0B1CBD1FD96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36615" y="2413000"/>
              <a:ext cx="171448" cy="50800"/>
            </a:xfrm>
            <a:custGeom>
              <a:avLst/>
              <a:gdLst/>
              <a:ahLst/>
              <a:cxnLst/>
              <a:rect l="0" t="0" r="0" b="0"/>
              <a:pathLst>
                <a:path w="171448" h="50800">
                  <a:moveTo>
                    <a:pt x="38097" y="0"/>
                  </a:moveTo>
                  <a:lnTo>
                    <a:pt x="38097" y="0"/>
                  </a:lnTo>
                  <a:lnTo>
                    <a:pt x="28454" y="0"/>
                  </a:lnTo>
                  <a:lnTo>
                    <a:pt x="27435" y="706"/>
                  </a:lnTo>
                  <a:lnTo>
                    <a:pt x="26756" y="1882"/>
                  </a:lnTo>
                  <a:lnTo>
                    <a:pt x="26303" y="3371"/>
                  </a:lnTo>
                  <a:lnTo>
                    <a:pt x="25296" y="4364"/>
                  </a:lnTo>
                  <a:lnTo>
                    <a:pt x="18983" y="6881"/>
                  </a:lnTo>
                  <a:lnTo>
                    <a:pt x="3944" y="21459"/>
                  </a:lnTo>
                  <a:lnTo>
                    <a:pt x="1751" y="27411"/>
                  </a:lnTo>
                  <a:lnTo>
                    <a:pt x="0" y="49824"/>
                  </a:lnTo>
                  <a:lnTo>
                    <a:pt x="705" y="50149"/>
                  </a:lnTo>
                  <a:lnTo>
                    <a:pt x="30965" y="50799"/>
                  </a:lnTo>
                  <a:lnTo>
                    <a:pt x="76213" y="39540"/>
                  </a:lnTo>
                  <a:lnTo>
                    <a:pt x="101599" y="36345"/>
                  </a:lnTo>
                  <a:lnTo>
                    <a:pt x="147792" y="20034"/>
                  </a:lnTo>
                  <a:lnTo>
                    <a:pt x="171447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SMARTInkShape-1976">
            <a:extLst>
              <a:ext uri="{FF2B5EF4-FFF2-40B4-BE49-F238E27FC236}">
                <a16:creationId xmlns:a16="http://schemas.microsoft.com/office/drawing/2014/main" id="{D6FF1203-EDF7-48BD-8F40-46CFF43F557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66963" y="1085850"/>
            <a:ext cx="177801" cy="273051"/>
          </a:xfrm>
          <a:custGeom>
            <a:avLst/>
            <a:gdLst/>
            <a:ahLst/>
            <a:cxnLst/>
            <a:rect l="0" t="0" r="0" b="0"/>
            <a:pathLst>
              <a:path w="177801" h="273051">
                <a:moveTo>
                  <a:pt x="0" y="6350"/>
                </a:moveTo>
                <a:lnTo>
                  <a:pt x="0" y="6350"/>
                </a:lnTo>
                <a:lnTo>
                  <a:pt x="3370" y="6350"/>
                </a:lnTo>
                <a:lnTo>
                  <a:pt x="4363" y="5644"/>
                </a:lnTo>
                <a:lnTo>
                  <a:pt x="5026" y="4469"/>
                </a:lnTo>
                <a:lnTo>
                  <a:pt x="5467" y="2979"/>
                </a:lnTo>
                <a:lnTo>
                  <a:pt x="6467" y="1986"/>
                </a:lnTo>
                <a:lnTo>
                  <a:pt x="11739" y="262"/>
                </a:lnTo>
                <a:lnTo>
                  <a:pt x="46330" y="0"/>
                </a:lnTo>
                <a:lnTo>
                  <a:pt x="50694" y="1882"/>
                </a:lnTo>
                <a:lnTo>
                  <a:pt x="97082" y="33870"/>
                </a:lnTo>
                <a:lnTo>
                  <a:pt x="105777" y="43040"/>
                </a:lnTo>
                <a:lnTo>
                  <a:pt x="112872" y="53048"/>
                </a:lnTo>
                <a:lnTo>
                  <a:pt x="128231" y="65355"/>
                </a:lnTo>
                <a:lnTo>
                  <a:pt x="131075" y="71615"/>
                </a:lnTo>
                <a:lnTo>
                  <a:pt x="139610" y="115433"/>
                </a:lnTo>
                <a:lnTo>
                  <a:pt x="137778" y="120213"/>
                </a:lnTo>
                <a:lnTo>
                  <a:pt x="105696" y="166706"/>
                </a:lnTo>
                <a:lnTo>
                  <a:pt x="97247" y="174905"/>
                </a:lnTo>
                <a:lnTo>
                  <a:pt x="76655" y="190119"/>
                </a:lnTo>
                <a:lnTo>
                  <a:pt x="72631" y="190425"/>
                </a:lnTo>
                <a:lnTo>
                  <a:pt x="75590" y="190490"/>
                </a:lnTo>
                <a:lnTo>
                  <a:pt x="76146" y="185032"/>
                </a:lnTo>
                <a:lnTo>
                  <a:pt x="79555" y="181040"/>
                </a:lnTo>
                <a:lnTo>
                  <a:pt x="83100" y="179240"/>
                </a:lnTo>
                <a:lnTo>
                  <a:pt x="85033" y="178760"/>
                </a:lnTo>
                <a:lnTo>
                  <a:pt x="86322" y="177735"/>
                </a:lnTo>
                <a:lnTo>
                  <a:pt x="87754" y="174713"/>
                </a:lnTo>
                <a:lnTo>
                  <a:pt x="88841" y="173626"/>
                </a:lnTo>
                <a:lnTo>
                  <a:pt x="94266" y="171737"/>
                </a:lnTo>
                <a:lnTo>
                  <a:pt x="102028" y="176514"/>
                </a:lnTo>
                <a:lnTo>
                  <a:pt x="106780" y="177546"/>
                </a:lnTo>
                <a:lnTo>
                  <a:pt x="107170" y="178336"/>
                </a:lnTo>
                <a:lnTo>
                  <a:pt x="107603" y="181096"/>
                </a:lnTo>
                <a:lnTo>
                  <a:pt x="109677" y="184674"/>
                </a:lnTo>
                <a:lnTo>
                  <a:pt x="118055" y="194802"/>
                </a:lnTo>
                <a:lnTo>
                  <a:pt x="122018" y="203214"/>
                </a:lnTo>
                <a:lnTo>
                  <a:pt x="129387" y="215040"/>
                </a:lnTo>
                <a:lnTo>
                  <a:pt x="133978" y="230965"/>
                </a:lnTo>
                <a:lnTo>
                  <a:pt x="157705" y="259126"/>
                </a:lnTo>
                <a:lnTo>
                  <a:pt x="177800" y="2730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MARTInkShape-1977">
            <a:extLst>
              <a:ext uri="{FF2B5EF4-FFF2-40B4-BE49-F238E27FC236}">
                <a16:creationId xmlns:a16="http://schemas.microsoft.com/office/drawing/2014/main" id="{D10C4BC4-EE3C-49E4-9464-359F32387EF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001951" y="1143000"/>
            <a:ext cx="34526" cy="222251"/>
          </a:xfrm>
          <a:custGeom>
            <a:avLst/>
            <a:gdLst/>
            <a:ahLst/>
            <a:cxnLst/>
            <a:rect l="0" t="0" r="0" b="0"/>
            <a:pathLst>
              <a:path w="34526" h="222251">
                <a:moveTo>
                  <a:pt x="15762" y="0"/>
                </a:moveTo>
                <a:lnTo>
                  <a:pt x="15762" y="0"/>
                </a:lnTo>
                <a:lnTo>
                  <a:pt x="21229" y="0"/>
                </a:lnTo>
                <a:lnTo>
                  <a:pt x="31548" y="9460"/>
                </a:lnTo>
                <a:lnTo>
                  <a:pt x="33361" y="15023"/>
                </a:lnTo>
                <a:lnTo>
                  <a:pt x="34525" y="26721"/>
                </a:lnTo>
                <a:lnTo>
                  <a:pt x="25344" y="70311"/>
                </a:lnTo>
                <a:lnTo>
                  <a:pt x="18774" y="101661"/>
                </a:lnTo>
                <a:lnTo>
                  <a:pt x="13573" y="114327"/>
                </a:lnTo>
                <a:lnTo>
                  <a:pt x="4629" y="158752"/>
                </a:lnTo>
                <a:lnTo>
                  <a:pt x="1645" y="175919"/>
                </a:lnTo>
                <a:lnTo>
                  <a:pt x="0" y="180779"/>
                </a:lnTo>
                <a:lnTo>
                  <a:pt x="55" y="189943"/>
                </a:lnTo>
                <a:lnTo>
                  <a:pt x="4679" y="213970"/>
                </a:lnTo>
                <a:lnTo>
                  <a:pt x="9412" y="2222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ARTInkShape-1978">
            <a:extLst>
              <a:ext uri="{FF2B5EF4-FFF2-40B4-BE49-F238E27FC236}">
                <a16:creationId xmlns:a16="http://schemas.microsoft.com/office/drawing/2014/main" id="{53C82B42-3024-45AD-92BD-38A7D33F714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38212" y="1758950"/>
            <a:ext cx="419101" cy="43504"/>
          </a:xfrm>
          <a:custGeom>
            <a:avLst/>
            <a:gdLst/>
            <a:ahLst/>
            <a:cxnLst/>
            <a:rect l="0" t="0" r="0" b="0"/>
            <a:pathLst>
              <a:path w="419101" h="43504">
                <a:moveTo>
                  <a:pt x="0" y="25400"/>
                </a:moveTo>
                <a:lnTo>
                  <a:pt x="0" y="25400"/>
                </a:lnTo>
                <a:lnTo>
                  <a:pt x="5468" y="25400"/>
                </a:lnTo>
                <a:lnTo>
                  <a:pt x="46420" y="42618"/>
                </a:lnTo>
                <a:lnTo>
                  <a:pt x="82235" y="43503"/>
                </a:lnTo>
                <a:lnTo>
                  <a:pt x="121424" y="39376"/>
                </a:lnTo>
                <a:lnTo>
                  <a:pt x="166508" y="34981"/>
                </a:lnTo>
                <a:lnTo>
                  <a:pt x="211814" y="27319"/>
                </a:lnTo>
                <a:lnTo>
                  <a:pt x="248321" y="21108"/>
                </a:lnTo>
                <a:lnTo>
                  <a:pt x="286655" y="14799"/>
                </a:lnTo>
                <a:lnTo>
                  <a:pt x="328273" y="9167"/>
                </a:lnTo>
                <a:lnTo>
                  <a:pt x="367729" y="6479"/>
                </a:lnTo>
                <a:lnTo>
                  <a:pt x="4191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06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B702-6E60-435F-B0BF-59BAF0F5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Simulating XOR</a:t>
            </a: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7B48D2A-96EF-4395-9985-5C57E4B2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6"/>
          <a:stretch>
            <a:fillRect/>
          </a:stretch>
        </p:blipFill>
        <p:spPr>
          <a:xfrm>
            <a:off x="110775" y="1359559"/>
            <a:ext cx="4413417" cy="2298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5D5ED-8198-4D34-9FCE-ACF307A6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B70939-3108-47F8-85F6-BEF434C67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89498"/>
              </p:ext>
            </p:extLst>
          </p:nvPr>
        </p:nvGraphicFramePr>
        <p:xfrm>
          <a:off x="6848408" y="1447256"/>
          <a:ext cx="5120182" cy="434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091">
                  <a:extLst>
                    <a:ext uri="{9D8B030D-6E8A-4147-A177-3AD203B41FA5}">
                      <a16:colId xmlns:a16="http://schemas.microsoft.com/office/drawing/2014/main" val="2533986112"/>
                    </a:ext>
                  </a:extLst>
                </a:gridCol>
                <a:gridCol w="2560091">
                  <a:extLst>
                    <a:ext uri="{9D8B030D-6E8A-4147-A177-3AD203B41FA5}">
                      <a16:colId xmlns:a16="http://schemas.microsoft.com/office/drawing/2014/main" val="2854292072"/>
                    </a:ext>
                  </a:extLst>
                </a:gridCol>
              </a:tblGrid>
              <a:tr h="62070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76348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2365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0343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94787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998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292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56065"/>
                  </a:ext>
                </a:extLst>
              </a:tr>
            </a:tbl>
          </a:graphicData>
        </a:graphic>
      </p:graphicFrame>
      <p:grpSp>
        <p:nvGrpSpPr>
          <p:cNvPr id="17" name="SMARTInkShape-Group598">
            <a:extLst>
              <a:ext uri="{FF2B5EF4-FFF2-40B4-BE49-F238E27FC236}">
                <a16:creationId xmlns:a16="http://schemas.microsoft.com/office/drawing/2014/main" id="{82AAD816-0F39-4036-B586-A7F5C6AF51B9}"/>
              </a:ext>
            </a:extLst>
          </p:cNvPr>
          <p:cNvGrpSpPr/>
          <p:nvPr/>
        </p:nvGrpSpPr>
        <p:grpSpPr>
          <a:xfrm>
            <a:off x="3840457" y="1892300"/>
            <a:ext cx="456907" cy="260351"/>
            <a:chOff x="3840457" y="1892300"/>
            <a:chExt cx="456907" cy="260351"/>
          </a:xfrm>
        </p:grpSpPr>
        <p:sp>
          <p:nvSpPr>
            <p:cNvPr id="14" name="SMARTInkShape-1979">
              <a:extLst>
                <a:ext uri="{FF2B5EF4-FFF2-40B4-BE49-F238E27FC236}">
                  <a16:creationId xmlns:a16="http://schemas.microsoft.com/office/drawing/2014/main" id="{E2874B91-EE0B-47CD-BAD7-D72900C5C4F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017963" y="1975112"/>
              <a:ext cx="279401" cy="37839"/>
            </a:xfrm>
            <a:custGeom>
              <a:avLst/>
              <a:gdLst/>
              <a:ahLst/>
              <a:cxnLst/>
              <a:rect l="0" t="0" r="0" b="0"/>
              <a:pathLst>
                <a:path w="279401" h="37839">
                  <a:moveTo>
                    <a:pt x="279400" y="6088"/>
                  </a:moveTo>
                  <a:lnTo>
                    <a:pt x="279400" y="6088"/>
                  </a:lnTo>
                  <a:lnTo>
                    <a:pt x="264288" y="6088"/>
                  </a:lnTo>
                  <a:lnTo>
                    <a:pt x="230598" y="0"/>
                  </a:lnTo>
                  <a:lnTo>
                    <a:pt x="189539" y="6220"/>
                  </a:lnTo>
                  <a:lnTo>
                    <a:pt x="146506" y="14851"/>
                  </a:lnTo>
                  <a:lnTo>
                    <a:pt x="101939" y="25177"/>
                  </a:lnTo>
                  <a:lnTo>
                    <a:pt x="55855" y="32815"/>
                  </a:lnTo>
                  <a:lnTo>
                    <a:pt x="12113" y="37544"/>
                  </a:lnTo>
                  <a:lnTo>
                    <a:pt x="0" y="378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1980">
              <a:extLst>
                <a:ext uri="{FF2B5EF4-FFF2-40B4-BE49-F238E27FC236}">
                  <a16:creationId xmlns:a16="http://schemas.microsoft.com/office/drawing/2014/main" id="{0CB44298-4C39-4B3F-ABA9-0F853A49040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884613" y="1892300"/>
              <a:ext cx="19027" cy="88901"/>
            </a:xfrm>
            <a:custGeom>
              <a:avLst/>
              <a:gdLst/>
              <a:ahLst/>
              <a:cxnLst/>
              <a:rect l="0" t="0" r="0" b="0"/>
              <a:pathLst>
                <a:path w="19027" h="8890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3371" y="9460"/>
                  </a:lnTo>
                  <a:lnTo>
                    <a:pt x="6907" y="11260"/>
                  </a:lnTo>
                  <a:lnTo>
                    <a:pt x="8838" y="11740"/>
                  </a:lnTo>
                  <a:lnTo>
                    <a:pt x="10125" y="12765"/>
                  </a:lnTo>
                  <a:lnTo>
                    <a:pt x="11555" y="15786"/>
                  </a:lnTo>
                  <a:lnTo>
                    <a:pt x="13179" y="23475"/>
                  </a:lnTo>
                  <a:lnTo>
                    <a:pt x="16997" y="29690"/>
                  </a:lnTo>
                  <a:lnTo>
                    <a:pt x="18644" y="38111"/>
                  </a:lnTo>
                  <a:lnTo>
                    <a:pt x="19026" y="52917"/>
                  </a:lnTo>
                  <a:lnTo>
                    <a:pt x="17157" y="57150"/>
                  </a:lnTo>
                  <a:lnTo>
                    <a:pt x="2748" y="78447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1981">
              <a:extLst>
                <a:ext uri="{FF2B5EF4-FFF2-40B4-BE49-F238E27FC236}">
                  <a16:creationId xmlns:a16="http://schemas.microsoft.com/office/drawing/2014/main" id="{CB79EFB6-DAD4-4012-A250-6AA37D93694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3840457" y="1892301"/>
              <a:ext cx="234657" cy="260350"/>
            </a:xfrm>
            <a:custGeom>
              <a:avLst/>
              <a:gdLst/>
              <a:ahLst/>
              <a:cxnLst/>
              <a:rect l="0" t="0" r="0" b="0"/>
              <a:pathLst>
                <a:path w="234657" h="260350">
                  <a:moveTo>
                    <a:pt x="120356" y="6349"/>
                  </a:moveTo>
                  <a:lnTo>
                    <a:pt x="120356" y="6349"/>
                  </a:lnTo>
                  <a:lnTo>
                    <a:pt x="116984" y="6349"/>
                  </a:lnTo>
                  <a:lnTo>
                    <a:pt x="115991" y="5643"/>
                  </a:lnTo>
                  <a:lnTo>
                    <a:pt x="115329" y="4468"/>
                  </a:lnTo>
                  <a:lnTo>
                    <a:pt x="114006" y="0"/>
                  </a:lnTo>
                  <a:lnTo>
                    <a:pt x="114006" y="3370"/>
                  </a:lnTo>
                  <a:lnTo>
                    <a:pt x="113300" y="4363"/>
                  </a:lnTo>
                  <a:lnTo>
                    <a:pt x="112124" y="5025"/>
                  </a:lnTo>
                  <a:lnTo>
                    <a:pt x="110634" y="5466"/>
                  </a:lnTo>
                  <a:lnTo>
                    <a:pt x="107098" y="9720"/>
                  </a:lnTo>
                  <a:lnTo>
                    <a:pt x="102469" y="15608"/>
                  </a:lnTo>
                  <a:lnTo>
                    <a:pt x="58937" y="51756"/>
                  </a:lnTo>
                  <a:lnTo>
                    <a:pt x="24242" y="83491"/>
                  </a:lnTo>
                  <a:lnTo>
                    <a:pt x="8951" y="105175"/>
                  </a:lnTo>
                  <a:lnTo>
                    <a:pt x="4746" y="114169"/>
                  </a:lnTo>
                  <a:lnTo>
                    <a:pt x="1946" y="118475"/>
                  </a:lnTo>
                  <a:lnTo>
                    <a:pt x="369" y="124865"/>
                  </a:lnTo>
                  <a:lnTo>
                    <a:pt x="0" y="129108"/>
                  </a:lnTo>
                  <a:lnTo>
                    <a:pt x="1718" y="133346"/>
                  </a:lnTo>
                  <a:lnTo>
                    <a:pt x="14640" y="148166"/>
                  </a:lnTo>
                  <a:lnTo>
                    <a:pt x="36071" y="160866"/>
                  </a:lnTo>
                  <a:lnTo>
                    <a:pt x="79291" y="177799"/>
                  </a:lnTo>
                  <a:lnTo>
                    <a:pt x="126532" y="192616"/>
                  </a:lnTo>
                  <a:lnTo>
                    <a:pt x="171145" y="207432"/>
                  </a:lnTo>
                  <a:lnTo>
                    <a:pt x="189497" y="214488"/>
                  </a:lnTo>
                  <a:lnTo>
                    <a:pt x="226079" y="240175"/>
                  </a:lnTo>
                  <a:lnTo>
                    <a:pt x="230844" y="248090"/>
                  </a:lnTo>
                  <a:lnTo>
                    <a:pt x="234656" y="2603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SMARTInkShape-Group599">
            <a:extLst>
              <a:ext uri="{FF2B5EF4-FFF2-40B4-BE49-F238E27FC236}">
                <a16:creationId xmlns:a16="http://schemas.microsoft.com/office/drawing/2014/main" id="{31FF41E8-5C96-4AFA-B9A4-FC59E0B1661E}"/>
              </a:ext>
            </a:extLst>
          </p:cNvPr>
          <p:cNvGrpSpPr/>
          <p:nvPr/>
        </p:nvGrpSpPr>
        <p:grpSpPr>
          <a:xfrm>
            <a:off x="1204950" y="4127581"/>
            <a:ext cx="1371564" cy="717392"/>
            <a:chOff x="1204950" y="4127581"/>
            <a:chExt cx="1371564" cy="717392"/>
          </a:xfrm>
        </p:grpSpPr>
        <p:sp>
          <p:nvSpPr>
            <p:cNvPr id="18" name="SMARTInkShape-1982">
              <a:extLst>
                <a:ext uri="{FF2B5EF4-FFF2-40B4-BE49-F238E27FC236}">
                  <a16:creationId xmlns:a16="http://schemas.microsoft.com/office/drawing/2014/main" id="{B9FDC7D5-1EBE-43A6-ACA0-F9D8D5AFA00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204950" y="4127581"/>
              <a:ext cx="374613" cy="717392"/>
            </a:xfrm>
            <a:custGeom>
              <a:avLst/>
              <a:gdLst/>
              <a:ahLst/>
              <a:cxnLst/>
              <a:rect l="0" t="0" r="0" b="0"/>
              <a:pathLst>
                <a:path w="374613" h="717392">
                  <a:moveTo>
                    <a:pt x="374612" y="120569"/>
                  </a:moveTo>
                  <a:lnTo>
                    <a:pt x="374612" y="120569"/>
                  </a:lnTo>
                  <a:lnTo>
                    <a:pt x="360307" y="120569"/>
                  </a:lnTo>
                  <a:lnTo>
                    <a:pt x="355790" y="118688"/>
                  </a:lnTo>
                  <a:lnTo>
                    <a:pt x="342882" y="109585"/>
                  </a:lnTo>
                  <a:lnTo>
                    <a:pt x="327918" y="106684"/>
                  </a:lnTo>
                  <a:lnTo>
                    <a:pt x="304321" y="89059"/>
                  </a:lnTo>
                  <a:lnTo>
                    <a:pt x="258191" y="61880"/>
                  </a:lnTo>
                  <a:lnTo>
                    <a:pt x="220096" y="45658"/>
                  </a:lnTo>
                  <a:lnTo>
                    <a:pt x="173660" y="14786"/>
                  </a:lnTo>
                  <a:lnTo>
                    <a:pt x="160202" y="8161"/>
                  </a:lnTo>
                  <a:lnTo>
                    <a:pt x="141117" y="4554"/>
                  </a:lnTo>
                  <a:lnTo>
                    <a:pt x="136076" y="1979"/>
                  </a:lnTo>
                  <a:lnTo>
                    <a:pt x="124931" y="190"/>
                  </a:lnTo>
                  <a:lnTo>
                    <a:pt x="118521" y="0"/>
                  </a:lnTo>
                  <a:lnTo>
                    <a:pt x="114274" y="1836"/>
                  </a:lnTo>
                  <a:lnTo>
                    <a:pt x="112153" y="3314"/>
                  </a:lnTo>
                  <a:lnTo>
                    <a:pt x="109797" y="6837"/>
                  </a:lnTo>
                  <a:lnTo>
                    <a:pt x="108045" y="10755"/>
                  </a:lnTo>
                  <a:lnTo>
                    <a:pt x="95096" y="29097"/>
                  </a:lnTo>
                  <a:lnTo>
                    <a:pt x="78275" y="74869"/>
                  </a:lnTo>
                  <a:lnTo>
                    <a:pt x="65344" y="122377"/>
                  </a:lnTo>
                  <a:lnTo>
                    <a:pt x="58641" y="163140"/>
                  </a:lnTo>
                  <a:lnTo>
                    <a:pt x="51939" y="205267"/>
                  </a:lnTo>
                  <a:lnTo>
                    <a:pt x="45891" y="252599"/>
                  </a:lnTo>
                  <a:lnTo>
                    <a:pt x="41334" y="290896"/>
                  </a:lnTo>
                  <a:lnTo>
                    <a:pt x="33467" y="336043"/>
                  </a:lnTo>
                  <a:lnTo>
                    <a:pt x="28688" y="373623"/>
                  </a:lnTo>
                  <a:lnTo>
                    <a:pt x="25314" y="414311"/>
                  </a:lnTo>
                  <a:lnTo>
                    <a:pt x="18585" y="452139"/>
                  </a:lnTo>
                  <a:lnTo>
                    <a:pt x="12737" y="499502"/>
                  </a:lnTo>
                  <a:lnTo>
                    <a:pt x="7298" y="540425"/>
                  </a:lnTo>
                  <a:lnTo>
                    <a:pt x="932" y="583303"/>
                  </a:lnTo>
                  <a:lnTo>
                    <a:pt x="0" y="627980"/>
                  </a:lnTo>
                  <a:lnTo>
                    <a:pt x="673" y="645294"/>
                  </a:lnTo>
                  <a:lnTo>
                    <a:pt x="7802" y="666223"/>
                  </a:lnTo>
                  <a:lnTo>
                    <a:pt x="10502" y="670704"/>
                  </a:lnTo>
                  <a:lnTo>
                    <a:pt x="11702" y="675048"/>
                  </a:lnTo>
                  <a:lnTo>
                    <a:pt x="12728" y="676488"/>
                  </a:lnTo>
                  <a:lnTo>
                    <a:pt x="14117" y="677448"/>
                  </a:lnTo>
                  <a:lnTo>
                    <a:pt x="15749" y="678088"/>
                  </a:lnTo>
                  <a:lnTo>
                    <a:pt x="16837" y="679221"/>
                  </a:lnTo>
                  <a:lnTo>
                    <a:pt x="18046" y="682361"/>
                  </a:lnTo>
                  <a:lnTo>
                    <a:pt x="19073" y="683480"/>
                  </a:lnTo>
                  <a:lnTo>
                    <a:pt x="31840" y="690614"/>
                  </a:lnTo>
                  <a:lnTo>
                    <a:pt x="33914" y="691099"/>
                  </a:lnTo>
                  <a:lnTo>
                    <a:pt x="44424" y="696968"/>
                  </a:lnTo>
                  <a:lnTo>
                    <a:pt x="84290" y="698412"/>
                  </a:lnTo>
                  <a:lnTo>
                    <a:pt x="98098" y="699123"/>
                  </a:lnTo>
                  <a:lnTo>
                    <a:pt x="135449" y="710356"/>
                  </a:lnTo>
                  <a:lnTo>
                    <a:pt x="165064" y="712956"/>
                  </a:lnTo>
                  <a:lnTo>
                    <a:pt x="177763" y="716132"/>
                  </a:lnTo>
                  <a:lnTo>
                    <a:pt x="207396" y="717391"/>
                  </a:lnTo>
                  <a:lnTo>
                    <a:pt x="224329" y="712384"/>
                  </a:lnTo>
                  <a:lnTo>
                    <a:pt x="237029" y="705928"/>
                  </a:lnTo>
                  <a:lnTo>
                    <a:pt x="253962" y="69206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1983">
              <a:extLst>
                <a:ext uri="{FF2B5EF4-FFF2-40B4-BE49-F238E27FC236}">
                  <a16:creationId xmlns:a16="http://schemas.microsoft.com/office/drawing/2014/main" id="{1267E7C3-015A-4642-9828-7BAB60529BE8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300162" y="4502150"/>
              <a:ext cx="120651" cy="76201"/>
            </a:xfrm>
            <a:custGeom>
              <a:avLst/>
              <a:gdLst/>
              <a:ahLst/>
              <a:cxnLst/>
              <a:rect l="0" t="0" r="0" b="0"/>
              <a:pathLst>
                <a:path w="120651" h="762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6" y="4364"/>
                  </a:lnTo>
                  <a:lnTo>
                    <a:pt x="1882" y="5026"/>
                  </a:lnTo>
                  <a:lnTo>
                    <a:pt x="3371" y="5467"/>
                  </a:lnTo>
                  <a:lnTo>
                    <a:pt x="4364" y="6467"/>
                  </a:lnTo>
                  <a:lnTo>
                    <a:pt x="7840" y="13141"/>
                  </a:lnTo>
                  <a:lnTo>
                    <a:pt x="11951" y="17130"/>
                  </a:lnTo>
                  <a:lnTo>
                    <a:pt x="58795" y="49390"/>
                  </a:lnTo>
                  <a:lnTo>
                    <a:pt x="67672" y="58692"/>
                  </a:lnTo>
                  <a:lnTo>
                    <a:pt x="12065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1984">
              <a:extLst>
                <a:ext uri="{FF2B5EF4-FFF2-40B4-BE49-F238E27FC236}">
                  <a16:creationId xmlns:a16="http://schemas.microsoft.com/office/drawing/2014/main" id="{B7FF2D28-D7B9-4A55-B2C7-974AD9A50F0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728960" y="4476750"/>
              <a:ext cx="244304" cy="298068"/>
            </a:xfrm>
            <a:custGeom>
              <a:avLst/>
              <a:gdLst/>
              <a:ahLst/>
              <a:cxnLst/>
              <a:rect l="0" t="0" r="0" b="0"/>
              <a:pathLst>
                <a:path w="244304" h="298068">
                  <a:moveTo>
                    <a:pt x="34753" y="63500"/>
                  </a:moveTo>
                  <a:lnTo>
                    <a:pt x="34753" y="63500"/>
                  </a:lnTo>
                  <a:lnTo>
                    <a:pt x="31381" y="66871"/>
                  </a:lnTo>
                  <a:lnTo>
                    <a:pt x="29726" y="70408"/>
                  </a:lnTo>
                  <a:lnTo>
                    <a:pt x="22641" y="117375"/>
                  </a:lnTo>
                  <a:lnTo>
                    <a:pt x="15179" y="160812"/>
                  </a:lnTo>
                  <a:lnTo>
                    <a:pt x="7982" y="204705"/>
                  </a:lnTo>
                  <a:lnTo>
                    <a:pt x="0" y="244320"/>
                  </a:lnTo>
                  <a:lnTo>
                    <a:pt x="2844" y="280050"/>
                  </a:lnTo>
                  <a:lnTo>
                    <a:pt x="4813" y="285098"/>
                  </a:lnTo>
                  <a:lnTo>
                    <a:pt x="11827" y="294088"/>
                  </a:lnTo>
                  <a:lnTo>
                    <a:pt x="15861" y="296511"/>
                  </a:lnTo>
                  <a:lnTo>
                    <a:pt x="24200" y="298067"/>
                  </a:lnTo>
                  <a:lnTo>
                    <a:pt x="28416" y="296399"/>
                  </a:lnTo>
                  <a:lnTo>
                    <a:pt x="68750" y="264181"/>
                  </a:lnTo>
                  <a:lnTo>
                    <a:pt x="86615" y="237763"/>
                  </a:lnTo>
                  <a:lnTo>
                    <a:pt x="115248" y="190665"/>
                  </a:lnTo>
                  <a:lnTo>
                    <a:pt x="137220" y="146947"/>
                  </a:lnTo>
                  <a:lnTo>
                    <a:pt x="159898" y="104658"/>
                  </a:lnTo>
                  <a:lnTo>
                    <a:pt x="189284" y="57329"/>
                  </a:lnTo>
                  <a:lnTo>
                    <a:pt x="220909" y="11067"/>
                  </a:lnTo>
                  <a:lnTo>
                    <a:pt x="230707" y="4377"/>
                  </a:lnTo>
                  <a:lnTo>
                    <a:pt x="24430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1985">
              <a:extLst>
                <a:ext uri="{FF2B5EF4-FFF2-40B4-BE49-F238E27FC236}">
                  <a16:creationId xmlns:a16="http://schemas.microsoft.com/office/drawing/2014/main" id="{EF1270AD-0CE6-4C63-BAB0-18262631D2C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036763" y="4395283"/>
              <a:ext cx="285751" cy="354518"/>
            </a:xfrm>
            <a:custGeom>
              <a:avLst/>
              <a:gdLst/>
              <a:ahLst/>
              <a:cxnLst/>
              <a:rect l="0" t="0" r="0" b="0"/>
              <a:pathLst>
                <a:path w="285751" h="354518">
                  <a:moveTo>
                    <a:pt x="0" y="354517"/>
                  </a:moveTo>
                  <a:lnTo>
                    <a:pt x="0" y="354517"/>
                  </a:lnTo>
                  <a:lnTo>
                    <a:pt x="14926" y="354517"/>
                  </a:lnTo>
                  <a:lnTo>
                    <a:pt x="19098" y="352636"/>
                  </a:lnTo>
                  <a:lnTo>
                    <a:pt x="21199" y="351146"/>
                  </a:lnTo>
                  <a:lnTo>
                    <a:pt x="36780" y="346678"/>
                  </a:lnTo>
                  <a:lnTo>
                    <a:pt x="39336" y="345057"/>
                  </a:lnTo>
                  <a:lnTo>
                    <a:pt x="71493" y="307154"/>
                  </a:lnTo>
                  <a:lnTo>
                    <a:pt x="95655" y="262302"/>
                  </a:lnTo>
                  <a:lnTo>
                    <a:pt x="124907" y="215506"/>
                  </a:lnTo>
                  <a:lnTo>
                    <a:pt x="144171" y="181276"/>
                  </a:lnTo>
                  <a:lnTo>
                    <a:pt x="165492" y="137136"/>
                  </a:lnTo>
                  <a:lnTo>
                    <a:pt x="190534" y="94594"/>
                  </a:lnTo>
                  <a:lnTo>
                    <a:pt x="214667" y="49742"/>
                  </a:lnTo>
                  <a:lnTo>
                    <a:pt x="245300" y="10397"/>
                  </a:lnTo>
                  <a:lnTo>
                    <a:pt x="251108" y="6082"/>
                  </a:lnTo>
                  <a:lnTo>
                    <a:pt x="253619" y="0"/>
                  </a:lnTo>
                  <a:lnTo>
                    <a:pt x="254451" y="344"/>
                  </a:lnTo>
                  <a:lnTo>
                    <a:pt x="259433" y="4479"/>
                  </a:lnTo>
                  <a:lnTo>
                    <a:pt x="263449" y="5034"/>
                  </a:lnTo>
                  <a:lnTo>
                    <a:pt x="264532" y="5817"/>
                  </a:lnTo>
                  <a:lnTo>
                    <a:pt x="265255" y="7045"/>
                  </a:lnTo>
                  <a:lnTo>
                    <a:pt x="266057" y="11701"/>
                  </a:lnTo>
                  <a:lnTo>
                    <a:pt x="266662" y="51975"/>
                  </a:lnTo>
                  <a:lnTo>
                    <a:pt x="264815" y="97571"/>
                  </a:lnTo>
                  <a:lnTo>
                    <a:pt x="261231" y="137173"/>
                  </a:lnTo>
                  <a:lnTo>
                    <a:pt x="256160" y="178966"/>
                  </a:lnTo>
                  <a:lnTo>
                    <a:pt x="254426" y="219312"/>
                  </a:lnTo>
                  <a:lnTo>
                    <a:pt x="254056" y="262551"/>
                  </a:lnTo>
                  <a:lnTo>
                    <a:pt x="255884" y="308006"/>
                  </a:lnTo>
                  <a:lnTo>
                    <a:pt x="261839" y="333405"/>
                  </a:lnTo>
                  <a:lnTo>
                    <a:pt x="264539" y="338784"/>
                  </a:lnTo>
                  <a:lnTo>
                    <a:pt x="265739" y="343526"/>
                  </a:lnTo>
                  <a:lnTo>
                    <a:pt x="266765" y="345073"/>
                  </a:lnTo>
                  <a:lnTo>
                    <a:pt x="268154" y="346105"/>
                  </a:lnTo>
                  <a:lnTo>
                    <a:pt x="272763" y="348046"/>
                  </a:lnTo>
                  <a:lnTo>
                    <a:pt x="276336" y="348131"/>
                  </a:lnTo>
                  <a:lnTo>
                    <a:pt x="277357" y="347438"/>
                  </a:lnTo>
                  <a:lnTo>
                    <a:pt x="278038" y="346269"/>
                  </a:lnTo>
                  <a:lnTo>
                    <a:pt x="278492" y="344785"/>
                  </a:lnTo>
                  <a:lnTo>
                    <a:pt x="283584" y="336628"/>
                  </a:lnTo>
                  <a:lnTo>
                    <a:pt x="285750" y="3227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1986">
              <a:extLst>
                <a:ext uri="{FF2B5EF4-FFF2-40B4-BE49-F238E27FC236}">
                  <a16:creationId xmlns:a16="http://schemas.microsoft.com/office/drawing/2014/main" id="{B3104DF8-D49F-40E7-8DF1-FCB2BF84A4FE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189163" y="4546600"/>
              <a:ext cx="120651" cy="25401"/>
            </a:xfrm>
            <a:custGeom>
              <a:avLst/>
              <a:gdLst/>
              <a:ahLst/>
              <a:cxnLst/>
              <a:rect l="0" t="0" r="0" b="0"/>
              <a:pathLst>
                <a:path w="120651" h="25401">
                  <a:moveTo>
                    <a:pt x="0" y="0"/>
                  </a:moveTo>
                  <a:lnTo>
                    <a:pt x="0" y="0"/>
                  </a:lnTo>
                  <a:lnTo>
                    <a:pt x="10139" y="4364"/>
                  </a:lnTo>
                  <a:lnTo>
                    <a:pt x="29853" y="9460"/>
                  </a:lnTo>
                  <a:lnTo>
                    <a:pt x="42246" y="16424"/>
                  </a:lnTo>
                  <a:lnTo>
                    <a:pt x="88903" y="24487"/>
                  </a:lnTo>
                  <a:lnTo>
                    <a:pt x="12065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1987">
              <a:extLst>
                <a:ext uri="{FF2B5EF4-FFF2-40B4-BE49-F238E27FC236}">
                  <a16:creationId xmlns:a16="http://schemas.microsoft.com/office/drawing/2014/main" id="{0568AA20-2395-4788-BF78-397F4488824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431238" y="4324350"/>
              <a:ext cx="145276" cy="469600"/>
            </a:xfrm>
            <a:custGeom>
              <a:avLst/>
              <a:gdLst/>
              <a:ahLst/>
              <a:cxnLst/>
              <a:rect l="0" t="0" r="0" b="0"/>
              <a:pathLst>
                <a:path w="145276" h="469600">
                  <a:moveTo>
                    <a:pt x="94475" y="0"/>
                  </a:moveTo>
                  <a:lnTo>
                    <a:pt x="94475" y="0"/>
                  </a:lnTo>
                  <a:lnTo>
                    <a:pt x="97845" y="3371"/>
                  </a:lnTo>
                  <a:lnTo>
                    <a:pt x="99501" y="6908"/>
                  </a:lnTo>
                  <a:lnTo>
                    <a:pt x="100801" y="30897"/>
                  </a:lnTo>
                  <a:lnTo>
                    <a:pt x="89992" y="74536"/>
                  </a:lnTo>
                  <a:lnTo>
                    <a:pt x="76254" y="114473"/>
                  </a:lnTo>
                  <a:lnTo>
                    <a:pt x="60354" y="154263"/>
                  </a:lnTo>
                  <a:lnTo>
                    <a:pt x="45506" y="191913"/>
                  </a:lnTo>
                  <a:lnTo>
                    <a:pt x="35570" y="233113"/>
                  </a:lnTo>
                  <a:lnTo>
                    <a:pt x="22791" y="278879"/>
                  </a:lnTo>
                  <a:lnTo>
                    <a:pt x="15144" y="304646"/>
                  </a:lnTo>
                  <a:lnTo>
                    <a:pt x="5300" y="348679"/>
                  </a:lnTo>
                  <a:lnTo>
                    <a:pt x="425" y="374538"/>
                  </a:lnTo>
                  <a:lnTo>
                    <a:pt x="0" y="412626"/>
                  </a:lnTo>
                  <a:lnTo>
                    <a:pt x="5698" y="435001"/>
                  </a:lnTo>
                  <a:lnTo>
                    <a:pt x="11177" y="442783"/>
                  </a:lnTo>
                  <a:lnTo>
                    <a:pt x="25946" y="458394"/>
                  </a:lnTo>
                  <a:lnTo>
                    <a:pt x="32503" y="461258"/>
                  </a:lnTo>
                  <a:lnTo>
                    <a:pt x="76705" y="469599"/>
                  </a:lnTo>
                  <a:lnTo>
                    <a:pt x="119949" y="469177"/>
                  </a:lnTo>
                  <a:lnTo>
                    <a:pt x="145275" y="463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SMARTInkShape-Group600">
            <a:extLst>
              <a:ext uri="{FF2B5EF4-FFF2-40B4-BE49-F238E27FC236}">
                <a16:creationId xmlns:a16="http://schemas.microsoft.com/office/drawing/2014/main" id="{2EAAA6DC-EC24-4E0F-8B92-509EEBBFBABE}"/>
              </a:ext>
            </a:extLst>
          </p:cNvPr>
          <p:cNvGrpSpPr/>
          <p:nvPr/>
        </p:nvGrpSpPr>
        <p:grpSpPr>
          <a:xfrm>
            <a:off x="836704" y="1892300"/>
            <a:ext cx="164915" cy="1555751"/>
            <a:chOff x="836704" y="1892300"/>
            <a:chExt cx="164915" cy="1555751"/>
          </a:xfrm>
        </p:grpSpPr>
        <p:sp>
          <p:nvSpPr>
            <p:cNvPr id="25" name="SMARTInkShape-1988">
              <a:extLst>
                <a:ext uri="{FF2B5EF4-FFF2-40B4-BE49-F238E27FC236}">
                  <a16:creationId xmlns:a16="http://schemas.microsoft.com/office/drawing/2014/main" id="{85AD3461-FCCE-4B92-86AF-E91083EE7D2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44562" y="1892300"/>
              <a:ext cx="19051" cy="158751"/>
            </a:xfrm>
            <a:custGeom>
              <a:avLst/>
              <a:gdLst/>
              <a:ahLst/>
              <a:cxnLst/>
              <a:rect l="0" t="0" r="0" b="0"/>
              <a:pathLst>
                <a:path w="19051" h="158751">
                  <a:moveTo>
                    <a:pt x="19050" y="0"/>
                  </a:moveTo>
                  <a:lnTo>
                    <a:pt x="19050" y="0"/>
                  </a:lnTo>
                  <a:lnTo>
                    <a:pt x="12962" y="6089"/>
                  </a:lnTo>
                  <a:lnTo>
                    <a:pt x="12701" y="53233"/>
                  </a:lnTo>
                  <a:lnTo>
                    <a:pt x="11995" y="77801"/>
                  </a:lnTo>
                  <a:lnTo>
                    <a:pt x="6743" y="112946"/>
                  </a:lnTo>
                  <a:lnTo>
                    <a:pt x="5696" y="143311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1989">
              <a:extLst>
                <a:ext uri="{FF2B5EF4-FFF2-40B4-BE49-F238E27FC236}">
                  <a16:creationId xmlns:a16="http://schemas.microsoft.com/office/drawing/2014/main" id="{915C78B0-8575-475E-B6CE-3FC080FA303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42962" y="2288750"/>
              <a:ext cx="158657" cy="232201"/>
            </a:xfrm>
            <a:custGeom>
              <a:avLst/>
              <a:gdLst/>
              <a:ahLst/>
              <a:cxnLst/>
              <a:rect l="0" t="0" r="0" b="0"/>
              <a:pathLst>
                <a:path w="158657" h="232201">
                  <a:moveTo>
                    <a:pt x="0" y="48050"/>
                  </a:moveTo>
                  <a:lnTo>
                    <a:pt x="0" y="48050"/>
                  </a:lnTo>
                  <a:lnTo>
                    <a:pt x="0" y="44679"/>
                  </a:lnTo>
                  <a:lnTo>
                    <a:pt x="1882" y="41142"/>
                  </a:lnTo>
                  <a:lnTo>
                    <a:pt x="3371" y="39212"/>
                  </a:lnTo>
                  <a:lnTo>
                    <a:pt x="6908" y="37066"/>
                  </a:lnTo>
                  <a:lnTo>
                    <a:pt x="18298" y="32318"/>
                  </a:lnTo>
                  <a:lnTo>
                    <a:pt x="52410" y="12756"/>
                  </a:lnTo>
                  <a:lnTo>
                    <a:pt x="84141" y="4262"/>
                  </a:lnTo>
                  <a:lnTo>
                    <a:pt x="93056" y="3091"/>
                  </a:lnTo>
                  <a:lnTo>
                    <a:pt x="100390" y="316"/>
                  </a:lnTo>
                  <a:lnTo>
                    <a:pt x="103616" y="0"/>
                  </a:lnTo>
                  <a:lnTo>
                    <a:pt x="109081" y="1530"/>
                  </a:lnTo>
                  <a:lnTo>
                    <a:pt x="145103" y="18695"/>
                  </a:lnTo>
                  <a:lnTo>
                    <a:pt x="149157" y="22774"/>
                  </a:lnTo>
                  <a:lnTo>
                    <a:pt x="153321" y="29037"/>
                  </a:lnTo>
                  <a:lnTo>
                    <a:pt x="156337" y="33250"/>
                  </a:lnTo>
                  <a:lnTo>
                    <a:pt x="158035" y="39588"/>
                  </a:lnTo>
                  <a:lnTo>
                    <a:pt x="158656" y="50167"/>
                  </a:lnTo>
                  <a:lnTo>
                    <a:pt x="149904" y="71705"/>
                  </a:lnTo>
                  <a:lnTo>
                    <a:pt x="144000" y="78084"/>
                  </a:lnTo>
                  <a:lnTo>
                    <a:pt x="124614" y="95933"/>
                  </a:lnTo>
                  <a:lnTo>
                    <a:pt x="111398" y="111156"/>
                  </a:lnTo>
                  <a:lnTo>
                    <a:pt x="68612" y="139769"/>
                  </a:lnTo>
                  <a:lnTo>
                    <a:pt x="58799" y="142835"/>
                  </a:lnTo>
                  <a:lnTo>
                    <a:pt x="44739" y="143299"/>
                  </a:lnTo>
                  <a:lnTo>
                    <a:pt x="44451" y="136973"/>
                  </a:lnTo>
                  <a:lnTo>
                    <a:pt x="47822" y="140328"/>
                  </a:lnTo>
                  <a:lnTo>
                    <a:pt x="51358" y="141979"/>
                  </a:lnTo>
                  <a:lnTo>
                    <a:pt x="53289" y="142419"/>
                  </a:lnTo>
                  <a:lnTo>
                    <a:pt x="59377" y="146410"/>
                  </a:lnTo>
                  <a:lnTo>
                    <a:pt x="78320" y="164493"/>
                  </a:lnTo>
                  <a:lnTo>
                    <a:pt x="80670" y="170593"/>
                  </a:lnTo>
                  <a:lnTo>
                    <a:pt x="85550" y="186007"/>
                  </a:lnTo>
                  <a:lnTo>
                    <a:pt x="105849" y="216728"/>
                  </a:lnTo>
                  <a:lnTo>
                    <a:pt x="120650" y="232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1990">
              <a:extLst>
                <a:ext uri="{FF2B5EF4-FFF2-40B4-BE49-F238E27FC236}">
                  <a16:creationId xmlns:a16="http://schemas.microsoft.com/office/drawing/2014/main" id="{58124992-99E7-4975-B1C6-5F8F45227E8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62012" y="2686073"/>
              <a:ext cx="95226" cy="209528"/>
            </a:xfrm>
            <a:custGeom>
              <a:avLst/>
              <a:gdLst/>
              <a:ahLst/>
              <a:cxnLst/>
              <a:rect l="0" t="0" r="0" b="0"/>
              <a:pathLst>
                <a:path w="95226" h="209528">
                  <a:moveTo>
                    <a:pt x="31750" y="6327"/>
                  </a:moveTo>
                  <a:lnTo>
                    <a:pt x="31750" y="6327"/>
                  </a:lnTo>
                  <a:lnTo>
                    <a:pt x="46861" y="6327"/>
                  </a:lnTo>
                  <a:lnTo>
                    <a:pt x="50931" y="4446"/>
                  </a:lnTo>
                  <a:lnTo>
                    <a:pt x="55092" y="1963"/>
                  </a:lnTo>
                  <a:lnTo>
                    <a:pt x="63512" y="369"/>
                  </a:lnTo>
                  <a:lnTo>
                    <a:pt x="72850" y="0"/>
                  </a:lnTo>
                  <a:lnTo>
                    <a:pt x="73967" y="698"/>
                  </a:lnTo>
                  <a:lnTo>
                    <a:pt x="74712" y="1869"/>
                  </a:lnTo>
                  <a:lnTo>
                    <a:pt x="75906" y="5446"/>
                  </a:lnTo>
                  <a:lnTo>
                    <a:pt x="76198" y="24149"/>
                  </a:lnTo>
                  <a:lnTo>
                    <a:pt x="39981" y="69818"/>
                  </a:lnTo>
                  <a:lnTo>
                    <a:pt x="38472" y="78292"/>
                  </a:lnTo>
                  <a:lnTo>
                    <a:pt x="37642" y="79704"/>
                  </a:lnTo>
                  <a:lnTo>
                    <a:pt x="36384" y="80645"/>
                  </a:lnTo>
                  <a:lnTo>
                    <a:pt x="34839" y="81272"/>
                  </a:lnTo>
                  <a:lnTo>
                    <a:pt x="33810" y="82396"/>
                  </a:lnTo>
                  <a:lnTo>
                    <a:pt x="31774" y="88790"/>
                  </a:lnTo>
                  <a:lnTo>
                    <a:pt x="37220" y="88869"/>
                  </a:lnTo>
                  <a:lnTo>
                    <a:pt x="37513" y="88166"/>
                  </a:lnTo>
                  <a:lnTo>
                    <a:pt x="37839" y="85504"/>
                  </a:lnTo>
                  <a:lnTo>
                    <a:pt x="38632" y="84512"/>
                  </a:lnTo>
                  <a:lnTo>
                    <a:pt x="50955" y="77617"/>
                  </a:lnTo>
                  <a:lnTo>
                    <a:pt x="71970" y="76202"/>
                  </a:lnTo>
                  <a:lnTo>
                    <a:pt x="78318" y="76184"/>
                  </a:lnTo>
                  <a:lnTo>
                    <a:pt x="79729" y="76888"/>
                  </a:lnTo>
                  <a:lnTo>
                    <a:pt x="80669" y="78062"/>
                  </a:lnTo>
                  <a:lnTo>
                    <a:pt x="81296" y="79550"/>
                  </a:lnTo>
                  <a:lnTo>
                    <a:pt x="82420" y="80543"/>
                  </a:lnTo>
                  <a:lnTo>
                    <a:pt x="87908" y="82266"/>
                  </a:lnTo>
                  <a:lnTo>
                    <a:pt x="91977" y="85821"/>
                  </a:lnTo>
                  <a:lnTo>
                    <a:pt x="93796" y="89400"/>
                  </a:lnTo>
                  <a:lnTo>
                    <a:pt x="95059" y="100235"/>
                  </a:lnTo>
                  <a:lnTo>
                    <a:pt x="95225" y="112149"/>
                  </a:lnTo>
                  <a:lnTo>
                    <a:pt x="93358" y="115213"/>
                  </a:lnTo>
                  <a:lnTo>
                    <a:pt x="90881" y="118926"/>
                  </a:lnTo>
                  <a:lnTo>
                    <a:pt x="84005" y="135611"/>
                  </a:lnTo>
                  <a:lnTo>
                    <a:pt x="80139" y="140927"/>
                  </a:lnTo>
                  <a:lnTo>
                    <a:pt x="33832" y="178743"/>
                  </a:lnTo>
                  <a:lnTo>
                    <a:pt x="0" y="2095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1991">
              <a:extLst>
                <a:ext uri="{FF2B5EF4-FFF2-40B4-BE49-F238E27FC236}">
                  <a16:creationId xmlns:a16="http://schemas.microsoft.com/office/drawing/2014/main" id="{CFDBA054-3330-41D5-A214-E6D47941F87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36704" y="3130550"/>
              <a:ext cx="139609" cy="133325"/>
            </a:xfrm>
            <a:custGeom>
              <a:avLst/>
              <a:gdLst/>
              <a:ahLst/>
              <a:cxnLst/>
              <a:rect l="0" t="0" r="0" b="0"/>
              <a:pathLst>
                <a:path w="139609" h="133325">
                  <a:moveTo>
                    <a:pt x="50708" y="0"/>
                  </a:moveTo>
                  <a:lnTo>
                    <a:pt x="50708" y="0"/>
                  </a:lnTo>
                  <a:lnTo>
                    <a:pt x="50708" y="8838"/>
                  </a:lnTo>
                  <a:lnTo>
                    <a:pt x="47337" y="18298"/>
                  </a:lnTo>
                  <a:lnTo>
                    <a:pt x="45639" y="20665"/>
                  </a:lnTo>
                  <a:lnTo>
                    <a:pt x="40583" y="24703"/>
                  </a:lnTo>
                  <a:lnTo>
                    <a:pt x="21727" y="67804"/>
                  </a:lnTo>
                  <a:lnTo>
                    <a:pt x="18368" y="83120"/>
                  </a:lnTo>
                  <a:lnTo>
                    <a:pt x="956" y="118385"/>
                  </a:lnTo>
                  <a:lnTo>
                    <a:pt x="0" y="125918"/>
                  </a:lnTo>
                  <a:lnTo>
                    <a:pt x="5384" y="132372"/>
                  </a:lnTo>
                  <a:lnTo>
                    <a:pt x="7751" y="132916"/>
                  </a:lnTo>
                  <a:lnTo>
                    <a:pt x="21162" y="133324"/>
                  </a:lnTo>
                  <a:lnTo>
                    <a:pt x="59250" y="127174"/>
                  </a:lnTo>
                  <a:lnTo>
                    <a:pt x="84582" y="126310"/>
                  </a:lnTo>
                  <a:lnTo>
                    <a:pt x="109183" y="121043"/>
                  </a:lnTo>
                  <a:lnTo>
                    <a:pt x="116208" y="120119"/>
                  </a:lnTo>
                  <a:lnTo>
                    <a:pt x="128349" y="115659"/>
                  </a:lnTo>
                  <a:lnTo>
                    <a:pt x="139608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1992">
              <a:extLst>
                <a:ext uri="{FF2B5EF4-FFF2-40B4-BE49-F238E27FC236}">
                  <a16:creationId xmlns:a16="http://schemas.microsoft.com/office/drawing/2014/main" id="{77C4C5DA-5F15-4237-8B81-2F8B17EF47D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51174" y="3149600"/>
              <a:ext cx="6089" cy="298451"/>
            </a:xfrm>
            <a:custGeom>
              <a:avLst/>
              <a:gdLst/>
              <a:ahLst/>
              <a:cxnLst/>
              <a:rect l="0" t="0" r="0" b="0"/>
              <a:pathLst>
                <a:path w="6089" h="298451">
                  <a:moveTo>
                    <a:pt x="6088" y="0"/>
                  </a:moveTo>
                  <a:lnTo>
                    <a:pt x="6088" y="0"/>
                  </a:lnTo>
                  <a:lnTo>
                    <a:pt x="2717" y="3371"/>
                  </a:lnTo>
                  <a:lnTo>
                    <a:pt x="1062" y="8789"/>
                  </a:lnTo>
                  <a:lnTo>
                    <a:pt x="0" y="27136"/>
                  </a:lnTo>
                  <a:lnTo>
                    <a:pt x="5515" y="71363"/>
                  </a:lnTo>
                  <a:lnTo>
                    <a:pt x="6013" y="115919"/>
                  </a:lnTo>
                  <a:lnTo>
                    <a:pt x="6073" y="160324"/>
                  </a:lnTo>
                  <a:lnTo>
                    <a:pt x="6084" y="198022"/>
                  </a:lnTo>
                  <a:lnTo>
                    <a:pt x="6087" y="240158"/>
                  </a:lnTo>
                  <a:lnTo>
                    <a:pt x="6088" y="298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SMARTInkShape-Group601">
            <a:extLst>
              <a:ext uri="{FF2B5EF4-FFF2-40B4-BE49-F238E27FC236}">
                <a16:creationId xmlns:a16="http://schemas.microsoft.com/office/drawing/2014/main" id="{B5256B57-7D86-487C-9E3E-49FFDFFA88A8}"/>
              </a:ext>
            </a:extLst>
          </p:cNvPr>
          <p:cNvGrpSpPr/>
          <p:nvPr/>
        </p:nvGrpSpPr>
        <p:grpSpPr>
          <a:xfrm>
            <a:off x="2671763" y="4749800"/>
            <a:ext cx="133351" cy="215901"/>
            <a:chOff x="2671763" y="4749800"/>
            <a:chExt cx="133351" cy="215901"/>
          </a:xfrm>
        </p:grpSpPr>
        <p:sp>
          <p:nvSpPr>
            <p:cNvPr id="31" name="SMARTInkShape-1993">
              <a:extLst>
                <a:ext uri="{FF2B5EF4-FFF2-40B4-BE49-F238E27FC236}">
                  <a16:creationId xmlns:a16="http://schemas.microsoft.com/office/drawing/2014/main" id="{ADD737FF-FEE3-4EA0-B207-A5F660F0118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671763" y="4749800"/>
              <a:ext cx="133351" cy="127001"/>
            </a:xfrm>
            <a:custGeom>
              <a:avLst/>
              <a:gdLst/>
              <a:ahLst/>
              <a:cxnLst/>
              <a:rect l="0" t="0" r="0" b="0"/>
              <a:pathLst>
                <a:path w="133351" h="127001">
                  <a:moveTo>
                    <a:pt x="25400" y="0"/>
                  </a:moveTo>
                  <a:lnTo>
                    <a:pt x="25400" y="0"/>
                  </a:lnTo>
                  <a:lnTo>
                    <a:pt x="19932" y="5467"/>
                  </a:lnTo>
                  <a:lnTo>
                    <a:pt x="19311" y="9460"/>
                  </a:lnTo>
                  <a:lnTo>
                    <a:pt x="18518" y="10540"/>
                  </a:lnTo>
                  <a:lnTo>
                    <a:pt x="15756" y="11740"/>
                  </a:lnTo>
                  <a:lnTo>
                    <a:pt x="14737" y="12765"/>
                  </a:lnTo>
                  <a:lnTo>
                    <a:pt x="13605" y="15787"/>
                  </a:lnTo>
                  <a:lnTo>
                    <a:pt x="11999" y="42339"/>
                  </a:lnTo>
                  <a:lnTo>
                    <a:pt x="7674" y="50801"/>
                  </a:lnTo>
                  <a:lnTo>
                    <a:pt x="5648" y="86609"/>
                  </a:lnTo>
                  <a:lnTo>
                    <a:pt x="1324" y="95216"/>
                  </a:lnTo>
                  <a:lnTo>
                    <a:pt x="0" y="119664"/>
                  </a:lnTo>
                  <a:lnTo>
                    <a:pt x="705" y="119993"/>
                  </a:lnTo>
                  <a:lnTo>
                    <a:pt x="3371" y="120358"/>
                  </a:lnTo>
                  <a:lnTo>
                    <a:pt x="4364" y="121161"/>
                  </a:lnTo>
                  <a:lnTo>
                    <a:pt x="5467" y="123935"/>
                  </a:lnTo>
                  <a:lnTo>
                    <a:pt x="6467" y="124956"/>
                  </a:lnTo>
                  <a:lnTo>
                    <a:pt x="11739" y="126731"/>
                  </a:lnTo>
                  <a:lnTo>
                    <a:pt x="59031" y="127000"/>
                  </a:lnTo>
                  <a:lnTo>
                    <a:pt x="104379" y="127000"/>
                  </a:lnTo>
                  <a:lnTo>
                    <a:pt x="13335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1994">
              <a:extLst>
                <a:ext uri="{FF2B5EF4-FFF2-40B4-BE49-F238E27FC236}">
                  <a16:creationId xmlns:a16="http://schemas.microsoft.com/office/drawing/2014/main" id="{09CF5C23-81D2-4481-AD5E-32A597F7377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773363" y="4756150"/>
              <a:ext cx="31751" cy="209551"/>
            </a:xfrm>
            <a:custGeom>
              <a:avLst/>
              <a:gdLst/>
              <a:ahLst/>
              <a:cxnLst/>
              <a:rect l="0" t="0" r="0" b="0"/>
              <a:pathLst>
                <a:path w="31751" h="209551">
                  <a:moveTo>
                    <a:pt x="31750" y="0"/>
                  </a:moveTo>
                  <a:lnTo>
                    <a:pt x="31750" y="0"/>
                  </a:lnTo>
                  <a:lnTo>
                    <a:pt x="26282" y="0"/>
                  </a:lnTo>
                  <a:lnTo>
                    <a:pt x="25988" y="706"/>
                  </a:lnTo>
                  <a:lnTo>
                    <a:pt x="24698" y="21908"/>
                  </a:lnTo>
                  <a:lnTo>
                    <a:pt x="21037" y="29931"/>
                  </a:lnTo>
                  <a:lnTo>
                    <a:pt x="9613" y="77482"/>
                  </a:lnTo>
                  <a:lnTo>
                    <a:pt x="3063" y="124545"/>
                  </a:lnTo>
                  <a:lnTo>
                    <a:pt x="3243" y="135081"/>
                  </a:lnTo>
                  <a:lnTo>
                    <a:pt x="4263" y="146114"/>
                  </a:lnTo>
                  <a:lnTo>
                    <a:pt x="92" y="190464"/>
                  </a:lnTo>
                  <a:lnTo>
                    <a:pt x="0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SMARTInkShape-1995">
            <a:extLst>
              <a:ext uri="{FF2B5EF4-FFF2-40B4-BE49-F238E27FC236}">
                <a16:creationId xmlns:a16="http://schemas.microsoft.com/office/drawing/2014/main" id="{E0F12624-5AF1-496E-90BC-46BFC80AFD0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89263" y="4933950"/>
            <a:ext cx="50801" cy="158751"/>
          </a:xfrm>
          <a:custGeom>
            <a:avLst/>
            <a:gdLst/>
            <a:ahLst/>
            <a:cxnLst/>
            <a:rect l="0" t="0" r="0" b="0"/>
            <a:pathLst>
              <a:path w="50801" h="158751">
                <a:moveTo>
                  <a:pt x="50800" y="0"/>
                </a:moveTo>
                <a:lnTo>
                  <a:pt x="50800" y="0"/>
                </a:lnTo>
                <a:lnTo>
                  <a:pt x="50800" y="5467"/>
                </a:lnTo>
                <a:lnTo>
                  <a:pt x="50094" y="5762"/>
                </a:lnTo>
                <a:lnTo>
                  <a:pt x="47428" y="6089"/>
                </a:lnTo>
                <a:lnTo>
                  <a:pt x="46435" y="6881"/>
                </a:lnTo>
                <a:lnTo>
                  <a:pt x="44711" y="11794"/>
                </a:lnTo>
                <a:lnTo>
                  <a:pt x="44451" y="33892"/>
                </a:lnTo>
                <a:lnTo>
                  <a:pt x="46332" y="38112"/>
                </a:lnTo>
                <a:lnTo>
                  <a:pt x="47821" y="40224"/>
                </a:lnTo>
                <a:lnTo>
                  <a:pt x="48108" y="41633"/>
                </a:lnTo>
                <a:lnTo>
                  <a:pt x="47594" y="42572"/>
                </a:lnTo>
                <a:lnTo>
                  <a:pt x="46546" y="43198"/>
                </a:lnTo>
                <a:lnTo>
                  <a:pt x="45381" y="47657"/>
                </a:lnTo>
                <a:lnTo>
                  <a:pt x="44158" y="53636"/>
                </a:lnTo>
                <a:lnTo>
                  <a:pt x="41262" y="58646"/>
                </a:lnTo>
                <a:lnTo>
                  <a:pt x="40914" y="61675"/>
                </a:lnTo>
                <a:lnTo>
                  <a:pt x="42383" y="72680"/>
                </a:lnTo>
                <a:lnTo>
                  <a:pt x="40473" y="80751"/>
                </a:lnTo>
                <a:lnTo>
                  <a:pt x="16918" y="124963"/>
                </a:lnTo>
                <a:lnTo>
                  <a:pt x="0" y="1587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SMARTInkShape-Group603">
            <a:extLst>
              <a:ext uri="{FF2B5EF4-FFF2-40B4-BE49-F238E27FC236}">
                <a16:creationId xmlns:a16="http://schemas.microsoft.com/office/drawing/2014/main" id="{261068BE-6987-4154-BD27-6F03EFFEB92C}"/>
              </a:ext>
            </a:extLst>
          </p:cNvPr>
          <p:cNvGrpSpPr/>
          <p:nvPr/>
        </p:nvGrpSpPr>
        <p:grpSpPr>
          <a:xfrm>
            <a:off x="1985963" y="1162050"/>
            <a:ext cx="514351" cy="184151"/>
            <a:chOff x="1985963" y="1162050"/>
            <a:chExt cx="514351" cy="184151"/>
          </a:xfrm>
        </p:grpSpPr>
        <p:sp>
          <p:nvSpPr>
            <p:cNvPr id="35" name="SMARTInkShape-1996">
              <a:extLst>
                <a:ext uri="{FF2B5EF4-FFF2-40B4-BE49-F238E27FC236}">
                  <a16:creationId xmlns:a16="http://schemas.microsoft.com/office/drawing/2014/main" id="{8855A684-1E4D-4229-B777-97E9BD1E3CF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85963" y="1168400"/>
              <a:ext cx="38101" cy="177801"/>
            </a:xfrm>
            <a:custGeom>
              <a:avLst/>
              <a:gdLst/>
              <a:ahLst/>
              <a:cxnLst/>
              <a:rect l="0" t="0" r="0" b="0"/>
              <a:pathLst>
                <a:path w="38101" h="177801">
                  <a:moveTo>
                    <a:pt x="38100" y="0"/>
                  </a:moveTo>
                  <a:lnTo>
                    <a:pt x="38100" y="0"/>
                  </a:lnTo>
                  <a:lnTo>
                    <a:pt x="37394" y="35415"/>
                  </a:lnTo>
                  <a:lnTo>
                    <a:pt x="23173" y="82693"/>
                  </a:lnTo>
                  <a:lnTo>
                    <a:pt x="13944" y="126130"/>
                  </a:lnTo>
                  <a:lnTo>
                    <a:pt x="1176" y="171918"/>
                  </a:lnTo>
                  <a:lnTo>
                    <a:pt x="0" y="177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1997">
              <a:extLst>
                <a:ext uri="{FF2B5EF4-FFF2-40B4-BE49-F238E27FC236}">
                  <a16:creationId xmlns:a16="http://schemas.microsoft.com/office/drawing/2014/main" id="{DA332654-A519-49C2-ACCB-56186FB30FA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252959" y="1162050"/>
              <a:ext cx="247355" cy="184151"/>
            </a:xfrm>
            <a:custGeom>
              <a:avLst/>
              <a:gdLst/>
              <a:ahLst/>
              <a:cxnLst/>
              <a:rect l="0" t="0" r="0" b="0"/>
              <a:pathLst>
                <a:path w="247355" h="184151">
                  <a:moveTo>
                    <a:pt x="88604" y="0"/>
                  </a:moveTo>
                  <a:lnTo>
                    <a:pt x="88604" y="0"/>
                  </a:lnTo>
                  <a:lnTo>
                    <a:pt x="94071" y="5467"/>
                  </a:lnTo>
                  <a:lnTo>
                    <a:pt x="98063" y="6089"/>
                  </a:lnTo>
                  <a:lnTo>
                    <a:pt x="110679" y="6343"/>
                  </a:lnTo>
                  <a:lnTo>
                    <a:pt x="114407" y="8228"/>
                  </a:lnTo>
                  <a:lnTo>
                    <a:pt x="119179" y="11817"/>
                  </a:lnTo>
                  <a:lnTo>
                    <a:pt x="119831" y="14189"/>
                  </a:lnTo>
                  <a:lnTo>
                    <a:pt x="120351" y="40224"/>
                  </a:lnTo>
                  <a:lnTo>
                    <a:pt x="111515" y="61756"/>
                  </a:lnTo>
                  <a:lnTo>
                    <a:pt x="80395" y="108631"/>
                  </a:lnTo>
                  <a:lnTo>
                    <a:pt x="50348" y="137928"/>
                  </a:lnTo>
                  <a:lnTo>
                    <a:pt x="42673" y="143851"/>
                  </a:lnTo>
                  <a:lnTo>
                    <a:pt x="33680" y="153708"/>
                  </a:lnTo>
                  <a:lnTo>
                    <a:pt x="7395" y="164780"/>
                  </a:lnTo>
                  <a:lnTo>
                    <a:pt x="3080" y="165005"/>
                  </a:lnTo>
                  <a:lnTo>
                    <a:pt x="1954" y="164331"/>
                  </a:lnTo>
                  <a:lnTo>
                    <a:pt x="1204" y="163176"/>
                  </a:lnTo>
                  <a:lnTo>
                    <a:pt x="0" y="159624"/>
                  </a:lnTo>
                  <a:lnTo>
                    <a:pt x="11257" y="143606"/>
                  </a:lnTo>
                  <a:lnTo>
                    <a:pt x="36930" y="122813"/>
                  </a:lnTo>
                  <a:lnTo>
                    <a:pt x="64965" y="110776"/>
                  </a:lnTo>
                  <a:lnTo>
                    <a:pt x="104640" y="108060"/>
                  </a:lnTo>
                  <a:lnTo>
                    <a:pt x="126657" y="113041"/>
                  </a:lnTo>
                  <a:lnTo>
                    <a:pt x="158394" y="125664"/>
                  </a:lnTo>
                  <a:lnTo>
                    <a:pt x="203190" y="156746"/>
                  </a:lnTo>
                  <a:lnTo>
                    <a:pt x="247354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SMARTInkShape-Group604">
            <a:extLst>
              <a:ext uri="{FF2B5EF4-FFF2-40B4-BE49-F238E27FC236}">
                <a16:creationId xmlns:a16="http://schemas.microsoft.com/office/drawing/2014/main" id="{18A79375-CA85-401D-91A8-3C0F8E746FB6}"/>
              </a:ext>
            </a:extLst>
          </p:cNvPr>
          <p:cNvGrpSpPr/>
          <p:nvPr/>
        </p:nvGrpSpPr>
        <p:grpSpPr>
          <a:xfrm>
            <a:off x="3148014" y="4724662"/>
            <a:ext cx="384658" cy="329939"/>
            <a:chOff x="3148014" y="4724662"/>
            <a:chExt cx="384658" cy="329939"/>
          </a:xfrm>
        </p:grpSpPr>
        <p:sp>
          <p:nvSpPr>
            <p:cNvPr id="38" name="SMARTInkShape-1998">
              <a:extLst>
                <a:ext uri="{FF2B5EF4-FFF2-40B4-BE49-F238E27FC236}">
                  <a16:creationId xmlns:a16="http://schemas.microsoft.com/office/drawing/2014/main" id="{7E872743-29A7-4EFF-9584-62A27EAB885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148014" y="4724662"/>
              <a:ext cx="113953" cy="107689"/>
            </a:xfrm>
            <a:custGeom>
              <a:avLst/>
              <a:gdLst/>
              <a:ahLst/>
              <a:cxnLst/>
              <a:rect l="0" t="0" r="0" b="0"/>
              <a:pathLst>
                <a:path w="113953" h="107689">
                  <a:moveTo>
                    <a:pt x="19049" y="12438"/>
                  </a:moveTo>
                  <a:lnTo>
                    <a:pt x="19049" y="12438"/>
                  </a:lnTo>
                  <a:lnTo>
                    <a:pt x="15677" y="12438"/>
                  </a:lnTo>
                  <a:lnTo>
                    <a:pt x="14684" y="11733"/>
                  </a:lnTo>
                  <a:lnTo>
                    <a:pt x="14022" y="10557"/>
                  </a:lnTo>
                  <a:lnTo>
                    <a:pt x="12960" y="6971"/>
                  </a:lnTo>
                  <a:lnTo>
                    <a:pt x="10933" y="6480"/>
                  </a:lnTo>
                  <a:lnTo>
                    <a:pt x="0" y="6088"/>
                  </a:lnTo>
                  <a:lnTo>
                    <a:pt x="5466" y="621"/>
                  </a:lnTo>
                  <a:lnTo>
                    <a:pt x="9458" y="0"/>
                  </a:lnTo>
                  <a:lnTo>
                    <a:pt x="13140" y="1736"/>
                  </a:lnTo>
                  <a:lnTo>
                    <a:pt x="17128" y="4154"/>
                  </a:lnTo>
                  <a:lnTo>
                    <a:pt x="25437" y="5706"/>
                  </a:lnTo>
                  <a:lnTo>
                    <a:pt x="68437" y="6793"/>
                  </a:lnTo>
                  <a:lnTo>
                    <a:pt x="88506" y="13927"/>
                  </a:lnTo>
                  <a:lnTo>
                    <a:pt x="98225" y="21875"/>
                  </a:lnTo>
                  <a:lnTo>
                    <a:pt x="100099" y="25569"/>
                  </a:lnTo>
                  <a:lnTo>
                    <a:pt x="100599" y="27542"/>
                  </a:lnTo>
                  <a:lnTo>
                    <a:pt x="101638" y="28858"/>
                  </a:lnTo>
                  <a:lnTo>
                    <a:pt x="110349" y="34513"/>
                  </a:lnTo>
                  <a:lnTo>
                    <a:pt x="112543" y="38242"/>
                  </a:lnTo>
                  <a:lnTo>
                    <a:pt x="113778" y="46189"/>
                  </a:lnTo>
                  <a:lnTo>
                    <a:pt x="113952" y="49755"/>
                  </a:lnTo>
                  <a:lnTo>
                    <a:pt x="112263" y="55599"/>
                  </a:lnTo>
                  <a:lnTo>
                    <a:pt x="103301" y="69475"/>
                  </a:lnTo>
                  <a:lnTo>
                    <a:pt x="101650" y="73771"/>
                  </a:lnTo>
                  <a:lnTo>
                    <a:pt x="73197" y="104337"/>
                  </a:lnTo>
                  <a:lnTo>
                    <a:pt x="69455" y="106199"/>
                  </a:lnTo>
                  <a:lnTo>
                    <a:pt x="63499" y="1076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1999">
              <a:extLst>
                <a:ext uri="{FF2B5EF4-FFF2-40B4-BE49-F238E27FC236}">
                  <a16:creationId xmlns:a16="http://schemas.microsoft.com/office/drawing/2014/main" id="{FB9A81E6-1AD8-405A-A770-732EB7CC980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186113" y="4813301"/>
              <a:ext cx="114301" cy="50800"/>
            </a:xfrm>
            <a:custGeom>
              <a:avLst/>
              <a:gdLst/>
              <a:ahLst/>
              <a:cxnLst/>
              <a:rect l="0" t="0" r="0" b="0"/>
              <a:pathLst>
                <a:path w="114301" h="50800">
                  <a:moveTo>
                    <a:pt x="12700" y="12699"/>
                  </a:moveTo>
                  <a:lnTo>
                    <a:pt x="12700" y="12699"/>
                  </a:lnTo>
                  <a:lnTo>
                    <a:pt x="7232" y="12699"/>
                  </a:lnTo>
                  <a:lnTo>
                    <a:pt x="24" y="6372"/>
                  </a:lnTo>
                  <a:lnTo>
                    <a:pt x="0" y="261"/>
                  </a:lnTo>
                  <a:lnTo>
                    <a:pt x="26721" y="0"/>
                  </a:lnTo>
                  <a:lnTo>
                    <a:pt x="31396" y="1881"/>
                  </a:lnTo>
                  <a:lnTo>
                    <a:pt x="78511" y="29639"/>
                  </a:lnTo>
                  <a:lnTo>
                    <a:pt x="114300" y="507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2000">
              <a:extLst>
                <a:ext uri="{FF2B5EF4-FFF2-40B4-BE49-F238E27FC236}">
                  <a16:creationId xmlns:a16="http://schemas.microsoft.com/office/drawing/2014/main" id="{2248B283-F4BF-4C6E-8447-9EB48A615BA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459163" y="4927600"/>
              <a:ext cx="73509" cy="127001"/>
            </a:xfrm>
            <a:custGeom>
              <a:avLst/>
              <a:gdLst/>
              <a:ahLst/>
              <a:cxnLst/>
              <a:rect l="0" t="0" r="0" b="0"/>
              <a:pathLst>
                <a:path w="73509" h="127001">
                  <a:moveTo>
                    <a:pt x="69850" y="0"/>
                  </a:moveTo>
                  <a:lnTo>
                    <a:pt x="69850" y="0"/>
                  </a:lnTo>
                  <a:lnTo>
                    <a:pt x="69850" y="5467"/>
                  </a:lnTo>
                  <a:lnTo>
                    <a:pt x="73221" y="9460"/>
                  </a:lnTo>
                  <a:lnTo>
                    <a:pt x="73508" y="11245"/>
                  </a:lnTo>
                  <a:lnTo>
                    <a:pt x="72994" y="13141"/>
                  </a:lnTo>
                  <a:lnTo>
                    <a:pt x="65100" y="30465"/>
                  </a:lnTo>
                  <a:lnTo>
                    <a:pt x="54755" y="60797"/>
                  </a:lnTo>
                  <a:lnTo>
                    <a:pt x="16855" y="108071"/>
                  </a:lnTo>
                  <a:lnTo>
                    <a:pt x="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SMARTInkShape-2001">
            <a:extLst>
              <a:ext uri="{FF2B5EF4-FFF2-40B4-BE49-F238E27FC236}">
                <a16:creationId xmlns:a16="http://schemas.microsoft.com/office/drawing/2014/main" id="{4F89097B-324C-4B36-9C4E-0DC60C9A042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87863" y="3048000"/>
            <a:ext cx="31751" cy="184151"/>
          </a:xfrm>
          <a:custGeom>
            <a:avLst/>
            <a:gdLst/>
            <a:ahLst/>
            <a:cxnLst/>
            <a:rect l="0" t="0" r="0" b="0"/>
            <a:pathLst>
              <a:path w="31751" h="184151">
                <a:moveTo>
                  <a:pt x="31750" y="0"/>
                </a:moveTo>
                <a:lnTo>
                  <a:pt x="31750" y="0"/>
                </a:lnTo>
                <a:lnTo>
                  <a:pt x="31044" y="24716"/>
                </a:lnTo>
                <a:lnTo>
                  <a:pt x="15448" y="70586"/>
                </a:lnTo>
                <a:lnTo>
                  <a:pt x="5953" y="114343"/>
                </a:lnTo>
                <a:lnTo>
                  <a:pt x="1176" y="139709"/>
                </a:lnTo>
                <a:lnTo>
                  <a:pt x="0" y="1841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ARTInkShape-2002">
            <a:extLst>
              <a:ext uri="{FF2B5EF4-FFF2-40B4-BE49-F238E27FC236}">
                <a16:creationId xmlns:a16="http://schemas.microsoft.com/office/drawing/2014/main" id="{CE111463-2556-4683-A725-AC45062A550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02069" y="4597400"/>
            <a:ext cx="6345" cy="165101"/>
          </a:xfrm>
          <a:custGeom>
            <a:avLst/>
            <a:gdLst/>
            <a:ahLst/>
            <a:cxnLst/>
            <a:rect l="0" t="0" r="0" b="0"/>
            <a:pathLst>
              <a:path w="6345" h="165101">
                <a:moveTo>
                  <a:pt x="6344" y="0"/>
                </a:moveTo>
                <a:lnTo>
                  <a:pt x="6344" y="0"/>
                </a:lnTo>
                <a:lnTo>
                  <a:pt x="2972" y="0"/>
                </a:lnTo>
                <a:lnTo>
                  <a:pt x="1979" y="706"/>
                </a:lnTo>
                <a:lnTo>
                  <a:pt x="1317" y="1882"/>
                </a:lnTo>
                <a:lnTo>
                  <a:pt x="255" y="8839"/>
                </a:lnTo>
                <a:lnTo>
                  <a:pt x="0" y="51292"/>
                </a:lnTo>
                <a:lnTo>
                  <a:pt x="5461" y="94411"/>
                </a:lnTo>
                <a:lnTo>
                  <a:pt x="6266" y="138744"/>
                </a:lnTo>
                <a:lnTo>
                  <a:pt x="6344" y="1651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3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B33A-FC76-43A7-B8F4-18FF5EAD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Defining EVAL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17CCC-E7B2-4ABC-953E-5CAF0712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8A3397-00A7-46FF-93F8-0FC61AF4778E}"/>
                  </a:ext>
                </a:extLst>
              </p:cNvPr>
              <p:cNvSpPr txBox="1"/>
              <p:nvPr/>
            </p:nvSpPr>
            <p:spPr>
              <a:xfrm>
                <a:off x="610626" y="2527235"/>
                <a:ext cx="9441302" cy="107721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/>
                  <a:t>Input: bit string representing a program (first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𝑆</m:t>
                    </m:r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𝑠</m:t>
                    </m:r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)</m:t>
                    </m:r>
                  </m:oMath>
                </a14:m>
                <a:r>
                  <a:rPr lang="en-US" sz="3200" dirty="0"/>
                  <a:t> bits) plus input values (remaining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𝑛</m:t>
                    </m:r>
                  </m:oMath>
                </a14:m>
                <a:r>
                  <a:rPr lang="en-US" sz="3200" dirty="0"/>
                  <a:t> bits)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748A3397-00A7-46FF-93F8-0FC61AF47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6" y="2527235"/>
                <a:ext cx="9441302" cy="1077218"/>
              </a:xfrm>
              <a:prstGeom prst="rect">
                <a:avLst/>
              </a:prstGeom>
              <a:blipFill rotWithShape="1">
                <a:blip r:embed="rId68"/>
                <a:stretch>
                  <a:fillRect l="-1614" t="-6818" r="-51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B32B0-5009-4909-B4A6-CE6BCD91DB50}"/>
                  </a:ext>
                </a:extLst>
              </p:cNvPr>
              <p:cNvSpPr txBox="1"/>
              <p:nvPr/>
            </p:nvSpPr>
            <p:spPr>
              <a:xfrm>
                <a:off x="611662" y="4027700"/>
                <a:ext cx="9441302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cs typeface="Calibri"/>
                  </a:rPr>
                  <a:t>Output: the result of running the represented program on the provided input, 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sz="3200" dirty="0">
                    <a:cs typeface="Calibri"/>
                  </a:rPr>
                  <a:t> 0's if there's a "compile error"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1B2B32B0-5009-4909-B4A6-CE6BCD91D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2" y="4027700"/>
                <a:ext cx="9441302" cy="1569660"/>
              </a:xfrm>
              <a:prstGeom prst="rect">
                <a:avLst/>
              </a:prstGeom>
              <a:blipFill rotWithShape="1">
                <a:blip r:embed="rId69"/>
                <a:stretch>
                  <a:fillRect l="-1614" t="-5058" r="-194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7012" y="1371600"/>
                <a:ext cx="7086600" cy="721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𝐸𝑉𝐴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1371600"/>
                <a:ext cx="7086600" cy="721031"/>
              </a:xfrm>
              <a:prstGeom prst="rect">
                <a:avLst/>
              </a:prstGeom>
              <a:blipFill rotWithShape="1"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C94F2FF-B56E-4383-8BF9-FAA1076E509B}"/>
                  </a:ext>
                </a:extLst>
              </p14:cNvPr>
              <p14:cNvContentPartPr/>
              <p14:nvPr/>
            </p14:nvContentPartPr>
            <p14:xfrm>
              <a:off x="6781320" y="1174320"/>
              <a:ext cx="1143360" cy="957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C94F2FF-B56E-4383-8BF9-FAA1076E509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771960" y="1164960"/>
                <a:ext cx="116208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SMARTInkShape-Group619">
            <a:extLst>
              <a:ext uri="{FF2B5EF4-FFF2-40B4-BE49-F238E27FC236}">
                <a16:creationId xmlns:a16="http://schemas.microsoft.com/office/drawing/2014/main" id="{1CB53DE3-20E2-4BDA-AB21-4BEA81D191A8}"/>
              </a:ext>
            </a:extLst>
          </p:cNvPr>
          <p:cNvGrpSpPr/>
          <p:nvPr/>
        </p:nvGrpSpPr>
        <p:grpSpPr>
          <a:xfrm>
            <a:off x="1547812" y="2057400"/>
            <a:ext cx="253737" cy="234951"/>
            <a:chOff x="1547812" y="2057400"/>
            <a:chExt cx="253737" cy="234951"/>
          </a:xfrm>
        </p:grpSpPr>
        <p:sp>
          <p:nvSpPr>
            <p:cNvPr id="128" name="SMARTInkShape-2059">
              <a:extLst>
                <a:ext uri="{FF2B5EF4-FFF2-40B4-BE49-F238E27FC236}">
                  <a16:creationId xmlns:a16="http://schemas.microsoft.com/office/drawing/2014/main" id="{8E192EE5-4A1D-4C8F-87F5-6A232B14B810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1547812" y="2146300"/>
              <a:ext cx="171452" cy="146051"/>
            </a:xfrm>
            <a:custGeom>
              <a:avLst/>
              <a:gdLst/>
              <a:ahLst/>
              <a:cxnLst/>
              <a:rect l="0" t="0" r="0" b="0"/>
              <a:pathLst>
                <a:path w="171452" h="146051">
                  <a:moveTo>
                    <a:pt x="0" y="146050"/>
                  </a:moveTo>
                  <a:lnTo>
                    <a:pt x="0" y="146050"/>
                  </a:lnTo>
                  <a:lnTo>
                    <a:pt x="0" y="139700"/>
                  </a:lnTo>
                  <a:lnTo>
                    <a:pt x="3371" y="139700"/>
                  </a:lnTo>
                  <a:lnTo>
                    <a:pt x="6908" y="137819"/>
                  </a:lnTo>
                  <a:lnTo>
                    <a:pt x="11556" y="134233"/>
                  </a:lnTo>
                  <a:lnTo>
                    <a:pt x="15732" y="133612"/>
                  </a:lnTo>
                  <a:lnTo>
                    <a:pt x="16838" y="132819"/>
                  </a:lnTo>
                  <a:lnTo>
                    <a:pt x="17576" y="131585"/>
                  </a:lnTo>
                  <a:lnTo>
                    <a:pt x="18067" y="130057"/>
                  </a:lnTo>
                  <a:lnTo>
                    <a:pt x="19100" y="129038"/>
                  </a:lnTo>
                  <a:lnTo>
                    <a:pt x="25828" y="125521"/>
                  </a:lnTo>
                  <a:lnTo>
                    <a:pt x="42350" y="110715"/>
                  </a:lnTo>
                  <a:lnTo>
                    <a:pt x="50804" y="106615"/>
                  </a:lnTo>
                  <a:lnTo>
                    <a:pt x="93134" y="66322"/>
                  </a:lnTo>
                  <a:lnTo>
                    <a:pt x="101601" y="62176"/>
                  </a:lnTo>
                  <a:lnTo>
                    <a:pt x="103717" y="60501"/>
                  </a:lnTo>
                  <a:lnTo>
                    <a:pt x="106069" y="56758"/>
                  </a:lnTo>
                  <a:lnTo>
                    <a:pt x="107820" y="52742"/>
                  </a:lnTo>
                  <a:lnTo>
                    <a:pt x="113308" y="45681"/>
                  </a:lnTo>
                  <a:lnTo>
                    <a:pt x="114810" y="39624"/>
                  </a:lnTo>
                  <a:lnTo>
                    <a:pt x="119742" y="32926"/>
                  </a:lnTo>
                  <a:lnTo>
                    <a:pt x="120571" y="26386"/>
                  </a:lnTo>
                  <a:lnTo>
                    <a:pt x="126111" y="20019"/>
                  </a:lnTo>
                  <a:lnTo>
                    <a:pt x="132390" y="19135"/>
                  </a:lnTo>
                  <a:lnTo>
                    <a:pt x="138230" y="14703"/>
                  </a:lnTo>
                  <a:lnTo>
                    <a:pt x="144125" y="12588"/>
                  </a:lnTo>
                  <a:lnTo>
                    <a:pt x="151171" y="7311"/>
                  </a:lnTo>
                  <a:lnTo>
                    <a:pt x="157227" y="5834"/>
                  </a:lnTo>
                  <a:lnTo>
                    <a:pt x="164752" y="269"/>
                  </a:lnTo>
                  <a:lnTo>
                    <a:pt x="17145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SMARTInkShape-2060">
              <a:extLst>
                <a:ext uri="{FF2B5EF4-FFF2-40B4-BE49-F238E27FC236}">
                  <a16:creationId xmlns:a16="http://schemas.microsoft.com/office/drawing/2014/main" id="{9CF0196C-24B1-454F-9020-B5F6F21A6725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1643063" y="2057400"/>
              <a:ext cx="158486" cy="203201"/>
            </a:xfrm>
            <a:custGeom>
              <a:avLst/>
              <a:gdLst/>
              <a:ahLst/>
              <a:cxnLst/>
              <a:rect l="0" t="0" r="0" b="0"/>
              <a:pathLst>
                <a:path w="158486" h="203201">
                  <a:moveTo>
                    <a:pt x="6350" y="6350"/>
                  </a:moveTo>
                  <a:lnTo>
                    <a:pt x="6350" y="6350"/>
                  </a:lnTo>
                  <a:lnTo>
                    <a:pt x="6350" y="262"/>
                  </a:lnTo>
                  <a:lnTo>
                    <a:pt x="0" y="0"/>
                  </a:lnTo>
                  <a:lnTo>
                    <a:pt x="5467" y="0"/>
                  </a:lnTo>
                  <a:lnTo>
                    <a:pt x="5761" y="706"/>
                  </a:lnTo>
                  <a:lnTo>
                    <a:pt x="6272" y="5467"/>
                  </a:lnTo>
                  <a:lnTo>
                    <a:pt x="8196" y="5958"/>
                  </a:lnTo>
                  <a:lnTo>
                    <a:pt x="11810" y="6272"/>
                  </a:lnTo>
                  <a:lnTo>
                    <a:pt x="12304" y="8197"/>
                  </a:lnTo>
                  <a:lnTo>
                    <a:pt x="12436" y="9698"/>
                  </a:lnTo>
                  <a:lnTo>
                    <a:pt x="14464" y="13247"/>
                  </a:lnTo>
                  <a:lnTo>
                    <a:pt x="18144" y="17904"/>
                  </a:lnTo>
                  <a:lnTo>
                    <a:pt x="18781" y="22081"/>
                  </a:lnTo>
                  <a:lnTo>
                    <a:pt x="19576" y="23188"/>
                  </a:lnTo>
                  <a:lnTo>
                    <a:pt x="20812" y="23925"/>
                  </a:lnTo>
                  <a:lnTo>
                    <a:pt x="22341" y="24417"/>
                  </a:lnTo>
                  <a:lnTo>
                    <a:pt x="30598" y="30781"/>
                  </a:lnTo>
                  <a:lnTo>
                    <a:pt x="36592" y="32264"/>
                  </a:lnTo>
                  <a:lnTo>
                    <a:pt x="42513" y="36057"/>
                  </a:lnTo>
                  <a:lnTo>
                    <a:pt x="50835" y="37697"/>
                  </a:lnTo>
                  <a:lnTo>
                    <a:pt x="78447" y="38801"/>
                  </a:lnTo>
                  <a:lnTo>
                    <a:pt x="83784" y="41469"/>
                  </a:lnTo>
                  <a:lnTo>
                    <a:pt x="86900" y="41757"/>
                  </a:lnTo>
                  <a:lnTo>
                    <a:pt x="97322" y="40203"/>
                  </a:lnTo>
                  <a:lnTo>
                    <a:pt x="105193" y="42172"/>
                  </a:lnTo>
                  <a:lnTo>
                    <a:pt x="125638" y="38400"/>
                  </a:lnTo>
                  <a:lnTo>
                    <a:pt x="148142" y="38105"/>
                  </a:lnTo>
                  <a:lnTo>
                    <a:pt x="149561" y="38809"/>
                  </a:lnTo>
                  <a:lnTo>
                    <a:pt x="150507" y="39984"/>
                  </a:lnTo>
                  <a:lnTo>
                    <a:pt x="152289" y="44189"/>
                  </a:lnTo>
                  <a:lnTo>
                    <a:pt x="157857" y="49894"/>
                  </a:lnTo>
                  <a:lnTo>
                    <a:pt x="158485" y="57274"/>
                  </a:lnTo>
                  <a:lnTo>
                    <a:pt x="156750" y="62614"/>
                  </a:lnTo>
                  <a:lnTo>
                    <a:pt x="154333" y="67340"/>
                  </a:lnTo>
                  <a:lnTo>
                    <a:pt x="143636" y="93490"/>
                  </a:lnTo>
                  <a:lnTo>
                    <a:pt x="137686" y="99877"/>
                  </a:lnTo>
                  <a:lnTo>
                    <a:pt x="134124" y="102568"/>
                  </a:lnTo>
                  <a:lnTo>
                    <a:pt x="109411" y="148046"/>
                  </a:lnTo>
                  <a:lnTo>
                    <a:pt x="80511" y="194732"/>
                  </a:lnTo>
                  <a:lnTo>
                    <a:pt x="76200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SMARTInkShape-2061">
              <a:extLst>
                <a:ext uri="{FF2B5EF4-FFF2-40B4-BE49-F238E27FC236}">
                  <a16:creationId xmlns:a16="http://schemas.microsoft.com/office/drawing/2014/main" id="{ED778D25-CC81-4901-8202-82B5FFF820AD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585912" y="2197100"/>
              <a:ext cx="82552" cy="88901"/>
            </a:xfrm>
            <a:custGeom>
              <a:avLst/>
              <a:gdLst/>
              <a:ahLst/>
              <a:cxnLst/>
              <a:rect l="0" t="0" r="0" b="0"/>
              <a:pathLst>
                <a:path w="82552" h="88901">
                  <a:moveTo>
                    <a:pt x="0" y="88900"/>
                  </a:moveTo>
                  <a:lnTo>
                    <a:pt x="0" y="88900"/>
                  </a:lnTo>
                  <a:lnTo>
                    <a:pt x="6089" y="88900"/>
                  </a:lnTo>
                  <a:lnTo>
                    <a:pt x="17166" y="78774"/>
                  </a:lnTo>
                  <a:lnTo>
                    <a:pt x="25446" y="74827"/>
                  </a:lnTo>
                  <a:lnTo>
                    <a:pt x="27548" y="73168"/>
                  </a:lnTo>
                  <a:lnTo>
                    <a:pt x="29883" y="69443"/>
                  </a:lnTo>
                  <a:lnTo>
                    <a:pt x="31626" y="65436"/>
                  </a:lnTo>
                  <a:lnTo>
                    <a:pt x="52940" y="42331"/>
                  </a:lnTo>
                  <a:lnTo>
                    <a:pt x="57161" y="39981"/>
                  </a:lnTo>
                  <a:lnTo>
                    <a:pt x="61388" y="38230"/>
                  </a:lnTo>
                  <a:lnTo>
                    <a:pt x="71968" y="29372"/>
                  </a:lnTo>
                  <a:lnTo>
                    <a:pt x="74319" y="25284"/>
                  </a:lnTo>
                  <a:lnTo>
                    <a:pt x="75829" y="16910"/>
                  </a:lnTo>
                  <a:lnTo>
                    <a:pt x="76658" y="15507"/>
                  </a:lnTo>
                  <a:lnTo>
                    <a:pt x="77917" y="14571"/>
                  </a:lnTo>
                  <a:lnTo>
                    <a:pt x="79461" y="13948"/>
                  </a:lnTo>
                  <a:lnTo>
                    <a:pt x="80491" y="12826"/>
                  </a:lnTo>
                  <a:lnTo>
                    <a:pt x="82527" y="6437"/>
                  </a:lnTo>
                  <a:lnTo>
                    <a:pt x="8255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SMARTInkShape-Group620">
            <a:extLst>
              <a:ext uri="{FF2B5EF4-FFF2-40B4-BE49-F238E27FC236}">
                <a16:creationId xmlns:a16="http://schemas.microsoft.com/office/drawing/2014/main" id="{61F9BCF7-88D6-4BF3-9F24-0B73062F7C70}"/>
              </a:ext>
            </a:extLst>
          </p:cNvPr>
          <p:cNvGrpSpPr/>
          <p:nvPr/>
        </p:nvGrpSpPr>
        <p:grpSpPr>
          <a:xfrm>
            <a:off x="2100269" y="2063750"/>
            <a:ext cx="501645" cy="266701"/>
            <a:chOff x="2100269" y="2063750"/>
            <a:chExt cx="501645" cy="266701"/>
          </a:xfrm>
        </p:grpSpPr>
        <p:sp>
          <p:nvSpPr>
            <p:cNvPr id="132" name="SMARTInkShape-2062">
              <a:extLst>
                <a:ext uri="{FF2B5EF4-FFF2-40B4-BE49-F238E27FC236}">
                  <a16:creationId xmlns:a16="http://schemas.microsoft.com/office/drawing/2014/main" id="{3CC21B09-9A45-4AAF-87F9-D4445201E215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2468563" y="2063750"/>
              <a:ext cx="133351" cy="158751"/>
            </a:xfrm>
            <a:custGeom>
              <a:avLst/>
              <a:gdLst/>
              <a:ahLst/>
              <a:cxnLst/>
              <a:rect l="0" t="0" r="0" b="0"/>
              <a:pathLst>
                <a:path w="133351" h="158751">
                  <a:moveTo>
                    <a:pt x="6350" y="158750"/>
                  </a:moveTo>
                  <a:lnTo>
                    <a:pt x="6350" y="158750"/>
                  </a:lnTo>
                  <a:lnTo>
                    <a:pt x="882" y="153283"/>
                  </a:lnTo>
                  <a:lnTo>
                    <a:pt x="261" y="149290"/>
                  </a:lnTo>
                  <a:lnTo>
                    <a:pt x="0" y="102924"/>
                  </a:lnTo>
                  <a:lnTo>
                    <a:pt x="0" y="57543"/>
                  </a:lnTo>
                  <a:lnTo>
                    <a:pt x="0" y="48761"/>
                  </a:lnTo>
                  <a:lnTo>
                    <a:pt x="1881" y="44484"/>
                  </a:lnTo>
                  <a:lnTo>
                    <a:pt x="4363" y="40232"/>
                  </a:lnTo>
                  <a:lnTo>
                    <a:pt x="6088" y="33006"/>
                  </a:lnTo>
                  <a:lnTo>
                    <a:pt x="6349" y="9621"/>
                  </a:lnTo>
                  <a:lnTo>
                    <a:pt x="7055" y="8531"/>
                  </a:lnTo>
                  <a:lnTo>
                    <a:pt x="8231" y="7804"/>
                  </a:lnTo>
                  <a:lnTo>
                    <a:pt x="11817" y="6637"/>
                  </a:lnTo>
                  <a:lnTo>
                    <a:pt x="12307" y="4596"/>
                  </a:lnTo>
                  <a:lnTo>
                    <a:pt x="12622" y="908"/>
                  </a:lnTo>
                  <a:lnTo>
                    <a:pt x="13353" y="605"/>
                  </a:lnTo>
                  <a:lnTo>
                    <a:pt x="43280" y="0"/>
                  </a:lnTo>
                  <a:lnTo>
                    <a:pt x="49814" y="5467"/>
                  </a:lnTo>
                  <a:lnTo>
                    <a:pt x="55674" y="6881"/>
                  </a:lnTo>
                  <a:lnTo>
                    <a:pt x="59551" y="9644"/>
                  </a:lnTo>
                  <a:lnTo>
                    <a:pt x="61745" y="13223"/>
                  </a:lnTo>
                  <a:lnTo>
                    <a:pt x="62330" y="15165"/>
                  </a:lnTo>
                  <a:lnTo>
                    <a:pt x="63425" y="16460"/>
                  </a:lnTo>
                  <a:lnTo>
                    <a:pt x="76122" y="25450"/>
                  </a:lnTo>
                  <a:lnTo>
                    <a:pt x="106437" y="54932"/>
                  </a:lnTo>
                  <a:lnTo>
                    <a:pt x="112362" y="57198"/>
                  </a:lnTo>
                  <a:lnTo>
                    <a:pt x="118586" y="61319"/>
                  </a:lnTo>
                  <a:lnTo>
                    <a:pt x="124898" y="63559"/>
                  </a:lnTo>
                  <a:lnTo>
                    <a:pt x="13335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SMARTInkShape-2063">
              <a:extLst>
                <a:ext uri="{FF2B5EF4-FFF2-40B4-BE49-F238E27FC236}">
                  <a16:creationId xmlns:a16="http://schemas.microsoft.com/office/drawing/2014/main" id="{0B19C22E-7F90-443A-997A-29E039BA4716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2519363" y="2133600"/>
              <a:ext cx="69851" cy="175109"/>
            </a:xfrm>
            <a:custGeom>
              <a:avLst/>
              <a:gdLst/>
              <a:ahLst/>
              <a:cxnLst/>
              <a:rect l="0" t="0" r="0" b="0"/>
              <a:pathLst>
                <a:path w="69851" h="175109">
                  <a:moveTo>
                    <a:pt x="69850" y="171450"/>
                  </a:moveTo>
                  <a:lnTo>
                    <a:pt x="69850" y="171450"/>
                  </a:lnTo>
                  <a:lnTo>
                    <a:pt x="58039" y="171450"/>
                  </a:lnTo>
                  <a:lnTo>
                    <a:pt x="57742" y="172156"/>
                  </a:lnTo>
                  <a:lnTo>
                    <a:pt x="57413" y="174821"/>
                  </a:lnTo>
                  <a:lnTo>
                    <a:pt x="56619" y="175108"/>
                  </a:lnTo>
                  <a:lnTo>
                    <a:pt x="51068" y="171634"/>
                  </a:lnTo>
                  <a:lnTo>
                    <a:pt x="45356" y="171466"/>
                  </a:lnTo>
                  <a:lnTo>
                    <a:pt x="45054" y="170755"/>
                  </a:lnTo>
                  <a:lnTo>
                    <a:pt x="44718" y="168084"/>
                  </a:lnTo>
                  <a:lnTo>
                    <a:pt x="43923" y="167089"/>
                  </a:lnTo>
                  <a:lnTo>
                    <a:pt x="41158" y="165984"/>
                  </a:lnTo>
                  <a:lnTo>
                    <a:pt x="40139" y="164984"/>
                  </a:lnTo>
                  <a:lnTo>
                    <a:pt x="36621" y="158309"/>
                  </a:lnTo>
                  <a:lnTo>
                    <a:pt x="33914" y="154321"/>
                  </a:lnTo>
                  <a:lnTo>
                    <a:pt x="32035" y="147279"/>
                  </a:lnTo>
                  <a:lnTo>
                    <a:pt x="27442" y="141223"/>
                  </a:lnTo>
                  <a:lnTo>
                    <a:pt x="26307" y="137320"/>
                  </a:lnTo>
                  <a:lnTo>
                    <a:pt x="24710" y="105873"/>
                  </a:lnTo>
                  <a:lnTo>
                    <a:pt x="19934" y="93417"/>
                  </a:lnTo>
                  <a:lnTo>
                    <a:pt x="18359" y="60034"/>
                  </a:lnTo>
                  <a:lnTo>
                    <a:pt x="14027" y="50952"/>
                  </a:lnTo>
                  <a:lnTo>
                    <a:pt x="10934" y="33087"/>
                  </a:lnTo>
                  <a:lnTo>
                    <a:pt x="9406" y="30525"/>
                  </a:lnTo>
                  <a:lnTo>
                    <a:pt x="9093" y="28817"/>
                  </a:lnTo>
                  <a:lnTo>
                    <a:pt x="9590" y="27678"/>
                  </a:lnTo>
                  <a:lnTo>
                    <a:pt x="10626" y="26919"/>
                  </a:lnTo>
                  <a:lnTo>
                    <a:pt x="10612" y="25707"/>
                  </a:lnTo>
                  <a:lnTo>
                    <a:pt x="7401" y="18693"/>
                  </a:lnTo>
                  <a:lnTo>
                    <a:pt x="6557" y="13884"/>
                  </a:lnTo>
                  <a:lnTo>
                    <a:pt x="266" y="664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SMARTInkShape-2064">
              <a:extLst>
                <a:ext uri="{FF2B5EF4-FFF2-40B4-BE49-F238E27FC236}">
                  <a16:creationId xmlns:a16="http://schemas.microsoft.com/office/drawing/2014/main" id="{46140B1B-40B6-4912-90BA-360C19F9847E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2100269" y="2082800"/>
              <a:ext cx="139695" cy="127001"/>
            </a:xfrm>
            <a:custGeom>
              <a:avLst/>
              <a:gdLst/>
              <a:ahLst/>
              <a:cxnLst/>
              <a:rect l="0" t="0" r="0" b="0"/>
              <a:pathLst>
                <a:path w="139695" h="127001">
                  <a:moveTo>
                    <a:pt x="6344" y="127000"/>
                  </a:moveTo>
                  <a:lnTo>
                    <a:pt x="6344" y="127000"/>
                  </a:lnTo>
                  <a:lnTo>
                    <a:pt x="6344" y="114568"/>
                  </a:lnTo>
                  <a:lnTo>
                    <a:pt x="876" y="108856"/>
                  </a:lnTo>
                  <a:lnTo>
                    <a:pt x="16" y="101885"/>
                  </a:lnTo>
                  <a:lnTo>
                    <a:pt x="0" y="98314"/>
                  </a:lnTo>
                  <a:lnTo>
                    <a:pt x="1878" y="94730"/>
                  </a:lnTo>
                  <a:lnTo>
                    <a:pt x="4359" y="90786"/>
                  </a:lnTo>
                  <a:lnTo>
                    <a:pt x="5951" y="82504"/>
                  </a:lnTo>
                  <a:lnTo>
                    <a:pt x="7048" y="54314"/>
                  </a:lnTo>
                  <a:lnTo>
                    <a:pt x="11811" y="45888"/>
                  </a:lnTo>
                  <a:lnTo>
                    <a:pt x="12694" y="294"/>
                  </a:lnTo>
                  <a:lnTo>
                    <a:pt x="46640" y="0"/>
                  </a:lnTo>
                  <a:lnTo>
                    <a:pt x="50829" y="1882"/>
                  </a:lnTo>
                  <a:lnTo>
                    <a:pt x="61381" y="10126"/>
                  </a:lnTo>
                  <a:lnTo>
                    <a:pt x="69844" y="14073"/>
                  </a:lnTo>
                  <a:lnTo>
                    <a:pt x="74077" y="16838"/>
                  </a:lnTo>
                  <a:lnTo>
                    <a:pt x="78310" y="18067"/>
                  </a:lnTo>
                  <a:lnTo>
                    <a:pt x="82544" y="22376"/>
                  </a:lnTo>
                  <a:lnTo>
                    <a:pt x="86777" y="27584"/>
                  </a:lnTo>
                  <a:lnTo>
                    <a:pt x="128484" y="55046"/>
                  </a:lnTo>
                  <a:lnTo>
                    <a:pt x="139694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SMARTInkShape-2065">
              <a:extLst>
                <a:ext uri="{FF2B5EF4-FFF2-40B4-BE49-F238E27FC236}">
                  <a16:creationId xmlns:a16="http://schemas.microsoft.com/office/drawing/2014/main" id="{411E96D4-755E-4F7F-91B4-E916C1DC4C73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2132013" y="2133600"/>
              <a:ext cx="6351" cy="196851"/>
            </a:xfrm>
            <a:custGeom>
              <a:avLst/>
              <a:gdLst/>
              <a:ahLst/>
              <a:cxnLst/>
              <a:rect l="0" t="0" r="0" b="0"/>
              <a:pathLst>
                <a:path w="6351" h="196851">
                  <a:moveTo>
                    <a:pt x="0" y="196850"/>
                  </a:moveTo>
                  <a:lnTo>
                    <a:pt x="0" y="196850"/>
                  </a:lnTo>
                  <a:lnTo>
                    <a:pt x="0" y="193479"/>
                  </a:lnTo>
                  <a:lnTo>
                    <a:pt x="705" y="192486"/>
                  </a:lnTo>
                  <a:lnTo>
                    <a:pt x="1881" y="191824"/>
                  </a:lnTo>
                  <a:lnTo>
                    <a:pt x="3370" y="191383"/>
                  </a:lnTo>
                  <a:lnTo>
                    <a:pt x="4363" y="190383"/>
                  </a:lnTo>
                  <a:lnTo>
                    <a:pt x="5467" y="187390"/>
                  </a:lnTo>
                  <a:lnTo>
                    <a:pt x="6349" y="141111"/>
                  </a:lnTo>
                  <a:lnTo>
                    <a:pt x="6350" y="98168"/>
                  </a:lnTo>
                  <a:lnTo>
                    <a:pt x="6350" y="52726"/>
                  </a:lnTo>
                  <a:lnTo>
                    <a:pt x="6350" y="5948"/>
                  </a:lnTo>
                  <a:lnTo>
                    <a:pt x="63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SMARTInkShape-2066">
            <a:extLst>
              <a:ext uri="{FF2B5EF4-FFF2-40B4-BE49-F238E27FC236}">
                <a16:creationId xmlns:a16="http://schemas.microsoft.com/office/drawing/2014/main" id="{FA4A6CE3-686F-44E1-B1B6-3287F254564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906104" y="3041650"/>
            <a:ext cx="5185260" cy="63501"/>
          </a:xfrm>
          <a:custGeom>
            <a:avLst/>
            <a:gdLst/>
            <a:ahLst/>
            <a:cxnLst/>
            <a:rect l="0" t="0" r="0" b="0"/>
            <a:pathLst>
              <a:path w="5185260" h="63501">
                <a:moveTo>
                  <a:pt x="3659" y="0"/>
                </a:moveTo>
                <a:lnTo>
                  <a:pt x="3659" y="0"/>
                </a:lnTo>
                <a:lnTo>
                  <a:pt x="0" y="0"/>
                </a:lnTo>
                <a:lnTo>
                  <a:pt x="13118" y="0"/>
                </a:lnTo>
                <a:lnTo>
                  <a:pt x="14198" y="706"/>
                </a:lnTo>
                <a:lnTo>
                  <a:pt x="14918" y="1882"/>
                </a:lnTo>
                <a:lnTo>
                  <a:pt x="15398" y="3371"/>
                </a:lnTo>
                <a:lnTo>
                  <a:pt x="16424" y="4364"/>
                </a:lnTo>
                <a:lnTo>
                  <a:pt x="19445" y="5467"/>
                </a:lnTo>
                <a:lnTo>
                  <a:pt x="55771" y="6349"/>
                </a:lnTo>
                <a:lnTo>
                  <a:pt x="101631" y="52"/>
                </a:lnTo>
                <a:lnTo>
                  <a:pt x="145502" y="1"/>
                </a:lnTo>
                <a:lnTo>
                  <a:pt x="190594" y="706"/>
                </a:lnTo>
                <a:lnTo>
                  <a:pt x="233250" y="9460"/>
                </a:lnTo>
                <a:lnTo>
                  <a:pt x="275369" y="12510"/>
                </a:lnTo>
                <a:lnTo>
                  <a:pt x="321080" y="12689"/>
                </a:lnTo>
                <a:lnTo>
                  <a:pt x="364278" y="12699"/>
                </a:lnTo>
                <a:lnTo>
                  <a:pt x="410499" y="12700"/>
                </a:lnTo>
                <a:lnTo>
                  <a:pt x="451744" y="12700"/>
                </a:lnTo>
                <a:lnTo>
                  <a:pt x="497435" y="12700"/>
                </a:lnTo>
                <a:lnTo>
                  <a:pt x="542624" y="16071"/>
                </a:lnTo>
                <a:lnTo>
                  <a:pt x="584332" y="18658"/>
                </a:lnTo>
                <a:lnTo>
                  <a:pt x="624399" y="18972"/>
                </a:lnTo>
                <a:lnTo>
                  <a:pt x="666285" y="23399"/>
                </a:lnTo>
                <a:lnTo>
                  <a:pt x="708530" y="25005"/>
                </a:lnTo>
                <a:lnTo>
                  <a:pt x="750846" y="25322"/>
                </a:lnTo>
                <a:lnTo>
                  <a:pt x="793881" y="29043"/>
                </a:lnTo>
                <a:lnTo>
                  <a:pt x="840535" y="28210"/>
                </a:lnTo>
                <a:lnTo>
                  <a:pt x="883930" y="31051"/>
                </a:lnTo>
                <a:lnTo>
                  <a:pt x="930837" y="31612"/>
                </a:lnTo>
                <a:lnTo>
                  <a:pt x="976687" y="31723"/>
                </a:lnTo>
                <a:lnTo>
                  <a:pt x="1022930" y="35116"/>
                </a:lnTo>
                <a:lnTo>
                  <a:pt x="1058728" y="37216"/>
                </a:lnTo>
                <a:lnTo>
                  <a:pt x="1096145" y="37838"/>
                </a:lnTo>
                <a:lnTo>
                  <a:pt x="1134044" y="38022"/>
                </a:lnTo>
                <a:lnTo>
                  <a:pt x="1172083" y="38077"/>
                </a:lnTo>
                <a:lnTo>
                  <a:pt x="1210166" y="41464"/>
                </a:lnTo>
                <a:lnTo>
                  <a:pt x="1251632" y="43565"/>
                </a:lnTo>
                <a:lnTo>
                  <a:pt x="1291827" y="44188"/>
                </a:lnTo>
                <a:lnTo>
                  <a:pt x="1330547" y="44372"/>
                </a:lnTo>
                <a:lnTo>
                  <a:pt x="1372202" y="44427"/>
                </a:lnTo>
                <a:lnTo>
                  <a:pt x="1415824" y="44443"/>
                </a:lnTo>
                <a:lnTo>
                  <a:pt x="1460029" y="44448"/>
                </a:lnTo>
                <a:lnTo>
                  <a:pt x="1501035" y="47820"/>
                </a:lnTo>
                <a:lnTo>
                  <a:pt x="1546738" y="49917"/>
                </a:lnTo>
                <a:lnTo>
                  <a:pt x="1592657" y="50538"/>
                </a:lnTo>
                <a:lnTo>
                  <a:pt x="1637542" y="50722"/>
                </a:lnTo>
                <a:lnTo>
                  <a:pt x="1682121" y="50777"/>
                </a:lnTo>
                <a:lnTo>
                  <a:pt x="1726609" y="54164"/>
                </a:lnTo>
                <a:lnTo>
                  <a:pt x="1758133" y="55823"/>
                </a:lnTo>
                <a:lnTo>
                  <a:pt x="1790958" y="56560"/>
                </a:lnTo>
                <a:lnTo>
                  <a:pt x="1824362" y="56888"/>
                </a:lnTo>
                <a:lnTo>
                  <a:pt x="1858023" y="57034"/>
                </a:lnTo>
                <a:lnTo>
                  <a:pt x="1891798" y="57098"/>
                </a:lnTo>
                <a:lnTo>
                  <a:pt x="1925625" y="57127"/>
                </a:lnTo>
                <a:lnTo>
                  <a:pt x="1959473" y="57140"/>
                </a:lnTo>
                <a:lnTo>
                  <a:pt x="1993332" y="57146"/>
                </a:lnTo>
                <a:lnTo>
                  <a:pt x="2027195" y="57148"/>
                </a:lnTo>
                <a:lnTo>
                  <a:pt x="2061060" y="57149"/>
                </a:lnTo>
                <a:lnTo>
                  <a:pt x="2094926" y="57150"/>
                </a:lnTo>
                <a:lnTo>
                  <a:pt x="2128792" y="57150"/>
                </a:lnTo>
                <a:lnTo>
                  <a:pt x="2162659" y="57150"/>
                </a:lnTo>
                <a:lnTo>
                  <a:pt x="2196525" y="56444"/>
                </a:lnTo>
                <a:lnTo>
                  <a:pt x="2230392" y="53779"/>
                </a:lnTo>
                <a:lnTo>
                  <a:pt x="2264259" y="52124"/>
                </a:lnTo>
                <a:lnTo>
                  <a:pt x="2297420" y="51389"/>
                </a:lnTo>
                <a:lnTo>
                  <a:pt x="2328621" y="51062"/>
                </a:lnTo>
                <a:lnTo>
                  <a:pt x="2362714" y="50916"/>
                </a:lnTo>
                <a:lnTo>
                  <a:pt x="2398327" y="50146"/>
                </a:lnTo>
                <a:lnTo>
                  <a:pt x="2432971" y="47452"/>
                </a:lnTo>
                <a:lnTo>
                  <a:pt x="2467183" y="45784"/>
                </a:lnTo>
                <a:lnTo>
                  <a:pt x="2501203" y="45043"/>
                </a:lnTo>
                <a:lnTo>
                  <a:pt x="2535137" y="44714"/>
                </a:lnTo>
                <a:lnTo>
                  <a:pt x="2569034" y="42686"/>
                </a:lnTo>
                <a:lnTo>
                  <a:pt x="2602914" y="40138"/>
                </a:lnTo>
                <a:lnTo>
                  <a:pt x="2636787" y="39006"/>
                </a:lnTo>
                <a:lnTo>
                  <a:pt x="2672538" y="38503"/>
                </a:lnTo>
                <a:lnTo>
                  <a:pt x="2708888" y="37573"/>
                </a:lnTo>
                <a:lnTo>
                  <a:pt x="2743859" y="34809"/>
                </a:lnTo>
                <a:lnTo>
                  <a:pt x="2780097" y="33109"/>
                </a:lnTo>
                <a:lnTo>
                  <a:pt x="2816665" y="32354"/>
                </a:lnTo>
                <a:lnTo>
                  <a:pt x="2851732" y="32019"/>
                </a:lnTo>
                <a:lnTo>
                  <a:pt x="2888013" y="31869"/>
                </a:lnTo>
                <a:lnTo>
                  <a:pt x="2924600" y="31098"/>
                </a:lnTo>
                <a:lnTo>
                  <a:pt x="2959675" y="28403"/>
                </a:lnTo>
                <a:lnTo>
                  <a:pt x="2994079" y="26735"/>
                </a:lnTo>
                <a:lnTo>
                  <a:pt x="3028890" y="25993"/>
                </a:lnTo>
                <a:lnTo>
                  <a:pt x="3065528" y="25664"/>
                </a:lnTo>
                <a:lnTo>
                  <a:pt x="3102978" y="23636"/>
                </a:lnTo>
                <a:lnTo>
                  <a:pt x="3140789" y="21088"/>
                </a:lnTo>
                <a:lnTo>
                  <a:pt x="3178761" y="19956"/>
                </a:lnTo>
                <a:lnTo>
                  <a:pt x="3214923" y="19453"/>
                </a:lnTo>
                <a:lnTo>
                  <a:pt x="3250515" y="18523"/>
                </a:lnTo>
                <a:lnTo>
                  <a:pt x="3287500" y="15759"/>
                </a:lnTo>
                <a:lnTo>
                  <a:pt x="3323223" y="14059"/>
                </a:lnTo>
                <a:lnTo>
                  <a:pt x="3357915" y="13304"/>
                </a:lnTo>
                <a:lnTo>
                  <a:pt x="3392148" y="12969"/>
                </a:lnTo>
                <a:lnTo>
                  <a:pt x="3428059" y="12819"/>
                </a:lnTo>
                <a:lnTo>
                  <a:pt x="3465187" y="12753"/>
                </a:lnTo>
                <a:lnTo>
                  <a:pt x="3502854" y="12724"/>
                </a:lnTo>
                <a:lnTo>
                  <a:pt x="3538881" y="10829"/>
                </a:lnTo>
                <a:lnTo>
                  <a:pt x="3574413" y="8341"/>
                </a:lnTo>
                <a:lnTo>
                  <a:pt x="3611372" y="7235"/>
                </a:lnTo>
                <a:lnTo>
                  <a:pt x="3648964" y="6743"/>
                </a:lnTo>
                <a:lnTo>
                  <a:pt x="3686133" y="6525"/>
                </a:lnTo>
                <a:lnTo>
                  <a:pt x="3721468" y="6428"/>
                </a:lnTo>
                <a:lnTo>
                  <a:pt x="3757868" y="6385"/>
                </a:lnTo>
                <a:lnTo>
                  <a:pt x="3794507" y="6366"/>
                </a:lnTo>
                <a:lnTo>
                  <a:pt x="3829606" y="6357"/>
                </a:lnTo>
                <a:lnTo>
                  <a:pt x="3865902" y="6353"/>
                </a:lnTo>
                <a:lnTo>
                  <a:pt x="3903200" y="6351"/>
                </a:lnTo>
                <a:lnTo>
                  <a:pt x="3940944" y="6351"/>
                </a:lnTo>
                <a:lnTo>
                  <a:pt x="3978885" y="4469"/>
                </a:lnTo>
                <a:lnTo>
                  <a:pt x="4016209" y="1986"/>
                </a:lnTo>
                <a:lnTo>
                  <a:pt x="4051613" y="883"/>
                </a:lnTo>
                <a:lnTo>
                  <a:pt x="4086162" y="2274"/>
                </a:lnTo>
                <a:lnTo>
                  <a:pt x="4120332" y="4538"/>
                </a:lnTo>
                <a:lnTo>
                  <a:pt x="4154334" y="5545"/>
                </a:lnTo>
                <a:lnTo>
                  <a:pt x="4201839" y="6111"/>
                </a:lnTo>
                <a:lnTo>
                  <a:pt x="4234068" y="6244"/>
                </a:lnTo>
                <a:lnTo>
                  <a:pt x="4267208" y="7008"/>
                </a:lnTo>
                <a:lnTo>
                  <a:pt x="4300750" y="9700"/>
                </a:lnTo>
                <a:lnTo>
                  <a:pt x="4347998" y="11811"/>
                </a:lnTo>
                <a:lnTo>
                  <a:pt x="4380167" y="12305"/>
                </a:lnTo>
                <a:lnTo>
                  <a:pt x="4412573" y="12524"/>
                </a:lnTo>
                <a:lnTo>
                  <a:pt x="4458585" y="13354"/>
                </a:lnTo>
                <a:lnTo>
                  <a:pt x="4504203" y="17049"/>
                </a:lnTo>
                <a:lnTo>
                  <a:pt x="4551743" y="19163"/>
                </a:lnTo>
                <a:lnTo>
                  <a:pt x="4593972" y="23238"/>
                </a:lnTo>
                <a:lnTo>
                  <a:pt x="4636745" y="25465"/>
                </a:lnTo>
                <a:lnTo>
                  <a:pt x="4676544" y="29574"/>
                </a:lnTo>
                <a:lnTo>
                  <a:pt x="4714442" y="31811"/>
                </a:lnTo>
                <a:lnTo>
                  <a:pt x="4761091" y="36649"/>
                </a:lnTo>
                <a:lnTo>
                  <a:pt x="4798288" y="39551"/>
                </a:lnTo>
                <a:lnTo>
                  <a:pt x="4842041" y="43482"/>
                </a:lnTo>
                <a:lnTo>
                  <a:pt x="4882930" y="44259"/>
                </a:lnTo>
                <a:lnTo>
                  <a:pt x="4923097" y="46294"/>
                </a:lnTo>
                <a:lnTo>
                  <a:pt x="4967003" y="50207"/>
                </a:lnTo>
                <a:lnTo>
                  <a:pt x="5009544" y="50722"/>
                </a:lnTo>
                <a:lnTo>
                  <a:pt x="5051534" y="50793"/>
                </a:lnTo>
                <a:lnTo>
                  <a:pt x="5095631" y="56561"/>
                </a:lnTo>
                <a:lnTo>
                  <a:pt x="5141557" y="57135"/>
                </a:lnTo>
                <a:lnTo>
                  <a:pt x="5174127" y="57855"/>
                </a:lnTo>
                <a:lnTo>
                  <a:pt x="5185259" y="635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SMARTInkShape-2067">
            <a:extLst>
              <a:ext uri="{FF2B5EF4-FFF2-40B4-BE49-F238E27FC236}">
                <a16:creationId xmlns:a16="http://schemas.microsoft.com/office/drawing/2014/main" id="{68D9F48E-764E-49AC-9CA4-4D07F69B300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5662" y="3538302"/>
            <a:ext cx="2520952" cy="137709"/>
          </a:xfrm>
          <a:custGeom>
            <a:avLst/>
            <a:gdLst/>
            <a:ahLst/>
            <a:cxnLst/>
            <a:rect l="0" t="0" r="0" b="0"/>
            <a:pathLst>
              <a:path w="2520952" h="137709">
                <a:moveTo>
                  <a:pt x="0" y="119298"/>
                </a:moveTo>
                <a:lnTo>
                  <a:pt x="0" y="119298"/>
                </a:lnTo>
                <a:lnTo>
                  <a:pt x="0" y="122669"/>
                </a:lnTo>
                <a:lnTo>
                  <a:pt x="706" y="123662"/>
                </a:lnTo>
                <a:lnTo>
                  <a:pt x="1882" y="124324"/>
                </a:lnTo>
                <a:lnTo>
                  <a:pt x="6468" y="125474"/>
                </a:lnTo>
                <a:lnTo>
                  <a:pt x="9460" y="125570"/>
                </a:lnTo>
                <a:lnTo>
                  <a:pt x="10540" y="126302"/>
                </a:lnTo>
                <a:lnTo>
                  <a:pt x="11260" y="127495"/>
                </a:lnTo>
                <a:lnTo>
                  <a:pt x="11740" y="128996"/>
                </a:lnTo>
                <a:lnTo>
                  <a:pt x="12766" y="129997"/>
                </a:lnTo>
                <a:lnTo>
                  <a:pt x="19481" y="133484"/>
                </a:lnTo>
                <a:lnTo>
                  <a:pt x="23475" y="136187"/>
                </a:lnTo>
                <a:lnTo>
                  <a:pt x="30396" y="137708"/>
                </a:lnTo>
                <a:lnTo>
                  <a:pt x="66398" y="137626"/>
                </a:lnTo>
                <a:lnTo>
                  <a:pt x="83409" y="132568"/>
                </a:lnTo>
                <a:lnTo>
                  <a:pt x="108120" y="122337"/>
                </a:lnTo>
                <a:lnTo>
                  <a:pt x="147947" y="117683"/>
                </a:lnTo>
                <a:lnTo>
                  <a:pt x="188633" y="108502"/>
                </a:lnTo>
                <a:lnTo>
                  <a:pt x="230750" y="98103"/>
                </a:lnTo>
                <a:lnTo>
                  <a:pt x="278081" y="94452"/>
                </a:lnTo>
                <a:lnTo>
                  <a:pt x="316377" y="94007"/>
                </a:lnTo>
                <a:lnTo>
                  <a:pt x="358619" y="89556"/>
                </a:lnTo>
                <a:lnTo>
                  <a:pt x="394595" y="88143"/>
                </a:lnTo>
                <a:lnTo>
                  <a:pt x="432065" y="87724"/>
                </a:lnTo>
                <a:lnTo>
                  <a:pt x="469979" y="86895"/>
                </a:lnTo>
                <a:lnTo>
                  <a:pt x="508729" y="83199"/>
                </a:lnTo>
                <a:lnTo>
                  <a:pt x="551882" y="81791"/>
                </a:lnTo>
                <a:lnTo>
                  <a:pt x="599398" y="81374"/>
                </a:lnTo>
                <a:lnTo>
                  <a:pt x="645069" y="81250"/>
                </a:lnTo>
                <a:lnTo>
                  <a:pt x="691292" y="81214"/>
                </a:lnTo>
                <a:lnTo>
                  <a:pt x="726341" y="81205"/>
                </a:lnTo>
                <a:lnTo>
                  <a:pt x="759322" y="81201"/>
                </a:lnTo>
                <a:lnTo>
                  <a:pt x="791149" y="81905"/>
                </a:lnTo>
                <a:lnTo>
                  <a:pt x="824109" y="84569"/>
                </a:lnTo>
                <a:lnTo>
                  <a:pt x="857573" y="86224"/>
                </a:lnTo>
                <a:lnTo>
                  <a:pt x="891966" y="87665"/>
                </a:lnTo>
                <a:lnTo>
                  <a:pt x="928418" y="90658"/>
                </a:lnTo>
                <a:lnTo>
                  <a:pt x="963905" y="92458"/>
                </a:lnTo>
                <a:lnTo>
                  <a:pt x="999197" y="93258"/>
                </a:lnTo>
                <a:lnTo>
                  <a:pt x="1036049" y="93614"/>
                </a:lnTo>
                <a:lnTo>
                  <a:pt x="1073594" y="93772"/>
                </a:lnTo>
                <a:lnTo>
                  <a:pt x="1111448" y="93842"/>
                </a:lnTo>
                <a:lnTo>
                  <a:pt x="1149438" y="93873"/>
                </a:lnTo>
                <a:lnTo>
                  <a:pt x="1187489" y="93887"/>
                </a:lnTo>
                <a:lnTo>
                  <a:pt x="1225568" y="93188"/>
                </a:lnTo>
                <a:lnTo>
                  <a:pt x="1263658" y="90525"/>
                </a:lnTo>
                <a:lnTo>
                  <a:pt x="1303635" y="86990"/>
                </a:lnTo>
                <a:lnTo>
                  <a:pt x="1344922" y="83772"/>
                </a:lnTo>
                <a:lnTo>
                  <a:pt x="1386789" y="82342"/>
                </a:lnTo>
                <a:lnTo>
                  <a:pt x="1428916" y="79825"/>
                </a:lnTo>
                <a:lnTo>
                  <a:pt x="1471157" y="76354"/>
                </a:lnTo>
                <a:lnTo>
                  <a:pt x="1513450" y="72460"/>
                </a:lnTo>
                <a:lnTo>
                  <a:pt x="1555765" y="66496"/>
                </a:lnTo>
                <a:lnTo>
                  <a:pt x="1598090" y="59847"/>
                </a:lnTo>
                <a:lnTo>
                  <a:pt x="1640420" y="54540"/>
                </a:lnTo>
                <a:lnTo>
                  <a:pt x="1682752" y="49830"/>
                </a:lnTo>
                <a:lnTo>
                  <a:pt x="1725084" y="45384"/>
                </a:lnTo>
                <a:lnTo>
                  <a:pt x="1767417" y="41057"/>
                </a:lnTo>
                <a:lnTo>
                  <a:pt x="1807869" y="36782"/>
                </a:lnTo>
                <a:lnTo>
                  <a:pt x="1847720" y="32530"/>
                </a:lnTo>
                <a:lnTo>
                  <a:pt x="1888950" y="28288"/>
                </a:lnTo>
                <a:lnTo>
                  <a:pt x="1928911" y="24051"/>
                </a:lnTo>
                <a:lnTo>
                  <a:pt x="1967133" y="19816"/>
                </a:lnTo>
                <a:lnTo>
                  <a:pt x="2002935" y="15582"/>
                </a:lnTo>
                <a:lnTo>
                  <a:pt x="2039544" y="13230"/>
                </a:lnTo>
                <a:lnTo>
                  <a:pt x="2075570" y="11479"/>
                </a:lnTo>
                <a:lnTo>
                  <a:pt x="2108044" y="8349"/>
                </a:lnTo>
                <a:lnTo>
                  <a:pt x="2140822" y="6487"/>
                </a:lnTo>
                <a:lnTo>
                  <a:pt x="2173499" y="4955"/>
                </a:lnTo>
                <a:lnTo>
                  <a:pt x="2219662" y="830"/>
                </a:lnTo>
                <a:lnTo>
                  <a:pt x="2263914" y="0"/>
                </a:lnTo>
                <a:lnTo>
                  <a:pt x="2304151" y="3204"/>
                </a:lnTo>
                <a:lnTo>
                  <a:pt x="2342178" y="4466"/>
                </a:lnTo>
                <a:lnTo>
                  <a:pt x="2386990" y="6775"/>
                </a:lnTo>
                <a:lnTo>
                  <a:pt x="2429813" y="13816"/>
                </a:lnTo>
                <a:lnTo>
                  <a:pt x="2475927" y="24095"/>
                </a:lnTo>
                <a:lnTo>
                  <a:pt x="2520951" y="3674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SMARTInkShape-2068">
            <a:extLst>
              <a:ext uri="{FF2B5EF4-FFF2-40B4-BE49-F238E27FC236}">
                <a16:creationId xmlns:a16="http://schemas.microsoft.com/office/drawing/2014/main" id="{A8D2704B-8835-491F-A48A-CEB019546D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03540" y="4451350"/>
            <a:ext cx="7061124" cy="228601"/>
          </a:xfrm>
          <a:custGeom>
            <a:avLst/>
            <a:gdLst/>
            <a:ahLst/>
            <a:cxnLst/>
            <a:rect l="0" t="0" r="0" b="0"/>
            <a:pathLst>
              <a:path w="7061124" h="228601">
                <a:moveTo>
                  <a:pt x="25323" y="0"/>
                </a:moveTo>
                <a:lnTo>
                  <a:pt x="25323" y="0"/>
                </a:lnTo>
                <a:lnTo>
                  <a:pt x="0" y="0"/>
                </a:lnTo>
                <a:lnTo>
                  <a:pt x="3316" y="0"/>
                </a:lnTo>
                <a:lnTo>
                  <a:pt x="4302" y="706"/>
                </a:lnTo>
                <a:lnTo>
                  <a:pt x="8038" y="7839"/>
                </a:lnTo>
                <a:lnTo>
                  <a:pt x="21193" y="21254"/>
                </a:lnTo>
                <a:lnTo>
                  <a:pt x="25368" y="23557"/>
                </a:lnTo>
                <a:lnTo>
                  <a:pt x="29576" y="25286"/>
                </a:lnTo>
                <a:lnTo>
                  <a:pt x="33798" y="28407"/>
                </a:lnTo>
                <a:lnTo>
                  <a:pt x="39908" y="30264"/>
                </a:lnTo>
                <a:lnTo>
                  <a:pt x="46622" y="31795"/>
                </a:lnTo>
                <a:lnTo>
                  <a:pt x="55779" y="35918"/>
                </a:lnTo>
                <a:lnTo>
                  <a:pt x="99616" y="43542"/>
                </a:lnTo>
                <a:lnTo>
                  <a:pt x="146349" y="50515"/>
                </a:lnTo>
                <a:lnTo>
                  <a:pt x="190444" y="50783"/>
                </a:lnTo>
                <a:lnTo>
                  <a:pt x="233594" y="50798"/>
                </a:lnTo>
                <a:lnTo>
                  <a:pt x="275199" y="54171"/>
                </a:lnTo>
                <a:lnTo>
                  <a:pt x="317437" y="53613"/>
                </a:lnTo>
                <a:lnTo>
                  <a:pt x="364122" y="56684"/>
                </a:lnTo>
                <a:lnTo>
                  <a:pt x="408178" y="60460"/>
                </a:lnTo>
                <a:lnTo>
                  <a:pt x="455764" y="64981"/>
                </a:lnTo>
                <a:lnTo>
                  <a:pt x="494092" y="68888"/>
                </a:lnTo>
                <a:lnTo>
                  <a:pt x="535634" y="74730"/>
                </a:lnTo>
                <a:lnTo>
                  <a:pt x="577811" y="80796"/>
                </a:lnTo>
                <a:lnTo>
                  <a:pt x="623484" y="85575"/>
                </a:lnTo>
                <a:lnTo>
                  <a:pt x="668202" y="84585"/>
                </a:lnTo>
                <a:lnTo>
                  <a:pt x="712888" y="87839"/>
                </a:lnTo>
                <a:lnTo>
                  <a:pt x="749746" y="88585"/>
                </a:lnTo>
                <a:lnTo>
                  <a:pt x="796755" y="92209"/>
                </a:lnTo>
                <a:lnTo>
                  <a:pt x="832686" y="94349"/>
                </a:lnTo>
                <a:lnTo>
                  <a:pt x="870143" y="94983"/>
                </a:lnTo>
                <a:lnTo>
                  <a:pt x="908053" y="98542"/>
                </a:lnTo>
                <a:lnTo>
                  <a:pt x="946096" y="100694"/>
                </a:lnTo>
                <a:lnTo>
                  <a:pt x="993219" y="105785"/>
                </a:lnTo>
                <a:lnTo>
                  <a:pt x="1033576" y="107309"/>
                </a:lnTo>
                <a:lnTo>
                  <a:pt x="1073364" y="108465"/>
                </a:lnTo>
                <a:lnTo>
                  <a:pt x="1115414" y="112258"/>
                </a:lnTo>
                <a:lnTo>
                  <a:pt x="1155703" y="113695"/>
                </a:lnTo>
                <a:lnTo>
                  <a:pt x="1198607" y="114826"/>
                </a:lnTo>
                <a:lnTo>
                  <a:pt x="1242599" y="118611"/>
                </a:lnTo>
                <a:lnTo>
                  <a:pt x="1286208" y="120046"/>
                </a:lnTo>
                <a:lnTo>
                  <a:pt x="1326959" y="120471"/>
                </a:lnTo>
                <a:lnTo>
                  <a:pt x="1369294" y="120597"/>
                </a:lnTo>
                <a:lnTo>
                  <a:pt x="1409667" y="121340"/>
                </a:lnTo>
                <a:lnTo>
                  <a:pt x="1452596" y="125009"/>
                </a:lnTo>
                <a:lnTo>
                  <a:pt x="1496595" y="125705"/>
                </a:lnTo>
                <a:lnTo>
                  <a:pt x="1540912" y="123167"/>
                </a:lnTo>
                <a:lnTo>
                  <a:pt x="1585323" y="124845"/>
                </a:lnTo>
                <a:lnTo>
                  <a:pt x="1629055" y="122206"/>
                </a:lnTo>
                <a:lnTo>
                  <a:pt x="1670549" y="121817"/>
                </a:lnTo>
                <a:lnTo>
                  <a:pt x="1716553" y="124445"/>
                </a:lnTo>
                <a:lnTo>
                  <a:pt x="1758328" y="122088"/>
                </a:lnTo>
                <a:lnTo>
                  <a:pt x="1801671" y="121076"/>
                </a:lnTo>
                <a:lnTo>
                  <a:pt x="1845794" y="120776"/>
                </a:lnTo>
                <a:lnTo>
                  <a:pt x="1890147" y="120688"/>
                </a:lnTo>
                <a:lnTo>
                  <a:pt x="1934568" y="120661"/>
                </a:lnTo>
                <a:lnTo>
                  <a:pt x="1979009" y="120653"/>
                </a:lnTo>
                <a:lnTo>
                  <a:pt x="2023457" y="120651"/>
                </a:lnTo>
                <a:lnTo>
                  <a:pt x="2068612" y="120650"/>
                </a:lnTo>
                <a:lnTo>
                  <a:pt x="2100910" y="120650"/>
                </a:lnTo>
                <a:lnTo>
                  <a:pt x="2147457" y="120650"/>
                </a:lnTo>
                <a:lnTo>
                  <a:pt x="2192528" y="120650"/>
                </a:lnTo>
                <a:lnTo>
                  <a:pt x="2237162" y="120650"/>
                </a:lnTo>
                <a:lnTo>
                  <a:pt x="2281666" y="124021"/>
                </a:lnTo>
                <a:lnTo>
                  <a:pt x="2313194" y="123795"/>
                </a:lnTo>
                <a:lnTo>
                  <a:pt x="2358914" y="121582"/>
                </a:lnTo>
                <a:lnTo>
                  <a:pt x="2403035" y="120926"/>
                </a:lnTo>
                <a:lnTo>
                  <a:pt x="2449975" y="120732"/>
                </a:lnTo>
                <a:lnTo>
                  <a:pt x="2495162" y="120674"/>
                </a:lnTo>
                <a:lnTo>
                  <a:pt x="2539831" y="120657"/>
                </a:lnTo>
                <a:lnTo>
                  <a:pt x="2584345" y="120652"/>
                </a:lnTo>
                <a:lnTo>
                  <a:pt x="2628814" y="120651"/>
                </a:lnTo>
                <a:lnTo>
                  <a:pt x="2673270" y="120650"/>
                </a:lnTo>
                <a:lnTo>
                  <a:pt x="2715840" y="120650"/>
                </a:lnTo>
                <a:lnTo>
                  <a:pt x="2757146" y="120650"/>
                </a:lnTo>
                <a:lnTo>
                  <a:pt x="2798783" y="120650"/>
                </a:lnTo>
                <a:lnTo>
                  <a:pt x="2839813" y="120650"/>
                </a:lnTo>
                <a:lnTo>
                  <a:pt x="2881368" y="122532"/>
                </a:lnTo>
                <a:lnTo>
                  <a:pt x="2922373" y="125676"/>
                </a:lnTo>
                <a:lnTo>
                  <a:pt x="2963921" y="126608"/>
                </a:lnTo>
                <a:lnTo>
                  <a:pt x="3003043" y="128765"/>
                </a:lnTo>
                <a:lnTo>
                  <a:pt x="3041445" y="131992"/>
                </a:lnTo>
                <a:lnTo>
                  <a:pt x="3083398" y="132948"/>
                </a:lnTo>
                <a:lnTo>
                  <a:pt x="3115195" y="133171"/>
                </a:lnTo>
                <a:lnTo>
                  <a:pt x="3148142" y="133271"/>
                </a:lnTo>
                <a:lnTo>
                  <a:pt x="3195053" y="133327"/>
                </a:lnTo>
                <a:lnTo>
                  <a:pt x="3240232" y="133343"/>
                </a:lnTo>
                <a:lnTo>
                  <a:pt x="3284898" y="136719"/>
                </a:lnTo>
                <a:lnTo>
                  <a:pt x="3326041" y="138817"/>
                </a:lnTo>
                <a:lnTo>
                  <a:pt x="3365043" y="142809"/>
                </a:lnTo>
                <a:lnTo>
                  <a:pt x="3403410" y="145090"/>
                </a:lnTo>
                <a:lnTo>
                  <a:pt x="3441589" y="145766"/>
                </a:lnTo>
                <a:lnTo>
                  <a:pt x="3479712" y="145966"/>
                </a:lnTo>
                <a:lnTo>
                  <a:pt x="3521191" y="146025"/>
                </a:lnTo>
                <a:lnTo>
                  <a:pt x="3561389" y="149413"/>
                </a:lnTo>
                <a:lnTo>
                  <a:pt x="3600111" y="151515"/>
                </a:lnTo>
                <a:lnTo>
                  <a:pt x="3638395" y="152138"/>
                </a:lnTo>
                <a:lnTo>
                  <a:pt x="3676549" y="152322"/>
                </a:lnTo>
                <a:lnTo>
                  <a:pt x="3714666" y="152377"/>
                </a:lnTo>
                <a:lnTo>
                  <a:pt x="3752771" y="152393"/>
                </a:lnTo>
                <a:lnTo>
                  <a:pt x="3794243" y="152398"/>
                </a:lnTo>
                <a:lnTo>
                  <a:pt x="3831068" y="152399"/>
                </a:lnTo>
                <a:lnTo>
                  <a:pt x="3867694" y="152400"/>
                </a:lnTo>
                <a:lnTo>
                  <a:pt x="3905357" y="152400"/>
                </a:lnTo>
                <a:lnTo>
                  <a:pt x="3943327" y="152400"/>
                </a:lnTo>
                <a:lnTo>
                  <a:pt x="3989719" y="152400"/>
                </a:lnTo>
                <a:lnTo>
                  <a:pt x="4037035" y="152400"/>
                </a:lnTo>
                <a:lnTo>
                  <a:pt x="4080562" y="155771"/>
                </a:lnTo>
                <a:lnTo>
                  <a:pt x="4123837" y="158162"/>
                </a:lnTo>
                <a:lnTo>
                  <a:pt x="4168656" y="158634"/>
                </a:lnTo>
                <a:lnTo>
                  <a:pt x="4208475" y="158727"/>
                </a:lnTo>
                <a:lnTo>
                  <a:pt x="4251017" y="163109"/>
                </a:lnTo>
                <a:lnTo>
                  <a:pt x="4295691" y="164707"/>
                </a:lnTo>
                <a:lnTo>
                  <a:pt x="4338853" y="165022"/>
                </a:lnTo>
                <a:lnTo>
                  <a:pt x="4383074" y="165085"/>
                </a:lnTo>
                <a:lnTo>
                  <a:pt x="4427662" y="165097"/>
                </a:lnTo>
                <a:lnTo>
                  <a:pt x="4464503" y="165099"/>
                </a:lnTo>
                <a:lnTo>
                  <a:pt x="4502230" y="165100"/>
                </a:lnTo>
                <a:lnTo>
                  <a:pt x="4540219" y="165100"/>
                </a:lnTo>
                <a:lnTo>
                  <a:pt x="4580168" y="165100"/>
                </a:lnTo>
                <a:lnTo>
                  <a:pt x="4621402" y="165100"/>
                </a:lnTo>
                <a:lnTo>
                  <a:pt x="4662313" y="165100"/>
                </a:lnTo>
                <a:lnTo>
                  <a:pt x="4703833" y="163219"/>
                </a:lnTo>
                <a:lnTo>
                  <a:pt x="4744827" y="160074"/>
                </a:lnTo>
                <a:lnTo>
                  <a:pt x="4786372" y="159142"/>
                </a:lnTo>
                <a:lnTo>
                  <a:pt x="4823611" y="160748"/>
                </a:lnTo>
                <a:lnTo>
                  <a:pt x="4871170" y="160870"/>
                </a:lnTo>
                <a:lnTo>
                  <a:pt x="4908709" y="162749"/>
                </a:lnTo>
                <a:lnTo>
                  <a:pt x="4946642" y="164404"/>
                </a:lnTo>
                <a:lnTo>
                  <a:pt x="4993022" y="164962"/>
                </a:lnTo>
                <a:lnTo>
                  <a:pt x="5040337" y="165073"/>
                </a:lnTo>
                <a:lnTo>
                  <a:pt x="5076896" y="165092"/>
                </a:lnTo>
                <a:lnTo>
                  <a:pt x="5117126" y="165098"/>
                </a:lnTo>
                <a:lnTo>
                  <a:pt x="5155857" y="165100"/>
                </a:lnTo>
                <a:lnTo>
                  <a:pt x="5194144" y="163219"/>
                </a:lnTo>
                <a:lnTo>
                  <a:pt x="5232299" y="161956"/>
                </a:lnTo>
                <a:lnTo>
                  <a:pt x="5272298" y="164168"/>
                </a:lnTo>
                <a:lnTo>
                  <a:pt x="5315428" y="164824"/>
                </a:lnTo>
                <a:lnTo>
                  <a:pt x="5357606" y="165019"/>
                </a:lnTo>
                <a:lnTo>
                  <a:pt x="5398795" y="165076"/>
                </a:lnTo>
                <a:lnTo>
                  <a:pt x="5440397" y="165093"/>
                </a:lnTo>
                <a:lnTo>
                  <a:pt x="5479535" y="165098"/>
                </a:lnTo>
                <a:lnTo>
                  <a:pt x="5517943" y="165100"/>
                </a:lnTo>
                <a:lnTo>
                  <a:pt x="5558016" y="165100"/>
                </a:lnTo>
                <a:lnTo>
                  <a:pt x="5599287" y="166982"/>
                </a:lnTo>
                <a:lnTo>
                  <a:pt x="5640208" y="170126"/>
                </a:lnTo>
                <a:lnTo>
                  <a:pt x="5681732" y="169176"/>
                </a:lnTo>
                <a:lnTo>
                  <a:pt x="5722727" y="166308"/>
                </a:lnTo>
                <a:lnTo>
                  <a:pt x="5766153" y="165458"/>
                </a:lnTo>
                <a:lnTo>
                  <a:pt x="5810300" y="165206"/>
                </a:lnTo>
                <a:lnTo>
                  <a:pt x="5854660" y="165132"/>
                </a:lnTo>
                <a:lnTo>
                  <a:pt x="5899084" y="166991"/>
                </a:lnTo>
                <a:lnTo>
                  <a:pt x="5945407" y="170129"/>
                </a:lnTo>
                <a:lnTo>
                  <a:pt x="5978227" y="170863"/>
                </a:lnTo>
                <a:lnTo>
                  <a:pt x="6011628" y="171189"/>
                </a:lnTo>
                <a:lnTo>
                  <a:pt x="6045288" y="171334"/>
                </a:lnTo>
                <a:lnTo>
                  <a:pt x="6079063" y="171398"/>
                </a:lnTo>
                <a:lnTo>
                  <a:pt x="6112889" y="171427"/>
                </a:lnTo>
                <a:lnTo>
                  <a:pt x="6146737" y="173321"/>
                </a:lnTo>
                <a:lnTo>
                  <a:pt x="6180596" y="175809"/>
                </a:lnTo>
                <a:lnTo>
                  <a:pt x="6214459" y="176916"/>
                </a:lnTo>
                <a:lnTo>
                  <a:pt x="6248323" y="177407"/>
                </a:lnTo>
                <a:lnTo>
                  <a:pt x="6282189" y="178331"/>
                </a:lnTo>
                <a:lnTo>
                  <a:pt x="6316056" y="181093"/>
                </a:lnTo>
                <a:lnTo>
                  <a:pt x="6363485" y="183244"/>
                </a:lnTo>
                <a:lnTo>
                  <a:pt x="6395696" y="185629"/>
                </a:lnTo>
                <a:lnTo>
                  <a:pt x="6441802" y="189057"/>
                </a:lnTo>
                <a:lnTo>
                  <a:pt x="6486037" y="190072"/>
                </a:lnTo>
                <a:lnTo>
                  <a:pt x="6533010" y="192255"/>
                </a:lnTo>
                <a:lnTo>
                  <a:pt x="6576327" y="195488"/>
                </a:lnTo>
                <a:lnTo>
                  <a:pt x="6615971" y="198328"/>
                </a:lnTo>
                <a:lnTo>
                  <a:pt x="6656412" y="201757"/>
                </a:lnTo>
                <a:lnTo>
                  <a:pt x="6697792" y="202772"/>
                </a:lnTo>
                <a:lnTo>
                  <a:pt x="6736863" y="204955"/>
                </a:lnTo>
                <a:lnTo>
                  <a:pt x="6775252" y="208188"/>
                </a:lnTo>
                <a:lnTo>
                  <a:pt x="6813436" y="209147"/>
                </a:lnTo>
                <a:lnTo>
                  <a:pt x="6860894" y="212841"/>
                </a:lnTo>
                <a:lnTo>
                  <a:pt x="6904945" y="215296"/>
                </a:lnTo>
                <a:lnTo>
                  <a:pt x="6949918" y="217662"/>
                </a:lnTo>
                <a:lnTo>
                  <a:pt x="6989767" y="221344"/>
                </a:lnTo>
                <a:lnTo>
                  <a:pt x="7035245" y="224012"/>
                </a:lnTo>
                <a:lnTo>
                  <a:pt x="7061123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SMARTInkShape-2069">
            <a:extLst>
              <a:ext uri="{FF2B5EF4-FFF2-40B4-BE49-F238E27FC236}">
                <a16:creationId xmlns:a16="http://schemas.microsoft.com/office/drawing/2014/main" id="{4F28D1E4-E10A-4AAC-8E17-15BF6240ED2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74712" y="4934030"/>
            <a:ext cx="2686052" cy="114221"/>
          </a:xfrm>
          <a:custGeom>
            <a:avLst/>
            <a:gdLst/>
            <a:ahLst/>
            <a:cxnLst/>
            <a:rect l="0" t="0" r="0" b="0"/>
            <a:pathLst>
              <a:path w="2686052" h="114221">
                <a:moveTo>
                  <a:pt x="0" y="114220"/>
                </a:moveTo>
                <a:lnTo>
                  <a:pt x="0" y="114220"/>
                </a:lnTo>
                <a:lnTo>
                  <a:pt x="0" y="110849"/>
                </a:lnTo>
                <a:lnTo>
                  <a:pt x="706" y="109856"/>
                </a:lnTo>
                <a:lnTo>
                  <a:pt x="1882" y="109194"/>
                </a:lnTo>
                <a:lnTo>
                  <a:pt x="8839" y="108132"/>
                </a:lnTo>
                <a:lnTo>
                  <a:pt x="14927" y="107948"/>
                </a:lnTo>
                <a:lnTo>
                  <a:pt x="19099" y="106023"/>
                </a:lnTo>
                <a:lnTo>
                  <a:pt x="23305" y="103521"/>
                </a:lnTo>
                <a:lnTo>
                  <a:pt x="31755" y="101915"/>
                </a:lnTo>
                <a:lnTo>
                  <a:pt x="33870" y="101784"/>
                </a:lnTo>
                <a:lnTo>
                  <a:pt x="38102" y="99756"/>
                </a:lnTo>
                <a:lnTo>
                  <a:pt x="40218" y="98227"/>
                </a:lnTo>
                <a:lnTo>
                  <a:pt x="68727" y="89782"/>
                </a:lnTo>
                <a:lnTo>
                  <a:pt x="89031" y="87065"/>
                </a:lnTo>
                <a:lnTo>
                  <a:pt x="98131" y="84513"/>
                </a:lnTo>
                <a:lnTo>
                  <a:pt x="113743" y="83781"/>
                </a:lnTo>
                <a:lnTo>
                  <a:pt x="140952" y="88285"/>
                </a:lnTo>
                <a:lnTo>
                  <a:pt x="187463" y="88806"/>
                </a:lnTo>
                <a:lnTo>
                  <a:pt x="234711" y="86938"/>
                </a:lnTo>
                <a:lnTo>
                  <a:pt x="274911" y="77836"/>
                </a:lnTo>
                <a:lnTo>
                  <a:pt x="290811" y="75472"/>
                </a:lnTo>
                <a:lnTo>
                  <a:pt x="332426" y="61915"/>
                </a:lnTo>
                <a:lnTo>
                  <a:pt x="374665" y="52682"/>
                </a:lnTo>
                <a:lnTo>
                  <a:pt x="413327" y="46614"/>
                </a:lnTo>
                <a:lnTo>
                  <a:pt x="455325" y="41295"/>
                </a:lnTo>
                <a:lnTo>
                  <a:pt x="495611" y="38451"/>
                </a:lnTo>
                <a:lnTo>
                  <a:pt x="541333" y="38077"/>
                </a:lnTo>
                <a:lnTo>
                  <a:pt x="580594" y="38028"/>
                </a:lnTo>
                <a:lnTo>
                  <a:pt x="619027" y="41680"/>
                </a:lnTo>
                <a:lnTo>
                  <a:pt x="660590" y="40833"/>
                </a:lnTo>
                <a:lnTo>
                  <a:pt x="699400" y="43672"/>
                </a:lnTo>
                <a:lnTo>
                  <a:pt x="739313" y="44232"/>
                </a:lnTo>
                <a:lnTo>
                  <a:pt x="783050" y="42461"/>
                </a:lnTo>
                <a:lnTo>
                  <a:pt x="828874" y="38897"/>
                </a:lnTo>
                <a:lnTo>
                  <a:pt x="872603" y="33829"/>
                </a:lnTo>
                <a:lnTo>
                  <a:pt x="908836" y="32310"/>
                </a:lnTo>
                <a:lnTo>
                  <a:pt x="945678" y="31154"/>
                </a:lnTo>
                <a:lnTo>
                  <a:pt x="991970" y="28563"/>
                </a:lnTo>
                <a:lnTo>
                  <a:pt x="1038300" y="31056"/>
                </a:lnTo>
                <a:lnTo>
                  <a:pt x="1074113" y="28117"/>
                </a:lnTo>
                <a:lnTo>
                  <a:pt x="1111536" y="29520"/>
                </a:lnTo>
                <a:lnTo>
                  <a:pt x="1158448" y="27587"/>
                </a:lnTo>
                <a:lnTo>
                  <a:pt x="1198064" y="30147"/>
                </a:lnTo>
                <a:lnTo>
                  <a:pt x="1234183" y="31924"/>
                </a:lnTo>
                <a:lnTo>
                  <a:pt x="1274832" y="35900"/>
                </a:lnTo>
                <a:lnTo>
                  <a:pt x="1314706" y="37392"/>
                </a:lnTo>
                <a:lnTo>
                  <a:pt x="1356781" y="37834"/>
                </a:lnTo>
                <a:lnTo>
                  <a:pt x="1397078" y="37965"/>
                </a:lnTo>
                <a:lnTo>
                  <a:pt x="1439984" y="37298"/>
                </a:lnTo>
                <a:lnTo>
                  <a:pt x="1484682" y="33651"/>
                </a:lnTo>
                <a:lnTo>
                  <a:pt x="1531949" y="31551"/>
                </a:lnTo>
                <a:lnTo>
                  <a:pt x="1574098" y="26775"/>
                </a:lnTo>
                <a:lnTo>
                  <a:pt x="1617553" y="21596"/>
                </a:lnTo>
                <a:lnTo>
                  <a:pt x="1661708" y="19042"/>
                </a:lnTo>
                <a:lnTo>
                  <a:pt x="1706776" y="14131"/>
                </a:lnTo>
                <a:lnTo>
                  <a:pt x="1739054" y="10234"/>
                </a:lnTo>
                <a:lnTo>
                  <a:pt x="1785589" y="7444"/>
                </a:lnTo>
                <a:lnTo>
                  <a:pt x="1817592" y="6792"/>
                </a:lnTo>
                <a:lnTo>
                  <a:pt x="1849924" y="5796"/>
                </a:lnTo>
                <a:lnTo>
                  <a:pt x="1896599" y="1975"/>
                </a:lnTo>
                <a:lnTo>
                  <a:pt x="1929254" y="834"/>
                </a:lnTo>
                <a:lnTo>
                  <a:pt x="1962581" y="326"/>
                </a:lnTo>
                <a:lnTo>
                  <a:pt x="1996209" y="100"/>
                </a:lnTo>
                <a:lnTo>
                  <a:pt x="2029969" y="0"/>
                </a:lnTo>
                <a:lnTo>
                  <a:pt x="2077338" y="3315"/>
                </a:lnTo>
                <a:lnTo>
                  <a:pt x="2111417" y="4957"/>
                </a:lnTo>
                <a:lnTo>
                  <a:pt x="2147024" y="6392"/>
                </a:lnTo>
                <a:lnTo>
                  <a:pt x="2181665" y="9382"/>
                </a:lnTo>
                <a:lnTo>
                  <a:pt x="2215875" y="13063"/>
                </a:lnTo>
                <a:lnTo>
                  <a:pt x="2249189" y="17050"/>
                </a:lnTo>
                <a:lnTo>
                  <a:pt x="2296417" y="23262"/>
                </a:lnTo>
                <a:lnTo>
                  <a:pt x="2329200" y="27463"/>
                </a:lnTo>
                <a:lnTo>
                  <a:pt x="2376020" y="33794"/>
                </a:lnTo>
                <a:lnTo>
                  <a:pt x="2408089" y="39905"/>
                </a:lnTo>
                <a:lnTo>
                  <a:pt x="2454114" y="49397"/>
                </a:lnTo>
                <a:lnTo>
                  <a:pt x="2494562" y="56678"/>
                </a:lnTo>
                <a:lnTo>
                  <a:pt x="2533357" y="63304"/>
                </a:lnTo>
                <a:lnTo>
                  <a:pt x="2571664" y="69736"/>
                </a:lnTo>
                <a:lnTo>
                  <a:pt x="2609825" y="74228"/>
                </a:lnTo>
                <a:lnTo>
                  <a:pt x="2647943" y="77441"/>
                </a:lnTo>
                <a:lnTo>
                  <a:pt x="2686051" y="8247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SMARTInkShape-Group625">
            <a:extLst>
              <a:ext uri="{FF2B5EF4-FFF2-40B4-BE49-F238E27FC236}">
                <a16:creationId xmlns:a16="http://schemas.microsoft.com/office/drawing/2014/main" id="{73BBD8C3-A575-477A-A509-8F2DD873226F}"/>
              </a:ext>
            </a:extLst>
          </p:cNvPr>
          <p:cNvGrpSpPr/>
          <p:nvPr/>
        </p:nvGrpSpPr>
        <p:grpSpPr>
          <a:xfrm>
            <a:off x="229706" y="2146598"/>
            <a:ext cx="1133686" cy="469603"/>
            <a:chOff x="229706" y="2146598"/>
            <a:chExt cx="1133686" cy="469603"/>
          </a:xfrm>
        </p:grpSpPr>
        <p:sp>
          <p:nvSpPr>
            <p:cNvPr id="141" name="SMARTInkShape-2070">
              <a:extLst>
                <a:ext uri="{FF2B5EF4-FFF2-40B4-BE49-F238E27FC236}">
                  <a16:creationId xmlns:a16="http://schemas.microsoft.com/office/drawing/2014/main" id="{400F1ED6-06B4-4185-9E6E-CB21324784A1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046174" y="2419458"/>
              <a:ext cx="139689" cy="172473"/>
            </a:xfrm>
            <a:custGeom>
              <a:avLst/>
              <a:gdLst/>
              <a:ahLst/>
              <a:cxnLst/>
              <a:rect l="0" t="0" r="0" b="0"/>
              <a:pathLst>
                <a:path w="139689" h="172473">
                  <a:moveTo>
                    <a:pt x="25388" y="50692"/>
                  </a:moveTo>
                  <a:lnTo>
                    <a:pt x="25388" y="50692"/>
                  </a:lnTo>
                  <a:lnTo>
                    <a:pt x="71955" y="50692"/>
                  </a:lnTo>
                  <a:lnTo>
                    <a:pt x="78305" y="50692"/>
                  </a:lnTo>
                  <a:lnTo>
                    <a:pt x="79716" y="49986"/>
                  </a:lnTo>
                  <a:lnTo>
                    <a:pt x="80657" y="48811"/>
                  </a:lnTo>
                  <a:lnTo>
                    <a:pt x="81284" y="47321"/>
                  </a:lnTo>
                  <a:lnTo>
                    <a:pt x="82408" y="46328"/>
                  </a:lnTo>
                  <a:lnTo>
                    <a:pt x="85538" y="45225"/>
                  </a:lnTo>
                  <a:lnTo>
                    <a:pt x="94062" y="44420"/>
                  </a:lnTo>
                  <a:lnTo>
                    <a:pt x="94454" y="43688"/>
                  </a:lnTo>
                  <a:lnTo>
                    <a:pt x="95238" y="15856"/>
                  </a:lnTo>
                  <a:lnTo>
                    <a:pt x="93357" y="12161"/>
                  </a:lnTo>
                  <a:lnTo>
                    <a:pt x="83683" y="1121"/>
                  </a:lnTo>
                  <a:lnTo>
                    <a:pt x="81166" y="438"/>
                  </a:lnTo>
                  <a:lnTo>
                    <a:pt x="73801" y="0"/>
                  </a:lnTo>
                  <a:lnTo>
                    <a:pt x="45555" y="9354"/>
                  </a:lnTo>
                  <a:lnTo>
                    <a:pt x="33559" y="18375"/>
                  </a:lnTo>
                  <a:lnTo>
                    <a:pt x="5207" y="49498"/>
                  </a:lnTo>
                  <a:lnTo>
                    <a:pt x="1535" y="64920"/>
                  </a:lnTo>
                  <a:lnTo>
                    <a:pt x="29" y="110501"/>
                  </a:lnTo>
                  <a:lnTo>
                    <a:pt x="0" y="120938"/>
                  </a:lnTo>
                  <a:lnTo>
                    <a:pt x="3757" y="128009"/>
                  </a:lnTo>
                  <a:lnTo>
                    <a:pt x="21651" y="147500"/>
                  </a:lnTo>
                  <a:lnTo>
                    <a:pt x="52374" y="167004"/>
                  </a:lnTo>
                  <a:lnTo>
                    <a:pt x="67250" y="172472"/>
                  </a:lnTo>
                  <a:lnTo>
                    <a:pt x="110037" y="171979"/>
                  </a:lnTo>
                  <a:lnTo>
                    <a:pt x="139688" y="17134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SMARTInkShape-2071">
              <a:extLst>
                <a:ext uri="{FF2B5EF4-FFF2-40B4-BE49-F238E27FC236}">
                  <a16:creationId xmlns:a16="http://schemas.microsoft.com/office/drawing/2014/main" id="{5210797F-E163-4C16-BB97-ACDAABEE11E7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836620" y="2406650"/>
              <a:ext cx="107943" cy="119768"/>
            </a:xfrm>
            <a:custGeom>
              <a:avLst/>
              <a:gdLst/>
              <a:ahLst/>
              <a:cxnLst/>
              <a:rect l="0" t="0" r="0" b="0"/>
              <a:pathLst>
                <a:path w="107943" h="119768">
                  <a:moveTo>
                    <a:pt x="44442" y="0"/>
                  </a:moveTo>
                  <a:lnTo>
                    <a:pt x="44442" y="0"/>
                  </a:lnTo>
                  <a:lnTo>
                    <a:pt x="44442" y="3371"/>
                  </a:lnTo>
                  <a:lnTo>
                    <a:pt x="45148" y="4364"/>
                  </a:lnTo>
                  <a:lnTo>
                    <a:pt x="46324" y="5026"/>
                  </a:lnTo>
                  <a:lnTo>
                    <a:pt x="50531" y="6272"/>
                  </a:lnTo>
                  <a:lnTo>
                    <a:pt x="78389" y="6350"/>
                  </a:lnTo>
                  <a:lnTo>
                    <a:pt x="79774" y="5644"/>
                  </a:lnTo>
                  <a:lnTo>
                    <a:pt x="80697" y="4469"/>
                  </a:lnTo>
                  <a:lnTo>
                    <a:pt x="81312" y="2979"/>
                  </a:lnTo>
                  <a:lnTo>
                    <a:pt x="82428" y="2692"/>
                  </a:lnTo>
                  <a:lnTo>
                    <a:pt x="91273" y="5729"/>
                  </a:lnTo>
                  <a:lnTo>
                    <a:pt x="100361" y="6296"/>
                  </a:lnTo>
                  <a:lnTo>
                    <a:pt x="100772" y="7019"/>
                  </a:lnTo>
                  <a:lnTo>
                    <a:pt x="101228" y="9705"/>
                  </a:lnTo>
                  <a:lnTo>
                    <a:pt x="102055" y="10703"/>
                  </a:lnTo>
                  <a:lnTo>
                    <a:pt x="107671" y="12622"/>
                  </a:lnTo>
                  <a:lnTo>
                    <a:pt x="107935" y="22158"/>
                  </a:lnTo>
                  <a:lnTo>
                    <a:pt x="106058" y="25840"/>
                  </a:lnTo>
                  <a:lnTo>
                    <a:pt x="93015" y="40243"/>
                  </a:lnTo>
                  <a:lnTo>
                    <a:pt x="77502" y="52685"/>
                  </a:lnTo>
                  <a:lnTo>
                    <a:pt x="71835" y="59399"/>
                  </a:lnTo>
                  <a:lnTo>
                    <a:pt x="24261" y="91010"/>
                  </a:lnTo>
                  <a:lnTo>
                    <a:pt x="19480" y="93366"/>
                  </a:lnTo>
                  <a:lnTo>
                    <a:pt x="15004" y="95118"/>
                  </a:lnTo>
                  <a:lnTo>
                    <a:pt x="7622" y="100607"/>
                  </a:lnTo>
                  <a:lnTo>
                    <a:pt x="18" y="101598"/>
                  </a:lnTo>
                  <a:lnTo>
                    <a:pt x="0" y="104970"/>
                  </a:lnTo>
                  <a:lnTo>
                    <a:pt x="703" y="105964"/>
                  </a:lnTo>
                  <a:lnTo>
                    <a:pt x="1877" y="106626"/>
                  </a:lnTo>
                  <a:lnTo>
                    <a:pt x="6460" y="107776"/>
                  </a:lnTo>
                  <a:lnTo>
                    <a:pt x="9452" y="107872"/>
                  </a:lnTo>
                  <a:lnTo>
                    <a:pt x="13134" y="109797"/>
                  </a:lnTo>
                  <a:lnTo>
                    <a:pt x="17122" y="112299"/>
                  </a:lnTo>
                  <a:lnTo>
                    <a:pt x="25431" y="113905"/>
                  </a:lnTo>
                  <a:lnTo>
                    <a:pt x="55143" y="115001"/>
                  </a:lnTo>
                  <a:lnTo>
                    <a:pt x="70999" y="119767"/>
                  </a:lnTo>
                  <a:lnTo>
                    <a:pt x="96845" y="114131"/>
                  </a:lnTo>
                  <a:lnTo>
                    <a:pt x="107942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SMARTInkShape-2072">
              <a:extLst>
                <a:ext uri="{FF2B5EF4-FFF2-40B4-BE49-F238E27FC236}">
                  <a16:creationId xmlns:a16="http://schemas.microsoft.com/office/drawing/2014/main" id="{812052F5-EFD5-4355-881C-C03B08A5CBFA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798512" y="2349500"/>
              <a:ext cx="6351" cy="31751"/>
            </a:xfrm>
            <a:custGeom>
              <a:avLst/>
              <a:gdLst/>
              <a:ahLst/>
              <a:cxnLst/>
              <a:rect l="0" t="0" r="0" b="0"/>
              <a:pathLst>
                <a:path w="6351" h="31751">
                  <a:moveTo>
                    <a:pt x="6350" y="0"/>
                  </a:moveTo>
                  <a:lnTo>
                    <a:pt x="6350" y="0"/>
                  </a:lnTo>
                  <a:lnTo>
                    <a:pt x="6350" y="5467"/>
                  </a:lnTo>
                  <a:lnTo>
                    <a:pt x="883" y="11740"/>
                  </a:lnTo>
                  <a:lnTo>
                    <a:pt x="262" y="15786"/>
                  </a:lnTo>
                  <a:lnTo>
                    <a:pt x="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SMARTInkShape-2073">
              <a:extLst>
                <a:ext uri="{FF2B5EF4-FFF2-40B4-BE49-F238E27FC236}">
                  <a16:creationId xmlns:a16="http://schemas.microsoft.com/office/drawing/2014/main" id="{BD4B32AA-18FD-471F-9E25-86CAB9204FC3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690562" y="2476500"/>
              <a:ext cx="19051" cy="57151"/>
            </a:xfrm>
            <a:custGeom>
              <a:avLst/>
              <a:gdLst/>
              <a:ahLst/>
              <a:cxnLst/>
              <a:rect l="0" t="0" r="0" b="0"/>
              <a:pathLst>
                <a:path w="19051" h="57151">
                  <a:moveTo>
                    <a:pt x="19050" y="0"/>
                  </a:moveTo>
                  <a:lnTo>
                    <a:pt x="19050" y="0"/>
                  </a:lnTo>
                  <a:lnTo>
                    <a:pt x="19050" y="24226"/>
                  </a:lnTo>
                  <a:lnTo>
                    <a:pt x="13981" y="34602"/>
                  </a:lnTo>
                  <a:lnTo>
                    <a:pt x="8925" y="41924"/>
                  </a:lnTo>
                  <a:lnTo>
                    <a:pt x="7495" y="46385"/>
                  </a:lnTo>
                  <a:lnTo>
                    <a:pt x="6408" y="47857"/>
                  </a:lnTo>
                  <a:lnTo>
                    <a:pt x="4977" y="48838"/>
                  </a:lnTo>
                  <a:lnTo>
                    <a:pt x="3318" y="49492"/>
                  </a:lnTo>
                  <a:lnTo>
                    <a:pt x="2212" y="50633"/>
                  </a:lnTo>
                  <a:lnTo>
                    <a:pt x="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SMARTInkShape-2074">
              <a:extLst>
                <a:ext uri="{FF2B5EF4-FFF2-40B4-BE49-F238E27FC236}">
                  <a16:creationId xmlns:a16="http://schemas.microsoft.com/office/drawing/2014/main" id="{3646F0AD-1BAC-469A-8181-BDB0801C7544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494628" y="2413000"/>
              <a:ext cx="106042" cy="203201"/>
            </a:xfrm>
            <a:custGeom>
              <a:avLst/>
              <a:gdLst/>
              <a:ahLst/>
              <a:cxnLst/>
              <a:rect l="0" t="0" r="0" b="0"/>
              <a:pathLst>
                <a:path w="106042" h="203201">
                  <a:moveTo>
                    <a:pt x="75284" y="0"/>
                  </a:moveTo>
                  <a:lnTo>
                    <a:pt x="75284" y="0"/>
                  </a:lnTo>
                  <a:lnTo>
                    <a:pt x="64453" y="10126"/>
                  </a:lnTo>
                  <a:lnTo>
                    <a:pt x="56185" y="14073"/>
                  </a:lnTo>
                  <a:lnTo>
                    <a:pt x="38504" y="27402"/>
                  </a:lnTo>
                  <a:lnTo>
                    <a:pt x="16041" y="52841"/>
                  </a:lnTo>
                  <a:lnTo>
                    <a:pt x="11795" y="55235"/>
                  </a:lnTo>
                  <a:lnTo>
                    <a:pt x="9675" y="55873"/>
                  </a:lnTo>
                  <a:lnTo>
                    <a:pt x="8261" y="57004"/>
                  </a:lnTo>
                  <a:lnTo>
                    <a:pt x="6691" y="60143"/>
                  </a:lnTo>
                  <a:lnTo>
                    <a:pt x="5807" y="65876"/>
                  </a:lnTo>
                  <a:lnTo>
                    <a:pt x="4977" y="67201"/>
                  </a:lnTo>
                  <a:lnTo>
                    <a:pt x="3718" y="68084"/>
                  </a:lnTo>
                  <a:lnTo>
                    <a:pt x="2174" y="68673"/>
                  </a:lnTo>
                  <a:lnTo>
                    <a:pt x="1144" y="69771"/>
                  </a:lnTo>
                  <a:lnTo>
                    <a:pt x="0" y="72872"/>
                  </a:lnTo>
                  <a:lnTo>
                    <a:pt x="400" y="74687"/>
                  </a:lnTo>
                  <a:lnTo>
                    <a:pt x="4632" y="81375"/>
                  </a:lnTo>
                  <a:lnTo>
                    <a:pt x="6959" y="82028"/>
                  </a:lnTo>
                  <a:lnTo>
                    <a:pt x="8568" y="82202"/>
                  </a:lnTo>
                  <a:lnTo>
                    <a:pt x="12236" y="84277"/>
                  </a:lnTo>
                  <a:lnTo>
                    <a:pt x="16219" y="86845"/>
                  </a:lnTo>
                  <a:lnTo>
                    <a:pt x="22427" y="88291"/>
                  </a:lnTo>
                  <a:lnTo>
                    <a:pt x="35779" y="89552"/>
                  </a:lnTo>
                  <a:lnTo>
                    <a:pt x="64658" y="100144"/>
                  </a:lnTo>
                  <a:lnTo>
                    <a:pt x="72528" y="105323"/>
                  </a:lnTo>
                  <a:lnTo>
                    <a:pt x="81508" y="109313"/>
                  </a:lnTo>
                  <a:lnTo>
                    <a:pt x="103683" y="130006"/>
                  </a:lnTo>
                  <a:lnTo>
                    <a:pt x="105545" y="133745"/>
                  </a:lnTo>
                  <a:lnTo>
                    <a:pt x="106041" y="135730"/>
                  </a:lnTo>
                  <a:lnTo>
                    <a:pt x="105667" y="137759"/>
                  </a:lnTo>
                  <a:lnTo>
                    <a:pt x="102474" y="144691"/>
                  </a:lnTo>
                  <a:lnTo>
                    <a:pt x="100136" y="162400"/>
                  </a:lnTo>
                  <a:lnTo>
                    <a:pt x="93808" y="171335"/>
                  </a:lnTo>
                  <a:lnTo>
                    <a:pt x="90573" y="175632"/>
                  </a:lnTo>
                  <a:lnTo>
                    <a:pt x="86614" y="184140"/>
                  </a:lnTo>
                  <a:lnTo>
                    <a:pt x="72261" y="199849"/>
                  </a:lnTo>
                  <a:lnTo>
                    <a:pt x="68532" y="201711"/>
                  </a:lnTo>
                  <a:lnTo>
                    <a:pt x="62584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SMARTInkShape-2075">
              <a:extLst>
                <a:ext uri="{FF2B5EF4-FFF2-40B4-BE49-F238E27FC236}">
                  <a16:creationId xmlns:a16="http://schemas.microsoft.com/office/drawing/2014/main" id="{DD185735-A51F-4574-8E4F-5CC187542CFE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192482" y="2165350"/>
              <a:ext cx="170910" cy="158751"/>
            </a:xfrm>
            <a:custGeom>
              <a:avLst/>
              <a:gdLst/>
              <a:ahLst/>
              <a:cxnLst/>
              <a:rect l="0" t="0" r="0" b="0"/>
              <a:pathLst>
                <a:path w="170910" h="158751">
                  <a:moveTo>
                    <a:pt x="56880" y="0"/>
                  </a:moveTo>
                  <a:lnTo>
                    <a:pt x="56880" y="0"/>
                  </a:lnTo>
                  <a:lnTo>
                    <a:pt x="56880" y="3371"/>
                  </a:lnTo>
                  <a:lnTo>
                    <a:pt x="54999" y="6908"/>
                  </a:lnTo>
                  <a:lnTo>
                    <a:pt x="22990" y="46329"/>
                  </a:lnTo>
                  <a:lnTo>
                    <a:pt x="18770" y="48813"/>
                  </a:lnTo>
                  <a:lnTo>
                    <a:pt x="16657" y="49475"/>
                  </a:lnTo>
                  <a:lnTo>
                    <a:pt x="15248" y="50622"/>
                  </a:lnTo>
                  <a:lnTo>
                    <a:pt x="7569" y="63614"/>
                  </a:lnTo>
                  <a:lnTo>
                    <a:pt x="6375" y="68618"/>
                  </a:lnTo>
                  <a:lnTo>
                    <a:pt x="5571" y="69029"/>
                  </a:lnTo>
                  <a:lnTo>
                    <a:pt x="0" y="69818"/>
                  </a:lnTo>
                  <a:lnTo>
                    <a:pt x="9376" y="69850"/>
                  </a:lnTo>
                  <a:lnTo>
                    <a:pt x="12954" y="67969"/>
                  </a:lnTo>
                  <a:lnTo>
                    <a:pt x="23083" y="59724"/>
                  </a:lnTo>
                  <a:lnTo>
                    <a:pt x="31494" y="55777"/>
                  </a:lnTo>
                  <a:lnTo>
                    <a:pt x="62859" y="25771"/>
                  </a:lnTo>
                  <a:lnTo>
                    <a:pt x="68665" y="25433"/>
                  </a:lnTo>
                  <a:lnTo>
                    <a:pt x="68970" y="26127"/>
                  </a:lnTo>
                  <a:lnTo>
                    <a:pt x="69500" y="30870"/>
                  </a:lnTo>
                  <a:lnTo>
                    <a:pt x="65201" y="37351"/>
                  </a:lnTo>
                  <a:lnTo>
                    <a:pt x="63109" y="46894"/>
                  </a:lnTo>
                  <a:lnTo>
                    <a:pt x="56438" y="56797"/>
                  </a:lnTo>
                  <a:lnTo>
                    <a:pt x="48326" y="65547"/>
                  </a:lnTo>
                  <a:lnTo>
                    <a:pt x="46023" y="71701"/>
                  </a:lnTo>
                  <a:lnTo>
                    <a:pt x="44294" y="78434"/>
                  </a:lnTo>
                  <a:lnTo>
                    <a:pt x="37435" y="88505"/>
                  </a:lnTo>
                  <a:lnTo>
                    <a:pt x="31829" y="94855"/>
                  </a:lnTo>
                  <a:lnTo>
                    <a:pt x="31481" y="101576"/>
                  </a:lnTo>
                  <a:lnTo>
                    <a:pt x="43036" y="101599"/>
                  </a:lnTo>
                  <a:lnTo>
                    <a:pt x="86570" y="80401"/>
                  </a:lnTo>
                  <a:lnTo>
                    <a:pt x="128143" y="53796"/>
                  </a:lnTo>
                  <a:lnTo>
                    <a:pt x="138873" y="51392"/>
                  </a:lnTo>
                  <a:lnTo>
                    <a:pt x="160587" y="50810"/>
                  </a:lnTo>
                  <a:lnTo>
                    <a:pt x="162002" y="51513"/>
                  </a:lnTo>
                  <a:lnTo>
                    <a:pt x="162945" y="52686"/>
                  </a:lnTo>
                  <a:lnTo>
                    <a:pt x="170265" y="68007"/>
                  </a:lnTo>
                  <a:lnTo>
                    <a:pt x="170909" y="76046"/>
                  </a:lnTo>
                  <a:lnTo>
                    <a:pt x="166057" y="91404"/>
                  </a:lnTo>
                  <a:lnTo>
                    <a:pt x="153463" y="116451"/>
                  </a:lnTo>
                  <a:lnTo>
                    <a:pt x="144215" y="129127"/>
                  </a:lnTo>
                  <a:lnTo>
                    <a:pt x="136690" y="146914"/>
                  </a:lnTo>
                  <a:lnTo>
                    <a:pt x="126730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SMARTInkShape-2076">
              <a:extLst>
                <a:ext uri="{FF2B5EF4-FFF2-40B4-BE49-F238E27FC236}">
                  <a16:creationId xmlns:a16="http://schemas.microsoft.com/office/drawing/2014/main" id="{EBEEF5AC-0347-4A41-B7B3-635291A40C16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008089" y="2209800"/>
              <a:ext cx="101574" cy="88901"/>
            </a:xfrm>
            <a:custGeom>
              <a:avLst/>
              <a:gdLst/>
              <a:ahLst/>
              <a:cxnLst/>
              <a:rect l="0" t="0" r="0" b="0"/>
              <a:pathLst>
                <a:path w="101574" h="88901">
                  <a:moveTo>
                    <a:pt x="82523" y="0"/>
                  </a:moveTo>
                  <a:lnTo>
                    <a:pt x="82523" y="0"/>
                  </a:lnTo>
                  <a:lnTo>
                    <a:pt x="82523" y="5467"/>
                  </a:lnTo>
                  <a:lnTo>
                    <a:pt x="81818" y="5762"/>
                  </a:lnTo>
                  <a:lnTo>
                    <a:pt x="77056" y="6272"/>
                  </a:lnTo>
                  <a:lnTo>
                    <a:pt x="73064" y="9698"/>
                  </a:lnTo>
                  <a:lnTo>
                    <a:pt x="67501" y="11366"/>
                  </a:lnTo>
                  <a:lnTo>
                    <a:pt x="64042" y="11811"/>
                  </a:lnTo>
                  <a:lnTo>
                    <a:pt x="61030" y="13518"/>
                  </a:lnTo>
                  <a:lnTo>
                    <a:pt x="51127" y="22635"/>
                  </a:lnTo>
                  <a:lnTo>
                    <a:pt x="46697" y="24877"/>
                  </a:lnTo>
                  <a:lnTo>
                    <a:pt x="40237" y="29400"/>
                  </a:lnTo>
                  <a:lnTo>
                    <a:pt x="35977" y="30705"/>
                  </a:lnTo>
                  <a:lnTo>
                    <a:pt x="31733" y="35049"/>
                  </a:lnTo>
                  <a:lnTo>
                    <a:pt x="26789" y="40977"/>
                  </a:lnTo>
                  <a:lnTo>
                    <a:pt x="7839" y="55843"/>
                  </a:lnTo>
                  <a:lnTo>
                    <a:pt x="5116" y="56569"/>
                  </a:lnTo>
                  <a:lnTo>
                    <a:pt x="3402" y="56763"/>
                  </a:lnTo>
                  <a:lnTo>
                    <a:pt x="2259" y="57597"/>
                  </a:lnTo>
                  <a:lnTo>
                    <a:pt x="1497" y="58859"/>
                  </a:lnTo>
                  <a:lnTo>
                    <a:pt x="0" y="63420"/>
                  </a:lnTo>
                  <a:lnTo>
                    <a:pt x="18455" y="63499"/>
                  </a:lnTo>
                  <a:lnTo>
                    <a:pt x="24180" y="61618"/>
                  </a:lnTo>
                  <a:lnTo>
                    <a:pt x="29076" y="59136"/>
                  </a:lnTo>
                  <a:lnTo>
                    <a:pt x="33604" y="58033"/>
                  </a:lnTo>
                  <a:lnTo>
                    <a:pt x="37969" y="53779"/>
                  </a:lnTo>
                  <a:lnTo>
                    <a:pt x="42966" y="47891"/>
                  </a:lnTo>
                  <a:lnTo>
                    <a:pt x="53007" y="41315"/>
                  </a:lnTo>
                  <a:lnTo>
                    <a:pt x="63078" y="36854"/>
                  </a:lnTo>
                  <a:lnTo>
                    <a:pt x="81165" y="23409"/>
                  </a:lnTo>
                  <a:lnTo>
                    <a:pt x="85447" y="16754"/>
                  </a:lnTo>
                  <a:lnTo>
                    <a:pt x="87351" y="11444"/>
                  </a:lnTo>
                  <a:lnTo>
                    <a:pt x="88564" y="9746"/>
                  </a:lnTo>
                  <a:lnTo>
                    <a:pt x="90078" y="8614"/>
                  </a:lnTo>
                  <a:lnTo>
                    <a:pt x="93642" y="6651"/>
                  </a:lnTo>
                  <a:lnTo>
                    <a:pt x="101564" y="8"/>
                  </a:lnTo>
                  <a:lnTo>
                    <a:pt x="101573" y="9460"/>
                  </a:lnTo>
                  <a:lnTo>
                    <a:pt x="92114" y="37002"/>
                  </a:lnTo>
                  <a:lnTo>
                    <a:pt x="90328" y="39485"/>
                  </a:lnTo>
                  <a:lnTo>
                    <a:pt x="86463" y="42243"/>
                  </a:lnTo>
                  <a:lnTo>
                    <a:pt x="85150" y="44390"/>
                  </a:lnTo>
                  <a:lnTo>
                    <a:pt x="83302" y="54153"/>
                  </a:lnTo>
                  <a:lnTo>
                    <a:pt x="82048" y="65277"/>
                  </a:lnTo>
                  <a:lnTo>
                    <a:pt x="76444" y="81200"/>
                  </a:lnTo>
                  <a:lnTo>
                    <a:pt x="76173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SMARTInkShape-2077">
              <a:extLst>
                <a:ext uri="{FF2B5EF4-FFF2-40B4-BE49-F238E27FC236}">
                  <a16:creationId xmlns:a16="http://schemas.microsoft.com/office/drawing/2014/main" id="{0738A14F-53DB-455D-A104-7798F1E8F6FF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760412" y="2178050"/>
              <a:ext cx="177801" cy="190412"/>
            </a:xfrm>
            <a:custGeom>
              <a:avLst/>
              <a:gdLst/>
              <a:ahLst/>
              <a:cxnLst/>
              <a:rect l="0" t="0" r="0" b="0"/>
              <a:pathLst>
                <a:path w="177801" h="190412">
                  <a:moveTo>
                    <a:pt x="165100" y="0"/>
                  </a:moveTo>
                  <a:lnTo>
                    <a:pt x="165100" y="0"/>
                  </a:lnTo>
                  <a:lnTo>
                    <a:pt x="150174" y="0"/>
                  </a:lnTo>
                  <a:lnTo>
                    <a:pt x="146001" y="1882"/>
                  </a:lnTo>
                  <a:lnTo>
                    <a:pt x="114595" y="31456"/>
                  </a:lnTo>
                  <a:lnTo>
                    <a:pt x="114326" y="37192"/>
                  </a:lnTo>
                  <a:lnTo>
                    <a:pt x="119770" y="43488"/>
                  </a:lnTo>
                  <a:lnTo>
                    <a:pt x="126040" y="44366"/>
                  </a:lnTo>
                  <a:lnTo>
                    <a:pt x="148454" y="44450"/>
                  </a:lnTo>
                  <a:lnTo>
                    <a:pt x="149769" y="43744"/>
                  </a:lnTo>
                  <a:lnTo>
                    <a:pt x="150646" y="42569"/>
                  </a:lnTo>
                  <a:lnTo>
                    <a:pt x="151231" y="41079"/>
                  </a:lnTo>
                  <a:lnTo>
                    <a:pt x="152326" y="40086"/>
                  </a:lnTo>
                  <a:lnTo>
                    <a:pt x="155425" y="38983"/>
                  </a:lnTo>
                  <a:lnTo>
                    <a:pt x="163163" y="37569"/>
                  </a:lnTo>
                  <a:lnTo>
                    <a:pt x="167297" y="34807"/>
                  </a:lnTo>
                  <a:lnTo>
                    <a:pt x="169604" y="31227"/>
                  </a:lnTo>
                  <a:lnTo>
                    <a:pt x="170220" y="29285"/>
                  </a:lnTo>
                  <a:lnTo>
                    <a:pt x="171335" y="27990"/>
                  </a:lnTo>
                  <a:lnTo>
                    <a:pt x="177793" y="25403"/>
                  </a:lnTo>
                  <a:lnTo>
                    <a:pt x="177800" y="34239"/>
                  </a:lnTo>
                  <a:lnTo>
                    <a:pt x="171333" y="54467"/>
                  </a:lnTo>
                  <a:lnTo>
                    <a:pt x="141013" y="101646"/>
                  </a:lnTo>
                  <a:lnTo>
                    <a:pt x="106307" y="145650"/>
                  </a:lnTo>
                  <a:lnTo>
                    <a:pt x="97429" y="155260"/>
                  </a:lnTo>
                  <a:lnTo>
                    <a:pt x="65537" y="178981"/>
                  </a:lnTo>
                  <a:lnTo>
                    <a:pt x="36773" y="188974"/>
                  </a:lnTo>
                  <a:lnTo>
                    <a:pt x="13857" y="190411"/>
                  </a:lnTo>
                  <a:lnTo>
                    <a:pt x="7805" y="188579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SMARTInkShape-2078">
              <a:extLst>
                <a:ext uri="{FF2B5EF4-FFF2-40B4-BE49-F238E27FC236}">
                  <a16:creationId xmlns:a16="http://schemas.microsoft.com/office/drawing/2014/main" id="{092014CF-37D9-4B65-92FD-72FCB8FAD4D0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658813" y="2179043"/>
              <a:ext cx="124223" cy="100584"/>
            </a:xfrm>
            <a:custGeom>
              <a:avLst/>
              <a:gdLst/>
              <a:ahLst/>
              <a:cxnLst/>
              <a:rect l="0" t="0" r="0" b="0"/>
              <a:pathLst>
                <a:path w="124223" h="100584">
                  <a:moveTo>
                    <a:pt x="12699" y="62507"/>
                  </a:moveTo>
                  <a:lnTo>
                    <a:pt x="12699" y="62507"/>
                  </a:lnTo>
                  <a:lnTo>
                    <a:pt x="12699" y="65878"/>
                  </a:lnTo>
                  <a:lnTo>
                    <a:pt x="10818" y="69415"/>
                  </a:lnTo>
                  <a:lnTo>
                    <a:pt x="6427" y="75107"/>
                  </a:lnTo>
                  <a:lnTo>
                    <a:pt x="3001" y="75177"/>
                  </a:lnTo>
                  <a:lnTo>
                    <a:pt x="2001" y="75893"/>
                  </a:lnTo>
                  <a:lnTo>
                    <a:pt x="1334" y="77075"/>
                  </a:lnTo>
                  <a:lnTo>
                    <a:pt x="77" y="81295"/>
                  </a:lnTo>
                  <a:lnTo>
                    <a:pt x="0" y="93295"/>
                  </a:lnTo>
                  <a:lnTo>
                    <a:pt x="705" y="93616"/>
                  </a:lnTo>
                  <a:lnTo>
                    <a:pt x="3371" y="93972"/>
                  </a:lnTo>
                  <a:lnTo>
                    <a:pt x="4364" y="94772"/>
                  </a:lnTo>
                  <a:lnTo>
                    <a:pt x="5467" y="97543"/>
                  </a:lnTo>
                  <a:lnTo>
                    <a:pt x="6467" y="98565"/>
                  </a:lnTo>
                  <a:lnTo>
                    <a:pt x="9459" y="99699"/>
                  </a:lnTo>
                  <a:lnTo>
                    <a:pt x="30913" y="100583"/>
                  </a:lnTo>
                  <a:lnTo>
                    <a:pt x="36787" y="98715"/>
                  </a:lnTo>
                  <a:lnTo>
                    <a:pt x="41749" y="96238"/>
                  </a:lnTo>
                  <a:lnTo>
                    <a:pt x="52839" y="94518"/>
                  </a:lnTo>
                  <a:lnTo>
                    <a:pt x="59243" y="94334"/>
                  </a:lnTo>
                  <a:lnTo>
                    <a:pt x="63489" y="92410"/>
                  </a:lnTo>
                  <a:lnTo>
                    <a:pt x="110596" y="56993"/>
                  </a:lnTo>
                  <a:lnTo>
                    <a:pt x="117357" y="47389"/>
                  </a:lnTo>
                  <a:lnTo>
                    <a:pt x="119674" y="39762"/>
                  </a:lnTo>
                  <a:lnTo>
                    <a:pt x="120216" y="35229"/>
                  </a:lnTo>
                  <a:lnTo>
                    <a:pt x="122338" y="30863"/>
                  </a:lnTo>
                  <a:lnTo>
                    <a:pt x="123892" y="28711"/>
                  </a:lnTo>
                  <a:lnTo>
                    <a:pt x="124222" y="26571"/>
                  </a:lnTo>
                  <a:lnTo>
                    <a:pt x="123737" y="24439"/>
                  </a:lnTo>
                  <a:lnTo>
                    <a:pt x="122022" y="20188"/>
                  </a:lnTo>
                  <a:lnTo>
                    <a:pt x="120830" y="9592"/>
                  </a:lnTo>
                  <a:lnTo>
                    <a:pt x="120064" y="8180"/>
                  </a:lnTo>
                  <a:lnTo>
                    <a:pt x="118848" y="7239"/>
                  </a:lnTo>
                  <a:lnTo>
                    <a:pt x="115616" y="5488"/>
                  </a:lnTo>
                  <a:lnTo>
                    <a:pt x="109829" y="1241"/>
                  </a:lnTo>
                  <a:lnTo>
                    <a:pt x="105727" y="0"/>
                  </a:lnTo>
                  <a:lnTo>
                    <a:pt x="99671" y="1330"/>
                  </a:lnTo>
                  <a:lnTo>
                    <a:pt x="88328" y="4164"/>
                  </a:lnTo>
                  <a:lnTo>
                    <a:pt x="63499" y="53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SMARTInkShape-2079">
              <a:extLst>
                <a:ext uri="{FF2B5EF4-FFF2-40B4-BE49-F238E27FC236}">
                  <a16:creationId xmlns:a16="http://schemas.microsoft.com/office/drawing/2014/main" id="{69A35CCA-30F0-4DD1-A55C-4A6D62044156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557212" y="2165350"/>
              <a:ext cx="50801" cy="31751"/>
            </a:xfrm>
            <a:custGeom>
              <a:avLst/>
              <a:gdLst/>
              <a:ahLst/>
              <a:cxnLst/>
              <a:rect l="0" t="0" r="0" b="0"/>
              <a:pathLst>
                <a:path w="50801" h="31751">
                  <a:moveTo>
                    <a:pt x="0" y="0"/>
                  </a:moveTo>
                  <a:lnTo>
                    <a:pt x="0" y="0"/>
                  </a:lnTo>
                  <a:lnTo>
                    <a:pt x="8839" y="0"/>
                  </a:lnTo>
                  <a:lnTo>
                    <a:pt x="10126" y="706"/>
                  </a:lnTo>
                  <a:lnTo>
                    <a:pt x="10984" y="1882"/>
                  </a:lnTo>
                  <a:lnTo>
                    <a:pt x="12361" y="5467"/>
                  </a:lnTo>
                  <a:lnTo>
                    <a:pt x="14431" y="5958"/>
                  </a:lnTo>
                  <a:lnTo>
                    <a:pt x="15971" y="6089"/>
                  </a:lnTo>
                  <a:lnTo>
                    <a:pt x="19563" y="8115"/>
                  </a:lnTo>
                  <a:lnTo>
                    <a:pt x="24247" y="11794"/>
                  </a:lnTo>
                  <a:lnTo>
                    <a:pt x="30242" y="13227"/>
                  </a:lnTo>
                  <a:lnTo>
                    <a:pt x="36164" y="17011"/>
                  </a:lnTo>
                  <a:lnTo>
                    <a:pt x="43220" y="18781"/>
                  </a:lnTo>
                  <a:lnTo>
                    <a:pt x="47457" y="22341"/>
                  </a:lnTo>
                  <a:lnTo>
                    <a:pt x="49314" y="25922"/>
                  </a:lnTo>
                  <a:lnTo>
                    <a:pt x="5080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SMARTInkShape-2080">
              <a:extLst>
                <a:ext uri="{FF2B5EF4-FFF2-40B4-BE49-F238E27FC236}">
                  <a16:creationId xmlns:a16="http://schemas.microsoft.com/office/drawing/2014/main" id="{44C1C21A-3259-42E2-A061-903F76745BFB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430212" y="2209800"/>
              <a:ext cx="44451" cy="44449"/>
            </a:xfrm>
            <a:custGeom>
              <a:avLst/>
              <a:gdLst/>
              <a:ahLst/>
              <a:cxnLst/>
              <a:rect l="0" t="0" r="0" b="0"/>
              <a:pathLst>
                <a:path w="44451" h="44449">
                  <a:moveTo>
                    <a:pt x="0" y="38100"/>
                  </a:moveTo>
                  <a:lnTo>
                    <a:pt x="0" y="38100"/>
                  </a:lnTo>
                  <a:lnTo>
                    <a:pt x="0" y="44448"/>
                  </a:lnTo>
                  <a:lnTo>
                    <a:pt x="0" y="41079"/>
                  </a:lnTo>
                  <a:lnTo>
                    <a:pt x="706" y="40086"/>
                  </a:lnTo>
                  <a:lnTo>
                    <a:pt x="1882" y="39424"/>
                  </a:lnTo>
                  <a:lnTo>
                    <a:pt x="5468" y="38362"/>
                  </a:lnTo>
                  <a:lnTo>
                    <a:pt x="24207" y="23364"/>
                  </a:lnTo>
                  <a:lnTo>
                    <a:pt x="44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SMARTInkShape-2081">
              <a:extLst>
                <a:ext uri="{FF2B5EF4-FFF2-40B4-BE49-F238E27FC236}">
                  <a16:creationId xmlns:a16="http://schemas.microsoft.com/office/drawing/2014/main" id="{4585A20B-658D-45CA-8E40-A517AC68B092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373062" y="2146598"/>
              <a:ext cx="87984" cy="113915"/>
            </a:xfrm>
            <a:custGeom>
              <a:avLst/>
              <a:gdLst/>
              <a:ahLst/>
              <a:cxnLst/>
              <a:rect l="0" t="0" r="0" b="0"/>
              <a:pathLst>
                <a:path w="87984" h="113915">
                  <a:moveTo>
                    <a:pt x="0" y="44152"/>
                  </a:moveTo>
                  <a:lnTo>
                    <a:pt x="0" y="44152"/>
                  </a:lnTo>
                  <a:lnTo>
                    <a:pt x="29233" y="18291"/>
                  </a:lnTo>
                  <a:lnTo>
                    <a:pt x="48866" y="8151"/>
                  </a:lnTo>
                  <a:lnTo>
                    <a:pt x="78022" y="0"/>
                  </a:lnTo>
                  <a:lnTo>
                    <a:pt x="79531" y="606"/>
                  </a:lnTo>
                  <a:lnTo>
                    <a:pt x="80538" y="1716"/>
                  </a:lnTo>
                  <a:lnTo>
                    <a:pt x="81656" y="4830"/>
                  </a:lnTo>
                  <a:lnTo>
                    <a:pt x="82153" y="8567"/>
                  </a:lnTo>
                  <a:lnTo>
                    <a:pt x="82991" y="9845"/>
                  </a:lnTo>
                  <a:lnTo>
                    <a:pt x="84255" y="10697"/>
                  </a:lnTo>
                  <a:lnTo>
                    <a:pt x="85804" y="11266"/>
                  </a:lnTo>
                  <a:lnTo>
                    <a:pt x="86836" y="13055"/>
                  </a:lnTo>
                  <a:lnTo>
                    <a:pt x="87983" y="18807"/>
                  </a:lnTo>
                  <a:lnTo>
                    <a:pt x="86611" y="24186"/>
                  </a:lnTo>
                  <a:lnTo>
                    <a:pt x="84355" y="29634"/>
                  </a:lnTo>
                  <a:lnTo>
                    <a:pt x="79417" y="52074"/>
                  </a:lnTo>
                  <a:lnTo>
                    <a:pt x="73867" y="60138"/>
                  </a:lnTo>
                  <a:lnTo>
                    <a:pt x="64691" y="70526"/>
                  </a:lnTo>
                  <a:lnTo>
                    <a:pt x="42354" y="103064"/>
                  </a:lnTo>
                  <a:lnTo>
                    <a:pt x="38110" y="105613"/>
                  </a:lnTo>
                  <a:lnTo>
                    <a:pt x="33871" y="107451"/>
                  </a:lnTo>
                  <a:lnTo>
                    <a:pt x="26655" y="113000"/>
                  </a:lnTo>
                  <a:lnTo>
                    <a:pt x="22401" y="113705"/>
                  </a:lnTo>
                  <a:lnTo>
                    <a:pt x="16672" y="113914"/>
                  </a:lnTo>
                  <a:lnTo>
                    <a:pt x="12584" y="112082"/>
                  </a:lnTo>
                  <a:lnTo>
                    <a:pt x="6350" y="10765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SMARTInkShape-2082">
              <a:extLst>
                <a:ext uri="{FF2B5EF4-FFF2-40B4-BE49-F238E27FC236}">
                  <a16:creationId xmlns:a16="http://schemas.microsoft.com/office/drawing/2014/main" id="{80F6D9D8-AD0A-44F8-AABC-B203CCE68A4D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229706" y="2228850"/>
              <a:ext cx="117957" cy="183449"/>
            </a:xfrm>
            <a:custGeom>
              <a:avLst/>
              <a:gdLst/>
              <a:ahLst/>
              <a:cxnLst/>
              <a:rect l="0" t="0" r="0" b="0"/>
              <a:pathLst>
                <a:path w="117957" h="183449">
                  <a:moveTo>
                    <a:pt x="117956" y="0"/>
                  </a:moveTo>
                  <a:lnTo>
                    <a:pt x="117956" y="0"/>
                  </a:lnTo>
                  <a:lnTo>
                    <a:pt x="114585" y="0"/>
                  </a:lnTo>
                  <a:lnTo>
                    <a:pt x="113592" y="706"/>
                  </a:lnTo>
                  <a:lnTo>
                    <a:pt x="112930" y="1882"/>
                  </a:lnTo>
                  <a:lnTo>
                    <a:pt x="111868" y="8838"/>
                  </a:lnTo>
                  <a:lnTo>
                    <a:pt x="111684" y="14927"/>
                  </a:lnTo>
                  <a:lnTo>
                    <a:pt x="109759" y="19099"/>
                  </a:lnTo>
                  <a:lnTo>
                    <a:pt x="107258" y="23305"/>
                  </a:lnTo>
                  <a:lnTo>
                    <a:pt x="105144" y="29640"/>
                  </a:lnTo>
                  <a:lnTo>
                    <a:pt x="101068" y="35985"/>
                  </a:lnTo>
                  <a:lnTo>
                    <a:pt x="88132" y="65159"/>
                  </a:lnTo>
                  <a:lnTo>
                    <a:pt x="55578" y="112002"/>
                  </a:lnTo>
                  <a:lnTo>
                    <a:pt x="40301" y="136471"/>
                  </a:lnTo>
                  <a:lnTo>
                    <a:pt x="30507" y="146975"/>
                  </a:lnTo>
                  <a:lnTo>
                    <a:pt x="14325" y="172366"/>
                  </a:lnTo>
                  <a:lnTo>
                    <a:pt x="10044" y="175385"/>
                  </a:lnTo>
                  <a:lnTo>
                    <a:pt x="4918" y="177323"/>
                  </a:lnTo>
                  <a:lnTo>
                    <a:pt x="4498" y="178188"/>
                  </a:lnTo>
                  <a:lnTo>
                    <a:pt x="3906" y="181364"/>
                  </a:lnTo>
                  <a:lnTo>
                    <a:pt x="3767" y="179855"/>
                  </a:lnTo>
                  <a:lnTo>
                    <a:pt x="3730" y="179875"/>
                  </a:lnTo>
                  <a:lnTo>
                    <a:pt x="3666" y="183448"/>
                  </a:lnTo>
                  <a:lnTo>
                    <a:pt x="288" y="180571"/>
                  </a:lnTo>
                  <a:lnTo>
                    <a:pt x="0" y="178942"/>
                  </a:lnTo>
                  <a:lnTo>
                    <a:pt x="513" y="177150"/>
                  </a:lnTo>
                  <a:lnTo>
                    <a:pt x="2259" y="173278"/>
                  </a:lnTo>
                  <a:lnTo>
                    <a:pt x="9309" y="147044"/>
                  </a:lnTo>
                  <a:lnTo>
                    <a:pt x="35406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SMARTInkShape-Group626">
            <a:extLst>
              <a:ext uri="{FF2B5EF4-FFF2-40B4-BE49-F238E27FC236}">
                <a16:creationId xmlns:a16="http://schemas.microsoft.com/office/drawing/2014/main" id="{EB22C775-470F-4C2F-A349-1022A98D17D6}"/>
              </a:ext>
            </a:extLst>
          </p:cNvPr>
          <p:cNvGrpSpPr/>
          <p:nvPr/>
        </p:nvGrpSpPr>
        <p:grpSpPr>
          <a:xfrm>
            <a:off x="1719263" y="2311400"/>
            <a:ext cx="721140" cy="380967"/>
            <a:chOff x="1719263" y="2311400"/>
            <a:chExt cx="721140" cy="380967"/>
          </a:xfrm>
        </p:grpSpPr>
        <p:sp>
          <p:nvSpPr>
            <p:cNvPr id="155" name="SMARTInkShape-2083">
              <a:extLst>
                <a:ext uri="{FF2B5EF4-FFF2-40B4-BE49-F238E27FC236}">
                  <a16:creationId xmlns:a16="http://schemas.microsoft.com/office/drawing/2014/main" id="{EB25B7E9-3B5B-4EDD-9E84-3204C7DD1003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2233613" y="2470150"/>
              <a:ext cx="69851" cy="25401"/>
            </a:xfrm>
            <a:custGeom>
              <a:avLst/>
              <a:gdLst/>
              <a:ahLst/>
              <a:cxnLst/>
              <a:rect l="0" t="0" r="0" b="0"/>
              <a:pathLst>
                <a:path w="69851" h="25401">
                  <a:moveTo>
                    <a:pt x="0" y="0"/>
                  </a:moveTo>
                  <a:lnTo>
                    <a:pt x="0" y="0"/>
                  </a:lnTo>
                  <a:lnTo>
                    <a:pt x="3370" y="0"/>
                  </a:lnTo>
                  <a:lnTo>
                    <a:pt x="6907" y="1882"/>
                  </a:lnTo>
                  <a:lnTo>
                    <a:pt x="24570" y="14927"/>
                  </a:lnTo>
                  <a:lnTo>
                    <a:pt x="52578" y="24410"/>
                  </a:lnTo>
                  <a:lnTo>
                    <a:pt x="6985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SMARTInkShape-2084">
              <a:extLst>
                <a:ext uri="{FF2B5EF4-FFF2-40B4-BE49-F238E27FC236}">
                  <a16:creationId xmlns:a16="http://schemas.microsoft.com/office/drawing/2014/main" id="{B65C510F-707C-44AF-A6C2-92C7503D6CA5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2265363" y="2419350"/>
              <a:ext cx="50801" cy="139701"/>
            </a:xfrm>
            <a:custGeom>
              <a:avLst/>
              <a:gdLst/>
              <a:ahLst/>
              <a:cxnLst/>
              <a:rect l="0" t="0" r="0" b="0"/>
              <a:pathLst>
                <a:path w="50801" h="139701">
                  <a:moveTo>
                    <a:pt x="50800" y="0"/>
                  </a:moveTo>
                  <a:lnTo>
                    <a:pt x="50800" y="0"/>
                  </a:lnTo>
                  <a:lnTo>
                    <a:pt x="50800" y="3371"/>
                  </a:lnTo>
                  <a:lnTo>
                    <a:pt x="45038" y="23474"/>
                  </a:lnTo>
                  <a:lnTo>
                    <a:pt x="41156" y="46008"/>
                  </a:lnTo>
                  <a:lnTo>
                    <a:pt x="21156" y="92181"/>
                  </a:lnTo>
                  <a:lnTo>
                    <a:pt x="12419" y="117319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MARTInkShape-2085">
              <a:extLst>
                <a:ext uri="{FF2B5EF4-FFF2-40B4-BE49-F238E27FC236}">
                  <a16:creationId xmlns:a16="http://schemas.microsoft.com/office/drawing/2014/main" id="{6F616820-6872-4C30-90FD-C379A9BB131F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2366963" y="2419350"/>
              <a:ext cx="73440" cy="177801"/>
            </a:xfrm>
            <a:custGeom>
              <a:avLst/>
              <a:gdLst/>
              <a:ahLst/>
              <a:cxnLst/>
              <a:rect l="0" t="0" r="0" b="0"/>
              <a:pathLst>
                <a:path w="73440" h="177801">
                  <a:moveTo>
                    <a:pt x="31750" y="0"/>
                  </a:moveTo>
                  <a:lnTo>
                    <a:pt x="31750" y="0"/>
                  </a:lnTo>
                  <a:lnTo>
                    <a:pt x="28378" y="0"/>
                  </a:lnTo>
                  <a:lnTo>
                    <a:pt x="27385" y="706"/>
                  </a:lnTo>
                  <a:lnTo>
                    <a:pt x="26723" y="1882"/>
                  </a:lnTo>
                  <a:lnTo>
                    <a:pt x="25422" y="6272"/>
                  </a:lnTo>
                  <a:lnTo>
                    <a:pt x="22035" y="9698"/>
                  </a:lnTo>
                  <a:lnTo>
                    <a:pt x="20377" y="13247"/>
                  </a:lnTo>
                  <a:lnTo>
                    <a:pt x="19934" y="15182"/>
                  </a:lnTo>
                  <a:lnTo>
                    <a:pt x="18934" y="16471"/>
                  </a:lnTo>
                  <a:lnTo>
                    <a:pt x="15941" y="17904"/>
                  </a:lnTo>
                  <a:lnTo>
                    <a:pt x="14860" y="18991"/>
                  </a:lnTo>
                  <a:lnTo>
                    <a:pt x="13660" y="22081"/>
                  </a:lnTo>
                  <a:lnTo>
                    <a:pt x="12700" y="53823"/>
                  </a:lnTo>
                  <a:lnTo>
                    <a:pt x="13405" y="54932"/>
                  </a:lnTo>
                  <a:lnTo>
                    <a:pt x="14581" y="55671"/>
                  </a:lnTo>
                  <a:lnTo>
                    <a:pt x="16070" y="56164"/>
                  </a:lnTo>
                  <a:lnTo>
                    <a:pt x="17063" y="57198"/>
                  </a:lnTo>
                  <a:lnTo>
                    <a:pt x="18167" y="60229"/>
                  </a:lnTo>
                  <a:lnTo>
                    <a:pt x="19167" y="61319"/>
                  </a:lnTo>
                  <a:lnTo>
                    <a:pt x="25465" y="64014"/>
                  </a:lnTo>
                  <a:lnTo>
                    <a:pt x="30279" y="67807"/>
                  </a:lnTo>
                  <a:lnTo>
                    <a:pt x="36174" y="69245"/>
                  </a:lnTo>
                  <a:lnTo>
                    <a:pt x="40301" y="69581"/>
                  </a:lnTo>
                  <a:lnTo>
                    <a:pt x="44487" y="71612"/>
                  </a:lnTo>
                  <a:lnTo>
                    <a:pt x="48700" y="74161"/>
                  </a:lnTo>
                  <a:lnTo>
                    <a:pt x="52924" y="75294"/>
                  </a:lnTo>
                  <a:lnTo>
                    <a:pt x="54332" y="76301"/>
                  </a:lnTo>
                  <a:lnTo>
                    <a:pt x="55271" y="77679"/>
                  </a:lnTo>
                  <a:lnTo>
                    <a:pt x="55897" y="79303"/>
                  </a:lnTo>
                  <a:lnTo>
                    <a:pt x="57020" y="80385"/>
                  </a:lnTo>
                  <a:lnTo>
                    <a:pt x="63892" y="84004"/>
                  </a:lnTo>
                  <a:lnTo>
                    <a:pt x="65878" y="85636"/>
                  </a:lnTo>
                  <a:lnTo>
                    <a:pt x="68084" y="89331"/>
                  </a:lnTo>
                  <a:lnTo>
                    <a:pt x="70323" y="99540"/>
                  </a:lnTo>
                  <a:lnTo>
                    <a:pt x="73117" y="103742"/>
                  </a:lnTo>
                  <a:lnTo>
                    <a:pt x="73439" y="105850"/>
                  </a:lnTo>
                  <a:lnTo>
                    <a:pt x="72948" y="107961"/>
                  </a:lnTo>
                  <a:lnTo>
                    <a:pt x="71227" y="112188"/>
                  </a:lnTo>
                  <a:lnTo>
                    <a:pt x="69552" y="118535"/>
                  </a:lnTo>
                  <a:lnTo>
                    <a:pt x="65606" y="124884"/>
                  </a:lnTo>
                  <a:lnTo>
                    <a:pt x="64436" y="129117"/>
                  </a:lnTo>
                  <a:lnTo>
                    <a:pt x="60153" y="133350"/>
                  </a:lnTo>
                  <a:lnTo>
                    <a:pt x="54251" y="138289"/>
                  </a:lnTo>
                  <a:lnTo>
                    <a:pt x="39138" y="157005"/>
                  </a:lnTo>
                  <a:lnTo>
                    <a:pt x="0" y="177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SMARTInkShape-2086">
              <a:extLst>
                <a:ext uri="{FF2B5EF4-FFF2-40B4-BE49-F238E27FC236}">
                  <a16:creationId xmlns:a16="http://schemas.microsoft.com/office/drawing/2014/main" id="{1513688A-2302-4C1B-8273-F96C564B769C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087563" y="2470150"/>
              <a:ext cx="88901" cy="114301"/>
            </a:xfrm>
            <a:custGeom>
              <a:avLst/>
              <a:gdLst/>
              <a:ahLst/>
              <a:cxnLst/>
              <a:rect l="0" t="0" r="0" b="0"/>
              <a:pathLst>
                <a:path w="88901" h="114301">
                  <a:moveTo>
                    <a:pt x="31750" y="0"/>
                  </a:moveTo>
                  <a:lnTo>
                    <a:pt x="31750" y="0"/>
                  </a:lnTo>
                  <a:lnTo>
                    <a:pt x="31750" y="3371"/>
                  </a:lnTo>
                  <a:lnTo>
                    <a:pt x="29868" y="6908"/>
                  </a:lnTo>
                  <a:lnTo>
                    <a:pt x="16823" y="24570"/>
                  </a:lnTo>
                  <a:lnTo>
                    <a:pt x="1763" y="57674"/>
                  </a:lnTo>
                  <a:lnTo>
                    <a:pt x="0" y="100343"/>
                  </a:lnTo>
                  <a:lnTo>
                    <a:pt x="705" y="100762"/>
                  </a:lnTo>
                  <a:lnTo>
                    <a:pt x="3371" y="101228"/>
                  </a:lnTo>
                  <a:lnTo>
                    <a:pt x="4364" y="102057"/>
                  </a:lnTo>
                  <a:lnTo>
                    <a:pt x="6088" y="107035"/>
                  </a:lnTo>
                  <a:lnTo>
                    <a:pt x="8115" y="107543"/>
                  </a:lnTo>
                  <a:lnTo>
                    <a:pt x="9643" y="107679"/>
                  </a:lnTo>
                  <a:lnTo>
                    <a:pt x="13223" y="105948"/>
                  </a:lnTo>
                  <a:lnTo>
                    <a:pt x="17165" y="103532"/>
                  </a:lnTo>
                  <a:lnTo>
                    <a:pt x="23352" y="101467"/>
                  </a:lnTo>
                  <a:lnTo>
                    <a:pt x="65616" y="61383"/>
                  </a:lnTo>
                  <a:lnTo>
                    <a:pt x="79727" y="40805"/>
                  </a:lnTo>
                  <a:lnTo>
                    <a:pt x="81713" y="34041"/>
                  </a:lnTo>
                  <a:lnTo>
                    <a:pt x="82178" y="29711"/>
                  </a:lnTo>
                  <a:lnTo>
                    <a:pt x="83007" y="28274"/>
                  </a:lnTo>
                  <a:lnTo>
                    <a:pt x="84266" y="27316"/>
                  </a:lnTo>
                  <a:lnTo>
                    <a:pt x="85810" y="26677"/>
                  </a:lnTo>
                  <a:lnTo>
                    <a:pt x="86840" y="25546"/>
                  </a:lnTo>
                  <a:lnTo>
                    <a:pt x="88892" y="19076"/>
                  </a:lnTo>
                  <a:lnTo>
                    <a:pt x="88900" y="49947"/>
                  </a:lnTo>
                  <a:lnTo>
                    <a:pt x="87018" y="55830"/>
                  </a:lnTo>
                  <a:lnTo>
                    <a:pt x="84535" y="60797"/>
                  </a:lnTo>
                  <a:lnTo>
                    <a:pt x="82942" y="71616"/>
                  </a:lnTo>
                  <a:lnTo>
                    <a:pt x="82572" y="94119"/>
                  </a:lnTo>
                  <a:lnTo>
                    <a:pt x="84441" y="100157"/>
                  </a:lnTo>
                  <a:lnTo>
                    <a:pt x="86918" y="105192"/>
                  </a:lnTo>
                  <a:lnTo>
                    <a:pt x="8890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SMARTInkShape-2087">
              <a:extLst>
                <a:ext uri="{FF2B5EF4-FFF2-40B4-BE49-F238E27FC236}">
                  <a16:creationId xmlns:a16="http://schemas.microsoft.com/office/drawing/2014/main" id="{70985B86-0EBB-415C-A080-3FD12AAB4529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922465" y="2432161"/>
              <a:ext cx="171425" cy="260206"/>
            </a:xfrm>
            <a:custGeom>
              <a:avLst/>
              <a:gdLst/>
              <a:ahLst/>
              <a:cxnLst/>
              <a:rect l="0" t="0" r="0" b="0"/>
              <a:pathLst>
                <a:path w="171425" h="260206">
                  <a:moveTo>
                    <a:pt x="82548" y="76089"/>
                  </a:moveTo>
                  <a:lnTo>
                    <a:pt x="82548" y="76089"/>
                  </a:lnTo>
                  <a:lnTo>
                    <a:pt x="82548" y="79460"/>
                  </a:lnTo>
                  <a:lnTo>
                    <a:pt x="67437" y="124815"/>
                  </a:lnTo>
                  <a:lnTo>
                    <a:pt x="44828" y="171506"/>
                  </a:lnTo>
                  <a:lnTo>
                    <a:pt x="21767" y="217782"/>
                  </a:lnTo>
                  <a:lnTo>
                    <a:pt x="5034" y="253593"/>
                  </a:lnTo>
                  <a:lnTo>
                    <a:pt x="23" y="260205"/>
                  </a:lnTo>
                  <a:lnTo>
                    <a:pt x="0" y="251398"/>
                  </a:lnTo>
                  <a:lnTo>
                    <a:pt x="8836" y="226830"/>
                  </a:lnTo>
                  <a:lnTo>
                    <a:pt x="22241" y="201546"/>
                  </a:lnTo>
                  <a:lnTo>
                    <a:pt x="28225" y="181700"/>
                  </a:lnTo>
                  <a:lnTo>
                    <a:pt x="38935" y="161709"/>
                  </a:lnTo>
                  <a:lnTo>
                    <a:pt x="58669" y="128443"/>
                  </a:lnTo>
                  <a:lnTo>
                    <a:pt x="82946" y="82530"/>
                  </a:lnTo>
                  <a:lnTo>
                    <a:pt x="112819" y="38156"/>
                  </a:lnTo>
                  <a:lnTo>
                    <a:pt x="122472" y="24460"/>
                  </a:lnTo>
                  <a:lnTo>
                    <a:pt x="150101" y="2734"/>
                  </a:lnTo>
                  <a:lnTo>
                    <a:pt x="156578" y="732"/>
                  </a:lnTo>
                  <a:lnTo>
                    <a:pt x="163836" y="0"/>
                  </a:lnTo>
                  <a:lnTo>
                    <a:pt x="164256" y="669"/>
                  </a:lnTo>
                  <a:lnTo>
                    <a:pt x="164724" y="3293"/>
                  </a:lnTo>
                  <a:lnTo>
                    <a:pt x="165554" y="4275"/>
                  </a:lnTo>
                  <a:lnTo>
                    <a:pt x="168358" y="5366"/>
                  </a:lnTo>
                  <a:lnTo>
                    <a:pt x="169388" y="6363"/>
                  </a:lnTo>
                  <a:lnTo>
                    <a:pt x="170532" y="9351"/>
                  </a:lnTo>
                  <a:lnTo>
                    <a:pt x="171424" y="27432"/>
                  </a:lnTo>
                  <a:lnTo>
                    <a:pt x="169555" y="31651"/>
                  </a:lnTo>
                  <a:lnTo>
                    <a:pt x="167079" y="35878"/>
                  </a:lnTo>
                  <a:lnTo>
                    <a:pt x="164979" y="42224"/>
                  </a:lnTo>
                  <a:lnTo>
                    <a:pt x="154148" y="57039"/>
                  </a:lnTo>
                  <a:lnTo>
                    <a:pt x="152470" y="61272"/>
                  </a:lnTo>
                  <a:lnTo>
                    <a:pt x="143662" y="71856"/>
                  </a:lnTo>
                  <a:lnTo>
                    <a:pt x="139578" y="74208"/>
                  </a:lnTo>
                  <a:lnTo>
                    <a:pt x="135411" y="75958"/>
                  </a:lnTo>
                  <a:lnTo>
                    <a:pt x="129098" y="80205"/>
                  </a:lnTo>
                  <a:lnTo>
                    <a:pt x="122759" y="81777"/>
                  </a:lnTo>
                  <a:lnTo>
                    <a:pt x="114298" y="8243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SMARTInkShape-2088">
              <a:extLst>
                <a:ext uri="{FF2B5EF4-FFF2-40B4-BE49-F238E27FC236}">
                  <a16:creationId xmlns:a16="http://schemas.microsoft.com/office/drawing/2014/main" id="{529E4A28-C59E-458F-92C1-D4C5D0A3450A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751013" y="2311400"/>
              <a:ext cx="6351" cy="12701"/>
            </a:xfrm>
            <a:custGeom>
              <a:avLst/>
              <a:gdLst/>
              <a:ahLst/>
              <a:cxnLst/>
              <a:rect l="0" t="0" r="0" b="0"/>
              <a:pathLst>
                <a:path w="6351" h="12701">
                  <a:moveTo>
                    <a:pt x="0" y="0"/>
                  </a:moveTo>
                  <a:lnTo>
                    <a:pt x="0" y="0"/>
                  </a:lnTo>
                  <a:lnTo>
                    <a:pt x="5467" y="5467"/>
                  </a:lnTo>
                  <a:lnTo>
                    <a:pt x="635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SMARTInkShape-2089">
              <a:extLst>
                <a:ext uri="{FF2B5EF4-FFF2-40B4-BE49-F238E27FC236}">
                  <a16:creationId xmlns:a16="http://schemas.microsoft.com/office/drawing/2014/main" id="{4AD49727-27EE-4B23-BF48-662233ECDEF8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719263" y="2501900"/>
              <a:ext cx="19051" cy="88901"/>
            </a:xfrm>
            <a:custGeom>
              <a:avLst/>
              <a:gdLst/>
              <a:ahLst/>
              <a:cxnLst/>
              <a:rect l="0" t="0" r="0" b="0"/>
              <a:pathLst>
                <a:path w="19051" h="88901">
                  <a:moveTo>
                    <a:pt x="19050" y="0"/>
                  </a:moveTo>
                  <a:lnTo>
                    <a:pt x="19050" y="0"/>
                  </a:lnTo>
                  <a:lnTo>
                    <a:pt x="19050" y="3371"/>
                  </a:lnTo>
                  <a:lnTo>
                    <a:pt x="17168" y="6908"/>
                  </a:lnTo>
                  <a:lnTo>
                    <a:pt x="14685" y="10831"/>
                  </a:lnTo>
                  <a:lnTo>
                    <a:pt x="13092" y="19099"/>
                  </a:lnTo>
                  <a:lnTo>
                    <a:pt x="12009" y="34588"/>
                  </a:lnTo>
                  <a:lnTo>
                    <a:pt x="8340" y="42625"/>
                  </a:lnTo>
                  <a:lnTo>
                    <a:pt x="4478" y="81189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MARTInkShape-2090">
              <a:extLst>
                <a:ext uri="{FF2B5EF4-FFF2-40B4-BE49-F238E27FC236}">
                  <a16:creationId xmlns:a16="http://schemas.microsoft.com/office/drawing/2014/main" id="{9E0B7C52-83D1-472B-846C-93844DDFB7F2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833642" y="2400410"/>
              <a:ext cx="107869" cy="145936"/>
            </a:xfrm>
            <a:custGeom>
              <a:avLst/>
              <a:gdLst/>
              <a:ahLst/>
              <a:cxnLst/>
              <a:rect l="0" t="0" r="0" b="0"/>
              <a:pathLst>
                <a:path w="107869" h="145936">
                  <a:moveTo>
                    <a:pt x="44371" y="31640"/>
                  </a:moveTo>
                  <a:lnTo>
                    <a:pt x="44371" y="31640"/>
                  </a:lnTo>
                  <a:lnTo>
                    <a:pt x="44371" y="41359"/>
                  </a:lnTo>
                  <a:lnTo>
                    <a:pt x="42489" y="44897"/>
                  </a:lnTo>
                  <a:lnTo>
                    <a:pt x="40006" y="48821"/>
                  </a:lnTo>
                  <a:lnTo>
                    <a:pt x="38413" y="57089"/>
                  </a:lnTo>
                  <a:lnTo>
                    <a:pt x="37489" y="62001"/>
                  </a:lnTo>
                  <a:lnTo>
                    <a:pt x="20478" y="107875"/>
                  </a:lnTo>
                  <a:lnTo>
                    <a:pt x="14382" y="119711"/>
                  </a:lnTo>
                  <a:lnTo>
                    <a:pt x="12698" y="124405"/>
                  </a:lnTo>
                  <a:lnTo>
                    <a:pt x="8488" y="131720"/>
                  </a:lnTo>
                  <a:lnTo>
                    <a:pt x="6563" y="143789"/>
                  </a:lnTo>
                  <a:lnTo>
                    <a:pt x="5759" y="144506"/>
                  </a:lnTo>
                  <a:lnTo>
                    <a:pt x="0" y="145924"/>
                  </a:lnTo>
                  <a:lnTo>
                    <a:pt x="3315" y="145935"/>
                  </a:lnTo>
                  <a:lnTo>
                    <a:pt x="4300" y="145231"/>
                  </a:lnTo>
                  <a:lnTo>
                    <a:pt x="11181" y="133075"/>
                  </a:lnTo>
                  <a:lnTo>
                    <a:pt x="11661" y="131013"/>
                  </a:lnTo>
                  <a:lnTo>
                    <a:pt x="29611" y="98432"/>
                  </a:lnTo>
                  <a:lnTo>
                    <a:pt x="61130" y="52342"/>
                  </a:lnTo>
                  <a:lnTo>
                    <a:pt x="71864" y="31413"/>
                  </a:lnTo>
                  <a:lnTo>
                    <a:pt x="101410" y="0"/>
                  </a:lnTo>
                  <a:lnTo>
                    <a:pt x="107606" y="5981"/>
                  </a:lnTo>
                  <a:lnTo>
                    <a:pt x="107868" y="42364"/>
                  </a:lnTo>
                  <a:lnTo>
                    <a:pt x="99755" y="88792"/>
                  </a:lnTo>
                  <a:lnTo>
                    <a:pt x="96529" y="101491"/>
                  </a:lnTo>
                  <a:lnTo>
                    <a:pt x="95171" y="12054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SMARTInkShape-Group627">
            <a:extLst>
              <a:ext uri="{FF2B5EF4-FFF2-40B4-BE49-F238E27FC236}">
                <a16:creationId xmlns:a16="http://schemas.microsoft.com/office/drawing/2014/main" id="{68FA3638-8E63-435C-9996-F185816FF611}"/>
              </a:ext>
            </a:extLst>
          </p:cNvPr>
          <p:cNvGrpSpPr/>
          <p:nvPr/>
        </p:nvGrpSpPr>
        <p:grpSpPr>
          <a:xfrm>
            <a:off x="2679411" y="2356932"/>
            <a:ext cx="1344808" cy="252919"/>
            <a:chOff x="2679411" y="2356932"/>
            <a:chExt cx="1344808" cy="252919"/>
          </a:xfrm>
        </p:grpSpPr>
        <p:sp>
          <p:nvSpPr>
            <p:cNvPr id="164" name="SMARTInkShape-2091">
              <a:extLst>
                <a:ext uri="{FF2B5EF4-FFF2-40B4-BE49-F238E27FC236}">
                  <a16:creationId xmlns:a16="http://schemas.microsoft.com/office/drawing/2014/main" id="{C7A3FCC5-3CB6-43E0-81D5-3CA3BC42772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3897313" y="2419350"/>
              <a:ext cx="126906" cy="190501"/>
            </a:xfrm>
            <a:custGeom>
              <a:avLst/>
              <a:gdLst/>
              <a:ahLst/>
              <a:cxnLst/>
              <a:rect l="0" t="0" r="0" b="0"/>
              <a:pathLst>
                <a:path w="126906" h="190501">
                  <a:moveTo>
                    <a:pt x="57150" y="0"/>
                  </a:moveTo>
                  <a:lnTo>
                    <a:pt x="57150" y="0"/>
                  </a:lnTo>
                  <a:lnTo>
                    <a:pt x="41341" y="0"/>
                  </a:lnTo>
                  <a:lnTo>
                    <a:pt x="37658" y="1882"/>
                  </a:lnTo>
                  <a:lnTo>
                    <a:pt x="33670" y="4364"/>
                  </a:lnTo>
                  <a:lnTo>
                    <a:pt x="25361" y="5958"/>
                  </a:lnTo>
                  <a:lnTo>
                    <a:pt x="23257" y="6089"/>
                  </a:lnTo>
                  <a:lnTo>
                    <a:pt x="19038" y="8115"/>
                  </a:lnTo>
                  <a:lnTo>
                    <a:pt x="14811" y="10662"/>
                  </a:lnTo>
                  <a:lnTo>
                    <a:pt x="6721" y="12621"/>
                  </a:lnTo>
                  <a:lnTo>
                    <a:pt x="6460" y="16047"/>
                  </a:lnTo>
                  <a:lnTo>
                    <a:pt x="7129" y="17048"/>
                  </a:lnTo>
                  <a:lnTo>
                    <a:pt x="8280" y="17716"/>
                  </a:lnTo>
                  <a:lnTo>
                    <a:pt x="9753" y="18160"/>
                  </a:lnTo>
                  <a:lnTo>
                    <a:pt x="10735" y="19162"/>
                  </a:lnTo>
                  <a:lnTo>
                    <a:pt x="14193" y="25840"/>
                  </a:lnTo>
                  <a:lnTo>
                    <a:pt x="18302" y="29829"/>
                  </a:lnTo>
                  <a:lnTo>
                    <a:pt x="39816" y="41645"/>
                  </a:lnTo>
                  <a:lnTo>
                    <a:pt x="79466" y="57267"/>
                  </a:lnTo>
                  <a:lnTo>
                    <a:pt x="115631" y="86610"/>
                  </a:lnTo>
                  <a:lnTo>
                    <a:pt x="124573" y="99468"/>
                  </a:lnTo>
                  <a:lnTo>
                    <a:pt x="126281" y="105829"/>
                  </a:lnTo>
                  <a:lnTo>
                    <a:pt x="126905" y="116416"/>
                  </a:lnTo>
                  <a:lnTo>
                    <a:pt x="123600" y="126138"/>
                  </a:lnTo>
                  <a:lnTo>
                    <a:pt x="118198" y="132026"/>
                  </a:lnTo>
                  <a:lnTo>
                    <a:pt x="79514" y="160357"/>
                  </a:lnTo>
                  <a:lnTo>
                    <a:pt x="33414" y="179817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SMARTInkShape-2092">
              <a:extLst>
                <a:ext uri="{FF2B5EF4-FFF2-40B4-BE49-F238E27FC236}">
                  <a16:creationId xmlns:a16="http://schemas.microsoft.com/office/drawing/2014/main" id="{39D09716-C466-41BA-9136-50A04EE3CC23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3675063" y="2406650"/>
              <a:ext cx="133351" cy="63501"/>
            </a:xfrm>
            <a:custGeom>
              <a:avLst/>
              <a:gdLst/>
              <a:ahLst/>
              <a:cxnLst/>
              <a:rect l="0" t="0" r="0" b="0"/>
              <a:pathLst>
                <a:path w="133351" h="635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4364" y="10831"/>
                  </a:lnTo>
                  <a:lnTo>
                    <a:pt x="5467" y="14927"/>
                  </a:lnTo>
                  <a:lnTo>
                    <a:pt x="9720" y="19099"/>
                  </a:lnTo>
                  <a:lnTo>
                    <a:pt x="53099" y="49476"/>
                  </a:lnTo>
                  <a:lnTo>
                    <a:pt x="68649" y="54876"/>
                  </a:lnTo>
                  <a:lnTo>
                    <a:pt x="113795" y="62823"/>
                  </a:lnTo>
                  <a:lnTo>
                    <a:pt x="133350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SMARTInkShape-2093">
              <a:extLst>
                <a:ext uri="{FF2B5EF4-FFF2-40B4-BE49-F238E27FC236}">
                  <a16:creationId xmlns:a16="http://schemas.microsoft.com/office/drawing/2014/main" id="{562ACA74-16F5-401B-8E29-2DF474E968A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3763963" y="2406650"/>
              <a:ext cx="63501" cy="101601"/>
            </a:xfrm>
            <a:custGeom>
              <a:avLst/>
              <a:gdLst/>
              <a:ahLst/>
              <a:cxnLst/>
              <a:rect l="0" t="0" r="0" b="0"/>
              <a:pathLst>
                <a:path w="63501" h="101601">
                  <a:moveTo>
                    <a:pt x="63500" y="0"/>
                  </a:moveTo>
                  <a:lnTo>
                    <a:pt x="63500" y="0"/>
                  </a:lnTo>
                  <a:lnTo>
                    <a:pt x="63500" y="3371"/>
                  </a:lnTo>
                  <a:lnTo>
                    <a:pt x="61618" y="6908"/>
                  </a:lnTo>
                  <a:lnTo>
                    <a:pt x="59135" y="10831"/>
                  </a:lnTo>
                  <a:lnTo>
                    <a:pt x="57542" y="19099"/>
                  </a:lnTo>
                  <a:lnTo>
                    <a:pt x="57411" y="21199"/>
                  </a:lnTo>
                  <a:lnTo>
                    <a:pt x="55384" y="25415"/>
                  </a:lnTo>
                  <a:lnTo>
                    <a:pt x="26710" y="69899"/>
                  </a:lnTo>
                  <a:lnTo>
                    <a:pt x="0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SMARTInkShape-2094">
              <a:extLst>
                <a:ext uri="{FF2B5EF4-FFF2-40B4-BE49-F238E27FC236}">
                  <a16:creationId xmlns:a16="http://schemas.microsoft.com/office/drawing/2014/main" id="{94968D24-EF59-4174-9FAC-C6950BEADD51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3503643" y="2444750"/>
              <a:ext cx="126968" cy="146051"/>
            </a:xfrm>
            <a:custGeom>
              <a:avLst/>
              <a:gdLst/>
              <a:ahLst/>
              <a:cxnLst/>
              <a:rect l="0" t="0" r="0" b="0"/>
              <a:pathLst>
                <a:path w="126968" h="146051">
                  <a:moveTo>
                    <a:pt x="63470" y="0"/>
                  </a:moveTo>
                  <a:lnTo>
                    <a:pt x="63470" y="0"/>
                  </a:lnTo>
                  <a:lnTo>
                    <a:pt x="54631" y="0"/>
                  </a:lnTo>
                  <a:lnTo>
                    <a:pt x="53344" y="706"/>
                  </a:lnTo>
                  <a:lnTo>
                    <a:pt x="52486" y="1882"/>
                  </a:lnTo>
                  <a:lnTo>
                    <a:pt x="50826" y="5070"/>
                  </a:lnTo>
                  <a:lnTo>
                    <a:pt x="47738" y="8838"/>
                  </a:lnTo>
                  <a:lnTo>
                    <a:pt x="44013" y="10984"/>
                  </a:lnTo>
                  <a:lnTo>
                    <a:pt x="40005" y="12643"/>
                  </a:lnTo>
                  <a:lnTo>
                    <a:pt x="23246" y="27597"/>
                  </a:lnTo>
                  <a:lnTo>
                    <a:pt x="20898" y="31786"/>
                  </a:lnTo>
                  <a:lnTo>
                    <a:pt x="19149" y="35999"/>
                  </a:lnTo>
                  <a:lnTo>
                    <a:pt x="2602" y="60969"/>
                  </a:lnTo>
                  <a:lnTo>
                    <a:pt x="749" y="67611"/>
                  </a:lnTo>
                  <a:lnTo>
                    <a:pt x="0" y="84662"/>
                  </a:lnTo>
                  <a:lnTo>
                    <a:pt x="695" y="86075"/>
                  </a:lnTo>
                  <a:lnTo>
                    <a:pt x="1864" y="87016"/>
                  </a:lnTo>
                  <a:lnTo>
                    <a:pt x="3350" y="87644"/>
                  </a:lnTo>
                  <a:lnTo>
                    <a:pt x="4339" y="88768"/>
                  </a:lnTo>
                  <a:lnTo>
                    <a:pt x="5439" y="91899"/>
                  </a:lnTo>
                  <a:lnTo>
                    <a:pt x="6438" y="93016"/>
                  </a:lnTo>
                  <a:lnTo>
                    <a:pt x="9430" y="94257"/>
                  </a:lnTo>
                  <a:lnTo>
                    <a:pt x="32980" y="95224"/>
                  </a:lnTo>
                  <a:lnTo>
                    <a:pt x="61720" y="87410"/>
                  </a:lnTo>
                  <a:lnTo>
                    <a:pt x="109229" y="59262"/>
                  </a:lnTo>
                  <a:lnTo>
                    <a:pt x="113482" y="53621"/>
                  </a:lnTo>
                  <a:lnTo>
                    <a:pt x="126960" y="44458"/>
                  </a:lnTo>
                  <a:lnTo>
                    <a:pt x="126967" y="47823"/>
                  </a:lnTo>
                  <a:lnTo>
                    <a:pt x="125087" y="51358"/>
                  </a:lnTo>
                  <a:lnTo>
                    <a:pt x="99673" y="95303"/>
                  </a:lnTo>
                  <a:lnTo>
                    <a:pt x="71988" y="136042"/>
                  </a:lnTo>
                  <a:lnTo>
                    <a:pt x="66307" y="139322"/>
                  </a:lnTo>
                  <a:lnTo>
                    <a:pt x="6347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SMARTInkShape-2095">
              <a:extLst>
                <a:ext uri="{FF2B5EF4-FFF2-40B4-BE49-F238E27FC236}">
                  <a16:creationId xmlns:a16="http://schemas.microsoft.com/office/drawing/2014/main" id="{B9696579-BCA1-416A-A069-AED0AA462B4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3236913" y="2432050"/>
              <a:ext cx="190491" cy="177774"/>
            </a:xfrm>
            <a:custGeom>
              <a:avLst/>
              <a:gdLst/>
              <a:ahLst/>
              <a:cxnLst/>
              <a:rect l="0" t="0" r="0" b="0"/>
              <a:pathLst>
                <a:path w="190491" h="177774">
                  <a:moveTo>
                    <a:pt x="127000" y="0"/>
                  </a:moveTo>
                  <a:lnTo>
                    <a:pt x="127000" y="0"/>
                  </a:lnTo>
                  <a:lnTo>
                    <a:pt x="127000" y="9698"/>
                  </a:lnTo>
                  <a:lnTo>
                    <a:pt x="125118" y="13247"/>
                  </a:lnTo>
                  <a:lnTo>
                    <a:pt x="90635" y="60798"/>
                  </a:lnTo>
                  <a:lnTo>
                    <a:pt x="52906" y="105557"/>
                  </a:lnTo>
                  <a:lnTo>
                    <a:pt x="25007" y="142834"/>
                  </a:lnTo>
                  <a:lnTo>
                    <a:pt x="17464" y="149559"/>
                  </a:lnTo>
                  <a:lnTo>
                    <a:pt x="1357" y="169878"/>
                  </a:lnTo>
                  <a:lnTo>
                    <a:pt x="603" y="172633"/>
                  </a:lnTo>
                  <a:lnTo>
                    <a:pt x="3" y="177773"/>
                  </a:lnTo>
                  <a:lnTo>
                    <a:pt x="0" y="172330"/>
                  </a:lnTo>
                  <a:lnTo>
                    <a:pt x="5069" y="162190"/>
                  </a:lnTo>
                  <a:lnTo>
                    <a:pt x="19098" y="142365"/>
                  </a:lnTo>
                  <a:lnTo>
                    <a:pt x="24010" y="132417"/>
                  </a:lnTo>
                  <a:lnTo>
                    <a:pt x="52565" y="88921"/>
                  </a:lnTo>
                  <a:lnTo>
                    <a:pt x="72199" y="68442"/>
                  </a:lnTo>
                  <a:lnTo>
                    <a:pt x="84030" y="59398"/>
                  </a:lnTo>
                  <a:lnTo>
                    <a:pt x="96587" y="45939"/>
                  </a:lnTo>
                  <a:lnTo>
                    <a:pt x="104311" y="41584"/>
                  </a:lnTo>
                  <a:lnTo>
                    <a:pt x="118886" y="36907"/>
                  </a:lnTo>
                  <a:lnTo>
                    <a:pt x="132139" y="29398"/>
                  </a:lnTo>
                  <a:lnTo>
                    <a:pt x="135364" y="28771"/>
                  </a:lnTo>
                  <a:lnTo>
                    <a:pt x="138221" y="29058"/>
                  </a:lnTo>
                  <a:lnTo>
                    <a:pt x="166308" y="37171"/>
                  </a:lnTo>
                  <a:lnTo>
                    <a:pt x="171046" y="41450"/>
                  </a:lnTo>
                  <a:lnTo>
                    <a:pt x="187662" y="61972"/>
                  </a:lnTo>
                  <a:lnTo>
                    <a:pt x="190126" y="77419"/>
                  </a:lnTo>
                  <a:lnTo>
                    <a:pt x="190490" y="102811"/>
                  </a:lnTo>
                  <a:lnTo>
                    <a:pt x="188614" y="107547"/>
                  </a:lnTo>
                  <a:lnTo>
                    <a:pt x="181040" y="117276"/>
                  </a:lnTo>
                  <a:lnTo>
                    <a:pt x="177358" y="119150"/>
                  </a:lnTo>
                  <a:lnTo>
                    <a:pt x="175388" y="119650"/>
                  </a:lnTo>
                  <a:lnTo>
                    <a:pt x="165061" y="125544"/>
                  </a:lnTo>
                  <a:lnTo>
                    <a:pt x="156625" y="126713"/>
                  </a:lnTo>
                  <a:lnTo>
                    <a:pt x="152396" y="124991"/>
                  </a:lnTo>
                  <a:lnTo>
                    <a:pt x="13970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SMARTInkShape-2096">
              <a:extLst>
                <a:ext uri="{FF2B5EF4-FFF2-40B4-BE49-F238E27FC236}">
                  <a16:creationId xmlns:a16="http://schemas.microsoft.com/office/drawing/2014/main" id="{CAEE42C5-5FCC-4169-9F6C-36EEBFCC7D0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3135313" y="2413000"/>
              <a:ext cx="44451" cy="57151"/>
            </a:xfrm>
            <a:custGeom>
              <a:avLst/>
              <a:gdLst/>
              <a:ahLst/>
              <a:cxnLst/>
              <a:rect l="0" t="0" r="0" b="0"/>
              <a:pathLst>
                <a:path w="44451" h="57151">
                  <a:moveTo>
                    <a:pt x="0" y="0"/>
                  </a:moveTo>
                  <a:lnTo>
                    <a:pt x="0" y="0"/>
                  </a:lnTo>
                  <a:lnTo>
                    <a:pt x="0" y="27543"/>
                  </a:lnTo>
                  <a:lnTo>
                    <a:pt x="1881" y="31761"/>
                  </a:lnTo>
                  <a:lnTo>
                    <a:pt x="4363" y="35989"/>
                  </a:lnTo>
                  <a:lnTo>
                    <a:pt x="6467" y="42335"/>
                  </a:lnTo>
                  <a:lnTo>
                    <a:pt x="15110" y="52917"/>
                  </a:lnTo>
                  <a:lnTo>
                    <a:pt x="21062" y="55269"/>
                  </a:lnTo>
                  <a:lnTo>
                    <a:pt x="4445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SMARTInkShape-2097">
              <a:extLst>
                <a:ext uri="{FF2B5EF4-FFF2-40B4-BE49-F238E27FC236}">
                  <a16:creationId xmlns:a16="http://schemas.microsoft.com/office/drawing/2014/main" id="{8F29113F-2652-41FD-BE9E-73A60D42A63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135313" y="2368550"/>
              <a:ext cx="82551" cy="184151"/>
            </a:xfrm>
            <a:custGeom>
              <a:avLst/>
              <a:gdLst/>
              <a:ahLst/>
              <a:cxnLst/>
              <a:rect l="0" t="0" r="0" b="0"/>
              <a:pathLst>
                <a:path w="82551" h="184151">
                  <a:moveTo>
                    <a:pt x="82550" y="0"/>
                  </a:moveTo>
                  <a:lnTo>
                    <a:pt x="82550" y="0"/>
                  </a:lnTo>
                  <a:lnTo>
                    <a:pt x="82550" y="3371"/>
                  </a:lnTo>
                  <a:lnTo>
                    <a:pt x="80668" y="6908"/>
                  </a:lnTo>
                  <a:lnTo>
                    <a:pt x="73711" y="18298"/>
                  </a:lnTo>
                  <a:lnTo>
                    <a:pt x="64300" y="40885"/>
                  </a:lnTo>
                  <a:lnTo>
                    <a:pt x="55427" y="53115"/>
                  </a:lnTo>
                  <a:lnTo>
                    <a:pt x="36674" y="97726"/>
                  </a:lnTo>
                  <a:lnTo>
                    <a:pt x="14051" y="144265"/>
                  </a:lnTo>
                  <a:lnTo>
                    <a:pt x="9772" y="153723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SMARTInkShape-2098">
              <a:extLst>
                <a:ext uri="{FF2B5EF4-FFF2-40B4-BE49-F238E27FC236}">
                  <a16:creationId xmlns:a16="http://schemas.microsoft.com/office/drawing/2014/main" id="{346D3BE8-2DC5-48D0-BC9C-BB7F38FADC16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2938547" y="2381251"/>
              <a:ext cx="139614" cy="95170"/>
            </a:xfrm>
            <a:custGeom>
              <a:avLst/>
              <a:gdLst/>
              <a:ahLst/>
              <a:cxnLst/>
              <a:rect l="0" t="0" r="0" b="0"/>
              <a:pathLst>
                <a:path w="139614" h="95170">
                  <a:moveTo>
                    <a:pt x="18966" y="25399"/>
                  </a:moveTo>
                  <a:lnTo>
                    <a:pt x="18966" y="25399"/>
                  </a:lnTo>
                  <a:lnTo>
                    <a:pt x="13939" y="37332"/>
                  </a:lnTo>
                  <a:lnTo>
                    <a:pt x="13498" y="39705"/>
                  </a:lnTo>
                  <a:lnTo>
                    <a:pt x="11126" y="44222"/>
                  </a:lnTo>
                  <a:lnTo>
                    <a:pt x="9506" y="46414"/>
                  </a:lnTo>
                  <a:lnTo>
                    <a:pt x="7706" y="52613"/>
                  </a:lnTo>
                  <a:lnTo>
                    <a:pt x="6200" y="59367"/>
                  </a:lnTo>
                  <a:lnTo>
                    <a:pt x="1366" y="69451"/>
                  </a:lnTo>
                  <a:lnTo>
                    <a:pt x="0" y="81271"/>
                  </a:lnTo>
                  <a:lnTo>
                    <a:pt x="3312" y="85541"/>
                  </a:lnTo>
                  <a:lnTo>
                    <a:pt x="6834" y="87407"/>
                  </a:lnTo>
                  <a:lnTo>
                    <a:pt x="11473" y="88604"/>
                  </a:lnTo>
                  <a:lnTo>
                    <a:pt x="17459" y="93205"/>
                  </a:lnTo>
                  <a:lnTo>
                    <a:pt x="23380" y="94643"/>
                  </a:lnTo>
                  <a:lnTo>
                    <a:pt x="33806" y="95169"/>
                  </a:lnTo>
                  <a:lnTo>
                    <a:pt x="38026" y="93332"/>
                  </a:lnTo>
                  <a:lnTo>
                    <a:pt x="40139" y="91854"/>
                  </a:lnTo>
                  <a:lnTo>
                    <a:pt x="55742" y="87407"/>
                  </a:lnTo>
                  <a:lnTo>
                    <a:pt x="96397" y="55030"/>
                  </a:lnTo>
                  <a:lnTo>
                    <a:pt x="103370" y="45311"/>
                  </a:lnTo>
                  <a:lnTo>
                    <a:pt x="110842" y="29894"/>
                  </a:lnTo>
                  <a:lnTo>
                    <a:pt x="132018" y="2138"/>
                  </a:lnTo>
                  <a:lnTo>
                    <a:pt x="133139" y="1425"/>
                  </a:lnTo>
                  <a:lnTo>
                    <a:pt x="139608" y="0"/>
                  </a:lnTo>
                  <a:lnTo>
                    <a:pt x="139613" y="3370"/>
                  </a:lnTo>
                  <a:lnTo>
                    <a:pt x="137733" y="6907"/>
                  </a:lnTo>
                  <a:lnTo>
                    <a:pt x="130777" y="18297"/>
                  </a:lnTo>
                  <a:lnTo>
                    <a:pt x="127678" y="33430"/>
                  </a:lnTo>
                  <a:lnTo>
                    <a:pt x="126436" y="42282"/>
                  </a:lnTo>
                  <a:lnTo>
                    <a:pt x="123645" y="49600"/>
                  </a:lnTo>
                  <a:lnTo>
                    <a:pt x="123324" y="52822"/>
                  </a:lnTo>
                  <a:lnTo>
                    <a:pt x="126916" y="761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SMARTInkShape-2099">
              <a:extLst>
                <a:ext uri="{FF2B5EF4-FFF2-40B4-BE49-F238E27FC236}">
                  <a16:creationId xmlns:a16="http://schemas.microsoft.com/office/drawing/2014/main" id="{50163357-4586-4D7B-B14B-B5C18068BCEF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679411" y="2356932"/>
              <a:ext cx="181468" cy="195656"/>
            </a:xfrm>
            <a:custGeom>
              <a:avLst/>
              <a:gdLst/>
              <a:ahLst/>
              <a:cxnLst/>
              <a:rect l="0" t="0" r="0" b="0"/>
              <a:pathLst>
                <a:path w="181468" h="195656">
                  <a:moveTo>
                    <a:pt x="30452" y="75118"/>
                  </a:moveTo>
                  <a:lnTo>
                    <a:pt x="30452" y="75118"/>
                  </a:lnTo>
                  <a:lnTo>
                    <a:pt x="20992" y="75118"/>
                  </a:lnTo>
                  <a:lnTo>
                    <a:pt x="19912" y="75824"/>
                  </a:lnTo>
                  <a:lnTo>
                    <a:pt x="19192" y="77000"/>
                  </a:lnTo>
                  <a:lnTo>
                    <a:pt x="18712" y="78489"/>
                  </a:lnTo>
                  <a:lnTo>
                    <a:pt x="17686" y="79482"/>
                  </a:lnTo>
                  <a:lnTo>
                    <a:pt x="12368" y="81207"/>
                  </a:lnTo>
                  <a:lnTo>
                    <a:pt x="11831" y="83233"/>
                  </a:lnTo>
                  <a:lnTo>
                    <a:pt x="11688" y="84762"/>
                  </a:lnTo>
                  <a:lnTo>
                    <a:pt x="9647" y="88341"/>
                  </a:lnTo>
                  <a:lnTo>
                    <a:pt x="7094" y="92284"/>
                  </a:lnTo>
                  <a:lnTo>
                    <a:pt x="5657" y="98470"/>
                  </a:lnTo>
                  <a:lnTo>
                    <a:pt x="3205" y="120130"/>
                  </a:lnTo>
                  <a:lnTo>
                    <a:pt x="36" y="132434"/>
                  </a:lnTo>
                  <a:lnTo>
                    <a:pt x="0" y="140103"/>
                  </a:lnTo>
                  <a:lnTo>
                    <a:pt x="9962" y="171956"/>
                  </a:lnTo>
                  <a:lnTo>
                    <a:pt x="26244" y="191431"/>
                  </a:lnTo>
                  <a:lnTo>
                    <a:pt x="32345" y="193841"/>
                  </a:lnTo>
                  <a:lnTo>
                    <a:pt x="63567" y="195655"/>
                  </a:lnTo>
                  <a:lnTo>
                    <a:pt x="71745" y="193836"/>
                  </a:lnTo>
                  <a:lnTo>
                    <a:pt x="106907" y="173690"/>
                  </a:lnTo>
                  <a:lnTo>
                    <a:pt x="142562" y="140699"/>
                  </a:lnTo>
                  <a:lnTo>
                    <a:pt x="171273" y="93174"/>
                  </a:lnTo>
                  <a:lnTo>
                    <a:pt x="181323" y="54313"/>
                  </a:lnTo>
                  <a:lnTo>
                    <a:pt x="181467" y="43294"/>
                  </a:lnTo>
                  <a:lnTo>
                    <a:pt x="177295" y="23725"/>
                  </a:lnTo>
                  <a:lnTo>
                    <a:pt x="169995" y="12932"/>
                  </a:lnTo>
                  <a:lnTo>
                    <a:pt x="162791" y="8674"/>
                  </a:lnTo>
                  <a:lnTo>
                    <a:pt x="134109" y="0"/>
                  </a:lnTo>
                  <a:lnTo>
                    <a:pt x="106086" y="5968"/>
                  </a:lnTo>
                  <a:lnTo>
                    <a:pt x="68552" y="1796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SMARTInkShape-Group628">
            <a:extLst>
              <a:ext uri="{FF2B5EF4-FFF2-40B4-BE49-F238E27FC236}">
                <a16:creationId xmlns:a16="http://schemas.microsoft.com/office/drawing/2014/main" id="{C655ACF0-1279-4F99-A44D-B1232F09F9CA}"/>
              </a:ext>
            </a:extLst>
          </p:cNvPr>
          <p:cNvGrpSpPr/>
          <p:nvPr/>
        </p:nvGrpSpPr>
        <p:grpSpPr>
          <a:xfrm>
            <a:off x="7758119" y="1492280"/>
            <a:ext cx="2508245" cy="819121"/>
            <a:chOff x="7758119" y="1492280"/>
            <a:chExt cx="2508245" cy="819121"/>
          </a:xfrm>
        </p:grpSpPr>
        <p:sp>
          <p:nvSpPr>
            <p:cNvPr id="174" name="SMARTInkShape-2100">
              <a:extLst>
                <a:ext uri="{FF2B5EF4-FFF2-40B4-BE49-F238E27FC236}">
                  <a16:creationId xmlns:a16="http://schemas.microsoft.com/office/drawing/2014/main" id="{73B6EEAE-8234-4836-B637-72070530FCA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0107613" y="2038350"/>
              <a:ext cx="63501" cy="247651"/>
            </a:xfrm>
            <a:custGeom>
              <a:avLst/>
              <a:gdLst/>
              <a:ahLst/>
              <a:cxnLst/>
              <a:rect l="0" t="0" r="0" b="0"/>
              <a:pathLst>
                <a:path w="63501" h="247651">
                  <a:moveTo>
                    <a:pt x="63500" y="0"/>
                  </a:moveTo>
                  <a:lnTo>
                    <a:pt x="63500" y="0"/>
                  </a:lnTo>
                  <a:lnTo>
                    <a:pt x="62794" y="16315"/>
                  </a:lnTo>
                  <a:lnTo>
                    <a:pt x="58473" y="33927"/>
                  </a:lnTo>
                  <a:lnTo>
                    <a:pt x="50358" y="76949"/>
                  </a:lnTo>
                  <a:lnTo>
                    <a:pt x="35794" y="119337"/>
                  </a:lnTo>
                  <a:lnTo>
                    <a:pt x="20166" y="166347"/>
                  </a:lnTo>
                  <a:lnTo>
                    <a:pt x="9104" y="209640"/>
                  </a:lnTo>
                  <a:lnTo>
                    <a:pt x="0" y="247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SMARTInkShape-2101">
              <a:extLst>
                <a:ext uri="{FF2B5EF4-FFF2-40B4-BE49-F238E27FC236}">
                  <a16:creationId xmlns:a16="http://schemas.microsoft.com/office/drawing/2014/main" id="{18108D6D-17FE-423E-89DE-14808DC7206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0050463" y="2032000"/>
              <a:ext cx="215901" cy="107872"/>
            </a:xfrm>
            <a:custGeom>
              <a:avLst/>
              <a:gdLst/>
              <a:ahLst/>
              <a:cxnLst/>
              <a:rect l="0" t="0" r="0" b="0"/>
              <a:pathLst>
                <a:path w="215901" h="107872">
                  <a:moveTo>
                    <a:pt x="6350" y="0"/>
                  </a:moveTo>
                  <a:lnTo>
                    <a:pt x="6350" y="0"/>
                  </a:lnTo>
                  <a:lnTo>
                    <a:pt x="19047" y="0"/>
                  </a:lnTo>
                  <a:lnTo>
                    <a:pt x="19050" y="9721"/>
                  </a:lnTo>
                  <a:lnTo>
                    <a:pt x="19755" y="10714"/>
                  </a:lnTo>
                  <a:lnTo>
                    <a:pt x="20931" y="11376"/>
                  </a:lnTo>
                  <a:lnTo>
                    <a:pt x="24517" y="12439"/>
                  </a:lnTo>
                  <a:lnTo>
                    <a:pt x="23126" y="14465"/>
                  </a:lnTo>
                  <a:lnTo>
                    <a:pt x="21767" y="15994"/>
                  </a:lnTo>
                  <a:lnTo>
                    <a:pt x="20258" y="19573"/>
                  </a:lnTo>
                  <a:lnTo>
                    <a:pt x="18358" y="36164"/>
                  </a:lnTo>
                  <a:lnTo>
                    <a:pt x="14027" y="44486"/>
                  </a:lnTo>
                  <a:lnTo>
                    <a:pt x="13584" y="46591"/>
                  </a:lnTo>
                  <a:lnTo>
                    <a:pt x="6990" y="57021"/>
                  </a:lnTo>
                  <a:lnTo>
                    <a:pt x="6634" y="60150"/>
                  </a:lnTo>
                  <a:lnTo>
                    <a:pt x="4595" y="63893"/>
                  </a:lnTo>
                  <a:lnTo>
                    <a:pt x="2042" y="67908"/>
                  </a:lnTo>
                  <a:lnTo>
                    <a:pt x="403" y="76234"/>
                  </a:lnTo>
                  <a:lnTo>
                    <a:pt x="0" y="95165"/>
                  </a:lnTo>
                  <a:lnTo>
                    <a:pt x="3371" y="95225"/>
                  </a:lnTo>
                  <a:lnTo>
                    <a:pt x="6907" y="97120"/>
                  </a:lnTo>
                  <a:lnTo>
                    <a:pt x="10831" y="99609"/>
                  </a:lnTo>
                  <a:lnTo>
                    <a:pt x="19098" y="101207"/>
                  </a:lnTo>
                  <a:lnTo>
                    <a:pt x="21199" y="101338"/>
                  </a:lnTo>
                  <a:lnTo>
                    <a:pt x="25414" y="103365"/>
                  </a:lnTo>
                  <a:lnTo>
                    <a:pt x="27526" y="104893"/>
                  </a:lnTo>
                  <a:lnTo>
                    <a:pt x="37241" y="107044"/>
                  </a:lnTo>
                  <a:lnTo>
                    <a:pt x="61493" y="107871"/>
                  </a:lnTo>
                  <a:lnTo>
                    <a:pt x="108788" y="101067"/>
                  </a:lnTo>
                  <a:lnTo>
                    <a:pt x="153315" y="95518"/>
                  </a:lnTo>
                  <a:lnTo>
                    <a:pt x="181708" y="94560"/>
                  </a:lnTo>
                  <a:lnTo>
                    <a:pt x="200404" y="89490"/>
                  </a:lnTo>
                  <a:lnTo>
                    <a:pt x="21590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MARTInkShape-2102">
              <a:extLst>
                <a:ext uri="{FF2B5EF4-FFF2-40B4-BE49-F238E27FC236}">
                  <a16:creationId xmlns:a16="http://schemas.microsoft.com/office/drawing/2014/main" id="{44254104-CFD9-48E9-BB54-1711E85056E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834563" y="2222500"/>
              <a:ext cx="50723" cy="88901"/>
            </a:xfrm>
            <a:custGeom>
              <a:avLst/>
              <a:gdLst/>
              <a:ahLst/>
              <a:cxnLst/>
              <a:rect l="0" t="0" r="0" b="0"/>
              <a:pathLst>
                <a:path w="50723" h="88901">
                  <a:moveTo>
                    <a:pt x="44450" y="0"/>
                  </a:moveTo>
                  <a:lnTo>
                    <a:pt x="44450" y="0"/>
                  </a:lnTo>
                  <a:lnTo>
                    <a:pt x="44450" y="3371"/>
                  </a:lnTo>
                  <a:lnTo>
                    <a:pt x="45155" y="4364"/>
                  </a:lnTo>
                  <a:lnTo>
                    <a:pt x="46331" y="5026"/>
                  </a:lnTo>
                  <a:lnTo>
                    <a:pt x="47821" y="5467"/>
                  </a:lnTo>
                  <a:lnTo>
                    <a:pt x="48814" y="6467"/>
                  </a:lnTo>
                  <a:lnTo>
                    <a:pt x="50538" y="11740"/>
                  </a:lnTo>
                  <a:lnTo>
                    <a:pt x="50722" y="15786"/>
                  </a:lnTo>
                  <a:lnTo>
                    <a:pt x="48883" y="19481"/>
                  </a:lnTo>
                  <a:lnTo>
                    <a:pt x="17184" y="66963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SMARTInkShape-2103">
              <a:extLst>
                <a:ext uri="{FF2B5EF4-FFF2-40B4-BE49-F238E27FC236}">
                  <a16:creationId xmlns:a16="http://schemas.microsoft.com/office/drawing/2014/main" id="{3749FB22-9436-4D66-84DB-87A67BEABC0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618775" y="1949457"/>
              <a:ext cx="139589" cy="228591"/>
            </a:xfrm>
            <a:custGeom>
              <a:avLst/>
              <a:gdLst/>
              <a:ahLst/>
              <a:cxnLst/>
              <a:rect l="0" t="0" r="0" b="0"/>
              <a:pathLst>
                <a:path w="139589" h="228591">
                  <a:moveTo>
                    <a:pt x="139588" y="6343"/>
                  </a:moveTo>
                  <a:lnTo>
                    <a:pt x="139588" y="6343"/>
                  </a:lnTo>
                  <a:lnTo>
                    <a:pt x="136217" y="2972"/>
                  </a:lnTo>
                  <a:lnTo>
                    <a:pt x="132680" y="1317"/>
                  </a:lnTo>
                  <a:lnTo>
                    <a:pt x="99629" y="0"/>
                  </a:lnTo>
                  <a:lnTo>
                    <a:pt x="56992" y="19092"/>
                  </a:lnTo>
                  <a:lnTo>
                    <a:pt x="46205" y="23526"/>
                  </a:lnTo>
                  <a:lnTo>
                    <a:pt x="40935" y="25269"/>
                  </a:lnTo>
                  <a:lnTo>
                    <a:pt x="6358" y="48922"/>
                  </a:lnTo>
                  <a:lnTo>
                    <a:pt x="4201" y="49546"/>
                  </a:lnTo>
                  <a:lnTo>
                    <a:pt x="2763" y="50667"/>
                  </a:lnTo>
                  <a:lnTo>
                    <a:pt x="1166" y="53794"/>
                  </a:lnTo>
                  <a:lnTo>
                    <a:pt x="0" y="65687"/>
                  </a:lnTo>
                  <a:lnTo>
                    <a:pt x="1819" y="69877"/>
                  </a:lnTo>
                  <a:lnTo>
                    <a:pt x="4274" y="74092"/>
                  </a:lnTo>
                  <a:lnTo>
                    <a:pt x="6361" y="80431"/>
                  </a:lnTo>
                  <a:lnTo>
                    <a:pt x="42222" y="125408"/>
                  </a:lnTo>
                  <a:lnTo>
                    <a:pt x="47866" y="135539"/>
                  </a:lnTo>
                  <a:lnTo>
                    <a:pt x="56376" y="163040"/>
                  </a:lnTo>
                  <a:lnTo>
                    <a:pt x="56950" y="178943"/>
                  </a:lnTo>
                  <a:lnTo>
                    <a:pt x="55117" y="183713"/>
                  </a:lnTo>
                  <a:lnTo>
                    <a:pt x="52656" y="188185"/>
                  </a:lnTo>
                  <a:lnTo>
                    <a:pt x="44272" y="213183"/>
                  </a:lnTo>
                  <a:lnTo>
                    <a:pt x="39438" y="222126"/>
                  </a:lnTo>
                  <a:lnTo>
                    <a:pt x="38954" y="224281"/>
                  </a:lnTo>
                  <a:lnTo>
                    <a:pt x="37926" y="225719"/>
                  </a:lnTo>
                  <a:lnTo>
                    <a:pt x="36536" y="226677"/>
                  </a:lnTo>
                  <a:lnTo>
                    <a:pt x="32605" y="228215"/>
                  </a:lnTo>
                  <a:lnTo>
                    <a:pt x="15913" y="228590"/>
                  </a:lnTo>
                  <a:lnTo>
                    <a:pt x="14804" y="227885"/>
                  </a:lnTo>
                  <a:lnTo>
                    <a:pt x="14066" y="226710"/>
                  </a:lnTo>
                  <a:lnTo>
                    <a:pt x="13573" y="225221"/>
                  </a:lnTo>
                  <a:lnTo>
                    <a:pt x="12539" y="224229"/>
                  </a:lnTo>
                  <a:lnTo>
                    <a:pt x="9509" y="223126"/>
                  </a:lnTo>
                  <a:lnTo>
                    <a:pt x="8418" y="222126"/>
                  </a:lnTo>
                  <a:lnTo>
                    <a:pt x="7207" y="219133"/>
                  </a:lnTo>
                  <a:lnTo>
                    <a:pt x="6240" y="179536"/>
                  </a:lnTo>
                  <a:lnTo>
                    <a:pt x="8120" y="173158"/>
                  </a:lnTo>
                  <a:lnTo>
                    <a:pt x="17069" y="161085"/>
                  </a:lnTo>
                  <a:lnTo>
                    <a:pt x="48690" y="129700"/>
                  </a:lnTo>
                  <a:lnTo>
                    <a:pt x="93047" y="100366"/>
                  </a:lnTo>
                  <a:lnTo>
                    <a:pt x="133238" y="761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SMARTInkShape-2104">
              <a:extLst>
                <a:ext uri="{FF2B5EF4-FFF2-40B4-BE49-F238E27FC236}">
                  <a16:creationId xmlns:a16="http://schemas.microsoft.com/office/drawing/2014/main" id="{01085043-0F59-454C-A355-AD132F3A52D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421813" y="2203450"/>
              <a:ext cx="57151" cy="101601"/>
            </a:xfrm>
            <a:custGeom>
              <a:avLst/>
              <a:gdLst/>
              <a:ahLst/>
              <a:cxnLst/>
              <a:rect l="0" t="0" r="0" b="0"/>
              <a:pathLst>
                <a:path w="57151" h="101601">
                  <a:moveTo>
                    <a:pt x="57150" y="0"/>
                  </a:moveTo>
                  <a:lnTo>
                    <a:pt x="57150" y="0"/>
                  </a:lnTo>
                  <a:lnTo>
                    <a:pt x="57150" y="8838"/>
                  </a:lnTo>
                  <a:lnTo>
                    <a:pt x="40020" y="53115"/>
                  </a:lnTo>
                  <a:lnTo>
                    <a:pt x="29829" y="69889"/>
                  </a:lnTo>
                  <a:lnTo>
                    <a:pt x="0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SMARTInkShape-2105">
              <a:extLst>
                <a:ext uri="{FF2B5EF4-FFF2-40B4-BE49-F238E27FC236}">
                  <a16:creationId xmlns:a16="http://schemas.microsoft.com/office/drawing/2014/main" id="{3B03A275-631E-418C-8835-51BCEC43AEF3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155113" y="1892300"/>
              <a:ext cx="139692" cy="241301"/>
            </a:xfrm>
            <a:custGeom>
              <a:avLst/>
              <a:gdLst/>
              <a:ahLst/>
              <a:cxnLst/>
              <a:rect l="0" t="0" r="0" b="0"/>
              <a:pathLst>
                <a:path w="139692" h="2413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24124" y="8115"/>
                  </a:lnTo>
                  <a:lnTo>
                    <a:pt x="30243" y="11794"/>
                  </a:lnTo>
                  <a:lnTo>
                    <a:pt x="45249" y="13227"/>
                  </a:lnTo>
                  <a:lnTo>
                    <a:pt x="58353" y="17691"/>
                  </a:lnTo>
                  <a:lnTo>
                    <a:pt x="70206" y="20529"/>
                  </a:lnTo>
                  <a:lnTo>
                    <a:pt x="80111" y="24438"/>
                  </a:lnTo>
                  <a:lnTo>
                    <a:pt x="96043" y="27155"/>
                  </a:lnTo>
                  <a:lnTo>
                    <a:pt x="106303" y="32270"/>
                  </a:lnTo>
                  <a:lnTo>
                    <a:pt x="111451" y="35509"/>
                  </a:lnTo>
                  <a:lnTo>
                    <a:pt x="118316" y="37332"/>
                  </a:lnTo>
                  <a:lnTo>
                    <a:pt x="125717" y="37999"/>
                  </a:lnTo>
                  <a:lnTo>
                    <a:pt x="126145" y="38738"/>
                  </a:lnTo>
                  <a:lnTo>
                    <a:pt x="126619" y="41441"/>
                  </a:lnTo>
                  <a:lnTo>
                    <a:pt x="127451" y="42444"/>
                  </a:lnTo>
                  <a:lnTo>
                    <a:pt x="130258" y="43559"/>
                  </a:lnTo>
                  <a:lnTo>
                    <a:pt x="135804" y="44186"/>
                  </a:lnTo>
                  <a:lnTo>
                    <a:pt x="137103" y="44979"/>
                  </a:lnTo>
                  <a:lnTo>
                    <a:pt x="137969" y="46214"/>
                  </a:lnTo>
                  <a:lnTo>
                    <a:pt x="139598" y="50532"/>
                  </a:lnTo>
                  <a:lnTo>
                    <a:pt x="139691" y="56244"/>
                  </a:lnTo>
                  <a:lnTo>
                    <a:pt x="128454" y="78919"/>
                  </a:lnTo>
                  <a:lnTo>
                    <a:pt x="97244" y="122828"/>
                  </a:lnTo>
                  <a:lnTo>
                    <a:pt x="64446" y="169334"/>
                  </a:lnTo>
                  <a:lnTo>
                    <a:pt x="54226" y="185561"/>
                  </a:lnTo>
                  <a:lnTo>
                    <a:pt x="50404" y="194603"/>
                  </a:lnTo>
                  <a:lnTo>
                    <a:pt x="40948" y="208061"/>
                  </a:lnTo>
                  <a:lnTo>
                    <a:pt x="32449" y="232187"/>
                  </a:lnTo>
                  <a:lnTo>
                    <a:pt x="31750" y="241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SMARTInkShape-2106">
              <a:extLst>
                <a:ext uri="{FF2B5EF4-FFF2-40B4-BE49-F238E27FC236}">
                  <a16:creationId xmlns:a16="http://schemas.microsoft.com/office/drawing/2014/main" id="{465ECAFC-F2F8-4E61-9228-CEA21D1139E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901193" y="1930400"/>
              <a:ext cx="184071" cy="240277"/>
            </a:xfrm>
            <a:custGeom>
              <a:avLst/>
              <a:gdLst/>
              <a:ahLst/>
              <a:cxnLst/>
              <a:rect l="0" t="0" r="0" b="0"/>
              <a:pathLst>
                <a:path w="184071" h="240277">
                  <a:moveTo>
                    <a:pt x="95170" y="0"/>
                  </a:moveTo>
                  <a:lnTo>
                    <a:pt x="95170" y="0"/>
                  </a:lnTo>
                  <a:lnTo>
                    <a:pt x="109475" y="0"/>
                  </a:lnTo>
                  <a:lnTo>
                    <a:pt x="113992" y="1882"/>
                  </a:lnTo>
                  <a:lnTo>
                    <a:pt x="116184" y="3371"/>
                  </a:lnTo>
                  <a:lnTo>
                    <a:pt x="131926" y="7839"/>
                  </a:lnTo>
                  <a:lnTo>
                    <a:pt x="141471" y="15111"/>
                  </a:lnTo>
                  <a:lnTo>
                    <a:pt x="148007" y="24625"/>
                  </a:lnTo>
                  <a:lnTo>
                    <a:pt x="151042" y="36381"/>
                  </a:lnTo>
                  <a:lnTo>
                    <a:pt x="155414" y="74892"/>
                  </a:lnTo>
                  <a:lnTo>
                    <a:pt x="143663" y="114595"/>
                  </a:lnTo>
                  <a:lnTo>
                    <a:pt x="121852" y="157370"/>
                  </a:lnTo>
                  <a:lnTo>
                    <a:pt x="97873" y="186947"/>
                  </a:lnTo>
                  <a:lnTo>
                    <a:pt x="53734" y="220357"/>
                  </a:lnTo>
                  <a:lnTo>
                    <a:pt x="36785" y="231336"/>
                  </a:lnTo>
                  <a:lnTo>
                    <a:pt x="25912" y="236118"/>
                  </a:lnTo>
                  <a:lnTo>
                    <a:pt x="21349" y="238997"/>
                  </a:lnTo>
                  <a:lnTo>
                    <a:pt x="16970" y="240276"/>
                  </a:lnTo>
                  <a:lnTo>
                    <a:pt x="14814" y="239912"/>
                  </a:lnTo>
                  <a:lnTo>
                    <a:pt x="6645" y="235185"/>
                  </a:lnTo>
                  <a:lnTo>
                    <a:pt x="3010" y="235020"/>
                  </a:lnTo>
                  <a:lnTo>
                    <a:pt x="1980" y="234291"/>
                  </a:lnTo>
                  <a:lnTo>
                    <a:pt x="1293" y="233100"/>
                  </a:lnTo>
                  <a:lnTo>
                    <a:pt x="530" y="229189"/>
                  </a:lnTo>
                  <a:lnTo>
                    <a:pt x="0" y="211187"/>
                  </a:lnTo>
                  <a:lnTo>
                    <a:pt x="1836" y="204868"/>
                  </a:lnTo>
                  <a:lnTo>
                    <a:pt x="8719" y="195463"/>
                  </a:lnTo>
                  <a:lnTo>
                    <a:pt x="33719" y="169420"/>
                  </a:lnTo>
                  <a:lnTo>
                    <a:pt x="39871" y="167020"/>
                  </a:lnTo>
                  <a:lnTo>
                    <a:pt x="77330" y="165110"/>
                  </a:lnTo>
                  <a:lnTo>
                    <a:pt x="82066" y="166986"/>
                  </a:lnTo>
                  <a:lnTo>
                    <a:pt x="84317" y="168474"/>
                  </a:lnTo>
                  <a:lnTo>
                    <a:pt x="100161" y="172940"/>
                  </a:lnTo>
                  <a:lnTo>
                    <a:pt x="140851" y="205319"/>
                  </a:lnTo>
                  <a:lnTo>
                    <a:pt x="143694" y="209551"/>
                  </a:lnTo>
                  <a:lnTo>
                    <a:pt x="144453" y="211667"/>
                  </a:lnTo>
                  <a:lnTo>
                    <a:pt x="146369" y="213078"/>
                  </a:lnTo>
                  <a:lnTo>
                    <a:pt x="157703" y="217224"/>
                  </a:lnTo>
                  <a:lnTo>
                    <a:pt x="162473" y="220016"/>
                  </a:lnTo>
                  <a:lnTo>
                    <a:pt x="169831" y="221588"/>
                  </a:lnTo>
                  <a:lnTo>
                    <a:pt x="18407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SMARTInkShape-2107">
              <a:extLst>
                <a:ext uri="{FF2B5EF4-FFF2-40B4-BE49-F238E27FC236}">
                  <a16:creationId xmlns:a16="http://schemas.microsoft.com/office/drawing/2014/main" id="{B3E94B9F-B085-4369-8B54-0292ECCAF8C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752138" y="1543050"/>
              <a:ext cx="148976" cy="317501"/>
            </a:xfrm>
            <a:custGeom>
              <a:avLst/>
              <a:gdLst/>
              <a:ahLst/>
              <a:cxnLst/>
              <a:rect l="0" t="0" r="0" b="0"/>
              <a:pathLst>
                <a:path w="148976" h="317501">
                  <a:moveTo>
                    <a:pt x="91825" y="0"/>
                  </a:moveTo>
                  <a:lnTo>
                    <a:pt x="91825" y="0"/>
                  </a:lnTo>
                  <a:lnTo>
                    <a:pt x="95196" y="3371"/>
                  </a:lnTo>
                  <a:lnTo>
                    <a:pt x="96851" y="6908"/>
                  </a:lnTo>
                  <a:lnTo>
                    <a:pt x="98097" y="33409"/>
                  </a:lnTo>
                  <a:lnTo>
                    <a:pt x="87339" y="74900"/>
                  </a:lnTo>
                  <a:lnTo>
                    <a:pt x="69799" y="119255"/>
                  </a:lnTo>
                  <a:lnTo>
                    <a:pt x="49546" y="165033"/>
                  </a:lnTo>
                  <a:lnTo>
                    <a:pt x="30170" y="205586"/>
                  </a:lnTo>
                  <a:lnTo>
                    <a:pt x="13001" y="238897"/>
                  </a:lnTo>
                  <a:lnTo>
                    <a:pt x="0" y="274367"/>
                  </a:lnTo>
                  <a:lnTo>
                    <a:pt x="2401" y="287483"/>
                  </a:lnTo>
                  <a:lnTo>
                    <a:pt x="4573" y="291929"/>
                  </a:lnTo>
                  <a:lnTo>
                    <a:pt x="11717" y="300533"/>
                  </a:lnTo>
                  <a:lnTo>
                    <a:pt x="17652" y="302904"/>
                  </a:lnTo>
                  <a:lnTo>
                    <a:pt x="63460" y="314227"/>
                  </a:lnTo>
                  <a:lnTo>
                    <a:pt x="111007" y="317372"/>
                  </a:lnTo>
                  <a:lnTo>
                    <a:pt x="148975" y="317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MARTInkShape-2108">
              <a:extLst>
                <a:ext uri="{FF2B5EF4-FFF2-40B4-BE49-F238E27FC236}">
                  <a16:creationId xmlns:a16="http://schemas.microsoft.com/office/drawing/2014/main" id="{BDB82534-6A8C-437B-A015-5D7E9E66D38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551863" y="1765300"/>
              <a:ext cx="114301" cy="25401"/>
            </a:xfrm>
            <a:custGeom>
              <a:avLst/>
              <a:gdLst/>
              <a:ahLst/>
              <a:cxnLst/>
              <a:rect l="0" t="0" r="0" b="0"/>
              <a:pathLst>
                <a:path w="114301" h="254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50853" y="17600"/>
                  </a:lnTo>
                  <a:lnTo>
                    <a:pt x="96740" y="24038"/>
                  </a:lnTo>
                  <a:lnTo>
                    <a:pt x="11430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SMARTInkShape-2109">
              <a:extLst>
                <a:ext uri="{FF2B5EF4-FFF2-40B4-BE49-F238E27FC236}">
                  <a16:creationId xmlns:a16="http://schemas.microsoft.com/office/drawing/2014/main" id="{B87CE963-981C-4FBC-9BDF-1C89317050C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424863" y="1562111"/>
              <a:ext cx="215639" cy="323840"/>
            </a:xfrm>
            <a:custGeom>
              <a:avLst/>
              <a:gdLst/>
              <a:ahLst/>
              <a:cxnLst/>
              <a:rect l="0" t="0" r="0" b="0"/>
              <a:pathLst>
                <a:path w="215639" h="323840">
                  <a:moveTo>
                    <a:pt x="0" y="298439"/>
                  </a:moveTo>
                  <a:lnTo>
                    <a:pt x="0" y="298439"/>
                  </a:lnTo>
                  <a:lnTo>
                    <a:pt x="3371" y="298439"/>
                  </a:lnTo>
                  <a:lnTo>
                    <a:pt x="6907" y="294676"/>
                  </a:lnTo>
                  <a:lnTo>
                    <a:pt x="11536" y="289005"/>
                  </a:lnTo>
                  <a:lnTo>
                    <a:pt x="21370" y="281141"/>
                  </a:lnTo>
                  <a:lnTo>
                    <a:pt x="33253" y="268080"/>
                  </a:lnTo>
                  <a:lnTo>
                    <a:pt x="48980" y="255126"/>
                  </a:lnTo>
                  <a:lnTo>
                    <a:pt x="80702" y="208521"/>
                  </a:lnTo>
                  <a:lnTo>
                    <a:pt x="114310" y="164657"/>
                  </a:lnTo>
                  <a:lnTo>
                    <a:pt x="140562" y="120614"/>
                  </a:lnTo>
                  <a:lnTo>
                    <a:pt x="163027" y="76187"/>
                  </a:lnTo>
                  <a:lnTo>
                    <a:pt x="193953" y="29870"/>
                  </a:lnTo>
                  <a:lnTo>
                    <a:pt x="201164" y="14619"/>
                  </a:lnTo>
                  <a:lnTo>
                    <a:pt x="203000" y="9314"/>
                  </a:lnTo>
                  <a:lnTo>
                    <a:pt x="209542" y="0"/>
                  </a:lnTo>
                  <a:lnTo>
                    <a:pt x="212918" y="3363"/>
                  </a:lnTo>
                  <a:lnTo>
                    <a:pt x="214575" y="8779"/>
                  </a:lnTo>
                  <a:lnTo>
                    <a:pt x="215638" y="23754"/>
                  </a:lnTo>
                  <a:lnTo>
                    <a:pt x="209417" y="64471"/>
                  </a:lnTo>
                  <a:lnTo>
                    <a:pt x="199474" y="108080"/>
                  </a:lnTo>
                  <a:lnTo>
                    <a:pt x="193824" y="148453"/>
                  </a:lnTo>
                  <a:lnTo>
                    <a:pt x="190937" y="195554"/>
                  </a:lnTo>
                  <a:lnTo>
                    <a:pt x="190557" y="237592"/>
                  </a:lnTo>
                  <a:lnTo>
                    <a:pt x="190503" y="282751"/>
                  </a:lnTo>
                  <a:lnTo>
                    <a:pt x="190500" y="311827"/>
                  </a:lnTo>
                  <a:lnTo>
                    <a:pt x="192381" y="316854"/>
                  </a:lnTo>
                  <a:lnTo>
                    <a:pt x="196850" y="32383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SMARTInkShape-2110">
              <a:extLst>
                <a:ext uri="{FF2B5EF4-FFF2-40B4-BE49-F238E27FC236}">
                  <a16:creationId xmlns:a16="http://schemas.microsoft.com/office/drawing/2014/main" id="{0CF666EA-B06D-4C7A-B167-2EF31D43133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202729" y="1543050"/>
              <a:ext cx="177685" cy="311045"/>
            </a:xfrm>
            <a:custGeom>
              <a:avLst/>
              <a:gdLst/>
              <a:ahLst/>
              <a:cxnLst/>
              <a:rect l="0" t="0" r="0" b="0"/>
              <a:pathLst>
                <a:path w="177685" h="311045">
                  <a:moveTo>
                    <a:pt x="12584" y="0"/>
                  </a:moveTo>
                  <a:lnTo>
                    <a:pt x="12584" y="0"/>
                  </a:lnTo>
                  <a:lnTo>
                    <a:pt x="8219" y="10139"/>
                  </a:lnTo>
                  <a:lnTo>
                    <a:pt x="6268" y="57737"/>
                  </a:lnTo>
                  <a:lnTo>
                    <a:pt x="6236" y="101634"/>
                  </a:lnTo>
                  <a:lnTo>
                    <a:pt x="6234" y="146758"/>
                  </a:lnTo>
                  <a:lnTo>
                    <a:pt x="6234" y="189206"/>
                  </a:lnTo>
                  <a:lnTo>
                    <a:pt x="4352" y="228958"/>
                  </a:lnTo>
                  <a:lnTo>
                    <a:pt x="0" y="272894"/>
                  </a:lnTo>
                  <a:lnTo>
                    <a:pt x="641" y="281447"/>
                  </a:lnTo>
                  <a:lnTo>
                    <a:pt x="5358" y="295932"/>
                  </a:lnTo>
                  <a:lnTo>
                    <a:pt x="10425" y="303022"/>
                  </a:lnTo>
                  <a:lnTo>
                    <a:pt x="11624" y="307067"/>
                  </a:lnTo>
                  <a:lnTo>
                    <a:pt x="12649" y="308428"/>
                  </a:lnTo>
                  <a:lnTo>
                    <a:pt x="15670" y="309940"/>
                  </a:lnTo>
                  <a:lnTo>
                    <a:pt x="24115" y="311044"/>
                  </a:lnTo>
                  <a:lnTo>
                    <a:pt x="30827" y="306765"/>
                  </a:lnTo>
                  <a:lnTo>
                    <a:pt x="37391" y="305673"/>
                  </a:lnTo>
                  <a:lnTo>
                    <a:pt x="40410" y="303971"/>
                  </a:lnTo>
                  <a:lnTo>
                    <a:pt x="84609" y="257489"/>
                  </a:lnTo>
                  <a:lnTo>
                    <a:pt x="114187" y="210707"/>
                  </a:lnTo>
                  <a:lnTo>
                    <a:pt x="144610" y="166525"/>
                  </a:lnTo>
                  <a:lnTo>
                    <a:pt x="177684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SMARTInkShape-2111">
              <a:extLst>
                <a:ext uri="{FF2B5EF4-FFF2-40B4-BE49-F238E27FC236}">
                  <a16:creationId xmlns:a16="http://schemas.microsoft.com/office/drawing/2014/main" id="{9C0360E8-D972-443A-989B-A61333DA833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777163" y="1739900"/>
              <a:ext cx="222251" cy="24756"/>
            </a:xfrm>
            <a:custGeom>
              <a:avLst/>
              <a:gdLst/>
              <a:ahLst/>
              <a:cxnLst/>
              <a:rect l="0" t="0" r="0" b="0"/>
              <a:pathLst>
                <a:path w="222251" h="24756">
                  <a:moveTo>
                    <a:pt x="0" y="0"/>
                  </a:moveTo>
                  <a:lnTo>
                    <a:pt x="0" y="0"/>
                  </a:lnTo>
                  <a:lnTo>
                    <a:pt x="5467" y="0"/>
                  </a:lnTo>
                  <a:lnTo>
                    <a:pt x="9459" y="3371"/>
                  </a:lnTo>
                  <a:lnTo>
                    <a:pt x="15023" y="5026"/>
                  </a:lnTo>
                  <a:lnTo>
                    <a:pt x="26088" y="7839"/>
                  </a:lnTo>
                  <a:lnTo>
                    <a:pt x="38303" y="11260"/>
                  </a:lnTo>
                  <a:lnTo>
                    <a:pt x="82805" y="19111"/>
                  </a:lnTo>
                  <a:lnTo>
                    <a:pt x="125036" y="24755"/>
                  </a:lnTo>
                  <a:lnTo>
                    <a:pt x="169997" y="20979"/>
                  </a:lnTo>
                  <a:lnTo>
                    <a:pt x="22225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SMARTInkShape-2112">
              <a:extLst>
                <a:ext uri="{FF2B5EF4-FFF2-40B4-BE49-F238E27FC236}">
                  <a16:creationId xmlns:a16="http://schemas.microsoft.com/office/drawing/2014/main" id="{51E5FEC6-CDF1-405F-AF69-14B3F1E24C6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758119" y="1492280"/>
              <a:ext cx="349245" cy="450764"/>
            </a:xfrm>
            <a:custGeom>
              <a:avLst/>
              <a:gdLst/>
              <a:ahLst/>
              <a:cxnLst/>
              <a:rect l="0" t="0" r="0" b="0"/>
              <a:pathLst>
                <a:path w="349245" h="450764">
                  <a:moveTo>
                    <a:pt x="349244" y="69820"/>
                  </a:moveTo>
                  <a:lnTo>
                    <a:pt x="349244" y="69820"/>
                  </a:lnTo>
                  <a:lnTo>
                    <a:pt x="342917" y="69820"/>
                  </a:lnTo>
                  <a:lnTo>
                    <a:pt x="339529" y="66449"/>
                  </a:lnTo>
                  <a:lnTo>
                    <a:pt x="335989" y="64794"/>
                  </a:lnTo>
                  <a:lnTo>
                    <a:pt x="334057" y="64353"/>
                  </a:lnTo>
                  <a:lnTo>
                    <a:pt x="332769" y="63353"/>
                  </a:lnTo>
                  <a:lnTo>
                    <a:pt x="331338" y="60361"/>
                  </a:lnTo>
                  <a:lnTo>
                    <a:pt x="329545" y="59280"/>
                  </a:lnTo>
                  <a:lnTo>
                    <a:pt x="321692" y="57055"/>
                  </a:lnTo>
                  <a:lnTo>
                    <a:pt x="320293" y="55665"/>
                  </a:lnTo>
                  <a:lnTo>
                    <a:pt x="319359" y="54034"/>
                  </a:lnTo>
                  <a:lnTo>
                    <a:pt x="274185" y="23251"/>
                  </a:lnTo>
                  <a:lnTo>
                    <a:pt x="227150" y="5893"/>
                  </a:lnTo>
                  <a:lnTo>
                    <a:pt x="217347" y="1725"/>
                  </a:lnTo>
                  <a:lnTo>
                    <a:pt x="179825" y="0"/>
                  </a:lnTo>
                  <a:lnTo>
                    <a:pt x="162960" y="5046"/>
                  </a:lnTo>
                  <a:lnTo>
                    <a:pt x="147922" y="12836"/>
                  </a:lnTo>
                  <a:lnTo>
                    <a:pt x="127966" y="30867"/>
                  </a:lnTo>
                  <a:lnTo>
                    <a:pt x="96603" y="75253"/>
                  </a:lnTo>
                  <a:lnTo>
                    <a:pt x="92320" y="84229"/>
                  </a:lnTo>
                  <a:lnTo>
                    <a:pt x="80189" y="127326"/>
                  </a:lnTo>
                  <a:lnTo>
                    <a:pt x="65596" y="170043"/>
                  </a:lnTo>
                  <a:lnTo>
                    <a:pt x="52909" y="213763"/>
                  </a:lnTo>
                  <a:lnTo>
                    <a:pt x="40210" y="254491"/>
                  </a:lnTo>
                  <a:lnTo>
                    <a:pt x="27510" y="297815"/>
                  </a:lnTo>
                  <a:lnTo>
                    <a:pt x="20454" y="316585"/>
                  </a:lnTo>
                  <a:lnTo>
                    <a:pt x="11152" y="332103"/>
                  </a:lnTo>
                  <a:lnTo>
                    <a:pt x="1401" y="378957"/>
                  </a:lnTo>
                  <a:lnTo>
                    <a:pt x="0" y="414749"/>
                  </a:lnTo>
                  <a:lnTo>
                    <a:pt x="1878" y="419031"/>
                  </a:lnTo>
                  <a:lnTo>
                    <a:pt x="3367" y="421161"/>
                  </a:lnTo>
                  <a:lnTo>
                    <a:pt x="6902" y="423527"/>
                  </a:lnTo>
                  <a:lnTo>
                    <a:pt x="10825" y="425284"/>
                  </a:lnTo>
                  <a:lnTo>
                    <a:pt x="27662" y="435472"/>
                  </a:lnTo>
                  <a:lnTo>
                    <a:pt x="70621" y="448639"/>
                  </a:lnTo>
                  <a:lnTo>
                    <a:pt x="116493" y="450763"/>
                  </a:lnTo>
                  <a:lnTo>
                    <a:pt x="161375" y="450113"/>
                  </a:lnTo>
                  <a:lnTo>
                    <a:pt x="190494" y="44447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SMARTInkShape-2113">
            <a:extLst>
              <a:ext uri="{FF2B5EF4-FFF2-40B4-BE49-F238E27FC236}">
                <a16:creationId xmlns:a16="http://schemas.microsoft.com/office/drawing/2014/main" id="{DF7BC4DB-9716-4267-8A16-2F846955277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688263" y="2216150"/>
            <a:ext cx="2419289" cy="495299"/>
          </a:xfrm>
          <a:custGeom>
            <a:avLst/>
            <a:gdLst/>
            <a:ahLst/>
            <a:cxnLst/>
            <a:rect l="0" t="0" r="0" b="0"/>
            <a:pathLst>
              <a:path w="2419289" h="495299">
                <a:moveTo>
                  <a:pt x="101600" y="0"/>
                </a:moveTo>
                <a:lnTo>
                  <a:pt x="101600" y="0"/>
                </a:lnTo>
                <a:lnTo>
                  <a:pt x="145221" y="0"/>
                </a:lnTo>
                <a:lnTo>
                  <a:pt x="190984" y="1882"/>
                </a:lnTo>
                <a:lnTo>
                  <a:pt x="237966" y="7173"/>
                </a:lnTo>
                <a:lnTo>
                  <a:pt x="279577" y="16286"/>
                </a:lnTo>
                <a:lnTo>
                  <a:pt x="325139" y="18504"/>
                </a:lnTo>
                <a:lnTo>
                  <a:pt x="365703" y="25630"/>
                </a:lnTo>
                <a:lnTo>
                  <a:pt x="405631" y="29937"/>
                </a:lnTo>
                <a:lnTo>
                  <a:pt x="447643" y="34584"/>
                </a:lnTo>
                <a:lnTo>
                  <a:pt x="487999" y="40429"/>
                </a:lnTo>
                <a:lnTo>
                  <a:pt x="530139" y="46630"/>
                </a:lnTo>
                <a:lnTo>
                  <a:pt x="577276" y="56306"/>
                </a:lnTo>
                <a:lnTo>
                  <a:pt x="623619" y="64740"/>
                </a:lnTo>
                <a:lnTo>
                  <a:pt x="668630" y="75078"/>
                </a:lnTo>
                <a:lnTo>
                  <a:pt x="700276" y="82992"/>
                </a:lnTo>
                <a:lnTo>
                  <a:pt x="733156" y="90508"/>
                </a:lnTo>
                <a:lnTo>
                  <a:pt x="766584" y="96200"/>
                </a:lnTo>
                <a:lnTo>
                  <a:pt x="800255" y="104844"/>
                </a:lnTo>
                <a:lnTo>
                  <a:pt x="834741" y="115036"/>
                </a:lnTo>
                <a:lnTo>
                  <a:pt x="871235" y="124270"/>
                </a:lnTo>
                <a:lnTo>
                  <a:pt x="908621" y="133078"/>
                </a:lnTo>
                <a:lnTo>
                  <a:pt x="946403" y="141696"/>
                </a:lnTo>
                <a:lnTo>
                  <a:pt x="984362" y="150229"/>
                </a:lnTo>
                <a:lnTo>
                  <a:pt x="1024281" y="160608"/>
                </a:lnTo>
                <a:lnTo>
                  <a:pt x="1065541" y="171570"/>
                </a:lnTo>
                <a:lnTo>
                  <a:pt x="1107398" y="181146"/>
                </a:lnTo>
                <a:lnTo>
                  <a:pt x="1149519" y="190105"/>
                </a:lnTo>
                <a:lnTo>
                  <a:pt x="1192464" y="199497"/>
                </a:lnTo>
                <a:lnTo>
                  <a:pt x="1237421" y="210726"/>
                </a:lnTo>
                <a:lnTo>
                  <a:pt x="1260981" y="215979"/>
                </a:lnTo>
                <a:lnTo>
                  <a:pt x="1285153" y="220892"/>
                </a:lnTo>
                <a:lnTo>
                  <a:pt x="1309735" y="225578"/>
                </a:lnTo>
                <a:lnTo>
                  <a:pt x="1355864" y="234548"/>
                </a:lnTo>
                <a:lnTo>
                  <a:pt x="1401295" y="243943"/>
                </a:lnTo>
                <a:lnTo>
                  <a:pt x="1425264" y="249412"/>
                </a:lnTo>
                <a:lnTo>
                  <a:pt x="1449709" y="255175"/>
                </a:lnTo>
                <a:lnTo>
                  <a:pt x="1473767" y="260428"/>
                </a:lnTo>
                <a:lnTo>
                  <a:pt x="1521194" y="270027"/>
                </a:lnTo>
                <a:lnTo>
                  <a:pt x="1568143" y="278997"/>
                </a:lnTo>
                <a:lnTo>
                  <a:pt x="1614880" y="288393"/>
                </a:lnTo>
                <a:lnTo>
                  <a:pt x="1661522" y="299625"/>
                </a:lnTo>
                <a:lnTo>
                  <a:pt x="1706240" y="311672"/>
                </a:lnTo>
                <a:lnTo>
                  <a:pt x="1749635" y="323377"/>
                </a:lnTo>
                <a:lnTo>
                  <a:pt x="1792440" y="333282"/>
                </a:lnTo>
                <a:lnTo>
                  <a:pt x="1834982" y="344270"/>
                </a:lnTo>
                <a:lnTo>
                  <a:pt x="1876703" y="355503"/>
                </a:lnTo>
                <a:lnTo>
                  <a:pt x="1916413" y="365200"/>
                </a:lnTo>
                <a:lnTo>
                  <a:pt x="1955228" y="376094"/>
                </a:lnTo>
                <a:lnTo>
                  <a:pt x="1992940" y="387286"/>
                </a:lnTo>
                <a:lnTo>
                  <a:pt x="2028516" y="396965"/>
                </a:lnTo>
                <a:lnTo>
                  <a:pt x="2061261" y="405969"/>
                </a:lnTo>
                <a:lnTo>
                  <a:pt x="2107462" y="418972"/>
                </a:lnTo>
                <a:lnTo>
                  <a:pt x="2150550" y="431762"/>
                </a:lnTo>
                <a:lnTo>
                  <a:pt x="2190127" y="444489"/>
                </a:lnTo>
                <a:lnTo>
                  <a:pt x="2226784" y="455315"/>
                </a:lnTo>
                <a:lnTo>
                  <a:pt x="2270775" y="465294"/>
                </a:lnTo>
                <a:lnTo>
                  <a:pt x="2317139" y="476201"/>
                </a:lnTo>
                <a:lnTo>
                  <a:pt x="2361589" y="487064"/>
                </a:lnTo>
                <a:lnTo>
                  <a:pt x="2407400" y="494859"/>
                </a:lnTo>
                <a:lnTo>
                  <a:pt x="2419288" y="495298"/>
                </a:lnTo>
                <a:lnTo>
                  <a:pt x="2394779" y="470730"/>
                </a:lnTo>
                <a:lnTo>
                  <a:pt x="2376243" y="462306"/>
                </a:lnTo>
                <a:lnTo>
                  <a:pt x="2336419" y="450965"/>
                </a:lnTo>
                <a:lnTo>
                  <a:pt x="2289347" y="439576"/>
                </a:lnTo>
                <a:lnTo>
                  <a:pt x="2247725" y="424896"/>
                </a:lnTo>
                <a:lnTo>
                  <a:pt x="2205532" y="411778"/>
                </a:lnTo>
                <a:lnTo>
                  <a:pt x="2158157" y="397323"/>
                </a:lnTo>
                <a:lnTo>
                  <a:pt x="2120650" y="385053"/>
                </a:lnTo>
                <a:lnTo>
                  <a:pt x="2082020" y="372480"/>
                </a:lnTo>
                <a:lnTo>
                  <a:pt x="2038903" y="359818"/>
                </a:lnTo>
                <a:lnTo>
                  <a:pt x="1991398" y="347129"/>
                </a:lnTo>
                <a:lnTo>
                  <a:pt x="1945023" y="333727"/>
                </a:lnTo>
                <a:lnTo>
                  <a:pt x="1912440" y="322595"/>
                </a:lnTo>
                <a:lnTo>
                  <a:pt x="1879144" y="312474"/>
                </a:lnTo>
                <a:lnTo>
                  <a:pt x="1844825" y="303272"/>
                </a:lnTo>
                <a:lnTo>
                  <a:pt x="1808405" y="294478"/>
                </a:lnTo>
                <a:lnTo>
                  <a:pt x="1772933" y="283985"/>
                </a:lnTo>
                <a:lnTo>
                  <a:pt x="1736942" y="272971"/>
                </a:lnTo>
                <a:lnTo>
                  <a:pt x="1697428" y="263372"/>
                </a:lnTo>
                <a:lnTo>
                  <a:pt x="1658229" y="254403"/>
                </a:lnTo>
                <a:lnTo>
                  <a:pt x="1619640" y="245007"/>
                </a:lnTo>
                <a:lnTo>
                  <a:pt x="1581323" y="233775"/>
                </a:lnTo>
                <a:lnTo>
                  <a:pt x="1541245" y="223609"/>
                </a:lnTo>
                <a:lnTo>
                  <a:pt x="1499914" y="214387"/>
                </a:lnTo>
                <a:lnTo>
                  <a:pt x="1458027" y="205585"/>
                </a:lnTo>
                <a:lnTo>
                  <a:pt x="1415891" y="196969"/>
                </a:lnTo>
                <a:lnTo>
                  <a:pt x="1373646" y="189142"/>
                </a:lnTo>
                <a:lnTo>
                  <a:pt x="1331352" y="183311"/>
                </a:lnTo>
                <a:lnTo>
                  <a:pt x="1287154" y="176487"/>
                </a:lnTo>
                <a:lnTo>
                  <a:pt x="1241641" y="168750"/>
                </a:lnTo>
                <a:lnTo>
                  <a:pt x="1195542" y="160607"/>
                </a:lnTo>
                <a:lnTo>
                  <a:pt x="1151065" y="154166"/>
                </a:lnTo>
                <a:lnTo>
                  <a:pt x="1107073" y="148952"/>
                </a:lnTo>
                <a:lnTo>
                  <a:pt x="1061650" y="144282"/>
                </a:lnTo>
                <a:lnTo>
                  <a:pt x="1017475" y="139855"/>
                </a:lnTo>
                <a:lnTo>
                  <a:pt x="973616" y="135536"/>
                </a:lnTo>
                <a:lnTo>
                  <a:pt x="928254" y="131264"/>
                </a:lnTo>
                <a:lnTo>
                  <a:pt x="882222" y="127014"/>
                </a:lnTo>
                <a:lnTo>
                  <a:pt x="835893" y="122773"/>
                </a:lnTo>
                <a:lnTo>
                  <a:pt x="789432" y="118536"/>
                </a:lnTo>
                <a:lnTo>
                  <a:pt x="744794" y="114301"/>
                </a:lnTo>
                <a:lnTo>
                  <a:pt x="701436" y="110067"/>
                </a:lnTo>
                <a:lnTo>
                  <a:pt x="658647" y="105833"/>
                </a:lnTo>
                <a:lnTo>
                  <a:pt x="614229" y="101600"/>
                </a:lnTo>
                <a:lnTo>
                  <a:pt x="570030" y="98072"/>
                </a:lnTo>
                <a:lnTo>
                  <a:pt x="529218" y="96504"/>
                </a:lnTo>
                <a:lnTo>
                  <a:pt x="488033" y="93926"/>
                </a:lnTo>
                <a:lnTo>
                  <a:pt x="447619" y="91134"/>
                </a:lnTo>
                <a:lnTo>
                  <a:pt x="410843" y="89893"/>
                </a:lnTo>
                <a:lnTo>
                  <a:pt x="375684" y="87460"/>
                </a:lnTo>
                <a:lnTo>
                  <a:pt x="341948" y="84732"/>
                </a:lnTo>
                <a:lnTo>
                  <a:pt x="295894" y="82491"/>
                </a:lnTo>
                <a:lnTo>
                  <a:pt x="255123" y="77672"/>
                </a:lnTo>
                <a:lnTo>
                  <a:pt x="216938" y="72481"/>
                </a:lnTo>
                <a:lnTo>
                  <a:pt x="172073" y="68488"/>
                </a:lnTo>
                <a:lnTo>
                  <a:pt x="132610" y="64485"/>
                </a:lnTo>
                <a:lnTo>
                  <a:pt x="90962" y="58604"/>
                </a:lnTo>
                <a:lnTo>
                  <a:pt x="44570" y="51768"/>
                </a:lnTo>
                <a:lnTo>
                  <a:pt x="0" y="508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SMARTInkShape-Group630">
            <a:extLst>
              <a:ext uri="{FF2B5EF4-FFF2-40B4-BE49-F238E27FC236}">
                <a16:creationId xmlns:a16="http://schemas.microsoft.com/office/drawing/2014/main" id="{31C6B58C-D28A-4B4F-B070-B7410690470A}"/>
              </a:ext>
            </a:extLst>
          </p:cNvPr>
          <p:cNvGrpSpPr/>
          <p:nvPr/>
        </p:nvGrpSpPr>
        <p:grpSpPr>
          <a:xfrm>
            <a:off x="9053513" y="603252"/>
            <a:ext cx="380922" cy="520699"/>
            <a:chOff x="9053513" y="603252"/>
            <a:chExt cx="380922" cy="520699"/>
          </a:xfrm>
        </p:grpSpPr>
        <p:sp>
          <p:nvSpPr>
            <p:cNvPr id="189" name="SMARTInkShape-2114">
              <a:extLst>
                <a:ext uri="{FF2B5EF4-FFF2-40B4-BE49-F238E27FC236}">
                  <a16:creationId xmlns:a16="http://schemas.microsoft.com/office/drawing/2014/main" id="{3884714B-4B7B-4C7F-8AF4-B949E4059C4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053513" y="603252"/>
              <a:ext cx="177690" cy="253999"/>
            </a:xfrm>
            <a:custGeom>
              <a:avLst/>
              <a:gdLst/>
              <a:ahLst/>
              <a:cxnLst/>
              <a:rect l="0" t="0" r="0" b="0"/>
              <a:pathLst>
                <a:path w="177690" h="253999">
                  <a:moveTo>
                    <a:pt x="6350" y="6348"/>
                  </a:moveTo>
                  <a:lnTo>
                    <a:pt x="6350" y="6348"/>
                  </a:lnTo>
                  <a:lnTo>
                    <a:pt x="2" y="0"/>
                  </a:lnTo>
                  <a:lnTo>
                    <a:pt x="0" y="3370"/>
                  </a:lnTo>
                  <a:lnTo>
                    <a:pt x="706" y="4362"/>
                  </a:lnTo>
                  <a:lnTo>
                    <a:pt x="1882" y="5024"/>
                  </a:lnTo>
                  <a:lnTo>
                    <a:pt x="3371" y="5465"/>
                  </a:lnTo>
                  <a:lnTo>
                    <a:pt x="4364" y="6465"/>
                  </a:lnTo>
                  <a:lnTo>
                    <a:pt x="5467" y="9458"/>
                  </a:lnTo>
                  <a:lnTo>
                    <a:pt x="6467" y="10538"/>
                  </a:lnTo>
                  <a:lnTo>
                    <a:pt x="30464" y="23644"/>
                  </a:lnTo>
                  <a:lnTo>
                    <a:pt x="35411" y="25324"/>
                  </a:lnTo>
                  <a:lnTo>
                    <a:pt x="42164" y="29531"/>
                  </a:lnTo>
                  <a:lnTo>
                    <a:pt x="71504" y="42521"/>
                  </a:lnTo>
                  <a:lnTo>
                    <a:pt x="79669" y="48032"/>
                  </a:lnTo>
                  <a:lnTo>
                    <a:pt x="115264" y="62322"/>
                  </a:lnTo>
                  <a:lnTo>
                    <a:pt x="129020" y="63971"/>
                  </a:lnTo>
                  <a:lnTo>
                    <a:pt x="141144" y="68478"/>
                  </a:lnTo>
                  <a:lnTo>
                    <a:pt x="155987" y="70373"/>
                  </a:lnTo>
                  <a:lnTo>
                    <a:pt x="164972" y="74838"/>
                  </a:lnTo>
                  <a:lnTo>
                    <a:pt x="177425" y="76174"/>
                  </a:lnTo>
                  <a:lnTo>
                    <a:pt x="177689" y="79562"/>
                  </a:lnTo>
                  <a:lnTo>
                    <a:pt x="177020" y="80557"/>
                  </a:lnTo>
                  <a:lnTo>
                    <a:pt x="175869" y="81221"/>
                  </a:lnTo>
                  <a:lnTo>
                    <a:pt x="174396" y="81663"/>
                  </a:lnTo>
                  <a:lnTo>
                    <a:pt x="164930" y="89339"/>
                  </a:lnTo>
                  <a:lnTo>
                    <a:pt x="140451" y="106663"/>
                  </a:lnTo>
                  <a:lnTo>
                    <a:pt x="94711" y="141711"/>
                  </a:lnTo>
                  <a:lnTo>
                    <a:pt x="50768" y="184266"/>
                  </a:lnTo>
                  <a:lnTo>
                    <a:pt x="18821" y="228045"/>
                  </a:lnTo>
                  <a:lnTo>
                    <a:pt x="3628" y="244622"/>
                  </a:lnTo>
                  <a:lnTo>
                    <a:pt x="0" y="2539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SMARTInkShape-2115">
              <a:extLst>
                <a:ext uri="{FF2B5EF4-FFF2-40B4-BE49-F238E27FC236}">
                  <a16:creationId xmlns:a16="http://schemas.microsoft.com/office/drawing/2014/main" id="{6FA4ABBB-E105-4AF8-BA3A-826AA3F05F2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364663" y="990600"/>
              <a:ext cx="69772" cy="133351"/>
            </a:xfrm>
            <a:custGeom>
              <a:avLst/>
              <a:gdLst/>
              <a:ahLst/>
              <a:cxnLst/>
              <a:rect l="0" t="0" r="0" b="0"/>
              <a:pathLst>
                <a:path w="69772" h="133351">
                  <a:moveTo>
                    <a:pt x="44450" y="0"/>
                  </a:moveTo>
                  <a:lnTo>
                    <a:pt x="44450" y="0"/>
                  </a:lnTo>
                  <a:lnTo>
                    <a:pt x="60751" y="17007"/>
                  </a:lnTo>
                  <a:lnTo>
                    <a:pt x="63138" y="24155"/>
                  </a:lnTo>
                  <a:lnTo>
                    <a:pt x="63392" y="28402"/>
                  </a:lnTo>
                  <a:lnTo>
                    <a:pt x="65333" y="32144"/>
                  </a:lnTo>
                  <a:lnTo>
                    <a:pt x="66839" y="34129"/>
                  </a:lnTo>
                  <a:lnTo>
                    <a:pt x="68511" y="40098"/>
                  </a:lnTo>
                  <a:lnTo>
                    <a:pt x="69771" y="59012"/>
                  </a:lnTo>
                  <a:lnTo>
                    <a:pt x="61004" y="80783"/>
                  </a:lnTo>
                  <a:lnTo>
                    <a:pt x="32863" y="113075"/>
                  </a:lnTo>
                  <a:lnTo>
                    <a:pt x="0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SMARTInkShape-Group631">
            <a:extLst>
              <a:ext uri="{FF2B5EF4-FFF2-40B4-BE49-F238E27FC236}">
                <a16:creationId xmlns:a16="http://schemas.microsoft.com/office/drawing/2014/main" id="{D81561C3-509E-42B4-BFD0-A64A4959EFDD}"/>
              </a:ext>
            </a:extLst>
          </p:cNvPr>
          <p:cNvGrpSpPr/>
          <p:nvPr/>
        </p:nvGrpSpPr>
        <p:grpSpPr>
          <a:xfrm>
            <a:off x="9733050" y="679450"/>
            <a:ext cx="615864" cy="381001"/>
            <a:chOff x="9733050" y="679450"/>
            <a:chExt cx="615864" cy="381001"/>
          </a:xfrm>
        </p:grpSpPr>
        <p:sp>
          <p:nvSpPr>
            <p:cNvPr id="192" name="SMARTInkShape-2116">
              <a:extLst>
                <a:ext uri="{FF2B5EF4-FFF2-40B4-BE49-F238E27FC236}">
                  <a16:creationId xmlns:a16="http://schemas.microsoft.com/office/drawing/2014/main" id="{0B379BD1-2904-4D9F-B349-E80920D8E80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733050" y="679450"/>
              <a:ext cx="120564" cy="209551"/>
            </a:xfrm>
            <a:custGeom>
              <a:avLst/>
              <a:gdLst/>
              <a:ahLst/>
              <a:cxnLst/>
              <a:rect l="0" t="0" r="0" b="0"/>
              <a:pathLst>
                <a:path w="120564" h="209551">
                  <a:moveTo>
                    <a:pt x="44363" y="0"/>
                  </a:moveTo>
                  <a:lnTo>
                    <a:pt x="44363" y="0"/>
                  </a:lnTo>
                  <a:lnTo>
                    <a:pt x="47734" y="0"/>
                  </a:lnTo>
                  <a:lnTo>
                    <a:pt x="67131" y="6467"/>
                  </a:lnTo>
                  <a:lnTo>
                    <a:pt x="80301" y="17129"/>
                  </a:lnTo>
                  <a:lnTo>
                    <a:pt x="90685" y="25439"/>
                  </a:lnTo>
                  <a:lnTo>
                    <a:pt x="94294" y="27543"/>
                  </a:lnTo>
                  <a:lnTo>
                    <a:pt x="96700" y="30356"/>
                  </a:lnTo>
                  <a:lnTo>
                    <a:pt x="112413" y="64873"/>
                  </a:lnTo>
                  <a:lnTo>
                    <a:pt x="114181" y="105857"/>
                  </a:lnTo>
                  <a:lnTo>
                    <a:pt x="110832" y="118540"/>
                  </a:lnTo>
                  <a:lnTo>
                    <a:pt x="84026" y="156503"/>
                  </a:lnTo>
                  <a:lnTo>
                    <a:pt x="57181" y="187164"/>
                  </a:lnTo>
                  <a:lnTo>
                    <a:pt x="52177" y="189017"/>
                  </a:lnTo>
                  <a:lnTo>
                    <a:pt x="42131" y="190766"/>
                  </a:lnTo>
                  <a:lnTo>
                    <a:pt x="32059" y="195439"/>
                  </a:lnTo>
                  <a:lnTo>
                    <a:pt x="29810" y="195909"/>
                  </a:lnTo>
                  <a:lnTo>
                    <a:pt x="27605" y="195517"/>
                  </a:lnTo>
                  <a:lnTo>
                    <a:pt x="18997" y="191700"/>
                  </a:lnTo>
                  <a:lnTo>
                    <a:pt x="7519" y="190570"/>
                  </a:lnTo>
                  <a:lnTo>
                    <a:pt x="905" y="185039"/>
                  </a:lnTo>
                  <a:lnTo>
                    <a:pt x="354" y="182664"/>
                  </a:lnTo>
                  <a:lnTo>
                    <a:pt x="0" y="178761"/>
                  </a:lnTo>
                  <a:lnTo>
                    <a:pt x="4999" y="168556"/>
                  </a:lnTo>
                  <a:lnTo>
                    <a:pt x="8759" y="163579"/>
                  </a:lnTo>
                  <a:lnTo>
                    <a:pt x="12781" y="160896"/>
                  </a:lnTo>
                  <a:lnTo>
                    <a:pt x="16921" y="158998"/>
                  </a:lnTo>
                  <a:lnTo>
                    <a:pt x="23218" y="154669"/>
                  </a:lnTo>
                  <a:lnTo>
                    <a:pt x="29553" y="153072"/>
                  </a:lnTo>
                  <a:lnTo>
                    <a:pt x="51947" y="152426"/>
                  </a:lnTo>
                  <a:lnTo>
                    <a:pt x="56670" y="154293"/>
                  </a:lnTo>
                  <a:lnTo>
                    <a:pt x="61121" y="156769"/>
                  </a:lnTo>
                  <a:lnTo>
                    <a:pt x="67594" y="158869"/>
                  </a:lnTo>
                  <a:lnTo>
                    <a:pt x="84577" y="173654"/>
                  </a:lnTo>
                  <a:lnTo>
                    <a:pt x="86930" y="177839"/>
                  </a:lnTo>
                  <a:lnTo>
                    <a:pt x="88682" y="182051"/>
                  </a:lnTo>
                  <a:lnTo>
                    <a:pt x="107078" y="202338"/>
                  </a:lnTo>
                  <a:lnTo>
                    <a:pt x="112923" y="206345"/>
                  </a:lnTo>
                  <a:lnTo>
                    <a:pt x="120563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SMARTInkShape-2117">
              <a:extLst>
                <a:ext uri="{FF2B5EF4-FFF2-40B4-BE49-F238E27FC236}">
                  <a16:creationId xmlns:a16="http://schemas.microsoft.com/office/drawing/2014/main" id="{7ABF154E-C857-41C1-92F6-D3AB0A322F7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955213" y="971550"/>
              <a:ext cx="69851" cy="88901"/>
            </a:xfrm>
            <a:custGeom>
              <a:avLst/>
              <a:gdLst/>
              <a:ahLst/>
              <a:cxnLst/>
              <a:rect l="0" t="0" r="0" b="0"/>
              <a:pathLst>
                <a:path w="69851" h="88901">
                  <a:moveTo>
                    <a:pt x="69850" y="0"/>
                  </a:moveTo>
                  <a:lnTo>
                    <a:pt x="69850" y="0"/>
                  </a:lnTo>
                  <a:lnTo>
                    <a:pt x="69850" y="3371"/>
                  </a:lnTo>
                  <a:lnTo>
                    <a:pt x="67968" y="6908"/>
                  </a:lnTo>
                  <a:lnTo>
                    <a:pt x="66479" y="8838"/>
                  </a:lnTo>
                  <a:lnTo>
                    <a:pt x="64823" y="14747"/>
                  </a:lnTo>
                  <a:lnTo>
                    <a:pt x="63761" y="26667"/>
                  </a:lnTo>
                  <a:lnTo>
                    <a:pt x="56836" y="40357"/>
                  </a:lnTo>
                  <a:lnTo>
                    <a:pt x="33652" y="67560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SMARTInkShape-2118">
              <a:extLst>
                <a:ext uri="{FF2B5EF4-FFF2-40B4-BE49-F238E27FC236}">
                  <a16:creationId xmlns:a16="http://schemas.microsoft.com/office/drawing/2014/main" id="{98F9B0E5-6F56-4278-A091-28DD7B05BAD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253663" y="742950"/>
              <a:ext cx="95251" cy="190501"/>
            </a:xfrm>
            <a:custGeom>
              <a:avLst/>
              <a:gdLst/>
              <a:ahLst/>
              <a:cxnLst/>
              <a:rect l="0" t="0" r="0" b="0"/>
              <a:pathLst>
                <a:path w="95251" h="190501">
                  <a:moveTo>
                    <a:pt x="95250" y="0"/>
                  </a:moveTo>
                  <a:lnTo>
                    <a:pt x="95250" y="0"/>
                  </a:lnTo>
                  <a:lnTo>
                    <a:pt x="91879" y="3371"/>
                  </a:lnTo>
                  <a:lnTo>
                    <a:pt x="90223" y="6907"/>
                  </a:lnTo>
                  <a:lnTo>
                    <a:pt x="80139" y="35505"/>
                  </a:lnTo>
                  <a:lnTo>
                    <a:pt x="54768" y="81489"/>
                  </a:lnTo>
                  <a:lnTo>
                    <a:pt x="30460" y="122906"/>
                  </a:lnTo>
                  <a:lnTo>
                    <a:pt x="11763" y="165118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SMARTInkShape-Group632">
            <a:extLst>
              <a:ext uri="{FF2B5EF4-FFF2-40B4-BE49-F238E27FC236}">
                <a16:creationId xmlns:a16="http://schemas.microsoft.com/office/drawing/2014/main" id="{529BB950-DEE1-4B27-9B20-527C75D2D4AD}"/>
              </a:ext>
            </a:extLst>
          </p:cNvPr>
          <p:cNvGrpSpPr/>
          <p:nvPr/>
        </p:nvGrpSpPr>
        <p:grpSpPr>
          <a:xfrm>
            <a:off x="8932863" y="1193800"/>
            <a:ext cx="292101" cy="171451"/>
            <a:chOff x="8932863" y="1193800"/>
            <a:chExt cx="292101" cy="171451"/>
          </a:xfrm>
        </p:grpSpPr>
        <p:sp>
          <p:nvSpPr>
            <p:cNvPr id="196" name="SMARTInkShape-2119">
              <a:extLst>
                <a:ext uri="{FF2B5EF4-FFF2-40B4-BE49-F238E27FC236}">
                  <a16:creationId xmlns:a16="http://schemas.microsoft.com/office/drawing/2014/main" id="{8A363672-251B-419C-9384-71B687A8725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066213" y="1219223"/>
              <a:ext cx="158751" cy="146028"/>
            </a:xfrm>
            <a:custGeom>
              <a:avLst/>
              <a:gdLst/>
              <a:ahLst/>
              <a:cxnLst/>
              <a:rect l="0" t="0" r="0" b="0"/>
              <a:pathLst>
                <a:path w="158751" h="146028">
                  <a:moveTo>
                    <a:pt x="0" y="146027"/>
                  </a:moveTo>
                  <a:lnTo>
                    <a:pt x="0" y="146027"/>
                  </a:lnTo>
                  <a:lnTo>
                    <a:pt x="5467" y="140560"/>
                  </a:lnTo>
                  <a:lnTo>
                    <a:pt x="6272" y="134287"/>
                  </a:lnTo>
                  <a:lnTo>
                    <a:pt x="6327" y="130241"/>
                  </a:lnTo>
                  <a:lnTo>
                    <a:pt x="8221" y="126546"/>
                  </a:lnTo>
                  <a:lnTo>
                    <a:pt x="11815" y="121796"/>
                  </a:lnTo>
                  <a:lnTo>
                    <a:pt x="13230" y="115788"/>
                  </a:lnTo>
                  <a:lnTo>
                    <a:pt x="17012" y="109864"/>
                  </a:lnTo>
                  <a:lnTo>
                    <a:pt x="19152" y="103641"/>
                  </a:lnTo>
                  <a:lnTo>
                    <a:pt x="54864" y="59301"/>
                  </a:lnTo>
                  <a:lnTo>
                    <a:pt x="76182" y="28276"/>
                  </a:lnTo>
                  <a:lnTo>
                    <a:pt x="84504" y="21376"/>
                  </a:lnTo>
                  <a:lnTo>
                    <a:pt x="88303" y="15568"/>
                  </a:lnTo>
                  <a:lnTo>
                    <a:pt x="100404" y="7322"/>
                  </a:lnTo>
                  <a:lnTo>
                    <a:pt x="104616" y="6622"/>
                  </a:lnTo>
                  <a:lnTo>
                    <a:pt x="113124" y="6353"/>
                  </a:lnTo>
                  <a:lnTo>
                    <a:pt x="119664" y="862"/>
                  </a:lnTo>
                  <a:lnTo>
                    <a:pt x="126030" y="55"/>
                  </a:lnTo>
                  <a:lnTo>
                    <a:pt x="130084" y="0"/>
                  </a:lnTo>
                  <a:lnTo>
                    <a:pt x="131172" y="698"/>
                  </a:lnTo>
                  <a:lnTo>
                    <a:pt x="131898" y="1869"/>
                  </a:lnTo>
                  <a:lnTo>
                    <a:pt x="132382" y="3355"/>
                  </a:lnTo>
                  <a:lnTo>
                    <a:pt x="133410" y="4346"/>
                  </a:lnTo>
                  <a:lnTo>
                    <a:pt x="140130" y="7817"/>
                  </a:lnTo>
                  <a:lnTo>
                    <a:pt x="142103" y="9437"/>
                  </a:lnTo>
                  <a:lnTo>
                    <a:pt x="144295" y="13118"/>
                  </a:lnTo>
                  <a:lnTo>
                    <a:pt x="151791" y="46797"/>
                  </a:lnTo>
                  <a:lnTo>
                    <a:pt x="151514" y="59319"/>
                  </a:lnTo>
                  <a:lnTo>
                    <a:pt x="146431" y="90763"/>
                  </a:lnTo>
                  <a:lnTo>
                    <a:pt x="146056" y="125927"/>
                  </a:lnTo>
                  <a:lnTo>
                    <a:pt x="147934" y="131920"/>
                  </a:lnTo>
                  <a:lnTo>
                    <a:pt x="150414" y="136935"/>
                  </a:lnTo>
                  <a:lnTo>
                    <a:pt x="151517" y="141516"/>
                  </a:lnTo>
                  <a:lnTo>
                    <a:pt x="152517" y="143019"/>
                  </a:lnTo>
                  <a:lnTo>
                    <a:pt x="153889" y="144022"/>
                  </a:lnTo>
                  <a:lnTo>
                    <a:pt x="158750" y="1460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SMARTInkShape-2120">
              <a:extLst>
                <a:ext uri="{FF2B5EF4-FFF2-40B4-BE49-F238E27FC236}">
                  <a16:creationId xmlns:a16="http://schemas.microsoft.com/office/drawing/2014/main" id="{7D842894-4346-4DE8-B88F-1C27FF91468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932863" y="1193800"/>
              <a:ext cx="19051" cy="127001"/>
            </a:xfrm>
            <a:custGeom>
              <a:avLst/>
              <a:gdLst/>
              <a:ahLst/>
              <a:cxnLst/>
              <a:rect l="0" t="0" r="0" b="0"/>
              <a:pathLst>
                <a:path w="19051" h="127001">
                  <a:moveTo>
                    <a:pt x="19050" y="0"/>
                  </a:moveTo>
                  <a:lnTo>
                    <a:pt x="19050" y="0"/>
                  </a:lnTo>
                  <a:lnTo>
                    <a:pt x="19050" y="26721"/>
                  </a:lnTo>
                  <a:lnTo>
                    <a:pt x="9590" y="70311"/>
                  </a:lnTo>
                  <a:lnTo>
                    <a:pt x="966" y="115456"/>
                  </a:lnTo>
                  <a:lnTo>
                    <a:pt x="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SMARTInkShape-Group633">
            <a:extLst>
              <a:ext uri="{FF2B5EF4-FFF2-40B4-BE49-F238E27FC236}">
                <a16:creationId xmlns:a16="http://schemas.microsoft.com/office/drawing/2014/main" id="{C6DAE712-0AA5-4962-856A-E2E466BD323E}"/>
              </a:ext>
            </a:extLst>
          </p:cNvPr>
          <p:cNvGrpSpPr/>
          <p:nvPr/>
        </p:nvGrpSpPr>
        <p:grpSpPr>
          <a:xfrm>
            <a:off x="9472613" y="1238250"/>
            <a:ext cx="285728" cy="247651"/>
            <a:chOff x="9472613" y="1238250"/>
            <a:chExt cx="285728" cy="247651"/>
          </a:xfrm>
        </p:grpSpPr>
        <p:sp>
          <p:nvSpPr>
            <p:cNvPr id="199" name="SMARTInkShape-2121">
              <a:extLst>
                <a:ext uri="{FF2B5EF4-FFF2-40B4-BE49-F238E27FC236}">
                  <a16:creationId xmlns:a16="http://schemas.microsoft.com/office/drawing/2014/main" id="{B9C0ECF7-0070-40D0-A62B-22466AF3B99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561513" y="1327150"/>
              <a:ext cx="196828" cy="158751"/>
            </a:xfrm>
            <a:custGeom>
              <a:avLst/>
              <a:gdLst/>
              <a:ahLst/>
              <a:cxnLst/>
              <a:rect l="0" t="0" r="0" b="0"/>
              <a:pathLst>
                <a:path w="196828" h="158751">
                  <a:moveTo>
                    <a:pt x="0" y="95250"/>
                  </a:moveTo>
                  <a:lnTo>
                    <a:pt x="0" y="95250"/>
                  </a:lnTo>
                  <a:lnTo>
                    <a:pt x="9697" y="95250"/>
                  </a:lnTo>
                  <a:lnTo>
                    <a:pt x="13246" y="93369"/>
                  </a:lnTo>
                  <a:lnTo>
                    <a:pt x="17176" y="90886"/>
                  </a:lnTo>
                  <a:lnTo>
                    <a:pt x="24177" y="89162"/>
                  </a:lnTo>
                  <a:lnTo>
                    <a:pt x="28409" y="85606"/>
                  </a:lnTo>
                  <a:lnTo>
                    <a:pt x="34028" y="83908"/>
                  </a:lnTo>
                  <a:lnTo>
                    <a:pt x="40523" y="82448"/>
                  </a:lnTo>
                  <a:lnTo>
                    <a:pt x="50442" y="75762"/>
                  </a:lnTo>
                  <a:lnTo>
                    <a:pt x="62567" y="67647"/>
                  </a:lnTo>
                  <a:lnTo>
                    <a:pt x="90380" y="52206"/>
                  </a:lnTo>
                  <a:lnTo>
                    <a:pt x="99373" y="42907"/>
                  </a:lnTo>
                  <a:lnTo>
                    <a:pt x="114696" y="35287"/>
                  </a:lnTo>
                  <a:lnTo>
                    <a:pt x="143956" y="17140"/>
                  </a:lnTo>
                  <a:lnTo>
                    <a:pt x="158194" y="11403"/>
                  </a:lnTo>
                  <a:lnTo>
                    <a:pt x="169965" y="2651"/>
                  </a:lnTo>
                  <a:lnTo>
                    <a:pt x="185077" y="155"/>
                  </a:lnTo>
                  <a:lnTo>
                    <a:pt x="193868" y="0"/>
                  </a:lnTo>
                  <a:lnTo>
                    <a:pt x="194862" y="706"/>
                  </a:lnTo>
                  <a:lnTo>
                    <a:pt x="195525" y="1882"/>
                  </a:lnTo>
                  <a:lnTo>
                    <a:pt x="196588" y="8838"/>
                  </a:lnTo>
                  <a:lnTo>
                    <a:pt x="196827" y="26667"/>
                  </a:lnTo>
                  <a:lnTo>
                    <a:pt x="193187" y="40885"/>
                  </a:lnTo>
                  <a:lnTo>
                    <a:pt x="196228" y="61471"/>
                  </a:lnTo>
                  <a:lnTo>
                    <a:pt x="193294" y="77480"/>
                  </a:lnTo>
                  <a:lnTo>
                    <a:pt x="185842" y="98067"/>
                  </a:lnTo>
                  <a:lnTo>
                    <a:pt x="182312" y="134582"/>
                  </a:lnTo>
                  <a:lnTo>
                    <a:pt x="180808" y="138405"/>
                  </a:lnTo>
                  <a:lnTo>
                    <a:pt x="180511" y="140953"/>
                  </a:lnTo>
                  <a:lnTo>
                    <a:pt x="181018" y="142652"/>
                  </a:lnTo>
                  <a:lnTo>
                    <a:pt x="182062" y="143785"/>
                  </a:lnTo>
                  <a:lnTo>
                    <a:pt x="182052" y="145245"/>
                  </a:lnTo>
                  <a:lnTo>
                    <a:pt x="178848" y="152659"/>
                  </a:lnTo>
                  <a:lnTo>
                    <a:pt x="177800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SMARTInkShape-2122">
              <a:extLst>
                <a:ext uri="{FF2B5EF4-FFF2-40B4-BE49-F238E27FC236}">
                  <a16:creationId xmlns:a16="http://schemas.microsoft.com/office/drawing/2014/main" id="{AB622153-3671-4DA2-BD3B-C9BAD9C8AD6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472613" y="1238250"/>
              <a:ext cx="50801" cy="139701"/>
            </a:xfrm>
            <a:custGeom>
              <a:avLst/>
              <a:gdLst/>
              <a:ahLst/>
              <a:cxnLst/>
              <a:rect l="0" t="0" r="0" b="0"/>
              <a:pathLst>
                <a:path w="50801" h="139701">
                  <a:moveTo>
                    <a:pt x="50800" y="0"/>
                  </a:moveTo>
                  <a:lnTo>
                    <a:pt x="50800" y="0"/>
                  </a:lnTo>
                  <a:lnTo>
                    <a:pt x="50800" y="8838"/>
                  </a:lnTo>
                  <a:lnTo>
                    <a:pt x="35873" y="42453"/>
                  </a:lnTo>
                  <a:lnTo>
                    <a:pt x="23836" y="59996"/>
                  </a:lnTo>
                  <a:lnTo>
                    <a:pt x="10398" y="102594"/>
                  </a:lnTo>
                  <a:lnTo>
                    <a:pt x="1857" y="126573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SMARTInkShape-Group634">
            <a:extLst>
              <a:ext uri="{FF2B5EF4-FFF2-40B4-BE49-F238E27FC236}">
                <a16:creationId xmlns:a16="http://schemas.microsoft.com/office/drawing/2014/main" id="{4F95BB7E-742A-453C-9C72-B9DBC0ED3D64}"/>
              </a:ext>
            </a:extLst>
          </p:cNvPr>
          <p:cNvGrpSpPr/>
          <p:nvPr/>
        </p:nvGrpSpPr>
        <p:grpSpPr>
          <a:xfrm>
            <a:off x="10031413" y="1409700"/>
            <a:ext cx="247651" cy="222251"/>
            <a:chOff x="10031413" y="1409700"/>
            <a:chExt cx="247651" cy="222251"/>
          </a:xfrm>
        </p:grpSpPr>
        <p:sp>
          <p:nvSpPr>
            <p:cNvPr id="202" name="SMARTInkShape-2123">
              <a:extLst>
                <a:ext uri="{FF2B5EF4-FFF2-40B4-BE49-F238E27FC236}">
                  <a16:creationId xmlns:a16="http://schemas.microsoft.com/office/drawing/2014/main" id="{E26DFE49-35A0-47FC-8A12-65BD8351E46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094913" y="1441721"/>
              <a:ext cx="184151" cy="190230"/>
            </a:xfrm>
            <a:custGeom>
              <a:avLst/>
              <a:gdLst/>
              <a:ahLst/>
              <a:cxnLst/>
              <a:rect l="0" t="0" r="0" b="0"/>
              <a:pathLst>
                <a:path w="184151" h="190230">
                  <a:moveTo>
                    <a:pt x="0" y="126729"/>
                  </a:moveTo>
                  <a:lnTo>
                    <a:pt x="0" y="126729"/>
                  </a:lnTo>
                  <a:lnTo>
                    <a:pt x="0" y="123071"/>
                  </a:lnTo>
                  <a:lnTo>
                    <a:pt x="0" y="126108"/>
                  </a:lnTo>
                  <a:lnTo>
                    <a:pt x="0" y="123174"/>
                  </a:lnTo>
                  <a:lnTo>
                    <a:pt x="705" y="122242"/>
                  </a:lnTo>
                  <a:lnTo>
                    <a:pt x="3371" y="121207"/>
                  </a:lnTo>
                  <a:lnTo>
                    <a:pt x="17006" y="119722"/>
                  </a:lnTo>
                  <a:lnTo>
                    <a:pt x="31753" y="109398"/>
                  </a:lnTo>
                  <a:lnTo>
                    <a:pt x="35985" y="107738"/>
                  </a:lnTo>
                  <a:lnTo>
                    <a:pt x="80375" y="78041"/>
                  </a:lnTo>
                  <a:lnTo>
                    <a:pt x="127403" y="42414"/>
                  </a:lnTo>
                  <a:lnTo>
                    <a:pt x="169138" y="8917"/>
                  </a:lnTo>
                  <a:lnTo>
                    <a:pt x="177651" y="5623"/>
                  </a:lnTo>
                  <a:lnTo>
                    <a:pt x="183855" y="0"/>
                  </a:lnTo>
                  <a:lnTo>
                    <a:pt x="184091" y="3441"/>
                  </a:lnTo>
                  <a:lnTo>
                    <a:pt x="184123" y="1849"/>
                  </a:lnTo>
                  <a:lnTo>
                    <a:pt x="184132" y="1848"/>
                  </a:lnTo>
                  <a:lnTo>
                    <a:pt x="184150" y="20988"/>
                  </a:lnTo>
                  <a:lnTo>
                    <a:pt x="180779" y="30644"/>
                  </a:lnTo>
                  <a:lnTo>
                    <a:pt x="173166" y="43790"/>
                  </a:lnTo>
                  <a:lnTo>
                    <a:pt x="165002" y="90640"/>
                  </a:lnTo>
                  <a:lnTo>
                    <a:pt x="159712" y="111899"/>
                  </a:lnTo>
                  <a:lnTo>
                    <a:pt x="156995" y="133077"/>
                  </a:lnTo>
                  <a:lnTo>
                    <a:pt x="153307" y="146641"/>
                  </a:lnTo>
                  <a:lnTo>
                    <a:pt x="158920" y="172764"/>
                  </a:lnTo>
                  <a:lnTo>
                    <a:pt x="165170" y="187174"/>
                  </a:lnTo>
                  <a:lnTo>
                    <a:pt x="166558" y="188192"/>
                  </a:lnTo>
                  <a:lnTo>
                    <a:pt x="171450" y="1902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SMARTInkShape-2124">
              <a:extLst>
                <a:ext uri="{FF2B5EF4-FFF2-40B4-BE49-F238E27FC236}">
                  <a16:creationId xmlns:a16="http://schemas.microsoft.com/office/drawing/2014/main" id="{4A9F1D5D-D9EC-4318-9D22-FC0B5C204DC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031413" y="1409700"/>
              <a:ext cx="63501" cy="158751"/>
            </a:xfrm>
            <a:custGeom>
              <a:avLst/>
              <a:gdLst/>
              <a:ahLst/>
              <a:cxnLst/>
              <a:rect l="0" t="0" r="0" b="0"/>
              <a:pathLst>
                <a:path w="63501" h="158751">
                  <a:moveTo>
                    <a:pt x="63500" y="0"/>
                  </a:moveTo>
                  <a:lnTo>
                    <a:pt x="63500" y="0"/>
                  </a:lnTo>
                  <a:lnTo>
                    <a:pt x="63500" y="3371"/>
                  </a:lnTo>
                  <a:lnTo>
                    <a:pt x="61618" y="6908"/>
                  </a:lnTo>
                  <a:lnTo>
                    <a:pt x="54661" y="14927"/>
                  </a:lnTo>
                  <a:lnTo>
                    <a:pt x="52516" y="22862"/>
                  </a:lnTo>
                  <a:lnTo>
                    <a:pt x="51944" y="27941"/>
                  </a:lnTo>
                  <a:lnTo>
                    <a:pt x="50151" y="32033"/>
                  </a:lnTo>
                  <a:lnTo>
                    <a:pt x="34273" y="54112"/>
                  </a:lnTo>
                  <a:lnTo>
                    <a:pt x="16949" y="101729"/>
                  </a:lnTo>
                  <a:lnTo>
                    <a:pt x="4220" y="148305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75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/>
          </a:bodyPr>
          <a:lstStyle/>
          <a:p>
            <a:r>
              <a:rPr lang="en-US" dirty="0"/>
              <a:t>Exercise 2 due Tuesday</a:t>
            </a:r>
          </a:p>
          <a:p>
            <a:r>
              <a:rPr lang="en-US" dirty="0"/>
              <a:t>Quiz 3 released Friday</a:t>
            </a:r>
          </a:p>
          <a:p>
            <a:r>
              <a:rPr lang="en-US" dirty="0"/>
              <a:t>Exercise 3 is out this weekend</a:t>
            </a:r>
          </a:p>
          <a:p>
            <a:pPr lvl="1"/>
            <a:r>
              <a:rPr lang="en-US" dirty="0"/>
              <a:t>Last “regular-sized” exercise before midterm</a:t>
            </a:r>
          </a:p>
          <a:p>
            <a:pPr lvl="1"/>
            <a:r>
              <a:rPr lang="en-US" dirty="0"/>
              <a:t>There will be a “tiny” exercise 4 due the Tuesday before the midterm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sp>
        <p:nvSpPr>
          <p:cNvPr id="17" name="SMARTInkShape-144">
            <a:extLst>
              <a:ext uri="{FF2B5EF4-FFF2-40B4-BE49-F238E27FC236}">
                <a16:creationId xmlns:a16="http://schemas.microsoft.com/office/drawing/2014/main" id="{1A389E08-4FC9-499F-BA36-7F1C3834F1F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620963" y="2012972"/>
            <a:ext cx="527051" cy="63401"/>
          </a:xfrm>
          <a:custGeom>
            <a:avLst/>
            <a:gdLst/>
            <a:ahLst/>
            <a:cxnLst/>
            <a:rect l="0" t="0" r="0" b="0"/>
            <a:pathLst>
              <a:path w="527051" h="63401">
                <a:moveTo>
                  <a:pt x="0" y="57128"/>
                </a:moveTo>
                <a:lnTo>
                  <a:pt x="0" y="57128"/>
                </a:lnTo>
                <a:lnTo>
                  <a:pt x="3370" y="60499"/>
                </a:lnTo>
                <a:lnTo>
                  <a:pt x="8788" y="62154"/>
                </a:lnTo>
                <a:lnTo>
                  <a:pt x="34029" y="63400"/>
                </a:lnTo>
                <a:lnTo>
                  <a:pt x="77038" y="57006"/>
                </a:lnTo>
                <a:lnTo>
                  <a:pt x="116805" y="48367"/>
                </a:lnTo>
                <a:lnTo>
                  <a:pt x="158801" y="33013"/>
                </a:lnTo>
                <a:lnTo>
                  <a:pt x="205454" y="21314"/>
                </a:lnTo>
                <a:lnTo>
                  <a:pt x="252877" y="10584"/>
                </a:lnTo>
                <a:lnTo>
                  <a:pt x="293707" y="2805"/>
                </a:lnTo>
                <a:lnTo>
                  <a:pt x="331562" y="536"/>
                </a:lnTo>
                <a:lnTo>
                  <a:pt x="372802" y="88"/>
                </a:lnTo>
                <a:lnTo>
                  <a:pt x="414214" y="0"/>
                </a:lnTo>
                <a:lnTo>
                  <a:pt x="458952" y="3352"/>
                </a:lnTo>
                <a:lnTo>
                  <a:pt x="501601" y="12843"/>
                </a:lnTo>
                <a:lnTo>
                  <a:pt x="527050" y="1902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ARTInkShape-145">
            <a:extLst>
              <a:ext uri="{FF2B5EF4-FFF2-40B4-BE49-F238E27FC236}">
                <a16:creationId xmlns:a16="http://schemas.microsoft.com/office/drawing/2014/main" id="{87FA9A74-7041-49AA-A9BD-8ED7DA02EEE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9012" y="2895601"/>
            <a:ext cx="1276352" cy="22320"/>
          </a:xfrm>
          <a:custGeom>
            <a:avLst/>
            <a:gdLst/>
            <a:ahLst/>
            <a:cxnLst/>
            <a:rect l="0" t="0" r="0" b="0"/>
            <a:pathLst>
              <a:path w="1276352" h="22320">
                <a:moveTo>
                  <a:pt x="0" y="19049"/>
                </a:moveTo>
                <a:lnTo>
                  <a:pt x="0" y="19049"/>
                </a:lnTo>
                <a:lnTo>
                  <a:pt x="0" y="15678"/>
                </a:lnTo>
                <a:lnTo>
                  <a:pt x="706" y="14685"/>
                </a:lnTo>
                <a:lnTo>
                  <a:pt x="1882" y="14023"/>
                </a:lnTo>
                <a:lnTo>
                  <a:pt x="6089" y="12777"/>
                </a:lnTo>
                <a:lnTo>
                  <a:pt x="33071" y="12699"/>
                </a:lnTo>
                <a:lnTo>
                  <a:pt x="37747" y="10818"/>
                </a:lnTo>
                <a:lnTo>
                  <a:pt x="39981" y="9328"/>
                </a:lnTo>
                <a:lnTo>
                  <a:pt x="49868" y="7232"/>
                </a:lnTo>
                <a:lnTo>
                  <a:pt x="61487" y="5818"/>
                </a:lnTo>
                <a:lnTo>
                  <a:pt x="78520" y="1357"/>
                </a:lnTo>
                <a:lnTo>
                  <a:pt x="103892" y="883"/>
                </a:lnTo>
                <a:lnTo>
                  <a:pt x="133652" y="5490"/>
                </a:lnTo>
                <a:lnTo>
                  <a:pt x="174848" y="4177"/>
                </a:lnTo>
                <a:lnTo>
                  <a:pt x="222383" y="6158"/>
                </a:lnTo>
                <a:lnTo>
                  <a:pt x="268321" y="13231"/>
                </a:lnTo>
                <a:lnTo>
                  <a:pt x="312725" y="17900"/>
                </a:lnTo>
                <a:lnTo>
                  <a:pt x="349717" y="18709"/>
                </a:lnTo>
                <a:lnTo>
                  <a:pt x="387489" y="22319"/>
                </a:lnTo>
                <a:lnTo>
                  <a:pt x="428862" y="21115"/>
                </a:lnTo>
                <a:lnTo>
                  <a:pt x="472401" y="19661"/>
                </a:lnTo>
                <a:lnTo>
                  <a:pt x="516581" y="19230"/>
                </a:lnTo>
                <a:lnTo>
                  <a:pt x="548032" y="19130"/>
                </a:lnTo>
                <a:lnTo>
                  <a:pt x="580826" y="18379"/>
                </a:lnTo>
                <a:lnTo>
                  <a:pt x="614215" y="15694"/>
                </a:lnTo>
                <a:lnTo>
                  <a:pt x="647870" y="14030"/>
                </a:lnTo>
                <a:lnTo>
                  <a:pt x="681642" y="12585"/>
                </a:lnTo>
                <a:lnTo>
                  <a:pt x="715467" y="9591"/>
                </a:lnTo>
                <a:lnTo>
                  <a:pt x="749315" y="5909"/>
                </a:lnTo>
                <a:lnTo>
                  <a:pt x="783879" y="2625"/>
                </a:lnTo>
                <a:lnTo>
                  <a:pt x="820408" y="1166"/>
                </a:lnTo>
                <a:lnTo>
                  <a:pt x="855928" y="518"/>
                </a:lnTo>
                <a:lnTo>
                  <a:pt x="890529" y="230"/>
                </a:lnTo>
                <a:lnTo>
                  <a:pt x="924723" y="102"/>
                </a:lnTo>
                <a:lnTo>
                  <a:pt x="958734" y="45"/>
                </a:lnTo>
                <a:lnTo>
                  <a:pt x="992665" y="19"/>
                </a:lnTo>
                <a:lnTo>
                  <a:pt x="1026561" y="8"/>
                </a:lnTo>
                <a:lnTo>
                  <a:pt x="1074006" y="2"/>
                </a:lnTo>
                <a:lnTo>
                  <a:pt x="1119343" y="0"/>
                </a:lnTo>
                <a:lnTo>
                  <a:pt x="1151066" y="1881"/>
                </a:lnTo>
                <a:lnTo>
                  <a:pt x="1196896" y="6907"/>
                </a:lnTo>
                <a:lnTo>
                  <a:pt x="1237286" y="10983"/>
                </a:lnTo>
                <a:lnTo>
                  <a:pt x="1276351" y="1269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ARTInkShape-146">
            <a:extLst>
              <a:ext uri="{FF2B5EF4-FFF2-40B4-BE49-F238E27FC236}">
                <a16:creationId xmlns:a16="http://schemas.microsoft.com/office/drawing/2014/main" id="{A8ACB2C0-9A53-4B26-BB3E-82C372880DD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18013" y="2832100"/>
            <a:ext cx="628651" cy="38101"/>
          </a:xfrm>
          <a:custGeom>
            <a:avLst/>
            <a:gdLst/>
            <a:ahLst/>
            <a:cxnLst/>
            <a:rect l="0" t="0" r="0" b="0"/>
            <a:pathLst>
              <a:path w="628651" h="38101">
                <a:moveTo>
                  <a:pt x="0" y="0"/>
                </a:moveTo>
                <a:lnTo>
                  <a:pt x="0" y="0"/>
                </a:lnTo>
                <a:lnTo>
                  <a:pt x="11555" y="0"/>
                </a:lnTo>
                <a:lnTo>
                  <a:pt x="15731" y="3371"/>
                </a:lnTo>
                <a:lnTo>
                  <a:pt x="18249" y="3658"/>
                </a:lnTo>
                <a:lnTo>
                  <a:pt x="28533" y="2103"/>
                </a:lnTo>
                <a:lnTo>
                  <a:pt x="71418" y="6212"/>
                </a:lnTo>
                <a:lnTo>
                  <a:pt x="114493" y="6338"/>
                </a:lnTo>
                <a:lnTo>
                  <a:pt x="154820" y="6348"/>
                </a:lnTo>
                <a:lnTo>
                  <a:pt x="196890" y="13257"/>
                </a:lnTo>
                <a:lnTo>
                  <a:pt x="239188" y="18287"/>
                </a:lnTo>
                <a:lnTo>
                  <a:pt x="281517" y="22321"/>
                </a:lnTo>
                <a:lnTo>
                  <a:pt x="320452" y="24792"/>
                </a:lnTo>
                <a:lnTo>
                  <a:pt x="360233" y="27162"/>
                </a:lnTo>
                <a:lnTo>
                  <a:pt x="398848" y="30844"/>
                </a:lnTo>
                <a:lnTo>
                  <a:pt x="440447" y="31571"/>
                </a:lnTo>
                <a:lnTo>
                  <a:pt x="484517" y="31715"/>
                </a:lnTo>
                <a:lnTo>
                  <a:pt x="530407" y="35114"/>
                </a:lnTo>
                <a:lnTo>
                  <a:pt x="566144" y="37215"/>
                </a:lnTo>
                <a:lnTo>
                  <a:pt x="611913" y="37925"/>
                </a:lnTo>
                <a:lnTo>
                  <a:pt x="628650" y="381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ARTInkShape-147">
            <a:extLst>
              <a:ext uri="{FF2B5EF4-FFF2-40B4-BE49-F238E27FC236}">
                <a16:creationId xmlns:a16="http://schemas.microsoft.com/office/drawing/2014/main" id="{0608CBB3-9B48-47A5-AADA-3909B396CAE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17612" y="3606800"/>
            <a:ext cx="1250952" cy="63205"/>
          </a:xfrm>
          <a:custGeom>
            <a:avLst/>
            <a:gdLst/>
            <a:ahLst/>
            <a:cxnLst/>
            <a:rect l="0" t="0" r="0" b="0"/>
            <a:pathLst>
              <a:path w="1250952" h="63205">
                <a:moveTo>
                  <a:pt x="0" y="0"/>
                </a:moveTo>
                <a:lnTo>
                  <a:pt x="0" y="0"/>
                </a:lnTo>
                <a:lnTo>
                  <a:pt x="38725" y="8839"/>
                </a:lnTo>
                <a:lnTo>
                  <a:pt x="83222" y="16301"/>
                </a:lnTo>
                <a:lnTo>
                  <a:pt x="128597" y="20389"/>
                </a:lnTo>
                <a:lnTo>
                  <a:pt x="167455" y="25797"/>
                </a:lnTo>
                <a:lnTo>
                  <a:pt x="210248" y="33749"/>
                </a:lnTo>
                <a:lnTo>
                  <a:pt x="256089" y="43161"/>
                </a:lnTo>
                <a:lnTo>
                  <a:pt x="289501" y="48111"/>
                </a:lnTo>
                <a:lnTo>
                  <a:pt x="325517" y="52662"/>
                </a:lnTo>
                <a:lnTo>
                  <a:pt x="362691" y="55156"/>
                </a:lnTo>
                <a:lnTo>
                  <a:pt x="401085" y="56969"/>
                </a:lnTo>
                <a:lnTo>
                  <a:pt x="441668" y="60127"/>
                </a:lnTo>
                <a:lnTo>
                  <a:pt x="483223" y="62001"/>
                </a:lnTo>
                <a:lnTo>
                  <a:pt x="525210" y="62834"/>
                </a:lnTo>
                <a:lnTo>
                  <a:pt x="567390" y="63204"/>
                </a:lnTo>
                <a:lnTo>
                  <a:pt x="611537" y="61487"/>
                </a:lnTo>
                <a:lnTo>
                  <a:pt x="656322" y="59078"/>
                </a:lnTo>
                <a:lnTo>
                  <a:pt x="699745" y="58007"/>
                </a:lnTo>
                <a:lnTo>
                  <a:pt x="742563" y="57531"/>
                </a:lnTo>
                <a:lnTo>
                  <a:pt x="785817" y="56614"/>
                </a:lnTo>
                <a:lnTo>
                  <a:pt x="830912" y="53854"/>
                </a:lnTo>
                <a:lnTo>
                  <a:pt x="874942" y="52158"/>
                </a:lnTo>
                <a:lnTo>
                  <a:pt x="918030" y="50698"/>
                </a:lnTo>
                <a:lnTo>
                  <a:pt x="960699" y="47697"/>
                </a:lnTo>
                <a:lnTo>
                  <a:pt x="1003181" y="45893"/>
                </a:lnTo>
                <a:lnTo>
                  <a:pt x="1045581" y="45091"/>
                </a:lnTo>
                <a:lnTo>
                  <a:pt x="1087944" y="44735"/>
                </a:lnTo>
                <a:lnTo>
                  <a:pt x="1130290" y="42695"/>
                </a:lnTo>
                <a:lnTo>
                  <a:pt x="1171924" y="40143"/>
                </a:lnTo>
                <a:lnTo>
                  <a:pt x="1211594" y="39008"/>
                </a:lnTo>
                <a:lnTo>
                  <a:pt x="1250951" y="381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ARTInkShape-148">
            <a:extLst>
              <a:ext uri="{FF2B5EF4-FFF2-40B4-BE49-F238E27FC236}">
                <a16:creationId xmlns:a16="http://schemas.microsoft.com/office/drawing/2014/main" id="{97B40A82-15AB-4652-AF65-F1FD0A2C0DA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43863" y="3410944"/>
            <a:ext cx="1892058" cy="1008656"/>
          </a:xfrm>
          <a:custGeom>
            <a:avLst/>
            <a:gdLst/>
            <a:ahLst/>
            <a:cxnLst/>
            <a:rect l="0" t="0" r="0" b="0"/>
            <a:pathLst>
              <a:path w="1892058" h="1008656">
                <a:moveTo>
                  <a:pt x="6350" y="875306"/>
                </a:moveTo>
                <a:lnTo>
                  <a:pt x="6350" y="875306"/>
                </a:lnTo>
                <a:lnTo>
                  <a:pt x="0" y="868956"/>
                </a:lnTo>
                <a:lnTo>
                  <a:pt x="3371" y="865585"/>
                </a:lnTo>
                <a:lnTo>
                  <a:pt x="6907" y="863930"/>
                </a:lnTo>
                <a:lnTo>
                  <a:pt x="51716" y="861916"/>
                </a:lnTo>
                <a:lnTo>
                  <a:pt x="97185" y="856649"/>
                </a:lnTo>
                <a:lnTo>
                  <a:pt x="129499" y="859705"/>
                </a:lnTo>
                <a:lnTo>
                  <a:pt x="174483" y="871190"/>
                </a:lnTo>
                <a:lnTo>
                  <a:pt x="216020" y="881672"/>
                </a:lnTo>
                <a:lnTo>
                  <a:pt x="262613" y="887877"/>
                </a:lnTo>
                <a:lnTo>
                  <a:pt x="310028" y="900105"/>
                </a:lnTo>
                <a:lnTo>
                  <a:pt x="352269" y="906389"/>
                </a:lnTo>
                <a:lnTo>
                  <a:pt x="388244" y="911719"/>
                </a:lnTo>
                <a:lnTo>
                  <a:pt x="426420" y="917061"/>
                </a:lnTo>
                <a:lnTo>
                  <a:pt x="468698" y="919663"/>
                </a:lnTo>
                <a:lnTo>
                  <a:pt x="512504" y="923884"/>
                </a:lnTo>
                <a:lnTo>
                  <a:pt x="557469" y="926153"/>
                </a:lnTo>
                <a:lnTo>
                  <a:pt x="589723" y="929184"/>
                </a:lnTo>
                <a:lnTo>
                  <a:pt x="636244" y="934858"/>
                </a:lnTo>
                <a:lnTo>
                  <a:pt x="668243" y="937051"/>
                </a:lnTo>
                <a:lnTo>
                  <a:pt x="701280" y="938732"/>
                </a:lnTo>
                <a:lnTo>
                  <a:pt x="734778" y="941831"/>
                </a:lnTo>
                <a:lnTo>
                  <a:pt x="768480" y="943678"/>
                </a:lnTo>
                <a:lnTo>
                  <a:pt x="801569" y="945205"/>
                </a:lnTo>
                <a:lnTo>
                  <a:pt x="848669" y="949326"/>
                </a:lnTo>
                <a:lnTo>
                  <a:pt x="881423" y="950537"/>
                </a:lnTo>
                <a:lnTo>
                  <a:pt x="928226" y="954590"/>
                </a:lnTo>
                <a:lnTo>
                  <a:pt x="973373" y="960259"/>
                </a:lnTo>
                <a:lnTo>
                  <a:pt x="1018030" y="963037"/>
                </a:lnTo>
                <a:lnTo>
                  <a:pt x="1062541" y="967231"/>
                </a:lnTo>
                <a:lnTo>
                  <a:pt x="1103638" y="969571"/>
                </a:lnTo>
                <a:lnTo>
                  <a:pt x="1150380" y="971067"/>
                </a:lnTo>
                <a:lnTo>
                  <a:pt x="1193586" y="975544"/>
                </a:lnTo>
                <a:lnTo>
                  <a:pt x="1236091" y="976637"/>
                </a:lnTo>
                <a:lnTo>
                  <a:pt x="1282136" y="978752"/>
                </a:lnTo>
                <a:lnTo>
                  <a:pt x="1299382" y="980549"/>
                </a:lnTo>
                <a:lnTo>
                  <a:pt x="1341933" y="977525"/>
                </a:lnTo>
                <a:lnTo>
                  <a:pt x="1386021" y="982428"/>
                </a:lnTo>
                <a:lnTo>
                  <a:pt x="1430141" y="983223"/>
                </a:lnTo>
                <a:lnTo>
                  <a:pt x="1454908" y="983957"/>
                </a:lnTo>
                <a:lnTo>
                  <a:pt x="1470778" y="989017"/>
                </a:lnTo>
                <a:lnTo>
                  <a:pt x="1484983" y="989604"/>
                </a:lnTo>
                <a:lnTo>
                  <a:pt x="1485289" y="990310"/>
                </a:lnTo>
                <a:lnTo>
                  <a:pt x="1485819" y="995073"/>
                </a:lnTo>
                <a:lnTo>
                  <a:pt x="1487745" y="995564"/>
                </a:lnTo>
                <a:lnTo>
                  <a:pt x="1491360" y="995878"/>
                </a:lnTo>
                <a:lnTo>
                  <a:pt x="1491853" y="997803"/>
                </a:lnTo>
                <a:lnTo>
                  <a:pt x="1491986" y="999304"/>
                </a:lnTo>
                <a:lnTo>
                  <a:pt x="1492779" y="1000305"/>
                </a:lnTo>
                <a:lnTo>
                  <a:pt x="1498331" y="1002228"/>
                </a:lnTo>
                <a:lnTo>
                  <a:pt x="1508052" y="1002304"/>
                </a:lnTo>
                <a:lnTo>
                  <a:pt x="1511737" y="1004187"/>
                </a:lnTo>
                <a:lnTo>
                  <a:pt x="1517304" y="1008395"/>
                </a:lnTo>
                <a:lnTo>
                  <a:pt x="1523976" y="1008655"/>
                </a:lnTo>
                <a:lnTo>
                  <a:pt x="1523997" y="1003189"/>
                </a:lnTo>
                <a:lnTo>
                  <a:pt x="1527371" y="999196"/>
                </a:lnTo>
                <a:lnTo>
                  <a:pt x="1530907" y="997396"/>
                </a:lnTo>
                <a:lnTo>
                  <a:pt x="1564142" y="989691"/>
                </a:lnTo>
                <a:lnTo>
                  <a:pt x="1570544" y="989631"/>
                </a:lnTo>
                <a:lnTo>
                  <a:pt x="1571962" y="988917"/>
                </a:lnTo>
                <a:lnTo>
                  <a:pt x="1572908" y="987736"/>
                </a:lnTo>
                <a:lnTo>
                  <a:pt x="1573538" y="986243"/>
                </a:lnTo>
                <a:lnTo>
                  <a:pt x="1574665" y="985247"/>
                </a:lnTo>
                <a:lnTo>
                  <a:pt x="1580156" y="983518"/>
                </a:lnTo>
                <a:lnTo>
                  <a:pt x="1605660" y="983256"/>
                </a:lnTo>
                <a:lnTo>
                  <a:pt x="1605957" y="982551"/>
                </a:lnTo>
                <a:lnTo>
                  <a:pt x="1606527" y="977168"/>
                </a:lnTo>
                <a:lnTo>
                  <a:pt x="1615386" y="976929"/>
                </a:lnTo>
                <a:lnTo>
                  <a:pt x="1616674" y="977627"/>
                </a:lnTo>
                <a:lnTo>
                  <a:pt x="1617533" y="978798"/>
                </a:lnTo>
                <a:lnTo>
                  <a:pt x="1618105" y="980284"/>
                </a:lnTo>
                <a:lnTo>
                  <a:pt x="1619192" y="981275"/>
                </a:lnTo>
                <a:lnTo>
                  <a:pt x="1622281" y="982375"/>
                </a:lnTo>
                <a:lnTo>
                  <a:pt x="1653089" y="983947"/>
                </a:lnTo>
                <a:lnTo>
                  <a:pt x="1665533" y="988722"/>
                </a:lnTo>
                <a:lnTo>
                  <a:pt x="1712615" y="989606"/>
                </a:lnTo>
                <a:lnTo>
                  <a:pt x="1717760" y="989606"/>
                </a:lnTo>
                <a:lnTo>
                  <a:pt x="1718790" y="990312"/>
                </a:lnTo>
                <a:lnTo>
                  <a:pt x="1719476" y="991488"/>
                </a:lnTo>
                <a:lnTo>
                  <a:pt x="1720578" y="995073"/>
                </a:lnTo>
                <a:lnTo>
                  <a:pt x="1722611" y="995564"/>
                </a:lnTo>
                <a:lnTo>
                  <a:pt x="1736652" y="995955"/>
                </a:lnTo>
                <a:lnTo>
                  <a:pt x="1737735" y="995250"/>
                </a:lnTo>
                <a:lnTo>
                  <a:pt x="1738457" y="994075"/>
                </a:lnTo>
                <a:lnTo>
                  <a:pt x="1738938" y="992585"/>
                </a:lnTo>
                <a:lnTo>
                  <a:pt x="1739964" y="991592"/>
                </a:lnTo>
                <a:lnTo>
                  <a:pt x="1742985" y="990489"/>
                </a:lnTo>
                <a:lnTo>
                  <a:pt x="1750675" y="989075"/>
                </a:lnTo>
                <a:lnTo>
                  <a:pt x="1761092" y="980791"/>
                </a:lnTo>
                <a:lnTo>
                  <a:pt x="1763430" y="976751"/>
                </a:lnTo>
                <a:lnTo>
                  <a:pt x="1764931" y="971780"/>
                </a:lnTo>
                <a:lnTo>
                  <a:pt x="1769591" y="965728"/>
                </a:lnTo>
                <a:lnTo>
                  <a:pt x="1771745" y="959797"/>
                </a:lnTo>
                <a:lnTo>
                  <a:pt x="1797061" y="914288"/>
                </a:lnTo>
                <a:lnTo>
                  <a:pt x="1800583" y="905331"/>
                </a:lnTo>
                <a:lnTo>
                  <a:pt x="1808757" y="862250"/>
                </a:lnTo>
                <a:lnTo>
                  <a:pt x="1818501" y="815636"/>
                </a:lnTo>
                <a:lnTo>
                  <a:pt x="1828837" y="773653"/>
                </a:lnTo>
                <a:lnTo>
                  <a:pt x="1839388" y="726296"/>
                </a:lnTo>
                <a:lnTo>
                  <a:pt x="1847850" y="684639"/>
                </a:lnTo>
                <a:lnTo>
                  <a:pt x="1852945" y="642440"/>
                </a:lnTo>
                <a:lnTo>
                  <a:pt x="1859022" y="595063"/>
                </a:lnTo>
                <a:lnTo>
                  <a:pt x="1864958" y="557556"/>
                </a:lnTo>
                <a:lnTo>
                  <a:pt x="1870479" y="519632"/>
                </a:lnTo>
                <a:lnTo>
                  <a:pt x="1873134" y="481584"/>
                </a:lnTo>
                <a:lnTo>
                  <a:pt x="1878076" y="444205"/>
                </a:lnTo>
                <a:lnTo>
                  <a:pt x="1886067" y="397731"/>
                </a:lnTo>
                <a:lnTo>
                  <a:pt x="1891069" y="351365"/>
                </a:lnTo>
                <a:lnTo>
                  <a:pt x="1892057" y="303871"/>
                </a:lnTo>
                <a:lnTo>
                  <a:pt x="1890370" y="259787"/>
                </a:lnTo>
                <a:lnTo>
                  <a:pt x="1886822" y="217108"/>
                </a:lnTo>
                <a:lnTo>
                  <a:pt x="1879157" y="171025"/>
                </a:lnTo>
                <a:lnTo>
                  <a:pt x="1872616" y="128903"/>
                </a:lnTo>
                <a:lnTo>
                  <a:pt x="1859498" y="81725"/>
                </a:lnTo>
                <a:lnTo>
                  <a:pt x="1843575" y="37935"/>
                </a:lnTo>
                <a:lnTo>
                  <a:pt x="1833027" y="22956"/>
                </a:lnTo>
                <a:lnTo>
                  <a:pt x="1825271" y="13954"/>
                </a:lnTo>
                <a:lnTo>
                  <a:pt x="1823704" y="9648"/>
                </a:lnTo>
                <a:lnTo>
                  <a:pt x="1822580" y="8217"/>
                </a:lnTo>
                <a:lnTo>
                  <a:pt x="1818333" y="5498"/>
                </a:lnTo>
                <a:lnTo>
                  <a:pt x="1817092" y="2362"/>
                </a:lnTo>
                <a:lnTo>
                  <a:pt x="1816056" y="1243"/>
                </a:lnTo>
                <a:lnTo>
                  <a:pt x="1813023" y="0"/>
                </a:lnTo>
                <a:lnTo>
                  <a:pt x="1811932" y="375"/>
                </a:lnTo>
                <a:lnTo>
                  <a:pt x="1811204" y="1330"/>
                </a:lnTo>
                <a:lnTo>
                  <a:pt x="1810720" y="2672"/>
                </a:lnTo>
                <a:lnTo>
                  <a:pt x="1809691" y="3567"/>
                </a:lnTo>
                <a:lnTo>
                  <a:pt x="1806666" y="4561"/>
                </a:lnTo>
                <a:lnTo>
                  <a:pt x="1800997" y="5120"/>
                </a:lnTo>
                <a:lnTo>
                  <a:pt x="1798975" y="6610"/>
                </a:lnTo>
                <a:lnTo>
                  <a:pt x="1788780" y="17258"/>
                </a:lnTo>
                <a:lnTo>
                  <a:pt x="1785187" y="19641"/>
                </a:lnTo>
                <a:lnTo>
                  <a:pt x="1779312" y="27933"/>
                </a:lnTo>
                <a:lnTo>
                  <a:pt x="1774349" y="36557"/>
                </a:lnTo>
                <a:lnTo>
                  <a:pt x="1765414" y="45856"/>
                </a:lnTo>
                <a:lnTo>
                  <a:pt x="1728324" y="93034"/>
                </a:lnTo>
                <a:lnTo>
                  <a:pt x="1713045" y="111543"/>
                </a:lnTo>
                <a:lnTo>
                  <a:pt x="1692436" y="123657"/>
                </a:lnTo>
                <a:lnTo>
                  <a:pt x="1650823" y="143718"/>
                </a:lnTo>
                <a:lnTo>
                  <a:pt x="1614157" y="154758"/>
                </a:lnTo>
                <a:lnTo>
                  <a:pt x="1572570" y="160732"/>
                </a:lnTo>
                <a:lnTo>
                  <a:pt x="1525309" y="163662"/>
                </a:lnTo>
                <a:lnTo>
                  <a:pt x="1487020" y="167389"/>
                </a:lnTo>
                <a:lnTo>
                  <a:pt x="1441122" y="169850"/>
                </a:lnTo>
                <a:lnTo>
                  <a:pt x="1395471" y="172218"/>
                </a:lnTo>
                <a:lnTo>
                  <a:pt x="1349268" y="172529"/>
                </a:lnTo>
                <a:lnTo>
                  <a:pt x="1313477" y="174441"/>
                </a:lnTo>
                <a:lnTo>
                  <a:pt x="1272690" y="176105"/>
                </a:lnTo>
                <a:lnTo>
                  <a:pt x="1229326" y="179969"/>
                </a:lnTo>
                <a:lnTo>
                  <a:pt x="1185198" y="182212"/>
                </a:lnTo>
                <a:lnTo>
                  <a:pt x="1153758" y="182737"/>
                </a:lnTo>
                <a:lnTo>
                  <a:pt x="1106206" y="184913"/>
                </a:lnTo>
                <a:lnTo>
                  <a:pt x="1058955" y="188145"/>
                </a:lnTo>
                <a:lnTo>
                  <a:pt x="1025919" y="189607"/>
                </a:lnTo>
                <a:lnTo>
                  <a:pt x="992421" y="192608"/>
                </a:lnTo>
                <a:lnTo>
                  <a:pt x="958719" y="196294"/>
                </a:lnTo>
                <a:lnTo>
                  <a:pt x="924924" y="199579"/>
                </a:lnTo>
                <a:lnTo>
                  <a:pt x="891090" y="201038"/>
                </a:lnTo>
                <a:lnTo>
                  <a:pt x="857238" y="203569"/>
                </a:lnTo>
                <a:lnTo>
                  <a:pt x="822673" y="207045"/>
                </a:lnTo>
                <a:lnTo>
                  <a:pt x="786143" y="210942"/>
                </a:lnTo>
                <a:lnTo>
                  <a:pt x="752503" y="215026"/>
                </a:lnTo>
                <a:lnTo>
                  <a:pt x="720385" y="219193"/>
                </a:lnTo>
                <a:lnTo>
                  <a:pt x="687295" y="223396"/>
                </a:lnTo>
                <a:lnTo>
                  <a:pt x="640303" y="229730"/>
                </a:lnTo>
                <a:lnTo>
                  <a:pt x="595100" y="236075"/>
                </a:lnTo>
                <a:lnTo>
                  <a:pt x="550427" y="242423"/>
                </a:lnTo>
                <a:lnTo>
                  <a:pt x="509282" y="245402"/>
                </a:lnTo>
                <a:lnTo>
                  <a:pt x="466908" y="253027"/>
                </a:lnTo>
                <a:lnTo>
                  <a:pt x="426445" y="257481"/>
                </a:lnTo>
                <a:lnTo>
                  <a:pt x="379210" y="264055"/>
                </a:lnTo>
                <a:lnTo>
                  <a:pt x="331727" y="270267"/>
                </a:lnTo>
                <a:lnTo>
                  <a:pt x="288168" y="275074"/>
                </a:lnTo>
                <a:lnTo>
                  <a:pt x="249956" y="278453"/>
                </a:lnTo>
                <a:lnTo>
                  <a:pt x="205454" y="283787"/>
                </a:lnTo>
                <a:lnTo>
                  <a:pt x="164839" y="286510"/>
                </a:lnTo>
                <a:lnTo>
                  <a:pt x="121184" y="292584"/>
                </a:lnTo>
                <a:lnTo>
                  <a:pt x="80702" y="297266"/>
                </a:lnTo>
                <a:lnTo>
                  <a:pt x="54264" y="297454"/>
                </a:lnTo>
                <a:lnTo>
                  <a:pt x="53109" y="298160"/>
                </a:lnTo>
                <a:lnTo>
                  <a:pt x="52339" y="299337"/>
                </a:lnTo>
                <a:lnTo>
                  <a:pt x="51103" y="302923"/>
                </a:lnTo>
                <a:lnTo>
                  <a:pt x="50807" y="297695"/>
                </a:lnTo>
                <a:lnTo>
                  <a:pt x="50801" y="301162"/>
                </a:lnTo>
                <a:lnTo>
                  <a:pt x="50800" y="299573"/>
                </a:lnTo>
                <a:lnTo>
                  <a:pt x="50800" y="303745"/>
                </a:lnTo>
                <a:lnTo>
                  <a:pt x="54171" y="303788"/>
                </a:lnTo>
                <a:lnTo>
                  <a:pt x="55164" y="304500"/>
                </a:lnTo>
                <a:lnTo>
                  <a:pt x="56267" y="307172"/>
                </a:lnTo>
                <a:lnTo>
                  <a:pt x="57267" y="308167"/>
                </a:lnTo>
                <a:lnTo>
                  <a:pt x="60259" y="309272"/>
                </a:lnTo>
                <a:lnTo>
                  <a:pt x="61339" y="310272"/>
                </a:lnTo>
                <a:lnTo>
                  <a:pt x="73569" y="334320"/>
                </a:lnTo>
                <a:lnTo>
                  <a:pt x="81071" y="375837"/>
                </a:lnTo>
                <a:lnTo>
                  <a:pt x="77991" y="422052"/>
                </a:lnTo>
                <a:lnTo>
                  <a:pt x="76730" y="458786"/>
                </a:lnTo>
                <a:lnTo>
                  <a:pt x="75651" y="505497"/>
                </a:lnTo>
                <a:lnTo>
                  <a:pt x="72898" y="540908"/>
                </a:lnTo>
                <a:lnTo>
                  <a:pt x="67441" y="581575"/>
                </a:lnTo>
                <a:lnTo>
                  <a:pt x="61018" y="626226"/>
                </a:lnTo>
                <a:lnTo>
                  <a:pt x="58318" y="649986"/>
                </a:lnTo>
                <a:lnTo>
                  <a:pt x="55812" y="674293"/>
                </a:lnTo>
                <a:lnTo>
                  <a:pt x="52730" y="698964"/>
                </a:lnTo>
                <a:lnTo>
                  <a:pt x="49264" y="723878"/>
                </a:lnTo>
                <a:lnTo>
                  <a:pt x="45542" y="748954"/>
                </a:lnTo>
                <a:lnTo>
                  <a:pt x="41650" y="774138"/>
                </a:lnTo>
                <a:lnTo>
                  <a:pt x="37644" y="799394"/>
                </a:lnTo>
                <a:lnTo>
                  <a:pt x="33563" y="824698"/>
                </a:lnTo>
                <a:lnTo>
                  <a:pt x="29431" y="849329"/>
                </a:lnTo>
                <a:lnTo>
                  <a:pt x="25265" y="873510"/>
                </a:lnTo>
                <a:lnTo>
                  <a:pt x="18284" y="913313"/>
                </a:lnTo>
                <a:lnTo>
                  <a:pt x="12700" y="94515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ARTInkShape-149">
            <a:extLst>
              <a:ext uri="{FF2B5EF4-FFF2-40B4-BE49-F238E27FC236}">
                <a16:creationId xmlns:a16="http://schemas.microsoft.com/office/drawing/2014/main" id="{AF8B83E4-94BC-4001-BF37-B428F955F4F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519613" y="4953000"/>
            <a:ext cx="2660651" cy="152401"/>
          </a:xfrm>
          <a:custGeom>
            <a:avLst/>
            <a:gdLst/>
            <a:ahLst/>
            <a:cxnLst/>
            <a:rect l="0" t="0" r="0" b="0"/>
            <a:pathLst>
              <a:path w="2660651" h="152401">
                <a:moveTo>
                  <a:pt x="31750" y="0"/>
                </a:moveTo>
                <a:lnTo>
                  <a:pt x="31750" y="0"/>
                </a:lnTo>
                <a:lnTo>
                  <a:pt x="28378" y="0"/>
                </a:lnTo>
                <a:lnTo>
                  <a:pt x="27385" y="706"/>
                </a:lnTo>
                <a:lnTo>
                  <a:pt x="26723" y="1882"/>
                </a:lnTo>
                <a:lnTo>
                  <a:pt x="26282" y="3371"/>
                </a:lnTo>
                <a:lnTo>
                  <a:pt x="25282" y="4364"/>
                </a:lnTo>
                <a:lnTo>
                  <a:pt x="18608" y="7839"/>
                </a:lnTo>
                <a:lnTo>
                  <a:pt x="8408" y="16424"/>
                </a:lnTo>
                <a:lnTo>
                  <a:pt x="4207" y="17883"/>
                </a:lnTo>
                <a:lnTo>
                  <a:pt x="2804" y="18978"/>
                </a:lnTo>
                <a:lnTo>
                  <a:pt x="369" y="24415"/>
                </a:lnTo>
                <a:lnTo>
                  <a:pt x="0" y="31748"/>
                </a:lnTo>
                <a:lnTo>
                  <a:pt x="3371" y="35120"/>
                </a:lnTo>
                <a:lnTo>
                  <a:pt x="6907" y="36776"/>
                </a:lnTo>
                <a:lnTo>
                  <a:pt x="17006" y="38631"/>
                </a:lnTo>
                <a:lnTo>
                  <a:pt x="24010" y="42413"/>
                </a:lnTo>
                <a:lnTo>
                  <a:pt x="70456" y="49440"/>
                </a:lnTo>
                <a:lnTo>
                  <a:pt x="114335" y="56188"/>
                </a:lnTo>
                <a:lnTo>
                  <a:pt x="161241" y="57066"/>
                </a:lnTo>
                <a:lnTo>
                  <a:pt x="205130" y="64046"/>
                </a:lnTo>
                <a:lnTo>
                  <a:pt x="245914" y="68704"/>
                </a:lnTo>
                <a:lnTo>
                  <a:pt x="293011" y="73988"/>
                </a:lnTo>
                <a:lnTo>
                  <a:pt x="330470" y="76250"/>
                </a:lnTo>
                <a:lnTo>
                  <a:pt x="369085" y="80370"/>
                </a:lnTo>
                <a:lnTo>
                  <a:pt x="411493" y="82610"/>
                </a:lnTo>
                <a:lnTo>
                  <a:pt x="456043" y="86723"/>
                </a:lnTo>
                <a:lnTo>
                  <a:pt x="488200" y="87932"/>
                </a:lnTo>
                <a:lnTo>
                  <a:pt x="521307" y="90352"/>
                </a:lnTo>
                <a:lnTo>
                  <a:pt x="554836" y="93778"/>
                </a:lnTo>
                <a:lnTo>
                  <a:pt x="588553" y="97653"/>
                </a:lnTo>
                <a:lnTo>
                  <a:pt x="624234" y="99846"/>
                </a:lnTo>
                <a:lnTo>
                  <a:pt x="662671" y="100821"/>
                </a:lnTo>
                <a:lnTo>
                  <a:pt x="705623" y="101254"/>
                </a:lnTo>
                <a:lnTo>
                  <a:pt x="748703" y="99564"/>
                </a:lnTo>
                <a:lnTo>
                  <a:pt x="792779" y="96462"/>
                </a:lnTo>
                <a:lnTo>
                  <a:pt x="816386" y="94647"/>
                </a:lnTo>
                <a:lnTo>
                  <a:pt x="840590" y="92732"/>
                </a:lnTo>
                <a:lnTo>
                  <a:pt x="865194" y="90749"/>
                </a:lnTo>
                <a:lnTo>
                  <a:pt x="890062" y="88721"/>
                </a:lnTo>
                <a:lnTo>
                  <a:pt x="915108" y="86664"/>
                </a:lnTo>
                <a:lnTo>
                  <a:pt x="940272" y="84587"/>
                </a:lnTo>
                <a:lnTo>
                  <a:pt x="965514" y="82497"/>
                </a:lnTo>
                <a:lnTo>
                  <a:pt x="990809" y="80398"/>
                </a:lnTo>
                <a:lnTo>
                  <a:pt x="1016139" y="78293"/>
                </a:lnTo>
                <a:lnTo>
                  <a:pt x="1041493" y="76184"/>
                </a:lnTo>
                <a:lnTo>
                  <a:pt x="1066862" y="74073"/>
                </a:lnTo>
                <a:lnTo>
                  <a:pt x="1092241" y="72665"/>
                </a:lnTo>
                <a:lnTo>
                  <a:pt x="1117627" y="71727"/>
                </a:lnTo>
                <a:lnTo>
                  <a:pt x="1143018" y="71101"/>
                </a:lnTo>
                <a:lnTo>
                  <a:pt x="1169117" y="69979"/>
                </a:lnTo>
                <a:lnTo>
                  <a:pt x="1195689" y="68524"/>
                </a:lnTo>
                <a:lnTo>
                  <a:pt x="1222576" y="66850"/>
                </a:lnTo>
                <a:lnTo>
                  <a:pt x="1248967" y="65028"/>
                </a:lnTo>
                <a:lnTo>
                  <a:pt x="1275028" y="63107"/>
                </a:lnTo>
                <a:lnTo>
                  <a:pt x="1300869" y="61121"/>
                </a:lnTo>
                <a:lnTo>
                  <a:pt x="1326562" y="59798"/>
                </a:lnTo>
                <a:lnTo>
                  <a:pt x="1352158" y="58915"/>
                </a:lnTo>
                <a:lnTo>
                  <a:pt x="1377688" y="58327"/>
                </a:lnTo>
                <a:lnTo>
                  <a:pt x="1403881" y="57935"/>
                </a:lnTo>
                <a:lnTo>
                  <a:pt x="1430515" y="57673"/>
                </a:lnTo>
                <a:lnTo>
                  <a:pt x="1457443" y="57499"/>
                </a:lnTo>
                <a:lnTo>
                  <a:pt x="1483862" y="58088"/>
                </a:lnTo>
                <a:lnTo>
                  <a:pt x="1509941" y="59187"/>
                </a:lnTo>
                <a:lnTo>
                  <a:pt x="1535794" y="60625"/>
                </a:lnTo>
                <a:lnTo>
                  <a:pt x="1561496" y="61583"/>
                </a:lnTo>
                <a:lnTo>
                  <a:pt x="1587097" y="62222"/>
                </a:lnTo>
                <a:lnTo>
                  <a:pt x="1612631" y="62648"/>
                </a:lnTo>
                <a:lnTo>
                  <a:pt x="1638120" y="63638"/>
                </a:lnTo>
                <a:lnTo>
                  <a:pt x="1663580" y="65003"/>
                </a:lnTo>
                <a:lnTo>
                  <a:pt x="1689020" y="66618"/>
                </a:lnTo>
                <a:lnTo>
                  <a:pt x="1714446" y="67696"/>
                </a:lnTo>
                <a:lnTo>
                  <a:pt x="1739864" y="68414"/>
                </a:lnTo>
                <a:lnTo>
                  <a:pt x="1765276" y="68893"/>
                </a:lnTo>
                <a:lnTo>
                  <a:pt x="1790684" y="69917"/>
                </a:lnTo>
                <a:lnTo>
                  <a:pt x="1816089" y="71306"/>
                </a:lnTo>
                <a:lnTo>
                  <a:pt x="1841493" y="72937"/>
                </a:lnTo>
                <a:lnTo>
                  <a:pt x="1867601" y="74730"/>
                </a:lnTo>
                <a:lnTo>
                  <a:pt x="1894178" y="76632"/>
                </a:lnTo>
                <a:lnTo>
                  <a:pt x="1921068" y="78605"/>
                </a:lnTo>
                <a:lnTo>
                  <a:pt x="1947462" y="80625"/>
                </a:lnTo>
                <a:lnTo>
                  <a:pt x="1973524" y="82678"/>
                </a:lnTo>
                <a:lnTo>
                  <a:pt x="1999366" y="84752"/>
                </a:lnTo>
                <a:lnTo>
                  <a:pt x="2025767" y="86135"/>
                </a:lnTo>
                <a:lnTo>
                  <a:pt x="2052539" y="87056"/>
                </a:lnTo>
                <a:lnTo>
                  <a:pt x="2079559" y="87671"/>
                </a:lnTo>
                <a:lnTo>
                  <a:pt x="2105334" y="88786"/>
                </a:lnTo>
                <a:lnTo>
                  <a:pt x="2130278" y="90236"/>
                </a:lnTo>
                <a:lnTo>
                  <a:pt x="2154668" y="91907"/>
                </a:lnTo>
                <a:lnTo>
                  <a:pt x="2180101" y="93727"/>
                </a:lnTo>
                <a:lnTo>
                  <a:pt x="2206228" y="95646"/>
                </a:lnTo>
                <a:lnTo>
                  <a:pt x="2232818" y="97630"/>
                </a:lnTo>
                <a:lnTo>
                  <a:pt x="2257601" y="99659"/>
                </a:lnTo>
                <a:lnTo>
                  <a:pt x="2303952" y="103795"/>
                </a:lnTo>
                <a:lnTo>
                  <a:pt x="2349953" y="107985"/>
                </a:lnTo>
                <a:lnTo>
                  <a:pt x="2395562" y="112199"/>
                </a:lnTo>
                <a:lnTo>
                  <a:pt x="2439351" y="116424"/>
                </a:lnTo>
                <a:lnTo>
                  <a:pt x="2482332" y="122535"/>
                </a:lnTo>
                <a:lnTo>
                  <a:pt x="2524247" y="129249"/>
                </a:lnTo>
                <a:lnTo>
                  <a:pt x="2564043" y="134585"/>
                </a:lnTo>
                <a:lnTo>
                  <a:pt x="2602896" y="141189"/>
                </a:lnTo>
                <a:lnTo>
                  <a:pt x="2660650" y="1524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5FAA-C206-4FA3-AFA2-88523C80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Programs as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99F7-5DB8-4529-BC18-3EE08DA9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328840"/>
            <a:ext cx="10969943" cy="452596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sz="3200" dirty="0">
                <a:cs typeface="Calibri"/>
              </a:rPr>
              <a:t>To evaluate a program with another program, we need to convert the first program into bits</a:t>
            </a:r>
          </a:p>
          <a:p>
            <a:pPr marL="742950" indent="-742950">
              <a:buAutoNum type="arabicPeriod"/>
            </a:pPr>
            <a:r>
              <a:rPr lang="en-US" sz="3200" dirty="0">
                <a:cs typeface="Calibri"/>
              </a:rPr>
              <a:t>Number each variable (first </a:t>
            </a:r>
            <a:r>
              <a:rPr lang="en-US" sz="3200" i="1" dirty="0">
                <a:latin typeface="Times New Roman"/>
                <a:cs typeface="Calibri"/>
              </a:rPr>
              <a:t>n</a:t>
            </a:r>
            <a:r>
              <a:rPr lang="en-US" sz="3200" dirty="0">
                <a:cs typeface="Calibri"/>
              </a:rPr>
              <a:t> go to input, last </a:t>
            </a:r>
            <a:r>
              <a:rPr lang="en-US" sz="3200" i="1" dirty="0">
                <a:latin typeface="Times New Roman"/>
                <a:cs typeface="Calibri"/>
              </a:rPr>
              <a:t>m</a:t>
            </a:r>
            <a:r>
              <a:rPr lang="en-US" sz="3200" dirty="0">
                <a:cs typeface="Calibri"/>
              </a:rPr>
              <a:t> to outputs)</a:t>
            </a:r>
          </a:p>
          <a:p>
            <a:pPr marL="742950" indent="-742950">
              <a:buAutoNum type="arabicPeriod"/>
            </a:pPr>
            <a:r>
              <a:rPr lang="en-US" sz="3200" dirty="0">
                <a:cs typeface="Calibri"/>
              </a:rPr>
              <a:t>Represent each line as 3 numbers (</a:t>
            </a:r>
            <a:r>
              <a:rPr lang="en-US" sz="3200" dirty="0" err="1">
                <a:cs typeface="Calibri"/>
              </a:rPr>
              <a:t>outvar</a:t>
            </a:r>
            <a:r>
              <a:rPr lang="en-US" sz="3200" dirty="0">
                <a:cs typeface="Calibri"/>
              </a:rPr>
              <a:t>, in1, in2)</a:t>
            </a:r>
          </a:p>
          <a:p>
            <a:pPr marL="742950" indent="-742950">
              <a:buAutoNum type="arabicPeriod"/>
            </a:pPr>
            <a:r>
              <a:rPr lang="en-US" sz="3200" dirty="0">
                <a:cs typeface="Calibri"/>
              </a:rPr>
              <a:t>Represent program as (</a:t>
            </a:r>
            <a:r>
              <a:rPr lang="en-US" sz="3200" dirty="0" err="1">
                <a:cs typeface="Calibri"/>
              </a:rPr>
              <a:t>n,m</a:t>
            </a:r>
            <a:r>
              <a:rPr lang="en-US" sz="3200" dirty="0">
                <a:cs typeface="Calibri"/>
              </a:rPr>
              <a:t>,[Lines])</a:t>
            </a:r>
          </a:p>
          <a:p>
            <a:pPr marL="456565" indent="-456565"/>
            <a:endParaRPr lang="en-US" sz="32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580F1-F9B0-4FD6-A688-3034764E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3DEADA0-4A15-4EB1-A1FD-3AA3D8E91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56" y="4527650"/>
            <a:ext cx="4682924" cy="1355241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18AFFED-DDBF-43E7-B47F-BE88EEAA4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77484"/>
              </p:ext>
            </p:extLst>
          </p:nvPr>
        </p:nvGraphicFramePr>
        <p:xfrm>
          <a:off x="8208517" y="3978706"/>
          <a:ext cx="29107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359">
                  <a:extLst>
                    <a:ext uri="{9D8B030D-6E8A-4147-A177-3AD203B41FA5}">
                      <a16:colId xmlns:a16="http://schemas.microsoft.com/office/drawing/2014/main" val="3750524420"/>
                    </a:ext>
                  </a:extLst>
                </a:gridCol>
                <a:gridCol w="1455359">
                  <a:extLst>
                    <a:ext uri="{9D8B030D-6E8A-4147-A177-3AD203B41FA5}">
                      <a16:colId xmlns:a16="http://schemas.microsoft.com/office/drawing/2014/main" val="226080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713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717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9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8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204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F26244-80E9-4631-B01C-925461C12DE0}"/>
              </a:ext>
            </a:extLst>
          </p:cNvPr>
          <p:cNvSpPr txBox="1"/>
          <p:nvPr/>
        </p:nvSpPr>
        <p:spPr>
          <a:xfrm>
            <a:off x="4908431" y="4728589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(2,0,0)</a:t>
            </a:r>
            <a:endParaRPr lang="en-US" dirty="0"/>
          </a:p>
          <a:p>
            <a:pPr algn="l"/>
            <a:r>
              <a:rPr lang="en-US" dirty="0">
                <a:cs typeface="Calibri"/>
              </a:rPr>
              <a:t>(3,1,1)</a:t>
            </a:r>
          </a:p>
          <a:p>
            <a:r>
              <a:rPr lang="en-US" dirty="0">
                <a:cs typeface="Calibri"/>
              </a:rPr>
              <a:t>(4,2,3)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7BEC3-24BE-472F-AEA7-10E5692CC4A7}"/>
              </a:ext>
            </a:extLst>
          </p:cNvPr>
          <p:cNvSpPr txBox="1"/>
          <p:nvPr/>
        </p:nvSpPr>
        <p:spPr>
          <a:xfrm>
            <a:off x="268307" y="6099890"/>
            <a:ext cx="50286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(2,1,[(2,0,0),(3,1,1),(</a:t>
            </a:r>
            <a:r>
              <a:rPr lang="en-US"/>
              <a:t>4,2,3)])</a:t>
            </a:r>
            <a:endParaRPr lang="en-US" dirty="0"/>
          </a:p>
        </p:txBody>
      </p:sp>
      <p:sp>
        <p:nvSpPr>
          <p:cNvPr id="8" name="SMARTInkShape-2057">
            <a:extLst>
              <a:ext uri="{FF2B5EF4-FFF2-40B4-BE49-F238E27FC236}">
                <a16:creationId xmlns:a16="http://schemas.microsoft.com/office/drawing/2014/main" id="{C982E920-EC0D-406E-9080-2A55F4C85A0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92504" y="1041400"/>
            <a:ext cx="1356210" cy="304776"/>
          </a:xfrm>
          <a:custGeom>
            <a:avLst/>
            <a:gdLst/>
            <a:ahLst/>
            <a:cxnLst/>
            <a:rect l="0" t="0" r="0" b="0"/>
            <a:pathLst>
              <a:path w="1356210" h="304776">
                <a:moveTo>
                  <a:pt x="3659" y="0"/>
                </a:moveTo>
                <a:lnTo>
                  <a:pt x="3659" y="0"/>
                </a:lnTo>
                <a:lnTo>
                  <a:pt x="0" y="0"/>
                </a:lnTo>
                <a:lnTo>
                  <a:pt x="1563" y="0"/>
                </a:lnTo>
                <a:lnTo>
                  <a:pt x="2261" y="706"/>
                </a:lnTo>
                <a:lnTo>
                  <a:pt x="3604" y="6088"/>
                </a:lnTo>
                <a:lnTo>
                  <a:pt x="3642" y="9644"/>
                </a:lnTo>
                <a:lnTo>
                  <a:pt x="5533" y="13223"/>
                </a:lnTo>
                <a:lnTo>
                  <a:pt x="14198" y="23892"/>
                </a:lnTo>
                <a:lnTo>
                  <a:pt x="15718" y="29814"/>
                </a:lnTo>
                <a:lnTo>
                  <a:pt x="17048" y="58814"/>
                </a:lnTo>
                <a:lnTo>
                  <a:pt x="19722" y="64475"/>
                </a:lnTo>
                <a:lnTo>
                  <a:pt x="20012" y="67677"/>
                </a:lnTo>
                <a:lnTo>
                  <a:pt x="18460" y="78927"/>
                </a:lnTo>
                <a:lnTo>
                  <a:pt x="22616" y="122542"/>
                </a:lnTo>
                <a:lnTo>
                  <a:pt x="23374" y="133485"/>
                </a:lnTo>
                <a:lnTo>
                  <a:pt x="34899" y="177766"/>
                </a:lnTo>
                <a:lnTo>
                  <a:pt x="35888" y="186251"/>
                </a:lnTo>
                <a:lnTo>
                  <a:pt x="44217" y="210802"/>
                </a:lnTo>
                <a:lnTo>
                  <a:pt x="50142" y="219044"/>
                </a:lnTo>
                <a:lnTo>
                  <a:pt x="59530" y="229532"/>
                </a:lnTo>
                <a:lnTo>
                  <a:pt x="84077" y="261829"/>
                </a:lnTo>
                <a:lnTo>
                  <a:pt x="112843" y="281571"/>
                </a:lnTo>
                <a:lnTo>
                  <a:pt x="119448" y="283893"/>
                </a:lnTo>
                <a:lnTo>
                  <a:pt x="160454" y="285741"/>
                </a:lnTo>
                <a:lnTo>
                  <a:pt x="198396" y="276290"/>
                </a:lnTo>
                <a:lnTo>
                  <a:pt x="241431" y="256099"/>
                </a:lnTo>
                <a:lnTo>
                  <a:pt x="257083" y="249056"/>
                </a:lnTo>
                <a:lnTo>
                  <a:pt x="273172" y="236273"/>
                </a:lnTo>
                <a:lnTo>
                  <a:pt x="314716" y="214053"/>
                </a:lnTo>
                <a:lnTo>
                  <a:pt x="323940" y="207318"/>
                </a:lnTo>
                <a:lnTo>
                  <a:pt x="367549" y="186319"/>
                </a:lnTo>
                <a:lnTo>
                  <a:pt x="393110" y="174277"/>
                </a:lnTo>
                <a:lnTo>
                  <a:pt x="439692" y="165394"/>
                </a:lnTo>
                <a:lnTo>
                  <a:pt x="486259" y="165103"/>
                </a:lnTo>
                <a:lnTo>
                  <a:pt x="494725" y="165807"/>
                </a:lnTo>
                <a:lnTo>
                  <a:pt x="541643" y="182399"/>
                </a:lnTo>
                <a:lnTo>
                  <a:pt x="554898" y="187175"/>
                </a:lnTo>
                <a:lnTo>
                  <a:pt x="568371" y="196970"/>
                </a:lnTo>
                <a:lnTo>
                  <a:pt x="583600" y="211674"/>
                </a:lnTo>
                <a:lnTo>
                  <a:pt x="585966" y="217785"/>
                </a:lnTo>
                <a:lnTo>
                  <a:pt x="587723" y="224499"/>
                </a:lnTo>
                <a:lnTo>
                  <a:pt x="599104" y="246684"/>
                </a:lnTo>
                <a:lnTo>
                  <a:pt x="600559" y="288128"/>
                </a:lnTo>
                <a:lnTo>
                  <a:pt x="601264" y="289452"/>
                </a:lnTo>
                <a:lnTo>
                  <a:pt x="602440" y="290335"/>
                </a:lnTo>
                <a:lnTo>
                  <a:pt x="606026" y="291751"/>
                </a:lnTo>
                <a:lnTo>
                  <a:pt x="606516" y="293827"/>
                </a:lnTo>
                <a:lnTo>
                  <a:pt x="606831" y="297537"/>
                </a:lnTo>
                <a:lnTo>
                  <a:pt x="612369" y="303837"/>
                </a:lnTo>
                <a:lnTo>
                  <a:pt x="616366" y="304515"/>
                </a:lnTo>
                <a:lnTo>
                  <a:pt x="628162" y="304775"/>
                </a:lnTo>
                <a:lnTo>
                  <a:pt x="674825" y="294138"/>
                </a:lnTo>
                <a:lnTo>
                  <a:pt x="689356" y="291998"/>
                </a:lnTo>
                <a:lnTo>
                  <a:pt x="705065" y="287193"/>
                </a:lnTo>
                <a:lnTo>
                  <a:pt x="752366" y="279339"/>
                </a:lnTo>
                <a:lnTo>
                  <a:pt x="785307" y="273695"/>
                </a:lnTo>
                <a:lnTo>
                  <a:pt x="829193" y="271206"/>
                </a:lnTo>
                <a:lnTo>
                  <a:pt x="873611" y="266964"/>
                </a:lnTo>
                <a:lnTo>
                  <a:pt x="919382" y="266710"/>
                </a:lnTo>
                <a:lnTo>
                  <a:pt x="937501" y="268585"/>
                </a:lnTo>
                <a:lnTo>
                  <a:pt x="982162" y="273581"/>
                </a:lnTo>
                <a:lnTo>
                  <a:pt x="1001493" y="276657"/>
                </a:lnTo>
                <a:lnTo>
                  <a:pt x="1045191" y="273460"/>
                </a:lnTo>
                <a:lnTo>
                  <a:pt x="1085572" y="269733"/>
                </a:lnTo>
                <a:lnTo>
                  <a:pt x="1132731" y="263595"/>
                </a:lnTo>
                <a:lnTo>
                  <a:pt x="1175599" y="253870"/>
                </a:lnTo>
                <a:lnTo>
                  <a:pt x="1216262" y="239407"/>
                </a:lnTo>
                <a:lnTo>
                  <a:pt x="1260944" y="217023"/>
                </a:lnTo>
                <a:lnTo>
                  <a:pt x="1295687" y="197997"/>
                </a:lnTo>
                <a:lnTo>
                  <a:pt x="1325796" y="169277"/>
                </a:lnTo>
                <a:lnTo>
                  <a:pt x="1346484" y="141578"/>
                </a:lnTo>
                <a:lnTo>
                  <a:pt x="1356209" y="1143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2058">
            <a:extLst>
              <a:ext uri="{FF2B5EF4-FFF2-40B4-BE49-F238E27FC236}">
                <a16:creationId xmlns:a16="http://schemas.microsoft.com/office/drawing/2014/main" id="{4BD602B1-AA40-4C92-81BA-C5623C801D8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16319" y="901700"/>
            <a:ext cx="2895595" cy="539586"/>
          </a:xfrm>
          <a:custGeom>
            <a:avLst/>
            <a:gdLst/>
            <a:ahLst/>
            <a:cxnLst/>
            <a:rect l="0" t="0" r="0" b="0"/>
            <a:pathLst>
              <a:path w="2895595" h="539586">
                <a:moveTo>
                  <a:pt x="19044" y="0"/>
                </a:moveTo>
                <a:lnTo>
                  <a:pt x="19044" y="0"/>
                </a:lnTo>
                <a:lnTo>
                  <a:pt x="6444" y="0"/>
                </a:lnTo>
                <a:lnTo>
                  <a:pt x="6352" y="5467"/>
                </a:lnTo>
                <a:lnTo>
                  <a:pt x="2975" y="9460"/>
                </a:lnTo>
                <a:lnTo>
                  <a:pt x="2687" y="10540"/>
                </a:lnTo>
                <a:lnTo>
                  <a:pt x="3200" y="11260"/>
                </a:lnTo>
                <a:lnTo>
                  <a:pt x="4248" y="11740"/>
                </a:lnTo>
                <a:lnTo>
                  <a:pt x="4946" y="12765"/>
                </a:lnTo>
                <a:lnTo>
                  <a:pt x="5930" y="17580"/>
                </a:lnTo>
                <a:lnTo>
                  <a:pt x="6159" y="21454"/>
                </a:lnTo>
                <a:lnTo>
                  <a:pt x="4380" y="25528"/>
                </a:lnTo>
                <a:lnTo>
                  <a:pt x="2918" y="27602"/>
                </a:lnTo>
                <a:lnTo>
                  <a:pt x="860" y="37263"/>
                </a:lnTo>
                <a:lnTo>
                  <a:pt x="0" y="80705"/>
                </a:lnTo>
                <a:lnTo>
                  <a:pt x="6875" y="124875"/>
                </a:lnTo>
                <a:lnTo>
                  <a:pt x="19482" y="171358"/>
                </a:lnTo>
                <a:lnTo>
                  <a:pt x="36699" y="205313"/>
                </a:lnTo>
                <a:lnTo>
                  <a:pt x="74371" y="251883"/>
                </a:lnTo>
                <a:lnTo>
                  <a:pt x="114413" y="298450"/>
                </a:lnTo>
                <a:lnTo>
                  <a:pt x="143934" y="324712"/>
                </a:lnTo>
                <a:lnTo>
                  <a:pt x="188778" y="342851"/>
                </a:lnTo>
                <a:lnTo>
                  <a:pt x="232236" y="357714"/>
                </a:lnTo>
                <a:lnTo>
                  <a:pt x="279235" y="366066"/>
                </a:lnTo>
                <a:lnTo>
                  <a:pt x="322549" y="372468"/>
                </a:lnTo>
                <a:lnTo>
                  <a:pt x="364169" y="374363"/>
                </a:lnTo>
                <a:lnTo>
                  <a:pt x="408289" y="379638"/>
                </a:lnTo>
                <a:lnTo>
                  <a:pt x="454490" y="381526"/>
                </a:lnTo>
                <a:lnTo>
                  <a:pt x="500704" y="386444"/>
                </a:lnTo>
                <a:lnTo>
                  <a:pt x="541387" y="387877"/>
                </a:lnTo>
                <a:lnTo>
                  <a:pt x="579214" y="392341"/>
                </a:lnTo>
                <a:lnTo>
                  <a:pt x="620447" y="393432"/>
                </a:lnTo>
                <a:lnTo>
                  <a:pt x="662564" y="393647"/>
                </a:lnTo>
                <a:lnTo>
                  <a:pt x="704854" y="393690"/>
                </a:lnTo>
                <a:lnTo>
                  <a:pt x="750550" y="393698"/>
                </a:lnTo>
                <a:lnTo>
                  <a:pt x="795272" y="389336"/>
                </a:lnTo>
                <a:lnTo>
                  <a:pt x="841840" y="387742"/>
                </a:lnTo>
                <a:lnTo>
                  <a:pt x="879961" y="387466"/>
                </a:lnTo>
                <a:lnTo>
                  <a:pt x="915480" y="387384"/>
                </a:lnTo>
                <a:lnTo>
                  <a:pt x="962037" y="383986"/>
                </a:lnTo>
                <a:lnTo>
                  <a:pt x="1005910" y="381590"/>
                </a:lnTo>
                <a:lnTo>
                  <a:pt x="1052729" y="381117"/>
                </a:lnTo>
                <a:lnTo>
                  <a:pt x="1096157" y="381023"/>
                </a:lnTo>
                <a:lnTo>
                  <a:pt x="1142400" y="381003"/>
                </a:lnTo>
                <a:lnTo>
                  <a:pt x="1185249" y="381706"/>
                </a:lnTo>
                <a:lnTo>
                  <a:pt x="1231051" y="391126"/>
                </a:lnTo>
                <a:lnTo>
                  <a:pt x="1260162" y="396732"/>
                </a:lnTo>
                <a:lnTo>
                  <a:pt x="1278191" y="405170"/>
                </a:lnTo>
                <a:lnTo>
                  <a:pt x="1296220" y="420358"/>
                </a:lnTo>
                <a:lnTo>
                  <a:pt x="1316527" y="455171"/>
                </a:lnTo>
                <a:lnTo>
                  <a:pt x="1319951" y="471328"/>
                </a:lnTo>
                <a:lnTo>
                  <a:pt x="1321249" y="480358"/>
                </a:lnTo>
                <a:lnTo>
                  <a:pt x="1326533" y="498872"/>
                </a:lnTo>
                <a:lnTo>
                  <a:pt x="1327063" y="506659"/>
                </a:lnTo>
                <a:lnTo>
                  <a:pt x="1330491" y="510974"/>
                </a:lnTo>
                <a:lnTo>
                  <a:pt x="1334040" y="512849"/>
                </a:lnTo>
                <a:lnTo>
                  <a:pt x="1341216" y="514218"/>
                </a:lnTo>
                <a:lnTo>
                  <a:pt x="1348581" y="514324"/>
                </a:lnTo>
                <a:lnTo>
                  <a:pt x="1366501" y="508880"/>
                </a:lnTo>
                <a:lnTo>
                  <a:pt x="1410153" y="487008"/>
                </a:lnTo>
                <a:lnTo>
                  <a:pt x="1452773" y="461901"/>
                </a:lnTo>
                <a:lnTo>
                  <a:pt x="1498513" y="439625"/>
                </a:lnTo>
                <a:lnTo>
                  <a:pt x="1543039" y="417952"/>
                </a:lnTo>
                <a:lnTo>
                  <a:pt x="1584514" y="398901"/>
                </a:lnTo>
                <a:lnTo>
                  <a:pt x="1625759" y="387477"/>
                </a:lnTo>
                <a:lnTo>
                  <a:pt x="1671382" y="374661"/>
                </a:lnTo>
                <a:lnTo>
                  <a:pt x="1712553" y="364774"/>
                </a:lnTo>
                <a:lnTo>
                  <a:pt x="1754733" y="358951"/>
                </a:lnTo>
                <a:lnTo>
                  <a:pt x="1797047" y="356041"/>
                </a:lnTo>
                <a:lnTo>
                  <a:pt x="1838672" y="355658"/>
                </a:lnTo>
                <a:lnTo>
                  <a:pt x="1884415" y="355605"/>
                </a:lnTo>
                <a:lnTo>
                  <a:pt x="1926238" y="358972"/>
                </a:lnTo>
                <a:lnTo>
                  <a:pt x="1968504" y="366584"/>
                </a:lnTo>
                <a:lnTo>
                  <a:pt x="2014269" y="375057"/>
                </a:lnTo>
                <a:lnTo>
                  <a:pt x="2055451" y="385287"/>
                </a:lnTo>
                <a:lnTo>
                  <a:pt x="2087297" y="395592"/>
                </a:lnTo>
                <a:lnTo>
                  <a:pt x="2132107" y="414240"/>
                </a:lnTo>
                <a:lnTo>
                  <a:pt x="2176589" y="433255"/>
                </a:lnTo>
                <a:lnTo>
                  <a:pt x="2222408" y="458148"/>
                </a:lnTo>
                <a:lnTo>
                  <a:pt x="2263957" y="477381"/>
                </a:lnTo>
                <a:lnTo>
                  <a:pt x="2309821" y="493831"/>
                </a:lnTo>
                <a:lnTo>
                  <a:pt x="2352607" y="513954"/>
                </a:lnTo>
                <a:lnTo>
                  <a:pt x="2395541" y="527015"/>
                </a:lnTo>
                <a:lnTo>
                  <a:pt x="2439857" y="537866"/>
                </a:lnTo>
                <a:lnTo>
                  <a:pt x="2484296" y="539585"/>
                </a:lnTo>
                <a:lnTo>
                  <a:pt x="2525368" y="535364"/>
                </a:lnTo>
                <a:lnTo>
                  <a:pt x="2567535" y="530288"/>
                </a:lnTo>
                <a:lnTo>
                  <a:pt x="2614873" y="515543"/>
                </a:lnTo>
                <a:lnTo>
                  <a:pt x="2653170" y="502748"/>
                </a:lnTo>
                <a:lnTo>
                  <a:pt x="2698317" y="480584"/>
                </a:lnTo>
                <a:lnTo>
                  <a:pt x="2745384" y="454243"/>
                </a:lnTo>
                <a:lnTo>
                  <a:pt x="2789491" y="423057"/>
                </a:lnTo>
                <a:lnTo>
                  <a:pt x="2830177" y="393385"/>
                </a:lnTo>
                <a:lnTo>
                  <a:pt x="2874447" y="349407"/>
                </a:lnTo>
                <a:lnTo>
                  <a:pt x="2880551" y="341559"/>
                </a:lnTo>
                <a:lnTo>
                  <a:pt x="2895594" y="3302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4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B702-6E60-435F-B0BF-59BAF0F5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XOR to bits</a:t>
            </a: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7B48D2A-96EF-4395-9985-5C57E4B2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5" y="1359559"/>
            <a:ext cx="4413417" cy="2298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5D5ED-8198-4D34-9FCE-ACF307A6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B70939-3108-47F8-85F6-BEF434C67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13071"/>
              </p:ext>
            </p:extLst>
          </p:nvPr>
        </p:nvGraphicFramePr>
        <p:xfrm>
          <a:off x="6848408" y="1447256"/>
          <a:ext cx="5120182" cy="434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091">
                  <a:extLst>
                    <a:ext uri="{9D8B030D-6E8A-4147-A177-3AD203B41FA5}">
                      <a16:colId xmlns:a16="http://schemas.microsoft.com/office/drawing/2014/main" val="2533986112"/>
                    </a:ext>
                  </a:extLst>
                </a:gridCol>
                <a:gridCol w="2560091">
                  <a:extLst>
                    <a:ext uri="{9D8B030D-6E8A-4147-A177-3AD203B41FA5}">
                      <a16:colId xmlns:a16="http://schemas.microsoft.com/office/drawing/2014/main" val="2854292072"/>
                    </a:ext>
                  </a:extLst>
                </a:gridCol>
              </a:tblGrid>
              <a:tr h="62070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76348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2365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0343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94787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998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292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560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754904"/>
                <a:ext cx="3810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Total bits =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4904"/>
                <a:ext cx="3810000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2400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72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B702-6E60-435F-B0BF-59BAF0F5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XOR to bits</a:t>
            </a: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7B48D2A-96EF-4395-9985-5C57E4B2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5" y="1359559"/>
            <a:ext cx="4413417" cy="2298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5D5ED-8198-4D34-9FCE-ACF307A6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B70939-3108-47F8-85F6-BEF434C67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56947"/>
              </p:ext>
            </p:extLst>
          </p:nvPr>
        </p:nvGraphicFramePr>
        <p:xfrm>
          <a:off x="6848408" y="1447256"/>
          <a:ext cx="5120182" cy="434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091">
                  <a:extLst>
                    <a:ext uri="{9D8B030D-6E8A-4147-A177-3AD203B41FA5}">
                      <a16:colId xmlns:a16="http://schemas.microsoft.com/office/drawing/2014/main" val="2533986112"/>
                    </a:ext>
                  </a:extLst>
                </a:gridCol>
                <a:gridCol w="2560091">
                  <a:extLst>
                    <a:ext uri="{9D8B030D-6E8A-4147-A177-3AD203B41FA5}">
                      <a16:colId xmlns:a16="http://schemas.microsoft.com/office/drawing/2014/main" val="2854292072"/>
                    </a:ext>
                  </a:extLst>
                </a:gridCol>
              </a:tblGrid>
              <a:tr h="62070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76348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2365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0343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94787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998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292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560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754904"/>
                <a:ext cx="1196181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/>
                  <a:t> 2</a:t>
                </a:r>
              </a:p>
              <a:p>
                <a:endParaRPr lang="en-US"/>
              </a:p>
              <a:p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/>
                  <a:t> 1</a:t>
                </a:r>
              </a:p>
              <a:p>
                <a:endParaRPr lang="en-US"/>
              </a:p>
              <a:p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/>
                  <a:t> 4</a:t>
                </a:r>
              </a:p>
              <a:p>
                <a:endParaRPr lang="en-US"/>
              </a:p>
              <a:p>
                <a:r>
                  <a:rPr lang="en-US"/>
                  <a:t>Total bits = 3 [numbers per line]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/>
                  <a:t>  3 [bits per number]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/>
                  <a:t> 4[lines] + 6 [length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/>
                  <a:t>]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4904"/>
                <a:ext cx="11961812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765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406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5FAA-C206-4FA3-AFA2-88523C80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big is this?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99F7-5DB8-4529-BC18-3EE08DA9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328840"/>
            <a:ext cx="10969943" cy="452596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cs typeface="Calibri"/>
              </a:rPr>
              <a:t>Number each variable</a:t>
            </a:r>
            <a:endParaRPr lang="en-US"/>
          </a:p>
          <a:p>
            <a:pPr marL="742950" indent="-742950">
              <a:buAutoNum type="arabicPeriod"/>
            </a:pPr>
            <a:r>
              <a:rPr lang="en-US" sz="3600" dirty="0">
                <a:cs typeface="Calibri"/>
              </a:rPr>
              <a:t>Represent each line as 3 numbers (</a:t>
            </a:r>
            <a:r>
              <a:rPr lang="en-US" sz="3600" dirty="0" err="1">
                <a:cs typeface="Calibri"/>
              </a:rPr>
              <a:t>outvar</a:t>
            </a:r>
            <a:r>
              <a:rPr lang="en-US" sz="3600" dirty="0">
                <a:cs typeface="Calibri"/>
              </a:rPr>
              <a:t>, in1, in2)</a:t>
            </a:r>
          </a:p>
          <a:p>
            <a:pPr marL="742950" indent="-742950">
              <a:buAutoNum type="arabicPeriod"/>
            </a:pPr>
            <a:r>
              <a:rPr lang="en-US" sz="3600" dirty="0">
                <a:cs typeface="Calibri"/>
              </a:rPr>
              <a:t>Represent program as (</a:t>
            </a:r>
            <a:r>
              <a:rPr lang="en-US" sz="3600" dirty="0" err="1">
                <a:cs typeface="Calibri"/>
              </a:rPr>
              <a:t>n,m</a:t>
            </a:r>
            <a:r>
              <a:rPr lang="en-US" sz="3600" dirty="0">
                <a:cs typeface="Calibri"/>
              </a:rPr>
              <a:t>,[Lines])</a:t>
            </a:r>
          </a:p>
          <a:p>
            <a:pPr marL="456565" indent="-456565"/>
            <a:endParaRPr lang="en-US" sz="36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580F1-F9B0-4FD6-A688-3034764E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33EE5F-ED54-40B4-864A-1118C005D6D2}"/>
                  </a:ext>
                </a:extLst>
              </p:cNvPr>
              <p:cNvSpPr txBox="1"/>
              <p:nvPr/>
            </p:nvSpPr>
            <p:spPr>
              <a:xfrm>
                <a:off x="5865812" y="1457978"/>
                <a:ext cx="2743200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⌉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bits </a:t>
                </a:r>
                <a:r>
                  <a:rPr lang="en-US" dirty="0">
                    <a:solidFill>
                      <a:srgbClr val="FF0000"/>
                    </a:solidFill>
                  </a:rPr>
                  <a:t>each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133EE5F-ED54-40B4-864A-1118C005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12" y="1457978"/>
                <a:ext cx="27432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79673" y="4461372"/>
                <a:ext cx="4354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≤4</m:t>
                      </m:r>
                      <m:r>
                        <a:rPr lang="en-US" sz="4000" b="0" i="1" smtClean="0">
                          <a:latin typeface="Cambria Math"/>
                        </a:rPr>
                        <m:t>𝑠</m:t>
                      </m:r>
                      <m:r>
                        <a:rPr lang="en-US" sz="4000" b="0" i="1" smtClean="0">
                          <a:latin typeface="Cambria Math"/>
                        </a:rPr>
                        <m:t>⌈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𝑠</m:t>
                          </m:r>
                        </m:e>
                      </m:func>
                      <m:r>
                        <a:rPr lang="en-US" sz="4000" b="0" i="1" smtClean="0"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673" y="4461372"/>
                <a:ext cx="435471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48448" y="5336254"/>
                <a:ext cx="32455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ℓ=⌈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⌉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448" y="5336254"/>
                <a:ext cx="3245504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33EE5F-ED54-40B4-864A-1118C005D6D2}"/>
                  </a:ext>
                </a:extLst>
              </p:cNvPr>
              <p:cNvSpPr txBox="1"/>
              <p:nvPr/>
            </p:nvSpPr>
            <p:spPr>
              <a:xfrm>
                <a:off x="8761412" y="2590800"/>
                <a:ext cx="2743200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3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⋅⌈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⌉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bits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E133EE5F-ED54-40B4-864A-1118C005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412" y="2590800"/>
                <a:ext cx="274320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33EE5F-ED54-40B4-864A-1118C005D6D2}"/>
                  </a:ext>
                </a:extLst>
              </p:cNvPr>
              <p:cNvSpPr txBox="1"/>
              <p:nvPr/>
            </p:nvSpPr>
            <p:spPr>
              <a:xfrm>
                <a:off x="5332412" y="3424535"/>
                <a:ext cx="2743200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2⌈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⌉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bits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E133EE5F-ED54-40B4-864A-1118C005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12" y="3424535"/>
                <a:ext cx="274320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040853" y="2930747"/>
            <a:ext cx="266699" cy="80600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2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B33A-FC76-43A7-B8F4-18FF5EAD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Defining EVAL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17CCC-E7B2-4ABC-953E-5CAF0712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8A3397-00A7-46FF-93F8-0FC61AF4778E}"/>
                  </a:ext>
                </a:extLst>
              </p:cNvPr>
              <p:cNvSpPr txBox="1"/>
              <p:nvPr/>
            </p:nvSpPr>
            <p:spPr>
              <a:xfrm>
                <a:off x="610626" y="2527235"/>
                <a:ext cx="9441302" cy="107721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/>
                  <a:t>Input: bit string representing a program (first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𝑆</m:t>
                    </m:r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𝑠</m:t>
                    </m:r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)</m:t>
                    </m:r>
                  </m:oMath>
                </a14:m>
                <a:r>
                  <a:rPr lang="en-US" sz="3200" dirty="0"/>
                  <a:t> bits) plus input values (remaining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𝑛</m:t>
                    </m:r>
                  </m:oMath>
                </a14:m>
                <a:r>
                  <a:rPr lang="en-US" sz="3200" dirty="0"/>
                  <a:t> bits)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748A3397-00A7-46FF-93F8-0FC61AF47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6" y="2527235"/>
                <a:ext cx="9441302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1614" t="-6818" r="-51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B32B0-5009-4909-B4A6-CE6BCD91DB50}"/>
                  </a:ext>
                </a:extLst>
              </p:cNvPr>
              <p:cNvSpPr txBox="1"/>
              <p:nvPr/>
            </p:nvSpPr>
            <p:spPr>
              <a:xfrm>
                <a:off x="611662" y="4027700"/>
                <a:ext cx="9441302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cs typeface="Calibri"/>
                  </a:rPr>
                  <a:t>Output: the result of running the represented program on the provided input, 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sz="3200" dirty="0">
                    <a:cs typeface="Calibri"/>
                  </a:rPr>
                  <a:t> 0's if there's a "compile error"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1B2B32B0-5009-4909-B4A6-CE6BCD91D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2" y="4027700"/>
                <a:ext cx="9441302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614" t="-5058" r="-194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7012" y="1371600"/>
                <a:ext cx="7086600" cy="721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𝐸𝑉𝐴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1371600"/>
                <a:ext cx="7086600" cy="7210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970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3394-9A55-4541-A5DB-7304B839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Defining the EVAL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0BB35-F717-4EC5-8AC6-C33206D2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8B9665-19AA-426B-A7B3-E4323518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14064"/>
              </p:ext>
            </p:extLst>
          </p:nvPr>
        </p:nvGraphicFramePr>
        <p:xfrm>
          <a:off x="4620212" y="1270634"/>
          <a:ext cx="6162706" cy="540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353">
                  <a:extLst>
                    <a:ext uri="{9D8B030D-6E8A-4147-A177-3AD203B41FA5}">
                      <a16:colId xmlns:a16="http://schemas.microsoft.com/office/drawing/2014/main" val="355376427"/>
                    </a:ext>
                  </a:extLst>
                </a:gridCol>
                <a:gridCol w="3081353">
                  <a:extLst>
                    <a:ext uri="{9D8B030D-6E8A-4147-A177-3AD203B41FA5}">
                      <a16:colId xmlns:a16="http://schemas.microsoft.com/office/drawing/2014/main" val="3554725766"/>
                    </a:ext>
                  </a:extLst>
                </a:gridCol>
              </a:tblGrid>
              <a:tr h="445748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13495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60523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68811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11309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42919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81677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315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269260-E1AB-4626-BC13-56B63D86EF0F}"/>
              </a:ext>
            </a:extLst>
          </p:cNvPr>
          <p:cNvSpPr txBox="1"/>
          <p:nvPr/>
        </p:nvSpPr>
        <p:spPr>
          <a:xfrm>
            <a:off x="482552" y="1415346"/>
            <a:ext cx="502860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Representation:</a:t>
            </a:r>
          </a:p>
          <a:p>
            <a:r>
              <a:rPr lang="en-US" dirty="0"/>
              <a:t>      </a:t>
            </a:r>
            <a:r>
              <a:rPr lang="en-US" dirty="0">
                <a:ea typeface="+mn-lt"/>
                <a:cs typeface="+mn-lt"/>
              </a:rPr>
              <a:t>(2, 0, 1), </a:t>
            </a:r>
          </a:p>
          <a:p>
            <a:r>
              <a:rPr lang="en-US" dirty="0">
                <a:ea typeface="+mn-lt"/>
                <a:cs typeface="+mn-lt"/>
              </a:rPr>
              <a:t>      (3, 0, 2), </a:t>
            </a:r>
          </a:p>
          <a:p>
            <a:r>
              <a:rPr lang="en-US" dirty="0">
                <a:ea typeface="+mn-lt"/>
                <a:cs typeface="+mn-lt"/>
              </a:rPr>
              <a:t>      (4, 1, 2), </a:t>
            </a:r>
          </a:p>
          <a:p>
            <a:r>
              <a:rPr lang="en-US" dirty="0">
                <a:ea typeface="+mn-lt"/>
                <a:cs typeface="+mn-lt"/>
              </a:rPr>
              <a:t>      (5, 3, 4)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Input:</a:t>
            </a:r>
          </a:p>
          <a:p>
            <a:r>
              <a:rPr lang="en-US" dirty="0">
                <a:cs typeface="Calibri"/>
              </a:rPr>
              <a:t>      0,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37812" y="0"/>
                <a:ext cx="1676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𝑛</m:t>
                      </m:r>
                      <m:r>
                        <a:rPr lang="en-US" sz="36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3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𝑚</m:t>
                      </m:r>
                      <m:r>
                        <a:rPr lang="en-US" sz="3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812" y="0"/>
                <a:ext cx="1676400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144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9F1F-777E-4EEF-B8B2-A82C7785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Psuedocode</a:t>
            </a:r>
            <a:r>
              <a:rPr lang="en-US" dirty="0">
                <a:cs typeface="Calibri"/>
              </a:rPr>
              <a:t> for 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E990-7043-45B0-8A9D-58C526471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6039795" cy="5244830"/>
              </a:xfrm>
            </p:spPr>
            <p:txBody>
              <a:bodyPr vert="horz" lIns="121899" tIns="60949" rIns="121899" bIns="60949" rtlCol="0" anchor="t">
                <a:normAutofit fontScale="92500" lnSpcReduction="10000"/>
              </a:bodyPr>
              <a:lstStyle/>
              <a:p>
                <a:pPr marL="456565" indent="-456565"/>
                <a:r>
                  <a:rPr lang="en-US" sz="3600" dirty="0">
                    <a:cs typeface="Calibri"/>
                  </a:rPr>
                  <a:t>Table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sz="3600" dirty="0">
                    <a:cs typeface="Calibri"/>
                  </a:rPr>
                  <a:t>:</a:t>
                </a:r>
                <a:endParaRPr lang="en-US" sz="3600" dirty="0"/>
              </a:p>
              <a:p>
                <a:pPr marL="989965" lvl="1" indent="-380365"/>
                <a:r>
                  <a:rPr lang="en-US" sz="3200" dirty="0">
                    <a:cs typeface="Calibri"/>
                  </a:rPr>
                  <a:t> holds variables and their values</a:t>
                </a:r>
                <a:endParaRPr lang="en-US" sz="3200">
                  <a:cs typeface="Calibri"/>
                </a:endParaRPr>
              </a:p>
              <a:p>
                <a:pPr marL="456565" indent="-456565"/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  <a:cs typeface="Calibri"/>
                      </a:rPr>
                      <m:t>𝐺𝐸𝑇</m:t>
                    </m:r>
                    <m:r>
                      <a:rPr lang="en-US" sz="3600" i="1" dirty="0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sz="3600" i="1" dirty="0" err="1">
                        <a:latin typeface="Cambria Math"/>
                        <a:cs typeface="Calibri"/>
                      </a:rPr>
                      <m:t>𝑇</m:t>
                    </m:r>
                    <m:r>
                      <a:rPr lang="en-US" sz="3600" i="1" dirty="0" err="1">
                        <a:latin typeface="Cambria Math"/>
                        <a:cs typeface="Calibri"/>
                      </a:rPr>
                      <m:t>,</m:t>
                    </m:r>
                    <m:r>
                      <a:rPr lang="en-US" sz="3600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sz="3600" i="1" dirty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endParaRPr lang="en-US" sz="3600" dirty="0">
                  <a:cs typeface="Calibri"/>
                </a:endParaRPr>
              </a:p>
              <a:p>
                <a:pPr marL="989965" lvl="1" indent="-380365"/>
                <a:r>
                  <a:rPr lang="en-US" sz="3200" dirty="0">
                    <a:cs typeface="Calibri"/>
                  </a:rPr>
                  <a:t>Returns the bit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sz="3200" dirty="0">
                    <a:cs typeface="Calibri"/>
                  </a:rPr>
                  <a:t> associated with variable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 </m:t>
                    </m:r>
                    <m:r>
                      <a:rPr lang="en-US" sz="3200" i="1" dirty="0" err="1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endParaRPr lang="en-US" sz="3200" dirty="0" err="1">
                  <a:cs typeface="Calibri"/>
                </a:endParaRPr>
              </a:p>
              <a:p>
                <a:pPr marL="456565" indent="-456565"/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  <a:cs typeface="Calibri"/>
                      </a:rPr>
                      <m:t>𝑈𝑃𝐷𝐴𝑇𝐸</m:t>
                    </m:r>
                    <m:r>
                      <a:rPr lang="en-US" sz="3600" i="1" dirty="0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sz="3600" i="1" dirty="0" smtClean="0">
                        <a:latin typeface="Cambria Math"/>
                        <a:cs typeface="Calibri"/>
                      </a:rPr>
                      <m:t>𝑇</m:t>
                    </m:r>
                    <m:r>
                      <a:rPr lang="en-US" sz="3600" i="1" dirty="0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sz="3600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sz="3600" i="1" dirty="0">
                        <a:latin typeface="Cambria Math"/>
                        <a:cs typeface="Calibri"/>
                      </a:rPr>
                      <m:t>, </m:t>
                    </m:r>
                    <m:r>
                      <a:rPr lang="en-US" sz="3600" i="1" dirty="0">
                        <a:latin typeface="Cambria Math"/>
                        <a:cs typeface="Calibri"/>
                      </a:rPr>
                      <m:t>𝑏</m:t>
                    </m:r>
                    <m:r>
                      <a:rPr lang="en-US" sz="3600" i="1" dirty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endParaRPr lang="en-US" sz="3600" dirty="0">
                  <a:cs typeface="Calibri"/>
                </a:endParaRPr>
              </a:p>
              <a:p>
                <a:pPr marL="989965" lvl="1" indent="-380365"/>
                <a:r>
                  <a:rPr lang="en-US" sz="3200" dirty="0">
                    <a:cs typeface="Calibri"/>
                  </a:rPr>
                  <a:t>Returns a new table such that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sz="3200" dirty="0">
                    <a:cs typeface="Calibri"/>
                  </a:rPr>
                  <a:t>'s value has been changed to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endParaRPr lang="en-US" sz="3200" dirty="0">
                  <a:cs typeface="Calibri"/>
                </a:endParaRPr>
              </a:p>
              <a:p>
                <a:pPr marL="989965" lvl="1" indent="-380365"/>
                <a:endParaRPr lang="en-US" sz="3200" dirty="0">
                  <a:cs typeface="Calibri"/>
                </a:endParaRPr>
              </a:p>
              <a:p>
                <a:pPr marL="989965" lvl="1" indent="-380365"/>
                <a:endParaRPr lang="en-US" sz="32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7DDE990-7043-45B0-8A9D-58C526471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6039795" cy="5244830"/>
              </a:xfrm>
              <a:blipFill rotWithShape="1">
                <a:blip r:embed="rId2"/>
                <a:stretch>
                  <a:fillRect l="-1917" t="-2209" r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1228A-4710-47FE-8AFB-3F00BA92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950819-3DD8-4D4F-95C6-9D6FF7AC0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608957"/>
                  </p:ext>
                </p:extLst>
              </p:nvPr>
            </p:nvGraphicFramePr>
            <p:xfrm>
              <a:off x="9743501" y="1400031"/>
              <a:ext cx="1560376" cy="408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0376">
                      <a:extLst>
                        <a:ext uri="{9D8B030D-6E8A-4147-A177-3AD203B41FA5}">
                          <a16:colId xmlns:a16="http://schemas.microsoft.com/office/drawing/2014/main" val="1162667652"/>
                        </a:ext>
                      </a:extLst>
                    </a:gridCol>
                  </a:tblGrid>
                  <a:tr h="8175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9687311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789434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001704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340785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3487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="" xmlns:a16="http://schemas.microsoft.com/office/drawing/2014/main" id="{B9950819-3DD8-4D4F-95C6-9D6FF7AC0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608957"/>
                  </p:ext>
                </p:extLst>
              </p:nvPr>
            </p:nvGraphicFramePr>
            <p:xfrm>
              <a:off x="9743501" y="1400031"/>
              <a:ext cx="1560376" cy="408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0376">
                      <a:extLst>
                        <a:ext uri="{9D8B030D-6E8A-4147-A177-3AD203B41FA5}">
                          <a16:colId xmlns="" xmlns:a16="http://schemas.microsoft.com/office/drawing/2014/main" val="1162667652"/>
                        </a:ext>
                      </a:extLst>
                    </a:gridCol>
                  </a:tblGrid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746" r="-391" b="-40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119687311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18789434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218001704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82340785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5734877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2950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092D-7F2E-4376-B824-365C1DAC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Psuedocode</a:t>
            </a:r>
            <a:r>
              <a:rPr lang="en-US" dirty="0">
                <a:cs typeface="Calibri"/>
              </a:rPr>
              <a:t> for 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FAE411-E8F7-4950-A816-77CC379FE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78" y="1600201"/>
                <a:ext cx="4314961" cy="4525963"/>
              </a:xfrm>
            </p:spPr>
            <p:txBody>
              <a:bodyPr vert="horz" lIns="121899" tIns="60949" rIns="121899" bIns="60949" rtlCol="0" anchor="t">
                <a:noAutofit/>
              </a:bodyPr>
              <a:lstStyle/>
              <a:p>
                <a:pPr marL="571500" indent="-571500"/>
                <a:r>
                  <a:rPr lang="en-US" sz="3200" dirty="0">
                    <a:cs typeface="Calibri"/>
                  </a:rPr>
                  <a:t>Input: </a:t>
                </a:r>
              </a:p>
              <a:p>
                <a:pPr marL="989965" lvl="1" indent="-380365"/>
                <a:r>
                  <a:rPr lang="en-US" sz="2000" dirty="0">
                    <a:cs typeface="Calibri"/>
                  </a:rPr>
                  <a:t>Numbers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sz="2000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sz="2000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𝑠</m:t>
                    </m:r>
                  </m:oMath>
                </a14:m>
                <a:r>
                  <a:rPr lang="en-US" sz="2000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𝑡</m:t>
                    </m:r>
                  </m:oMath>
                </a14:m>
                <a:r>
                  <a:rPr lang="en-US" sz="2000" dirty="0">
                    <a:cs typeface="Calibri"/>
                  </a:rPr>
                  <a:t> representing the number of inputs, outputs, variables, and lines respectively</a:t>
                </a:r>
              </a:p>
              <a:p>
                <a:pPr marL="989965" lvl="1" indent="-380365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𝐿</m:t>
                    </m:r>
                  </m:oMath>
                </a14:m>
                <a:r>
                  <a:rPr lang="en-US" sz="2000" dirty="0">
                    <a:cs typeface="Calibri"/>
                  </a:rPr>
                  <a:t>, a list of triples representing the program</a:t>
                </a:r>
              </a:p>
              <a:p>
                <a:pPr marL="989965" lvl="1" indent="-380365"/>
                <a:r>
                  <a:rPr lang="en-US" sz="2000" dirty="0">
                    <a:cs typeface="Calibri"/>
                  </a:rPr>
                  <a:t>A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r>
                  <a:rPr lang="en-US" sz="2000" dirty="0">
                    <a:cs typeface="Calibri"/>
                  </a:rPr>
                  <a:t> to be given as input to the program</a:t>
                </a:r>
              </a:p>
              <a:p>
                <a:pPr marL="456565" indent="-456565"/>
                <a:r>
                  <a:rPr lang="en-US" sz="3200" dirty="0">
                    <a:cs typeface="Calibri"/>
                  </a:rPr>
                  <a:t>Output:</a:t>
                </a:r>
              </a:p>
              <a:p>
                <a:pPr marL="989965" lvl="1" indent="-380365"/>
                <a:r>
                  <a:rPr lang="en-US" sz="2000" dirty="0">
                    <a:cs typeface="Calibri"/>
                  </a:rPr>
                  <a:t>Evaluation of the program represented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𝐿</m:t>
                    </m:r>
                  </m:oMath>
                </a14:m>
                <a:r>
                  <a:rPr lang="en-US" sz="2000" dirty="0">
                    <a:cs typeface="Calibri"/>
                  </a:rPr>
                  <a:t> when run 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endParaRPr lang="en-US" sz="20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9FAE411-E8F7-4950-A816-77CC379FE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78" y="1600201"/>
                <a:ext cx="4314961" cy="4525963"/>
              </a:xfrm>
              <a:blipFill rotWithShape="1">
                <a:blip r:embed="rId2"/>
                <a:stretch>
                  <a:fillRect l="-2401" t="-1482" r="-1695" b="-7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77A93-2288-476A-BF5F-E8B55676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2EACC0-264F-4F33-9825-55FF7379CC99}"/>
                  </a:ext>
                </a:extLst>
              </p:cNvPr>
              <p:cNvSpPr txBox="1"/>
              <p:nvPr/>
            </p:nvSpPr>
            <p:spPr>
              <a:xfrm>
                <a:off x="5765137" y="1800750"/>
                <a:ext cx="5445439" cy="378565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cs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be table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𝑡</m:t>
                    </m:r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 in range(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dirty="0">
                    <a:cs typeface="Calibri"/>
                  </a:rPr>
                  <a:t>):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= UPDATE(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[</m:t>
                    </m:r>
                    <m:r>
                      <a:rPr lang="en-US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i="1" dirty="0">
                        <a:latin typeface="Cambria Math"/>
                        <a:cs typeface="Calibri"/>
                      </a:rPr>
                      <m:t>]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For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 err="1">
                    <a:cs typeface="Calibri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 err="1">
                    <a:cs typeface="Calibri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dirty="0">
                    <a:cs typeface="Calibri"/>
                  </a:rPr>
                  <a:t>)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𝐿</m:t>
                    </m:r>
                  </m:oMath>
                </a14:m>
                <a:r>
                  <a:rPr lang="en-US" dirty="0">
                    <a:cs typeface="Calibri"/>
                  </a:rPr>
                  <a:t>: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cs typeface="Calibri"/>
                  </a:rPr>
                  <a:t> = GET(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r>
                  <a:rPr lang="en-US" dirty="0">
                    <a:cs typeface="Calibri"/>
                  </a:rPr>
                  <a:t> = GET(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= UPDATE(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NAND(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</m:oMath>
                </a14:m>
                <a:r>
                  <a:rPr lang="en-US" dirty="0" err="1">
                    <a:cs typeface="Calibri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r>
                  <a:rPr lang="en-US" dirty="0">
                    <a:cs typeface="Calibri"/>
                  </a:rPr>
                  <a:t>))</a:t>
                </a:r>
              </a:p>
              <a:p>
                <a:r>
                  <a:rPr lang="en-US" dirty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 in range(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dirty="0">
                    <a:cs typeface="Calibri"/>
                  </a:rPr>
                  <a:t>):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𝑌</m:t>
                    </m:r>
                  </m:oMath>
                </a14:m>
                <a:r>
                  <a:rPr lang="en-US" dirty="0">
                    <a:cs typeface="Calibri"/>
                  </a:rPr>
                  <a:t>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] = GET(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𝑡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−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𝑚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+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𝑌</m:t>
                    </m:r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E52EACC0-264F-4F33-9825-55FF7379C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37" y="1800750"/>
                <a:ext cx="5445439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792" t="-1288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327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2C13-5E6E-41C6-90AB-486EEB0A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EVAL in NAND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25C5E-D083-446B-9E5F-83DFD06F89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>
                    <a:cs typeface="Calibri"/>
                  </a:rPr>
                  <a:t>Next we implement</a:t>
                </a:r>
                <a:r>
                  <a:rPr lang="en-US">
                    <a:cs typeface="Calibri"/>
                  </a:rPr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𝐸𝑉𝐴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>
                    <a:cs typeface="Calibri"/>
                  </a:rPr>
                  <a:t> </a:t>
                </a:r>
                <a:r>
                  <a:rPr lang="en-US" dirty="0">
                    <a:cs typeface="Calibri"/>
                  </a:rPr>
                  <a:t>using NAND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0B25C5E-D083-446B-9E5F-83DFD06F89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C985C-45F6-4A59-BDD0-F364B847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0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6E092D-7F2E-4376-B824-365C1DAC3C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Calibri"/>
                        </a:rPr>
                        <m:t>𝐺𝐸𝑇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𝑇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𝑖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CB6E092D-7F2E-4376-B824-365C1DAC3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FAE411-E8F7-4950-A816-77CC379FE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>
                    <a:cs typeface="Calibri"/>
                  </a:rPr>
                  <a:t>Get the bit at “row”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>
                    <a:cs typeface="Calibri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endParaRPr lang="en-US">
                  <a:cs typeface="Calibri"/>
                </a:endParaRPr>
              </a:p>
              <a:p>
                <a:pPr marL="456565" indent="-456565"/>
                <a:endParaRPr lang="en-US">
                  <a:cs typeface="Calibri"/>
                </a:endParaRPr>
              </a:p>
              <a:p>
                <a:pPr marL="456565" indent="-456565"/>
                <a:r>
                  <a:rPr lang="en-US">
                    <a:cs typeface="Calibri"/>
                  </a:rPr>
                  <a:t>Look </a:t>
                </a:r>
                <a:r>
                  <a:rPr lang="en-US" dirty="0">
                    <a:cs typeface="Calibri"/>
                  </a:rPr>
                  <a:t>familiar?</a:t>
                </a:r>
              </a:p>
              <a:p>
                <a:pPr marL="456565" indent="-456565"/>
                <a:endParaRPr lang="en-US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How many gates to implement?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9FAE411-E8F7-4950-A816-77CC379FE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77A93-2288-476A-BF5F-E8B55676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Boolean Circuits as a model of computing</a:t>
            </a:r>
          </a:p>
          <a:p>
            <a:r>
              <a:rPr lang="en-US"/>
              <a:t>Straightline Programs as a model of computing</a:t>
            </a:r>
          </a:p>
          <a:p>
            <a:r>
              <a:rPr lang="en-US"/>
              <a:t>Proved NAND-Straightline = NAND-Circ = AON-Circ = AON-straightline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7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66C1-2C92-40BA-94BE-49B19AF6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UPDATE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43412-CF8F-4D45-9111-A7D651F6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ADD93EF-2FAF-4981-ABE2-5384DDC150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869" y="1600201"/>
                <a:ext cx="10969943" cy="4525963"/>
              </a:xfrm>
              <a:prstGeom prst="rect">
                <a:avLst/>
              </a:prstGeom>
            </p:spPr>
            <p:txBody>
              <a:bodyPr vert="horz" lIns="121899" tIns="60949" rIns="121899" bIns="60949" rtlCol="0" anchor="t">
                <a:normAutofit fontScale="92500"/>
              </a:bodyPr>
              <a:lstStyle>
                <a:lvl1pPr marL="457120" indent="-457120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90427" indent="-380933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73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22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272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21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170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20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069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6565" indent="-456565"/>
                <a:endParaRPr lang="en-US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To change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 of table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to bit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For every index except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return the same value</a:t>
                </a:r>
              </a:p>
              <a:p>
                <a:pPr marL="456565" indent="-456565"/>
                <a:r>
                  <a:rPr lang="en-US" dirty="0">
                    <a:cs typeface="Calibri"/>
                  </a:rPr>
                  <a:t>For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return b instead</a:t>
                </a:r>
              </a:p>
              <a:p>
                <a:pPr marL="456565" indent="-456565"/>
                <a:r>
                  <a:rPr lang="en-US" dirty="0">
                    <a:cs typeface="Calibri"/>
                  </a:rPr>
                  <a:t>Define</a:t>
                </a:r>
                <a:r>
                  <a:rPr lang="en-US">
                    <a:cs typeface="Calibri"/>
                  </a:rPr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𝐸𝑄𝑈𝐴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Calibri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ℓ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Calibri"/>
                      </a:rPr>
                      <m:t>→{0,1}</m:t>
                    </m:r>
                  </m:oMath>
                </a14:m>
                <a:r>
                  <a:rPr lang="en-US">
                    <a:cs typeface="Calibri"/>
                  </a:rPr>
                  <a:t> which </a:t>
                </a:r>
                <a:r>
                  <a:rPr lang="en-US" dirty="0">
                    <a:cs typeface="Calibri"/>
                  </a:rPr>
                  <a:t>returns 1 if the input binary number is equal to j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CADD93EF-2FAF-4981-ABE2-5384DDC15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69" y="1600201"/>
                <a:ext cx="10969943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444" r="-2167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">
                <a:extLst>
                  <a:ext uri="{FF2B5EF4-FFF2-40B4-BE49-F238E27FC236}">
                    <a16:creationId xmlns:a16="http://schemas.microsoft.com/office/drawing/2014/main" id="{98DE5EF2-A7A4-4D13-9BCE-E9761EBB57C5}"/>
                  </a:ext>
                </a:extLst>
              </p:cNvPr>
              <p:cNvSpPr txBox="1"/>
              <p:nvPr/>
            </p:nvSpPr>
            <p:spPr>
              <a:xfrm>
                <a:off x="1636432" y="6096000"/>
                <a:ext cx="9944380" cy="64492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/>
                  <a:t>Note: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𝐸𝑄𝑈𝐴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/>
                  <a:t> can </a:t>
                </a:r>
                <a:r>
                  <a:rPr lang="en-US" sz="3200" dirty="0"/>
                  <a:t>be done in</a:t>
                </a:r>
                <a:r>
                  <a:rPr lang="en-US" sz="3200"/>
                  <a:t> 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𝑐</m:t>
                    </m:r>
                    <m:r>
                      <a:rPr lang="en-US" sz="3200" b="0" i="1" smtClean="0">
                        <a:latin typeface="Cambria Math"/>
                      </a:rPr>
                      <m:t>⋅ℓ</m:t>
                    </m:r>
                  </m:oMath>
                </a14:m>
                <a:r>
                  <a:rPr lang="en-US" sz="3200"/>
                  <a:t> </a:t>
                </a:r>
                <a:r>
                  <a:rPr lang="en-US" sz="3200" dirty="0"/>
                  <a:t>gates</a:t>
                </a:r>
              </a:p>
            </p:txBody>
          </p:sp>
        </mc:Choice>
        <mc:Fallback xmlns="">
          <p:sp>
            <p:nvSpPr>
              <p:cNvPr id="12" name="TextBox 2">
                <a:extLst>
                  <a:ext uri="{FF2B5EF4-FFF2-40B4-BE49-F238E27FC236}">
                    <a16:creationId xmlns="" xmlns:a16="http://schemas.microsoft.com/office/drawing/2014/main" id="{98DE5EF2-A7A4-4D13-9BCE-E9761EBB5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32" y="6096000"/>
                <a:ext cx="9944380" cy="644920"/>
              </a:xfrm>
              <a:prstGeom prst="rect">
                <a:avLst/>
              </a:prstGeom>
              <a:blipFill rotWithShape="1">
                <a:blip r:embed="rId3"/>
                <a:stretch>
                  <a:fillRect l="-1532" t="-11321" b="-2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6812" y="1262737"/>
                <a:ext cx="6858000" cy="674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𝑈𝑃𝐷𝐴𝑇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ℓ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+ℓ+1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ℓ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1262737"/>
                <a:ext cx="6858000" cy="6749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583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FAA0-4B8A-450A-89DF-C16EB6A7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UPDATE 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103F9D-E606-466D-BC33-51B33FD5C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>
                    <a:cs typeface="Calibri"/>
                  </a:rPr>
                  <a:t> </a:t>
                </a:r>
                <a:r>
                  <a:rPr lang="en-US">
                    <a:cs typeface="Calibri"/>
                  </a:rPr>
                  <a:t>in range(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>
                    <a:cs typeface="Calibri"/>
                  </a:rPr>
                  <a:t>):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cs typeface="Calibri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𝐸𝑄𝑈𝐴𝐿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  <a:cs typeface="Calibri"/>
                      </a:rPr>
                      <m:t>(</m:t>
                    </m:r>
                    <m:r>
                      <a:rPr lang="en-US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i="1" dirty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</a:t>
                </a:r>
                <a:r>
                  <a:rPr lang="en-US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Calibri"/>
                      </a:rPr>
                      <m:t>𝑛𝑒𝑤𝑇</m:t>
                    </m:r>
                    <m:r>
                      <a:rPr lang="en-US" i="1" smtClean="0">
                        <a:latin typeface="Cambria Math"/>
                        <a:cs typeface="Calibri"/>
                      </a:rPr>
                      <m:t>[</m:t>
                    </m:r>
                    <m:r>
                      <a:rPr lang="en-US" i="1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>
                    <a:cs typeface="Calibri"/>
                  </a:rPr>
                  <a:t>]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𝐼𝐹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[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])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𝑛𝑒𝑤𝑇</m:t>
                    </m:r>
                  </m:oMath>
                </a14:m>
                <a:endParaRPr lang="en-US" dirty="0" err="1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1103F9D-E606-466D-BC33-51B33FD5C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BE3CB-1854-4CE4-B3F9-B5C32772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41</a:t>
            </a:fld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B5D34E6-9696-470C-B74D-283F4813975C}"/>
              </a:ext>
            </a:extLst>
          </p:cNvPr>
          <p:cNvSpPr/>
          <p:nvPr/>
        </p:nvSpPr>
        <p:spPr>
          <a:xfrm>
            <a:off x="6865575" y="1600714"/>
            <a:ext cx="543535" cy="2438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F9A551-6F5B-4F29-A042-97634E3C06D5}"/>
                  </a:ext>
                </a:extLst>
              </p:cNvPr>
              <p:cNvSpPr txBox="1"/>
              <p:nvPr/>
            </p:nvSpPr>
            <p:spPr>
              <a:xfrm>
                <a:off x="7542212" y="2500629"/>
                <a:ext cx="2743200" cy="53854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Runs</a:t>
                </a:r>
                <a:r>
                  <a:rPr lang="en-US" sz="280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 times</a:t>
                </a:r>
                <a:endParaRPr lang="en-US" sz="2800" dirty="0">
                  <a:solidFill>
                    <a:srgbClr val="FF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71F9A551-6F5B-4F29-A042-97634E3C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12" y="2500629"/>
                <a:ext cx="2743200" cy="538545"/>
              </a:xfrm>
              <a:prstGeom prst="rect">
                <a:avLst/>
              </a:prstGeom>
              <a:blipFill rotWithShape="1">
                <a:blip r:embed="rId3"/>
                <a:stretch>
                  <a:fillRect l="-4444" t="-674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75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8044-E145-494E-88F4-06425AE4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Lookup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5EBF0-870A-41A0-8C9F-DF19B3102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>
                    <a:cs typeface="Calibri"/>
                  </a:rPr>
                  <a:t>Indexing into </a:t>
                </a:r>
                <a:r>
                  <a:rPr lang="en-US">
                    <a:cs typeface="Calibri"/>
                  </a:rPr>
                  <a:t>a bitstring</a:t>
                </a:r>
              </a:p>
              <a:p>
                <a:pPr marL="456565" indent="-456565"/>
                <a:r>
                  <a:rPr lang="en-US">
                    <a:cs typeface="Calibri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𝐿𝑜𝑜𝑘𝑢𝑝</m:t>
                    </m:r>
                  </m:oMath>
                </a14:m>
                <a:r>
                  <a:rPr lang="en-US" dirty="0">
                    <a:cs typeface="Calibri"/>
                  </a:rPr>
                  <a:t> </a:t>
                </a:r>
                <a:r>
                  <a:rPr lang="en-US">
                    <a:cs typeface="Calibri"/>
                  </a:rPr>
                  <a:t>function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dirty="0">
                    <a:cs typeface="Calibri"/>
                  </a:rPr>
                  <a:t>:</a:t>
                </a:r>
                <a:endParaRPr lang="en-US" dirty="0" err="1"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Calibri"/>
                        </a:rPr>
                        <m:t>𝐿𝑂𝑂𝐾𝑈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Calibri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cs typeface="Calibri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>
                    <a:cs typeface="Calibri"/>
                  </a:rPr>
                  <a:t>Defined such that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Calibri"/>
                        </a:rPr>
                        <m:t>𝐿𝑂𝑂𝐾𝑈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8C5EBF0-870A-41A0-8C9F-DF19B3102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0"/>
                <a:stretch>
                  <a:fillRect l="-194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D142B-E7E0-42D1-8212-DADD4917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SMARTInkShape-150">
            <a:extLst>
              <a:ext uri="{FF2B5EF4-FFF2-40B4-BE49-F238E27FC236}">
                <a16:creationId xmlns:a16="http://schemas.microsoft.com/office/drawing/2014/main" id="{341F0524-84F5-4EAA-B04B-0A766D438B8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55863" y="2330488"/>
            <a:ext cx="3448051" cy="43533"/>
          </a:xfrm>
          <a:custGeom>
            <a:avLst/>
            <a:gdLst/>
            <a:ahLst/>
            <a:cxnLst/>
            <a:rect l="0" t="0" r="0" b="0"/>
            <a:pathLst>
              <a:path w="3448051" h="43533">
                <a:moveTo>
                  <a:pt x="0" y="38062"/>
                </a:moveTo>
                <a:lnTo>
                  <a:pt x="0" y="38062"/>
                </a:lnTo>
                <a:lnTo>
                  <a:pt x="15900" y="38768"/>
                </a:lnTo>
                <a:lnTo>
                  <a:pt x="39497" y="43529"/>
                </a:lnTo>
                <a:lnTo>
                  <a:pt x="59411" y="43532"/>
                </a:lnTo>
                <a:lnTo>
                  <a:pt x="100518" y="38635"/>
                </a:lnTo>
                <a:lnTo>
                  <a:pt x="141952" y="38138"/>
                </a:lnTo>
                <a:lnTo>
                  <a:pt x="189193" y="33046"/>
                </a:lnTo>
                <a:lnTo>
                  <a:pt x="230850" y="28605"/>
                </a:lnTo>
                <a:lnTo>
                  <a:pt x="274775" y="25297"/>
                </a:lnTo>
                <a:lnTo>
                  <a:pt x="319304" y="20463"/>
                </a:lnTo>
                <a:lnTo>
                  <a:pt x="358016" y="17561"/>
                </a:lnTo>
                <a:lnTo>
                  <a:pt x="398884" y="14113"/>
                </a:lnTo>
                <a:lnTo>
                  <a:pt x="439685" y="11211"/>
                </a:lnTo>
                <a:lnTo>
                  <a:pt x="483055" y="7763"/>
                </a:lnTo>
                <a:lnTo>
                  <a:pt x="527184" y="4861"/>
                </a:lnTo>
                <a:lnTo>
                  <a:pt x="571539" y="1413"/>
                </a:lnTo>
                <a:lnTo>
                  <a:pt x="615961" y="392"/>
                </a:lnTo>
                <a:lnTo>
                  <a:pt x="662284" y="90"/>
                </a:lnTo>
                <a:lnTo>
                  <a:pt x="709877" y="0"/>
                </a:lnTo>
                <a:lnTo>
                  <a:pt x="757139" y="1855"/>
                </a:lnTo>
                <a:lnTo>
                  <a:pt x="790178" y="4331"/>
                </a:lnTo>
                <a:lnTo>
                  <a:pt x="823677" y="5432"/>
                </a:lnTo>
                <a:lnTo>
                  <a:pt x="857380" y="4039"/>
                </a:lnTo>
                <a:lnTo>
                  <a:pt x="891880" y="2480"/>
                </a:lnTo>
                <a:lnTo>
                  <a:pt x="928380" y="4138"/>
                </a:lnTo>
                <a:lnTo>
                  <a:pt x="963887" y="5346"/>
                </a:lnTo>
                <a:lnTo>
                  <a:pt x="999188" y="5883"/>
                </a:lnTo>
                <a:lnTo>
                  <a:pt x="1036044" y="6121"/>
                </a:lnTo>
                <a:lnTo>
                  <a:pt x="1073592" y="6227"/>
                </a:lnTo>
                <a:lnTo>
                  <a:pt x="1110741" y="6274"/>
                </a:lnTo>
                <a:lnTo>
                  <a:pt x="1146066" y="6295"/>
                </a:lnTo>
                <a:lnTo>
                  <a:pt x="1182462" y="6305"/>
                </a:lnTo>
                <a:lnTo>
                  <a:pt x="1219805" y="7014"/>
                </a:lnTo>
                <a:lnTo>
                  <a:pt x="1257569" y="9682"/>
                </a:lnTo>
                <a:lnTo>
                  <a:pt x="1295519" y="11337"/>
                </a:lnTo>
                <a:lnTo>
                  <a:pt x="1333553" y="12073"/>
                </a:lnTo>
                <a:lnTo>
                  <a:pt x="1371623" y="12400"/>
                </a:lnTo>
                <a:lnTo>
                  <a:pt x="1411591" y="12546"/>
                </a:lnTo>
                <a:lnTo>
                  <a:pt x="1452168" y="12610"/>
                </a:lnTo>
                <a:lnTo>
                  <a:pt x="1491369" y="12639"/>
                </a:lnTo>
                <a:lnTo>
                  <a:pt x="1529958" y="12652"/>
                </a:lnTo>
                <a:lnTo>
                  <a:pt x="1568981" y="12658"/>
                </a:lnTo>
                <a:lnTo>
                  <a:pt x="1609843" y="12660"/>
                </a:lnTo>
                <a:lnTo>
                  <a:pt x="1651523" y="12661"/>
                </a:lnTo>
                <a:lnTo>
                  <a:pt x="1693566" y="12662"/>
                </a:lnTo>
                <a:lnTo>
                  <a:pt x="1735770" y="12662"/>
                </a:lnTo>
                <a:lnTo>
                  <a:pt x="1779927" y="12662"/>
                </a:lnTo>
                <a:lnTo>
                  <a:pt x="1824717" y="13368"/>
                </a:lnTo>
                <a:lnTo>
                  <a:pt x="1868142" y="16033"/>
                </a:lnTo>
                <a:lnTo>
                  <a:pt x="1910962" y="17688"/>
                </a:lnTo>
                <a:lnTo>
                  <a:pt x="1953510" y="18424"/>
                </a:lnTo>
                <a:lnTo>
                  <a:pt x="1995939" y="18751"/>
                </a:lnTo>
                <a:lnTo>
                  <a:pt x="2040197" y="20777"/>
                </a:lnTo>
                <a:lnTo>
                  <a:pt x="2085032" y="23324"/>
                </a:lnTo>
                <a:lnTo>
                  <a:pt x="2128477" y="24456"/>
                </a:lnTo>
                <a:lnTo>
                  <a:pt x="2175067" y="24960"/>
                </a:lnTo>
                <a:lnTo>
                  <a:pt x="2222585" y="25889"/>
                </a:lnTo>
                <a:lnTo>
                  <a:pt x="2267223" y="28653"/>
                </a:lnTo>
                <a:lnTo>
                  <a:pt x="2314343" y="30353"/>
                </a:lnTo>
                <a:lnTo>
                  <a:pt x="2338762" y="30806"/>
                </a:lnTo>
                <a:lnTo>
                  <a:pt x="2362802" y="31108"/>
                </a:lnTo>
                <a:lnTo>
                  <a:pt x="2410210" y="31443"/>
                </a:lnTo>
                <a:lnTo>
                  <a:pt x="2457150" y="31593"/>
                </a:lnTo>
                <a:lnTo>
                  <a:pt x="2503883" y="31659"/>
                </a:lnTo>
                <a:lnTo>
                  <a:pt x="2550524" y="31688"/>
                </a:lnTo>
                <a:lnTo>
                  <a:pt x="2574532" y="31696"/>
                </a:lnTo>
                <a:lnTo>
                  <a:pt x="2599005" y="31702"/>
                </a:lnTo>
                <a:lnTo>
                  <a:pt x="2623786" y="31705"/>
                </a:lnTo>
                <a:lnTo>
                  <a:pt x="2648068" y="31707"/>
                </a:lnTo>
                <a:lnTo>
                  <a:pt x="2672018" y="31709"/>
                </a:lnTo>
                <a:lnTo>
                  <a:pt x="2695745" y="31710"/>
                </a:lnTo>
                <a:lnTo>
                  <a:pt x="2720030" y="31711"/>
                </a:lnTo>
                <a:lnTo>
                  <a:pt x="2744686" y="31711"/>
                </a:lnTo>
                <a:lnTo>
                  <a:pt x="2769591" y="31711"/>
                </a:lnTo>
                <a:lnTo>
                  <a:pt x="2793955" y="31712"/>
                </a:lnTo>
                <a:lnTo>
                  <a:pt x="2817959" y="31712"/>
                </a:lnTo>
                <a:lnTo>
                  <a:pt x="2865326" y="31712"/>
                </a:lnTo>
                <a:lnTo>
                  <a:pt x="2912248" y="31712"/>
                </a:lnTo>
                <a:lnTo>
                  <a:pt x="2958973" y="31712"/>
                </a:lnTo>
                <a:lnTo>
                  <a:pt x="3006316" y="31712"/>
                </a:lnTo>
                <a:lnTo>
                  <a:pt x="3030793" y="31712"/>
                </a:lnTo>
                <a:lnTo>
                  <a:pt x="3055579" y="31712"/>
                </a:lnTo>
                <a:lnTo>
                  <a:pt x="3079863" y="32418"/>
                </a:lnTo>
                <a:lnTo>
                  <a:pt x="3103814" y="33594"/>
                </a:lnTo>
                <a:lnTo>
                  <a:pt x="3151123" y="36076"/>
                </a:lnTo>
                <a:lnTo>
                  <a:pt x="3198019" y="37179"/>
                </a:lnTo>
                <a:lnTo>
                  <a:pt x="3244732" y="37670"/>
                </a:lnTo>
                <a:lnTo>
                  <a:pt x="3291364" y="37888"/>
                </a:lnTo>
                <a:lnTo>
                  <a:pt x="3337960" y="37984"/>
                </a:lnTo>
                <a:lnTo>
                  <a:pt x="3382658" y="38028"/>
                </a:lnTo>
                <a:lnTo>
                  <a:pt x="3448050" y="3806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SMARTInkShape-Group45">
            <a:extLst>
              <a:ext uri="{FF2B5EF4-FFF2-40B4-BE49-F238E27FC236}">
                <a16:creationId xmlns:a16="http://schemas.microsoft.com/office/drawing/2014/main" id="{7ADD9A27-57D2-47B3-AFF3-79E607142DA9}"/>
              </a:ext>
            </a:extLst>
          </p:cNvPr>
          <p:cNvGrpSpPr/>
          <p:nvPr/>
        </p:nvGrpSpPr>
        <p:grpSpPr>
          <a:xfrm>
            <a:off x="6424613" y="3136923"/>
            <a:ext cx="512067" cy="546078"/>
            <a:chOff x="6424613" y="3136923"/>
            <a:chExt cx="512067" cy="546078"/>
          </a:xfrm>
        </p:grpSpPr>
        <p:sp>
          <p:nvSpPr>
            <p:cNvPr id="6" name="SMARTInkShape-151">
              <a:extLst>
                <a:ext uri="{FF2B5EF4-FFF2-40B4-BE49-F238E27FC236}">
                  <a16:creationId xmlns:a16="http://schemas.microsoft.com/office/drawing/2014/main" id="{1002663E-975E-47D2-9C29-93E30AF024E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424613" y="3136923"/>
              <a:ext cx="512067" cy="546078"/>
            </a:xfrm>
            <a:custGeom>
              <a:avLst/>
              <a:gdLst/>
              <a:ahLst/>
              <a:cxnLst/>
              <a:rect l="0" t="0" r="0" b="0"/>
              <a:pathLst>
                <a:path w="512067" h="546078">
                  <a:moveTo>
                    <a:pt x="101600" y="450827"/>
                  </a:moveTo>
                  <a:lnTo>
                    <a:pt x="101600" y="450827"/>
                  </a:lnTo>
                  <a:lnTo>
                    <a:pt x="144005" y="451533"/>
                  </a:lnTo>
                  <a:lnTo>
                    <a:pt x="163271" y="456294"/>
                  </a:lnTo>
                  <a:lnTo>
                    <a:pt x="207179" y="457154"/>
                  </a:lnTo>
                  <a:lnTo>
                    <a:pt x="245398" y="457882"/>
                  </a:lnTo>
                  <a:lnTo>
                    <a:pt x="264844" y="462644"/>
                  </a:lnTo>
                  <a:lnTo>
                    <a:pt x="280862" y="464058"/>
                  </a:lnTo>
                  <a:lnTo>
                    <a:pt x="289162" y="468545"/>
                  </a:lnTo>
                  <a:lnTo>
                    <a:pt x="293851" y="472342"/>
                  </a:lnTo>
                  <a:lnTo>
                    <a:pt x="300169" y="474501"/>
                  </a:lnTo>
                  <a:lnTo>
                    <a:pt x="306975" y="476165"/>
                  </a:lnTo>
                  <a:lnTo>
                    <a:pt x="315479" y="480364"/>
                  </a:lnTo>
                  <a:lnTo>
                    <a:pt x="325916" y="482627"/>
                  </a:lnTo>
                  <a:lnTo>
                    <a:pt x="333791" y="487452"/>
                  </a:lnTo>
                  <a:lnTo>
                    <a:pt x="344932" y="497478"/>
                  </a:lnTo>
                  <a:lnTo>
                    <a:pt x="351094" y="499783"/>
                  </a:lnTo>
                  <a:lnTo>
                    <a:pt x="357830" y="501513"/>
                  </a:lnTo>
                  <a:lnTo>
                    <a:pt x="367903" y="506491"/>
                  </a:lnTo>
                  <a:lnTo>
                    <a:pt x="372357" y="508022"/>
                  </a:lnTo>
                  <a:lnTo>
                    <a:pt x="378831" y="512145"/>
                  </a:lnTo>
                  <a:lnTo>
                    <a:pt x="385217" y="514386"/>
                  </a:lnTo>
                  <a:lnTo>
                    <a:pt x="391578" y="518500"/>
                  </a:lnTo>
                  <a:lnTo>
                    <a:pt x="398637" y="520032"/>
                  </a:lnTo>
                  <a:lnTo>
                    <a:pt x="405537" y="520390"/>
                  </a:lnTo>
                  <a:lnTo>
                    <a:pt x="407940" y="521191"/>
                  </a:lnTo>
                  <a:lnTo>
                    <a:pt x="409543" y="522431"/>
                  </a:lnTo>
                  <a:lnTo>
                    <a:pt x="410612" y="523963"/>
                  </a:lnTo>
                  <a:lnTo>
                    <a:pt x="412030" y="524984"/>
                  </a:lnTo>
                  <a:lnTo>
                    <a:pt x="415487" y="526119"/>
                  </a:lnTo>
                  <a:lnTo>
                    <a:pt x="421400" y="526758"/>
                  </a:lnTo>
                  <a:lnTo>
                    <a:pt x="422750" y="527553"/>
                  </a:lnTo>
                  <a:lnTo>
                    <a:pt x="423650" y="528789"/>
                  </a:lnTo>
                  <a:lnTo>
                    <a:pt x="425094" y="532471"/>
                  </a:lnTo>
                  <a:lnTo>
                    <a:pt x="425440" y="539442"/>
                  </a:lnTo>
                  <a:lnTo>
                    <a:pt x="422076" y="543014"/>
                  </a:lnTo>
                  <a:lnTo>
                    <a:pt x="418541" y="544715"/>
                  </a:lnTo>
                  <a:lnTo>
                    <a:pt x="412111" y="546061"/>
                  </a:lnTo>
                  <a:lnTo>
                    <a:pt x="406423" y="546077"/>
                  </a:lnTo>
                  <a:lnTo>
                    <a:pt x="406400" y="530966"/>
                  </a:lnTo>
                  <a:lnTo>
                    <a:pt x="408281" y="526896"/>
                  </a:lnTo>
                  <a:lnTo>
                    <a:pt x="410764" y="522736"/>
                  </a:lnTo>
                  <a:lnTo>
                    <a:pt x="412867" y="516426"/>
                  </a:lnTo>
                  <a:lnTo>
                    <a:pt x="429035" y="490926"/>
                  </a:lnTo>
                  <a:lnTo>
                    <a:pt x="433135" y="477667"/>
                  </a:lnTo>
                  <a:lnTo>
                    <a:pt x="448079" y="449224"/>
                  </a:lnTo>
                  <a:lnTo>
                    <a:pt x="456589" y="411088"/>
                  </a:lnTo>
                  <a:lnTo>
                    <a:pt x="459070" y="374507"/>
                  </a:lnTo>
                  <a:lnTo>
                    <a:pt x="462222" y="361891"/>
                  </a:lnTo>
                  <a:lnTo>
                    <a:pt x="463534" y="314654"/>
                  </a:lnTo>
                  <a:lnTo>
                    <a:pt x="464250" y="298296"/>
                  </a:lnTo>
                  <a:lnTo>
                    <a:pt x="475487" y="253898"/>
                  </a:lnTo>
                  <a:lnTo>
                    <a:pt x="475911" y="244299"/>
                  </a:lnTo>
                  <a:lnTo>
                    <a:pt x="490033" y="201723"/>
                  </a:lnTo>
                  <a:lnTo>
                    <a:pt x="500164" y="158787"/>
                  </a:lnTo>
                  <a:lnTo>
                    <a:pt x="506242" y="140107"/>
                  </a:lnTo>
                  <a:lnTo>
                    <a:pt x="511589" y="106533"/>
                  </a:lnTo>
                  <a:lnTo>
                    <a:pt x="510082" y="97479"/>
                  </a:lnTo>
                  <a:lnTo>
                    <a:pt x="512066" y="86879"/>
                  </a:lnTo>
                  <a:lnTo>
                    <a:pt x="507744" y="72140"/>
                  </a:lnTo>
                  <a:lnTo>
                    <a:pt x="503769" y="65652"/>
                  </a:lnTo>
                  <a:lnTo>
                    <a:pt x="502277" y="58555"/>
                  </a:lnTo>
                  <a:lnTo>
                    <a:pt x="501650" y="19027"/>
                  </a:lnTo>
                  <a:lnTo>
                    <a:pt x="498278" y="19027"/>
                  </a:lnTo>
                  <a:lnTo>
                    <a:pt x="494742" y="20909"/>
                  </a:lnTo>
                  <a:lnTo>
                    <a:pt x="483582" y="30767"/>
                  </a:lnTo>
                  <a:lnTo>
                    <a:pt x="482891" y="34813"/>
                  </a:lnTo>
                  <a:lnTo>
                    <a:pt x="482088" y="35901"/>
                  </a:lnTo>
                  <a:lnTo>
                    <a:pt x="479315" y="37110"/>
                  </a:lnTo>
                  <a:lnTo>
                    <a:pt x="478293" y="38138"/>
                  </a:lnTo>
                  <a:lnTo>
                    <a:pt x="474771" y="44857"/>
                  </a:lnTo>
                  <a:lnTo>
                    <a:pt x="473147" y="46831"/>
                  </a:lnTo>
                  <a:lnTo>
                    <a:pt x="469462" y="49023"/>
                  </a:lnTo>
                  <a:lnTo>
                    <a:pt x="465472" y="50703"/>
                  </a:lnTo>
                  <a:lnTo>
                    <a:pt x="459258" y="54910"/>
                  </a:lnTo>
                  <a:lnTo>
                    <a:pt x="452949" y="57176"/>
                  </a:lnTo>
                  <a:lnTo>
                    <a:pt x="445906" y="61297"/>
                  </a:lnTo>
                  <a:lnTo>
                    <a:pt x="435901" y="63536"/>
                  </a:lnTo>
                  <a:lnTo>
                    <a:pt x="427449" y="67650"/>
                  </a:lnTo>
                  <a:lnTo>
                    <a:pt x="380403" y="74815"/>
                  </a:lnTo>
                  <a:lnTo>
                    <a:pt x="334818" y="76142"/>
                  </a:lnTo>
                  <a:lnTo>
                    <a:pt x="323785" y="75456"/>
                  </a:lnTo>
                  <a:lnTo>
                    <a:pt x="279435" y="69943"/>
                  </a:lnTo>
                  <a:lnTo>
                    <a:pt x="270949" y="69173"/>
                  </a:lnTo>
                  <a:lnTo>
                    <a:pt x="223574" y="55755"/>
                  </a:lnTo>
                  <a:lnTo>
                    <a:pt x="209942" y="52252"/>
                  </a:lnTo>
                  <a:lnTo>
                    <a:pt x="201962" y="50727"/>
                  </a:lnTo>
                  <a:lnTo>
                    <a:pt x="177096" y="40709"/>
                  </a:lnTo>
                  <a:lnTo>
                    <a:pt x="133256" y="31678"/>
                  </a:lnTo>
                  <a:lnTo>
                    <a:pt x="106010" y="26023"/>
                  </a:lnTo>
                  <a:lnTo>
                    <a:pt x="93185" y="24863"/>
                  </a:lnTo>
                  <a:lnTo>
                    <a:pt x="65384" y="17549"/>
                  </a:lnTo>
                  <a:lnTo>
                    <a:pt x="60104" y="14842"/>
                  </a:lnTo>
                  <a:lnTo>
                    <a:pt x="53164" y="12613"/>
                  </a:lnTo>
                  <a:lnTo>
                    <a:pt x="46640" y="8503"/>
                  </a:lnTo>
                  <a:lnTo>
                    <a:pt x="40238" y="6972"/>
                  </a:lnTo>
                  <a:lnTo>
                    <a:pt x="23283" y="6352"/>
                  </a:lnTo>
                  <a:lnTo>
                    <a:pt x="19050" y="4457"/>
                  </a:lnTo>
                  <a:lnTo>
                    <a:pt x="13954" y="862"/>
                  </a:lnTo>
                  <a:lnTo>
                    <a:pt x="6644" y="0"/>
                  </a:lnTo>
                  <a:lnTo>
                    <a:pt x="6375" y="5446"/>
                  </a:lnTo>
                  <a:lnTo>
                    <a:pt x="5661" y="5740"/>
                  </a:lnTo>
                  <a:lnTo>
                    <a:pt x="2986" y="6066"/>
                  </a:lnTo>
                  <a:lnTo>
                    <a:pt x="1990" y="6859"/>
                  </a:lnTo>
                  <a:lnTo>
                    <a:pt x="885" y="9621"/>
                  </a:lnTo>
                  <a:lnTo>
                    <a:pt x="0" y="55143"/>
                  </a:lnTo>
                  <a:lnTo>
                    <a:pt x="705" y="86688"/>
                  </a:lnTo>
                  <a:lnTo>
                    <a:pt x="5026" y="103863"/>
                  </a:lnTo>
                  <a:lnTo>
                    <a:pt x="7839" y="119423"/>
                  </a:lnTo>
                  <a:lnTo>
                    <a:pt x="11259" y="132970"/>
                  </a:lnTo>
                  <a:lnTo>
                    <a:pt x="14154" y="145921"/>
                  </a:lnTo>
                  <a:lnTo>
                    <a:pt x="16874" y="155152"/>
                  </a:lnTo>
                  <a:lnTo>
                    <a:pt x="25829" y="196989"/>
                  </a:lnTo>
                  <a:lnTo>
                    <a:pt x="33111" y="236823"/>
                  </a:lnTo>
                  <a:lnTo>
                    <a:pt x="39543" y="280867"/>
                  </a:lnTo>
                  <a:lnTo>
                    <a:pt x="43481" y="313538"/>
                  </a:lnTo>
                  <a:lnTo>
                    <a:pt x="41177" y="357497"/>
                  </a:lnTo>
                  <a:lnTo>
                    <a:pt x="44019" y="399313"/>
                  </a:lnTo>
                  <a:lnTo>
                    <a:pt x="47764" y="440428"/>
                  </a:lnTo>
                  <a:lnTo>
                    <a:pt x="52281" y="482601"/>
                  </a:lnTo>
                  <a:lnTo>
                    <a:pt x="57150" y="5270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152">
              <a:extLst>
                <a:ext uri="{FF2B5EF4-FFF2-40B4-BE49-F238E27FC236}">
                  <a16:creationId xmlns:a16="http://schemas.microsoft.com/office/drawing/2014/main" id="{7FBC02A5-118F-41B9-BB06-EE5303C10EA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500813" y="3581400"/>
              <a:ext cx="12701" cy="6351"/>
            </a:xfrm>
            <a:custGeom>
              <a:avLst/>
              <a:gdLst/>
              <a:ahLst/>
              <a:cxnLst/>
              <a:rect l="0" t="0" r="0" b="0"/>
              <a:pathLst>
                <a:path w="12701" h="6351">
                  <a:moveTo>
                    <a:pt x="12700" y="0"/>
                  </a:moveTo>
                  <a:lnTo>
                    <a:pt x="12700" y="0"/>
                  </a:lnTo>
                  <a:lnTo>
                    <a:pt x="9328" y="3371"/>
                  </a:lnTo>
                  <a:lnTo>
                    <a:pt x="5792" y="5026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MARTInkShape-153">
            <a:extLst>
              <a:ext uri="{FF2B5EF4-FFF2-40B4-BE49-F238E27FC236}">
                <a16:creationId xmlns:a16="http://schemas.microsoft.com/office/drawing/2014/main" id="{F42F8458-FCFB-4306-8118-63272B65D6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23113" y="3115119"/>
            <a:ext cx="469882" cy="510144"/>
          </a:xfrm>
          <a:custGeom>
            <a:avLst/>
            <a:gdLst/>
            <a:ahLst/>
            <a:cxnLst/>
            <a:rect l="0" t="0" r="0" b="0"/>
            <a:pathLst>
              <a:path w="469882" h="510144">
                <a:moveTo>
                  <a:pt x="209550" y="15431"/>
                </a:moveTo>
                <a:lnTo>
                  <a:pt x="209550" y="15431"/>
                </a:lnTo>
                <a:lnTo>
                  <a:pt x="209550" y="24269"/>
                </a:lnTo>
                <a:lnTo>
                  <a:pt x="207668" y="28296"/>
                </a:lnTo>
                <a:lnTo>
                  <a:pt x="175545" y="74066"/>
                </a:lnTo>
                <a:lnTo>
                  <a:pt x="163244" y="90407"/>
                </a:lnTo>
                <a:lnTo>
                  <a:pt x="134214" y="134233"/>
                </a:lnTo>
                <a:lnTo>
                  <a:pt x="102958" y="180534"/>
                </a:lnTo>
                <a:lnTo>
                  <a:pt x="73066" y="225373"/>
                </a:lnTo>
                <a:lnTo>
                  <a:pt x="61759" y="269826"/>
                </a:lnTo>
                <a:lnTo>
                  <a:pt x="58515" y="282248"/>
                </a:lnTo>
                <a:lnTo>
                  <a:pt x="55673" y="294865"/>
                </a:lnTo>
                <a:lnTo>
                  <a:pt x="52244" y="307541"/>
                </a:lnTo>
                <a:lnTo>
                  <a:pt x="49346" y="320234"/>
                </a:lnTo>
                <a:lnTo>
                  <a:pt x="31712" y="366170"/>
                </a:lnTo>
                <a:lnTo>
                  <a:pt x="16930" y="411315"/>
                </a:lnTo>
                <a:lnTo>
                  <a:pt x="3971" y="457499"/>
                </a:lnTo>
                <a:lnTo>
                  <a:pt x="784" y="469616"/>
                </a:lnTo>
                <a:lnTo>
                  <a:pt x="0" y="485307"/>
                </a:lnTo>
                <a:lnTo>
                  <a:pt x="3371" y="485324"/>
                </a:lnTo>
                <a:lnTo>
                  <a:pt x="4364" y="486032"/>
                </a:lnTo>
                <a:lnTo>
                  <a:pt x="5026" y="487210"/>
                </a:lnTo>
                <a:lnTo>
                  <a:pt x="6088" y="490798"/>
                </a:lnTo>
                <a:lnTo>
                  <a:pt x="8115" y="491289"/>
                </a:lnTo>
                <a:lnTo>
                  <a:pt x="9643" y="491419"/>
                </a:lnTo>
                <a:lnTo>
                  <a:pt x="10662" y="492212"/>
                </a:lnTo>
                <a:lnTo>
                  <a:pt x="12431" y="497126"/>
                </a:lnTo>
                <a:lnTo>
                  <a:pt x="14461" y="497629"/>
                </a:lnTo>
                <a:lnTo>
                  <a:pt x="58773" y="498736"/>
                </a:lnTo>
                <a:lnTo>
                  <a:pt x="71216" y="503057"/>
                </a:lnTo>
                <a:lnTo>
                  <a:pt x="114924" y="504358"/>
                </a:lnTo>
                <a:lnTo>
                  <a:pt x="147739" y="505085"/>
                </a:lnTo>
                <a:lnTo>
                  <a:pt x="178598" y="510143"/>
                </a:lnTo>
                <a:lnTo>
                  <a:pt x="222296" y="508815"/>
                </a:lnTo>
                <a:lnTo>
                  <a:pt x="266703" y="501270"/>
                </a:lnTo>
                <a:lnTo>
                  <a:pt x="312547" y="488095"/>
                </a:lnTo>
                <a:lnTo>
                  <a:pt x="358633" y="479972"/>
                </a:lnTo>
                <a:lnTo>
                  <a:pt x="404780" y="472759"/>
                </a:lnTo>
                <a:lnTo>
                  <a:pt x="440180" y="472632"/>
                </a:lnTo>
                <a:lnTo>
                  <a:pt x="441620" y="473337"/>
                </a:lnTo>
                <a:lnTo>
                  <a:pt x="442579" y="474513"/>
                </a:lnTo>
                <a:lnTo>
                  <a:pt x="444496" y="478974"/>
                </a:lnTo>
                <a:lnTo>
                  <a:pt x="444500" y="485331"/>
                </a:lnTo>
                <a:lnTo>
                  <a:pt x="444500" y="470220"/>
                </a:lnTo>
                <a:lnTo>
                  <a:pt x="442618" y="466150"/>
                </a:lnTo>
                <a:lnTo>
                  <a:pt x="434374" y="454975"/>
                </a:lnTo>
                <a:lnTo>
                  <a:pt x="425887" y="408524"/>
                </a:lnTo>
                <a:lnTo>
                  <a:pt x="425475" y="366742"/>
                </a:lnTo>
                <a:lnTo>
                  <a:pt x="434290" y="323391"/>
                </a:lnTo>
                <a:lnTo>
                  <a:pt x="441182" y="279037"/>
                </a:lnTo>
                <a:lnTo>
                  <a:pt x="447579" y="232500"/>
                </a:lnTo>
                <a:lnTo>
                  <a:pt x="456030" y="187866"/>
                </a:lnTo>
                <a:lnTo>
                  <a:pt x="466256" y="141145"/>
                </a:lnTo>
                <a:lnTo>
                  <a:pt x="465458" y="129865"/>
                </a:lnTo>
                <a:lnTo>
                  <a:pt x="469881" y="86837"/>
                </a:lnTo>
                <a:lnTo>
                  <a:pt x="464871" y="78579"/>
                </a:lnTo>
                <a:lnTo>
                  <a:pt x="463627" y="72932"/>
                </a:lnTo>
                <a:lnTo>
                  <a:pt x="457200" y="66231"/>
                </a:lnTo>
                <a:lnTo>
                  <a:pt x="453828" y="66231"/>
                </a:lnTo>
                <a:lnTo>
                  <a:pt x="450292" y="64350"/>
                </a:lnTo>
                <a:lnTo>
                  <a:pt x="446368" y="61867"/>
                </a:lnTo>
                <a:lnTo>
                  <a:pt x="440193" y="59764"/>
                </a:lnTo>
                <a:lnTo>
                  <a:pt x="397154" y="32216"/>
                </a:lnTo>
                <a:lnTo>
                  <a:pt x="350404" y="13665"/>
                </a:lnTo>
                <a:lnTo>
                  <a:pt x="336357" y="7590"/>
                </a:lnTo>
                <a:lnTo>
                  <a:pt x="292658" y="0"/>
                </a:lnTo>
                <a:lnTo>
                  <a:pt x="250869" y="2166"/>
                </a:lnTo>
                <a:lnTo>
                  <a:pt x="204462" y="9388"/>
                </a:lnTo>
                <a:lnTo>
                  <a:pt x="157745" y="20979"/>
                </a:lnTo>
                <a:lnTo>
                  <a:pt x="111984" y="31082"/>
                </a:lnTo>
                <a:lnTo>
                  <a:pt x="95250" y="3448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154">
            <a:extLst>
              <a:ext uri="{FF2B5EF4-FFF2-40B4-BE49-F238E27FC236}">
                <a16:creationId xmlns:a16="http://schemas.microsoft.com/office/drawing/2014/main" id="{3CD0CB31-7352-4629-8054-F42C7433F6A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834063" y="5613400"/>
            <a:ext cx="317410" cy="107951"/>
          </a:xfrm>
          <a:custGeom>
            <a:avLst/>
            <a:gdLst/>
            <a:ahLst/>
            <a:cxnLst/>
            <a:rect l="0" t="0" r="0" b="0"/>
            <a:pathLst>
              <a:path w="317410" h="107951">
                <a:moveTo>
                  <a:pt x="0" y="0"/>
                </a:moveTo>
                <a:lnTo>
                  <a:pt x="0" y="0"/>
                </a:lnTo>
                <a:lnTo>
                  <a:pt x="3371" y="3371"/>
                </a:lnTo>
                <a:lnTo>
                  <a:pt x="6907" y="5026"/>
                </a:lnTo>
                <a:lnTo>
                  <a:pt x="8838" y="5467"/>
                </a:lnTo>
                <a:lnTo>
                  <a:pt x="19099" y="11260"/>
                </a:lnTo>
                <a:lnTo>
                  <a:pt x="30897" y="15787"/>
                </a:lnTo>
                <a:lnTo>
                  <a:pt x="42452" y="22770"/>
                </a:lnTo>
                <a:lnTo>
                  <a:pt x="73305" y="31799"/>
                </a:lnTo>
                <a:lnTo>
                  <a:pt x="80908" y="35920"/>
                </a:lnTo>
                <a:lnTo>
                  <a:pt x="118813" y="45902"/>
                </a:lnTo>
                <a:lnTo>
                  <a:pt x="136061" y="54519"/>
                </a:lnTo>
                <a:lnTo>
                  <a:pt x="180954" y="64943"/>
                </a:lnTo>
                <a:lnTo>
                  <a:pt x="187668" y="67670"/>
                </a:lnTo>
                <a:lnTo>
                  <a:pt x="233650" y="74838"/>
                </a:lnTo>
                <a:lnTo>
                  <a:pt x="247265" y="77678"/>
                </a:lnTo>
                <a:lnTo>
                  <a:pt x="260235" y="81107"/>
                </a:lnTo>
                <a:lnTo>
                  <a:pt x="290472" y="82525"/>
                </a:lnTo>
                <a:lnTo>
                  <a:pt x="298146" y="88638"/>
                </a:lnTo>
                <a:lnTo>
                  <a:pt x="298389" y="85190"/>
                </a:lnTo>
                <a:lnTo>
                  <a:pt x="298442" y="88272"/>
                </a:lnTo>
                <a:lnTo>
                  <a:pt x="296564" y="88621"/>
                </a:lnTo>
                <a:lnTo>
                  <a:pt x="295076" y="88714"/>
                </a:lnTo>
                <a:lnTo>
                  <a:pt x="294084" y="88071"/>
                </a:lnTo>
                <a:lnTo>
                  <a:pt x="293422" y="86936"/>
                </a:lnTo>
                <a:lnTo>
                  <a:pt x="292982" y="85474"/>
                </a:lnTo>
                <a:lnTo>
                  <a:pt x="291276" y="84499"/>
                </a:lnTo>
                <a:lnTo>
                  <a:pt x="276519" y="82935"/>
                </a:lnTo>
                <a:lnTo>
                  <a:pt x="233159" y="80678"/>
                </a:lnTo>
                <a:lnTo>
                  <a:pt x="196693" y="76593"/>
                </a:lnTo>
                <a:lnTo>
                  <a:pt x="184785" y="77081"/>
                </a:lnTo>
                <a:lnTo>
                  <a:pt x="169443" y="79910"/>
                </a:lnTo>
                <a:lnTo>
                  <a:pt x="123942" y="76386"/>
                </a:lnTo>
                <a:lnTo>
                  <a:pt x="77030" y="76207"/>
                </a:lnTo>
                <a:lnTo>
                  <a:pt x="40968" y="75495"/>
                </a:lnTo>
                <a:lnTo>
                  <a:pt x="20622" y="70112"/>
                </a:lnTo>
                <a:lnTo>
                  <a:pt x="13002" y="69857"/>
                </a:lnTo>
                <a:lnTo>
                  <a:pt x="12702" y="63578"/>
                </a:lnTo>
                <a:lnTo>
                  <a:pt x="56937" y="63501"/>
                </a:lnTo>
                <a:lnTo>
                  <a:pt x="101076" y="63500"/>
                </a:lnTo>
                <a:lnTo>
                  <a:pt x="145121" y="63500"/>
                </a:lnTo>
                <a:lnTo>
                  <a:pt x="191151" y="63500"/>
                </a:lnTo>
                <a:lnTo>
                  <a:pt x="237760" y="63500"/>
                </a:lnTo>
                <a:lnTo>
                  <a:pt x="280075" y="63500"/>
                </a:lnTo>
                <a:lnTo>
                  <a:pt x="317409" y="69848"/>
                </a:lnTo>
                <a:lnTo>
                  <a:pt x="314102" y="69849"/>
                </a:lnTo>
                <a:lnTo>
                  <a:pt x="310580" y="71731"/>
                </a:lnTo>
                <a:lnTo>
                  <a:pt x="299199" y="78689"/>
                </a:lnTo>
                <a:lnTo>
                  <a:pt x="251902" y="85582"/>
                </a:lnTo>
                <a:lnTo>
                  <a:pt x="207881" y="93314"/>
                </a:lnTo>
                <a:lnTo>
                  <a:pt x="170250" y="99537"/>
                </a:lnTo>
                <a:lnTo>
                  <a:pt x="114300" y="1079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ARTInkShape-155">
            <a:extLst>
              <a:ext uri="{FF2B5EF4-FFF2-40B4-BE49-F238E27FC236}">
                <a16:creationId xmlns:a16="http://schemas.microsoft.com/office/drawing/2014/main" id="{103698EA-844E-4E98-A41A-5276789FBE5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73816" y="5467350"/>
            <a:ext cx="222161" cy="76201"/>
          </a:xfrm>
          <a:custGeom>
            <a:avLst/>
            <a:gdLst/>
            <a:ahLst/>
            <a:cxnLst/>
            <a:rect l="0" t="0" r="0" b="0"/>
            <a:pathLst>
              <a:path w="222161" h="76201">
                <a:moveTo>
                  <a:pt x="107947" y="0"/>
                </a:moveTo>
                <a:lnTo>
                  <a:pt x="107947" y="0"/>
                </a:lnTo>
                <a:lnTo>
                  <a:pt x="114219" y="0"/>
                </a:lnTo>
                <a:lnTo>
                  <a:pt x="114290" y="5467"/>
                </a:lnTo>
                <a:lnTo>
                  <a:pt x="114998" y="5762"/>
                </a:lnTo>
                <a:lnTo>
                  <a:pt x="125127" y="7004"/>
                </a:lnTo>
                <a:lnTo>
                  <a:pt x="132009" y="10699"/>
                </a:lnTo>
                <a:lnTo>
                  <a:pt x="141260" y="12813"/>
                </a:lnTo>
                <a:lnTo>
                  <a:pt x="142855" y="14186"/>
                </a:lnTo>
                <a:lnTo>
                  <a:pt x="143919" y="15808"/>
                </a:lnTo>
                <a:lnTo>
                  <a:pt x="148864" y="17609"/>
                </a:lnTo>
                <a:lnTo>
                  <a:pt x="166879" y="19566"/>
                </a:lnTo>
                <a:lnTo>
                  <a:pt x="196109" y="31109"/>
                </a:lnTo>
                <a:lnTo>
                  <a:pt x="199576" y="31465"/>
                </a:lnTo>
                <a:lnTo>
                  <a:pt x="203469" y="33505"/>
                </a:lnTo>
                <a:lnTo>
                  <a:pt x="207550" y="36058"/>
                </a:lnTo>
                <a:lnTo>
                  <a:pt x="211717" y="37192"/>
                </a:lnTo>
                <a:lnTo>
                  <a:pt x="213110" y="38200"/>
                </a:lnTo>
                <a:lnTo>
                  <a:pt x="214038" y="39578"/>
                </a:lnTo>
                <a:lnTo>
                  <a:pt x="214658" y="41202"/>
                </a:lnTo>
                <a:lnTo>
                  <a:pt x="215776" y="42285"/>
                </a:lnTo>
                <a:lnTo>
                  <a:pt x="222160" y="44425"/>
                </a:lnTo>
                <a:lnTo>
                  <a:pt x="212785" y="44449"/>
                </a:lnTo>
                <a:lnTo>
                  <a:pt x="188074" y="50212"/>
                </a:lnTo>
                <a:lnTo>
                  <a:pt x="143805" y="57252"/>
                </a:lnTo>
                <a:lnTo>
                  <a:pt x="97566" y="64015"/>
                </a:lnTo>
                <a:lnTo>
                  <a:pt x="54010" y="72952"/>
                </a:lnTo>
                <a:lnTo>
                  <a:pt x="13267" y="76162"/>
                </a:lnTo>
                <a:lnTo>
                  <a:pt x="0" y="76200"/>
                </a:lnTo>
                <a:lnTo>
                  <a:pt x="3368" y="72829"/>
                </a:lnTo>
                <a:lnTo>
                  <a:pt x="5023" y="69293"/>
                </a:lnTo>
                <a:lnTo>
                  <a:pt x="5464" y="67362"/>
                </a:lnTo>
                <a:lnTo>
                  <a:pt x="9717" y="63335"/>
                </a:lnTo>
                <a:lnTo>
                  <a:pt x="55309" y="35983"/>
                </a:lnTo>
                <a:lnTo>
                  <a:pt x="87026" y="20932"/>
                </a:lnTo>
                <a:lnTo>
                  <a:pt x="92298" y="19181"/>
                </a:lnTo>
                <a:lnTo>
                  <a:pt x="112127" y="7527"/>
                </a:lnTo>
                <a:lnTo>
                  <a:pt x="123301" y="5877"/>
                </a:lnTo>
                <a:lnTo>
                  <a:pt x="131468" y="2055"/>
                </a:lnTo>
                <a:lnTo>
                  <a:pt x="152396" y="0"/>
                </a:lnTo>
                <a:lnTo>
                  <a:pt x="130320" y="706"/>
                </a:lnTo>
                <a:lnTo>
                  <a:pt x="83855" y="11260"/>
                </a:lnTo>
                <a:lnTo>
                  <a:pt x="57147" y="127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Shape-156">
            <a:extLst>
              <a:ext uri="{FF2B5EF4-FFF2-40B4-BE49-F238E27FC236}">
                <a16:creationId xmlns:a16="http://schemas.microsoft.com/office/drawing/2014/main" id="{163C2D2F-4BF0-48EC-9D84-FCE650459A2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881815" y="5422900"/>
            <a:ext cx="101598" cy="38100"/>
          </a:xfrm>
          <a:custGeom>
            <a:avLst/>
            <a:gdLst/>
            <a:ahLst/>
            <a:cxnLst/>
            <a:rect l="0" t="0" r="0" b="0"/>
            <a:pathLst>
              <a:path w="101598" h="38100">
                <a:moveTo>
                  <a:pt x="95248" y="31750"/>
                </a:moveTo>
                <a:lnTo>
                  <a:pt x="95248" y="31750"/>
                </a:lnTo>
                <a:lnTo>
                  <a:pt x="95248" y="20194"/>
                </a:lnTo>
                <a:lnTo>
                  <a:pt x="94542" y="19813"/>
                </a:lnTo>
                <a:lnTo>
                  <a:pt x="91876" y="19389"/>
                </a:lnTo>
                <a:lnTo>
                  <a:pt x="90883" y="18571"/>
                </a:lnTo>
                <a:lnTo>
                  <a:pt x="88975" y="12971"/>
                </a:lnTo>
                <a:lnTo>
                  <a:pt x="88898" y="3003"/>
                </a:lnTo>
                <a:lnTo>
                  <a:pt x="88192" y="2002"/>
                </a:lnTo>
                <a:lnTo>
                  <a:pt x="87016" y="1335"/>
                </a:lnTo>
                <a:lnTo>
                  <a:pt x="82554" y="2"/>
                </a:lnTo>
                <a:lnTo>
                  <a:pt x="70808" y="0"/>
                </a:lnTo>
                <a:lnTo>
                  <a:pt x="64968" y="4364"/>
                </a:lnTo>
                <a:lnTo>
                  <a:pt x="59073" y="5762"/>
                </a:lnTo>
                <a:lnTo>
                  <a:pt x="54946" y="6089"/>
                </a:lnTo>
                <a:lnTo>
                  <a:pt x="50760" y="8115"/>
                </a:lnTo>
                <a:lnTo>
                  <a:pt x="46547" y="10663"/>
                </a:lnTo>
                <a:lnTo>
                  <a:pt x="40209" y="12802"/>
                </a:lnTo>
                <a:lnTo>
                  <a:pt x="33863" y="16885"/>
                </a:lnTo>
                <a:lnTo>
                  <a:pt x="27514" y="19114"/>
                </a:lnTo>
                <a:lnTo>
                  <a:pt x="13952" y="30581"/>
                </a:lnTo>
                <a:lnTo>
                  <a:pt x="11374" y="31230"/>
                </a:lnTo>
                <a:lnTo>
                  <a:pt x="9698" y="31404"/>
                </a:lnTo>
                <a:lnTo>
                  <a:pt x="8581" y="32225"/>
                </a:lnTo>
                <a:lnTo>
                  <a:pt x="7837" y="33478"/>
                </a:lnTo>
                <a:lnTo>
                  <a:pt x="7340" y="35018"/>
                </a:lnTo>
                <a:lnTo>
                  <a:pt x="6304" y="36046"/>
                </a:lnTo>
                <a:lnTo>
                  <a:pt x="0" y="38099"/>
                </a:lnTo>
                <a:lnTo>
                  <a:pt x="34707" y="37395"/>
                </a:lnTo>
                <a:lnTo>
                  <a:pt x="58633" y="32338"/>
                </a:lnTo>
                <a:lnTo>
                  <a:pt x="101597" y="31750"/>
                </a:lnTo>
                <a:lnTo>
                  <a:pt x="55657" y="31750"/>
                </a:lnTo>
                <a:lnTo>
                  <a:pt x="48724" y="32456"/>
                </a:lnTo>
                <a:lnTo>
                  <a:pt x="36643" y="36776"/>
                </a:lnTo>
                <a:lnTo>
                  <a:pt x="12999" y="38098"/>
                </a:lnTo>
                <a:lnTo>
                  <a:pt x="12700" y="31828"/>
                </a:lnTo>
                <a:lnTo>
                  <a:pt x="19440" y="35144"/>
                </a:lnTo>
                <a:lnTo>
                  <a:pt x="28394" y="34905"/>
                </a:lnTo>
                <a:lnTo>
                  <a:pt x="63498" y="317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ARTInkShape-157">
            <a:extLst>
              <a:ext uri="{FF2B5EF4-FFF2-40B4-BE49-F238E27FC236}">
                <a16:creationId xmlns:a16="http://schemas.microsoft.com/office/drawing/2014/main" id="{DAB9E084-49CB-4D17-90EE-69DC1B896B9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999413" y="5518150"/>
            <a:ext cx="482601" cy="57150"/>
          </a:xfrm>
          <a:custGeom>
            <a:avLst/>
            <a:gdLst/>
            <a:ahLst/>
            <a:cxnLst/>
            <a:rect l="0" t="0" r="0" b="0"/>
            <a:pathLst>
              <a:path w="482601" h="57150">
                <a:moveTo>
                  <a:pt x="0" y="0"/>
                </a:moveTo>
                <a:lnTo>
                  <a:pt x="0" y="0"/>
                </a:lnTo>
                <a:lnTo>
                  <a:pt x="0" y="6348"/>
                </a:lnTo>
                <a:lnTo>
                  <a:pt x="43223" y="6350"/>
                </a:lnTo>
                <a:lnTo>
                  <a:pt x="88317" y="2979"/>
                </a:lnTo>
                <a:lnTo>
                  <a:pt x="134021" y="174"/>
                </a:lnTo>
                <a:lnTo>
                  <a:pt x="176503" y="4380"/>
                </a:lnTo>
                <a:lnTo>
                  <a:pt x="223165" y="11261"/>
                </a:lnTo>
                <a:lnTo>
                  <a:pt x="266223" y="19481"/>
                </a:lnTo>
                <a:lnTo>
                  <a:pt x="311719" y="29533"/>
                </a:lnTo>
                <a:lnTo>
                  <a:pt x="339604" y="34829"/>
                </a:lnTo>
                <a:lnTo>
                  <a:pt x="356768" y="42695"/>
                </a:lnTo>
                <a:lnTo>
                  <a:pt x="363880" y="44376"/>
                </a:lnTo>
                <a:lnTo>
                  <a:pt x="374194" y="49322"/>
                </a:lnTo>
                <a:lnTo>
                  <a:pt x="376463" y="49815"/>
                </a:lnTo>
                <a:lnTo>
                  <a:pt x="377975" y="50849"/>
                </a:lnTo>
                <a:lnTo>
                  <a:pt x="378983" y="52243"/>
                </a:lnTo>
                <a:lnTo>
                  <a:pt x="380601" y="56181"/>
                </a:lnTo>
                <a:lnTo>
                  <a:pt x="382704" y="56720"/>
                </a:lnTo>
                <a:lnTo>
                  <a:pt x="387077" y="57125"/>
                </a:lnTo>
                <a:lnTo>
                  <a:pt x="377883" y="57149"/>
                </a:lnTo>
                <a:lnTo>
                  <a:pt x="353886" y="51683"/>
                </a:lnTo>
                <a:lnTo>
                  <a:pt x="311050" y="46488"/>
                </a:lnTo>
                <a:lnTo>
                  <a:pt x="266694" y="42688"/>
                </a:lnTo>
                <a:lnTo>
                  <a:pt x="222250" y="34998"/>
                </a:lnTo>
                <a:lnTo>
                  <a:pt x="178682" y="32035"/>
                </a:lnTo>
                <a:lnTo>
                  <a:pt x="139258" y="28643"/>
                </a:lnTo>
                <a:lnTo>
                  <a:pt x="103789" y="30635"/>
                </a:lnTo>
                <a:lnTo>
                  <a:pt x="82995" y="25473"/>
                </a:lnTo>
                <a:lnTo>
                  <a:pt x="86052" y="28792"/>
                </a:lnTo>
                <a:lnTo>
                  <a:pt x="89516" y="30435"/>
                </a:lnTo>
                <a:lnTo>
                  <a:pt x="132588" y="31699"/>
                </a:lnTo>
                <a:lnTo>
                  <a:pt x="177116" y="28373"/>
                </a:lnTo>
                <a:lnTo>
                  <a:pt x="223369" y="25281"/>
                </a:lnTo>
                <a:lnTo>
                  <a:pt x="261387" y="20505"/>
                </a:lnTo>
                <a:lnTo>
                  <a:pt x="303617" y="14620"/>
                </a:lnTo>
                <a:lnTo>
                  <a:pt x="346704" y="9114"/>
                </a:lnTo>
                <a:lnTo>
                  <a:pt x="387301" y="7169"/>
                </a:lnTo>
                <a:lnTo>
                  <a:pt x="429590" y="5887"/>
                </a:lnTo>
                <a:lnTo>
                  <a:pt x="4826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4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9B664D-69EF-4D5E-A3D6-30AD45C8D7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Calibri"/>
                        </a:rPr>
                        <m:t>𝐿𝑂𝑂𝐾𝑈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  <a:cs typeface="Calibri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4B9B664D-69EF-4D5E-A3D6-30AD45C8D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30A53-B47D-4844-8892-36FACE7C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24ED4F-70E5-4365-A3C3-08F85C132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27226"/>
              </p:ext>
            </p:extLst>
          </p:nvPr>
        </p:nvGraphicFramePr>
        <p:xfrm>
          <a:off x="155485" y="2764723"/>
          <a:ext cx="81654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3">
                  <a:extLst>
                    <a:ext uri="{9D8B030D-6E8A-4147-A177-3AD203B41FA5}">
                      <a16:colId xmlns:a16="http://schemas.microsoft.com/office/drawing/2014/main" val="257739439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401650733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395794957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50780744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75304388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186457246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627995341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62407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077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EF340F-B279-44EF-AC39-E838AB5D2A3F}"/>
                  </a:ext>
                </a:extLst>
              </p:cNvPr>
              <p:cNvSpPr txBox="1"/>
              <p:nvPr/>
            </p:nvSpPr>
            <p:spPr>
              <a:xfrm>
                <a:off x="467841" y="1200900"/>
                <a:ext cx="2743200" cy="45720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A5EF340F-B279-44EF-AC39-E838AB5D2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1" y="1200900"/>
                <a:ext cx="2743200" cy="4572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3138896C-3DC1-47F8-A328-14F71557D982}"/>
              </a:ext>
            </a:extLst>
          </p:cNvPr>
          <p:cNvSpPr/>
          <p:nvPr/>
        </p:nvSpPr>
        <p:spPr>
          <a:xfrm rot="16200000">
            <a:off x="3812299" y="-402099"/>
            <a:ext cx="874129" cy="83043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2C7CD3B-9710-43A4-8534-B71BF3D9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93534"/>
              </p:ext>
            </p:extLst>
          </p:nvPr>
        </p:nvGraphicFramePr>
        <p:xfrm>
          <a:off x="8822489" y="2793287"/>
          <a:ext cx="30563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82">
                  <a:extLst>
                    <a:ext uri="{9D8B030D-6E8A-4147-A177-3AD203B41FA5}">
                      <a16:colId xmlns:a16="http://schemas.microsoft.com/office/drawing/2014/main" val="1367123183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val="4151304550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val="13383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97795"/>
                  </a:ext>
                </a:extLst>
              </a:tr>
            </a:tbl>
          </a:graphicData>
        </a:graphic>
      </p:graphicFrame>
      <p:sp>
        <p:nvSpPr>
          <p:cNvPr id="15" name="Left Brace 14">
            <a:extLst>
              <a:ext uri="{FF2B5EF4-FFF2-40B4-BE49-F238E27FC236}">
                <a16:creationId xmlns:a16="http://schemas.microsoft.com/office/drawing/2014/main" id="{BDD61B6A-2348-414F-9540-1ED8BAAC695E}"/>
              </a:ext>
            </a:extLst>
          </p:cNvPr>
          <p:cNvSpPr/>
          <p:nvPr/>
        </p:nvSpPr>
        <p:spPr>
          <a:xfrm rot="16200000">
            <a:off x="9914617" y="2179573"/>
            <a:ext cx="874129" cy="3114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24D693-280D-49C1-8BCA-FBB484D70159}"/>
                  </a:ext>
                </a:extLst>
              </p:cNvPr>
              <p:cNvSpPr txBox="1"/>
              <p:nvPr/>
            </p:nvSpPr>
            <p:spPr>
              <a:xfrm>
                <a:off x="2360612" y="4191000"/>
                <a:ext cx="3734979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>
                    <a:cs typeface="Calibri"/>
                  </a:rPr>
                  <a:t>First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>
                    <a:cs typeface="Calibri"/>
                  </a:rPr>
                  <a:t> bits of input</a:t>
                </a:r>
              </a:p>
              <a:p>
                <a:pPr algn="ctr"/>
                <a:r>
                  <a:rPr lang="en-US">
                    <a:cs typeface="Calibri"/>
                  </a:rPr>
                  <a:t>Considered </a:t>
                </a:r>
                <a:r>
                  <a:rPr lang="en-US" dirty="0">
                    <a:cs typeface="Calibri"/>
                  </a:rPr>
                  <a:t>as a </a:t>
                </a:r>
                <a:r>
                  <a:rPr lang="en-US" dirty="0" err="1">
                    <a:cs typeface="Calibri"/>
                  </a:rPr>
                  <a:t>bitstring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6A24D693-280D-49C1-8BCA-FBB484D7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12" y="4191000"/>
                <a:ext cx="3734979" cy="830997"/>
              </a:xfrm>
              <a:prstGeom prst="rect">
                <a:avLst/>
              </a:prstGeom>
              <a:blipFill rotWithShape="1">
                <a:blip r:embed="rId16"/>
                <a:stretch>
                  <a:fillRect t="-514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285D2D-E4CC-486D-8E4E-2D78AB6C1A62}"/>
                  </a:ext>
                </a:extLst>
              </p:cNvPr>
              <p:cNvSpPr txBox="1"/>
              <p:nvPr/>
            </p:nvSpPr>
            <p:spPr>
              <a:xfrm>
                <a:off x="8531633" y="4122003"/>
                <a:ext cx="3734979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>
                    <a:cs typeface="Calibri"/>
                  </a:rPr>
                  <a:t>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>
                    <a:cs typeface="Calibri"/>
                  </a:rPr>
                  <a:t> bits of input</a:t>
                </a:r>
              </a:p>
              <a:p>
                <a:pPr algn="ctr"/>
                <a:r>
                  <a:rPr lang="en-US">
                    <a:cs typeface="Calibri"/>
                  </a:rPr>
                  <a:t>Considered </a:t>
                </a:r>
                <a:r>
                  <a:rPr lang="en-US" dirty="0">
                    <a:cs typeface="Calibri"/>
                  </a:rPr>
                  <a:t>as an index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A6285D2D-E4CC-486D-8E4E-2D78AB6C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33" y="4122003"/>
                <a:ext cx="3734979" cy="830997"/>
              </a:xfrm>
              <a:prstGeom prst="rect">
                <a:avLst/>
              </a:prstGeom>
              <a:blipFill rotWithShape="1">
                <a:blip r:embed="rId17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1B6EB98-4A70-47FD-8890-F01079052409}"/>
              </a:ext>
            </a:extLst>
          </p:cNvPr>
          <p:cNvSpPr txBox="1"/>
          <p:nvPr/>
        </p:nvSpPr>
        <p:spPr>
          <a:xfrm>
            <a:off x="99182" y="2330923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latin typeface="Times New Roman"/>
                <a:cs typeface="Calibri"/>
              </a:rPr>
              <a:t>x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5F1195-FF39-4597-AEA8-D096533FFC53}"/>
              </a:ext>
            </a:extLst>
          </p:cNvPr>
          <p:cNvSpPr txBox="1"/>
          <p:nvPr/>
        </p:nvSpPr>
        <p:spPr>
          <a:xfrm>
            <a:off x="8752784" y="2303198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Times New Roman"/>
                <a:cs typeface="Calibri"/>
              </a:rPr>
              <a:t>i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  <p:sp>
        <p:nvSpPr>
          <p:cNvPr id="4" name="SMARTInkShape-158">
            <a:extLst>
              <a:ext uri="{FF2B5EF4-FFF2-40B4-BE49-F238E27FC236}">
                <a16:creationId xmlns:a16="http://schemas.microsoft.com/office/drawing/2014/main" id="{24F53E32-BEB3-4C48-A9F7-7DF7A9FC49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5607" y="2362200"/>
            <a:ext cx="240299" cy="196733"/>
          </a:xfrm>
          <a:custGeom>
            <a:avLst/>
            <a:gdLst/>
            <a:ahLst/>
            <a:cxnLst/>
            <a:rect l="0" t="0" r="0" b="0"/>
            <a:pathLst>
              <a:path w="240299" h="196733">
                <a:moveTo>
                  <a:pt x="145455" y="31750"/>
                </a:moveTo>
                <a:lnTo>
                  <a:pt x="145455" y="31750"/>
                </a:lnTo>
                <a:lnTo>
                  <a:pt x="142084" y="31750"/>
                </a:lnTo>
                <a:lnTo>
                  <a:pt x="138548" y="27987"/>
                </a:lnTo>
                <a:lnTo>
                  <a:pt x="134624" y="23022"/>
                </a:lnTo>
                <a:lnTo>
                  <a:pt x="121045" y="13629"/>
                </a:lnTo>
                <a:lnTo>
                  <a:pt x="113607" y="12975"/>
                </a:lnTo>
                <a:lnTo>
                  <a:pt x="102466" y="16153"/>
                </a:lnTo>
                <a:lnTo>
                  <a:pt x="60072" y="42888"/>
                </a:lnTo>
                <a:lnTo>
                  <a:pt x="44427" y="53708"/>
                </a:lnTo>
                <a:lnTo>
                  <a:pt x="32105" y="70006"/>
                </a:lnTo>
                <a:lnTo>
                  <a:pt x="3917" y="116178"/>
                </a:lnTo>
                <a:lnTo>
                  <a:pt x="0" y="139390"/>
                </a:lnTo>
                <a:lnTo>
                  <a:pt x="375" y="148029"/>
                </a:lnTo>
                <a:lnTo>
                  <a:pt x="4553" y="160120"/>
                </a:lnTo>
                <a:lnTo>
                  <a:pt x="20608" y="185272"/>
                </a:lnTo>
                <a:lnTo>
                  <a:pt x="30304" y="192322"/>
                </a:lnTo>
                <a:lnTo>
                  <a:pt x="42114" y="195508"/>
                </a:lnTo>
                <a:lnTo>
                  <a:pt x="72639" y="196732"/>
                </a:lnTo>
                <a:lnTo>
                  <a:pt x="114609" y="183203"/>
                </a:lnTo>
                <a:lnTo>
                  <a:pt x="157584" y="160487"/>
                </a:lnTo>
                <a:lnTo>
                  <a:pt x="200691" y="125406"/>
                </a:lnTo>
                <a:lnTo>
                  <a:pt x="225956" y="93786"/>
                </a:lnTo>
                <a:lnTo>
                  <a:pt x="238644" y="63929"/>
                </a:lnTo>
                <a:lnTo>
                  <a:pt x="240298" y="43280"/>
                </a:lnTo>
                <a:lnTo>
                  <a:pt x="237214" y="28424"/>
                </a:lnTo>
                <a:lnTo>
                  <a:pt x="231863" y="21335"/>
                </a:lnTo>
                <a:lnTo>
                  <a:pt x="225486" y="15127"/>
                </a:lnTo>
                <a:lnTo>
                  <a:pt x="220301" y="7664"/>
                </a:lnTo>
                <a:lnTo>
                  <a:pt x="216519" y="5109"/>
                </a:lnTo>
                <a:lnTo>
                  <a:pt x="196255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ARTInkShape-159">
            <a:extLst>
              <a:ext uri="{FF2B5EF4-FFF2-40B4-BE49-F238E27FC236}">
                <a16:creationId xmlns:a16="http://schemas.microsoft.com/office/drawing/2014/main" id="{EFC73537-5410-4400-BD97-DDE5B0CCAC2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58963" y="2476500"/>
            <a:ext cx="25401" cy="114301"/>
          </a:xfrm>
          <a:custGeom>
            <a:avLst/>
            <a:gdLst/>
            <a:ahLst/>
            <a:cxnLst/>
            <a:rect l="0" t="0" r="0" b="0"/>
            <a:pathLst>
              <a:path w="25401" h="114301">
                <a:moveTo>
                  <a:pt x="25400" y="0"/>
                </a:moveTo>
                <a:lnTo>
                  <a:pt x="25400" y="0"/>
                </a:lnTo>
                <a:lnTo>
                  <a:pt x="22028" y="0"/>
                </a:lnTo>
                <a:lnTo>
                  <a:pt x="21035" y="706"/>
                </a:lnTo>
                <a:lnTo>
                  <a:pt x="20373" y="1882"/>
                </a:lnTo>
                <a:lnTo>
                  <a:pt x="7316" y="46008"/>
                </a:lnTo>
                <a:lnTo>
                  <a:pt x="907" y="92181"/>
                </a:lnTo>
                <a:lnTo>
                  <a:pt x="0" y="1143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160">
            <a:extLst>
              <a:ext uri="{FF2B5EF4-FFF2-40B4-BE49-F238E27FC236}">
                <a16:creationId xmlns:a16="http://schemas.microsoft.com/office/drawing/2014/main" id="{FEE1D509-15CB-4B0F-BA33-31DD517D86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16585" y="2358542"/>
            <a:ext cx="228229" cy="162212"/>
          </a:xfrm>
          <a:custGeom>
            <a:avLst/>
            <a:gdLst/>
            <a:ahLst/>
            <a:cxnLst/>
            <a:rect l="0" t="0" r="0" b="0"/>
            <a:pathLst>
              <a:path w="228229" h="162212">
                <a:moveTo>
                  <a:pt x="75828" y="3658"/>
                </a:moveTo>
                <a:lnTo>
                  <a:pt x="75828" y="3658"/>
                </a:lnTo>
                <a:lnTo>
                  <a:pt x="79198" y="3658"/>
                </a:lnTo>
                <a:lnTo>
                  <a:pt x="80191" y="2952"/>
                </a:lnTo>
                <a:lnTo>
                  <a:pt x="80854" y="1777"/>
                </a:lnTo>
                <a:lnTo>
                  <a:pt x="81295" y="287"/>
                </a:lnTo>
                <a:lnTo>
                  <a:pt x="82295" y="0"/>
                </a:lnTo>
                <a:lnTo>
                  <a:pt x="90938" y="3037"/>
                </a:lnTo>
                <a:lnTo>
                  <a:pt x="115604" y="4327"/>
                </a:lnTo>
                <a:lnTo>
                  <a:pt x="131778" y="12492"/>
                </a:lnTo>
                <a:lnTo>
                  <a:pt x="135972" y="16521"/>
                </a:lnTo>
                <a:lnTo>
                  <a:pt x="137091" y="18583"/>
                </a:lnTo>
                <a:lnTo>
                  <a:pt x="138542" y="19958"/>
                </a:lnTo>
                <a:lnTo>
                  <a:pt x="142036" y="21486"/>
                </a:lnTo>
                <a:lnTo>
                  <a:pt x="143250" y="23304"/>
                </a:lnTo>
                <a:lnTo>
                  <a:pt x="144958" y="32606"/>
                </a:lnTo>
                <a:lnTo>
                  <a:pt x="144759" y="44299"/>
                </a:lnTo>
                <a:lnTo>
                  <a:pt x="136811" y="65097"/>
                </a:lnTo>
                <a:lnTo>
                  <a:pt x="110170" y="95914"/>
                </a:lnTo>
                <a:lnTo>
                  <a:pt x="65518" y="134869"/>
                </a:lnTo>
                <a:lnTo>
                  <a:pt x="33270" y="159037"/>
                </a:lnTo>
                <a:lnTo>
                  <a:pt x="25588" y="161409"/>
                </a:lnTo>
                <a:lnTo>
                  <a:pt x="16672" y="162211"/>
                </a:lnTo>
                <a:lnTo>
                  <a:pt x="12377" y="160439"/>
                </a:lnTo>
                <a:lnTo>
                  <a:pt x="8116" y="158005"/>
                </a:lnTo>
                <a:lnTo>
                  <a:pt x="3871" y="156923"/>
                </a:lnTo>
                <a:lnTo>
                  <a:pt x="2456" y="155930"/>
                </a:lnTo>
                <a:lnTo>
                  <a:pt x="1513" y="154561"/>
                </a:lnTo>
                <a:lnTo>
                  <a:pt x="466" y="150454"/>
                </a:lnTo>
                <a:lnTo>
                  <a:pt x="0" y="143925"/>
                </a:lnTo>
                <a:lnTo>
                  <a:pt x="1675" y="138201"/>
                </a:lnTo>
                <a:lnTo>
                  <a:pt x="4065" y="133305"/>
                </a:lnTo>
                <a:lnTo>
                  <a:pt x="9097" y="118890"/>
                </a:lnTo>
                <a:lnTo>
                  <a:pt x="18112" y="107024"/>
                </a:lnTo>
                <a:lnTo>
                  <a:pt x="37932" y="93069"/>
                </a:lnTo>
                <a:lnTo>
                  <a:pt x="71602" y="76350"/>
                </a:lnTo>
                <a:lnTo>
                  <a:pt x="115809" y="73557"/>
                </a:lnTo>
                <a:lnTo>
                  <a:pt x="126758" y="74235"/>
                </a:lnTo>
                <a:lnTo>
                  <a:pt x="136328" y="76889"/>
                </a:lnTo>
                <a:lnTo>
                  <a:pt x="171043" y="100446"/>
                </a:lnTo>
                <a:lnTo>
                  <a:pt x="181886" y="112064"/>
                </a:lnTo>
                <a:lnTo>
                  <a:pt x="195242" y="128631"/>
                </a:lnTo>
                <a:lnTo>
                  <a:pt x="228228" y="15605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161">
            <a:extLst>
              <a:ext uri="{FF2B5EF4-FFF2-40B4-BE49-F238E27FC236}">
                <a16:creationId xmlns:a16="http://schemas.microsoft.com/office/drawing/2014/main" id="{CEAE4D15-585F-4755-9CD0-B5B2DB89298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25863" y="2298700"/>
            <a:ext cx="158431" cy="260351"/>
          </a:xfrm>
          <a:custGeom>
            <a:avLst/>
            <a:gdLst/>
            <a:ahLst/>
            <a:cxnLst/>
            <a:rect l="0" t="0" r="0" b="0"/>
            <a:pathLst>
              <a:path w="158431" h="260351">
                <a:moveTo>
                  <a:pt x="0" y="0"/>
                </a:moveTo>
                <a:lnTo>
                  <a:pt x="0" y="0"/>
                </a:lnTo>
                <a:lnTo>
                  <a:pt x="11933" y="5026"/>
                </a:lnTo>
                <a:lnTo>
                  <a:pt x="59344" y="6349"/>
                </a:lnTo>
                <a:lnTo>
                  <a:pt x="71697" y="6350"/>
                </a:lnTo>
                <a:lnTo>
                  <a:pt x="76080" y="8231"/>
                </a:lnTo>
                <a:lnTo>
                  <a:pt x="80380" y="10714"/>
                </a:lnTo>
                <a:lnTo>
                  <a:pt x="84642" y="11817"/>
                </a:lnTo>
                <a:lnTo>
                  <a:pt x="86062" y="12817"/>
                </a:lnTo>
                <a:lnTo>
                  <a:pt x="87008" y="14189"/>
                </a:lnTo>
                <a:lnTo>
                  <a:pt x="87638" y="15810"/>
                </a:lnTo>
                <a:lnTo>
                  <a:pt x="88764" y="16890"/>
                </a:lnTo>
                <a:lnTo>
                  <a:pt x="91897" y="18090"/>
                </a:lnTo>
                <a:lnTo>
                  <a:pt x="92309" y="19115"/>
                </a:lnTo>
                <a:lnTo>
                  <a:pt x="91878" y="20505"/>
                </a:lnTo>
                <a:lnTo>
                  <a:pt x="90885" y="22136"/>
                </a:lnTo>
                <a:lnTo>
                  <a:pt x="90929" y="23930"/>
                </a:lnTo>
                <a:lnTo>
                  <a:pt x="92859" y="27804"/>
                </a:lnTo>
                <a:lnTo>
                  <a:pt x="92950" y="29825"/>
                </a:lnTo>
                <a:lnTo>
                  <a:pt x="86201" y="43613"/>
                </a:lnTo>
                <a:lnTo>
                  <a:pt x="62250" y="71007"/>
                </a:lnTo>
                <a:lnTo>
                  <a:pt x="49429" y="80950"/>
                </a:lnTo>
                <a:lnTo>
                  <a:pt x="45219" y="90386"/>
                </a:lnTo>
                <a:lnTo>
                  <a:pt x="43551" y="92007"/>
                </a:lnTo>
                <a:lnTo>
                  <a:pt x="41734" y="93088"/>
                </a:lnTo>
                <a:lnTo>
                  <a:pt x="40523" y="94514"/>
                </a:lnTo>
                <a:lnTo>
                  <a:pt x="38418" y="100528"/>
                </a:lnTo>
                <a:lnTo>
                  <a:pt x="37607" y="100885"/>
                </a:lnTo>
                <a:lnTo>
                  <a:pt x="34823" y="101282"/>
                </a:lnTo>
                <a:lnTo>
                  <a:pt x="33799" y="102094"/>
                </a:lnTo>
                <a:lnTo>
                  <a:pt x="32660" y="104877"/>
                </a:lnTo>
                <a:lnTo>
                  <a:pt x="33062" y="105901"/>
                </a:lnTo>
                <a:lnTo>
                  <a:pt x="34036" y="106584"/>
                </a:lnTo>
                <a:lnTo>
                  <a:pt x="35390" y="107040"/>
                </a:lnTo>
                <a:lnTo>
                  <a:pt x="36293" y="108049"/>
                </a:lnTo>
                <a:lnTo>
                  <a:pt x="37297" y="111051"/>
                </a:lnTo>
                <a:lnTo>
                  <a:pt x="38270" y="112134"/>
                </a:lnTo>
                <a:lnTo>
                  <a:pt x="41233" y="113337"/>
                </a:lnTo>
                <a:lnTo>
                  <a:pt x="42305" y="114364"/>
                </a:lnTo>
                <a:lnTo>
                  <a:pt x="43496" y="117386"/>
                </a:lnTo>
                <a:lnTo>
                  <a:pt x="47789" y="121081"/>
                </a:lnTo>
                <a:lnTo>
                  <a:pt x="53695" y="124369"/>
                </a:lnTo>
                <a:lnTo>
                  <a:pt x="98828" y="140128"/>
                </a:lnTo>
                <a:lnTo>
                  <a:pt x="144834" y="167219"/>
                </a:lnTo>
                <a:lnTo>
                  <a:pt x="149037" y="171451"/>
                </a:lnTo>
                <a:lnTo>
                  <a:pt x="157130" y="184150"/>
                </a:lnTo>
                <a:lnTo>
                  <a:pt x="158430" y="192617"/>
                </a:lnTo>
                <a:lnTo>
                  <a:pt x="153254" y="210784"/>
                </a:lnTo>
                <a:lnTo>
                  <a:pt x="149016" y="215508"/>
                </a:lnTo>
                <a:lnTo>
                  <a:pt x="143135" y="220665"/>
                </a:lnTo>
                <a:lnTo>
                  <a:pt x="124868" y="242238"/>
                </a:lnTo>
                <a:lnTo>
                  <a:pt x="88900" y="2603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SMARTInkShape-Group55">
            <a:extLst>
              <a:ext uri="{FF2B5EF4-FFF2-40B4-BE49-F238E27FC236}">
                <a16:creationId xmlns:a16="http://schemas.microsoft.com/office/drawing/2014/main" id="{D8534F9B-124D-4333-8C2E-AC302FEC891F}"/>
              </a:ext>
            </a:extLst>
          </p:cNvPr>
          <p:cNvGrpSpPr/>
          <p:nvPr/>
        </p:nvGrpSpPr>
        <p:grpSpPr>
          <a:xfrm>
            <a:off x="4700156" y="2355850"/>
            <a:ext cx="162358" cy="215901"/>
            <a:chOff x="4700156" y="2355850"/>
            <a:chExt cx="162358" cy="215901"/>
          </a:xfrm>
        </p:grpSpPr>
        <p:sp>
          <p:nvSpPr>
            <p:cNvPr id="11" name="SMARTInkShape-162">
              <a:extLst>
                <a:ext uri="{FF2B5EF4-FFF2-40B4-BE49-F238E27FC236}">
                  <a16:creationId xmlns:a16="http://schemas.microsoft.com/office/drawing/2014/main" id="{23E5C382-A3EE-437E-9FE3-D386391BBBD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700156" y="2355850"/>
              <a:ext cx="143308" cy="146044"/>
            </a:xfrm>
            <a:custGeom>
              <a:avLst/>
              <a:gdLst/>
              <a:ahLst/>
              <a:cxnLst/>
              <a:rect l="0" t="0" r="0" b="0"/>
              <a:pathLst>
                <a:path w="143308" h="146044">
                  <a:moveTo>
                    <a:pt x="9957" y="0"/>
                  </a:moveTo>
                  <a:lnTo>
                    <a:pt x="9957" y="0"/>
                  </a:lnTo>
                  <a:lnTo>
                    <a:pt x="9957" y="46608"/>
                  </a:lnTo>
                  <a:lnTo>
                    <a:pt x="9957" y="65371"/>
                  </a:lnTo>
                  <a:lnTo>
                    <a:pt x="8075" y="69741"/>
                  </a:lnTo>
                  <a:lnTo>
                    <a:pt x="5592" y="74035"/>
                  </a:lnTo>
                  <a:lnTo>
                    <a:pt x="4195" y="81125"/>
                  </a:lnTo>
                  <a:lnTo>
                    <a:pt x="3075" y="91143"/>
                  </a:lnTo>
                  <a:lnTo>
                    <a:pt x="313" y="96482"/>
                  </a:lnTo>
                  <a:lnTo>
                    <a:pt x="0" y="98894"/>
                  </a:lnTo>
                  <a:lnTo>
                    <a:pt x="4191" y="118518"/>
                  </a:lnTo>
                  <a:lnTo>
                    <a:pt x="10063" y="126868"/>
                  </a:lnTo>
                  <a:lnTo>
                    <a:pt x="13061" y="129999"/>
                  </a:lnTo>
                  <a:lnTo>
                    <a:pt x="18627" y="131861"/>
                  </a:lnTo>
                  <a:lnTo>
                    <a:pt x="25099" y="133394"/>
                  </a:lnTo>
                  <a:lnTo>
                    <a:pt x="33415" y="137518"/>
                  </a:lnTo>
                  <a:lnTo>
                    <a:pt x="77716" y="145763"/>
                  </a:lnTo>
                  <a:lnTo>
                    <a:pt x="121879" y="146043"/>
                  </a:lnTo>
                  <a:lnTo>
                    <a:pt x="143307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163">
              <a:extLst>
                <a:ext uri="{FF2B5EF4-FFF2-40B4-BE49-F238E27FC236}">
                  <a16:creationId xmlns:a16="http://schemas.microsoft.com/office/drawing/2014/main" id="{146802F5-4B3C-4D3E-91AB-98BAC1BE03C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837113" y="2425700"/>
              <a:ext cx="25401" cy="146051"/>
            </a:xfrm>
            <a:custGeom>
              <a:avLst/>
              <a:gdLst/>
              <a:ahLst/>
              <a:cxnLst/>
              <a:rect l="0" t="0" r="0" b="0"/>
              <a:pathLst>
                <a:path w="25401" h="146051">
                  <a:moveTo>
                    <a:pt x="25400" y="0"/>
                  </a:moveTo>
                  <a:lnTo>
                    <a:pt x="25400" y="0"/>
                  </a:lnTo>
                  <a:lnTo>
                    <a:pt x="24694" y="6481"/>
                  </a:lnTo>
                  <a:lnTo>
                    <a:pt x="19638" y="29941"/>
                  </a:lnTo>
                  <a:lnTo>
                    <a:pt x="17284" y="49816"/>
                  </a:lnTo>
                  <a:lnTo>
                    <a:pt x="14058" y="65090"/>
                  </a:lnTo>
                  <a:lnTo>
                    <a:pt x="5911" y="101740"/>
                  </a:lnTo>
                  <a:lnTo>
                    <a:pt x="778" y="128299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SMARTInkShape-Group56">
            <a:extLst>
              <a:ext uri="{FF2B5EF4-FFF2-40B4-BE49-F238E27FC236}">
                <a16:creationId xmlns:a16="http://schemas.microsoft.com/office/drawing/2014/main" id="{A549692E-2B9A-490D-BB3D-6736AD9B3142}"/>
              </a:ext>
            </a:extLst>
          </p:cNvPr>
          <p:cNvGrpSpPr/>
          <p:nvPr/>
        </p:nvGrpSpPr>
        <p:grpSpPr>
          <a:xfrm>
            <a:off x="5865813" y="2368550"/>
            <a:ext cx="374651" cy="298451"/>
            <a:chOff x="5865813" y="2368550"/>
            <a:chExt cx="374651" cy="298451"/>
          </a:xfrm>
        </p:grpSpPr>
        <p:sp>
          <p:nvSpPr>
            <p:cNvPr id="16" name="SMARTInkShape-164">
              <a:extLst>
                <a:ext uri="{FF2B5EF4-FFF2-40B4-BE49-F238E27FC236}">
                  <a16:creationId xmlns:a16="http://schemas.microsoft.com/office/drawing/2014/main" id="{EA556485-4FD8-4E41-9C99-345686E81BC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865813" y="2432050"/>
              <a:ext cx="114301" cy="234951"/>
            </a:xfrm>
            <a:custGeom>
              <a:avLst/>
              <a:gdLst/>
              <a:ahLst/>
              <a:cxnLst/>
              <a:rect l="0" t="0" r="0" b="0"/>
              <a:pathLst>
                <a:path w="114301" h="234951">
                  <a:moveTo>
                    <a:pt x="114300" y="0"/>
                  </a:moveTo>
                  <a:lnTo>
                    <a:pt x="114300" y="0"/>
                  </a:lnTo>
                  <a:lnTo>
                    <a:pt x="87167" y="706"/>
                  </a:lnTo>
                  <a:lnTo>
                    <a:pt x="55555" y="17007"/>
                  </a:lnTo>
                  <a:lnTo>
                    <a:pt x="23878" y="42334"/>
                  </a:lnTo>
                  <a:lnTo>
                    <a:pt x="21195" y="46567"/>
                  </a:lnTo>
                  <a:lnTo>
                    <a:pt x="18768" y="55033"/>
                  </a:lnTo>
                  <a:lnTo>
                    <a:pt x="14811" y="61383"/>
                  </a:lnTo>
                  <a:lnTo>
                    <a:pt x="13638" y="65617"/>
                  </a:lnTo>
                  <a:lnTo>
                    <a:pt x="14031" y="67733"/>
                  </a:lnTo>
                  <a:lnTo>
                    <a:pt x="17955" y="74083"/>
                  </a:lnTo>
                  <a:lnTo>
                    <a:pt x="27651" y="84667"/>
                  </a:lnTo>
                  <a:lnTo>
                    <a:pt x="31810" y="87019"/>
                  </a:lnTo>
                  <a:lnTo>
                    <a:pt x="43599" y="91899"/>
                  </a:lnTo>
                  <a:lnTo>
                    <a:pt x="78032" y="116424"/>
                  </a:lnTo>
                  <a:lnTo>
                    <a:pt x="92411" y="136995"/>
                  </a:lnTo>
                  <a:lnTo>
                    <a:pt x="96570" y="145934"/>
                  </a:lnTo>
                  <a:lnTo>
                    <a:pt x="98247" y="148089"/>
                  </a:lnTo>
                  <a:lnTo>
                    <a:pt x="98659" y="150232"/>
                  </a:lnTo>
                  <a:lnTo>
                    <a:pt x="98228" y="152366"/>
                  </a:lnTo>
                  <a:lnTo>
                    <a:pt x="96573" y="157324"/>
                  </a:lnTo>
                  <a:lnTo>
                    <a:pt x="93629" y="172005"/>
                  </a:lnTo>
                  <a:lnTo>
                    <a:pt x="89591" y="180163"/>
                  </a:lnTo>
                  <a:lnTo>
                    <a:pt x="71500" y="201116"/>
                  </a:lnTo>
                  <a:lnTo>
                    <a:pt x="42305" y="219888"/>
                  </a:lnTo>
                  <a:lnTo>
                    <a:pt x="16931" y="232106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165">
              <a:extLst>
                <a:ext uri="{FF2B5EF4-FFF2-40B4-BE49-F238E27FC236}">
                  <a16:creationId xmlns:a16="http://schemas.microsoft.com/office/drawing/2014/main" id="{89B10AA7-4C22-49AE-8D7E-A9308081AA4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043613" y="2368550"/>
              <a:ext cx="196851" cy="50801"/>
            </a:xfrm>
            <a:custGeom>
              <a:avLst/>
              <a:gdLst/>
              <a:ahLst/>
              <a:cxnLst/>
              <a:rect l="0" t="0" r="0" b="0"/>
              <a:pathLst>
                <a:path w="196851" h="5080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32201" y="11537"/>
                  </a:lnTo>
                  <a:lnTo>
                    <a:pt x="46778" y="20665"/>
                  </a:lnTo>
                  <a:lnTo>
                    <a:pt x="94062" y="35175"/>
                  </a:lnTo>
                  <a:lnTo>
                    <a:pt x="140153" y="44751"/>
                  </a:lnTo>
                  <a:lnTo>
                    <a:pt x="183634" y="50003"/>
                  </a:lnTo>
                  <a:lnTo>
                    <a:pt x="19685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MARTInkShape-166">
            <a:extLst>
              <a:ext uri="{FF2B5EF4-FFF2-40B4-BE49-F238E27FC236}">
                <a16:creationId xmlns:a16="http://schemas.microsoft.com/office/drawing/2014/main" id="{6178E57D-2C65-4498-82D6-D259B0620AD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79900" y="2330450"/>
            <a:ext cx="195522" cy="263755"/>
          </a:xfrm>
          <a:custGeom>
            <a:avLst/>
            <a:gdLst/>
            <a:ahLst/>
            <a:cxnLst/>
            <a:rect l="0" t="0" r="0" b="0"/>
            <a:pathLst>
              <a:path w="195522" h="263755">
                <a:moveTo>
                  <a:pt x="151113" y="0"/>
                </a:moveTo>
                <a:lnTo>
                  <a:pt x="151113" y="0"/>
                </a:lnTo>
                <a:lnTo>
                  <a:pt x="142274" y="0"/>
                </a:lnTo>
                <a:lnTo>
                  <a:pt x="132814" y="3371"/>
                </a:lnTo>
                <a:lnTo>
                  <a:pt x="96665" y="30038"/>
                </a:lnTo>
                <a:lnTo>
                  <a:pt x="52527" y="71115"/>
                </a:lnTo>
                <a:lnTo>
                  <a:pt x="22754" y="114374"/>
                </a:lnTo>
                <a:lnTo>
                  <a:pt x="5231" y="158754"/>
                </a:lnTo>
                <a:lnTo>
                  <a:pt x="0" y="180780"/>
                </a:lnTo>
                <a:lnTo>
                  <a:pt x="1166" y="189943"/>
                </a:lnTo>
                <a:lnTo>
                  <a:pt x="7664" y="207323"/>
                </a:lnTo>
                <a:lnTo>
                  <a:pt x="28491" y="236355"/>
                </a:lnTo>
                <a:lnTo>
                  <a:pt x="47694" y="249394"/>
                </a:lnTo>
                <a:lnTo>
                  <a:pt x="71746" y="258419"/>
                </a:lnTo>
                <a:lnTo>
                  <a:pt x="99582" y="263754"/>
                </a:lnTo>
                <a:lnTo>
                  <a:pt x="142246" y="260524"/>
                </a:lnTo>
                <a:lnTo>
                  <a:pt x="163158" y="255315"/>
                </a:lnTo>
                <a:lnTo>
                  <a:pt x="193991" y="236195"/>
                </a:lnTo>
                <a:lnTo>
                  <a:pt x="194864" y="233622"/>
                </a:lnTo>
                <a:lnTo>
                  <a:pt x="195521" y="223427"/>
                </a:lnTo>
                <a:lnTo>
                  <a:pt x="180635" y="207354"/>
                </a:lnTo>
                <a:lnTo>
                  <a:pt x="174582" y="205046"/>
                </a:lnTo>
                <a:lnTo>
                  <a:pt x="170992" y="204431"/>
                </a:lnTo>
                <a:lnTo>
                  <a:pt x="165122" y="205629"/>
                </a:lnTo>
                <a:lnTo>
                  <a:pt x="159455" y="207807"/>
                </a:lnTo>
                <a:lnTo>
                  <a:pt x="140234" y="212691"/>
                </a:lnTo>
                <a:lnTo>
                  <a:pt x="106663" y="2349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ARTInkShape-167">
            <a:extLst>
              <a:ext uri="{FF2B5EF4-FFF2-40B4-BE49-F238E27FC236}">
                <a16:creationId xmlns:a16="http://schemas.microsoft.com/office/drawing/2014/main" id="{C7484778-77EB-4C39-9D60-9848CD09498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656774" y="2222769"/>
            <a:ext cx="266326" cy="272782"/>
          </a:xfrm>
          <a:custGeom>
            <a:avLst/>
            <a:gdLst/>
            <a:ahLst/>
            <a:cxnLst/>
            <a:rect l="0" t="0" r="0" b="0"/>
            <a:pathLst>
              <a:path w="266326" h="272782">
                <a:moveTo>
                  <a:pt x="6089" y="31481"/>
                </a:moveTo>
                <a:lnTo>
                  <a:pt x="6089" y="31481"/>
                </a:lnTo>
                <a:lnTo>
                  <a:pt x="2717" y="28110"/>
                </a:lnTo>
                <a:lnTo>
                  <a:pt x="1062" y="24573"/>
                </a:lnTo>
                <a:lnTo>
                  <a:pt x="0" y="16554"/>
                </a:lnTo>
                <a:lnTo>
                  <a:pt x="618" y="15180"/>
                </a:lnTo>
                <a:lnTo>
                  <a:pt x="1736" y="14263"/>
                </a:lnTo>
                <a:lnTo>
                  <a:pt x="5229" y="12793"/>
                </a:lnTo>
                <a:lnTo>
                  <a:pt x="5706" y="10711"/>
                </a:lnTo>
                <a:lnTo>
                  <a:pt x="5834" y="9167"/>
                </a:lnTo>
                <a:lnTo>
                  <a:pt x="6624" y="8139"/>
                </a:lnTo>
                <a:lnTo>
                  <a:pt x="22399" y="1771"/>
                </a:lnTo>
                <a:lnTo>
                  <a:pt x="42268" y="0"/>
                </a:lnTo>
                <a:lnTo>
                  <a:pt x="89637" y="9197"/>
                </a:lnTo>
                <a:lnTo>
                  <a:pt x="136805" y="18709"/>
                </a:lnTo>
                <a:lnTo>
                  <a:pt x="184075" y="33677"/>
                </a:lnTo>
                <a:lnTo>
                  <a:pt x="227644" y="48419"/>
                </a:lnTo>
                <a:lnTo>
                  <a:pt x="253017" y="58205"/>
                </a:lnTo>
                <a:lnTo>
                  <a:pt x="262063" y="65609"/>
                </a:lnTo>
                <a:lnTo>
                  <a:pt x="264494" y="69697"/>
                </a:lnTo>
                <a:lnTo>
                  <a:pt x="266183" y="75816"/>
                </a:lnTo>
                <a:lnTo>
                  <a:pt x="266325" y="78937"/>
                </a:lnTo>
                <a:lnTo>
                  <a:pt x="259663" y="88032"/>
                </a:lnTo>
                <a:lnTo>
                  <a:pt x="214424" y="127348"/>
                </a:lnTo>
                <a:lnTo>
                  <a:pt x="174790" y="155624"/>
                </a:lnTo>
                <a:lnTo>
                  <a:pt x="130560" y="193456"/>
                </a:lnTo>
                <a:lnTo>
                  <a:pt x="94239" y="225132"/>
                </a:lnTo>
                <a:lnTo>
                  <a:pt x="44189" y="27278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ARTInkShape-168">
            <a:extLst>
              <a:ext uri="{FF2B5EF4-FFF2-40B4-BE49-F238E27FC236}">
                <a16:creationId xmlns:a16="http://schemas.microsoft.com/office/drawing/2014/main" id="{184D195F-B1C0-4B7D-9BB6-517D5763FA7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993402" y="1955823"/>
            <a:ext cx="355512" cy="349228"/>
          </a:xfrm>
          <a:custGeom>
            <a:avLst/>
            <a:gdLst/>
            <a:ahLst/>
            <a:cxnLst/>
            <a:rect l="0" t="0" r="0" b="0"/>
            <a:pathLst>
              <a:path w="355512" h="349228">
                <a:moveTo>
                  <a:pt x="50711" y="6327"/>
                </a:moveTo>
                <a:lnTo>
                  <a:pt x="50711" y="6327"/>
                </a:lnTo>
                <a:lnTo>
                  <a:pt x="54082" y="2956"/>
                </a:lnTo>
                <a:lnTo>
                  <a:pt x="57618" y="1301"/>
                </a:lnTo>
                <a:lnTo>
                  <a:pt x="83705" y="0"/>
                </a:lnTo>
                <a:lnTo>
                  <a:pt x="119110" y="8093"/>
                </a:lnTo>
                <a:lnTo>
                  <a:pt x="124855" y="10640"/>
                </a:lnTo>
                <a:lnTo>
                  <a:pt x="144130" y="15780"/>
                </a:lnTo>
                <a:lnTo>
                  <a:pt x="163802" y="27580"/>
                </a:lnTo>
                <a:lnTo>
                  <a:pt x="169882" y="33647"/>
                </a:lnTo>
                <a:lnTo>
                  <a:pt x="187531" y="55543"/>
                </a:lnTo>
                <a:lnTo>
                  <a:pt x="189841" y="70350"/>
                </a:lnTo>
                <a:lnTo>
                  <a:pt x="189630" y="91063"/>
                </a:lnTo>
                <a:lnTo>
                  <a:pt x="187006" y="99491"/>
                </a:lnTo>
                <a:lnTo>
                  <a:pt x="154284" y="143029"/>
                </a:lnTo>
                <a:lnTo>
                  <a:pt x="120176" y="169233"/>
                </a:lnTo>
                <a:lnTo>
                  <a:pt x="76088" y="192472"/>
                </a:lnTo>
                <a:lnTo>
                  <a:pt x="52587" y="200853"/>
                </a:lnTo>
                <a:lnTo>
                  <a:pt x="26133" y="207941"/>
                </a:lnTo>
                <a:lnTo>
                  <a:pt x="13609" y="214100"/>
                </a:lnTo>
                <a:lnTo>
                  <a:pt x="0" y="215874"/>
                </a:lnTo>
                <a:lnTo>
                  <a:pt x="5703" y="210807"/>
                </a:lnTo>
                <a:lnTo>
                  <a:pt x="15817" y="205751"/>
                </a:lnTo>
                <a:lnTo>
                  <a:pt x="39409" y="203516"/>
                </a:lnTo>
                <a:lnTo>
                  <a:pt x="76781" y="210370"/>
                </a:lnTo>
                <a:lnTo>
                  <a:pt x="118633" y="226775"/>
                </a:lnTo>
                <a:lnTo>
                  <a:pt x="163561" y="250663"/>
                </a:lnTo>
                <a:lnTo>
                  <a:pt x="205315" y="276406"/>
                </a:lnTo>
                <a:lnTo>
                  <a:pt x="244181" y="299094"/>
                </a:lnTo>
                <a:lnTo>
                  <a:pt x="285829" y="322077"/>
                </a:lnTo>
                <a:lnTo>
                  <a:pt x="331398" y="340415"/>
                </a:lnTo>
                <a:lnTo>
                  <a:pt x="355511" y="34922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ARTInkShape-169">
            <a:extLst>
              <a:ext uri="{FF2B5EF4-FFF2-40B4-BE49-F238E27FC236}">
                <a16:creationId xmlns:a16="http://schemas.microsoft.com/office/drawing/2014/main" id="{BD89A28C-EB78-449C-8387-BA20DB416E5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214563" y="2559064"/>
            <a:ext cx="844548" cy="679437"/>
          </a:xfrm>
          <a:custGeom>
            <a:avLst/>
            <a:gdLst/>
            <a:ahLst/>
            <a:cxnLst/>
            <a:rect l="0" t="0" r="0" b="0"/>
            <a:pathLst>
              <a:path w="844548" h="679437">
                <a:moveTo>
                  <a:pt x="127000" y="44436"/>
                </a:moveTo>
                <a:lnTo>
                  <a:pt x="127000" y="44436"/>
                </a:lnTo>
                <a:lnTo>
                  <a:pt x="132467" y="44436"/>
                </a:lnTo>
                <a:lnTo>
                  <a:pt x="129517" y="44436"/>
                </a:lnTo>
                <a:lnTo>
                  <a:pt x="131176" y="44436"/>
                </a:lnTo>
                <a:lnTo>
                  <a:pt x="131900" y="45142"/>
                </a:lnTo>
                <a:lnTo>
                  <a:pt x="133293" y="50525"/>
                </a:lnTo>
                <a:lnTo>
                  <a:pt x="132644" y="85495"/>
                </a:lnTo>
                <a:lnTo>
                  <a:pt x="121290" y="124920"/>
                </a:lnTo>
                <a:lnTo>
                  <a:pt x="120134" y="135389"/>
                </a:lnTo>
                <a:lnTo>
                  <a:pt x="115661" y="147487"/>
                </a:lnTo>
                <a:lnTo>
                  <a:pt x="109951" y="193325"/>
                </a:lnTo>
                <a:lnTo>
                  <a:pt x="102560" y="238026"/>
                </a:lnTo>
                <a:lnTo>
                  <a:pt x="96216" y="278775"/>
                </a:lnTo>
                <a:lnTo>
                  <a:pt x="91963" y="326271"/>
                </a:lnTo>
                <a:lnTo>
                  <a:pt x="82395" y="370210"/>
                </a:lnTo>
                <a:lnTo>
                  <a:pt x="76310" y="416387"/>
                </a:lnTo>
                <a:lnTo>
                  <a:pt x="70840" y="459226"/>
                </a:lnTo>
                <a:lnTo>
                  <a:pt x="69937" y="501258"/>
                </a:lnTo>
                <a:lnTo>
                  <a:pt x="69852" y="546567"/>
                </a:lnTo>
                <a:lnTo>
                  <a:pt x="69850" y="593302"/>
                </a:lnTo>
                <a:lnTo>
                  <a:pt x="69850" y="598351"/>
                </a:lnTo>
                <a:lnTo>
                  <a:pt x="69144" y="599979"/>
                </a:lnTo>
                <a:lnTo>
                  <a:pt x="67968" y="601065"/>
                </a:lnTo>
                <a:lnTo>
                  <a:pt x="64382" y="602807"/>
                </a:lnTo>
                <a:lnTo>
                  <a:pt x="63892" y="604927"/>
                </a:lnTo>
                <a:lnTo>
                  <a:pt x="63761" y="606480"/>
                </a:lnTo>
                <a:lnTo>
                  <a:pt x="61734" y="610087"/>
                </a:lnTo>
                <a:lnTo>
                  <a:pt x="57418" y="615594"/>
                </a:lnTo>
                <a:lnTo>
                  <a:pt x="57150" y="622285"/>
                </a:lnTo>
                <a:lnTo>
                  <a:pt x="66609" y="622286"/>
                </a:lnTo>
                <a:lnTo>
                  <a:pt x="70291" y="624168"/>
                </a:lnTo>
                <a:lnTo>
                  <a:pt x="74279" y="626650"/>
                </a:lnTo>
                <a:lnTo>
                  <a:pt x="82588" y="628244"/>
                </a:lnTo>
                <a:lnTo>
                  <a:pt x="106207" y="628613"/>
                </a:lnTo>
                <a:lnTo>
                  <a:pt x="112584" y="626744"/>
                </a:lnTo>
                <a:lnTo>
                  <a:pt x="118476" y="624267"/>
                </a:lnTo>
                <a:lnTo>
                  <a:pt x="165693" y="622320"/>
                </a:lnTo>
                <a:lnTo>
                  <a:pt x="184325" y="624178"/>
                </a:lnTo>
                <a:lnTo>
                  <a:pt x="196928" y="625949"/>
                </a:lnTo>
                <a:lnTo>
                  <a:pt x="243684" y="622701"/>
                </a:lnTo>
                <a:lnTo>
                  <a:pt x="285619" y="618970"/>
                </a:lnTo>
                <a:lnTo>
                  <a:pt x="331785" y="616336"/>
                </a:lnTo>
                <a:lnTo>
                  <a:pt x="372846" y="612644"/>
                </a:lnTo>
                <a:lnTo>
                  <a:pt x="414222" y="610190"/>
                </a:lnTo>
                <a:lnTo>
                  <a:pt x="454067" y="609705"/>
                </a:lnTo>
                <a:lnTo>
                  <a:pt x="495543" y="609610"/>
                </a:lnTo>
                <a:lnTo>
                  <a:pt x="535982" y="609591"/>
                </a:lnTo>
                <a:lnTo>
                  <a:pt x="576060" y="609587"/>
                </a:lnTo>
                <a:lnTo>
                  <a:pt x="619947" y="614656"/>
                </a:lnTo>
                <a:lnTo>
                  <a:pt x="662485" y="624513"/>
                </a:lnTo>
                <a:lnTo>
                  <a:pt x="705188" y="634862"/>
                </a:lnTo>
                <a:lnTo>
                  <a:pt x="733273" y="643715"/>
                </a:lnTo>
                <a:lnTo>
                  <a:pt x="774646" y="671287"/>
                </a:lnTo>
                <a:lnTo>
                  <a:pt x="776781" y="671887"/>
                </a:lnTo>
                <a:lnTo>
                  <a:pt x="778204" y="672992"/>
                </a:lnTo>
                <a:lnTo>
                  <a:pt x="781050" y="679436"/>
                </a:lnTo>
                <a:lnTo>
                  <a:pt x="764626" y="662307"/>
                </a:lnTo>
                <a:lnTo>
                  <a:pt x="763167" y="658182"/>
                </a:lnTo>
                <a:lnTo>
                  <a:pt x="762030" y="624290"/>
                </a:lnTo>
                <a:lnTo>
                  <a:pt x="771460" y="576841"/>
                </a:lnTo>
                <a:lnTo>
                  <a:pt x="777786" y="536278"/>
                </a:lnTo>
                <a:lnTo>
                  <a:pt x="782501" y="495109"/>
                </a:lnTo>
                <a:lnTo>
                  <a:pt x="791824" y="452224"/>
                </a:lnTo>
                <a:lnTo>
                  <a:pt x="802241" y="405149"/>
                </a:lnTo>
                <a:lnTo>
                  <a:pt x="812803" y="360171"/>
                </a:lnTo>
                <a:lnTo>
                  <a:pt x="822678" y="313856"/>
                </a:lnTo>
                <a:lnTo>
                  <a:pt x="828499" y="270999"/>
                </a:lnTo>
                <a:lnTo>
                  <a:pt x="833290" y="228597"/>
                </a:lnTo>
                <a:lnTo>
                  <a:pt x="838258" y="186254"/>
                </a:lnTo>
                <a:lnTo>
                  <a:pt x="844119" y="138920"/>
                </a:lnTo>
                <a:lnTo>
                  <a:pt x="844538" y="95381"/>
                </a:lnTo>
                <a:lnTo>
                  <a:pt x="844547" y="81702"/>
                </a:lnTo>
                <a:lnTo>
                  <a:pt x="842667" y="76756"/>
                </a:lnTo>
                <a:lnTo>
                  <a:pt x="840185" y="72206"/>
                </a:lnTo>
                <a:lnTo>
                  <a:pt x="838592" y="63536"/>
                </a:lnTo>
                <a:lnTo>
                  <a:pt x="838461" y="61403"/>
                </a:lnTo>
                <a:lnTo>
                  <a:pt x="837668" y="59981"/>
                </a:lnTo>
                <a:lnTo>
                  <a:pt x="836434" y="59032"/>
                </a:lnTo>
                <a:lnTo>
                  <a:pt x="834906" y="58400"/>
                </a:lnTo>
                <a:lnTo>
                  <a:pt x="833887" y="57273"/>
                </a:lnTo>
                <a:lnTo>
                  <a:pt x="832118" y="51780"/>
                </a:lnTo>
                <a:lnTo>
                  <a:pt x="831850" y="44461"/>
                </a:lnTo>
                <a:lnTo>
                  <a:pt x="820032" y="44436"/>
                </a:lnTo>
                <a:lnTo>
                  <a:pt x="795557" y="28012"/>
                </a:lnTo>
                <a:lnTo>
                  <a:pt x="748700" y="14448"/>
                </a:lnTo>
                <a:lnTo>
                  <a:pt x="704239" y="5933"/>
                </a:lnTo>
                <a:lnTo>
                  <a:pt x="664120" y="1161"/>
                </a:lnTo>
                <a:lnTo>
                  <a:pt x="620500" y="218"/>
                </a:lnTo>
                <a:lnTo>
                  <a:pt x="574149" y="32"/>
                </a:lnTo>
                <a:lnTo>
                  <a:pt x="532303" y="0"/>
                </a:lnTo>
                <a:lnTo>
                  <a:pt x="488625" y="1872"/>
                </a:lnTo>
                <a:lnTo>
                  <a:pt x="442522" y="6895"/>
                </a:lnTo>
                <a:lnTo>
                  <a:pt x="394995" y="10970"/>
                </a:lnTo>
                <a:lnTo>
                  <a:pt x="347752" y="14059"/>
                </a:lnTo>
                <a:lnTo>
                  <a:pt x="314012" y="17530"/>
                </a:lnTo>
                <a:lnTo>
                  <a:pt x="277849" y="21424"/>
                </a:lnTo>
                <a:lnTo>
                  <a:pt x="244373" y="25507"/>
                </a:lnTo>
                <a:lnTo>
                  <a:pt x="212327" y="28967"/>
                </a:lnTo>
                <a:lnTo>
                  <a:pt x="179269" y="30506"/>
                </a:lnTo>
                <a:lnTo>
                  <a:pt x="145762" y="34952"/>
                </a:lnTo>
                <a:lnTo>
                  <a:pt x="112760" y="41632"/>
                </a:lnTo>
                <a:lnTo>
                  <a:pt x="65709" y="52621"/>
                </a:lnTo>
                <a:lnTo>
                  <a:pt x="21978" y="59953"/>
                </a:lnTo>
                <a:lnTo>
                  <a:pt x="0" y="6348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FAC5-A9E6-457F-BD70-F4B565C7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Theorem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0AE90-8EB2-41F4-A589-5A509665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C5EBF0-870A-41A0-8C9F-DF19B3102820}"/>
              </a:ext>
            </a:extLst>
          </p:cNvPr>
          <p:cNvSpPr txBox="1">
            <a:spLocks/>
          </p:cNvSpPr>
          <p:nvPr/>
        </p:nvSpPr>
        <p:spPr>
          <a:xfrm>
            <a:off x="609441" y="2941637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cs typeface="Calibri"/>
                  </a:rPr>
                  <a:t>There is a NAND-Cricuit that computes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alibri"/>
                      </a:rPr>
                      <m:t>𝐿𝑂𝑂𝐾𝑈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Calibri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Calibri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  <a:cs typeface="Calibri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cs typeface="Calibri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/>
                        <a:cs typeface="Calibri"/>
                      </a:rPr>
                      <m:t>→{0,1}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>
                    <a:cs typeface="Calibri"/>
                  </a:rPr>
                  <a:t>Moreover, the number of gates required is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alibri"/>
                      </a:rPr>
                      <m:t>4⋅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7"/>
                <a:stretch>
                  <a:fillRect l="-194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MARTInkShape-170">
            <a:extLst>
              <a:ext uri="{FF2B5EF4-FFF2-40B4-BE49-F238E27FC236}">
                <a16:creationId xmlns:a16="http://schemas.microsoft.com/office/drawing/2014/main" id="{00F47CA3-EB54-46F5-8062-164F46C2E8A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85163" y="4679950"/>
            <a:ext cx="482601" cy="11817"/>
          </a:xfrm>
          <a:custGeom>
            <a:avLst/>
            <a:gdLst/>
            <a:ahLst/>
            <a:cxnLst/>
            <a:rect l="0" t="0" r="0" b="0"/>
            <a:pathLst>
              <a:path w="482601" h="11817">
                <a:moveTo>
                  <a:pt x="0" y="0"/>
                </a:moveTo>
                <a:lnTo>
                  <a:pt x="0" y="0"/>
                </a:lnTo>
                <a:lnTo>
                  <a:pt x="10138" y="4364"/>
                </a:lnTo>
                <a:lnTo>
                  <a:pt x="56786" y="6316"/>
                </a:lnTo>
                <a:lnTo>
                  <a:pt x="71624" y="8221"/>
                </a:lnTo>
                <a:lnTo>
                  <a:pt x="92229" y="11816"/>
                </a:lnTo>
                <a:lnTo>
                  <a:pt x="126114" y="9439"/>
                </a:lnTo>
                <a:lnTo>
                  <a:pt x="139306" y="10545"/>
                </a:lnTo>
                <a:lnTo>
                  <a:pt x="178140" y="7042"/>
                </a:lnTo>
                <a:lnTo>
                  <a:pt x="222015" y="6441"/>
                </a:lnTo>
                <a:lnTo>
                  <a:pt x="269622" y="5657"/>
                </a:lnTo>
                <a:lnTo>
                  <a:pt x="309427" y="3208"/>
                </a:lnTo>
                <a:lnTo>
                  <a:pt x="351418" y="2359"/>
                </a:lnTo>
                <a:lnTo>
                  <a:pt x="396114" y="466"/>
                </a:lnTo>
                <a:lnTo>
                  <a:pt x="432515" y="844"/>
                </a:lnTo>
                <a:lnTo>
                  <a:pt x="482600" y="635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ARTInkShape-171">
            <a:extLst>
              <a:ext uri="{FF2B5EF4-FFF2-40B4-BE49-F238E27FC236}">
                <a16:creationId xmlns:a16="http://schemas.microsoft.com/office/drawing/2014/main" id="{E5E3A1FA-0651-4DAF-9D1A-F790DCBBD62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49463" y="5455558"/>
            <a:ext cx="844551" cy="53299"/>
          </a:xfrm>
          <a:custGeom>
            <a:avLst/>
            <a:gdLst/>
            <a:ahLst/>
            <a:cxnLst/>
            <a:rect l="0" t="0" r="0" b="0"/>
            <a:pathLst>
              <a:path w="844551" h="53299">
                <a:moveTo>
                  <a:pt x="0" y="24492"/>
                </a:moveTo>
                <a:lnTo>
                  <a:pt x="0" y="24492"/>
                </a:lnTo>
                <a:lnTo>
                  <a:pt x="10830" y="14367"/>
                </a:lnTo>
                <a:lnTo>
                  <a:pt x="19098" y="10419"/>
                </a:lnTo>
                <a:lnTo>
                  <a:pt x="23304" y="7654"/>
                </a:lnTo>
                <a:lnTo>
                  <a:pt x="29639" y="6098"/>
                </a:lnTo>
                <a:lnTo>
                  <a:pt x="33869" y="5733"/>
                </a:lnTo>
                <a:lnTo>
                  <a:pt x="38101" y="3690"/>
                </a:lnTo>
                <a:lnTo>
                  <a:pt x="42333" y="1136"/>
                </a:lnTo>
                <a:lnTo>
                  <a:pt x="46566" y="0"/>
                </a:lnTo>
                <a:lnTo>
                  <a:pt x="91207" y="10353"/>
                </a:lnTo>
                <a:lnTo>
                  <a:pt x="132272" y="26799"/>
                </a:lnTo>
                <a:lnTo>
                  <a:pt x="169068" y="36812"/>
                </a:lnTo>
                <a:lnTo>
                  <a:pt x="213312" y="45584"/>
                </a:lnTo>
                <a:lnTo>
                  <a:pt x="255506" y="48616"/>
                </a:lnTo>
                <a:lnTo>
                  <a:pt x="289242" y="51206"/>
                </a:lnTo>
                <a:lnTo>
                  <a:pt x="323990" y="53298"/>
                </a:lnTo>
                <a:lnTo>
                  <a:pt x="355897" y="51876"/>
                </a:lnTo>
                <a:lnTo>
                  <a:pt x="392186" y="48893"/>
                </a:lnTo>
                <a:lnTo>
                  <a:pt x="431832" y="45215"/>
                </a:lnTo>
                <a:lnTo>
                  <a:pt x="472971" y="41228"/>
                </a:lnTo>
                <a:lnTo>
                  <a:pt x="512892" y="38986"/>
                </a:lnTo>
                <a:lnTo>
                  <a:pt x="553213" y="37284"/>
                </a:lnTo>
                <a:lnTo>
                  <a:pt x="597004" y="34176"/>
                </a:lnTo>
                <a:lnTo>
                  <a:pt x="642336" y="32324"/>
                </a:lnTo>
                <a:lnTo>
                  <a:pt x="687649" y="30795"/>
                </a:lnTo>
                <a:lnTo>
                  <a:pt x="731307" y="27764"/>
                </a:lnTo>
                <a:lnTo>
                  <a:pt x="776110" y="25946"/>
                </a:lnTo>
                <a:lnTo>
                  <a:pt x="814132" y="25138"/>
                </a:lnTo>
                <a:lnTo>
                  <a:pt x="844550" y="24492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SMARTInkShape-Group63">
            <a:extLst>
              <a:ext uri="{FF2B5EF4-FFF2-40B4-BE49-F238E27FC236}">
                <a16:creationId xmlns:a16="http://schemas.microsoft.com/office/drawing/2014/main" id="{E774C4A6-92B4-4098-B919-1212C6225486}"/>
              </a:ext>
            </a:extLst>
          </p:cNvPr>
          <p:cNvGrpSpPr/>
          <p:nvPr/>
        </p:nvGrpSpPr>
        <p:grpSpPr>
          <a:xfrm>
            <a:off x="3338513" y="4857750"/>
            <a:ext cx="755651" cy="412751"/>
            <a:chOff x="3338513" y="4857750"/>
            <a:chExt cx="755651" cy="412751"/>
          </a:xfrm>
        </p:grpSpPr>
        <p:sp>
          <p:nvSpPr>
            <p:cNvPr id="7" name="SMARTInkShape-172">
              <a:extLst>
                <a:ext uri="{FF2B5EF4-FFF2-40B4-BE49-F238E27FC236}">
                  <a16:creationId xmlns:a16="http://schemas.microsoft.com/office/drawing/2014/main" id="{55053597-D8A1-41A7-AC7B-ACED09C3131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48659" y="4857750"/>
              <a:ext cx="37555" cy="412751"/>
            </a:xfrm>
            <a:custGeom>
              <a:avLst/>
              <a:gdLst/>
              <a:ahLst/>
              <a:cxnLst/>
              <a:rect l="0" t="0" r="0" b="0"/>
              <a:pathLst>
                <a:path w="37555" h="412751">
                  <a:moveTo>
                    <a:pt x="37554" y="0"/>
                  </a:moveTo>
                  <a:lnTo>
                    <a:pt x="37554" y="0"/>
                  </a:lnTo>
                  <a:lnTo>
                    <a:pt x="36848" y="22077"/>
                  </a:lnTo>
                  <a:lnTo>
                    <a:pt x="32527" y="42043"/>
                  </a:lnTo>
                  <a:lnTo>
                    <a:pt x="24412" y="86102"/>
                  </a:lnTo>
                  <a:lnTo>
                    <a:pt x="19670" y="125585"/>
                  </a:lnTo>
                  <a:lnTo>
                    <a:pt x="13665" y="172425"/>
                  </a:lnTo>
                  <a:lnTo>
                    <a:pt x="7741" y="209839"/>
                  </a:lnTo>
                  <a:lnTo>
                    <a:pt x="2222" y="247030"/>
                  </a:lnTo>
                  <a:lnTo>
                    <a:pt x="0" y="291560"/>
                  </a:lnTo>
                  <a:lnTo>
                    <a:pt x="231" y="339170"/>
                  </a:lnTo>
                  <a:lnTo>
                    <a:pt x="5250" y="360845"/>
                  </a:lnTo>
                  <a:lnTo>
                    <a:pt x="26832" y="406829"/>
                  </a:lnTo>
                  <a:lnTo>
                    <a:pt x="31204" y="4127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173">
              <a:extLst>
                <a:ext uri="{FF2B5EF4-FFF2-40B4-BE49-F238E27FC236}">
                  <a16:creationId xmlns:a16="http://schemas.microsoft.com/office/drawing/2014/main" id="{5AFE3852-BC15-4A23-86B2-5B8EB4B230F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725893" y="4883150"/>
              <a:ext cx="368271" cy="222171"/>
            </a:xfrm>
            <a:custGeom>
              <a:avLst/>
              <a:gdLst/>
              <a:ahLst/>
              <a:cxnLst/>
              <a:rect l="0" t="0" r="0" b="0"/>
              <a:pathLst>
                <a:path w="368271" h="222171">
                  <a:moveTo>
                    <a:pt x="25370" y="0"/>
                  </a:moveTo>
                  <a:lnTo>
                    <a:pt x="25370" y="0"/>
                  </a:lnTo>
                  <a:lnTo>
                    <a:pt x="25370" y="27597"/>
                  </a:lnTo>
                  <a:lnTo>
                    <a:pt x="27251" y="31786"/>
                  </a:lnTo>
                  <a:lnTo>
                    <a:pt x="29734" y="35999"/>
                  </a:lnTo>
                  <a:lnTo>
                    <a:pt x="31327" y="44453"/>
                  </a:lnTo>
                  <a:lnTo>
                    <a:pt x="31719" y="84667"/>
                  </a:lnTo>
                  <a:lnTo>
                    <a:pt x="29838" y="88900"/>
                  </a:lnTo>
                  <a:lnTo>
                    <a:pt x="27355" y="93133"/>
                  </a:lnTo>
                  <a:lnTo>
                    <a:pt x="25252" y="99483"/>
                  </a:lnTo>
                  <a:lnTo>
                    <a:pt x="14420" y="114300"/>
                  </a:lnTo>
                  <a:lnTo>
                    <a:pt x="13015" y="119396"/>
                  </a:lnTo>
                  <a:lnTo>
                    <a:pt x="14705" y="121974"/>
                  </a:lnTo>
                  <a:lnTo>
                    <a:pt x="18167" y="126007"/>
                  </a:lnTo>
                  <a:lnTo>
                    <a:pt x="18945" y="132380"/>
                  </a:lnTo>
                  <a:lnTo>
                    <a:pt x="19018" y="142784"/>
                  </a:lnTo>
                  <a:lnTo>
                    <a:pt x="18313" y="143873"/>
                  </a:lnTo>
                  <a:lnTo>
                    <a:pt x="17137" y="144599"/>
                  </a:lnTo>
                  <a:lnTo>
                    <a:pt x="15648" y="145082"/>
                  </a:lnTo>
                  <a:lnTo>
                    <a:pt x="14655" y="146110"/>
                  </a:lnTo>
                  <a:lnTo>
                    <a:pt x="13552" y="149134"/>
                  </a:lnTo>
                  <a:lnTo>
                    <a:pt x="13963" y="150928"/>
                  </a:lnTo>
                  <a:lnTo>
                    <a:pt x="17812" y="158878"/>
                  </a:lnTo>
                  <a:lnTo>
                    <a:pt x="18215" y="160952"/>
                  </a:lnTo>
                  <a:lnTo>
                    <a:pt x="13481" y="179042"/>
                  </a:lnTo>
                  <a:lnTo>
                    <a:pt x="11149" y="183761"/>
                  </a:lnTo>
                  <a:lnTo>
                    <a:pt x="2591" y="194682"/>
                  </a:lnTo>
                  <a:lnTo>
                    <a:pt x="746" y="201068"/>
                  </a:lnTo>
                  <a:lnTo>
                    <a:pt x="0" y="214645"/>
                  </a:lnTo>
                  <a:lnTo>
                    <a:pt x="695" y="215063"/>
                  </a:lnTo>
                  <a:lnTo>
                    <a:pt x="3350" y="215528"/>
                  </a:lnTo>
                  <a:lnTo>
                    <a:pt x="4339" y="216358"/>
                  </a:lnTo>
                  <a:lnTo>
                    <a:pt x="5439" y="219161"/>
                  </a:lnTo>
                  <a:lnTo>
                    <a:pt x="6438" y="220190"/>
                  </a:lnTo>
                  <a:lnTo>
                    <a:pt x="11709" y="221979"/>
                  </a:lnTo>
                  <a:lnTo>
                    <a:pt x="19127" y="222170"/>
                  </a:lnTo>
                  <a:lnTo>
                    <a:pt x="24477" y="220333"/>
                  </a:lnTo>
                  <a:lnTo>
                    <a:pt x="29206" y="217870"/>
                  </a:lnTo>
                  <a:lnTo>
                    <a:pt x="35835" y="215778"/>
                  </a:lnTo>
                  <a:lnTo>
                    <a:pt x="42973" y="211709"/>
                  </a:lnTo>
                  <a:lnTo>
                    <a:pt x="74729" y="207706"/>
                  </a:lnTo>
                  <a:lnTo>
                    <a:pt x="80468" y="205203"/>
                  </a:lnTo>
                  <a:lnTo>
                    <a:pt x="125683" y="192251"/>
                  </a:lnTo>
                  <a:lnTo>
                    <a:pt x="171617" y="179737"/>
                  </a:lnTo>
                  <a:lnTo>
                    <a:pt x="198740" y="173296"/>
                  </a:lnTo>
                  <a:lnTo>
                    <a:pt x="233631" y="166624"/>
                  </a:lnTo>
                  <a:lnTo>
                    <a:pt x="255178" y="160514"/>
                  </a:lnTo>
                  <a:lnTo>
                    <a:pt x="292176" y="155761"/>
                  </a:lnTo>
                  <a:lnTo>
                    <a:pt x="303406" y="156716"/>
                  </a:lnTo>
                  <a:lnTo>
                    <a:pt x="343777" y="152462"/>
                  </a:lnTo>
                  <a:lnTo>
                    <a:pt x="348682" y="154309"/>
                  </a:lnTo>
                  <a:lnTo>
                    <a:pt x="353214" y="156776"/>
                  </a:lnTo>
                  <a:lnTo>
                    <a:pt x="361872" y="158360"/>
                  </a:lnTo>
                  <a:lnTo>
                    <a:pt x="368270" y="1587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174">
              <a:extLst>
                <a:ext uri="{FF2B5EF4-FFF2-40B4-BE49-F238E27FC236}">
                  <a16:creationId xmlns:a16="http://schemas.microsoft.com/office/drawing/2014/main" id="{19BF1E73-628F-4B49-A74E-F80BF0DFCB5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338513" y="5041900"/>
              <a:ext cx="177801" cy="12694"/>
            </a:xfrm>
            <a:custGeom>
              <a:avLst/>
              <a:gdLst/>
              <a:ahLst/>
              <a:cxnLst/>
              <a:rect l="0" t="0" r="0" b="0"/>
              <a:pathLst>
                <a:path w="177801" h="12694">
                  <a:moveTo>
                    <a:pt x="0" y="0"/>
                  </a:moveTo>
                  <a:lnTo>
                    <a:pt x="0" y="0"/>
                  </a:lnTo>
                  <a:lnTo>
                    <a:pt x="12431" y="0"/>
                  </a:lnTo>
                  <a:lnTo>
                    <a:pt x="18143" y="5467"/>
                  </a:lnTo>
                  <a:lnTo>
                    <a:pt x="22152" y="6089"/>
                  </a:lnTo>
                  <a:lnTo>
                    <a:pt x="27808" y="6272"/>
                  </a:lnTo>
                  <a:lnTo>
                    <a:pt x="31879" y="8197"/>
                  </a:lnTo>
                  <a:lnTo>
                    <a:pt x="36041" y="10699"/>
                  </a:lnTo>
                  <a:lnTo>
                    <a:pt x="43055" y="12107"/>
                  </a:lnTo>
                  <a:lnTo>
                    <a:pt x="86816" y="12693"/>
                  </a:lnTo>
                  <a:lnTo>
                    <a:pt x="120782" y="11994"/>
                  </a:lnTo>
                  <a:lnTo>
                    <a:pt x="165065" y="1440"/>
                  </a:lnTo>
                  <a:lnTo>
                    <a:pt x="1778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61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F296-2368-4C35-803B-2282A185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Proof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D771C-5697-4C04-B0FC-9E77A623E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>
                    <a:cs typeface="Calibri"/>
                  </a:rPr>
                  <a:t>Consider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endParaRPr lang="en-US" dirty="0" err="1">
                  <a:latin typeface="Times New Roman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If the first bit 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 is 0, then the bit we're looking for is in the first half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endParaRPr lang="en-US" i="1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Do lookup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𝑘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−1</m:t>
                    </m:r>
                  </m:oMath>
                </a14:m>
                <a:endParaRPr lang="en-US" i="1" dirty="0">
                  <a:latin typeface="Times New Roman"/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31CD771C-5697-4C04-B0FC-9E77A623E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7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AD393-008E-425C-A447-D181C0EE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DF2B0A-6DB5-4A03-8F23-8EF71403D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12387"/>
              </p:ext>
            </p:extLst>
          </p:nvPr>
        </p:nvGraphicFramePr>
        <p:xfrm>
          <a:off x="155525" y="4907044"/>
          <a:ext cx="81654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3">
                  <a:extLst>
                    <a:ext uri="{9D8B030D-6E8A-4147-A177-3AD203B41FA5}">
                      <a16:colId xmlns:a16="http://schemas.microsoft.com/office/drawing/2014/main" val="257739439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401650733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395794957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50780744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75304388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186457246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627995341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62407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07774"/>
                  </a:ext>
                </a:extLst>
              </a:tr>
            </a:tbl>
          </a:graphicData>
        </a:graphic>
      </p:graphicFrame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50F7B92E-36DE-4F3B-AAC7-A071FCF6E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48632"/>
              </p:ext>
            </p:extLst>
          </p:nvPr>
        </p:nvGraphicFramePr>
        <p:xfrm>
          <a:off x="8824787" y="4935608"/>
          <a:ext cx="30563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82">
                  <a:extLst>
                    <a:ext uri="{9D8B030D-6E8A-4147-A177-3AD203B41FA5}">
                      <a16:colId xmlns:a16="http://schemas.microsoft.com/office/drawing/2014/main" val="1367123183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val="4151304550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val="13383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9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202F8-A874-4663-BCB2-596AB7F4926D}"/>
                  </a:ext>
                </a:extLst>
              </p:cNvPr>
              <p:cNvSpPr txBox="1"/>
              <p:nvPr/>
            </p:nvSpPr>
            <p:spPr>
              <a:xfrm>
                <a:off x="99207" y="4473244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A30202F8-A874-4663-BCB2-596AB7F4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7" y="4473244"/>
                <a:ext cx="3734979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635C18-DE9E-4D63-B413-BE63DF3D8BEE}"/>
                  </a:ext>
                </a:extLst>
              </p:cNvPr>
              <p:cNvSpPr txBox="1"/>
              <p:nvPr/>
            </p:nvSpPr>
            <p:spPr>
              <a:xfrm>
                <a:off x="8755063" y="4445519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0635C18-DE9E-4D63-B413-BE63DF3D8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63" y="4445519"/>
                <a:ext cx="3734979" cy="523220"/>
              </a:xfrm>
              <a:prstGeom prst="rect">
                <a:avLst/>
              </a:prstGeom>
              <a:blipFill rotWithShape="1">
                <a:blip r:embed="rId1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BBE48F-2B41-4B01-AF09-5826D4BCF1C0}"/>
                  </a:ext>
                </a:extLst>
              </p:cNvPr>
              <p:cNvSpPr txBox="1"/>
              <p:nvPr/>
            </p:nvSpPr>
            <p:spPr>
              <a:xfrm>
                <a:off x="14439" y="5588091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FBBBE48F-2B41-4B01-AF09-5826D4BCF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" y="5588091"/>
                <a:ext cx="3734979" cy="523220"/>
              </a:xfrm>
              <a:prstGeom prst="rect">
                <a:avLst/>
              </a:prstGeom>
              <a:blipFill rotWithShape="1">
                <a:blip r:embed="rId20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BB8FB8-CBD9-47C7-B552-6B8E574579D4}"/>
                  </a:ext>
                </a:extLst>
              </p:cNvPr>
              <p:cNvSpPr txBox="1"/>
              <p:nvPr/>
            </p:nvSpPr>
            <p:spPr>
              <a:xfrm>
                <a:off x="8672549" y="5560366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CEBB8FB8-CBD9-47C7-B552-6B8E57457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549" y="5560366"/>
                <a:ext cx="3734979" cy="523220"/>
              </a:xfrm>
              <a:prstGeom prst="rect">
                <a:avLst/>
              </a:prstGeom>
              <a:blipFill rotWithShape="1">
                <a:blip r:embed="rId21"/>
                <a:stretch>
                  <a:fillRect l="-16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A42E257-AB3E-441F-ACA8-D9B3160B5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05097"/>
              </p:ext>
            </p:extLst>
          </p:nvPr>
        </p:nvGraphicFramePr>
        <p:xfrm>
          <a:off x="112649" y="6049615"/>
          <a:ext cx="40979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91">
                  <a:extLst>
                    <a:ext uri="{9D8B030D-6E8A-4147-A177-3AD203B41FA5}">
                      <a16:colId xmlns:a16="http://schemas.microsoft.com/office/drawing/2014/main" val="1314549306"/>
                    </a:ext>
                  </a:extLst>
                </a:gridCol>
                <a:gridCol w="1024491">
                  <a:extLst>
                    <a:ext uri="{9D8B030D-6E8A-4147-A177-3AD203B41FA5}">
                      <a16:colId xmlns:a16="http://schemas.microsoft.com/office/drawing/2014/main" val="275607106"/>
                    </a:ext>
                  </a:extLst>
                </a:gridCol>
                <a:gridCol w="1024491">
                  <a:extLst>
                    <a:ext uri="{9D8B030D-6E8A-4147-A177-3AD203B41FA5}">
                      <a16:colId xmlns:a16="http://schemas.microsoft.com/office/drawing/2014/main" val="1927751645"/>
                    </a:ext>
                  </a:extLst>
                </a:gridCol>
                <a:gridCol w="1024491">
                  <a:extLst>
                    <a:ext uri="{9D8B030D-6E8A-4147-A177-3AD203B41FA5}">
                      <a16:colId xmlns:a16="http://schemas.microsoft.com/office/drawing/2014/main" val="3651415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9115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CAB59715-864F-49FC-8A73-D46B582AD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30957"/>
              </p:ext>
            </p:extLst>
          </p:nvPr>
        </p:nvGraphicFramePr>
        <p:xfrm>
          <a:off x="8779654" y="6078180"/>
          <a:ext cx="204895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77">
                  <a:extLst>
                    <a:ext uri="{9D8B030D-6E8A-4147-A177-3AD203B41FA5}">
                      <a16:colId xmlns:a16="http://schemas.microsoft.com/office/drawing/2014/main" val="358507153"/>
                    </a:ext>
                  </a:extLst>
                </a:gridCol>
                <a:gridCol w="1024477">
                  <a:extLst>
                    <a:ext uri="{9D8B030D-6E8A-4147-A177-3AD203B41FA5}">
                      <a16:colId xmlns:a16="http://schemas.microsoft.com/office/drawing/2014/main" val="3820517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04251"/>
                  </a:ext>
                </a:extLst>
              </a:tr>
            </a:tbl>
          </a:graphicData>
        </a:graphic>
      </p:graphicFrame>
      <p:sp>
        <p:nvSpPr>
          <p:cNvPr id="5" name="SMARTInkShape-175">
            <a:extLst>
              <a:ext uri="{FF2B5EF4-FFF2-40B4-BE49-F238E27FC236}">
                <a16:creationId xmlns:a16="http://schemas.microsoft.com/office/drawing/2014/main" id="{9606E6EA-CF69-46D7-8545-2AAE9C3CF8B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907490" y="5441950"/>
            <a:ext cx="673074" cy="79860"/>
          </a:xfrm>
          <a:custGeom>
            <a:avLst/>
            <a:gdLst/>
            <a:ahLst/>
            <a:cxnLst/>
            <a:rect l="0" t="0" r="0" b="0"/>
            <a:pathLst>
              <a:path w="673074" h="79860">
                <a:moveTo>
                  <a:pt x="25373" y="31750"/>
                </a:moveTo>
                <a:lnTo>
                  <a:pt x="25373" y="31750"/>
                </a:lnTo>
                <a:lnTo>
                  <a:pt x="30840" y="37217"/>
                </a:lnTo>
                <a:lnTo>
                  <a:pt x="34832" y="37839"/>
                </a:lnTo>
                <a:lnTo>
                  <a:pt x="38514" y="36102"/>
                </a:lnTo>
                <a:lnTo>
                  <a:pt x="42502" y="33684"/>
                </a:lnTo>
                <a:lnTo>
                  <a:pt x="77248" y="26039"/>
                </a:lnTo>
                <a:lnTo>
                  <a:pt x="86526" y="24884"/>
                </a:lnTo>
                <a:lnTo>
                  <a:pt x="106054" y="19958"/>
                </a:lnTo>
                <a:lnTo>
                  <a:pt x="152376" y="19060"/>
                </a:lnTo>
                <a:lnTo>
                  <a:pt x="197071" y="19050"/>
                </a:lnTo>
                <a:lnTo>
                  <a:pt x="215241" y="19756"/>
                </a:lnTo>
                <a:lnTo>
                  <a:pt x="256251" y="25008"/>
                </a:lnTo>
                <a:lnTo>
                  <a:pt x="299947" y="27247"/>
                </a:lnTo>
                <a:lnTo>
                  <a:pt x="344331" y="31355"/>
                </a:lnTo>
                <a:lnTo>
                  <a:pt x="386894" y="33597"/>
                </a:lnTo>
                <a:lnTo>
                  <a:pt x="427267" y="37705"/>
                </a:lnTo>
                <a:lnTo>
                  <a:pt x="469476" y="43092"/>
                </a:lnTo>
                <a:lnTo>
                  <a:pt x="514300" y="44371"/>
                </a:lnTo>
                <a:lnTo>
                  <a:pt x="549214" y="46321"/>
                </a:lnTo>
                <a:lnTo>
                  <a:pt x="596290" y="56387"/>
                </a:lnTo>
                <a:lnTo>
                  <a:pt x="615389" y="58881"/>
                </a:lnTo>
                <a:lnTo>
                  <a:pt x="628464" y="62131"/>
                </a:lnTo>
                <a:lnTo>
                  <a:pt x="636314" y="63597"/>
                </a:lnTo>
                <a:lnTo>
                  <a:pt x="649408" y="68887"/>
                </a:lnTo>
                <a:lnTo>
                  <a:pt x="658180" y="70365"/>
                </a:lnTo>
                <a:lnTo>
                  <a:pt x="665458" y="75292"/>
                </a:lnTo>
                <a:lnTo>
                  <a:pt x="673068" y="76200"/>
                </a:lnTo>
                <a:lnTo>
                  <a:pt x="673070" y="76200"/>
                </a:lnTo>
                <a:lnTo>
                  <a:pt x="673072" y="79859"/>
                </a:lnTo>
                <a:lnTo>
                  <a:pt x="673073" y="76384"/>
                </a:lnTo>
                <a:lnTo>
                  <a:pt x="669702" y="76255"/>
                </a:lnTo>
                <a:lnTo>
                  <a:pt x="666165" y="74343"/>
                </a:lnTo>
                <a:lnTo>
                  <a:pt x="662241" y="71847"/>
                </a:lnTo>
                <a:lnTo>
                  <a:pt x="658146" y="70738"/>
                </a:lnTo>
                <a:lnTo>
                  <a:pt x="635725" y="68085"/>
                </a:lnTo>
                <a:lnTo>
                  <a:pt x="607758" y="58877"/>
                </a:lnTo>
                <a:lnTo>
                  <a:pt x="565016" y="51784"/>
                </a:lnTo>
                <a:lnTo>
                  <a:pt x="521546" y="50886"/>
                </a:lnTo>
                <a:lnTo>
                  <a:pt x="480248" y="50812"/>
                </a:lnTo>
                <a:lnTo>
                  <a:pt x="434420" y="50802"/>
                </a:lnTo>
                <a:lnTo>
                  <a:pt x="388255" y="50800"/>
                </a:lnTo>
                <a:lnTo>
                  <a:pt x="348283" y="46436"/>
                </a:lnTo>
                <a:lnTo>
                  <a:pt x="305093" y="44712"/>
                </a:lnTo>
                <a:lnTo>
                  <a:pt x="260644" y="37577"/>
                </a:lnTo>
                <a:lnTo>
                  <a:pt x="214576" y="32262"/>
                </a:lnTo>
                <a:lnTo>
                  <a:pt x="185121" y="28480"/>
                </a:lnTo>
                <a:lnTo>
                  <a:pt x="143389" y="19113"/>
                </a:lnTo>
                <a:lnTo>
                  <a:pt x="97384" y="13137"/>
                </a:lnTo>
                <a:lnTo>
                  <a:pt x="75345" y="9416"/>
                </a:lnTo>
                <a:lnTo>
                  <a:pt x="42506" y="768"/>
                </a:lnTo>
                <a:lnTo>
                  <a:pt x="0" y="0"/>
                </a:lnTo>
                <a:lnTo>
                  <a:pt x="16580" y="706"/>
                </a:lnTo>
                <a:lnTo>
                  <a:pt x="64163" y="11245"/>
                </a:lnTo>
                <a:lnTo>
                  <a:pt x="111773" y="22636"/>
                </a:lnTo>
                <a:lnTo>
                  <a:pt x="150834" y="26736"/>
                </a:lnTo>
                <a:lnTo>
                  <a:pt x="195915" y="39818"/>
                </a:lnTo>
                <a:lnTo>
                  <a:pt x="242348" y="45417"/>
                </a:lnTo>
                <a:lnTo>
                  <a:pt x="279373" y="508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176">
            <a:extLst>
              <a:ext uri="{FF2B5EF4-FFF2-40B4-BE49-F238E27FC236}">
                <a16:creationId xmlns:a16="http://schemas.microsoft.com/office/drawing/2014/main" id="{8261063F-C153-412D-9F56-4C0E16184E6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3363" y="5473700"/>
            <a:ext cx="3873501" cy="88901"/>
          </a:xfrm>
          <a:custGeom>
            <a:avLst/>
            <a:gdLst/>
            <a:ahLst/>
            <a:cxnLst/>
            <a:rect l="0" t="0" r="0" b="0"/>
            <a:pathLst>
              <a:path w="3873501" h="88901">
                <a:moveTo>
                  <a:pt x="25399" y="0"/>
                </a:moveTo>
                <a:lnTo>
                  <a:pt x="25399" y="0"/>
                </a:lnTo>
                <a:lnTo>
                  <a:pt x="15940" y="0"/>
                </a:lnTo>
                <a:lnTo>
                  <a:pt x="14860" y="706"/>
                </a:lnTo>
                <a:lnTo>
                  <a:pt x="14140" y="1882"/>
                </a:lnTo>
                <a:lnTo>
                  <a:pt x="13660" y="3371"/>
                </a:lnTo>
                <a:lnTo>
                  <a:pt x="12634" y="4364"/>
                </a:lnTo>
                <a:lnTo>
                  <a:pt x="7316" y="6089"/>
                </a:lnTo>
                <a:lnTo>
                  <a:pt x="0" y="6350"/>
                </a:lnTo>
                <a:lnTo>
                  <a:pt x="5467" y="11817"/>
                </a:lnTo>
                <a:lnTo>
                  <a:pt x="11739" y="12622"/>
                </a:lnTo>
                <a:lnTo>
                  <a:pt x="34053" y="13404"/>
                </a:lnTo>
                <a:lnTo>
                  <a:pt x="46312" y="18167"/>
                </a:lnTo>
                <a:lnTo>
                  <a:pt x="70801" y="22657"/>
                </a:lnTo>
                <a:lnTo>
                  <a:pt x="115105" y="19171"/>
                </a:lnTo>
                <a:lnTo>
                  <a:pt x="160678" y="19057"/>
                </a:lnTo>
                <a:lnTo>
                  <a:pt x="201337" y="18345"/>
                </a:lnTo>
                <a:lnTo>
                  <a:pt x="248247" y="13288"/>
                </a:lnTo>
                <a:lnTo>
                  <a:pt x="290227" y="12778"/>
                </a:lnTo>
                <a:lnTo>
                  <a:pt x="330510" y="12710"/>
                </a:lnTo>
                <a:lnTo>
                  <a:pt x="373279" y="16360"/>
                </a:lnTo>
                <a:lnTo>
                  <a:pt x="420339" y="13322"/>
                </a:lnTo>
                <a:lnTo>
                  <a:pt x="465315" y="17808"/>
                </a:lnTo>
                <a:lnTo>
                  <a:pt x="506232" y="18805"/>
                </a:lnTo>
                <a:lnTo>
                  <a:pt x="553819" y="24043"/>
                </a:lnTo>
                <a:lnTo>
                  <a:pt x="595053" y="25132"/>
                </a:lnTo>
                <a:lnTo>
                  <a:pt x="637170" y="26053"/>
                </a:lnTo>
                <a:lnTo>
                  <a:pt x="679460" y="30415"/>
                </a:lnTo>
                <a:lnTo>
                  <a:pt x="721785" y="34858"/>
                </a:lnTo>
                <a:lnTo>
                  <a:pt x="764822" y="37460"/>
                </a:lnTo>
                <a:lnTo>
                  <a:pt x="811476" y="39855"/>
                </a:lnTo>
                <a:lnTo>
                  <a:pt x="854871" y="43542"/>
                </a:lnTo>
                <a:lnTo>
                  <a:pt x="898120" y="44271"/>
                </a:lnTo>
                <a:lnTo>
                  <a:pt x="944815" y="44415"/>
                </a:lnTo>
                <a:lnTo>
                  <a:pt x="991590" y="47814"/>
                </a:lnTo>
                <a:lnTo>
                  <a:pt x="1028993" y="46544"/>
                </a:lnTo>
                <a:lnTo>
                  <a:pt x="1066886" y="48442"/>
                </a:lnTo>
                <a:lnTo>
                  <a:pt x="1104925" y="46730"/>
                </a:lnTo>
                <a:lnTo>
                  <a:pt x="1146378" y="45126"/>
                </a:lnTo>
                <a:lnTo>
                  <a:pt x="1186569" y="44650"/>
                </a:lnTo>
                <a:lnTo>
                  <a:pt x="1228660" y="44509"/>
                </a:lnTo>
                <a:lnTo>
                  <a:pt x="1272410" y="44468"/>
                </a:lnTo>
                <a:lnTo>
                  <a:pt x="1316653" y="41084"/>
                </a:lnTo>
                <a:lnTo>
                  <a:pt x="1361042" y="38984"/>
                </a:lnTo>
                <a:lnTo>
                  <a:pt x="1405474" y="34991"/>
                </a:lnTo>
                <a:lnTo>
                  <a:pt x="1449918" y="32710"/>
                </a:lnTo>
                <a:lnTo>
                  <a:pt x="1494367" y="32034"/>
                </a:lnTo>
                <a:lnTo>
                  <a:pt x="1535445" y="28463"/>
                </a:lnTo>
                <a:lnTo>
                  <a:pt x="1577799" y="26308"/>
                </a:lnTo>
                <a:lnTo>
                  <a:pt x="1614886" y="22298"/>
                </a:lnTo>
                <a:lnTo>
                  <a:pt x="1654959" y="23383"/>
                </a:lnTo>
                <a:lnTo>
                  <a:pt x="1691370" y="21432"/>
                </a:lnTo>
                <a:lnTo>
                  <a:pt x="1731243" y="23126"/>
                </a:lnTo>
                <a:lnTo>
                  <a:pt x="1770966" y="21356"/>
                </a:lnTo>
                <a:lnTo>
                  <a:pt x="1817951" y="19505"/>
                </a:lnTo>
                <a:lnTo>
                  <a:pt x="1854748" y="19891"/>
                </a:lnTo>
                <a:lnTo>
                  <a:pt x="1892462" y="23454"/>
                </a:lnTo>
                <a:lnTo>
                  <a:pt x="1930448" y="24823"/>
                </a:lnTo>
                <a:lnTo>
                  <a:pt x="1968514" y="25935"/>
                </a:lnTo>
                <a:lnTo>
                  <a:pt x="2005898" y="29713"/>
                </a:lnTo>
                <a:lnTo>
                  <a:pt x="2041042" y="31147"/>
                </a:lnTo>
                <a:lnTo>
                  <a:pt x="2080697" y="32277"/>
                </a:lnTo>
                <a:lnTo>
                  <a:pt x="2128297" y="36740"/>
                </a:lnTo>
                <a:lnTo>
                  <a:pt x="2174886" y="41203"/>
                </a:lnTo>
                <a:lnTo>
                  <a:pt x="2210743" y="43488"/>
                </a:lnTo>
                <a:lnTo>
                  <a:pt x="2248179" y="44165"/>
                </a:lnTo>
                <a:lnTo>
                  <a:pt x="2293685" y="48758"/>
                </a:lnTo>
                <a:lnTo>
                  <a:pt x="2338527" y="50397"/>
                </a:lnTo>
                <a:lnTo>
                  <a:pt x="2381199" y="50721"/>
                </a:lnTo>
                <a:lnTo>
                  <a:pt x="2426238" y="54443"/>
                </a:lnTo>
                <a:lnTo>
                  <a:pt x="2469838" y="53610"/>
                </a:lnTo>
                <a:lnTo>
                  <a:pt x="2512421" y="56451"/>
                </a:lnTo>
                <a:lnTo>
                  <a:pt x="2558462" y="57012"/>
                </a:lnTo>
                <a:lnTo>
                  <a:pt x="2598079" y="57123"/>
                </a:lnTo>
                <a:lnTo>
                  <a:pt x="2643037" y="60516"/>
                </a:lnTo>
                <a:lnTo>
                  <a:pt x="2688320" y="62911"/>
                </a:lnTo>
                <a:lnTo>
                  <a:pt x="2735416" y="63384"/>
                </a:lnTo>
                <a:lnTo>
                  <a:pt x="2782271" y="63477"/>
                </a:lnTo>
                <a:lnTo>
                  <a:pt x="2819687" y="63493"/>
                </a:lnTo>
                <a:lnTo>
                  <a:pt x="2861528" y="67863"/>
                </a:lnTo>
                <a:lnTo>
                  <a:pt x="2907214" y="69457"/>
                </a:lnTo>
                <a:lnTo>
                  <a:pt x="2950418" y="69772"/>
                </a:lnTo>
                <a:lnTo>
                  <a:pt x="2993629" y="70540"/>
                </a:lnTo>
                <a:lnTo>
                  <a:pt x="3038435" y="74873"/>
                </a:lnTo>
                <a:lnTo>
                  <a:pt x="3081623" y="75938"/>
                </a:lnTo>
                <a:lnTo>
                  <a:pt x="3121486" y="76148"/>
                </a:lnTo>
                <a:lnTo>
                  <a:pt x="3162600" y="76190"/>
                </a:lnTo>
                <a:lnTo>
                  <a:pt x="3204692" y="72827"/>
                </a:lnTo>
                <a:lnTo>
                  <a:pt x="3246978" y="74097"/>
                </a:lnTo>
                <a:lnTo>
                  <a:pt x="3289302" y="72780"/>
                </a:lnTo>
                <a:lnTo>
                  <a:pt x="3331633" y="72153"/>
                </a:lnTo>
                <a:lnTo>
                  <a:pt x="3378330" y="73964"/>
                </a:lnTo>
                <a:lnTo>
                  <a:pt x="3422257" y="72753"/>
                </a:lnTo>
                <a:lnTo>
                  <a:pt x="3464905" y="75519"/>
                </a:lnTo>
                <a:lnTo>
                  <a:pt x="3510959" y="76066"/>
                </a:lnTo>
                <a:lnTo>
                  <a:pt x="3550578" y="76174"/>
                </a:lnTo>
                <a:lnTo>
                  <a:pt x="3588795" y="76195"/>
                </a:lnTo>
                <a:lnTo>
                  <a:pt x="3635203" y="79344"/>
                </a:lnTo>
                <a:lnTo>
                  <a:pt x="3660371" y="79013"/>
                </a:lnTo>
                <a:lnTo>
                  <a:pt x="3705812" y="82084"/>
                </a:lnTo>
                <a:lnTo>
                  <a:pt x="3748554" y="85860"/>
                </a:lnTo>
                <a:lnTo>
                  <a:pt x="3794945" y="88722"/>
                </a:lnTo>
                <a:lnTo>
                  <a:pt x="3841764" y="88895"/>
                </a:lnTo>
                <a:lnTo>
                  <a:pt x="3873500" y="889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Shape-177">
            <a:extLst>
              <a:ext uri="{FF2B5EF4-FFF2-40B4-BE49-F238E27FC236}">
                <a16:creationId xmlns:a16="http://schemas.microsoft.com/office/drawing/2014/main" id="{A562BE51-BEA7-4FFC-A1BD-CB64028CDD5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3662" y="4610985"/>
            <a:ext cx="4229102" cy="1034166"/>
          </a:xfrm>
          <a:custGeom>
            <a:avLst/>
            <a:gdLst/>
            <a:ahLst/>
            <a:cxnLst/>
            <a:rect l="0" t="0" r="0" b="0"/>
            <a:pathLst>
              <a:path w="4229102" h="1034166">
                <a:moveTo>
                  <a:pt x="4197351" y="5465"/>
                </a:moveTo>
                <a:lnTo>
                  <a:pt x="4197351" y="5465"/>
                </a:lnTo>
                <a:lnTo>
                  <a:pt x="4197351" y="8836"/>
                </a:lnTo>
                <a:lnTo>
                  <a:pt x="4196645" y="9829"/>
                </a:lnTo>
                <a:lnTo>
                  <a:pt x="4195469" y="10491"/>
                </a:lnTo>
                <a:lnTo>
                  <a:pt x="4193979" y="10932"/>
                </a:lnTo>
                <a:lnTo>
                  <a:pt x="4192986" y="11932"/>
                </a:lnTo>
                <a:lnTo>
                  <a:pt x="4191883" y="14925"/>
                </a:lnTo>
                <a:lnTo>
                  <a:pt x="4191262" y="20576"/>
                </a:lnTo>
                <a:lnTo>
                  <a:pt x="4190469" y="21889"/>
                </a:lnTo>
                <a:lnTo>
                  <a:pt x="4189235" y="22764"/>
                </a:lnTo>
                <a:lnTo>
                  <a:pt x="4185983" y="24443"/>
                </a:lnTo>
                <a:lnTo>
                  <a:pt x="4182185" y="27540"/>
                </a:lnTo>
                <a:lnTo>
                  <a:pt x="4180027" y="31269"/>
                </a:lnTo>
                <a:lnTo>
                  <a:pt x="4178642" y="39411"/>
                </a:lnTo>
                <a:lnTo>
                  <a:pt x="4178309" y="59005"/>
                </a:lnTo>
                <a:lnTo>
                  <a:pt x="4176423" y="62892"/>
                </a:lnTo>
                <a:lnTo>
                  <a:pt x="4174932" y="64916"/>
                </a:lnTo>
                <a:lnTo>
                  <a:pt x="4174644" y="67677"/>
                </a:lnTo>
                <a:lnTo>
                  <a:pt x="4178284" y="112269"/>
                </a:lnTo>
                <a:lnTo>
                  <a:pt x="4179005" y="146750"/>
                </a:lnTo>
                <a:lnTo>
                  <a:pt x="4181958" y="159824"/>
                </a:lnTo>
                <a:lnTo>
                  <a:pt x="4178485" y="204777"/>
                </a:lnTo>
                <a:lnTo>
                  <a:pt x="4174946" y="246098"/>
                </a:lnTo>
                <a:lnTo>
                  <a:pt x="4167762" y="291882"/>
                </a:lnTo>
                <a:lnTo>
                  <a:pt x="4165085" y="335779"/>
                </a:lnTo>
                <a:lnTo>
                  <a:pt x="4160158" y="376175"/>
                </a:lnTo>
                <a:lnTo>
                  <a:pt x="4153863" y="423336"/>
                </a:lnTo>
                <a:lnTo>
                  <a:pt x="4147517" y="468025"/>
                </a:lnTo>
                <a:lnTo>
                  <a:pt x="4141652" y="507542"/>
                </a:lnTo>
                <a:lnTo>
                  <a:pt x="4140328" y="552927"/>
                </a:lnTo>
                <a:lnTo>
                  <a:pt x="4140217" y="594078"/>
                </a:lnTo>
                <a:lnTo>
                  <a:pt x="4135838" y="640350"/>
                </a:lnTo>
                <a:lnTo>
                  <a:pt x="4134112" y="680945"/>
                </a:lnTo>
                <a:lnTo>
                  <a:pt x="4130740" y="723050"/>
                </a:lnTo>
                <a:lnTo>
                  <a:pt x="4131048" y="746544"/>
                </a:lnTo>
                <a:lnTo>
                  <a:pt x="4127812" y="793258"/>
                </a:lnTo>
                <a:lnTo>
                  <a:pt x="4125646" y="836792"/>
                </a:lnTo>
                <a:lnTo>
                  <a:pt x="4118043" y="881734"/>
                </a:lnTo>
                <a:lnTo>
                  <a:pt x="4119003" y="925657"/>
                </a:lnTo>
                <a:lnTo>
                  <a:pt x="4115631" y="943038"/>
                </a:lnTo>
                <a:lnTo>
                  <a:pt x="4114144" y="972070"/>
                </a:lnTo>
                <a:lnTo>
                  <a:pt x="4109340" y="985109"/>
                </a:lnTo>
                <a:lnTo>
                  <a:pt x="4107746" y="1019348"/>
                </a:lnTo>
                <a:lnTo>
                  <a:pt x="4102178" y="1027705"/>
                </a:lnTo>
                <a:lnTo>
                  <a:pt x="4095828" y="1034087"/>
                </a:lnTo>
                <a:lnTo>
                  <a:pt x="4068224" y="1034165"/>
                </a:lnTo>
                <a:lnTo>
                  <a:pt x="4063996" y="1032284"/>
                </a:lnTo>
                <a:lnTo>
                  <a:pt x="4061881" y="1030794"/>
                </a:lnTo>
                <a:lnTo>
                  <a:pt x="4052162" y="1028698"/>
                </a:lnTo>
                <a:lnTo>
                  <a:pt x="4019028" y="1025944"/>
                </a:lnTo>
                <a:lnTo>
                  <a:pt x="4006695" y="1022792"/>
                </a:lnTo>
                <a:lnTo>
                  <a:pt x="3981437" y="1019700"/>
                </a:lnTo>
                <a:lnTo>
                  <a:pt x="3966865" y="1016474"/>
                </a:lnTo>
                <a:lnTo>
                  <a:pt x="3951023" y="1013636"/>
                </a:lnTo>
                <a:lnTo>
                  <a:pt x="3935511" y="1010208"/>
                </a:lnTo>
                <a:lnTo>
                  <a:pt x="3890506" y="1002354"/>
                </a:lnTo>
                <a:lnTo>
                  <a:pt x="3847981" y="989587"/>
                </a:lnTo>
                <a:lnTo>
                  <a:pt x="3803644" y="974891"/>
                </a:lnTo>
                <a:lnTo>
                  <a:pt x="3757097" y="960081"/>
                </a:lnTo>
                <a:lnTo>
                  <a:pt x="3714511" y="946676"/>
                </a:lnTo>
                <a:lnTo>
                  <a:pt x="3682535" y="935771"/>
                </a:lnTo>
                <a:lnTo>
                  <a:pt x="3657463" y="929752"/>
                </a:lnTo>
                <a:lnTo>
                  <a:pt x="3618908" y="916803"/>
                </a:lnTo>
                <a:lnTo>
                  <a:pt x="3573553" y="910577"/>
                </a:lnTo>
                <a:lnTo>
                  <a:pt x="3530682" y="898826"/>
                </a:lnTo>
                <a:lnTo>
                  <a:pt x="3505225" y="891288"/>
                </a:lnTo>
                <a:lnTo>
                  <a:pt x="3458506" y="883463"/>
                </a:lnTo>
                <a:lnTo>
                  <a:pt x="3411075" y="873243"/>
                </a:lnTo>
                <a:lnTo>
                  <a:pt x="3364046" y="867734"/>
                </a:lnTo>
                <a:lnTo>
                  <a:pt x="3319509" y="860336"/>
                </a:lnTo>
                <a:lnTo>
                  <a:pt x="3278674" y="857149"/>
                </a:lnTo>
                <a:lnTo>
                  <a:pt x="3233187" y="856520"/>
                </a:lnTo>
                <a:lnTo>
                  <a:pt x="3190022" y="853025"/>
                </a:lnTo>
                <a:lnTo>
                  <a:pt x="3146819" y="850610"/>
                </a:lnTo>
                <a:lnTo>
                  <a:pt x="3100132" y="850132"/>
                </a:lnTo>
                <a:lnTo>
                  <a:pt x="3056730" y="846667"/>
                </a:lnTo>
                <a:lnTo>
                  <a:pt x="3009116" y="844258"/>
                </a:lnTo>
                <a:lnTo>
                  <a:pt x="2962708" y="843782"/>
                </a:lnTo>
                <a:lnTo>
                  <a:pt x="2919204" y="840317"/>
                </a:lnTo>
                <a:lnTo>
                  <a:pt x="2882368" y="841576"/>
                </a:lnTo>
                <a:lnTo>
                  <a:pt x="2844643" y="836304"/>
                </a:lnTo>
                <a:lnTo>
                  <a:pt x="2799039" y="835678"/>
                </a:lnTo>
                <a:lnTo>
                  <a:pt x="2754178" y="832105"/>
                </a:lnTo>
                <a:lnTo>
                  <a:pt x="2717290" y="829422"/>
                </a:lnTo>
                <a:lnTo>
                  <a:pt x="2670271" y="825565"/>
                </a:lnTo>
                <a:lnTo>
                  <a:pt x="2634338" y="824896"/>
                </a:lnTo>
                <a:lnTo>
                  <a:pt x="2596880" y="821328"/>
                </a:lnTo>
                <a:lnTo>
                  <a:pt x="2551367" y="818870"/>
                </a:lnTo>
                <a:lnTo>
                  <a:pt x="2506524" y="816503"/>
                </a:lnTo>
                <a:lnTo>
                  <a:pt x="2469639" y="813275"/>
                </a:lnTo>
                <a:lnTo>
                  <a:pt x="2431899" y="810437"/>
                </a:lnTo>
                <a:lnTo>
                  <a:pt x="2384592" y="806527"/>
                </a:lnTo>
                <a:lnTo>
                  <a:pt x="2348609" y="805850"/>
                </a:lnTo>
                <a:lnTo>
                  <a:pt x="2311136" y="802278"/>
                </a:lnTo>
                <a:lnTo>
                  <a:pt x="2273222" y="800123"/>
                </a:lnTo>
                <a:lnTo>
                  <a:pt x="2235177" y="799484"/>
                </a:lnTo>
                <a:lnTo>
                  <a:pt x="2197094" y="799295"/>
                </a:lnTo>
                <a:lnTo>
                  <a:pt x="2158998" y="795868"/>
                </a:lnTo>
                <a:lnTo>
                  <a:pt x="2120900" y="793755"/>
                </a:lnTo>
                <a:lnTo>
                  <a:pt x="2082800" y="793129"/>
                </a:lnTo>
                <a:lnTo>
                  <a:pt x="2044700" y="792943"/>
                </a:lnTo>
                <a:lnTo>
                  <a:pt x="2006601" y="789517"/>
                </a:lnTo>
                <a:lnTo>
                  <a:pt x="1968501" y="787404"/>
                </a:lnTo>
                <a:lnTo>
                  <a:pt x="1930401" y="786779"/>
                </a:lnTo>
                <a:lnTo>
                  <a:pt x="1892301" y="786593"/>
                </a:lnTo>
                <a:lnTo>
                  <a:pt x="1854201" y="786538"/>
                </a:lnTo>
                <a:lnTo>
                  <a:pt x="1816101" y="783151"/>
                </a:lnTo>
                <a:lnTo>
                  <a:pt x="1778001" y="784421"/>
                </a:lnTo>
                <a:lnTo>
                  <a:pt x="1736529" y="782524"/>
                </a:lnTo>
                <a:lnTo>
                  <a:pt x="1696333" y="784235"/>
                </a:lnTo>
                <a:lnTo>
                  <a:pt x="1657612" y="785839"/>
                </a:lnTo>
                <a:lnTo>
                  <a:pt x="1619328" y="786315"/>
                </a:lnTo>
                <a:lnTo>
                  <a:pt x="1581173" y="789827"/>
                </a:lnTo>
                <a:lnTo>
                  <a:pt x="1543057" y="791965"/>
                </a:lnTo>
                <a:lnTo>
                  <a:pt x="1501581" y="795969"/>
                </a:lnTo>
                <a:lnTo>
                  <a:pt x="1461384" y="798253"/>
                </a:lnTo>
                <a:lnTo>
                  <a:pt x="1422662" y="798930"/>
                </a:lnTo>
                <a:lnTo>
                  <a:pt x="1375311" y="807887"/>
                </a:lnTo>
                <a:lnTo>
                  <a:pt x="1334913" y="810722"/>
                </a:lnTo>
                <a:lnTo>
                  <a:pt x="1295819" y="812973"/>
                </a:lnTo>
                <a:lnTo>
                  <a:pt x="1257424" y="820538"/>
                </a:lnTo>
                <a:lnTo>
                  <a:pt x="1219237" y="823407"/>
                </a:lnTo>
                <a:lnTo>
                  <a:pt x="1181817" y="824963"/>
                </a:lnTo>
                <a:lnTo>
                  <a:pt x="1135328" y="831452"/>
                </a:lnTo>
                <a:lnTo>
                  <a:pt x="1098159" y="837459"/>
                </a:lnTo>
                <a:lnTo>
                  <a:pt x="1051044" y="845810"/>
                </a:lnTo>
                <a:lnTo>
                  <a:pt x="1007061" y="849890"/>
                </a:lnTo>
                <a:lnTo>
                  <a:pt x="970783" y="854133"/>
                </a:lnTo>
                <a:lnTo>
                  <a:pt x="933929" y="856409"/>
                </a:lnTo>
                <a:lnTo>
                  <a:pt x="889513" y="863142"/>
                </a:lnTo>
                <a:lnTo>
                  <a:pt x="846768" y="867895"/>
                </a:lnTo>
                <a:lnTo>
                  <a:pt x="804354" y="869540"/>
                </a:lnTo>
                <a:lnTo>
                  <a:pt x="762004" y="875927"/>
                </a:lnTo>
                <a:lnTo>
                  <a:pt x="719668" y="880612"/>
                </a:lnTo>
                <a:lnTo>
                  <a:pt x="678039" y="881537"/>
                </a:lnTo>
                <a:lnTo>
                  <a:pt x="633255" y="881735"/>
                </a:lnTo>
                <a:lnTo>
                  <a:pt x="594021" y="882465"/>
                </a:lnTo>
                <a:lnTo>
                  <a:pt x="554181" y="888671"/>
                </a:lnTo>
                <a:lnTo>
                  <a:pt x="510345" y="897361"/>
                </a:lnTo>
                <a:lnTo>
                  <a:pt x="464443" y="894986"/>
                </a:lnTo>
                <a:lnTo>
                  <a:pt x="424523" y="901441"/>
                </a:lnTo>
                <a:lnTo>
                  <a:pt x="382995" y="907117"/>
                </a:lnTo>
                <a:lnTo>
                  <a:pt x="336670" y="912860"/>
                </a:lnTo>
                <a:lnTo>
                  <a:pt x="292761" y="914163"/>
                </a:lnTo>
                <a:lnTo>
                  <a:pt x="247689" y="921351"/>
                </a:lnTo>
                <a:lnTo>
                  <a:pt x="234968" y="923348"/>
                </a:lnTo>
                <a:lnTo>
                  <a:pt x="187522" y="920042"/>
                </a:lnTo>
                <a:lnTo>
                  <a:pt x="141466" y="930856"/>
                </a:lnTo>
                <a:lnTo>
                  <a:pt x="94680" y="938003"/>
                </a:lnTo>
                <a:lnTo>
                  <a:pt x="63396" y="940761"/>
                </a:lnTo>
                <a:lnTo>
                  <a:pt x="49917" y="944375"/>
                </a:lnTo>
                <a:lnTo>
                  <a:pt x="7345" y="945265"/>
                </a:lnTo>
                <a:lnTo>
                  <a:pt x="970" y="950732"/>
                </a:lnTo>
                <a:lnTo>
                  <a:pt x="647" y="950321"/>
                </a:lnTo>
                <a:lnTo>
                  <a:pt x="288" y="947983"/>
                </a:lnTo>
                <a:lnTo>
                  <a:pt x="192" y="947782"/>
                </a:lnTo>
                <a:lnTo>
                  <a:pt x="86" y="949441"/>
                </a:lnTo>
                <a:lnTo>
                  <a:pt x="57" y="949460"/>
                </a:lnTo>
                <a:lnTo>
                  <a:pt x="17" y="947527"/>
                </a:lnTo>
                <a:lnTo>
                  <a:pt x="3" y="950938"/>
                </a:lnTo>
                <a:lnTo>
                  <a:pt x="0" y="936499"/>
                </a:lnTo>
                <a:lnTo>
                  <a:pt x="1882" y="932432"/>
                </a:lnTo>
                <a:lnTo>
                  <a:pt x="4364" y="928273"/>
                </a:lnTo>
                <a:lnTo>
                  <a:pt x="5762" y="921259"/>
                </a:lnTo>
                <a:lnTo>
                  <a:pt x="7004" y="899155"/>
                </a:lnTo>
                <a:lnTo>
                  <a:pt x="11405" y="890994"/>
                </a:lnTo>
                <a:lnTo>
                  <a:pt x="21275" y="876378"/>
                </a:lnTo>
                <a:lnTo>
                  <a:pt x="24586" y="856006"/>
                </a:lnTo>
                <a:lnTo>
                  <a:pt x="30836" y="811612"/>
                </a:lnTo>
                <a:lnTo>
                  <a:pt x="36061" y="766742"/>
                </a:lnTo>
                <a:lnTo>
                  <a:pt x="37921" y="726555"/>
                </a:lnTo>
                <a:lnTo>
                  <a:pt x="38077" y="686496"/>
                </a:lnTo>
                <a:lnTo>
                  <a:pt x="38098" y="641487"/>
                </a:lnTo>
                <a:lnTo>
                  <a:pt x="39982" y="596916"/>
                </a:lnTo>
                <a:lnTo>
                  <a:pt x="41245" y="569001"/>
                </a:lnTo>
                <a:lnTo>
                  <a:pt x="40914" y="540268"/>
                </a:lnTo>
                <a:lnTo>
                  <a:pt x="43752" y="498534"/>
                </a:lnTo>
                <a:lnTo>
                  <a:pt x="44312" y="455300"/>
                </a:lnTo>
                <a:lnTo>
                  <a:pt x="46305" y="415088"/>
                </a:lnTo>
                <a:lnTo>
                  <a:pt x="49912" y="370168"/>
                </a:lnTo>
                <a:lnTo>
                  <a:pt x="54989" y="328030"/>
                </a:lnTo>
                <a:lnTo>
                  <a:pt x="56866" y="283137"/>
                </a:lnTo>
                <a:lnTo>
                  <a:pt x="61458" y="240231"/>
                </a:lnTo>
                <a:lnTo>
                  <a:pt x="66602" y="194382"/>
                </a:lnTo>
                <a:lnTo>
                  <a:pt x="69565" y="148562"/>
                </a:lnTo>
                <a:lnTo>
                  <a:pt x="75293" y="107363"/>
                </a:lnTo>
                <a:lnTo>
                  <a:pt x="82988" y="77236"/>
                </a:lnTo>
                <a:lnTo>
                  <a:pt x="87149" y="63184"/>
                </a:lnTo>
                <a:lnTo>
                  <a:pt x="94854" y="17365"/>
                </a:lnTo>
                <a:lnTo>
                  <a:pt x="95250" y="11815"/>
                </a:lnTo>
                <a:lnTo>
                  <a:pt x="100718" y="11815"/>
                </a:lnTo>
                <a:lnTo>
                  <a:pt x="106990" y="17282"/>
                </a:lnTo>
                <a:lnTo>
                  <a:pt x="111037" y="17904"/>
                </a:lnTo>
                <a:lnTo>
                  <a:pt x="156925" y="18165"/>
                </a:lnTo>
                <a:lnTo>
                  <a:pt x="186918" y="17460"/>
                </a:lnTo>
                <a:lnTo>
                  <a:pt x="211724" y="12403"/>
                </a:lnTo>
                <a:lnTo>
                  <a:pt x="238159" y="9968"/>
                </a:lnTo>
                <a:lnTo>
                  <a:pt x="257613" y="6354"/>
                </a:lnTo>
                <a:lnTo>
                  <a:pt x="299915" y="13339"/>
                </a:lnTo>
                <a:lnTo>
                  <a:pt x="324140" y="17212"/>
                </a:lnTo>
                <a:lnTo>
                  <a:pt x="367443" y="12614"/>
                </a:lnTo>
                <a:lnTo>
                  <a:pt x="411871" y="11920"/>
                </a:lnTo>
                <a:lnTo>
                  <a:pt x="454968" y="7465"/>
                </a:lnTo>
                <a:lnTo>
                  <a:pt x="500773" y="5728"/>
                </a:lnTo>
                <a:lnTo>
                  <a:pt x="542817" y="5517"/>
                </a:lnTo>
                <a:lnTo>
                  <a:pt x="587393" y="3594"/>
                </a:lnTo>
                <a:lnTo>
                  <a:pt x="630535" y="0"/>
                </a:lnTo>
                <a:lnTo>
                  <a:pt x="667309" y="2748"/>
                </a:lnTo>
                <a:lnTo>
                  <a:pt x="713297" y="4928"/>
                </a:lnTo>
                <a:lnTo>
                  <a:pt x="750627" y="5306"/>
                </a:lnTo>
                <a:lnTo>
                  <a:pt x="791948" y="4712"/>
                </a:lnTo>
                <a:lnTo>
                  <a:pt x="831317" y="1793"/>
                </a:lnTo>
                <a:lnTo>
                  <a:pt x="870498" y="4064"/>
                </a:lnTo>
                <a:lnTo>
                  <a:pt x="912368" y="4344"/>
                </a:lnTo>
                <a:lnTo>
                  <a:pt x="952604" y="1683"/>
                </a:lnTo>
                <a:lnTo>
                  <a:pt x="995491" y="4031"/>
                </a:lnTo>
                <a:lnTo>
                  <a:pt x="1039479" y="5040"/>
                </a:lnTo>
                <a:lnTo>
                  <a:pt x="1083792" y="5339"/>
                </a:lnTo>
                <a:lnTo>
                  <a:pt x="1128201" y="5428"/>
                </a:lnTo>
                <a:lnTo>
                  <a:pt x="1173344" y="6160"/>
                </a:lnTo>
                <a:lnTo>
                  <a:pt x="1205640" y="8831"/>
                </a:lnTo>
                <a:lnTo>
                  <a:pt x="1252185" y="10931"/>
                </a:lnTo>
                <a:lnTo>
                  <a:pt x="1284190" y="13304"/>
                </a:lnTo>
                <a:lnTo>
                  <a:pt x="1317229" y="16005"/>
                </a:lnTo>
                <a:lnTo>
                  <a:pt x="1350728" y="17205"/>
                </a:lnTo>
                <a:lnTo>
                  <a:pt x="1397950" y="17881"/>
                </a:lnTo>
                <a:lnTo>
                  <a:pt x="1430113" y="18039"/>
                </a:lnTo>
                <a:lnTo>
                  <a:pt x="1463223" y="18109"/>
                </a:lnTo>
                <a:lnTo>
                  <a:pt x="1496753" y="18140"/>
                </a:lnTo>
                <a:lnTo>
                  <a:pt x="1530470" y="18154"/>
                </a:lnTo>
                <a:lnTo>
                  <a:pt x="1564270" y="18160"/>
                </a:lnTo>
                <a:lnTo>
                  <a:pt x="1598107" y="18163"/>
                </a:lnTo>
                <a:lnTo>
                  <a:pt x="1633842" y="20046"/>
                </a:lnTo>
                <a:lnTo>
                  <a:pt x="1670186" y="21823"/>
                </a:lnTo>
                <a:lnTo>
                  <a:pt x="1705153" y="20261"/>
                </a:lnTo>
                <a:lnTo>
                  <a:pt x="1741391" y="19097"/>
                </a:lnTo>
                <a:lnTo>
                  <a:pt x="1777957" y="18579"/>
                </a:lnTo>
                <a:lnTo>
                  <a:pt x="1813024" y="18349"/>
                </a:lnTo>
                <a:lnTo>
                  <a:pt x="1847424" y="18247"/>
                </a:lnTo>
                <a:lnTo>
                  <a:pt x="1881528" y="18201"/>
                </a:lnTo>
                <a:lnTo>
                  <a:pt x="1915499" y="18181"/>
                </a:lnTo>
                <a:lnTo>
                  <a:pt x="1951294" y="18172"/>
                </a:lnTo>
                <a:lnTo>
                  <a:pt x="1988370" y="18168"/>
                </a:lnTo>
                <a:lnTo>
                  <a:pt x="2026015" y="18167"/>
                </a:lnTo>
                <a:lnTo>
                  <a:pt x="2062031" y="18166"/>
                </a:lnTo>
                <a:lnTo>
                  <a:pt x="2096853" y="18165"/>
                </a:lnTo>
                <a:lnTo>
                  <a:pt x="2131144" y="18165"/>
                </a:lnTo>
                <a:lnTo>
                  <a:pt x="2167081" y="18165"/>
                </a:lnTo>
                <a:lnTo>
                  <a:pt x="2203514" y="18165"/>
                </a:lnTo>
                <a:lnTo>
                  <a:pt x="2238521" y="18165"/>
                </a:lnTo>
                <a:lnTo>
                  <a:pt x="2274776" y="20047"/>
                </a:lnTo>
                <a:lnTo>
                  <a:pt x="2311351" y="22529"/>
                </a:lnTo>
                <a:lnTo>
                  <a:pt x="2346421" y="23632"/>
                </a:lnTo>
                <a:lnTo>
                  <a:pt x="2380823" y="24123"/>
                </a:lnTo>
                <a:lnTo>
                  <a:pt x="2414927" y="24341"/>
                </a:lnTo>
                <a:lnTo>
                  <a:pt x="2448899" y="24437"/>
                </a:lnTo>
                <a:lnTo>
                  <a:pt x="2482813" y="24481"/>
                </a:lnTo>
                <a:lnTo>
                  <a:pt x="2516700" y="25205"/>
                </a:lnTo>
                <a:lnTo>
                  <a:pt x="2550576" y="27879"/>
                </a:lnTo>
                <a:lnTo>
                  <a:pt x="2598011" y="29981"/>
                </a:lnTo>
                <a:lnTo>
                  <a:pt x="2630223" y="30472"/>
                </a:lnTo>
                <a:lnTo>
                  <a:pt x="2663355" y="31396"/>
                </a:lnTo>
                <a:lnTo>
                  <a:pt x="2696895" y="34158"/>
                </a:lnTo>
                <a:lnTo>
                  <a:pt x="2730616" y="37738"/>
                </a:lnTo>
                <a:lnTo>
                  <a:pt x="2763713" y="41681"/>
                </a:lnTo>
                <a:lnTo>
                  <a:pt x="2810818" y="47162"/>
                </a:lnTo>
                <a:lnTo>
                  <a:pt x="2843573" y="48691"/>
                </a:lnTo>
                <a:lnTo>
                  <a:pt x="2890376" y="52923"/>
                </a:lnTo>
                <a:lnTo>
                  <a:pt x="2922441" y="56661"/>
                </a:lnTo>
                <a:lnTo>
                  <a:pt x="2968464" y="60851"/>
                </a:lnTo>
                <a:lnTo>
                  <a:pt x="3012675" y="63974"/>
                </a:lnTo>
                <a:lnTo>
                  <a:pt x="3059641" y="69368"/>
                </a:lnTo>
                <a:lnTo>
                  <a:pt x="3104837" y="73553"/>
                </a:lnTo>
                <a:lnTo>
                  <a:pt x="3147626" y="76675"/>
                </a:lnTo>
                <a:lnTo>
                  <a:pt x="3190878" y="78305"/>
                </a:lnTo>
                <a:lnTo>
                  <a:pt x="3235679" y="76201"/>
                </a:lnTo>
                <a:lnTo>
                  <a:pt x="3277646" y="75578"/>
                </a:lnTo>
                <a:lnTo>
                  <a:pt x="3319479" y="75393"/>
                </a:lnTo>
                <a:lnTo>
                  <a:pt x="3358685" y="75338"/>
                </a:lnTo>
                <a:lnTo>
                  <a:pt x="3395231" y="75322"/>
                </a:lnTo>
                <a:lnTo>
                  <a:pt x="3442556" y="78688"/>
                </a:lnTo>
                <a:lnTo>
                  <a:pt x="3488305" y="77418"/>
                </a:lnTo>
                <a:lnTo>
                  <a:pt x="3535495" y="78736"/>
                </a:lnTo>
                <a:lnTo>
                  <a:pt x="3582367" y="79362"/>
                </a:lnTo>
                <a:lnTo>
                  <a:pt x="3622958" y="81210"/>
                </a:lnTo>
                <a:lnTo>
                  <a:pt x="3664215" y="81575"/>
                </a:lnTo>
                <a:lnTo>
                  <a:pt x="3706336" y="81647"/>
                </a:lnTo>
                <a:lnTo>
                  <a:pt x="3744263" y="81662"/>
                </a:lnTo>
                <a:lnTo>
                  <a:pt x="3783113" y="83546"/>
                </a:lnTo>
                <a:lnTo>
                  <a:pt x="3827444" y="87427"/>
                </a:lnTo>
                <a:lnTo>
                  <a:pt x="3871337" y="84566"/>
                </a:lnTo>
                <a:lnTo>
                  <a:pt x="3913755" y="82047"/>
                </a:lnTo>
                <a:lnTo>
                  <a:pt x="3960437" y="81715"/>
                </a:lnTo>
                <a:lnTo>
                  <a:pt x="4008012" y="78300"/>
                </a:lnTo>
                <a:lnTo>
                  <a:pt x="4051175" y="75708"/>
                </a:lnTo>
                <a:lnTo>
                  <a:pt x="4089959" y="75367"/>
                </a:lnTo>
                <a:lnTo>
                  <a:pt x="4131973" y="75322"/>
                </a:lnTo>
                <a:lnTo>
                  <a:pt x="4178190" y="75315"/>
                </a:lnTo>
                <a:lnTo>
                  <a:pt x="4229101" y="7531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ARTInkShape-178">
            <a:extLst>
              <a:ext uri="{FF2B5EF4-FFF2-40B4-BE49-F238E27FC236}">
                <a16:creationId xmlns:a16="http://schemas.microsoft.com/office/drawing/2014/main" id="{10DF1727-040D-41E1-A8E4-6B029E5D37F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821947" y="4508801"/>
            <a:ext cx="2247810" cy="1218899"/>
          </a:xfrm>
          <a:custGeom>
            <a:avLst/>
            <a:gdLst/>
            <a:ahLst/>
            <a:cxnLst/>
            <a:rect l="0" t="0" r="0" b="0"/>
            <a:pathLst>
              <a:path w="2247810" h="1218899">
                <a:moveTo>
                  <a:pt x="63416" y="50499"/>
                </a:moveTo>
                <a:lnTo>
                  <a:pt x="63416" y="50499"/>
                </a:lnTo>
                <a:lnTo>
                  <a:pt x="66787" y="50499"/>
                </a:lnTo>
                <a:lnTo>
                  <a:pt x="67780" y="51205"/>
                </a:lnTo>
                <a:lnTo>
                  <a:pt x="68442" y="52381"/>
                </a:lnTo>
                <a:lnTo>
                  <a:pt x="69688" y="62055"/>
                </a:lnTo>
                <a:lnTo>
                  <a:pt x="69763" y="76000"/>
                </a:lnTo>
                <a:lnTo>
                  <a:pt x="67883" y="81353"/>
                </a:lnTo>
                <a:lnTo>
                  <a:pt x="66394" y="83768"/>
                </a:lnTo>
                <a:lnTo>
                  <a:pt x="64298" y="93910"/>
                </a:lnTo>
                <a:lnTo>
                  <a:pt x="61568" y="120784"/>
                </a:lnTo>
                <a:lnTo>
                  <a:pt x="58400" y="133178"/>
                </a:lnTo>
                <a:lnTo>
                  <a:pt x="50650" y="177752"/>
                </a:lnTo>
                <a:lnTo>
                  <a:pt x="45010" y="217033"/>
                </a:lnTo>
                <a:lnTo>
                  <a:pt x="44450" y="258287"/>
                </a:lnTo>
                <a:lnTo>
                  <a:pt x="44377" y="303501"/>
                </a:lnTo>
                <a:lnTo>
                  <a:pt x="43662" y="346701"/>
                </a:lnTo>
                <a:lnTo>
                  <a:pt x="38898" y="392520"/>
                </a:lnTo>
                <a:lnTo>
                  <a:pt x="33105" y="439336"/>
                </a:lnTo>
                <a:lnTo>
                  <a:pt x="31855" y="486598"/>
                </a:lnTo>
                <a:lnTo>
                  <a:pt x="29821" y="525299"/>
                </a:lnTo>
                <a:lnTo>
                  <a:pt x="22834" y="563700"/>
                </a:lnTo>
                <a:lnTo>
                  <a:pt x="17594" y="608869"/>
                </a:lnTo>
                <a:lnTo>
                  <a:pt x="12565" y="655234"/>
                </a:lnTo>
                <a:lnTo>
                  <a:pt x="6206" y="702841"/>
                </a:lnTo>
                <a:lnTo>
                  <a:pt x="883" y="744819"/>
                </a:lnTo>
                <a:lnTo>
                  <a:pt x="0" y="790103"/>
                </a:lnTo>
                <a:lnTo>
                  <a:pt x="1808" y="827903"/>
                </a:lnTo>
                <a:lnTo>
                  <a:pt x="9376" y="871904"/>
                </a:lnTo>
                <a:lnTo>
                  <a:pt x="17214" y="896670"/>
                </a:lnTo>
                <a:lnTo>
                  <a:pt x="20329" y="912698"/>
                </a:lnTo>
                <a:lnTo>
                  <a:pt x="25719" y="924503"/>
                </a:lnTo>
                <a:lnTo>
                  <a:pt x="27701" y="927385"/>
                </a:lnTo>
                <a:lnTo>
                  <a:pt x="29904" y="934350"/>
                </a:lnTo>
                <a:lnTo>
                  <a:pt x="31588" y="941444"/>
                </a:lnTo>
                <a:lnTo>
                  <a:pt x="48870" y="972699"/>
                </a:lnTo>
                <a:lnTo>
                  <a:pt x="50601" y="979654"/>
                </a:lnTo>
                <a:lnTo>
                  <a:pt x="56075" y="988758"/>
                </a:lnTo>
                <a:lnTo>
                  <a:pt x="61233" y="995064"/>
                </a:lnTo>
                <a:lnTo>
                  <a:pt x="63128" y="1001815"/>
                </a:lnTo>
                <a:lnTo>
                  <a:pt x="63929" y="1002210"/>
                </a:lnTo>
                <a:lnTo>
                  <a:pt x="66701" y="1002648"/>
                </a:lnTo>
                <a:lnTo>
                  <a:pt x="67723" y="1003471"/>
                </a:lnTo>
                <a:lnTo>
                  <a:pt x="69761" y="1009333"/>
                </a:lnTo>
                <a:lnTo>
                  <a:pt x="69763" y="1009342"/>
                </a:lnTo>
                <a:lnTo>
                  <a:pt x="75233" y="1014816"/>
                </a:lnTo>
                <a:lnTo>
                  <a:pt x="81506" y="1015621"/>
                </a:lnTo>
                <a:lnTo>
                  <a:pt x="91219" y="1015692"/>
                </a:lnTo>
                <a:lnTo>
                  <a:pt x="95293" y="1013815"/>
                </a:lnTo>
                <a:lnTo>
                  <a:pt x="97368" y="1012326"/>
                </a:lnTo>
                <a:lnTo>
                  <a:pt x="140941" y="1002934"/>
                </a:lnTo>
                <a:lnTo>
                  <a:pt x="184143" y="990171"/>
                </a:lnTo>
                <a:lnTo>
                  <a:pt x="205020" y="985793"/>
                </a:lnTo>
                <a:lnTo>
                  <a:pt x="245700" y="979828"/>
                </a:lnTo>
                <a:lnTo>
                  <a:pt x="291186" y="971151"/>
                </a:lnTo>
                <a:lnTo>
                  <a:pt x="337959" y="965722"/>
                </a:lnTo>
                <a:lnTo>
                  <a:pt x="379094" y="961691"/>
                </a:lnTo>
                <a:lnTo>
                  <a:pt x="417532" y="963534"/>
                </a:lnTo>
                <a:lnTo>
                  <a:pt x="462545" y="964629"/>
                </a:lnTo>
                <a:lnTo>
                  <a:pt x="505617" y="968217"/>
                </a:lnTo>
                <a:lnTo>
                  <a:pt x="553165" y="971356"/>
                </a:lnTo>
                <a:lnTo>
                  <a:pt x="591408" y="975436"/>
                </a:lnTo>
                <a:lnTo>
                  <a:pt x="632999" y="977664"/>
                </a:lnTo>
                <a:lnTo>
                  <a:pt x="673153" y="981773"/>
                </a:lnTo>
                <a:lnTo>
                  <a:pt x="716017" y="983304"/>
                </a:lnTo>
                <a:lnTo>
                  <a:pt x="759292" y="984464"/>
                </a:lnTo>
                <a:lnTo>
                  <a:pt x="800649" y="988256"/>
                </a:lnTo>
                <a:lnTo>
                  <a:pt x="847319" y="990399"/>
                </a:lnTo>
                <a:lnTo>
                  <a:pt x="892740" y="995189"/>
                </a:lnTo>
                <a:lnTo>
                  <a:pt x="937478" y="1001077"/>
                </a:lnTo>
                <a:lnTo>
                  <a:pt x="982013" y="1007290"/>
                </a:lnTo>
                <a:lnTo>
                  <a:pt x="1026488" y="1012894"/>
                </a:lnTo>
                <a:lnTo>
                  <a:pt x="1070945" y="1016279"/>
                </a:lnTo>
                <a:lnTo>
                  <a:pt x="1115398" y="1024886"/>
                </a:lnTo>
                <a:lnTo>
                  <a:pt x="1159849" y="1032219"/>
                </a:lnTo>
                <a:lnTo>
                  <a:pt x="1203593" y="1038860"/>
                </a:lnTo>
                <a:lnTo>
                  <a:pt x="1243680" y="1046002"/>
                </a:lnTo>
                <a:lnTo>
                  <a:pt x="1282368" y="1056036"/>
                </a:lnTo>
                <a:lnTo>
                  <a:pt x="1321348" y="1063085"/>
                </a:lnTo>
                <a:lnTo>
                  <a:pt x="1363158" y="1066899"/>
                </a:lnTo>
                <a:lnTo>
                  <a:pt x="1402671" y="1075633"/>
                </a:lnTo>
                <a:lnTo>
                  <a:pt x="1441190" y="1083003"/>
                </a:lnTo>
                <a:lnTo>
                  <a:pt x="1478707" y="1089655"/>
                </a:lnTo>
                <a:lnTo>
                  <a:pt x="1523348" y="1098224"/>
                </a:lnTo>
                <a:lnTo>
                  <a:pt x="1566137" y="1106710"/>
                </a:lnTo>
                <a:lnTo>
                  <a:pt x="1608560" y="1115182"/>
                </a:lnTo>
                <a:lnTo>
                  <a:pt x="1649030" y="1123649"/>
                </a:lnTo>
                <a:lnTo>
                  <a:pt x="1693001" y="1129868"/>
                </a:lnTo>
                <a:lnTo>
                  <a:pt x="1739663" y="1140757"/>
                </a:lnTo>
                <a:lnTo>
                  <a:pt x="1780291" y="1151189"/>
                </a:lnTo>
                <a:lnTo>
                  <a:pt x="1822400" y="1156726"/>
                </a:lnTo>
                <a:lnTo>
                  <a:pt x="1863998" y="1161793"/>
                </a:lnTo>
                <a:lnTo>
                  <a:pt x="1905374" y="1172522"/>
                </a:lnTo>
                <a:lnTo>
                  <a:pt x="1950282" y="1185279"/>
                </a:lnTo>
                <a:lnTo>
                  <a:pt x="1995132" y="1192838"/>
                </a:lnTo>
                <a:lnTo>
                  <a:pt x="2039773" y="1199244"/>
                </a:lnTo>
                <a:lnTo>
                  <a:pt x="2052902" y="1200375"/>
                </a:lnTo>
                <a:lnTo>
                  <a:pt x="2099161" y="1212651"/>
                </a:lnTo>
                <a:lnTo>
                  <a:pt x="2106560" y="1216734"/>
                </a:lnTo>
                <a:lnTo>
                  <a:pt x="2136597" y="1218898"/>
                </a:lnTo>
                <a:lnTo>
                  <a:pt x="2137687" y="1218193"/>
                </a:lnTo>
                <a:lnTo>
                  <a:pt x="2138412" y="1217018"/>
                </a:lnTo>
                <a:lnTo>
                  <a:pt x="2139435" y="1211992"/>
                </a:lnTo>
                <a:lnTo>
                  <a:pt x="2139578" y="1210061"/>
                </a:lnTo>
                <a:lnTo>
                  <a:pt x="2140379" y="1208774"/>
                </a:lnTo>
                <a:lnTo>
                  <a:pt x="2141620" y="1207915"/>
                </a:lnTo>
                <a:lnTo>
                  <a:pt x="2143151" y="1207343"/>
                </a:lnTo>
                <a:lnTo>
                  <a:pt x="2144173" y="1206256"/>
                </a:lnTo>
                <a:lnTo>
                  <a:pt x="2145308" y="1203167"/>
                </a:lnTo>
                <a:lnTo>
                  <a:pt x="2145947" y="1197461"/>
                </a:lnTo>
                <a:lnTo>
                  <a:pt x="2146742" y="1196141"/>
                </a:lnTo>
                <a:lnTo>
                  <a:pt x="2147977" y="1195260"/>
                </a:lnTo>
                <a:lnTo>
                  <a:pt x="2151659" y="1193847"/>
                </a:lnTo>
                <a:lnTo>
                  <a:pt x="2152162" y="1191772"/>
                </a:lnTo>
                <a:lnTo>
                  <a:pt x="2152297" y="1190231"/>
                </a:lnTo>
                <a:lnTo>
                  <a:pt x="2154327" y="1186637"/>
                </a:lnTo>
                <a:lnTo>
                  <a:pt x="2161380" y="1175211"/>
                </a:lnTo>
                <a:lnTo>
                  <a:pt x="2176029" y="1129845"/>
                </a:lnTo>
                <a:lnTo>
                  <a:pt x="2181547" y="1115058"/>
                </a:lnTo>
                <a:lnTo>
                  <a:pt x="2191062" y="1069573"/>
                </a:lnTo>
                <a:lnTo>
                  <a:pt x="2200595" y="1036304"/>
                </a:lnTo>
                <a:lnTo>
                  <a:pt x="2207486" y="992421"/>
                </a:lnTo>
                <a:lnTo>
                  <a:pt x="2210226" y="951680"/>
                </a:lnTo>
                <a:lnTo>
                  <a:pt x="2215157" y="911635"/>
                </a:lnTo>
                <a:lnTo>
                  <a:pt x="2217827" y="867722"/>
                </a:lnTo>
                <a:lnTo>
                  <a:pt x="2221812" y="825207"/>
                </a:lnTo>
                <a:lnTo>
                  <a:pt x="2224177" y="791909"/>
                </a:lnTo>
                <a:lnTo>
                  <a:pt x="2228867" y="748404"/>
                </a:lnTo>
                <a:lnTo>
                  <a:pt x="2234154" y="704915"/>
                </a:lnTo>
                <a:lnTo>
                  <a:pt x="2238402" y="657318"/>
                </a:lnTo>
                <a:lnTo>
                  <a:pt x="2241197" y="610495"/>
                </a:lnTo>
                <a:lnTo>
                  <a:pt x="2246457" y="570799"/>
                </a:lnTo>
                <a:lnTo>
                  <a:pt x="2247695" y="525390"/>
                </a:lnTo>
                <a:lnTo>
                  <a:pt x="2247809" y="478338"/>
                </a:lnTo>
                <a:lnTo>
                  <a:pt x="2247109" y="456091"/>
                </a:lnTo>
                <a:lnTo>
                  <a:pt x="2241727" y="417596"/>
                </a:lnTo>
                <a:lnTo>
                  <a:pt x="2241544" y="406135"/>
                </a:lnTo>
                <a:lnTo>
                  <a:pt x="2239618" y="400706"/>
                </a:lnTo>
                <a:lnTo>
                  <a:pt x="2238118" y="398270"/>
                </a:lnTo>
                <a:lnTo>
                  <a:pt x="2233630" y="382107"/>
                </a:lnTo>
                <a:lnTo>
                  <a:pt x="2230927" y="377091"/>
                </a:lnTo>
                <a:lnTo>
                  <a:pt x="2229193" y="368123"/>
                </a:lnTo>
                <a:lnTo>
                  <a:pt x="2228790" y="356561"/>
                </a:lnTo>
                <a:lnTo>
                  <a:pt x="2228076" y="356140"/>
                </a:lnTo>
                <a:lnTo>
                  <a:pt x="2225402" y="355673"/>
                </a:lnTo>
                <a:lnTo>
                  <a:pt x="2224406" y="354843"/>
                </a:lnTo>
                <a:lnTo>
                  <a:pt x="2223300" y="352039"/>
                </a:lnTo>
                <a:lnTo>
                  <a:pt x="2223005" y="351715"/>
                </a:lnTo>
                <a:lnTo>
                  <a:pt x="2222808" y="352204"/>
                </a:lnTo>
                <a:lnTo>
                  <a:pt x="2222677" y="353236"/>
                </a:lnTo>
                <a:lnTo>
                  <a:pt x="2222590" y="353218"/>
                </a:lnTo>
                <a:lnTo>
                  <a:pt x="2222416" y="348951"/>
                </a:lnTo>
                <a:lnTo>
                  <a:pt x="2222416" y="358593"/>
                </a:lnTo>
                <a:lnTo>
                  <a:pt x="2221710" y="359612"/>
                </a:lnTo>
                <a:lnTo>
                  <a:pt x="2220534" y="360291"/>
                </a:lnTo>
                <a:lnTo>
                  <a:pt x="2219045" y="360743"/>
                </a:lnTo>
                <a:lnTo>
                  <a:pt x="2218052" y="361751"/>
                </a:lnTo>
                <a:lnTo>
                  <a:pt x="2216948" y="364752"/>
                </a:lnTo>
                <a:lnTo>
                  <a:pt x="2215948" y="365834"/>
                </a:lnTo>
                <a:lnTo>
                  <a:pt x="2212956" y="367037"/>
                </a:lnTo>
                <a:lnTo>
                  <a:pt x="2211876" y="368063"/>
                </a:lnTo>
                <a:lnTo>
                  <a:pt x="2210675" y="371085"/>
                </a:lnTo>
                <a:lnTo>
                  <a:pt x="2209650" y="372173"/>
                </a:lnTo>
                <a:lnTo>
                  <a:pt x="2206629" y="373382"/>
                </a:lnTo>
                <a:lnTo>
                  <a:pt x="2188524" y="374324"/>
                </a:lnTo>
                <a:lnTo>
                  <a:pt x="2144285" y="364352"/>
                </a:lnTo>
                <a:lnTo>
                  <a:pt x="2102920" y="349186"/>
                </a:lnTo>
                <a:lnTo>
                  <a:pt x="2064393" y="337692"/>
                </a:lnTo>
                <a:lnTo>
                  <a:pt x="2024873" y="322998"/>
                </a:lnTo>
                <a:lnTo>
                  <a:pt x="1983095" y="309878"/>
                </a:lnTo>
                <a:lnTo>
                  <a:pt x="1935803" y="295422"/>
                </a:lnTo>
                <a:lnTo>
                  <a:pt x="1898310" y="283152"/>
                </a:lnTo>
                <a:lnTo>
                  <a:pt x="1859684" y="271284"/>
                </a:lnTo>
                <a:lnTo>
                  <a:pt x="1817979" y="261575"/>
                </a:lnTo>
                <a:lnTo>
                  <a:pt x="1777792" y="246625"/>
                </a:lnTo>
                <a:lnTo>
                  <a:pt x="1734918" y="232945"/>
                </a:lnTo>
                <a:lnTo>
                  <a:pt x="1690936" y="219955"/>
                </a:lnTo>
                <a:lnTo>
                  <a:pt x="1645918" y="207169"/>
                </a:lnTo>
                <a:lnTo>
                  <a:pt x="1613652" y="198682"/>
                </a:lnTo>
                <a:lnTo>
                  <a:pt x="1580496" y="192088"/>
                </a:lnTo>
                <a:lnTo>
                  <a:pt x="1546946" y="186100"/>
                </a:lnTo>
                <a:lnTo>
                  <a:pt x="1513220" y="178735"/>
                </a:lnTo>
                <a:lnTo>
                  <a:pt x="1479416" y="170758"/>
                </a:lnTo>
                <a:lnTo>
                  <a:pt x="1445577" y="162508"/>
                </a:lnTo>
                <a:lnTo>
                  <a:pt x="1411722" y="154138"/>
                </a:lnTo>
                <a:lnTo>
                  <a:pt x="1375980" y="147596"/>
                </a:lnTo>
                <a:lnTo>
                  <a:pt x="1339633" y="141631"/>
                </a:lnTo>
                <a:lnTo>
                  <a:pt x="1304665" y="134276"/>
                </a:lnTo>
                <a:lnTo>
                  <a:pt x="1268426" y="126304"/>
                </a:lnTo>
                <a:lnTo>
                  <a:pt x="1231859" y="118762"/>
                </a:lnTo>
                <a:lnTo>
                  <a:pt x="1196792" y="113059"/>
                </a:lnTo>
                <a:lnTo>
                  <a:pt x="1160511" y="106291"/>
                </a:lnTo>
                <a:lnTo>
                  <a:pt x="1123924" y="98579"/>
                </a:lnTo>
                <a:lnTo>
                  <a:pt x="1088849" y="90447"/>
                </a:lnTo>
                <a:lnTo>
                  <a:pt x="1054446" y="84011"/>
                </a:lnTo>
                <a:lnTo>
                  <a:pt x="1020340" y="78799"/>
                </a:lnTo>
                <a:lnTo>
                  <a:pt x="986367" y="74131"/>
                </a:lnTo>
                <a:lnTo>
                  <a:pt x="952453" y="67822"/>
                </a:lnTo>
                <a:lnTo>
                  <a:pt x="919271" y="60315"/>
                </a:lnTo>
                <a:lnTo>
                  <a:pt x="872823" y="48861"/>
                </a:lnTo>
                <a:lnTo>
                  <a:pt x="827076" y="40685"/>
                </a:lnTo>
                <a:lnTo>
                  <a:pt x="794638" y="36024"/>
                </a:lnTo>
                <a:lnTo>
                  <a:pt x="748015" y="29434"/>
                </a:lnTo>
                <a:lnTo>
                  <a:pt x="702921" y="19641"/>
                </a:lnTo>
                <a:lnTo>
                  <a:pt x="658279" y="11174"/>
                </a:lnTo>
                <a:lnTo>
                  <a:pt x="613773" y="7568"/>
                </a:lnTo>
                <a:lnTo>
                  <a:pt x="569306" y="3128"/>
                </a:lnTo>
                <a:lnTo>
                  <a:pt x="537787" y="1223"/>
                </a:lnTo>
                <a:lnTo>
                  <a:pt x="504965" y="376"/>
                </a:lnTo>
                <a:lnTo>
                  <a:pt x="471562" y="0"/>
                </a:lnTo>
                <a:lnTo>
                  <a:pt x="437901" y="1714"/>
                </a:lnTo>
                <a:lnTo>
                  <a:pt x="403420" y="4123"/>
                </a:lnTo>
                <a:lnTo>
                  <a:pt x="366929" y="5193"/>
                </a:lnTo>
                <a:lnTo>
                  <a:pt x="333306" y="7550"/>
                </a:lnTo>
                <a:lnTo>
                  <a:pt x="301195" y="10949"/>
                </a:lnTo>
                <a:lnTo>
                  <a:pt x="268108" y="14812"/>
                </a:lnTo>
                <a:lnTo>
                  <a:pt x="234589" y="20762"/>
                </a:lnTo>
                <a:lnTo>
                  <a:pt x="201581" y="26699"/>
                </a:lnTo>
                <a:lnTo>
                  <a:pt x="155938" y="30747"/>
                </a:lnTo>
                <a:lnTo>
                  <a:pt x="114583" y="36807"/>
                </a:lnTo>
                <a:lnTo>
                  <a:pt x="57066" y="5049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ARTInkShape-179">
            <a:extLst>
              <a:ext uri="{FF2B5EF4-FFF2-40B4-BE49-F238E27FC236}">
                <a16:creationId xmlns:a16="http://schemas.microsoft.com/office/drawing/2014/main" id="{47007546-C9E5-4407-A1EB-A8CBAE4E105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30713" y="4470477"/>
            <a:ext cx="971551" cy="31667"/>
          </a:xfrm>
          <a:custGeom>
            <a:avLst/>
            <a:gdLst/>
            <a:ahLst/>
            <a:cxnLst/>
            <a:rect l="0" t="0" r="0" b="0"/>
            <a:pathLst>
              <a:path w="971551" h="31667">
                <a:moveTo>
                  <a:pt x="0" y="25323"/>
                </a:moveTo>
                <a:lnTo>
                  <a:pt x="0" y="25323"/>
                </a:lnTo>
                <a:lnTo>
                  <a:pt x="0" y="28694"/>
                </a:lnTo>
                <a:lnTo>
                  <a:pt x="705" y="29687"/>
                </a:lnTo>
                <a:lnTo>
                  <a:pt x="1881" y="30349"/>
                </a:lnTo>
                <a:lnTo>
                  <a:pt x="6467" y="31499"/>
                </a:lnTo>
                <a:lnTo>
                  <a:pt x="21253" y="31666"/>
                </a:lnTo>
                <a:lnTo>
                  <a:pt x="41749" y="25206"/>
                </a:lnTo>
                <a:lnTo>
                  <a:pt x="50684" y="20413"/>
                </a:lnTo>
                <a:lnTo>
                  <a:pt x="95298" y="7725"/>
                </a:lnTo>
                <a:lnTo>
                  <a:pt x="107964" y="4822"/>
                </a:lnTo>
                <a:lnTo>
                  <a:pt x="117128" y="2100"/>
                </a:lnTo>
                <a:lnTo>
                  <a:pt x="160796" y="51"/>
                </a:lnTo>
                <a:lnTo>
                  <a:pt x="199762" y="3319"/>
                </a:lnTo>
                <a:lnTo>
                  <a:pt x="244566" y="5690"/>
                </a:lnTo>
                <a:lnTo>
                  <a:pt x="285934" y="6100"/>
                </a:lnTo>
                <a:lnTo>
                  <a:pt x="317346" y="6196"/>
                </a:lnTo>
                <a:lnTo>
                  <a:pt x="350122" y="4358"/>
                </a:lnTo>
                <a:lnTo>
                  <a:pt x="383504" y="1894"/>
                </a:lnTo>
                <a:lnTo>
                  <a:pt x="417155" y="799"/>
                </a:lnTo>
                <a:lnTo>
                  <a:pt x="452808" y="312"/>
                </a:lnTo>
                <a:lnTo>
                  <a:pt x="489820" y="96"/>
                </a:lnTo>
                <a:lnTo>
                  <a:pt x="527436" y="0"/>
                </a:lnTo>
                <a:lnTo>
                  <a:pt x="565322" y="1839"/>
                </a:lnTo>
                <a:lnTo>
                  <a:pt x="603326" y="4302"/>
                </a:lnTo>
                <a:lnTo>
                  <a:pt x="641384" y="5397"/>
                </a:lnTo>
                <a:lnTo>
                  <a:pt x="679465" y="5884"/>
                </a:lnTo>
                <a:lnTo>
                  <a:pt x="717556" y="6806"/>
                </a:lnTo>
                <a:lnTo>
                  <a:pt x="755653" y="9567"/>
                </a:lnTo>
                <a:lnTo>
                  <a:pt x="793751" y="11265"/>
                </a:lnTo>
                <a:lnTo>
                  <a:pt x="831850" y="12020"/>
                </a:lnTo>
                <a:lnTo>
                  <a:pt x="869950" y="12355"/>
                </a:lnTo>
                <a:lnTo>
                  <a:pt x="909931" y="14385"/>
                </a:lnTo>
                <a:lnTo>
                  <a:pt x="971550" y="1897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SMARTInkShape-Group69">
            <a:extLst>
              <a:ext uri="{FF2B5EF4-FFF2-40B4-BE49-F238E27FC236}">
                <a16:creationId xmlns:a16="http://schemas.microsoft.com/office/drawing/2014/main" id="{E45E1706-CE9E-477C-AD33-ACDF3C35FCF4}"/>
              </a:ext>
            </a:extLst>
          </p:cNvPr>
          <p:cNvGrpSpPr/>
          <p:nvPr/>
        </p:nvGrpSpPr>
        <p:grpSpPr>
          <a:xfrm>
            <a:off x="9231313" y="4857750"/>
            <a:ext cx="285751" cy="444501"/>
            <a:chOff x="9231313" y="4857750"/>
            <a:chExt cx="285751" cy="444501"/>
          </a:xfrm>
        </p:grpSpPr>
        <p:sp>
          <p:nvSpPr>
            <p:cNvPr id="14" name="SMARTInkShape-180">
              <a:extLst>
                <a:ext uri="{FF2B5EF4-FFF2-40B4-BE49-F238E27FC236}">
                  <a16:creationId xmlns:a16="http://schemas.microsoft.com/office/drawing/2014/main" id="{866EC2FB-54C2-469C-8B18-F5BB626DA7B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282113" y="4864100"/>
              <a:ext cx="196851" cy="304801"/>
            </a:xfrm>
            <a:custGeom>
              <a:avLst/>
              <a:gdLst/>
              <a:ahLst/>
              <a:cxnLst/>
              <a:rect l="0" t="0" r="0" b="0"/>
              <a:pathLst>
                <a:path w="196851" h="304801">
                  <a:moveTo>
                    <a:pt x="196850" y="0"/>
                  </a:moveTo>
                  <a:lnTo>
                    <a:pt x="196850" y="0"/>
                  </a:lnTo>
                  <a:lnTo>
                    <a:pt x="193479" y="3371"/>
                  </a:lnTo>
                  <a:lnTo>
                    <a:pt x="189942" y="5026"/>
                  </a:lnTo>
                  <a:lnTo>
                    <a:pt x="179843" y="6881"/>
                  </a:lnTo>
                  <a:lnTo>
                    <a:pt x="171435" y="11342"/>
                  </a:lnTo>
                  <a:lnTo>
                    <a:pt x="169323" y="11794"/>
                  </a:lnTo>
                  <a:lnTo>
                    <a:pt x="162980" y="15803"/>
                  </a:lnTo>
                  <a:lnTo>
                    <a:pt x="138465" y="39360"/>
                  </a:lnTo>
                  <a:lnTo>
                    <a:pt x="135623" y="44069"/>
                  </a:lnTo>
                  <a:lnTo>
                    <a:pt x="130261" y="54450"/>
                  </a:lnTo>
                  <a:lnTo>
                    <a:pt x="102653" y="96128"/>
                  </a:lnTo>
                  <a:lnTo>
                    <a:pt x="79866" y="142768"/>
                  </a:lnTo>
                  <a:lnTo>
                    <a:pt x="56619" y="188101"/>
                  </a:lnTo>
                  <a:lnTo>
                    <a:pt x="37942" y="227890"/>
                  </a:lnTo>
                  <a:lnTo>
                    <a:pt x="19003" y="266490"/>
                  </a:lnTo>
                  <a:lnTo>
                    <a:pt x="0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181">
              <a:extLst>
                <a:ext uri="{FF2B5EF4-FFF2-40B4-BE49-F238E27FC236}">
                  <a16:creationId xmlns:a16="http://schemas.microsoft.com/office/drawing/2014/main" id="{80962CFF-1E1F-4108-9738-5419468A9EB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231313" y="4857750"/>
              <a:ext cx="285751" cy="444501"/>
            </a:xfrm>
            <a:custGeom>
              <a:avLst/>
              <a:gdLst/>
              <a:ahLst/>
              <a:cxnLst/>
              <a:rect l="0" t="0" r="0" b="0"/>
              <a:pathLst>
                <a:path w="285751" h="444501">
                  <a:moveTo>
                    <a:pt x="0" y="0"/>
                  </a:moveTo>
                  <a:lnTo>
                    <a:pt x="0" y="0"/>
                  </a:lnTo>
                  <a:lnTo>
                    <a:pt x="0" y="20394"/>
                  </a:lnTo>
                  <a:lnTo>
                    <a:pt x="3371" y="30659"/>
                  </a:lnTo>
                  <a:lnTo>
                    <a:pt x="27295" y="76886"/>
                  </a:lnTo>
                  <a:lnTo>
                    <a:pt x="59340" y="121265"/>
                  </a:lnTo>
                  <a:lnTo>
                    <a:pt x="89037" y="163168"/>
                  </a:lnTo>
                  <a:lnTo>
                    <a:pt x="116243" y="203736"/>
                  </a:lnTo>
                  <a:lnTo>
                    <a:pt x="141801" y="247047"/>
                  </a:lnTo>
                  <a:lnTo>
                    <a:pt x="171449" y="290183"/>
                  </a:lnTo>
                  <a:lnTo>
                    <a:pt x="200952" y="332359"/>
                  </a:lnTo>
                  <a:lnTo>
                    <a:pt x="232911" y="375617"/>
                  </a:lnTo>
                  <a:lnTo>
                    <a:pt x="264847" y="422366"/>
                  </a:lnTo>
                  <a:lnTo>
                    <a:pt x="285750" y="444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SMARTInkShape-Group70">
            <a:extLst>
              <a:ext uri="{FF2B5EF4-FFF2-40B4-BE49-F238E27FC236}">
                <a16:creationId xmlns:a16="http://schemas.microsoft.com/office/drawing/2014/main" id="{DBAEBFE8-1257-415E-996F-7F8136490C98}"/>
              </a:ext>
            </a:extLst>
          </p:cNvPr>
          <p:cNvGrpSpPr/>
          <p:nvPr/>
        </p:nvGrpSpPr>
        <p:grpSpPr>
          <a:xfrm>
            <a:off x="5618164" y="4686300"/>
            <a:ext cx="476250" cy="546101"/>
            <a:chOff x="5618164" y="4686300"/>
            <a:chExt cx="476250" cy="546101"/>
          </a:xfrm>
        </p:grpSpPr>
        <p:sp>
          <p:nvSpPr>
            <p:cNvPr id="21" name="SMARTInkShape-182">
              <a:extLst>
                <a:ext uri="{FF2B5EF4-FFF2-40B4-BE49-F238E27FC236}">
                  <a16:creationId xmlns:a16="http://schemas.microsoft.com/office/drawing/2014/main" id="{BFB40B04-4636-49AB-9DAF-1B2FEBC5CB2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637213" y="4768850"/>
              <a:ext cx="393701" cy="285751"/>
            </a:xfrm>
            <a:custGeom>
              <a:avLst/>
              <a:gdLst/>
              <a:ahLst/>
              <a:cxnLst/>
              <a:rect l="0" t="0" r="0" b="0"/>
              <a:pathLst>
                <a:path w="393701" h="285751">
                  <a:moveTo>
                    <a:pt x="393700" y="0"/>
                  </a:moveTo>
                  <a:lnTo>
                    <a:pt x="393700" y="0"/>
                  </a:lnTo>
                  <a:lnTo>
                    <a:pt x="388232" y="0"/>
                  </a:lnTo>
                  <a:lnTo>
                    <a:pt x="372206" y="10126"/>
                  </a:lnTo>
                  <a:lnTo>
                    <a:pt x="363891" y="13348"/>
                  </a:lnTo>
                  <a:lnTo>
                    <a:pt x="329508" y="36504"/>
                  </a:lnTo>
                  <a:lnTo>
                    <a:pt x="304663" y="49623"/>
                  </a:lnTo>
                  <a:lnTo>
                    <a:pt x="259636" y="84839"/>
                  </a:lnTo>
                  <a:lnTo>
                    <a:pt x="219760" y="117973"/>
                  </a:lnTo>
                  <a:lnTo>
                    <a:pt x="181123" y="146227"/>
                  </a:lnTo>
                  <a:lnTo>
                    <a:pt x="139520" y="178253"/>
                  </a:lnTo>
                  <a:lnTo>
                    <a:pt x="93960" y="211756"/>
                  </a:lnTo>
                  <a:lnTo>
                    <a:pt x="56767" y="240464"/>
                  </a:lnTo>
                  <a:lnTo>
                    <a:pt x="0" y="285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183">
              <a:extLst>
                <a:ext uri="{FF2B5EF4-FFF2-40B4-BE49-F238E27FC236}">
                  <a16:creationId xmlns:a16="http://schemas.microsoft.com/office/drawing/2014/main" id="{2AD927EC-91C2-44DD-A9CA-7DE9C0DFDDF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618164" y="4686300"/>
              <a:ext cx="476250" cy="546101"/>
            </a:xfrm>
            <a:custGeom>
              <a:avLst/>
              <a:gdLst/>
              <a:ahLst/>
              <a:cxnLst/>
              <a:rect l="0" t="0" r="0" b="0"/>
              <a:pathLst>
                <a:path w="476250" h="546101">
                  <a:moveTo>
                    <a:pt x="6349" y="0"/>
                  </a:moveTo>
                  <a:lnTo>
                    <a:pt x="6349" y="0"/>
                  </a:lnTo>
                  <a:lnTo>
                    <a:pt x="2977" y="0"/>
                  </a:lnTo>
                  <a:lnTo>
                    <a:pt x="1984" y="706"/>
                  </a:lnTo>
                  <a:lnTo>
                    <a:pt x="1322" y="1882"/>
                  </a:lnTo>
                  <a:lnTo>
                    <a:pt x="5" y="6327"/>
                  </a:lnTo>
                  <a:lnTo>
                    <a:pt x="0" y="9714"/>
                  </a:lnTo>
                  <a:lnTo>
                    <a:pt x="1881" y="13255"/>
                  </a:lnTo>
                  <a:lnTo>
                    <a:pt x="42334" y="60810"/>
                  </a:lnTo>
                  <a:lnTo>
                    <a:pt x="59265" y="108093"/>
                  </a:lnTo>
                  <a:lnTo>
                    <a:pt x="84175" y="149434"/>
                  </a:lnTo>
                  <a:lnTo>
                    <a:pt x="109487" y="190667"/>
                  </a:lnTo>
                  <a:lnTo>
                    <a:pt x="139901" y="237220"/>
                  </a:lnTo>
                  <a:lnTo>
                    <a:pt x="171475" y="281258"/>
                  </a:lnTo>
                  <a:lnTo>
                    <a:pt x="206965" y="323816"/>
                  </a:lnTo>
                  <a:lnTo>
                    <a:pt x="247883" y="361815"/>
                  </a:lnTo>
                  <a:lnTo>
                    <a:pt x="293549" y="399057"/>
                  </a:lnTo>
                  <a:lnTo>
                    <a:pt x="333316" y="431669"/>
                  </a:lnTo>
                  <a:lnTo>
                    <a:pt x="359110" y="452693"/>
                  </a:lnTo>
                  <a:lnTo>
                    <a:pt x="402053" y="487651"/>
                  </a:lnTo>
                  <a:lnTo>
                    <a:pt x="448481" y="521236"/>
                  </a:lnTo>
                  <a:lnTo>
                    <a:pt x="476249" y="546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MARTInkShape-184">
            <a:extLst>
              <a:ext uri="{FF2B5EF4-FFF2-40B4-BE49-F238E27FC236}">
                <a16:creationId xmlns:a16="http://schemas.microsoft.com/office/drawing/2014/main" id="{75BEA770-DE9B-49E2-B8E9-B751DD6DBF5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962" y="5881148"/>
            <a:ext cx="4298824" cy="773653"/>
          </a:xfrm>
          <a:custGeom>
            <a:avLst/>
            <a:gdLst/>
            <a:ahLst/>
            <a:cxnLst/>
            <a:rect l="0" t="0" r="0" b="0"/>
            <a:pathLst>
              <a:path w="4298824" h="773653">
                <a:moveTo>
                  <a:pt x="0" y="195802"/>
                </a:moveTo>
                <a:lnTo>
                  <a:pt x="0" y="195802"/>
                </a:lnTo>
                <a:lnTo>
                  <a:pt x="6273" y="195802"/>
                </a:lnTo>
                <a:lnTo>
                  <a:pt x="6350" y="231713"/>
                </a:lnTo>
                <a:lnTo>
                  <a:pt x="8232" y="234811"/>
                </a:lnTo>
                <a:lnTo>
                  <a:pt x="12439" y="239934"/>
                </a:lnTo>
                <a:lnTo>
                  <a:pt x="12677" y="245692"/>
                </a:lnTo>
                <a:lnTo>
                  <a:pt x="17060" y="251492"/>
                </a:lnTo>
                <a:lnTo>
                  <a:pt x="19166" y="257380"/>
                </a:lnTo>
                <a:lnTo>
                  <a:pt x="23240" y="264299"/>
                </a:lnTo>
                <a:lnTo>
                  <a:pt x="25466" y="273561"/>
                </a:lnTo>
                <a:lnTo>
                  <a:pt x="26855" y="275158"/>
                </a:lnTo>
                <a:lnTo>
                  <a:pt x="28487" y="276223"/>
                </a:lnTo>
                <a:lnTo>
                  <a:pt x="29575" y="277638"/>
                </a:lnTo>
                <a:lnTo>
                  <a:pt x="30783" y="281092"/>
                </a:lnTo>
                <a:lnTo>
                  <a:pt x="31811" y="282296"/>
                </a:lnTo>
                <a:lnTo>
                  <a:pt x="34835" y="283632"/>
                </a:lnTo>
                <a:lnTo>
                  <a:pt x="35923" y="285400"/>
                </a:lnTo>
                <a:lnTo>
                  <a:pt x="44164" y="329810"/>
                </a:lnTo>
                <a:lnTo>
                  <a:pt x="55999" y="377384"/>
                </a:lnTo>
                <a:lnTo>
                  <a:pt x="57083" y="423330"/>
                </a:lnTo>
                <a:lnTo>
                  <a:pt x="57854" y="468900"/>
                </a:lnTo>
                <a:lnTo>
                  <a:pt x="63239" y="513593"/>
                </a:lnTo>
                <a:lnTo>
                  <a:pt x="64201" y="557989"/>
                </a:lnTo>
                <a:lnTo>
                  <a:pt x="70381" y="587089"/>
                </a:lnTo>
                <a:lnTo>
                  <a:pt x="74163" y="594353"/>
                </a:lnTo>
                <a:lnTo>
                  <a:pt x="76727" y="612189"/>
                </a:lnTo>
                <a:lnTo>
                  <a:pt x="79492" y="616754"/>
                </a:lnTo>
                <a:lnTo>
                  <a:pt x="83073" y="619253"/>
                </a:lnTo>
                <a:lnTo>
                  <a:pt x="85015" y="619919"/>
                </a:lnTo>
                <a:lnTo>
                  <a:pt x="86310" y="621069"/>
                </a:lnTo>
                <a:lnTo>
                  <a:pt x="87749" y="624229"/>
                </a:lnTo>
                <a:lnTo>
                  <a:pt x="88559" y="629973"/>
                </a:lnTo>
                <a:lnTo>
                  <a:pt x="89379" y="631299"/>
                </a:lnTo>
                <a:lnTo>
                  <a:pt x="90630" y="632184"/>
                </a:lnTo>
                <a:lnTo>
                  <a:pt x="92170" y="632773"/>
                </a:lnTo>
                <a:lnTo>
                  <a:pt x="93197" y="633871"/>
                </a:lnTo>
                <a:lnTo>
                  <a:pt x="96726" y="640704"/>
                </a:lnTo>
                <a:lnTo>
                  <a:pt x="105323" y="650939"/>
                </a:lnTo>
                <a:lnTo>
                  <a:pt x="107604" y="658105"/>
                </a:lnTo>
                <a:lnTo>
                  <a:pt x="108425" y="658520"/>
                </a:lnTo>
                <a:lnTo>
                  <a:pt x="135476" y="659350"/>
                </a:lnTo>
                <a:lnTo>
                  <a:pt x="162118" y="653176"/>
                </a:lnTo>
                <a:lnTo>
                  <a:pt x="186377" y="652312"/>
                </a:lnTo>
                <a:lnTo>
                  <a:pt x="208018" y="647242"/>
                </a:lnTo>
                <a:lnTo>
                  <a:pt x="227671" y="644887"/>
                </a:lnTo>
                <a:lnTo>
                  <a:pt x="245350" y="641208"/>
                </a:lnTo>
                <a:lnTo>
                  <a:pt x="266676" y="638540"/>
                </a:lnTo>
                <a:lnTo>
                  <a:pt x="281275" y="635312"/>
                </a:lnTo>
                <a:lnTo>
                  <a:pt x="307033" y="634836"/>
                </a:lnTo>
                <a:lnTo>
                  <a:pt x="350220" y="640048"/>
                </a:lnTo>
                <a:lnTo>
                  <a:pt x="387436" y="643651"/>
                </a:lnTo>
                <a:lnTo>
                  <a:pt x="431805" y="652944"/>
                </a:lnTo>
                <a:lnTo>
                  <a:pt x="474265" y="659402"/>
                </a:lnTo>
                <a:lnTo>
                  <a:pt x="518540" y="665056"/>
                </a:lnTo>
                <a:lnTo>
                  <a:pt x="558908" y="668988"/>
                </a:lnTo>
                <a:lnTo>
                  <a:pt x="602986" y="671648"/>
                </a:lnTo>
                <a:lnTo>
                  <a:pt x="645549" y="676363"/>
                </a:lnTo>
                <a:lnTo>
                  <a:pt x="691283" y="681504"/>
                </a:lnTo>
                <a:lnTo>
                  <a:pt x="731908" y="684111"/>
                </a:lnTo>
                <a:lnTo>
                  <a:pt x="769723" y="686507"/>
                </a:lnTo>
                <a:lnTo>
                  <a:pt x="810955" y="690194"/>
                </a:lnTo>
                <a:lnTo>
                  <a:pt x="853071" y="695287"/>
                </a:lnTo>
                <a:lnTo>
                  <a:pt x="895361" y="698905"/>
                </a:lnTo>
                <a:lnTo>
                  <a:pt x="941057" y="702835"/>
                </a:lnTo>
                <a:lnTo>
                  <a:pt x="987190" y="703611"/>
                </a:lnTo>
                <a:lnTo>
                  <a:pt x="1026671" y="703745"/>
                </a:lnTo>
                <a:lnTo>
                  <a:pt x="1072331" y="703790"/>
                </a:lnTo>
                <a:lnTo>
                  <a:pt x="1108421" y="703798"/>
                </a:lnTo>
                <a:lnTo>
                  <a:pt x="1146631" y="703801"/>
                </a:lnTo>
                <a:lnTo>
                  <a:pt x="1182176" y="703801"/>
                </a:lnTo>
                <a:lnTo>
                  <a:pt x="1219519" y="703802"/>
                </a:lnTo>
                <a:lnTo>
                  <a:pt x="1257395" y="705683"/>
                </a:lnTo>
                <a:lnTo>
                  <a:pt x="1295428" y="706947"/>
                </a:lnTo>
                <a:lnTo>
                  <a:pt x="1335390" y="706615"/>
                </a:lnTo>
                <a:lnTo>
                  <a:pt x="1374747" y="709104"/>
                </a:lnTo>
                <a:lnTo>
                  <a:pt x="1410633" y="709841"/>
                </a:lnTo>
                <a:lnTo>
                  <a:pt x="1449958" y="708178"/>
                </a:lnTo>
                <a:lnTo>
                  <a:pt x="1491008" y="705099"/>
                </a:lnTo>
                <a:lnTo>
                  <a:pt x="1531864" y="704186"/>
                </a:lnTo>
                <a:lnTo>
                  <a:pt x="1573367" y="703916"/>
                </a:lnTo>
                <a:lnTo>
                  <a:pt x="1614357" y="703835"/>
                </a:lnTo>
                <a:lnTo>
                  <a:pt x="1655901" y="701930"/>
                </a:lnTo>
                <a:lnTo>
                  <a:pt x="1695021" y="698779"/>
                </a:lnTo>
                <a:lnTo>
                  <a:pt x="1733423" y="695964"/>
                </a:lnTo>
                <a:lnTo>
                  <a:pt x="1775376" y="692543"/>
                </a:lnTo>
                <a:lnTo>
                  <a:pt x="1819791" y="689647"/>
                </a:lnTo>
                <a:lnTo>
                  <a:pt x="1863526" y="686202"/>
                </a:lnTo>
                <a:lnTo>
                  <a:pt x="1908469" y="681419"/>
                </a:lnTo>
                <a:lnTo>
                  <a:pt x="1952360" y="672946"/>
                </a:lnTo>
                <a:lnTo>
                  <a:pt x="1999231" y="665967"/>
                </a:lnTo>
                <a:lnTo>
                  <a:pt x="2044398" y="661312"/>
                </a:lnTo>
                <a:lnTo>
                  <a:pt x="2089061" y="658051"/>
                </a:lnTo>
                <a:lnTo>
                  <a:pt x="2133574" y="654498"/>
                </a:lnTo>
                <a:lnTo>
                  <a:pt x="2178042" y="651564"/>
                </a:lnTo>
                <a:lnTo>
                  <a:pt x="2222498" y="648107"/>
                </a:lnTo>
                <a:lnTo>
                  <a:pt x="2265068" y="647083"/>
                </a:lnTo>
                <a:lnTo>
                  <a:pt x="2308256" y="646780"/>
                </a:lnTo>
                <a:lnTo>
                  <a:pt x="2353037" y="646690"/>
                </a:lnTo>
                <a:lnTo>
                  <a:pt x="2394998" y="646664"/>
                </a:lnTo>
                <a:lnTo>
                  <a:pt x="2440593" y="646656"/>
                </a:lnTo>
                <a:lnTo>
                  <a:pt x="2486087" y="644771"/>
                </a:lnTo>
                <a:lnTo>
                  <a:pt x="2530141" y="641627"/>
                </a:lnTo>
                <a:lnTo>
                  <a:pt x="2577060" y="640694"/>
                </a:lnTo>
                <a:lnTo>
                  <a:pt x="2622242" y="640418"/>
                </a:lnTo>
                <a:lnTo>
                  <a:pt x="2666909" y="640337"/>
                </a:lnTo>
                <a:lnTo>
                  <a:pt x="2709542" y="638431"/>
                </a:lnTo>
                <a:lnTo>
                  <a:pt x="2752748" y="635279"/>
                </a:lnTo>
                <a:lnTo>
                  <a:pt x="2799416" y="634345"/>
                </a:lnTo>
                <a:lnTo>
                  <a:pt x="2844524" y="634068"/>
                </a:lnTo>
                <a:lnTo>
                  <a:pt x="2889169" y="633987"/>
                </a:lnTo>
                <a:lnTo>
                  <a:pt x="2933676" y="633962"/>
                </a:lnTo>
                <a:lnTo>
                  <a:pt x="2978143" y="633955"/>
                </a:lnTo>
                <a:lnTo>
                  <a:pt x="3022598" y="633953"/>
                </a:lnTo>
                <a:lnTo>
                  <a:pt x="3067050" y="633953"/>
                </a:lnTo>
                <a:lnTo>
                  <a:pt x="3111500" y="633952"/>
                </a:lnTo>
                <a:lnTo>
                  <a:pt x="3155951" y="633952"/>
                </a:lnTo>
                <a:lnTo>
                  <a:pt x="3202282" y="633952"/>
                </a:lnTo>
                <a:lnTo>
                  <a:pt x="3247995" y="635833"/>
                </a:lnTo>
                <a:lnTo>
                  <a:pt x="3290232" y="638978"/>
                </a:lnTo>
                <a:lnTo>
                  <a:pt x="3335908" y="641791"/>
                </a:lnTo>
                <a:lnTo>
                  <a:pt x="3381427" y="645212"/>
                </a:lnTo>
                <a:lnTo>
                  <a:pt x="3421725" y="648107"/>
                </a:lnTo>
                <a:lnTo>
                  <a:pt x="3462358" y="651552"/>
                </a:lnTo>
                <a:lnTo>
                  <a:pt x="3505677" y="654454"/>
                </a:lnTo>
                <a:lnTo>
                  <a:pt x="3547910" y="659782"/>
                </a:lnTo>
                <a:lnTo>
                  <a:pt x="3589116" y="665830"/>
                </a:lnTo>
                <a:lnTo>
                  <a:pt x="3630723" y="672090"/>
                </a:lnTo>
                <a:lnTo>
                  <a:pt x="3669863" y="678414"/>
                </a:lnTo>
                <a:lnTo>
                  <a:pt x="3708271" y="682874"/>
                </a:lnTo>
                <a:lnTo>
                  <a:pt x="3755804" y="684381"/>
                </a:lnTo>
                <a:lnTo>
                  <a:pt x="3795196" y="688013"/>
                </a:lnTo>
                <a:lnTo>
                  <a:pt x="3834777" y="693558"/>
                </a:lnTo>
                <a:lnTo>
                  <a:pt x="3873316" y="699670"/>
                </a:lnTo>
                <a:lnTo>
                  <a:pt x="3919900" y="703691"/>
                </a:lnTo>
                <a:lnTo>
                  <a:pt x="3965373" y="710548"/>
                </a:lnTo>
                <a:lnTo>
                  <a:pt x="4005321" y="718697"/>
                </a:lnTo>
                <a:lnTo>
                  <a:pt x="4046478" y="727101"/>
                </a:lnTo>
                <a:lnTo>
                  <a:pt x="4091161" y="737670"/>
                </a:lnTo>
                <a:lnTo>
                  <a:pt x="4131922" y="743227"/>
                </a:lnTo>
                <a:lnTo>
                  <a:pt x="4176807" y="754718"/>
                </a:lnTo>
                <a:lnTo>
                  <a:pt x="4224130" y="766311"/>
                </a:lnTo>
                <a:lnTo>
                  <a:pt x="4232301" y="768743"/>
                </a:lnTo>
                <a:lnTo>
                  <a:pt x="4241244" y="773364"/>
                </a:lnTo>
                <a:lnTo>
                  <a:pt x="4248143" y="773652"/>
                </a:lnTo>
                <a:lnTo>
                  <a:pt x="4248151" y="746126"/>
                </a:lnTo>
                <a:lnTo>
                  <a:pt x="4246269" y="741898"/>
                </a:lnTo>
                <a:lnTo>
                  <a:pt x="4244779" y="739783"/>
                </a:lnTo>
                <a:lnTo>
                  <a:pt x="4244492" y="736961"/>
                </a:lnTo>
                <a:lnTo>
                  <a:pt x="4247529" y="718247"/>
                </a:lnTo>
                <a:lnTo>
                  <a:pt x="4244924" y="690495"/>
                </a:lnTo>
                <a:lnTo>
                  <a:pt x="4247962" y="646616"/>
                </a:lnTo>
                <a:lnTo>
                  <a:pt x="4251270" y="613016"/>
                </a:lnTo>
                <a:lnTo>
                  <a:pt x="4250230" y="605178"/>
                </a:lnTo>
                <a:lnTo>
                  <a:pt x="4252838" y="590824"/>
                </a:lnTo>
                <a:lnTo>
                  <a:pt x="4258477" y="568962"/>
                </a:lnTo>
                <a:lnTo>
                  <a:pt x="4267550" y="524547"/>
                </a:lnTo>
                <a:lnTo>
                  <a:pt x="4274905" y="476956"/>
                </a:lnTo>
                <a:lnTo>
                  <a:pt x="4284488" y="430349"/>
                </a:lnTo>
                <a:lnTo>
                  <a:pt x="4290382" y="389071"/>
                </a:lnTo>
                <a:lnTo>
                  <a:pt x="4296770" y="347740"/>
                </a:lnTo>
                <a:lnTo>
                  <a:pt x="4298823" y="300953"/>
                </a:lnTo>
                <a:lnTo>
                  <a:pt x="4297058" y="257732"/>
                </a:lnTo>
                <a:lnTo>
                  <a:pt x="4295287" y="242377"/>
                </a:lnTo>
                <a:lnTo>
                  <a:pt x="4296136" y="215272"/>
                </a:lnTo>
                <a:lnTo>
                  <a:pt x="4292807" y="170426"/>
                </a:lnTo>
                <a:lnTo>
                  <a:pt x="4285723" y="128979"/>
                </a:lnTo>
                <a:lnTo>
                  <a:pt x="4281939" y="121283"/>
                </a:lnTo>
                <a:lnTo>
                  <a:pt x="4279799" y="111085"/>
                </a:lnTo>
                <a:lnTo>
                  <a:pt x="4274513" y="102079"/>
                </a:lnTo>
                <a:lnTo>
                  <a:pt x="4257014" y="90516"/>
                </a:lnTo>
                <a:lnTo>
                  <a:pt x="4252560" y="89036"/>
                </a:lnTo>
                <a:lnTo>
                  <a:pt x="4251090" y="87936"/>
                </a:lnTo>
                <a:lnTo>
                  <a:pt x="4248316" y="83722"/>
                </a:lnTo>
                <a:lnTo>
                  <a:pt x="4245167" y="82489"/>
                </a:lnTo>
                <a:lnTo>
                  <a:pt x="4199655" y="81504"/>
                </a:lnTo>
                <a:lnTo>
                  <a:pt x="4195318" y="81503"/>
                </a:lnTo>
                <a:lnTo>
                  <a:pt x="4191038" y="83384"/>
                </a:lnTo>
                <a:lnTo>
                  <a:pt x="4186784" y="85866"/>
                </a:lnTo>
                <a:lnTo>
                  <a:pt x="4179557" y="87591"/>
                </a:lnTo>
                <a:lnTo>
                  <a:pt x="4154435" y="88553"/>
                </a:lnTo>
                <a:lnTo>
                  <a:pt x="4138983" y="93319"/>
                </a:lnTo>
                <a:lnTo>
                  <a:pt x="4120711" y="95967"/>
                </a:lnTo>
                <a:lnTo>
                  <a:pt x="4108320" y="99194"/>
                </a:lnTo>
                <a:lnTo>
                  <a:pt x="4061245" y="100517"/>
                </a:lnTo>
                <a:lnTo>
                  <a:pt x="4019900" y="100550"/>
                </a:lnTo>
                <a:lnTo>
                  <a:pt x="3978110" y="106019"/>
                </a:lnTo>
                <a:lnTo>
                  <a:pt x="3931797" y="101357"/>
                </a:lnTo>
                <a:lnTo>
                  <a:pt x="3891679" y="100711"/>
                </a:lnTo>
                <a:lnTo>
                  <a:pt x="3853233" y="100584"/>
                </a:lnTo>
                <a:lnTo>
                  <a:pt x="3811877" y="100558"/>
                </a:lnTo>
                <a:lnTo>
                  <a:pt x="3769736" y="96189"/>
                </a:lnTo>
                <a:lnTo>
                  <a:pt x="3725560" y="94595"/>
                </a:lnTo>
                <a:lnTo>
                  <a:pt x="3690672" y="90555"/>
                </a:lnTo>
                <a:lnTo>
                  <a:pt x="3643907" y="83291"/>
                </a:lnTo>
                <a:lnTo>
                  <a:pt x="3598268" y="76786"/>
                </a:lnTo>
                <a:lnTo>
                  <a:pt x="3561704" y="71481"/>
                </a:lnTo>
                <a:lnTo>
                  <a:pt x="3524764" y="68890"/>
                </a:lnTo>
                <a:lnTo>
                  <a:pt x="3478439" y="62052"/>
                </a:lnTo>
                <a:lnTo>
                  <a:pt x="3441297" y="55983"/>
                </a:lnTo>
                <a:lnTo>
                  <a:pt x="3403481" y="51598"/>
                </a:lnTo>
                <a:lnTo>
                  <a:pt x="3365465" y="48418"/>
                </a:lnTo>
                <a:lnTo>
                  <a:pt x="3325509" y="43007"/>
                </a:lnTo>
                <a:lnTo>
                  <a:pt x="3284271" y="36935"/>
                </a:lnTo>
                <a:lnTo>
                  <a:pt x="3245242" y="30668"/>
                </a:lnTo>
                <a:lnTo>
                  <a:pt x="3204985" y="24342"/>
                </a:lnTo>
                <a:lnTo>
                  <a:pt x="3161777" y="19881"/>
                </a:lnTo>
                <a:lnTo>
                  <a:pt x="3117695" y="16677"/>
                </a:lnTo>
                <a:lnTo>
                  <a:pt x="3073354" y="13141"/>
                </a:lnTo>
                <a:lnTo>
                  <a:pt x="3027055" y="10212"/>
                </a:lnTo>
                <a:lnTo>
                  <a:pt x="2979470" y="6757"/>
                </a:lnTo>
                <a:lnTo>
                  <a:pt x="2934091" y="5733"/>
                </a:lnTo>
                <a:lnTo>
                  <a:pt x="2887485" y="5430"/>
                </a:lnTo>
                <a:lnTo>
                  <a:pt x="2854599" y="5359"/>
                </a:lnTo>
                <a:lnTo>
                  <a:pt x="2821168" y="5327"/>
                </a:lnTo>
                <a:lnTo>
                  <a:pt x="2773985" y="5310"/>
                </a:lnTo>
                <a:lnTo>
                  <a:pt x="2741830" y="5306"/>
                </a:lnTo>
                <a:lnTo>
                  <a:pt x="2708725" y="4598"/>
                </a:lnTo>
                <a:lnTo>
                  <a:pt x="2675197" y="1932"/>
                </a:lnTo>
                <a:lnTo>
                  <a:pt x="2641480" y="2158"/>
                </a:lnTo>
                <a:lnTo>
                  <a:pt x="2607680" y="3199"/>
                </a:lnTo>
                <a:lnTo>
                  <a:pt x="2573843" y="1310"/>
                </a:lnTo>
                <a:lnTo>
                  <a:pt x="2539990" y="0"/>
                </a:lnTo>
                <a:lnTo>
                  <a:pt x="2506835" y="124"/>
                </a:lnTo>
                <a:lnTo>
                  <a:pt x="2459696" y="3454"/>
                </a:lnTo>
                <a:lnTo>
                  <a:pt x="2426934" y="4481"/>
                </a:lnTo>
                <a:lnTo>
                  <a:pt x="2391676" y="4937"/>
                </a:lnTo>
                <a:lnTo>
                  <a:pt x="2356251" y="5140"/>
                </a:lnTo>
                <a:lnTo>
                  <a:pt x="2324043" y="5230"/>
                </a:lnTo>
                <a:lnTo>
                  <a:pt x="2289503" y="5270"/>
                </a:lnTo>
                <a:lnTo>
                  <a:pt x="2253690" y="5993"/>
                </a:lnTo>
                <a:lnTo>
                  <a:pt x="2218959" y="8667"/>
                </a:lnTo>
                <a:lnTo>
                  <a:pt x="2184708" y="10326"/>
                </a:lnTo>
                <a:lnTo>
                  <a:pt x="2149965" y="11063"/>
                </a:lnTo>
                <a:lnTo>
                  <a:pt x="2113357" y="11390"/>
                </a:lnTo>
                <a:lnTo>
                  <a:pt x="2079683" y="13417"/>
                </a:lnTo>
                <a:lnTo>
                  <a:pt x="2046843" y="15964"/>
                </a:lnTo>
                <a:lnTo>
                  <a:pt x="2011080" y="17096"/>
                </a:lnTo>
                <a:lnTo>
                  <a:pt x="1975901" y="17600"/>
                </a:lnTo>
                <a:lnTo>
                  <a:pt x="1942156" y="18529"/>
                </a:lnTo>
                <a:lnTo>
                  <a:pt x="1910696" y="21294"/>
                </a:lnTo>
                <a:lnTo>
                  <a:pt x="1876487" y="22992"/>
                </a:lnTo>
                <a:lnTo>
                  <a:pt x="1841528" y="24454"/>
                </a:lnTo>
                <a:lnTo>
                  <a:pt x="1809527" y="27455"/>
                </a:lnTo>
                <a:lnTo>
                  <a:pt x="1776961" y="29259"/>
                </a:lnTo>
                <a:lnTo>
                  <a:pt x="1744377" y="30766"/>
                </a:lnTo>
                <a:lnTo>
                  <a:pt x="1697561" y="34876"/>
                </a:lnTo>
                <a:lnTo>
                  <a:pt x="1664873" y="36085"/>
                </a:lnTo>
                <a:lnTo>
                  <a:pt x="1618109" y="40137"/>
                </a:lnTo>
                <a:lnTo>
                  <a:pt x="1586052" y="41951"/>
                </a:lnTo>
                <a:lnTo>
                  <a:pt x="1552990" y="43462"/>
                </a:lnTo>
                <a:lnTo>
                  <a:pt x="1519481" y="46487"/>
                </a:lnTo>
                <a:lnTo>
                  <a:pt x="1485773" y="46420"/>
                </a:lnTo>
                <a:lnTo>
                  <a:pt x="1452683" y="45449"/>
                </a:lnTo>
                <a:lnTo>
                  <a:pt x="1421513" y="47369"/>
                </a:lnTo>
                <a:lnTo>
                  <a:pt x="1387434" y="48693"/>
                </a:lnTo>
                <a:lnTo>
                  <a:pt x="1352532" y="50693"/>
                </a:lnTo>
                <a:lnTo>
                  <a:pt x="1320557" y="56285"/>
                </a:lnTo>
                <a:lnTo>
                  <a:pt x="1286120" y="57830"/>
                </a:lnTo>
                <a:lnTo>
                  <a:pt x="1251059" y="56870"/>
                </a:lnTo>
                <a:lnTo>
                  <a:pt x="1219013" y="56443"/>
                </a:lnTo>
                <a:lnTo>
                  <a:pt x="1186427" y="54373"/>
                </a:lnTo>
                <a:lnTo>
                  <a:pt x="1153834" y="51806"/>
                </a:lnTo>
                <a:lnTo>
                  <a:pt x="1107013" y="50360"/>
                </a:lnTo>
                <a:lnTo>
                  <a:pt x="1074324" y="50023"/>
                </a:lnTo>
                <a:lnTo>
                  <a:pt x="1027559" y="46462"/>
                </a:lnTo>
                <a:lnTo>
                  <a:pt x="982423" y="44309"/>
                </a:lnTo>
                <a:lnTo>
                  <a:pt x="950747" y="41924"/>
                </a:lnTo>
                <a:lnTo>
                  <a:pt x="918560" y="39923"/>
                </a:lnTo>
                <a:lnTo>
                  <a:pt x="872672" y="41352"/>
                </a:lnTo>
                <a:lnTo>
                  <a:pt x="827796" y="38640"/>
                </a:lnTo>
                <a:lnTo>
                  <a:pt x="783220" y="37523"/>
                </a:lnTo>
                <a:lnTo>
                  <a:pt x="738733" y="37897"/>
                </a:lnTo>
                <a:lnTo>
                  <a:pt x="693566" y="40752"/>
                </a:lnTo>
                <a:lnTo>
                  <a:pt x="646160" y="39167"/>
                </a:lnTo>
                <a:lnTo>
                  <a:pt x="603970" y="41834"/>
                </a:lnTo>
                <a:lnTo>
                  <a:pt x="560503" y="43643"/>
                </a:lnTo>
                <a:lnTo>
                  <a:pt x="516344" y="49039"/>
                </a:lnTo>
                <a:lnTo>
                  <a:pt x="471981" y="58557"/>
                </a:lnTo>
                <a:lnTo>
                  <a:pt x="427556" y="66864"/>
                </a:lnTo>
                <a:lnTo>
                  <a:pt x="383114" y="77949"/>
                </a:lnTo>
                <a:lnTo>
                  <a:pt x="338666" y="90170"/>
                </a:lnTo>
                <a:lnTo>
                  <a:pt x="294217" y="103434"/>
                </a:lnTo>
                <a:lnTo>
                  <a:pt x="251178" y="119045"/>
                </a:lnTo>
                <a:lnTo>
                  <a:pt x="203200" y="13230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SMARTInkShape-Group72">
            <a:extLst>
              <a:ext uri="{FF2B5EF4-FFF2-40B4-BE49-F238E27FC236}">
                <a16:creationId xmlns:a16="http://schemas.microsoft.com/office/drawing/2014/main" id="{9E8DEF85-FCD6-4CF7-9E36-FA307E5A79EE}"/>
              </a:ext>
            </a:extLst>
          </p:cNvPr>
          <p:cNvGrpSpPr/>
          <p:nvPr/>
        </p:nvGrpSpPr>
        <p:grpSpPr>
          <a:xfrm>
            <a:off x="8599077" y="5924573"/>
            <a:ext cx="2448073" cy="825417"/>
            <a:chOff x="8599077" y="5924573"/>
            <a:chExt cx="2448073" cy="825417"/>
          </a:xfrm>
        </p:grpSpPr>
        <p:sp>
          <p:nvSpPr>
            <p:cNvPr id="25" name="SMARTInkShape-185">
              <a:extLst>
                <a:ext uri="{FF2B5EF4-FFF2-40B4-BE49-F238E27FC236}">
                  <a16:creationId xmlns:a16="http://schemas.microsoft.com/office/drawing/2014/main" id="{70441B14-A4FF-4A04-9877-EB8F7A52920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599077" y="5962650"/>
              <a:ext cx="2448073" cy="787340"/>
            </a:xfrm>
            <a:custGeom>
              <a:avLst/>
              <a:gdLst/>
              <a:ahLst/>
              <a:cxnLst/>
              <a:rect l="0" t="0" r="0" b="0"/>
              <a:pathLst>
                <a:path w="2448073" h="787340">
                  <a:moveTo>
                    <a:pt x="105186" y="0"/>
                  </a:moveTo>
                  <a:lnTo>
                    <a:pt x="105186" y="0"/>
                  </a:lnTo>
                  <a:lnTo>
                    <a:pt x="110653" y="0"/>
                  </a:lnTo>
                  <a:lnTo>
                    <a:pt x="110947" y="706"/>
                  </a:lnTo>
                  <a:lnTo>
                    <a:pt x="111458" y="8839"/>
                  </a:lnTo>
                  <a:lnTo>
                    <a:pt x="112189" y="10126"/>
                  </a:lnTo>
                  <a:lnTo>
                    <a:pt x="113383" y="10984"/>
                  </a:lnTo>
                  <a:lnTo>
                    <a:pt x="114883" y="11556"/>
                  </a:lnTo>
                  <a:lnTo>
                    <a:pt x="115884" y="12643"/>
                  </a:lnTo>
                  <a:lnTo>
                    <a:pt x="119371" y="19457"/>
                  </a:lnTo>
                  <a:lnTo>
                    <a:pt x="122074" y="23464"/>
                  </a:lnTo>
                  <a:lnTo>
                    <a:pt x="123595" y="29687"/>
                  </a:lnTo>
                  <a:lnTo>
                    <a:pt x="126114" y="70292"/>
                  </a:lnTo>
                  <a:lnTo>
                    <a:pt x="127604" y="74378"/>
                  </a:lnTo>
                  <a:lnTo>
                    <a:pt x="127379" y="82681"/>
                  </a:lnTo>
                  <a:lnTo>
                    <a:pt x="115630" y="127253"/>
                  </a:lnTo>
                  <a:lnTo>
                    <a:pt x="106826" y="170192"/>
                  </a:lnTo>
                  <a:lnTo>
                    <a:pt x="93855" y="215845"/>
                  </a:lnTo>
                  <a:lnTo>
                    <a:pt x="82983" y="246176"/>
                  </a:lnTo>
                  <a:lnTo>
                    <a:pt x="76970" y="268145"/>
                  </a:lnTo>
                  <a:lnTo>
                    <a:pt x="70015" y="290647"/>
                  </a:lnTo>
                  <a:lnTo>
                    <a:pt x="60436" y="331954"/>
                  </a:lnTo>
                  <a:lnTo>
                    <a:pt x="48009" y="376128"/>
                  </a:lnTo>
                  <a:lnTo>
                    <a:pt x="40402" y="408450"/>
                  </a:lnTo>
                  <a:lnTo>
                    <a:pt x="26772" y="437092"/>
                  </a:lnTo>
                  <a:lnTo>
                    <a:pt x="16091" y="481183"/>
                  </a:lnTo>
                  <a:lnTo>
                    <a:pt x="4414" y="522514"/>
                  </a:lnTo>
                  <a:lnTo>
                    <a:pt x="3126" y="534721"/>
                  </a:lnTo>
                  <a:lnTo>
                    <a:pt x="324" y="540572"/>
                  </a:lnTo>
                  <a:lnTo>
                    <a:pt x="0" y="543120"/>
                  </a:lnTo>
                  <a:lnTo>
                    <a:pt x="3532" y="563886"/>
                  </a:lnTo>
                  <a:lnTo>
                    <a:pt x="4255" y="564307"/>
                  </a:lnTo>
                  <a:lnTo>
                    <a:pt x="6941" y="564776"/>
                  </a:lnTo>
                  <a:lnTo>
                    <a:pt x="7939" y="565606"/>
                  </a:lnTo>
                  <a:lnTo>
                    <a:pt x="9048" y="568410"/>
                  </a:lnTo>
                  <a:lnTo>
                    <a:pt x="10049" y="569440"/>
                  </a:lnTo>
                  <a:lnTo>
                    <a:pt x="13044" y="570585"/>
                  </a:lnTo>
                  <a:lnTo>
                    <a:pt x="60228" y="571499"/>
                  </a:lnTo>
                  <a:lnTo>
                    <a:pt x="87206" y="569619"/>
                  </a:lnTo>
                  <a:lnTo>
                    <a:pt x="128263" y="564619"/>
                  </a:lnTo>
                  <a:lnTo>
                    <a:pt x="174088" y="559404"/>
                  </a:lnTo>
                  <a:lnTo>
                    <a:pt x="218122" y="558853"/>
                  </a:lnTo>
                  <a:lnTo>
                    <a:pt x="259802" y="558807"/>
                  </a:lnTo>
                  <a:lnTo>
                    <a:pt x="303930" y="558801"/>
                  </a:lnTo>
                  <a:lnTo>
                    <a:pt x="344743" y="558801"/>
                  </a:lnTo>
                  <a:lnTo>
                    <a:pt x="392309" y="563826"/>
                  </a:lnTo>
                  <a:lnTo>
                    <a:pt x="433541" y="568260"/>
                  </a:lnTo>
                  <a:lnTo>
                    <a:pt x="476361" y="571566"/>
                  </a:lnTo>
                  <a:lnTo>
                    <a:pt x="521091" y="578281"/>
                  </a:lnTo>
                  <a:lnTo>
                    <a:pt x="564263" y="586402"/>
                  </a:lnTo>
                  <a:lnTo>
                    <a:pt x="609193" y="594800"/>
                  </a:lnTo>
                  <a:lnTo>
                    <a:pt x="645634" y="601139"/>
                  </a:lnTo>
                  <a:lnTo>
                    <a:pt x="683242" y="607485"/>
                  </a:lnTo>
                  <a:lnTo>
                    <a:pt x="721902" y="613834"/>
                  </a:lnTo>
                  <a:lnTo>
                    <a:pt x="762912" y="620184"/>
                  </a:lnTo>
                  <a:lnTo>
                    <a:pt x="800149" y="625828"/>
                  </a:lnTo>
                  <a:lnTo>
                    <a:pt x="844579" y="628520"/>
                  </a:lnTo>
                  <a:lnTo>
                    <a:pt x="885887" y="632766"/>
                  </a:lnTo>
                  <a:lnTo>
                    <a:pt x="929093" y="634338"/>
                  </a:lnTo>
                  <a:lnTo>
                    <a:pt x="973174" y="635509"/>
                  </a:lnTo>
                  <a:lnTo>
                    <a:pt x="1017515" y="639306"/>
                  </a:lnTo>
                  <a:lnTo>
                    <a:pt x="1061227" y="641450"/>
                  </a:lnTo>
                  <a:lnTo>
                    <a:pt x="1102009" y="645535"/>
                  </a:lnTo>
                  <a:lnTo>
                    <a:pt x="1144353" y="648470"/>
                  </a:lnTo>
                  <a:lnTo>
                    <a:pt x="1184024" y="656944"/>
                  </a:lnTo>
                  <a:lnTo>
                    <a:pt x="1222589" y="664236"/>
                  </a:lnTo>
                  <a:lnTo>
                    <a:pt x="1260122" y="671571"/>
                  </a:lnTo>
                  <a:lnTo>
                    <a:pt x="1304766" y="684453"/>
                  </a:lnTo>
                  <a:lnTo>
                    <a:pt x="1350927" y="694001"/>
                  </a:lnTo>
                  <a:lnTo>
                    <a:pt x="1395742" y="702681"/>
                  </a:lnTo>
                  <a:lnTo>
                    <a:pt x="1440447" y="711190"/>
                  </a:lnTo>
                  <a:lnTo>
                    <a:pt x="1486462" y="719665"/>
                  </a:lnTo>
                  <a:lnTo>
                    <a:pt x="1530934" y="727428"/>
                  </a:lnTo>
                  <a:lnTo>
                    <a:pt x="1570127" y="730825"/>
                  </a:lnTo>
                  <a:lnTo>
                    <a:pt x="1613809" y="742018"/>
                  </a:lnTo>
                  <a:lnTo>
                    <a:pt x="1656565" y="747862"/>
                  </a:lnTo>
                  <a:lnTo>
                    <a:pt x="1700707" y="753380"/>
                  </a:lnTo>
                  <a:lnTo>
                    <a:pt x="1745278" y="757083"/>
                  </a:lnTo>
                  <a:lnTo>
                    <a:pt x="1787898" y="761029"/>
                  </a:lnTo>
                  <a:lnTo>
                    <a:pt x="1829269" y="762514"/>
                  </a:lnTo>
                  <a:lnTo>
                    <a:pt x="1873711" y="766988"/>
                  </a:lnTo>
                  <a:lnTo>
                    <a:pt x="1920169" y="772535"/>
                  </a:lnTo>
                  <a:lnTo>
                    <a:pt x="1961125" y="774272"/>
                  </a:lnTo>
                  <a:lnTo>
                    <a:pt x="2007017" y="778302"/>
                  </a:lnTo>
                  <a:lnTo>
                    <a:pt x="2052267" y="778685"/>
                  </a:lnTo>
                  <a:lnTo>
                    <a:pt x="2094863" y="780738"/>
                  </a:lnTo>
                  <a:lnTo>
                    <a:pt x="2140157" y="781009"/>
                  </a:lnTo>
                  <a:lnTo>
                    <a:pt x="2185703" y="784705"/>
                  </a:lnTo>
                  <a:lnTo>
                    <a:pt x="2229543" y="785828"/>
                  </a:lnTo>
                  <a:lnTo>
                    <a:pt x="2271594" y="787339"/>
                  </a:lnTo>
                  <a:lnTo>
                    <a:pt x="2294733" y="786682"/>
                  </a:lnTo>
                  <a:lnTo>
                    <a:pt x="2314667" y="781441"/>
                  </a:lnTo>
                  <a:lnTo>
                    <a:pt x="2316890" y="781311"/>
                  </a:lnTo>
                  <a:lnTo>
                    <a:pt x="2321242" y="783048"/>
                  </a:lnTo>
                  <a:lnTo>
                    <a:pt x="2323390" y="784499"/>
                  </a:lnTo>
                  <a:lnTo>
                    <a:pt x="2325527" y="784760"/>
                  </a:lnTo>
                  <a:lnTo>
                    <a:pt x="2345481" y="781105"/>
                  </a:lnTo>
                  <a:lnTo>
                    <a:pt x="2355464" y="781055"/>
                  </a:lnTo>
                  <a:lnTo>
                    <a:pt x="2359553" y="779170"/>
                  </a:lnTo>
                  <a:lnTo>
                    <a:pt x="2363721" y="776687"/>
                  </a:lnTo>
                  <a:lnTo>
                    <a:pt x="2370739" y="775289"/>
                  </a:lnTo>
                  <a:lnTo>
                    <a:pt x="2377630" y="774961"/>
                  </a:lnTo>
                  <a:lnTo>
                    <a:pt x="2380032" y="774169"/>
                  </a:lnTo>
                  <a:lnTo>
                    <a:pt x="2381633" y="772935"/>
                  </a:lnTo>
                  <a:lnTo>
                    <a:pt x="2382700" y="771406"/>
                  </a:lnTo>
                  <a:lnTo>
                    <a:pt x="2409167" y="753503"/>
                  </a:lnTo>
                  <a:lnTo>
                    <a:pt x="2432758" y="742906"/>
                  </a:lnTo>
                  <a:lnTo>
                    <a:pt x="2433717" y="741509"/>
                  </a:lnTo>
                  <a:lnTo>
                    <a:pt x="2434357" y="739873"/>
                  </a:lnTo>
                  <a:lnTo>
                    <a:pt x="2435488" y="738782"/>
                  </a:lnTo>
                  <a:lnTo>
                    <a:pt x="2438628" y="737570"/>
                  </a:lnTo>
                  <a:lnTo>
                    <a:pt x="2439747" y="736541"/>
                  </a:lnTo>
                  <a:lnTo>
                    <a:pt x="2441691" y="731218"/>
                  </a:lnTo>
                  <a:lnTo>
                    <a:pt x="2441898" y="727166"/>
                  </a:lnTo>
                  <a:lnTo>
                    <a:pt x="2442633" y="726077"/>
                  </a:lnTo>
                  <a:lnTo>
                    <a:pt x="2443828" y="725352"/>
                  </a:lnTo>
                  <a:lnTo>
                    <a:pt x="2445331" y="724868"/>
                  </a:lnTo>
                  <a:lnTo>
                    <a:pt x="2446333" y="723840"/>
                  </a:lnTo>
                  <a:lnTo>
                    <a:pt x="2447446" y="720816"/>
                  </a:lnTo>
                  <a:lnTo>
                    <a:pt x="2448072" y="715147"/>
                  </a:lnTo>
                  <a:lnTo>
                    <a:pt x="2446336" y="711072"/>
                  </a:lnTo>
                  <a:lnTo>
                    <a:pt x="2443919" y="706910"/>
                  </a:lnTo>
                  <a:lnTo>
                    <a:pt x="2442558" y="699894"/>
                  </a:lnTo>
                  <a:lnTo>
                    <a:pt x="2440114" y="660351"/>
                  </a:lnTo>
                  <a:lnTo>
                    <a:pt x="2436520" y="646828"/>
                  </a:lnTo>
                  <a:lnTo>
                    <a:pt x="2433788" y="615834"/>
                  </a:lnTo>
                  <a:lnTo>
                    <a:pt x="2430620" y="603215"/>
                  </a:lnTo>
                  <a:lnTo>
                    <a:pt x="2427800" y="590540"/>
                  </a:lnTo>
                  <a:lnTo>
                    <a:pt x="2424376" y="577847"/>
                  </a:lnTo>
                  <a:lnTo>
                    <a:pt x="2417923" y="533152"/>
                  </a:lnTo>
                  <a:lnTo>
                    <a:pt x="2411387" y="498246"/>
                  </a:lnTo>
                  <a:lnTo>
                    <a:pt x="2410387" y="455149"/>
                  </a:lnTo>
                  <a:lnTo>
                    <a:pt x="2410266" y="414462"/>
                  </a:lnTo>
                  <a:lnTo>
                    <a:pt x="2410242" y="376112"/>
                  </a:lnTo>
                  <a:lnTo>
                    <a:pt x="2410236" y="331116"/>
                  </a:lnTo>
                  <a:lnTo>
                    <a:pt x="2410236" y="291419"/>
                  </a:lnTo>
                  <a:lnTo>
                    <a:pt x="2414600" y="246967"/>
                  </a:lnTo>
                  <a:lnTo>
                    <a:pt x="2416193" y="205365"/>
                  </a:lnTo>
                  <a:lnTo>
                    <a:pt x="2416508" y="163019"/>
                  </a:lnTo>
                  <a:lnTo>
                    <a:pt x="2416586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186">
              <a:extLst>
                <a:ext uri="{FF2B5EF4-FFF2-40B4-BE49-F238E27FC236}">
                  <a16:creationId xmlns:a16="http://schemas.microsoft.com/office/drawing/2014/main" id="{9083A314-FA30-4279-8E7D-81F7CC9C415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882063" y="5924573"/>
              <a:ext cx="2120901" cy="126716"/>
            </a:xfrm>
            <a:custGeom>
              <a:avLst/>
              <a:gdLst/>
              <a:ahLst/>
              <a:cxnLst/>
              <a:rect l="0" t="0" r="0" b="0"/>
              <a:pathLst>
                <a:path w="2120901" h="126716">
                  <a:moveTo>
                    <a:pt x="2120900" y="76177"/>
                  </a:moveTo>
                  <a:lnTo>
                    <a:pt x="2120900" y="76177"/>
                  </a:lnTo>
                  <a:lnTo>
                    <a:pt x="2116535" y="66038"/>
                  </a:lnTo>
                  <a:lnTo>
                    <a:pt x="2112784" y="39861"/>
                  </a:lnTo>
                  <a:lnTo>
                    <a:pt x="2103577" y="20508"/>
                  </a:lnTo>
                  <a:lnTo>
                    <a:pt x="2103001" y="17898"/>
                  </a:lnTo>
                  <a:lnTo>
                    <a:pt x="2101912" y="16157"/>
                  </a:lnTo>
                  <a:lnTo>
                    <a:pt x="2100480" y="14997"/>
                  </a:lnTo>
                  <a:lnTo>
                    <a:pt x="2098820" y="14224"/>
                  </a:lnTo>
                  <a:lnTo>
                    <a:pt x="2097713" y="13003"/>
                  </a:lnTo>
                  <a:lnTo>
                    <a:pt x="2095525" y="6417"/>
                  </a:lnTo>
                  <a:lnTo>
                    <a:pt x="2090034" y="6335"/>
                  </a:lnTo>
                  <a:lnTo>
                    <a:pt x="2089739" y="5627"/>
                  </a:lnTo>
                  <a:lnTo>
                    <a:pt x="2089152" y="0"/>
                  </a:lnTo>
                  <a:lnTo>
                    <a:pt x="2089150" y="5446"/>
                  </a:lnTo>
                  <a:lnTo>
                    <a:pt x="2088444" y="5740"/>
                  </a:lnTo>
                  <a:lnTo>
                    <a:pt x="2083682" y="6250"/>
                  </a:lnTo>
                  <a:lnTo>
                    <a:pt x="2072726" y="22915"/>
                  </a:lnTo>
                  <a:lnTo>
                    <a:pt x="2068736" y="31659"/>
                  </a:lnTo>
                  <a:lnTo>
                    <a:pt x="2067074" y="33798"/>
                  </a:lnTo>
                  <a:lnTo>
                    <a:pt x="2063346" y="36176"/>
                  </a:lnTo>
                  <a:lnTo>
                    <a:pt x="2061364" y="36809"/>
                  </a:lnTo>
                  <a:lnTo>
                    <a:pt x="2024160" y="60532"/>
                  </a:lnTo>
                  <a:lnTo>
                    <a:pt x="2015173" y="64016"/>
                  </a:lnTo>
                  <a:lnTo>
                    <a:pt x="1997971" y="75238"/>
                  </a:lnTo>
                  <a:lnTo>
                    <a:pt x="1982406" y="80367"/>
                  </a:lnTo>
                  <a:lnTo>
                    <a:pt x="1938652" y="93274"/>
                  </a:lnTo>
                  <a:lnTo>
                    <a:pt x="1899446" y="105119"/>
                  </a:lnTo>
                  <a:lnTo>
                    <a:pt x="1858259" y="107558"/>
                  </a:lnTo>
                  <a:lnTo>
                    <a:pt x="1819462" y="112218"/>
                  </a:lnTo>
                  <a:lnTo>
                    <a:pt x="1779709" y="115752"/>
                  </a:lnTo>
                  <a:lnTo>
                    <a:pt x="1737728" y="119664"/>
                  </a:lnTo>
                  <a:lnTo>
                    <a:pt x="1697398" y="120437"/>
                  </a:lnTo>
                  <a:lnTo>
                    <a:pt x="1652011" y="120589"/>
                  </a:lnTo>
                  <a:lnTo>
                    <a:pt x="1605495" y="120620"/>
                  </a:lnTo>
                  <a:lnTo>
                    <a:pt x="1568137" y="123996"/>
                  </a:lnTo>
                  <a:lnTo>
                    <a:pt x="1530257" y="126094"/>
                  </a:lnTo>
                  <a:lnTo>
                    <a:pt x="1492222" y="126715"/>
                  </a:lnTo>
                  <a:lnTo>
                    <a:pt x="1454141" y="123529"/>
                  </a:lnTo>
                  <a:lnTo>
                    <a:pt x="1412676" y="121487"/>
                  </a:lnTo>
                  <a:lnTo>
                    <a:pt x="1372482" y="120882"/>
                  </a:lnTo>
                  <a:lnTo>
                    <a:pt x="1330390" y="120703"/>
                  </a:lnTo>
                  <a:lnTo>
                    <a:pt x="1286639" y="117278"/>
                  </a:lnTo>
                  <a:lnTo>
                    <a:pt x="1242396" y="115166"/>
                  </a:lnTo>
                  <a:lnTo>
                    <a:pt x="1210929" y="114672"/>
                  </a:lnTo>
                  <a:lnTo>
                    <a:pt x="1163362" y="112513"/>
                  </a:lnTo>
                  <a:lnTo>
                    <a:pt x="1119870" y="107404"/>
                  </a:lnTo>
                  <a:lnTo>
                    <a:pt x="1078291" y="103304"/>
                  </a:lnTo>
                  <a:lnTo>
                    <a:pt x="1036573" y="100207"/>
                  </a:lnTo>
                  <a:lnTo>
                    <a:pt x="993638" y="94822"/>
                  </a:lnTo>
                  <a:lnTo>
                    <a:pt x="947049" y="90638"/>
                  </a:lnTo>
                  <a:lnTo>
                    <a:pt x="901966" y="87517"/>
                  </a:lnTo>
                  <a:lnTo>
                    <a:pt x="857328" y="84006"/>
                  </a:lnTo>
                  <a:lnTo>
                    <a:pt x="812824" y="81084"/>
                  </a:lnTo>
                  <a:lnTo>
                    <a:pt x="766474" y="75749"/>
                  </a:lnTo>
                  <a:lnTo>
                    <a:pt x="718876" y="69701"/>
                  </a:lnTo>
                  <a:lnTo>
                    <a:pt x="673492" y="65321"/>
                  </a:lnTo>
                  <a:lnTo>
                    <a:pt x="630647" y="62142"/>
                  </a:lnTo>
                  <a:lnTo>
                    <a:pt x="591142" y="56731"/>
                  </a:lnTo>
                  <a:lnTo>
                    <a:pt x="550743" y="50660"/>
                  </a:lnTo>
                  <a:lnTo>
                    <a:pt x="511257" y="44393"/>
                  </a:lnTo>
                  <a:lnTo>
                    <a:pt x="475333" y="38067"/>
                  </a:lnTo>
                  <a:lnTo>
                    <a:pt x="437877" y="31724"/>
                  </a:lnTo>
                  <a:lnTo>
                    <a:pt x="390667" y="26631"/>
                  </a:lnTo>
                  <a:lnTo>
                    <a:pt x="347370" y="20555"/>
                  </a:lnTo>
                  <a:lnTo>
                    <a:pt x="302965" y="14442"/>
                  </a:lnTo>
                  <a:lnTo>
                    <a:pt x="260379" y="13026"/>
                  </a:lnTo>
                  <a:lnTo>
                    <a:pt x="215357" y="8382"/>
                  </a:lnTo>
                  <a:lnTo>
                    <a:pt x="173642" y="6733"/>
                  </a:lnTo>
                  <a:lnTo>
                    <a:pt x="134645" y="6407"/>
                  </a:lnTo>
                  <a:lnTo>
                    <a:pt x="87467" y="8219"/>
                  </a:lnTo>
                  <a:lnTo>
                    <a:pt x="40158" y="12796"/>
                  </a:lnTo>
                  <a:lnTo>
                    <a:pt x="0" y="190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SMARTInkShape-Group73">
            <a:extLst>
              <a:ext uri="{FF2B5EF4-FFF2-40B4-BE49-F238E27FC236}">
                <a16:creationId xmlns:a16="http://schemas.microsoft.com/office/drawing/2014/main" id="{265F4380-44D0-4176-948C-41D1E1140758}"/>
              </a:ext>
            </a:extLst>
          </p:cNvPr>
          <p:cNvGrpSpPr/>
          <p:nvPr/>
        </p:nvGrpSpPr>
        <p:grpSpPr>
          <a:xfrm>
            <a:off x="8539163" y="6324600"/>
            <a:ext cx="177801" cy="114301"/>
            <a:chOff x="8539163" y="6324600"/>
            <a:chExt cx="177801" cy="114301"/>
          </a:xfrm>
        </p:grpSpPr>
        <p:sp>
          <p:nvSpPr>
            <p:cNvPr id="28" name="SMARTInkShape-187">
              <a:extLst>
                <a:ext uri="{FF2B5EF4-FFF2-40B4-BE49-F238E27FC236}">
                  <a16:creationId xmlns:a16="http://schemas.microsoft.com/office/drawing/2014/main" id="{2D5EB6DD-DBA8-49F8-8DEB-F2D944090F1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539163" y="6381750"/>
              <a:ext cx="101601" cy="57151"/>
            </a:xfrm>
            <a:custGeom>
              <a:avLst/>
              <a:gdLst/>
              <a:ahLst/>
              <a:cxnLst/>
              <a:rect l="0" t="0" r="0" b="0"/>
              <a:pathLst>
                <a:path w="101601" h="57151">
                  <a:moveTo>
                    <a:pt x="0" y="57150"/>
                  </a:moveTo>
                  <a:lnTo>
                    <a:pt x="0" y="57150"/>
                  </a:lnTo>
                  <a:lnTo>
                    <a:pt x="5467" y="51683"/>
                  </a:lnTo>
                  <a:lnTo>
                    <a:pt x="11245" y="50269"/>
                  </a:lnTo>
                  <a:lnTo>
                    <a:pt x="17129" y="46488"/>
                  </a:lnTo>
                  <a:lnTo>
                    <a:pt x="23341" y="44348"/>
                  </a:lnTo>
                  <a:lnTo>
                    <a:pt x="29650" y="40265"/>
                  </a:lnTo>
                  <a:lnTo>
                    <a:pt x="35988" y="38741"/>
                  </a:lnTo>
                  <a:lnTo>
                    <a:pt x="40219" y="38385"/>
                  </a:lnTo>
                  <a:lnTo>
                    <a:pt x="41629" y="37585"/>
                  </a:lnTo>
                  <a:lnTo>
                    <a:pt x="42569" y="36345"/>
                  </a:lnTo>
                  <a:lnTo>
                    <a:pt x="43196" y="34813"/>
                  </a:lnTo>
                  <a:lnTo>
                    <a:pt x="45025" y="33793"/>
                  </a:lnTo>
                  <a:lnTo>
                    <a:pt x="53636" y="31650"/>
                  </a:lnTo>
                  <a:lnTo>
                    <a:pt x="61674" y="27565"/>
                  </a:lnTo>
                  <a:lnTo>
                    <a:pt x="81474" y="25425"/>
                  </a:lnTo>
                  <a:lnTo>
                    <a:pt x="81832" y="24711"/>
                  </a:lnTo>
                  <a:lnTo>
                    <a:pt x="82455" y="19935"/>
                  </a:lnTo>
                  <a:lnTo>
                    <a:pt x="84389" y="19443"/>
                  </a:lnTo>
                  <a:lnTo>
                    <a:pt x="92007" y="19073"/>
                  </a:lnTo>
                  <a:lnTo>
                    <a:pt x="93088" y="18360"/>
                  </a:lnTo>
                  <a:lnTo>
                    <a:pt x="93809" y="17179"/>
                  </a:lnTo>
                  <a:lnTo>
                    <a:pt x="94289" y="15686"/>
                  </a:lnTo>
                  <a:lnTo>
                    <a:pt x="100149" y="6186"/>
                  </a:lnTo>
                  <a:lnTo>
                    <a:pt x="1016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188">
              <a:extLst>
                <a:ext uri="{FF2B5EF4-FFF2-40B4-BE49-F238E27FC236}">
                  <a16:creationId xmlns:a16="http://schemas.microsoft.com/office/drawing/2014/main" id="{16780031-9E86-417F-A6D7-6863BC3ACE3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589965" y="6324600"/>
              <a:ext cx="126999" cy="101601"/>
            </a:xfrm>
            <a:custGeom>
              <a:avLst/>
              <a:gdLst/>
              <a:ahLst/>
              <a:cxnLst/>
              <a:rect l="0" t="0" r="0" b="0"/>
              <a:pathLst>
                <a:path w="126999" h="101601">
                  <a:moveTo>
                    <a:pt x="6348" y="0"/>
                  </a:moveTo>
                  <a:lnTo>
                    <a:pt x="6348" y="0"/>
                  </a:lnTo>
                  <a:lnTo>
                    <a:pt x="0" y="0"/>
                  </a:lnTo>
                  <a:lnTo>
                    <a:pt x="5465" y="0"/>
                  </a:lnTo>
                  <a:lnTo>
                    <a:pt x="9457" y="3371"/>
                  </a:lnTo>
                  <a:lnTo>
                    <a:pt x="11257" y="6908"/>
                  </a:lnTo>
                  <a:lnTo>
                    <a:pt x="11737" y="8839"/>
                  </a:lnTo>
                  <a:lnTo>
                    <a:pt x="16034" y="12865"/>
                  </a:lnTo>
                  <a:lnTo>
                    <a:pt x="42587" y="29104"/>
                  </a:lnTo>
                  <a:lnTo>
                    <a:pt x="87933" y="41385"/>
                  </a:lnTo>
                  <a:lnTo>
                    <a:pt x="98872" y="43845"/>
                  </a:lnTo>
                  <a:lnTo>
                    <a:pt x="109985" y="44371"/>
                  </a:lnTo>
                  <a:lnTo>
                    <a:pt x="111422" y="45103"/>
                  </a:lnTo>
                  <a:lnTo>
                    <a:pt x="112381" y="46296"/>
                  </a:lnTo>
                  <a:lnTo>
                    <a:pt x="113019" y="47797"/>
                  </a:lnTo>
                  <a:lnTo>
                    <a:pt x="114151" y="48798"/>
                  </a:lnTo>
                  <a:lnTo>
                    <a:pt x="120560" y="50777"/>
                  </a:lnTo>
                  <a:lnTo>
                    <a:pt x="126997" y="50800"/>
                  </a:lnTo>
                  <a:lnTo>
                    <a:pt x="126998" y="65982"/>
                  </a:lnTo>
                  <a:lnTo>
                    <a:pt x="125116" y="70012"/>
                  </a:lnTo>
                  <a:lnTo>
                    <a:pt x="105799" y="91020"/>
                  </a:lnTo>
                  <a:lnTo>
                    <a:pt x="88898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SMARTInkShape-189">
            <a:extLst>
              <a:ext uri="{FF2B5EF4-FFF2-40B4-BE49-F238E27FC236}">
                <a16:creationId xmlns:a16="http://schemas.microsoft.com/office/drawing/2014/main" id="{1BAC9558-167B-40CB-B35F-81F230C1CAA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074863" y="5695950"/>
            <a:ext cx="2235194" cy="920751"/>
          </a:xfrm>
          <a:custGeom>
            <a:avLst/>
            <a:gdLst/>
            <a:ahLst/>
            <a:cxnLst/>
            <a:rect l="0" t="0" r="0" b="0"/>
            <a:pathLst>
              <a:path w="2235194" h="920751">
                <a:moveTo>
                  <a:pt x="133350" y="0"/>
                </a:moveTo>
                <a:lnTo>
                  <a:pt x="133350" y="0"/>
                </a:lnTo>
                <a:lnTo>
                  <a:pt x="96426" y="0"/>
                </a:lnTo>
                <a:lnTo>
                  <a:pt x="89192" y="6089"/>
                </a:lnTo>
                <a:lnTo>
                  <a:pt x="82819" y="6343"/>
                </a:lnTo>
                <a:lnTo>
                  <a:pt x="82629" y="9719"/>
                </a:lnTo>
                <a:lnTo>
                  <a:pt x="84466" y="13257"/>
                </a:lnTo>
                <a:lnTo>
                  <a:pt x="85944" y="15188"/>
                </a:lnTo>
                <a:lnTo>
                  <a:pt x="87586" y="21096"/>
                </a:lnTo>
                <a:lnTo>
                  <a:pt x="88024" y="24648"/>
                </a:lnTo>
                <a:lnTo>
                  <a:pt x="85068" y="39781"/>
                </a:lnTo>
                <a:lnTo>
                  <a:pt x="93136" y="83671"/>
                </a:lnTo>
                <a:lnTo>
                  <a:pt x="95167" y="129429"/>
                </a:lnTo>
                <a:lnTo>
                  <a:pt x="98383" y="159070"/>
                </a:lnTo>
                <a:lnTo>
                  <a:pt x="95868" y="184213"/>
                </a:lnTo>
                <a:lnTo>
                  <a:pt x="98475" y="220935"/>
                </a:lnTo>
                <a:lnTo>
                  <a:pt x="95533" y="265261"/>
                </a:lnTo>
                <a:lnTo>
                  <a:pt x="94581" y="306989"/>
                </a:lnTo>
                <a:lnTo>
                  <a:pt x="92112" y="339491"/>
                </a:lnTo>
                <a:lnTo>
                  <a:pt x="92438" y="365408"/>
                </a:lnTo>
                <a:lnTo>
                  <a:pt x="89366" y="409103"/>
                </a:lnTo>
                <a:lnTo>
                  <a:pt x="88961" y="452765"/>
                </a:lnTo>
                <a:lnTo>
                  <a:pt x="88912" y="491863"/>
                </a:lnTo>
                <a:lnTo>
                  <a:pt x="88902" y="533558"/>
                </a:lnTo>
                <a:lnTo>
                  <a:pt x="88900" y="572393"/>
                </a:lnTo>
                <a:lnTo>
                  <a:pt x="88900" y="617670"/>
                </a:lnTo>
                <a:lnTo>
                  <a:pt x="88900" y="664729"/>
                </a:lnTo>
                <a:lnTo>
                  <a:pt x="85528" y="708983"/>
                </a:lnTo>
                <a:lnTo>
                  <a:pt x="86086" y="752710"/>
                </a:lnTo>
                <a:lnTo>
                  <a:pt x="84827" y="768455"/>
                </a:lnTo>
                <a:lnTo>
                  <a:pt x="86004" y="803544"/>
                </a:lnTo>
                <a:lnTo>
                  <a:pt x="84790" y="817859"/>
                </a:lnTo>
                <a:lnTo>
                  <a:pt x="87740" y="856431"/>
                </a:lnTo>
                <a:lnTo>
                  <a:pt x="85107" y="871197"/>
                </a:lnTo>
                <a:lnTo>
                  <a:pt x="88899" y="918561"/>
                </a:lnTo>
                <a:lnTo>
                  <a:pt x="88900" y="920750"/>
                </a:lnTo>
                <a:lnTo>
                  <a:pt x="92270" y="920750"/>
                </a:lnTo>
                <a:lnTo>
                  <a:pt x="95807" y="918869"/>
                </a:lnTo>
                <a:lnTo>
                  <a:pt x="100455" y="915283"/>
                </a:lnTo>
                <a:lnTo>
                  <a:pt x="106443" y="914574"/>
                </a:lnTo>
                <a:lnTo>
                  <a:pt x="125604" y="913699"/>
                </a:lnTo>
                <a:lnTo>
                  <a:pt x="172988" y="895301"/>
                </a:lnTo>
                <a:lnTo>
                  <a:pt x="216548" y="877709"/>
                </a:lnTo>
                <a:lnTo>
                  <a:pt x="258420" y="859249"/>
                </a:lnTo>
                <a:lnTo>
                  <a:pt x="304055" y="840957"/>
                </a:lnTo>
                <a:lnTo>
                  <a:pt x="350571" y="829818"/>
                </a:lnTo>
                <a:lnTo>
                  <a:pt x="395476" y="819162"/>
                </a:lnTo>
                <a:lnTo>
                  <a:pt x="436384" y="814057"/>
                </a:lnTo>
                <a:lnTo>
                  <a:pt x="478435" y="808685"/>
                </a:lnTo>
                <a:lnTo>
                  <a:pt x="518832" y="806891"/>
                </a:lnTo>
                <a:lnTo>
                  <a:pt x="560939" y="806538"/>
                </a:lnTo>
                <a:lnTo>
                  <a:pt x="604952" y="806467"/>
                </a:lnTo>
                <a:lnTo>
                  <a:pt x="647618" y="808334"/>
                </a:lnTo>
                <a:lnTo>
                  <a:pt x="690016" y="811918"/>
                </a:lnTo>
                <a:lnTo>
                  <a:pt x="733069" y="813331"/>
                </a:lnTo>
                <a:lnTo>
                  <a:pt x="779725" y="819673"/>
                </a:lnTo>
                <a:lnTo>
                  <a:pt x="826492" y="824349"/>
                </a:lnTo>
                <a:lnTo>
                  <a:pt x="868473" y="825273"/>
                </a:lnTo>
                <a:lnTo>
                  <a:pt x="905887" y="825433"/>
                </a:lnTo>
                <a:lnTo>
                  <a:pt x="946768" y="825487"/>
                </a:lnTo>
                <a:lnTo>
                  <a:pt x="991976" y="825498"/>
                </a:lnTo>
                <a:lnTo>
                  <a:pt x="1037307" y="824794"/>
                </a:lnTo>
                <a:lnTo>
                  <a:pt x="1084414" y="820474"/>
                </a:lnTo>
                <a:lnTo>
                  <a:pt x="1131270" y="816041"/>
                </a:lnTo>
                <a:lnTo>
                  <a:pt x="1176927" y="812735"/>
                </a:lnTo>
                <a:lnTo>
                  <a:pt x="1224098" y="806019"/>
                </a:lnTo>
                <a:lnTo>
                  <a:pt x="1270967" y="801269"/>
                </a:lnTo>
                <a:lnTo>
                  <a:pt x="1312263" y="795967"/>
                </a:lnTo>
                <a:lnTo>
                  <a:pt x="1357840" y="792307"/>
                </a:lnTo>
                <a:lnTo>
                  <a:pt x="1404394" y="788369"/>
                </a:lnTo>
                <a:lnTo>
                  <a:pt x="1449286" y="783228"/>
                </a:lnTo>
                <a:lnTo>
                  <a:pt x="1492125" y="781480"/>
                </a:lnTo>
                <a:lnTo>
                  <a:pt x="1534558" y="781135"/>
                </a:lnTo>
                <a:lnTo>
                  <a:pt x="1577617" y="776703"/>
                </a:lnTo>
                <a:lnTo>
                  <a:pt x="1624274" y="775096"/>
                </a:lnTo>
                <a:lnTo>
                  <a:pt x="1667671" y="774778"/>
                </a:lnTo>
                <a:lnTo>
                  <a:pt x="1710214" y="774716"/>
                </a:lnTo>
                <a:lnTo>
                  <a:pt x="1750708" y="774703"/>
                </a:lnTo>
                <a:lnTo>
                  <a:pt x="1792834" y="774701"/>
                </a:lnTo>
                <a:lnTo>
                  <a:pt x="1832488" y="774700"/>
                </a:lnTo>
                <a:lnTo>
                  <a:pt x="1871679" y="774700"/>
                </a:lnTo>
                <a:lnTo>
                  <a:pt x="1910177" y="774700"/>
                </a:lnTo>
                <a:lnTo>
                  <a:pt x="1955367" y="774700"/>
                </a:lnTo>
                <a:lnTo>
                  <a:pt x="2001734" y="774700"/>
                </a:lnTo>
                <a:lnTo>
                  <a:pt x="2048636" y="779064"/>
                </a:lnTo>
                <a:lnTo>
                  <a:pt x="2095358" y="780934"/>
                </a:lnTo>
                <a:lnTo>
                  <a:pt x="2135463" y="781751"/>
                </a:lnTo>
                <a:lnTo>
                  <a:pt x="2166202" y="787138"/>
                </a:lnTo>
                <a:lnTo>
                  <a:pt x="2180055" y="787377"/>
                </a:lnTo>
                <a:lnTo>
                  <a:pt x="2184350" y="789271"/>
                </a:lnTo>
                <a:lnTo>
                  <a:pt x="2188611" y="791759"/>
                </a:lnTo>
                <a:lnTo>
                  <a:pt x="2195842" y="793488"/>
                </a:lnTo>
                <a:lnTo>
                  <a:pt x="2203450" y="800100"/>
                </a:lnTo>
                <a:lnTo>
                  <a:pt x="2203450" y="806372"/>
                </a:lnTo>
                <a:lnTo>
                  <a:pt x="2203450" y="800360"/>
                </a:lnTo>
                <a:lnTo>
                  <a:pt x="2197982" y="800123"/>
                </a:lnTo>
                <a:lnTo>
                  <a:pt x="2188338" y="791264"/>
                </a:lnTo>
                <a:lnTo>
                  <a:pt x="2186150" y="787236"/>
                </a:lnTo>
                <a:lnTo>
                  <a:pt x="2184553" y="779712"/>
                </a:lnTo>
                <a:lnTo>
                  <a:pt x="2184502" y="778041"/>
                </a:lnTo>
                <a:lnTo>
                  <a:pt x="2181059" y="768948"/>
                </a:lnTo>
                <a:lnTo>
                  <a:pt x="2174280" y="757598"/>
                </a:lnTo>
                <a:lnTo>
                  <a:pt x="2172846" y="750401"/>
                </a:lnTo>
                <a:lnTo>
                  <a:pt x="2174091" y="742498"/>
                </a:lnTo>
                <a:lnTo>
                  <a:pt x="2177267" y="725927"/>
                </a:lnTo>
                <a:lnTo>
                  <a:pt x="2179901" y="687120"/>
                </a:lnTo>
                <a:lnTo>
                  <a:pt x="2183067" y="671610"/>
                </a:lnTo>
                <a:lnTo>
                  <a:pt x="2187692" y="628563"/>
                </a:lnTo>
                <a:lnTo>
                  <a:pt x="2194935" y="584195"/>
                </a:lnTo>
                <a:lnTo>
                  <a:pt x="2198320" y="546100"/>
                </a:lnTo>
                <a:lnTo>
                  <a:pt x="2208009" y="514350"/>
                </a:lnTo>
                <a:lnTo>
                  <a:pt x="2209642" y="472879"/>
                </a:lnTo>
                <a:lnTo>
                  <a:pt x="2213157" y="428690"/>
                </a:lnTo>
                <a:lnTo>
                  <a:pt x="2219257" y="385538"/>
                </a:lnTo>
                <a:lnTo>
                  <a:pt x="2225586" y="343624"/>
                </a:lnTo>
                <a:lnTo>
                  <a:pt x="2229498" y="297125"/>
                </a:lnTo>
                <a:lnTo>
                  <a:pt x="2235121" y="279805"/>
                </a:lnTo>
                <a:lnTo>
                  <a:pt x="2235193" y="270597"/>
                </a:lnTo>
                <a:lnTo>
                  <a:pt x="2234489" y="269298"/>
                </a:lnTo>
                <a:lnTo>
                  <a:pt x="2233315" y="268432"/>
                </a:lnTo>
                <a:lnTo>
                  <a:pt x="2228927" y="266730"/>
                </a:lnTo>
                <a:lnTo>
                  <a:pt x="2222763" y="260612"/>
                </a:lnTo>
                <a:lnTo>
                  <a:pt x="2200986" y="260350"/>
                </a:lnTo>
                <a:lnTo>
                  <a:pt x="2196946" y="262232"/>
                </a:lnTo>
                <a:lnTo>
                  <a:pt x="2194880" y="263721"/>
                </a:lnTo>
                <a:lnTo>
                  <a:pt x="2185232" y="265817"/>
                </a:lnTo>
                <a:lnTo>
                  <a:pt x="2170034" y="267231"/>
                </a:lnTo>
                <a:lnTo>
                  <a:pt x="2157626" y="271692"/>
                </a:lnTo>
                <a:lnTo>
                  <a:pt x="2110554" y="279115"/>
                </a:lnTo>
                <a:lnTo>
                  <a:pt x="2063594" y="285347"/>
                </a:lnTo>
                <a:lnTo>
                  <a:pt x="2018729" y="290740"/>
                </a:lnTo>
                <a:lnTo>
                  <a:pt x="1976891" y="296285"/>
                </a:lnTo>
                <a:lnTo>
                  <a:pt x="1931252" y="298165"/>
                </a:lnTo>
                <a:lnTo>
                  <a:pt x="1889933" y="302758"/>
                </a:lnTo>
                <a:lnTo>
                  <a:pt x="1845919" y="304397"/>
                </a:lnTo>
                <a:lnTo>
                  <a:pt x="1800039" y="308091"/>
                </a:lnTo>
                <a:lnTo>
                  <a:pt x="1764304" y="306873"/>
                </a:lnTo>
                <a:lnTo>
                  <a:pt x="1726905" y="308785"/>
                </a:lnTo>
                <a:lnTo>
                  <a:pt x="1689012" y="310449"/>
                </a:lnTo>
                <a:lnTo>
                  <a:pt x="1641941" y="311012"/>
                </a:lnTo>
                <a:lnTo>
                  <a:pt x="1601592" y="311109"/>
                </a:lnTo>
                <a:lnTo>
                  <a:pt x="1562512" y="311138"/>
                </a:lnTo>
                <a:lnTo>
                  <a:pt x="1523416" y="311147"/>
                </a:lnTo>
                <a:lnTo>
                  <a:pt x="1480866" y="311149"/>
                </a:lnTo>
                <a:lnTo>
                  <a:pt x="1436979" y="311150"/>
                </a:lnTo>
                <a:lnTo>
                  <a:pt x="1392696" y="311150"/>
                </a:lnTo>
                <a:lnTo>
                  <a:pt x="1348295" y="311150"/>
                </a:lnTo>
                <a:lnTo>
                  <a:pt x="1303860" y="310445"/>
                </a:lnTo>
                <a:lnTo>
                  <a:pt x="1260120" y="306786"/>
                </a:lnTo>
                <a:lnTo>
                  <a:pt x="1218624" y="304683"/>
                </a:lnTo>
                <a:lnTo>
                  <a:pt x="1171914" y="299905"/>
                </a:lnTo>
                <a:lnTo>
                  <a:pt x="1126480" y="294021"/>
                </a:lnTo>
                <a:lnTo>
                  <a:pt x="1082444" y="288514"/>
                </a:lnTo>
                <a:lnTo>
                  <a:pt x="1041566" y="285864"/>
                </a:lnTo>
                <a:lnTo>
                  <a:pt x="998488" y="280923"/>
                </a:lnTo>
                <a:lnTo>
                  <a:pt x="955151" y="274991"/>
                </a:lnTo>
                <a:lnTo>
                  <a:pt x="914479" y="268765"/>
                </a:lnTo>
                <a:lnTo>
                  <a:pt x="871463" y="262451"/>
                </a:lnTo>
                <a:lnTo>
                  <a:pt x="827437" y="256112"/>
                </a:lnTo>
                <a:lnTo>
                  <a:pt x="783113" y="250471"/>
                </a:lnTo>
                <a:lnTo>
                  <a:pt x="739406" y="247075"/>
                </a:lnTo>
                <a:lnTo>
                  <a:pt x="697920" y="238464"/>
                </a:lnTo>
                <a:lnTo>
                  <a:pt x="651918" y="231131"/>
                </a:lnTo>
                <a:lnTo>
                  <a:pt x="610849" y="225195"/>
                </a:lnTo>
                <a:lnTo>
                  <a:pt x="571164" y="222417"/>
                </a:lnTo>
                <a:lnTo>
                  <a:pt x="529145" y="216734"/>
                </a:lnTo>
                <a:lnTo>
                  <a:pt x="490276" y="207132"/>
                </a:lnTo>
                <a:lnTo>
                  <a:pt x="454692" y="199504"/>
                </a:lnTo>
                <a:lnTo>
                  <a:pt x="414907" y="193482"/>
                </a:lnTo>
                <a:lnTo>
                  <a:pt x="369144" y="189208"/>
                </a:lnTo>
                <a:lnTo>
                  <a:pt x="322762" y="181778"/>
                </a:lnTo>
                <a:lnTo>
                  <a:pt x="277199" y="174222"/>
                </a:lnTo>
                <a:lnTo>
                  <a:pt x="231928" y="170116"/>
                </a:lnTo>
                <a:lnTo>
                  <a:pt x="192019" y="166091"/>
                </a:lnTo>
                <a:lnTo>
                  <a:pt x="150165" y="161637"/>
                </a:lnTo>
                <a:lnTo>
                  <a:pt x="107926" y="162326"/>
                </a:lnTo>
                <a:lnTo>
                  <a:pt x="68982" y="159456"/>
                </a:lnTo>
                <a:lnTo>
                  <a:pt x="25564" y="161988"/>
                </a:lnTo>
                <a:lnTo>
                  <a:pt x="0" y="1587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1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5F9BD1-4F1B-4456-8CB3-904C63C8DA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Defining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𝐿𝑂𝑂𝐾𝑈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cs typeface="Calibri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E15F9BD1-4F1B-4456-8CB3-904C63C8D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DB7EC-C98C-49DC-AC69-68D798E9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-1588" y="1600201"/>
                <a:ext cx="10969943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600"/>
                  <a:t>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  <m:r>
                      <a:rPr lang="en-US" sz="2600" i="1">
                        <a:latin typeface="Cambria Math"/>
                      </a:rPr>
                      <m:t>≥2, </m:t>
                    </m:r>
                    <m:r>
                      <a:rPr lang="en-US" sz="2600" i="1">
                        <a:latin typeface="Cambria Math"/>
                      </a:rPr>
                      <m:t>𝐿𝑂𝑂𝐾𝑈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6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600"/>
                  <a:t> is equal to:</a:t>
                </a:r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𝐼𝐹</m:t>
                      </m:r>
                      <m:r>
                        <a:rPr lang="en-US" sz="2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</m:t>
                      </m:r>
                      <m:r>
                        <a:rPr lang="en-US" sz="2600" i="1">
                          <a:latin typeface="Cambria Math"/>
                        </a:rPr>
                        <m:t>𝐿𝑂𝑂𝐾𝑈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𝑘</m:t>
                          </m:r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/>
                        </a:rPr>
                        <m:t>,</m:t>
                      </m:r>
                      <m:r>
                        <a:rPr lang="en-US" sz="2600" i="1">
                          <a:latin typeface="Cambria Math"/>
                        </a:rPr>
                        <m:t>𝐿𝑂𝑂𝐾𝑈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𝑘</m:t>
                          </m:r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𝑘</m:t>
                          </m:r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600"/>
              </a:p>
              <a:p>
                <a:pPr marL="0" indent="0">
                  <a:buNone/>
                </a:pPr>
                <a:endParaRPr lang="en-US" sz="260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88" y="1600201"/>
                <a:ext cx="10969943" cy="4525963"/>
              </a:xfrm>
              <a:blipFill rotWithShape="1">
                <a:blip r:embed="rId3"/>
                <a:stretch>
                  <a:fillRect l="-723" t="-809" r="-10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5690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1598</Words>
  <Application>Microsoft Office PowerPoint</Application>
  <PresentationFormat>Custom</PresentationFormat>
  <Paragraphs>375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Times New Roman</vt:lpstr>
      <vt:lpstr>Calibri</vt:lpstr>
      <vt:lpstr>Arial</vt:lpstr>
      <vt:lpstr>Cambria Math</vt:lpstr>
      <vt:lpstr>Office Theme</vt:lpstr>
      <vt:lpstr>CS3102 Theory of Computation</vt:lpstr>
      <vt:lpstr>PowerPoint Presentation</vt:lpstr>
      <vt:lpstr>Logistics</vt:lpstr>
      <vt:lpstr>Last Time</vt:lpstr>
      <vt:lpstr>Lookup</vt:lpstr>
      <vt:lpstr>LOOKUP_k</vt:lpstr>
      <vt:lpstr>Theorem</vt:lpstr>
      <vt:lpstr>Proof idea</vt:lpstr>
      <vt:lpstr>Defining LOOKUP_k</vt:lpstr>
      <vt:lpstr>Base Case</vt:lpstr>
      <vt:lpstr>LOOKUP2</vt:lpstr>
      <vt:lpstr>Counting Gates</vt:lpstr>
      <vt:lpstr>Counting Gates</vt:lpstr>
      <vt:lpstr>Computing Every Finite Function</vt:lpstr>
      <vt:lpstr>Idea</vt:lpstr>
      <vt:lpstr>Straightline Code for F</vt:lpstr>
      <vt:lpstr>Getting 0 and 1</vt:lpstr>
      <vt:lpstr>Getting 0 and 1</vt:lpstr>
      <vt:lpstr>Computing any function</vt:lpstr>
      <vt:lpstr>Straightline Code for F</vt:lpstr>
      <vt:lpstr>How many gates?</vt:lpstr>
      <vt:lpstr>Counting gates</vt:lpstr>
      <vt:lpstr>PowerPoint Presentation</vt:lpstr>
      <vt:lpstr>What does this mean?</vt:lpstr>
      <vt:lpstr>Any to Every</vt:lpstr>
      <vt:lpstr>How are programs run?</vt:lpstr>
      <vt:lpstr>Simulating XOR</vt:lpstr>
      <vt:lpstr>Simulating XOR</vt:lpstr>
      <vt:lpstr>Defining EVAL</vt:lpstr>
      <vt:lpstr>Programs as Bits</vt:lpstr>
      <vt:lpstr>XOR to bits</vt:lpstr>
      <vt:lpstr>XOR to bits</vt:lpstr>
      <vt:lpstr>How big is this?</vt:lpstr>
      <vt:lpstr>Defining EVAL</vt:lpstr>
      <vt:lpstr>Defining the EVAL function</vt:lpstr>
      <vt:lpstr>Psuedocode for EVAL</vt:lpstr>
      <vt:lpstr>Psuedocode for EVAL</vt:lpstr>
      <vt:lpstr>EVAL in NAND</vt:lpstr>
      <vt:lpstr>GET(T,i)</vt:lpstr>
      <vt:lpstr>UPDATE</vt:lpstr>
      <vt:lpstr>UPDATE pseudocode</vt:lpstr>
      <vt:lpstr>Conclusion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Brunelle, Nathan J (njb2b)</cp:lastModifiedBy>
  <cp:revision>422</cp:revision>
  <dcterms:created xsi:type="dcterms:W3CDTF">2019-01-15T14:15:49Z</dcterms:created>
  <dcterms:modified xsi:type="dcterms:W3CDTF">2020-02-06T21:54:28Z</dcterms:modified>
</cp:coreProperties>
</file>