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6" r:id="rId9"/>
    <p:sldId id="267" r:id="rId10"/>
    <p:sldId id="290" r:id="rId11"/>
    <p:sldId id="271" r:id="rId12"/>
    <p:sldId id="272" r:id="rId13"/>
    <p:sldId id="273" r:id="rId14"/>
    <p:sldId id="268" r:id="rId15"/>
    <p:sldId id="274" r:id="rId16"/>
    <p:sldId id="287" r:id="rId17"/>
    <p:sldId id="283" r:id="rId18"/>
    <p:sldId id="277" r:id="rId19"/>
    <p:sldId id="281" r:id="rId20"/>
    <p:sldId id="291" r:id="rId21"/>
    <p:sldId id="282" r:id="rId22"/>
    <p:sldId id="288" r:id="rId23"/>
    <p:sldId id="286" r:id="rId24"/>
    <p:sldId id="284" r:id="rId25"/>
    <p:sldId id="285" r:id="rId26"/>
    <p:sldId id="289" r:id="rId27"/>
    <p:sldId id="269" r:id="rId28"/>
    <p:sldId id="270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8" autoAdjust="0"/>
    <p:restoredTop sz="94660"/>
  </p:normalViewPr>
  <p:slideViewPr>
    <p:cSldViewPr snapToGrid="0">
      <p:cViewPr>
        <p:scale>
          <a:sx n="81" d="100"/>
          <a:sy n="81" d="100"/>
        </p:scale>
        <p:origin x="-1452" y="-87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741AD3D-F3B6-44B9-BB4A-8D798C26D18B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3DAB2D1-0920-420F-B271-05CD7AC68C8B}">
      <dgm:prSet phldrT="[Text]"/>
      <dgm:spPr/>
      <dgm:t>
        <a:bodyPr/>
        <a:lstStyle/>
        <a:p>
          <a:r>
            <a:rPr lang="en-US" dirty="0" smtClean="0"/>
            <a:t>App</a:t>
          </a:r>
          <a:endParaRPr lang="en-US" dirty="0"/>
        </a:p>
      </dgm:t>
    </dgm:pt>
    <dgm:pt modelId="{E99A3B74-0EA7-4676-B647-631BC83D9AD9}" type="parTrans" cxnId="{1B51564D-CD8F-49A9-9E87-08C3FDBE5C20}">
      <dgm:prSet/>
      <dgm:spPr/>
      <dgm:t>
        <a:bodyPr/>
        <a:lstStyle/>
        <a:p>
          <a:endParaRPr lang="en-US"/>
        </a:p>
      </dgm:t>
    </dgm:pt>
    <dgm:pt modelId="{4B44D34E-72EA-454E-91AD-D8053C67DD2E}" type="sibTrans" cxnId="{1B51564D-CD8F-49A9-9E87-08C3FDBE5C20}">
      <dgm:prSet/>
      <dgm:spPr/>
      <dgm:t>
        <a:bodyPr/>
        <a:lstStyle/>
        <a:p>
          <a:endParaRPr lang="en-US"/>
        </a:p>
      </dgm:t>
    </dgm:pt>
    <dgm:pt modelId="{19AC8946-2266-483B-943C-75CD7FAE06C5}">
      <dgm:prSet phldrT="[Text]"/>
      <dgm:spPr/>
      <dgm:t>
        <a:bodyPr/>
        <a:lstStyle/>
        <a:p>
          <a:r>
            <a:rPr lang="en-US" dirty="0" smtClean="0"/>
            <a:t>S</a:t>
          </a:r>
          <a:endParaRPr lang="en-US" dirty="0"/>
        </a:p>
      </dgm:t>
    </dgm:pt>
    <dgm:pt modelId="{0895CD43-8F6D-4E99-A596-D9962C36C526}" type="parTrans" cxnId="{F0560C0C-98A6-4735-BD72-C8ADF4A9F896}">
      <dgm:prSet/>
      <dgm:spPr/>
      <dgm:t>
        <a:bodyPr/>
        <a:lstStyle/>
        <a:p>
          <a:endParaRPr lang="en-US"/>
        </a:p>
      </dgm:t>
    </dgm:pt>
    <dgm:pt modelId="{FD720214-2993-4AF7-884D-C5552BD080C7}" type="sibTrans" cxnId="{F0560C0C-98A6-4735-BD72-C8ADF4A9F896}">
      <dgm:prSet/>
      <dgm:spPr/>
      <dgm:t>
        <a:bodyPr/>
        <a:lstStyle/>
        <a:p>
          <a:endParaRPr lang="en-US"/>
        </a:p>
      </dgm:t>
    </dgm:pt>
    <dgm:pt modelId="{9CF24ACC-FDC8-4F66-8B87-14561EFDB7AA}">
      <dgm:prSet phldrT="[Text]"/>
      <dgm:spPr/>
      <dgm:t>
        <a:bodyPr/>
        <a:lstStyle/>
        <a:p>
          <a:r>
            <a:rPr lang="en-US" dirty="0" smtClean="0"/>
            <a:t>C</a:t>
          </a:r>
          <a:endParaRPr lang="en-US" dirty="0"/>
        </a:p>
      </dgm:t>
    </dgm:pt>
    <dgm:pt modelId="{1F3726F7-2DBD-47B6-9798-E5966192B583}" type="parTrans" cxnId="{639240DA-DCD4-42B3-A1D2-0A0D222D6D9E}">
      <dgm:prSet/>
      <dgm:spPr/>
      <dgm:t>
        <a:bodyPr/>
        <a:lstStyle/>
        <a:p>
          <a:endParaRPr lang="en-US"/>
        </a:p>
      </dgm:t>
    </dgm:pt>
    <dgm:pt modelId="{229D6526-B2D5-4AB2-9119-99A072452D6D}" type="sibTrans" cxnId="{639240DA-DCD4-42B3-A1D2-0A0D222D6D9E}">
      <dgm:prSet/>
      <dgm:spPr/>
      <dgm:t>
        <a:bodyPr/>
        <a:lstStyle/>
        <a:p>
          <a:endParaRPr lang="en-US"/>
        </a:p>
      </dgm:t>
    </dgm:pt>
    <dgm:pt modelId="{CDABF477-5ABE-4426-A088-7CBC10225C63}">
      <dgm:prSet phldrT="[Text]"/>
      <dgm:spPr/>
      <dgm:t>
        <a:bodyPr/>
        <a:lstStyle/>
        <a:p>
          <a:r>
            <a:rPr lang="en-US" dirty="0" smtClean="0"/>
            <a:t>D1</a:t>
          </a:r>
          <a:endParaRPr lang="en-US" dirty="0"/>
        </a:p>
      </dgm:t>
    </dgm:pt>
    <dgm:pt modelId="{81037428-C9B7-4F86-8DCB-E09CCE3DF431}" type="parTrans" cxnId="{20B69F68-7F87-4E0B-A84C-3F03C175C1D2}">
      <dgm:prSet/>
      <dgm:spPr/>
      <dgm:t>
        <a:bodyPr/>
        <a:lstStyle/>
        <a:p>
          <a:endParaRPr lang="en-US"/>
        </a:p>
      </dgm:t>
    </dgm:pt>
    <dgm:pt modelId="{EEC9B9F4-BBC1-4CE0-A9FC-2F9B6237FF22}" type="sibTrans" cxnId="{20B69F68-7F87-4E0B-A84C-3F03C175C1D2}">
      <dgm:prSet/>
      <dgm:spPr/>
      <dgm:t>
        <a:bodyPr/>
        <a:lstStyle/>
        <a:p>
          <a:endParaRPr lang="en-US"/>
        </a:p>
      </dgm:t>
    </dgm:pt>
    <dgm:pt modelId="{90A31480-5F2C-42E3-A5B6-DB0B6D6A4208}">
      <dgm:prSet phldrT="[Text]"/>
      <dgm:spPr/>
      <dgm:t>
        <a:bodyPr/>
        <a:lstStyle/>
        <a:p>
          <a:r>
            <a:rPr lang="en-US" dirty="0" smtClean="0"/>
            <a:t>D2</a:t>
          </a:r>
          <a:endParaRPr lang="en-US" dirty="0"/>
        </a:p>
      </dgm:t>
    </dgm:pt>
    <dgm:pt modelId="{0EA63E24-EC28-465A-B8F2-DA65B90EF522}" type="parTrans" cxnId="{55A2974D-5B48-4073-BBE2-B65484B44D72}">
      <dgm:prSet/>
      <dgm:spPr/>
      <dgm:t>
        <a:bodyPr/>
        <a:lstStyle/>
        <a:p>
          <a:endParaRPr lang="en-US"/>
        </a:p>
      </dgm:t>
    </dgm:pt>
    <dgm:pt modelId="{63AC2626-8D7D-4A9C-8E3B-17D92D22DA91}" type="sibTrans" cxnId="{55A2974D-5B48-4073-BBE2-B65484B44D72}">
      <dgm:prSet/>
      <dgm:spPr/>
      <dgm:t>
        <a:bodyPr/>
        <a:lstStyle/>
        <a:p>
          <a:endParaRPr lang="en-US"/>
        </a:p>
      </dgm:t>
    </dgm:pt>
    <dgm:pt modelId="{B9472246-FA79-4BFD-9853-2B383A06ECB1}" type="pres">
      <dgm:prSet presAssocID="{0741AD3D-F3B6-44B9-BB4A-8D798C26D18B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4373170-C3C6-4EAD-A6AB-256EAFE62017}" type="pres">
      <dgm:prSet presAssocID="{43DAB2D1-0920-420F-B271-05CD7AC68C8B}" presName="root1" presStyleCnt="0"/>
      <dgm:spPr/>
    </dgm:pt>
    <dgm:pt modelId="{A5A0CBB9-84CF-4C5E-A1CA-8B9711DF0EC1}" type="pres">
      <dgm:prSet presAssocID="{43DAB2D1-0920-420F-B271-05CD7AC68C8B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59E0633-497D-4ED9-86B9-6B7EA438CC23}" type="pres">
      <dgm:prSet presAssocID="{43DAB2D1-0920-420F-B271-05CD7AC68C8B}" presName="level2hierChild" presStyleCnt="0"/>
      <dgm:spPr/>
    </dgm:pt>
    <dgm:pt modelId="{9B4AF154-68B1-4444-AE7F-13A011F2B285}" type="pres">
      <dgm:prSet presAssocID="{0895CD43-8F6D-4E99-A596-D9962C36C526}" presName="conn2-1" presStyleLbl="parChTrans1D2" presStyleIdx="0" presStyleCnt="1"/>
      <dgm:spPr/>
      <dgm:t>
        <a:bodyPr/>
        <a:lstStyle/>
        <a:p>
          <a:endParaRPr lang="en-US"/>
        </a:p>
      </dgm:t>
    </dgm:pt>
    <dgm:pt modelId="{FB53821C-20AC-4598-888E-9BE48388B3D0}" type="pres">
      <dgm:prSet presAssocID="{0895CD43-8F6D-4E99-A596-D9962C36C526}" presName="connTx" presStyleLbl="parChTrans1D2" presStyleIdx="0" presStyleCnt="1"/>
      <dgm:spPr/>
      <dgm:t>
        <a:bodyPr/>
        <a:lstStyle/>
        <a:p>
          <a:endParaRPr lang="en-US"/>
        </a:p>
      </dgm:t>
    </dgm:pt>
    <dgm:pt modelId="{41F4B03B-BCD0-4D20-9544-64C7E7087C5A}" type="pres">
      <dgm:prSet presAssocID="{19AC8946-2266-483B-943C-75CD7FAE06C5}" presName="root2" presStyleCnt="0"/>
      <dgm:spPr/>
    </dgm:pt>
    <dgm:pt modelId="{9043AF7A-D403-467A-A6CF-55F5A2C7BC47}" type="pres">
      <dgm:prSet presAssocID="{19AC8946-2266-483B-943C-75CD7FAE06C5}" presName="LevelTwoTextNode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FC68C8E-30B0-426D-9AE1-4D45B29D4844}" type="pres">
      <dgm:prSet presAssocID="{19AC8946-2266-483B-943C-75CD7FAE06C5}" presName="level3hierChild" presStyleCnt="0"/>
      <dgm:spPr/>
    </dgm:pt>
    <dgm:pt modelId="{829E110C-6A0B-40DA-9269-069D54DE72F3}" type="pres">
      <dgm:prSet presAssocID="{1F3726F7-2DBD-47B6-9798-E5966192B583}" presName="conn2-1" presStyleLbl="parChTrans1D3" presStyleIdx="0" presStyleCnt="3"/>
      <dgm:spPr/>
      <dgm:t>
        <a:bodyPr/>
        <a:lstStyle/>
        <a:p>
          <a:endParaRPr lang="en-US"/>
        </a:p>
      </dgm:t>
    </dgm:pt>
    <dgm:pt modelId="{037E3279-1D8D-4A64-82EE-130A12EC2908}" type="pres">
      <dgm:prSet presAssocID="{1F3726F7-2DBD-47B6-9798-E5966192B583}" presName="connTx" presStyleLbl="parChTrans1D3" presStyleIdx="0" presStyleCnt="3"/>
      <dgm:spPr/>
      <dgm:t>
        <a:bodyPr/>
        <a:lstStyle/>
        <a:p>
          <a:endParaRPr lang="en-US"/>
        </a:p>
      </dgm:t>
    </dgm:pt>
    <dgm:pt modelId="{4CEAD3A9-1397-486F-B72B-6E2D6B22367D}" type="pres">
      <dgm:prSet presAssocID="{9CF24ACC-FDC8-4F66-8B87-14561EFDB7AA}" presName="root2" presStyleCnt="0"/>
      <dgm:spPr/>
    </dgm:pt>
    <dgm:pt modelId="{12FA5033-1E32-49AE-A3E0-606D921E84A7}" type="pres">
      <dgm:prSet presAssocID="{9CF24ACC-FDC8-4F66-8B87-14561EFDB7AA}" presName="LevelTwoTextNode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3429CD3-3754-45BA-A6ED-8DA9DB6A8219}" type="pres">
      <dgm:prSet presAssocID="{9CF24ACC-FDC8-4F66-8B87-14561EFDB7AA}" presName="level3hierChild" presStyleCnt="0"/>
      <dgm:spPr/>
    </dgm:pt>
    <dgm:pt modelId="{72293755-6778-4983-9017-3000A2F0C63C}" type="pres">
      <dgm:prSet presAssocID="{81037428-C9B7-4F86-8DCB-E09CCE3DF431}" presName="conn2-1" presStyleLbl="parChTrans1D3" presStyleIdx="1" presStyleCnt="3"/>
      <dgm:spPr/>
      <dgm:t>
        <a:bodyPr/>
        <a:lstStyle/>
        <a:p>
          <a:endParaRPr lang="en-US"/>
        </a:p>
      </dgm:t>
    </dgm:pt>
    <dgm:pt modelId="{7911D178-EC2B-4E8E-B8F8-5228EE02E8F0}" type="pres">
      <dgm:prSet presAssocID="{81037428-C9B7-4F86-8DCB-E09CCE3DF431}" presName="connTx" presStyleLbl="parChTrans1D3" presStyleIdx="1" presStyleCnt="3"/>
      <dgm:spPr/>
      <dgm:t>
        <a:bodyPr/>
        <a:lstStyle/>
        <a:p>
          <a:endParaRPr lang="en-US"/>
        </a:p>
      </dgm:t>
    </dgm:pt>
    <dgm:pt modelId="{D71192C5-41DF-47EC-B2E5-6650F11E2DC1}" type="pres">
      <dgm:prSet presAssocID="{CDABF477-5ABE-4426-A088-7CBC10225C63}" presName="root2" presStyleCnt="0"/>
      <dgm:spPr/>
    </dgm:pt>
    <dgm:pt modelId="{6C8ED841-09B3-4ADB-B57D-0A2E7743B542}" type="pres">
      <dgm:prSet presAssocID="{CDABF477-5ABE-4426-A088-7CBC10225C63}" presName="LevelTwoTextNode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5289185-C4BF-4612-AF6D-59B39BFDA208}" type="pres">
      <dgm:prSet presAssocID="{CDABF477-5ABE-4426-A088-7CBC10225C63}" presName="level3hierChild" presStyleCnt="0"/>
      <dgm:spPr/>
    </dgm:pt>
    <dgm:pt modelId="{128474D4-9E20-439E-9FF6-94CD139A9407}" type="pres">
      <dgm:prSet presAssocID="{0EA63E24-EC28-465A-B8F2-DA65B90EF522}" presName="conn2-1" presStyleLbl="parChTrans1D3" presStyleIdx="2" presStyleCnt="3"/>
      <dgm:spPr/>
      <dgm:t>
        <a:bodyPr/>
        <a:lstStyle/>
        <a:p>
          <a:endParaRPr lang="en-US"/>
        </a:p>
      </dgm:t>
    </dgm:pt>
    <dgm:pt modelId="{97815AA8-0038-41DC-A218-A4B783A4BA64}" type="pres">
      <dgm:prSet presAssocID="{0EA63E24-EC28-465A-B8F2-DA65B90EF522}" presName="connTx" presStyleLbl="parChTrans1D3" presStyleIdx="2" presStyleCnt="3"/>
      <dgm:spPr/>
      <dgm:t>
        <a:bodyPr/>
        <a:lstStyle/>
        <a:p>
          <a:endParaRPr lang="en-US"/>
        </a:p>
      </dgm:t>
    </dgm:pt>
    <dgm:pt modelId="{628E9610-F357-4243-BAA7-03B0242E0DBA}" type="pres">
      <dgm:prSet presAssocID="{90A31480-5F2C-42E3-A5B6-DB0B6D6A4208}" presName="root2" presStyleCnt="0"/>
      <dgm:spPr/>
    </dgm:pt>
    <dgm:pt modelId="{BEB15FFC-04DE-4CF1-9DD9-95AD6C085A5D}" type="pres">
      <dgm:prSet presAssocID="{90A31480-5F2C-42E3-A5B6-DB0B6D6A4208}" presName="LevelTwoTextNode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65E0AB9-3488-4599-BF2B-803F67EC7481}" type="pres">
      <dgm:prSet presAssocID="{90A31480-5F2C-42E3-A5B6-DB0B6D6A4208}" presName="level3hierChild" presStyleCnt="0"/>
      <dgm:spPr/>
    </dgm:pt>
  </dgm:ptLst>
  <dgm:cxnLst>
    <dgm:cxn modelId="{AA5AFA76-3AC4-4FDD-934C-98677C75D67F}" type="presOf" srcId="{0EA63E24-EC28-465A-B8F2-DA65B90EF522}" destId="{128474D4-9E20-439E-9FF6-94CD139A9407}" srcOrd="0" destOrd="0" presId="urn:microsoft.com/office/officeart/2008/layout/HorizontalMultiLevelHierarchy"/>
    <dgm:cxn modelId="{7DAEBA6B-7EA9-46F4-B2A9-F345A503BC78}" type="presOf" srcId="{0895CD43-8F6D-4E99-A596-D9962C36C526}" destId="{FB53821C-20AC-4598-888E-9BE48388B3D0}" srcOrd="1" destOrd="0" presId="urn:microsoft.com/office/officeart/2008/layout/HorizontalMultiLevelHierarchy"/>
    <dgm:cxn modelId="{B1B4B82B-2EF6-4E47-8053-8C46DE6A1AA9}" type="presOf" srcId="{81037428-C9B7-4F86-8DCB-E09CCE3DF431}" destId="{72293755-6778-4983-9017-3000A2F0C63C}" srcOrd="0" destOrd="0" presId="urn:microsoft.com/office/officeart/2008/layout/HorizontalMultiLevelHierarchy"/>
    <dgm:cxn modelId="{8824DE4C-D5E1-46B4-A584-588D7AEDCBDA}" type="presOf" srcId="{1F3726F7-2DBD-47B6-9798-E5966192B583}" destId="{829E110C-6A0B-40DA-9269-069D54DE72F3}" srcOrd="0" destOrd="0" presId="urn:microsoft.com/office/officeart/2008/layout/HorizontalMultiLevelHierarchy"/>
    <dgm:cxn modelId="{D892BB5E-0541-4BCF-892D-017AF67A0CF9}" type="presOf" srcId="{CDABF477-5ABE-4426-A088-7CBC10225C63}" destId="{6C8ED841-09B3-4ADB-B57D-0A2E7743B542}" srcOrd="0" destOrd="0" presId="urn:microsoft.com/office/officeart/2008/layout/HorizontalMultiLevelHierarchy"/>
    <dgm:cxn modelId="{DD467A25-F489-40E7-8707-F28E69521788}" type="presOf" srcId="{9CF24ACC-FDC8-4F66-8B87-14561EFDB7AA}" destId="{12FA5033-1E32-49AE-A3E0-606D921E84A7}" srcOrd="0" destOrd="0" presId="urn:microsoft.com/office/officeart/2008/layout/HorizontalMultiLevelHierarchy"/>
    <dgm:cxn modelId="{36252F80-7C47-4F11-A227-D17EB07BF972}" type="presOf" srcId="{43DAB2D1-0920-420F-B271-05CD7AC68C8B}" destId="{A5A0CBB9-84CF-4C5E-A1CA-8B9711DF0EC1}" srcOrd="0" destOrd="0" presId="urn:microsoft.com/office/officeart/2008/layout/HorizontalMultiLevelHierarchy"/>
    <dgm:cxn modelId="{55A2974D-5B48-4073-BBE2-B65484B44D72}" srcId="{19AC8946-2266-483B-943C-75CD7FAE06C5}" destId="{90A31480-5F2C-42E3-A5B6-DB0B6D6A4208}" srcOrd="2" destOrd="0" parTransId="{0EA63E24-EC28-465A-B8F2-DA65B90EF522}" sibTransId="{63AC2626-8D7D-4A9C-8E3B-17D92D22DA91}"/>
    <dgm:cxn modelId="{1B51564D-CD8F-49A9-9E87-08C3FDBE5C20}" srcId="{0741AD3D-F3B6-44B9-BB4A-8D798C26D18B}" destId="{43DAB2D1-0920-420F-B271-05CD7AC68C8B}" srcOrd="0" destOrd="0" parTransId="{E99A3B74-0EA7-4676-B647-631BC83D9AD9}" sibTransId="{4B44D34E-72EA-454E-91AD-D8053C67DD2E}"/>
    <dgm:cxn modelId="{854919B7-D9FE-470B-AC75-6596522388AC}" type="presOf" srcId="{1F3726F7-2DBD-47B6-9798-E5966192B583}" destId="{037E3279-1D8D-4A64-82EE-130A12EC2908}" srcOrd="1" destOrd="0" presId="urn:microsoft.com/office/officeart/2008/layout/HorizontalMultiLevelHierarchy"/>
    <dgm:cxn modelId="{D673D75C-32F3-4CFB-B55D-DA1D80EEB0F5}" type="presOf" srcId="{90A31480-5F2C-42E3-A5B6-DB0B6D6A4208}" destId="{BEB15FFC-04DE-4CF1-9DD9-95AD6C085A5D}" srcOrd="0" destOrd="0" presId="urn:microsoft.com/office/officeart/2008/layout/HorizontalMultiLevelHierarchy"/>
    <dgm:cxn modelId="{F0560C0C-98A6-4735-BD72-C8ADF4A9F896}" srcId="{43DAB2D1-0920-420F-B271-05CD7AC68C8B}" destId="{19AC8946-2266-483B-943C-75CD7FAE06C5}" srcOrd="0" destOrd="0" parTransId="{0895CD43-8F6D-4E99-A596-D9962C36C526}" sibTransId="{FD720214-2993-4AF7-884D-C5552BD080C7}"/>
    <dgm:cxn modelId="{6A8D2579-F166-4F10-BB1C-962EA266E78D}" type="presOf" srcId="{19AC8946-2266-483B-943C-75CD7FAE06C5}" destId="{9043AF7A-D403-467A-A6CF-55F5A2C7BC47}" srcOrd="0" destOrd="0" presId="urn:microsoft.com/office/officeart/2008/layout/HorizontalMultiLevelHierarchy"/>
    <dgm:cxn modelId="{07531C5A-DCBD-4F98-8C0A-2EF1ABA9CD9B}" type="presOf" srcId="{81037428-C9B7-4F86-8DCB-E09CCE3DF431}" destId="{7911D178-EC2B-4E8E-B8F8-5228EE02E8F0}" srcOrd="1" destOrd="0" presId="urn:microsoft.com/office/officeart/2008/layout/HorizontalMultiLevelHierarchy"/>
    <dgm:cxn modelId="{160D3FD3-B479-49E0-BB8A-4934DF03B377}" type="presOf" srcId="{0EA63E24-EC28-465A-B8F2-DA65B90EF522}" destId="{97815AA8-0038-41DC-A218-A4B783A4BA64}" srcOrd="1" destOrd="0" presId="urn:microsoft.com/office/officeart/2008/layout/HorizontalMultiLevelHierarchy"/>
    <dgm:cxn modelId="{780DE00F-3A8B-4D60-ADB7-1834F6533A44}" type="presOf" srcId="{0895CD43-8F6D-4E99-A596-D9962C36C526}" destId="{9B4AF154-68B1-4444-AE7F-13A011F2B285}" srcOrd="0" destOrd="0" presId="urn:microsoft.com/office/officeart/2008/layout/HorizontalMultiLevelHierarchy"/>
    <dgm:cxn modelId="{639240DA-DCD4-42B3-A1D2-0A0D222D6D9E}" srcId="{19AC8946-2266-483B-943C-75CD7FAE06C5}" destId="{9CF24ACC-FDC8-4F66-8B87-14561EFDB7AA}" srcOrd="0" destOrd="0" parTransId="{1F3726F7-2DBD-47B6-9798-E5966192B583}" sibTransId="{229D6526-B2D5-4AB2-9119-99A072452D6D}"/>
    <dgm:cxn modelId="{9224F4B4-790D-4F8A-8BBA-345045FA76EF}" type="presOf" srcId="{0741AD3D-F3B6-44B9-BB4A-8D798C26D18B}" destId="{B9472246-FA79-4BFD-9853-2B383A06ECB1}" srcOrd="0" destOrd="0" presId="urn:microsoft.com/office/officeart/2008/layout/HorizontalMultiLevelHierarchy"/>
    <dgm:cxn modelId="{20B69F68-7F87-4E0B-A84C-3F03C175C1D2}" srcId="{19AC8946-2266-483B-943C-75CD7FAE06C5}" destId="{CDABF477-5ABE-4426-A088-7CBC10225C63}" srcOrd="1" destOrd="0" parTransId="{81037428-C9B7-4F86-8DCB-E09CCE3DF431}" sibTransId="{EEC9B9F4-BBC1-4CE0-A9FC-2F9B6237FF22}"/>
    <dgm:cxn modelId="{7B45BA69-1BD6-48BA-9097-8A8577A0A8C4}" type="presParOf" srcId="{B9472246-FA79-4BFD-9853-2B383A06ECB1}" destId="{54373170-C3C6-4EAD-A6AB-256EAFE62017}" srcOrd="0" destOrd="0" presId="urn:microsoft.com/office/officeart/2008/layout/HorizontalMultiLevelHierarchy"/>
    <dgm:cxn modelId="{66538B77-33BC-437D-A646-F5C586382340}" type="presParOf" srcId="{54373170-C3C6-4EAD-A6AB-256EAFE62017}" destId="{A5A0CBB9-84CF-4C5E-A1CA-8B9711DF0EC1}" srcOrd="0" destOrd="0" presId="urn:microsoft.com/office/officeart/2008/layout/HorizontalMultiLevelHierarchy"/>
    <dgm:cxn modelId="{59635D3B-1D67-4BA2-AE40-30DD74D9A6E9}" type="presParOf" srcId="{54373170-C3C6-4EAD-A6AB-256EAFE62017}" destId="{159E0633-497D-4ED9-86B9-6B7EA438CC23}" srcOrd="1" destOrd="0" presId="urn:microsoft.com/office/officeart/2008/layout/HorizontalMultiLevelHierarchy"/>
    <dgm:cxn modelId="{DB710BA4-6247-4F14-BCA4-DCD8E0E1D8B5}" type="presParOf" srcId="{159E0633-497D-4ED9-86B9-6B7EA438CC23}" destId="{9B4AF154-68B1-4444-AE7F-13A011F2B285}" srcOrd="0" destOrd="0" presId="urn:microsoft.com/office/officeart/2008/layout/HorizontalMultiLevelHierarchy"/>
    <dgm:cxn modelId="{10FCC3C0-3D0A-45C9-B821-BA610AF4309B}" type="presParOf" srcId="{9B4AF154-68B1-4444-AE7F-13A011F2B285}" destId="{FB53821C-20AC-4598-888E-9BE48388B3D0}" srcOrd="0" destOrd="0" presId="urn:microsoft.com/office/officeart/2008/layout/HorizontalMultiLevelHierarchy"/>
    <dgm:cxn modelId="{FAF26E90-11DD-4F32-9A24-662CA57339E3}" type="presParOf" srcId="{159E0633-497D-4ED9-86B9-6B7EA438CC23}" destId="{41F4B03B-BCD0-4D20-9544-64C7E7087C5A}" srcOrd="1" destOrd="0" presId="urn:microsoft.com/office/officeart/2008/layout/HorizontalMultiLevelHierarchy"/>
    <dgm:cxn modelId="{372553BB-3D24-4E0D-8FEE-A45040687396}" type="presParOf" srcId="{41F4B03B-BCD0-4D20-9544-64C7E7087C5A}" destId="{9043AF7A-D403-467A-A6CF-55F5A2C7BC47}" srcOrd="0" destOrd="0" presId="urn:microsoft.com/office/officeart/2008/layout/HorizontalMultiLevelHierarchy"/>
    <dgm:cxn modelId="{3DE80E5A-7D47-4A56-AA96-BC5A6D6D05B4}" type="presParOf" srcId="{41F4B03B-BCD0-4D20-9544-64C7E7087C5A}" destId="{FFC68C8E-30B0-426D-9AE1-4D45B29D4844}" srcOrd="1" destOrd="0" presId="urn:microsoft.com/office/officeart/2008/layout/HorizontalMultiLevelHierarchy"/>
    <dgm:cxn modelId="{122FDEDB-203E-4405-97C6-8C5721A8ACDD}" type="presParOf" srcId="{FFC68C8E-30B0-426D-9AE1-4D45B29D4844}" destId="{829E110C-6A0B-40DA-9269-069D54DE72F3}" srcOrd="0" destOrd="0" presId="urn:microsoft.com/office/officeart/2008/layout/HorizontalMultiLevelHierarchy"/>
    <dgm:cxn modelId="{E0A2CB53-9353-4462-A7E8-74EB7FD7B3E9}" type="presParOf" srcId="{829E110C-6A0B-40DA-9269-069D54DE72F3}" destId="{037E3279-1D8D-4A64-82EE-130A12EC2908}" srcOrd="0" destOrd="0" presId="urn:microsoft.com/office/officeart/2008/layout/HorizontalMultiLevelHierarchy"/>
    <dgm:cxn modelId="{4C8E95D1-7102-43A4-8E90-A017F60A314D}" type="presParOf" srcId="{FFC68C8E-30B0-426D-9AE1-4D45B29D4844}" destId="{4CEAD3A9-1397-486F-B72B-6E2D6B22367D}" srcOrd="1" destOrd="0" presId="urn:microsoft.com/office/officeart/2008/layout/HorizontalMultiLevelHierarchy"/>
    <dgm:cxn modelId="{F12BF1F2-F689-4E7F-9309-F2E51FC2D2AC}" type="presParOf" srcId="{4CEAD3A9-1397-486F-B72B-6E2D6B22367D}" destId="{12FA5033-1E32-49AE-A3E0-606D921E84A7}" srcOrd="0" destOrd="0" presId="urn:microsoft.com/office/officeart/2008/layout/HorizontalMultiLevelHierarchy"/>
    <dgm:cxn modelId="{6AF551F7-DC4B-4AFC-A4DD-5A1F5B9BF63B}" type="presParOf" srcId="{4CEAD3A9-1397-486F-B72B-6E2D6B22367D}" destId="{E3429CD3-3754-45BA-A6ED-8DA9DB6A8219}" srcOrd="1" destOrd="0" presId="urn:microsoft.com/office/officeart/2008/layout/HorizontalMultiLevelHierarchy"/>
    <dgm:cxn modelId="{1356B937-DFDF-4446-9FFC-2AAED3A9ACC3}" type="presParOf" srcId="{FFC68C8E-30B0-426D-9AE1-4D45B29D4844}" destId="{72293755-6778-4983-9017-3000A2F0C63C}" srcOrd="2" destOrd="0" presId="urn:microsoft.com/office/officeart/2008/layout/HorizontalMultiLevelHierarchy"/>
    <dgm:cxn modelId="{6CC9368F-1B69-48DC-B5E8-C15E6E2B13D9}" type="presParOf" srcId="{72293755-6778-4983-9017-3000A2F0C63C}" destId="{7911D178-EC2B-4E8E-B8F8-5228EE02E8F0}" srcOrd="0" destOrd="0" presId="urn:microsoft.com/office/officeart/2008/layout/HorizontalMultiLevelHierarchy"/>
    <dgm:cxn modelId="{E4CDF522-0C3B-49DE-9B52-E53A8215F61E}" type="presParOf" srcId="{FFC68C8E-30B0-426D-9AE1-4D45B29D4844}" destId="{D71192C5-41DF-47EC-B2E5-6650F11E2DC1}" srcOrd="3" destOrd="0" presId="urn:microsoft.com/office/officeart/2008/layout/HorizontalMultiLevelHierarchy"/>
    <dgm:cxn modelId="{06CA149C-8EA5-40E4-9C31-D964A9B8B3E6}" type="presParOf" srcId="{D71192C5-41DF-47EC-B2E5-6650F11E2DC1}" destId="{6C8ED841-09B3-4ADB-B57D-0A2E7743B542}" srcOrd="0" destOrd="0" presId="urn:microsoft.com/office/officeart/2008/layout/HorizontalMultiLevelHierarchy"/>
    <dgm:cxn modelId="{A0206940-2DC2-48A4-B3E7-C176580F5811}" type="presParOf" srcId="{D71192C5-41DF-47EC-B2E5-6650F11E2DC1}" destId="{75289185-C4BF-4612-AF6D-59B39BFDA208}" srcOrd="1" destOrd="0" presId="urn:microsoft.com/office/officeart/2008/layout/HorizontalMultiLevelHierarchy"/>
    <dgm:cxn modelId="{EE0FA624-3D43-4611-868D-A43CE774A804}" type="presParOf" srcId="{FFC68C8E-30B0-426D-9AE1-4D45B29D4844}" destId="{128474D4-9E20-439E-9FF6-94CD139A9407}" srcOrd="4" destOrd="0" presId="urn:microsoft.com/office/officeart/2008/layout/HorizontalMultiLevelHierarchy"/>
    <dgm:cxn modelId="{03042931-4DF7-41D0-89DD-D333F56973FB}" type="presParOf" srcId="{128474D4-9E20-439E-9FF6-94CD139A9407}" destId="{97815AA8-0038-41DC-A218-A4B783A4BA64}" srcOrd="0" destOrd="0" presId="urn:microsoft.com/office/officeart/2008/layout/HorizontalMultiLevelHierarchy"/>
    <dgm:cxn modelId="{AB5D9CE4-9FC7-4F0F-988F-4AFEE8396F15}" type="presParOf" srcId="{FFC68C8E-30B0-426D-9AE1-4D45B29D4844}" destId="{628E9610-F357-4243-BAA7-03B0242E0DBA}" srcOrd="5" destOrd="0" presId="urn:microsoft.com/office/officeart/2008/layout/HorizontalMultiLevelHierarchy"/>
    <dgm:cxn modelId="{29B872DA-6E76-4779-AB38-49CC5B6F6D40}" type="presParOf" srcId="{628E9610-F357-4243-BAA7-03B0242E0DBA}" destId="{BEB15FFC-04DE-4CF1-9DD9-95AD6C085A5D}" srcOrd="0" destOrd="0" presId="urn:microsoft.com/office/officeart/2008/layout/HorizontalMultiLevelHierarchy"/>
    <dgm:cxn modelId="{4FFD24A8-46DE-4AD1-97E1-75BD2AA4E4C5}" type="presParOf" srcId="{628E9610-F357-4243-BAA7-03B0242E0DBA}" destId="{665E0AB9-3488-4599-BF2B-803F67EC7481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741AD3D-F3B6-44B9-BB4A-8D798C26D18B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3DAB2D1-0920-420F-B271-05CD7AC68C8B}">
      <dgm:prSet phldrT="[Text]"/>
      <dgm:spPr/>
      <dgm:t>
        <a:bodyPr/>
        <a:lstStyle/>
        <a:p>
          <a:r>
            <a:rPr lang="en-US" dirty="0" smtClean="0"/>
            <a:t>App</a:t>
          </a:r>
          <a:endParaRPr lang="en-US" dirty="0"/>
        </a:p>
      </dgm:t>
    </dgm:pt>
    <dgm:pt modelId="{E99A3B74-0EA7-4676-B647-631BC83D9AD9}" type="parTrans" cxnId="{1B51564D-CD8F-49A9-9E87-08C3FDBE5C20}">
      <dgm:prSet/>
      <dgm:spPr/>
      <dgm:t>
        <a:bodyPr/>
        <a:lstStyle/>
        <a:p>
          <a:endParaRPr lang="en-US"/>
        </a:p>
      </dgm:t>
    </dgm:pt>
    <dgm:pt modelId="{4B44D34E-72EA-454E-91AD-D8053C67DD2E}" type="sibTrans" cxnId="{1B51564D-CD8F-49A9-9E87-08C3FDBE5C20}">
      <dgm:prSet/>
      <dgm:spPr/>
      <dgm:t>
        <a:bodyPr/>
        <a:lstStyle/>
        <a:p>
          <a:endParaRPr lang="en-US"/>
        </a:p>
      </dgm:t>
    </dgm:pt>
    <dgm:pt modelId="{19AC8946-2266-483B-943C-75CD7FAE06C5}">
      <dgm:prSet phldrT="[Text]"/>
      <dgm:spPr/>
      <dgm:t>
        <a:bodyPr/>
        <a:lstStyle/>
        <a:p>
          <a:r>
            <a:rPr lang="en-US" dirty="0" smtClean="0"/>
            <a:t>S</a:t>
          </a:r>
          <a:endParaRPr lang="en-US" dirty="0"/>
        </a:p>
      </dgm:t>
    </dgm:pt>
    <dgm:pt modelId="{0895CD43-8F6D-4E99-A596-D9962C36C526}" type="parTrans" cxnId="{F0560C0C-98A6-4735-BD72-C8ADF4A9F896}">
      <dgm:prSet/>
      <dgm:spPr/>
      <dgm:t>
        <a:bodyPr/>
        <a:lstStyle/>
        <a:p>
          <a:endParaRPr lang="en-US"/>
        </a:p>
      </dgm:t>
    </dgm:pt>
    <dgm:pt modelId="{FD720214-2993-4AF7-884D-C5552BD080C7}" type="sibTrans" cxnId="{F0560C0C-98A6-4735-BD72-C8ADF4A9F896}">
      <dgm:prSet/>
      <dgm:spPr/>
      <dgm:t>
        <a:bodyPr/>
        <a:lstStyle/>
        <a:p>
          <a:endParaRPr lang="en-US"/>
        </a:p>
      </dgm:t>
    </dgm:pt>
    <dgm:pt modelId="{9CF24ACC-FDC8-4F66-8B87-14561EFDB7AA}">
      <dgm:prSet phldrT="[Text]"/>
      <dgm:spPr/>
      <dgm:t>
        <a:bodyPr/>
        <a:lstStyle/>
        <a:p>
          <a:r>
            <a:rPr lang="en-US" dirty="0" smtClean="0"/>
            <a:t>C x3</a:t>
          </a:r>
          <a:endParaRPr lang="en-US" dirty="0"/>
        </a:p>
      </dgm:t>
    </dgm:pt>
    <dgm:pt modelId="{1F3726F7-2DBD-47B6-9798-E5966192B583}" type="parTrans" cxnId="{639240DA-DCD4-42B3-A1D2-0A0D222D6D9E}">
      <dgm:prSet/>
      <dgm:spPr/>
      <dgm:t>
        <a:bodyPr/>
        <a:lstStyle/>
        <a:p>
          <a:endParaRPr lang="en-US"/>
        </a:p>
      </dgm:t>
    </dgm:pt>
    <dgm:pt modelId="{229D6526-B2D5-4AB2-9119-99A072452D6D}" type="sibTrans" cxnId="{639240DA-DCD4-42B3-A1D2-0A0D222D6D9E}">
      <dgm:prSet/>
      <dgm:spPr/>
      <dgm:t>
        <a:bodyPr/>
        <a:lstStyle/>
        <a:p>
          <a:endParaRPr lang="en-US"/>
        </a:p>
      </dgm:t>
    </dgm:pt>
    <dgm:pt modelId="{CDABF477-5ABE-4426-A088-7CBC10225C63}">
      <dgm:prSet phldrT="[Text]"/>
      <dgm:spPr/>
      <dgm:t>
        <a:bodyPr/>
        <a:lstStyle/>
        <a:p>
          <a:r>
            <a:rPr lang="en-US" dirty="0" smtClean="0"/>
            <a:t>D1-1</a:t>
          </a:r>
          <a:endParaRPr lang="en-US" dirty="0"/>
        </a:p>
      </dgm:t>
    </dgm:pt>
    <dgm:pt modelId="{81037428-C9B7-4F86-8DCB-E09CCE3DF431}" type="parTrans" cxnId="{20B69F68-7F87-4E0B-A84C-3F03C175C1D2}">
      <dgm:prSet/>
      <dgm:spPr/>
      <dgm:t>
        <a:bodyPr/>
        <a:lstStyle/>
        <a:p>
          <a:endParaRPr lang="en-US"/>
        </a:p>
      </dgm:t>
    </dgm:pt>
    <dgm:pt modelId="{EEC9B9F4-BBC1-4CE0-A9FC-2F9B6237FF22}" type="sibTrans" cxnId="{20B69F68-7F87-4E0B-A84C-3F03C175C1D2}">
      <dgm:prSet/>
      <dgm:spPr/>
      <dgm:t>
        <a:bodyPr/>
        <a:lstStyle/>
        <a:p>
          <a:endParaRPr lang="en-US"/>
        </a:p>
      </dgm:t>
    </dgm:pt>
    <dgm:pt modelId="{90A31480-5F2C-42E3-A5B6-DB0B6D6A4208}">
      <dgm:prSet phldrT="[Text]"/>
      <dgm:spPr/>
      <dgm:t>
        <a:bodyPr/>
        <a:lstStyle/>
        <a:p>
          <a:r>
            <a:rPr lang="en-US" dirty="0" smtClean="0"/>
            <a:t>D2-1</a:t>
          </a:r>
          <a:endParaRPr lang="en-US" dirty="0"/>
        </a:p>
      </dgm:t>
    </dgm:pt>
    <dgm:pt modelId="{0EA63E24-EC28-465A-B8F2-DA65B90EF522}" type="parTrans" cxnId="{55A2974D-5B48-4073-BBE2-B65484B44D72}">
      <dgm:prSet/>
      <dgm:spPr/>
      <dgm:t>
        <a:bodyPr/>
        <a:lstStyle/>
        <a:p>
          <a:endParaRPr lang="en-US"/>
        </a:p>
      </dgm:t>
    </dgm:pt>
    <dgm:pt modelId="{63AC2626-8D7D-4A9C-8E3B-17D92D22DA91}" type="sibTrans" cxnId="{55A2974D-5B48-4073-BBE2-B65484B44D72}">
      <dgm:prSet/>
      <dgm:spPr/>
      <dgm:t>
        <a:bodyPr/>
        <a:lstStyle/>
        <a:p>
          <a:endParaRPr lang="en-US"/>
        </a:p>
      </dgm:t>
    </dgm:pt>
    <dgm:pt modelId="{E263BB18-B2BF-4316-9C44-8071A0BEAA46}">
      <dgm:prSet phldrT="[Text]"/>
      <dgm:spPr/>
      <dgm:t>
        <a:bodyPr/>
        <a:lstStyle/>
        <a:p>
          <a:r>
            <a:rPr lang="en-US" dirty="0" smtClean="0"/>
            <a:t>D1-2</a:t>
          </a:r>
          <a:endParaRPr lang="en-US" dirty="0"/>
        </a:p>
      </dgm:t>
    </dgm:pt>
    <dgm:pt modelId="{73B98A8C-5C4F-4532-B510-40920E3EA0F6}" type="parTrans" cxnId="{D9AE53B5-FABD-4F70-AF1B-C095290671ED}">
      <dgm:prSet/>
      <dgm:spPr/>
      <dgm:t>
        <a:bodyPr/>
        <a:lstStyle/>
        <a:p>
          <a:endParaRPr lang="en-US"/>
        </a:p>
      </dgm:t>
    </dgm:pt>
    <dgm:pt modelId="{215388CE-6708-4E3D-A877-2E25A691C8EF}" type="sibTrans" cxnId="{D9AE53B5-FABD-4F70-AF1B-C095290671ED}">
      <dgm:prSet/>
      <dgm:spPr/>
      <dgm:t>
        <a:bodyPr/>
        <a:lstStyle/>
        <a:p>
          <a:endParaRPr lang="en-US"/>
        </a:p>
      </dgm:t>
    </dgm:pt>
    <dgm:pt modelId="{F5E5F473-4F27-4169-8CFA-59D4925B0F02}">
      <dgm:prSet phldrT="[Text]"/>
      <dgm:spPr/>
      <dgm:t>
        <a:bodyPr/>
        <a:lstStyle/>
        <a:p>
          <a:r>
            <a:rPr lang="en-US" dirty="0" smtClean="0"/>
            <a:t>D1-3 (</a:t>
          </a:r>
          <a:r>
            <a:rPr lang="en-US" dirty="0" err="1" smtClean="0"/>
            <a:t>arb</a:t>
          </a:r>
          <a:r>
            <a:rPr lang="en-US" dirty="0" smtClean="0"/>
            <a:t>)</a:t>
          </a:r>
          <a:endParaRPr lang="en-US" dirty="0"/>
        </a:p>
      </dgm:t>
    </dgm:pt>
    <dgm:pt modelId="{8B541F27-1983-4EB8-B67B-17A976840012}" type="parTrans" cxnId="{34DAA83A-03B4-4805-98EF-E448A8DD4667}">
      <dgm:prSet/>
      <dgm:spPr/>
      <dgm:t>
        <a:bodyPr/>
        <a:lstStyle/>
        <a:p>
          <a:endParaRPr lang="en-US"/>
        </a:p>
      </dgm:t>
    </dgm:pt>
    <dgm:pt modelId="{FC1D6BF0-8533-48D2-B276-22AE69A786E1}" type="sibTrans" cxnId="{34DAA83A-03B4-4805-98EF-E448A8DD4667}">
      <dgm:prSet/>
      <dgm:spPr/>
      <dgm:t>
        <a:bodyPr/>
        <a:lstStyle/>
        <a:p>
          <a:endParaRPr lang="en-US"/>
        </a:p>
      </dgm:t>
    </dgm:pt>
    <dgm:pt modelId="{D7F3D57B-FD2B-4340-8BD1-2BF3178F20BE}">
      <dgm:prSet phldrT="[Text]"/>
      <dgm:spPr/>
      <dgm:t>
        <a:bodyPr/>
        <a:lstStyle/>
        <a:p>
          <a:r>
            <a:rPr lang="en-US" dirty="0" smtClean="0"/>
            <a:t>D2-2</a:t>
          </a:r>
          <a:endParaRPr lang="en-US" dirty="0"/>
        </a:p>
      </dgm:t>
    </dgm:pt>
    <dgm:pt modelId="{1A4E493E-4A01-4765-80CD-5220C1D5208A}" type="parTrans" cxnId="{D061D5C3-89BE-4E4A-81B6-7F5FFC571497}">
      <dgm:prSet/>
      <dgm:spPr/>
      <dgm:t>
        <a:bodyPr/>
        <a:lstStyle/>
        <a:p>
          <a:endParaRPr lang="en-US"/>
        </a:p>
      </dgm:t>
    </dgm:pt>
    <dgm:pt modelId="{34E606E9-CA46-45F3-A512-4AC98F0FC0FD}" type="sibTrans" cxnId="{D061D5C3-89BE-4E4A-81B6-7F5FFC571497}">
      <dgm:prSet/>
      <dgm:spPr/>
      <dgm:t>
        <a:bodyPr/>
        <a:lstStyle/>
        <a:p>
          <a:endParaRPr lang="en-US"/>
        </a:p>
      </dgm:t>
    </dgm:pt>
    <dgm:pt modelId="{53ED3F1A-7B37-4E1D-B9E9-A688533074C5}">
      <dgm:prSet phldrT="[Text]"/>
      <dgm:spPr/>
      <dgm:t>
        <a:bodyPr/>
        <a:lstStyle/>
        <a:p>
          <a:r>
            <a:rPr lang="en-US" dirty="0" smtClean="0"/>
            <a:t>D2-3 (</a:t>
          </a:r>
          <a:r>
            <a:rPr lang="en-US" dirty="0" err="1" smtClean="0"/>
            <a:t>arb</a:t>
          </a:r>
          <a:r>
            <a:rPr lang="en-US" dirty="0" smtClean="0"/>
            <a:t>)</a:t>
          </a:r>
          <a:endParaRPr lang="en-US" dirty="0"/>
        </a:p>
      </dgm:t>
    </dgm:pt>
    <dgm:pt modelId="{A79FC0D0-A580-4C1C-A3E0-A04370877AFF}" type="parTrans" cxnId="{DBAD599D-34E1-4FB1-B4B7-E0E67E2EB7CE}">
      <dgm:prSet/>
      <dgm:spPr/>
      <dgm:t>
        <a:bodyPr/>
        <a:lstStyle/>
        <a:p>
          <a:endParaRPr lang="en-US"/>
        </a:p>
      </dgm:t>
    </dgm:pt>
    <dgm:pt modelId="{9A2D2FA0-2720-417C-8C14-84FDA411D551}" type="sibTrans" cxnId="{DBAD599D-34E1-4FB1-B4B7-E0E67E2EB7CE}">
      <dgm:prSet/>
      <dgm:spPr/>
      <dgm:t>
        <a:bodyPr/>
        <a:lstStyle/>
        <a:p>
          <a:endParaRPr lang="en-US"/>
        </a:p>
      </dgm:t>
    </dgm:pt>
    <dgm:pt modelId="{B9472246-FA79-4BFD-9853-2B383A06ECB1}" type="pres">
      <dgm:prSet presAssocID="{0741AD3D-F3B6-44B9-BB4A-8D798C26D18B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4373170-C3C6-4EAD-A6AB-256EAFE62017}" type="pres">
      <dgm:prSet presAssocID="{43DAB2D1-0920-420F-B271-05CD7AC68C8B}" presName="root1" presStyleCnt="0"/>
      <dgm:spPr/>
    </dgm:pt>
    <dgm:pt modelId="{A5A0CBB9-84CF-4C5E-A1CA-8B9711DF0EC1}" type="pres">
      <dgm:prSet presAssocID="{43DAB2D1-0920-420F-B271-05CD7AC68C8B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59E0633-497D-4ED9-86B9-6B7EA438CC23}" type="pres">
      <dgm:prSet presAssocID="{43DAB2D1-0920-420F-B271-05CD7AC68C8B}" presName="level2hierChild" presStyleCnt="0"/>
      <dgm:spPr/>
    </dgm:pt>
    <dgm:pt modelId="{9B4AF154-68B1-4444-AE7F-13A011F2B285}" type="pres">
      <dgm:prSet presAssocID="{0895CD43-8F6D-4E99-A596-D9962C36C526}" presName="conn2-1" presStyleLbl="parChTrans1D2" presStyleIdx="0" presStyleCnt="1"/>
      <dgm:spPr/>
      <dgm:t>
        <a:bodyPr/>
        <a:lstStyle/>
        <a:p>
          <a:endParaRPr lang="en-US"/>
        </a:p>
      </dgm:t>
    </dgm:pt>
    <dgm:pt modelId="{FB53821C-20AC-4598-888E-9BE48388B3D0}" type="pres">
      <dgm:prSet presAssocID="{0895CD43-8F6D-4E99-A596-D9962C36C526}" presName="connTx" presStyleLbl="parChTrans1D2" presStyleIdx="0" presStyleCnt="1"/>
      <dgm:spPr/>
      <dgm:t>
        <a:bodyPr/>
        <a:lstStyle/>
        <a:p>
          <a:endParaRPr lang="en-US"/>
        </a:p>
      </dgm:t>
    </dgm:pt>
    <dgm:pt modelId="{41F4B03B-BCD0-4D20-9544-64C7E7087C5A}" type="pres">
      <dgm:prSet presAssocID="{19AC8946-2266-483B-943C-75CD7FAE06C5}" presName="root2" presStyleCnt="0"/>
      <dgm:spPr/>
    </dgm:pt>
    <dgm:pt modelId="{9043AF7A-D403-467A-A6CF-55F5A2C7BC47}" type="pres">
      <dgm:prSet presAssocID="{19AC8946-2266-483B-943C-75CD7FAE06C5}" presName="LevelTwoTextNode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FC68C8E-30B0-426D-9AE1-4D45B29D4844}" type="pres">
      <dgm:prSet presAssocID="{19AC8946-2266-483B-943C-75CD7FAE06C5}" presName="level3hierChild" presStyleCnt="0"/>
      <dgm:spPr/>
    </dgm:pt>
    <dgm:pt modelId="{829E110C-6A0B-40DA-9269-069D54DE72F3}" type="pres">
      <dgm:prSet presAssocID="{1F3726F7-2DBD-47B6-9798-E5966192B583}" presName="conn2-1" presStyleLbl="parChTrans1D3" presStyleIdx="0" presStyleCnt="3"/>
      <dgm:spPr/>
      <dgm:t>
        <a:bodyPr/>
        <a:lstStyle/>
        <a:p>
          <a:endParaRPr lang="en-US"/>
        </a:p>
      </dgm:t>
    </dgm:pt>
    <dgm:pt modelId="{037E3279-1D8D-4A64-82EE-130A12EC2908}" type="pres">
      <dgm:prSet presAssocID="{1F3726F7-2DBD-47B6-9798-E5966192B583}" presName="connTx" presStyleLbl="parChTrans1D3" presStyleIdx="0" presStyleCnt="3"/>
      <dgm:spPr/>
      <dgm:t>
        <a:bodyPr/>
        <a:lstStyle/>
        <a:p>
          <a:endParaRPr lang="en-US"/>
        </a:p>
      </dgm:t>
    </dgm:pt>
    <dgm:pt modelId="{4CEAD3A9-1397-486F-B72B-6E2D6B22367D}" type="pres">
      <dgm:prSet presAssocID="{9CF24ACC-FDC8-4F66-8B87-14561EFDB7AA}" presName="root2" presStyleCnt="0"/>
      <dgm:spPr/>
    </dgm:pt>
    <dgm:pt modelId="{12FA5033-1E32-49AE-A3E0-606D921E84A7}" type="pres">
      <dgm:prSet presAssocID="{9CF24ACC-FDC8-4F66-8B87-14561EFDB7AA}" presName="LevelTwoTextNode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3429CD3-3754-45BA-A6ED-8DA9DB6A8219}" type="pres">
      <dgm:prSet presAssocID="{9CF24ACC-FDC8-4F66-8B87-14561EFDB7AA}" presName="level3hierChild" presStyleCnt="0"/>
      <dgm:spPr/>
    </dgm:pt>
    <dgm:pt modelId="{72293755-6778-4983-9017-3000A2F0C63C}" type="pres">
      <dgm:prSet presAssocID="{81037428-C9B7-4F86-8DCB-E09CCE3DF431}" presName="conn2-1" presStyleLbl="parChTrans1D3" presStyleIdx="1" presStyleCnt="3"/>
      <dgm:spPr/>
      <dgm:t>
        <a:bodyPr/>
        <a:lstStyle/>
        <a:p>
          <a:endParaRPr lang="en-US"/>
        </a:p>
      </dgm:t>
    </dgm:pt>
    <dgm:pt modelId="{7911D178-EC2B-4E8E-B8F8-5228EE02E8F0}" type="pres">
      <dgm:prSet presAssocID="{81037428-C9B7-4F86-8DCB-E09CCE3DF431}" presName="connTx" presStyleLbl="parChTrans1D3" presStyleIdx="1" presStyleCnt="3"/>
      <dgm:spPr/>
      <dgm:t>
        <a:bodyPr/>
        <a:lstStyle/>
        <a:p>
          <a:endParaRPr lang="en-US"/>
        </a:p>
      </dgm:t>
    </dgm:pt>
    <dgm:pt modelId="{D71192C5-41DF-47EC-B2E5-6650F11E2DC1}" type="pres">
      <dgm:prSet presAssocID="{CDABF477-5ABE-4426-A088-7CBC10225C63}" presName="root2" presStyleCnt="0"/>
      <dgm:spPr/>
    </dgm:pt>
    <dgm:pt modelId="{6C8ED841-09B3-4ADB-B57D-0A2E7743B542}" type="pres">
      <dgm:prSet presAssocID="{CDABF477-5ABE-4426-A088-7CBC10225C63}" presName="LevelTwoTextNode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5289185-C4BF-4612-AF6D-59B39BFDA208}" type="pres">
      <dgm:prSet presAssocID="{CDABF477-5ABE-4426-A088-7CBC10225C63}" presName="level3hierChild" presStyleCnt="0"/>
      <dgm:spPr/>
    </dgm:pt>
    <dgm:pt modelId="{4A8F164A-6A5A-4B6D-8AE5-40671513ACB3}" type="pres">
      <dgm:prSet presAssocID="{73B98A8C-5C4F-4532-B510-40920E3EA0F6}" presName="conn2-1" presStyleLbl="parChTrans1D4" presStyleIdx="0" presStyleCnt="4"/>
      <dgm:spPr/>
      <dgm:t>
        <a:bodyPr/>
        <a:lstStyle/>
        <a:p>
          <a:endParaRPr lang="en-US"/>
        </a:p>
      </dgm:t>
    </dgm:pt>
    <dgm:pt modelId="{85ACA613-E6C5-44F4-9BB3-7B4D2594844C}" type="pres">
      <dgm:prSet presAssocID="{73B98A8C-5C4F-4532-B510-40920E3EA0F6}" presName="connTx" presStyleLbl="parChTrans1D4" presStyleIdx="0" presStyleCnt="4"/>
      <dgm:spPr/>
      <dgm:t>
        <a:bodyPr/>
        <a:lstStyle/>
        <a:p>
          <a:endParaRPr lang="en-US"/>
        </a:p>
      </dgm:t>
    </dgm:pt>
    <dgm:pt modelId="{388C9D63-2287-4ACB-91AB-6EF2BC802FF7}" type="pres">
      <dgm:prSet presAssocID="{E263BB18-B2BF-4316-9C44-8071A0BEAA46}" presName="root2" presStyleCnt="0"/>
      <dgm:spPr/>
    </dgm:pt>
    <dgm:pt modelId="{E5E06910-C32F-409D-A3C7-7A92C253F7C8}" type="pres">
      <dgm:prSet presAssocID="{E263BB18-B2BF-4316-9C44-8071A0BEAA46}" presName="LevelTwoTextNode" presStyleLbl="node4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9FB54F9-FE66-437F-AEF0-408CE28EBA8D}" type="pres">
      <dgm:prSet presAssocID="{E263BB18-B2BF-4316-9C44-8071A0BEAA46}" presName="level3hierChild" presStyleCnt="0"/>
      <dgm:spPr/>
    </dgm:pt>
    <dgm:pt modelId="{6FA5BFBB-2A1E-4018-A8DA-56C936B1203F}" type="pres">
      <dgm:prSet presAssocID="{8B541F27-1983-4EB8-B67B-17A976840012}" presName="conn2-1" presStyleLbl="parChTrans1D4" presStyleIdx="1" presStyleCnt="4"/>
      <dgm:spPr/>
      <dgm:t>
        <a:bodyPr/>
        <a:lstStyle/>
        <a:p>
          <a:endParaRPr lang="en-US"/>
        </a:p>
      </dgm:t>
    </dgm:pt>
    <dgm:pt modelId="{4BA1AC68-2682-42FC-9E23-63FFA7A55793}" type="pres">
      <dgm:prSet presAssocID="{8B541F27-1983-4EB8-B67B-17A976840012}" presName="connTx" presStyleLbl="parChTrans1D4" presStyleIdx="1" presStyleCnt="4"/>
      <dgm:spPr/>
      <dgm:t>
        <a:bodyPr/>
        <a:lstStyle/>
        <a:p>
          <a:endParaRPr lang="en-US"/>
        </a:p>
      </dgm:t>
    </dgm:pt>
    <dgm:pt modelId="{51108553-D305-4894-8D0C-43203AC79C07}" type="pres">
      <dgm:prSet presAssocID="{F5E5F473-4F27-4169-8CFA-59D4925B0F02}" presName="root2" presStyleCnt="0"/>
      <dgm:spPr/>
    </dgm:pt>
    <dgm:pt modelId="{5D8BAE14-579C-4254-BC18-552BF5618F0D}" type="pres">
      <dgm:prSet presAssocID="{F5E5F473-4F27-4169-8CFA-59D4925B0F02}" presName="LevelTwoTextNode" presStyleLbl="node4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F27D805-9ED4-421E-B044-B8E4B7F7E96E}" type="pres">
      <dgm:prSet presAssocID="{F5E5F473-4F27-4169-8CFA-59D4925B0F02}" presName="level3hierChild" presStyleCnt="0"/>
      <dgm:spPr/>
    </dgm:pt>
    <dgm:pt modelId="{128474D4-9E20-439E-9FF6-94CD139A9407}" type="pres">
      <dgm:prSet presAssocID="{0EA63E24-EC28-465A-B8F2-DA65B90EF522}" presName="conn2-1" presStyleLbl="parChTrans1D3" presStyleIdx="2" presStyleCnt="3"/>
      <dgm:spPr/>
      <dgm:t>
        <a:bodyPr/>
        <a:lstStyle/>
        <a:p>
          <a:endParaRPr lang="en-US"/>
        </a:p>
      </dgm:t>
    </dgm:pt>
    <dgm:pt modelId="{97815AA8-0038-41DC-A218-A4B783A4BA64}" type="pres">
      <dgm:prSet presAssocID="{0EA63E24-EC28-465A-B8F2-DA65B90EF522}" presName="connTx" presStyleLbl="parChTrans1D3" presStyleIdx="2" presStyleCnt="3"/>
      <dgm:spPr/>
      <dgm:t>
        <a:bodyPr/>
        <a:lstStyle/>
        <a:p>
          <a:endParaRPr lang="en-US"/>
        </a:p>
      </dgm:t>
    </dgm:pt>
    <dgm:pt modelId="{628E9610-F357-4243-BAA7-03B0242E0DBA}" type="pres">
      <dgm:prSet presAssocID="{90A31480-5F2C-42E3-A5B6-DB0B6D6A4208}" presName="root2" presStyleCnt="0"/>
      <dgm:spPr/>
    </dgm:pt>
    <dgm:pt modelId="{BEB15FFC-04DE-4CF1-9DD9-95AD6C085A5D}" type="pres">
      <dgm:prSet presAssocID="{90A31480-5F2C-42E3-A5B6-DB0B6D6A4208}" presName="LevelTwoTextNode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65E0AB9-3488-4599-BF2B-803F67EC7481}" type="pres">
      <dgm:prSet presAssocID="{90A31480-5F2C-42E3-A5B6-DB0B6D6A4208}" presName="level3hierChild" presStyleCnt="0"/>
      <dgm:spPr/>
    </dgm:pt>
    <dgm:pt modelId="{507699C9-B48E-4782-82D9-2864545DFB30}" type="pres">
      <dgm:prSet presAssocID="{1A4E493E-4A01-4765-80CD-5220C1D5208A}" presName="conn2-1" presStyleLbl="parChTrans1D4" presStyleIdx="2" presStyleCnt="4"/>
      <dgm:spPr/>
      <dgm:t>
        <a:bodyPr/>
        <a:lstStyle/>
        <a:p>
          <a:endParaRPr lang="en-US"/>
        </a:p>
      </dgm:t>
    </dgm:pt>
    <dgm:pt modelId="{73257574-9327-4457-9E48-CF0714BA2C77}" type="pres">
      <dgm:prSet presAssocID="{1A4E493E-4A01-4765-80CD-5220C1D5208A}" presName="connTx" presStyleLbl="parChTrans1D4" presStyleIdx="2" presStyleCnt="4"/>
      <dgm:spPr/>
      <dgm:t>
        <a:bodyPr/>
        <a:lstStyle/>
        <a:p>
          <a:endParaRPr lang="en-US"/>
        </a:p>
      </dgm:t>
    </dgm:pt>
    <dgm:pt modelId="{7B7D3070-09A9-4407-9CC0-6963EAF33047}" type="pres">
      <dgm:prSet presAssocID="{D7F3D57B-FD2B-4340-8BD1-2BF3178F20BE}" presName="root2" presStyleCnt="0"/>
      <dgm:spPr/>
    </dgm:pt>
    <dgm:pt modelId="{2C640AAF-5554-4CC5-B040-6D3E74A0DB95}" type="pres">
      <dgm:prSet presAssocID="{D7F3D57B-FD2B-4340-8BD1-2BF3178F20BE}" presName="LevelTwoTextNode" presStyleLbl="node4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FCAB552-C66E-4EC1-87E9-5D842BD13032}" type="pres">
      <dgm:prSet presAssocID="{D7F3D57B-FD2B-4340-8BD1-2BF3178F20BE}" presName="level3hierChild" presStyleCnt="0"/>
      <dgm:spPr/>
    </dgm:pt>
    <dgm:pt modelId="{3B1F119A-6714-4A6B-9AD5-C523721FE447}" type="pres">
      <dgm:prSet presAssocID="{A79FC0D0-A580-4C1C-A3E0-A04370877AFF}" presName="conn2-1" presStyleLbl="parChTrans1D4" presStyleIdx="3" presStyleCnt="4"/>
      <dgm:spPr/>
      <dgm:t>
        <a:bodyPr/>
        <a:lstStyle/>
        <a:p>
          <a:endParaRPr lang="en-US"/>
        </a:p>
      </dgm:t>
    </dgm:pt>
    <dgm:pt modelId="{13B6C8E8-16AD-4942-BD7B-1C7BFFFEDDD5}" type="pres">
      <dgm:prSet presAssocID="{A79FC0D0-A580-4C1C-A3E0-A04370877AFF}" presName="connTx" presStyleLbl="parChTrans1D4" presStyleIdx="3" presStyleCnt="4"/>
      <dgm:spPr/>
      <dgm:t>
        <a:bodyPr/>
        <a:lstStyle/>
        <a:p>
          <a:endParaRPr lang="en-US"/>
        </a:p>
      </dgm:t>
    </dgm:pt>
    <dgm:pt modelId="{958E3B3F-63F5-4B40-869A-5E12C983C3E9}" type="pres">
      <dgm:prSet presAssocID="{53ED3F1A-7B37-4E1D-B9E9-A688533074C5}" presName="root2" presStyleCnt="0"/>
      <dgm:spPr/>
    </dgm:pt>
    <dgm:pt modelId="{382806C7-9367-4E2E-92F3-1EB7A05FFA4B}" type="pres">
      <dgm:prSet presAssocID="{53ED3F1A-7B37-4E1D-B9E9-A688533074C5}" presName="LevelTwoTextNode" presStyleLbl="node4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2AB99F7-44E0-410C-B5C8-6E75C6F7A4E8}" type="pres">
      <dgm:prSet presAssocID="{53ED3F1A-7B37-4E1D-B9E9-A688533074C5}" presName="level3hierChild" presStyleCnt="0"/>
      <dgm:spPr/>
    </dgm:pt>
  </dgm:ptLst>
  <dgm:cxnLst>
    <dgm:cxn modelId="{D656A4C4-4C6A-4DEF-8143-A8A008F10602}" type="presOf" srcId="{81037428-C9B7-4F86-8DCB-E09CCE3DF431}" destId="{72293755-6778-4983-9017-3000A2F0C63C}" srcOrd="0" destOrd="0" presId="urn:microsoft.com/office/officeart/2008/layout/HorizontalMultiLevelHierarchy"/>
    <dgm:cxn modelId="{1905AAA8-0377-41E7-A347-B0DB64FB8EF6}" type="presOf" srcId="{53ED3F1A-7B37-4E1D-B9E9-A688533074C5}" destId="{382806C7-9367-4E2E-92F3-1EB7A05FFA4B}" srcOrd="0" destOrd="0" presId="urn:microsoft.com/office/officeart/2008/layout/HorizontalMultiLevelHierarchy"/>
    <dgm:cxn modelId="{AB79EE9F-C1FE-46A4-AE85-18C41EA9F2DC}" type="presOf" srcId="{E263BB18-B2BF-4316-9C44-8071A0BEAA46}" destId="{E5E06910-C32F-409D-A3C7-7A92C253F7C8}" srcOrd="0" destOrd="0" presId="urn:microsoft.com/office/officeart/2008/layout/HorizontalMultiLevelHierarchy"/>
    <dgm:cxn modelId="{BAC55C4E-DF15-4797-A839-89C929F3CE19}" type="presOf" srcId="{0895CD43-8F6D-4E99-A596-D9962C36C526}" destId="{FB53821C-20AC-4598-888E-9BE48388B3D0}" srcOrd="1" destOrd="0" presId="urn:microsoft.com/office/officeart/2008/layout/HorizontalMultiLevelHierarchy"/>
    <dgm:cxn modelId="{D9AE53B5-FABD-4F70-AF1B-C095290671ED}" srcId="{CDABF477-5ABE-4426-A088-7CBC10225C63}" destId="{E263BB18-B2BF-4316-9C44-8071A0BEAA46}" srcOrd="0" destOrd="0" parTransId="{73B98A8C-5C4F-4532-B510-40920E3EA0F6}" sibTransId="{215388CE-6708-4E3D-A877-2E25A691C8EF}"/>
    <dgm:cxn modelId="{D061D5C3-89BE-4E4A-81B6-7F5FFC571497}" srcId="{90A31480-5F2C-42E3-A5B6-DB0B6D6A4208}" destId="{D7F3D57B-FD2B-4340-8BD1-2BF3178F20BE}" srcOrd="0" destOrd="0" parTransId="{1A4E493E-4A01-4765-80CD-5220C1D5208A}" sibTransId="{34E606E9-CA46-45F3-A512-4AC98F0FC0FD}"/>
    <dgm:cxn modelId="{0C5602AF-048F-4920-9F8D-1BA94A743CBE}" type="presOf" srcId="{90A31480-5F2C-42E3-A5B6-DB0B6D6A4208}" destId="{BEB15FFC-04DE-4CF1-9DD9-95AD6C085A5D}" srcOrd="0" destOrd="0" presId="urn:microsoft.com/office/officeart/2008/layout/HorizontalMultiLevelHierarchy"/>
    <dgm:cxn modelId="{104F225A-2CB8-4173-8A4B-B52C9786F816}" type="presOf" srcId="{A79FC0D0-A580-4C1C-A3E0-A04370877AFF}" destId="{13B6C8E8-16AD-4942-BD7B-1C7BFFFEDDD5}" srcOrd="1" destOrd="0" presId="urn:microsoft.com/office/officeart/2008/layout/HorizontalMultiLevelHierarchy"/>
    <dgm:cxn modelId="{925937F6-1FB1-463E-88A1-2804372D6D13}" type="presOf" srcId="{D7F3D57B-FD2B-4340-8BD1-2BF3178F20BE}" destId="{2C640AAF-5554-4CC5-B040-6D3E74A0DB95}" srcOrd="0" destOrd="0" presId="urn:microsoft.com/office/officeart/2008/layout/HorizontalMultiLevelHierarchy"/>
    <dgm:cxn modelId="{E0F946AC-D039-4A20-B3E0-E0FA5F571B7C}" type="presOf" srcId="{43DAB2D1-0920-420F-B271-05CD7AC68C8B}" destId="{A5A0CBB9-84CF-4C5E-A1CA-8B9711DF0EC1}" srcOrd="0" destOrd="0" presId="urn:microsoft.com/office/officeart/2008/layout/HorizontalMultiLevelHierarchy"/>
    <dgm:cxn modelId="{DD53E57E-3EE4-430A-8DE6-8A441E9C7FA9}" type="presOf" srcId="{A79FC0D0-A580-4C1C-A3E0-A04370877AFF}" destId="{3B1F119A-6714-4A6B-9AD5-C523721FE447}" srcOrd="0" destOrd="0" presId="urn:microsoft.com/office/officeart/2008/layout/HorizontalMultiLevelHierarchy"/>
    <dgm:cxn modelId="{F0560C0C-98A6-4735-BD72-C8ADF4A9F896}" srcId="{43DAB2D1-0920-420F-B271-05CD7AC68C8B}" destId="{19AC8946-2266-483B-943C-75CD7FAE06C5}" srcOrd="0" destOrd="0" parTransId="{0895CD43-8F6D-4E99-A596-D9962C36C526}" sibTransId="{FD720214-2993-4AF7-884D-C5552BD080C7}"/>
    <dgm:cxn modelId="{62FA97F3-E758-4879-9A5C-D666516F25D2}" type="presOf" srcId="{0EA63E24-EC28-465A-B8F2-DA65B90EF522}" destId="{97815AA8-0038-41DC-A218-A4B783A4BA64}" srcOrd="1" destOrd="0" presId="urn:microsoft.com/office/officeart/2008/layout/HorizontalMultiLevelHierarchy"/>
    <dgm:cxn modelId="{DEDBB395-15C8-4B89-BFB8-390B255719AA}" type="presOf" srcId="{1F3726F7-2DBD-47B6-9798-E5966192B583}" destId="{829E110C-6A0B-40DA-9269-069D54DE72F3}" srcOrd="0" destOrd="0" presId="urn:microsoft.com/office/officeart/2008/layout/HorizontalMultiLevelHierarchy"/>
    <dgm:cxn modelId="{CB73A22F-4F21-456B-A7C7-A5BE3AC115E0}" type="presOf" srcId="{F5E5F473-4F27-4169-8CFA-59D4925B0F02}" destId="{5D8BAE14-579C-4254-BC18-552BF5618F0D}" srcOrd="0" destOrd="0" presId="urn:microsoft.com/office/officeart/2008/layout/HorizontalMultiLevelHierarchy"/>
    <dgm:cxn modelId="{5650478B-A2FB-437E-8B41-EB01C4F672FB}" type="presOf" srcId="{81037428-C9B7-4F86-8DCB-E09CCE3DF431}" destId="{7911D178-EC2B-4E8E-B8F8-5228EE02E8F0}" srcOrd="1" destOrd="0" presId="urn:microsoft.com/office/officeart/2008/layout/HorizontalMultiLevelHierarchy"/>
    <dgm:cxn modelId="{5DBDDD3D-D99F-4AAE-8C2A-FC65B5A823B9}" type="presOf" srcId="{CDABF477-5ABE-4426-A088-7CBC10225C63}" destId="{6C8ED841-09B3-4ADB-B57D-0A2E7743B542}" srcOrd="0" destOrd="0" presId="urn:microsoft.com/office/officeart/2008/layout/HorizontalMultiLevelHierarchy"/>
    <dgm:cxn modelId="{BE587E09-3435-4AEF-86FC-0FDDE37226A0}" type="presOf" srcId="{0741AD3D-F3B6-44B9-BB4A-8D798C26D18B}" destId="{B9472246-FA79-4BFD-9853-2B383A06ECB1}" srcOrd="0" destOrd="0" presId="urn:microsoft.com/office/officeart/2008/layout/HorizontalMultiLevelHierarchy"/>
    <dgm:cxn modelId="{99DAE623-BABE-4E03-A750-37E5A432662A}" type="presOf" srcId="{0EA63E24-EC28-465A-B8F2-DA65B90EF522}" destId="{128474D4-9E20-439E-9FF6-94CD139A9407}" srcOrd="0" destOrd="0" presId="urn:microsoft.com/office/officeart/2008/layout/HorizontalMultiLevelHierarchy"/>
    <dgm:cxn modelId="{FC93585D-FFBE-4A02-9603-1D41398E65A6}" type="presOf" srcId="{1F3726F7-2DBD-47B6-9798-E5966192B583}" destId="{037E3279-1D8D-4A64-82EE-130A12EC2908}" srcOrd="1" destOrd="0" presId="urn:microsoft.com/office/officeart/2008/layout/HorizontalMultiLevelHierarchy"/>
    <dgm:cxn modelId="{DBAD599D-34E1-4FB1-B4B7-E0E67E2EB7CE}" srcId="{D7F3D57B-FD2B-4340-8BD1-2BF3178F20BE}" destId="{53ED3F1A-7B37-4E1D-B9E9-A688533074C5}" srcOrd="0" destOrd="0" parTransId="{A79FC0D0-A580-4C1C-A3E0-A04370877AFF}" sibTransId="{9A2D2FA0-2720-417C-8C14-84FDA411D551}"/>
    <dgm:cxn modelId="{F9ACAC0A-2080-4112-899C-5D144B620FE2}" type="presOf" srcId="{19AC8946-2266-483B-943C-75CD7FAE06C5}" destId="{9043AF7A-D403-467A-A6CF-55F5A2C7BC47}" srcOrd="0" destOrd="0" presId="urn:microsoft.com/office/officeart/2008/layout/HorizontalMultiLevelHierarchy"/>
    <dgm:cxn modelId="{55A2974D-5B48-4073-BBE2-B65484B44D72}" srcId="{19AC8946-2266-483B-943C-75CD7FAE06C5}" destId="{90A31480-5F2C-42E3-A5B6-DB0B6D6A4208}" srcOrd="2" destOrd="0" parTransId="{0EA63E24-EC28-465A-B8F2-DA65B90EF522}" sibTransId="{63AC2626-8D7D-4A9C-8E3B-17D92D22DA91}"/>
    <dgm:cxn modelId="{505DF9CD-9087-4CA6-95B5-61A2EC99B2FE}" type="presOf" srcId="{1A4E493E-4A01-4765-80CD-5220C1D5208A}" destId="{507699C9-B48E-4782-82D9-2864545DFB30}" srcOrd="0" destOrd="0" presId="urn:microsoft.com/office/officeart/2008/layout/HorizontalMultiLevelHierarchy"/>
    <dgm:cxn modelId="{C69810EB-897C-4BEF-BDAC-F04DB51BF2A6}" type="presOf" srcId="{9CF24ACC-FDC8-4F66-8B87-14561EFDB7AA}" destId="{12FA5033-1E32-49AE-A3E0-606D921E84A7}" srcOrd="0" destOrd="0" presId="urn:microsoft.com/office/officeart/2008/layout/HorizontalMultiLevelHierarchy"/>
    <dgm:cxn modelId="{7261F75A-492D-47BE-9329-7C84F2FA84CF}" type="presOf" srcId="{8B541F27-1983-4EB8-B67B-17A976840012}" destId="{6FA5BFBB-2A1E-4018-A8DA-56C936B1203F}" srcOrd="0" destOrd="0" presId="urn:microsoft.com/office/officeart/2008/layout/HorizontalMultiLevelHierarchy"/>
    <dgm:cxn modelId="{34DAA83A-03B4-4805-98EF-E448A8DD4667}" srcId="{E263BB18-B2BF-4316-9C44-8071A0BEAA46}" destId="{F5E5F473-4F27-4169-8CFA-59D4925B0F02}" srcOrd="0" destOrd="0" parTransId="{8B541F27-1983-4EB8-B67B-17A976840012}" sibTransId="{FC1D6BF0-8533-48D2-B276-22AE69A786E1}"/>
    <dgm:cxn modelId="{639240DA-DCD4-42B3-A1D2-0A0D222D6D9E}" srcId="{19AC8946-2266-483B-943C-75CD7FAE06C5}" destId="{9CF24ACC-FDC8-4F66-8B87-14561EFDB7AA}" srcOrd="0" destOrd="0" parTransId="{1F3726F7-2DBD-47B6-9798-E5966192B583}" sibTransId="{229D6526-B2D5-4AB2-9119-99A072452D6D}"/>
    <dgm:cxn modelId="{D9C03247-BC88-4C55-950B-3277E81EB3B7}" type="presOf" srcId="{0895CD43-8F6D-4E99-A596-D9962C36C526}" destId="{9B4AF154-68B1-4444-AE7F-13A011F2B285}" srcOrd="0" destOrd="0" presId="urn:microsoft.com/office/officeart/2008/layout/HorizontalMultiLevelHierarchy"/>
    <dgm:cxn modelId="{8673DF94-5386-41B6-BCD5-74B697D6065A}" type="presOf" srcId="{73B98A8C-5C4F-4532-B510-40920E3EA0F6}" destId="{85ACA613-E6C5-44F4-9BB3-7B4D2594844C}" srcOrd="1" destOrd="0" presId="urn:microsoft.com/office/officeart/2008/layout/HorizontalMultiLevelHierarchy"/>
    <dgm:cxn modelId="{6FFACECE-B108-41FA-896F-64C67F78181B}" type="presOf" srcId="{8B541F27-1983-4EB8-B67B-17A976840012}" destId="{4BA1AC68-2682-42FC-9E23-63FFA7A55793}" srcOrd="1" destOrd="0" presId="urn:microsoft.com/office/officeart/2008/layout/HorizontalMultiLevelHierarchy"/>
    <dgm:cxn modelId="{54947B14-95A5-42D0-8078-6A9F4D9AAD55}" type="presOf" srcId="{1A4E493E-4A01-4765-80CD-5220C1D5208A}" destId="{73257574-9327-4457-9E48-CF0714BA2C77}" srcOrd="1" destOrd="0" presId="urn:microsoft.com/office/officeart/2008/layout/HorizontalMultiLevelHierarchy"/>
    <dgm:cxn modelId="{1B51564D-CD8F-49A9-9E87-08C3FDBE5C20}" srcId="{0741AD3D-F3B6-44B9-BB4A-8D798C26D18B}" destId="{43DAB2D1-0920-420F-B271-05CD7AC68C8B}" srcOrd="0" destOrd="0" parTransId="{E99A3B74-0EA7-4676-B647-631BC83D9AD9}" sibTransId="{4B44D34E-72EA-454E-91AD-D8053C67DD2E}"/>
    <dgm:cxn modelId="{8EFC2B85-97C8-442C-90BD-FCFD847AC08C}" type="presOf" srcId="{73B98A8C-5C4F-4532-B510-40920E3EA0F6}" destId="{4A8F164A-6A5A-4B6D-8AE5-40671513ACB3}" srcOrd="0" destOrd="0" presId="urn:microsoft.com/office/officeart/2008/layout/HorizontalMultiLevelHierarchy"/>
    <dgm:cxn modelId="{20B69F68-7F87-4E0B-A84C-3F03C175C1D2}" srcId="{19AC8946-2266-483B-943C-75CD7FAE06C5}" destId="{CDABF477-5ABE-4426-A088-7CBC10225C63}" srcOrd="1" destOrd="0" parTransId="{81037428-C9B7-4F86-8DCB-E09CCE3DF431}" sibTransId="{EEC9B9F4-BBC1-4CE0-A9FC-2F9B6237FF22}"/>
    <dgm:cxn modelId="{5BB6C7A8-5DE8-4BA3-B1E5-54A01292A021}" type="presParOf" srcId="{B9472246-FA79-4BFD-9853-2B383A06ECB1}" destId="{54373170-C3C6-4EAD-A6AB-256EAFE62017}" srcOrd="0" destOrd="0" presId="urn:microsoft.com/office/officeart/2008/layout/HorizontalMultiLevelHierarchy"/>
    <dgm:cxn modelId="{B528C716-A427-4E67-BF79-2044BE0FACD4}" type="presParOf" srcId="{54373170-C3C6-4EAD-A6AB-256EAFE62017}" destId="{A5A0CBB9-84CF-4C5E-A1CA-8B9711DF0EC1}" srcOrd="0" destOrd="0" presId="urn:microsoft.com/office/officeart/2008/layout/HorizontalMultiLevelHierarchy"/>
    <dgm:cxn modelId="{417340EE-C161-4D67-9CE2-56B6E99842C4}" type="presParOf" srcId="{54373170-C3C6-4EAD-A6AB-256EAFE62017}" destId="{159E0633-497D-4ED9-86B9-6B7EA438CC23}" srcOrd="1" destOrd="0" presId="urn:microsoft.com/office/officeart/2008/layout/HorizontalMultiLevelHierarchy"/>
    <dgm:cxn modelId="{F30BFD01-3225-48AF-B825-7FD24BEB3747}" type="presParOf" srcId="{159E0633-497D-4ED9-86B9-6B7EA438CC23}" destId="{9B4AF154-68B1-4444-AE7F-13A011F2B285}" srcOrd="0" destOrd="0" presId="urn:microsoft.com/office/officeart/2008/layout/HorizontalMultiLevelHierarchy"/>
    <dgm:cxn modelId="{58CADFCA-3475-4C89-8FBE-1B8B321FF29A}" type="presParOf" srcId="{9B4AF154-68B1-4444-AE7F-13A011F2B285}" destId="{FB53821C-20AC-4598-888E-9BE48388B3D0}" srcOrd="0" destOrd="0" presId="urn:microsoft.com/office/officeart/2008/layout/HorizontalMultiLevelHierarchy"/>
    <dgm:cxn modelId="{2956424C-AE23-4B6F-A4DE-8ED3705DC700}" type="presParOf" srcId="{159E0633-497D-4ED9-86B9-6B7EA438CC23}" destId="{41F4B03B-BCD0-4D20-9544-64C7E7087C5A}" srcOrd="1" destOrd="0" presId="urn:microsoft.com/office/officeart/2008/layout/HorizontalMultiLevelHierarchy"/>
    <dgm:cxn modelId="{3126A2C8-C7E6-4F05-A32D-2F7EA7496589}" type="presParOf" srcId="{41F4B03B-BCD0-4D20-9544-64C7E7087C5A}" destId="{9043AF7A-D403-467A-A6CF-55F5A2C7BC47}" srcOrd="0" destOrd="0" presId="urn:microsoft.com/office/officeart/2008/layout/HorizontalMultiLevelHierarchy"/>
    <dgm:cxn modelId="{FB448CD5-3912-48F2-B968-002CC129E78D}" type="presParOf" srcId="{41F4B03B-BCD0-4D20-9544-64C7E7087C5A}" destId="{FFC68C8E-30B0-426D-9AE1-4D45B29D4844}" srcOrd="1" destOrd="0" presId="urn:microsoft.com/office/officeart/2008/layout/HorizontalMultiLevelHierarchy"/>
    <dgm:cxn modelId="{F2FF14AE-8BC2-438C-A8C0-008F999A2A8F}" type="presParOf" srcId="{FFC68C8E-30B0-426D-9AE1-4D45B29D4844}" destId="{829E110C-6A0B-40DA-9269-069D54DE72F3}" srcOrd="0" destOrd="0" presId="urn:microsoft.com/office/officeart/2008/layout/HorizontalMultiLevelHierarchy"/>
    <dgm:cxn modelId="{A3C27821-C758-400C-BA50-750B923A1324}" type="presParOf" srcId="{829E110C-6A0B-40DA-9269-069D54DE72F3}" destId="{037E3279-1D8D-4A64-82EE-130A12EC2908}" srcOrd="0" destOrd="0" presId="urn:microsoft.com/office/officeart/2008/layout/HorizontalMultiLevelHierarchy"/>
    <dgm:cxn modelId="{4BE0809B-67A4-4E40-AE44-ED0C463E85CF}" type="presParOf" srcId="{FFC68C8E-30B0-426D-9AE1-4D45B29D4844}" destId="{4CEAD3A9-1397-486F-B72B-6E2D6B22367D}" srcOrd="1" destOrd="0" presId="urn:microsoft.com/office/officeart/2008/layout/HorizontalMultiLevelHierarchy"/>
    <dgm:cxn modelId="{1F0C07CF-DAA8-4994-AF61-ABF35D57BD62}" type="presParOf" srcId="{4CEAD3A9-1397-486F-B72B-6E2D6B22367D}" destId="{12FA5033-1E32-49AE-A3E0-606D921E84A7}" srcOrd="0" destOrd="0" presId="urn:microsoft.com/office/officeart/2008/layout/HorizontalMultiLevelHierarchy"/>
    <dgm:cxn modelId="{916CCC6C-BE9C-4C27-B3D6-FB36CBD9BB07}" type="presParOf" srcId="{4CEAD3A9-1397-486F-B72B-6E2D6B22367D}" destId="{E3429CD3-3754-45BA-A6ED-8DA9DB6A8219}" srcOrd="1" destOrd="0" presId="urn:microsoft.com/office/officeart/2008/layout/HorizontalMultiLevelHierarchy"/>
    <dgm:cxn modelId="{8045124F-E14B-44AF-A59D-ED81CB914B2B}" type="presParOf" srcId="{FFC68C8E-30B0-426D-9AE1-4D45B29D4844}" destId="{72293755-6778-4983-9017-3000A2F0C63C}" srcOrd="2" destOrd="0" presId="urn:microsoft.com/office/officeart/2008/layout/HorizontalMultiLevelHierarchy"/>
    <dgm:cxn modelId="{D8C328B7-1961-47BA-AA3A-B8631E0B5006}" type="presParOf" srcId="{72293755-6778-4983-9017-3000A2F0C63C}" destId="{7911D178-EC2B-4E8E-B8F8-5228EE02E8F0}" srcOrd="0" destOrd="0" presId="urn:microsoft.com/office/officeart/2008/layout/HorizontalMultiLevelHierarchy"/>
    <dgm:cxn modelId="{494D6A13-6241-45C2-9C93-FF70A4ADDAD7}" type="presParOf" srcId="{FFC68C8E-30B0-426D-9AE1-4D45B29D4844}" destId="{D71192C5-41DF-47EC-B2E5-6650F11E2DC1}" srcOrd="3" destOrd="0" presId="urn:microsoft.com/office/officeart/2008/layout/HorizontalMultiLevelHierarchy"/>
    <dgm:cxn modelId="{1DED3C60-2AA3-4627-B2FF-2067DEEB2F54}" type="presParOf" srcId="{D71192C5-41DF-47EC-B2E5-6650F11E2DC1}" destId="{6C8ED841-09B3-4ADB-B57D-0A2E7743B542}" srcOrd="0" destOrd="0" presId="urn:microsoft.com/office/officeart/2008/layout/HorizontalMultiLevelHierarchy"/>
    <dgm:cxn modelId="{0A565B99-389C-42FA-8317-BFE3A980523A}" type="presParOf" srcId="{D71192C5-41DF-47EC-B2E5-6650F11E2DC1}" destId="{75289185-C4BF-4612-AF6D-59B39BFDA208}" srcOrd="1" destOrd="0" presId="urn:microsoft.com/office/officeart/2008/layout/HorizontalMultiLevelHierarchy"/>
    <dgm:cxn modelId="{555FD34C-C0FD-4900-BC45-37563A96CC87}" type="presParOf" srcId="{75289185-C4BF-4612-AF6D-59B39BFDA208}" destId="{4A8F164A-6A5A-4B6D-8AE5-40671513ACB3}" srcOrd="0" destOrd="0" presId="urn:microsoft.com/office/officeart/2008/layout/HorizontalMultiLevelHierarchy"/>
    <dgm:cxn modelId="{9CA69D69-1D18-4369-A1E2-E9B6275EA0AB}" type="presParOf" srcId="{4A8F164A-6A5A-4B6D-8AE5-40671513ACB3}" destId="{85ACA613-E6C5-44F4-9BB3-7B4D2594844C}" srcOrd="0" destOrd="0" presId="urn:microsoft.com/office/officeart/2008/layout/HorizontalMultiLevelHierarchy"/>
    <dgm:cxn modelId="{8AF02E4B-3831-48DB-B741-05BCA3809765}" type="presParOf" srcId="{75289185-C4BF-4612-AF6D-59B39BFDA208}" destId="{388C9D63-2287-4ACB-91AB-6EF2BC802FF7}" srcOrd="1" destOrd="0" presId="urn:microsoft.com/office/officeart/2008/layout/HorizontalMultiLevelHierarchy"/>
    <dgm:cxn modelId="{0468D1CC-A6DA-4AF8-B86C-E92D241FCC88}" type="presParOf" srcId="{388C9D63-2287-4ACB-91AB-6EF2BC802FF7}" destId="{E5E06910-C32F-409D-A3C7-7A92C253F7C8}" srcOrd="0" destOrd="0" presId="urn:microsoft.com/office/officeart/2008/layout/HorizontalMultiLevelHierarchy"/>
    <dgm:cxn modelId="{24AE4574-F163-4508-B04C-0FD05AE66F05}" type="presParOf" srcId="{388C9D63-2287-4ACB-91AB-6EF2BC802FF7}" destId="{59FB54F9-FE66-437F-AEF0-408CE28EBA8D}" srcOrd="1" destOrd="0" presId="urn:microsoft.com/office/officeart/2008/layout/HorizontalMultiLevelHierarchy"/>
    <dgm:cxn modelId="{CDD50226-A33B-4141-B160-F481192F360F}" type="presParOf" srcId="{59FB54F9-FE66-437F-AEF0-408CE28EBA8D}" destId="{6FA5BFBB-2A1E-4018-A8DA-56C936B1203F}" srcOrd="0" destOrd="0" presId="urn:microsoft.com/office/officeart/2008/layout/HorizontalMultiLevelHierarchy"/>
    <dgm:cxn modelId="{911AA6E3-07A0-46E0-9B49-04BA36B31ACC}" type="presParOf" srcId="{6FA5BFBB-2A1E-4018-A8DA-56C936B1203F}" destId="{4BA1AC68-2682-42FC-9E23-63FFA7A55793}" srcOrd="0" destOrd="0" presId="urn:microsoft.com/office/officeart/2008/layout/HorizontalMultiLevelHierarchy"/>
    <dgm:cxn modelId="{0466E073-2E56-40AF-8F2E-06E14382683B}" type="presParOf" srcId="{59FB54F9-FE66-437F-AEF0-408CE28EBA8D}" destId="{51108553-D305-4894-8D0C-43203AC79C07}" srcOrd="1" destOrd="0" presId="urn:microsoft.com/office/officeart/2008/layout/HorizontalMultiLevelHierarchy"/>
    <dgm:cxn modelId="{D656346C-1451-4DE1-A6DA-A43D6EF205B2}" type="presParOf" srcId="{51108553-D305-4894-8D0C-43203AC79C07}" destId="{5D8BAE14-579C-4254-BC18-552BF5618F0D}" srcOrd="0" destOrd="0" presId="urn:microsoft.com/office/officeart/2008/layout/HorizontalMultiLevelHierarchy"/>
    <dgm:cxn modelId="{5AAAC397-9627-4721-8078-655FCABE0362}" type="presParOf" srcId="{51108553-D305-4894-8D0C-43203AC79C07}" destId="{EF27D805-9ED4-421E-B044-B8E4B7F7E96E}" srcOrd="1" destOrd="0" presId="urn:microsoft.com/office/officeart/2008/layout/HorizontalMultiLevelHierarchy"/>
    <dgm:cxn modelId="{028F6127-9F51-43D9-A73C-94D45E71D872}" type="presParOf" srcId="{FFC68C8E-30B0-426D-9AE1-4D45B29D4844}" destId="{128474D4-9E20-439E-9FF6-94CD139A9407}" srcOrd="4" destOrd="0" presId="urn:microsoft.com/office/officeart/2008/layout/HorizontalMultiLevelHierarchy"/>
    <dgm:cxn modelId="{0B247935-17C8-4EAB-8FAB-EEE163BEE009}" type="presParOf" srcId="{128474D4-9E20-439E-9FF6-94CD139A9407}" destId="{97815AA8-0038-41DC-A218-A4B783A4BA64}" srcOrd="0" destOrd="0" presId="urn:microsoft.com/office/officeart/2008/layout/HorizontalMultiLevelHierarchy"/>
    <dgm:cxn modelId="{BF5E3A85-2F6B-43AF-9CAB-DF187FA47BD0}" type="presParOf" srcId="{FFC68C8E-30B0-426D-9AE1-4D45B29D4844}" destId="{628E9610-F357-4243-BAA7-03B0242E0DBA}" srcOrd="5" destOrd="0" presId="urn:microsoft.com/office/officeart/2008/layout/HorizontalMultiLevelHierarchy"/>
    <dgm:cxn modelId="{3E947BB2-553B-4DB3-89D5-358E07F006CA}" type="presParOf" srcId="{628E9610-F357-4243-BAA7-03B0242E0DBA}" destId="{BEB15FFC-04DE-4CF1-9DD9-95AD6C085A5D}" srcOrd="0" destOrd="0" presId="urn:microsoft.com/office/officeart/2008/layout/HorizontalMultiLevelHierarchy"/>
    <dgm:cxn modelId="{AE69FBDD-D6D5-48E9-B09A-402DC5D41775}" type="presParOf" srcId="{628E9610-F357-4243-BAA7-03B0242E0DBA}" destId="{665E0AB9-3488-4599-BF2B-803F67EC7481}" srcOrd="1" destOrd="0" presId="urn:microsoft.com/office/officeart/2008/layout/HorizontalMultiLevelHierarchy"/>
    <dgm:cxn modelId="{995755A7-4807-4C50-ACF2-FD98E849D83E}" type="presParOf" srcId="{665E0AB9-3488-4599-BF2B-803F67EC7481}" destId="{507699C9-B48E-4782-82D9-2864545DFB30}" srcOrd="0" destOrd="0" presId="urn:microsoft.com/office/officeart/2008/layout/HorizontalMultiLevelHierarchy"/>
    <dgm:cxn modelId="{6E0B007A-6E27-454E-83AC-EA9F65CF53E8}" type="presParOf" srcId="{507699C9-B48E-4782-82D9-2864545DFB30}" destId="{73257574-9327-4457-9E48-CF0714BA2C77}" srcOrd="0" destOrd="0" presId="urn:microsoft.com/office/officeart/2008/layout/HorizontalMultiLevelHierarchy"/>
    <dgm:cxn modelId="{C9E944B9-8078-46B1-A105-ABC8D7A8DC8E}" type="presParOf" srcId="{665E0AB9-3488-4599-BF2B-803F67EC7481}" destId="{7B7D3070-09A9-4407-9CC0-6963EAF33047}" srcOrd="1" destOrd="0" presId="urn:microsoft.com/office/officeart/2008/layout/HorizontalMultiLevelHierarchy"/>
    <dgm:cxn modelId="{8CF796BB-85BC-4E7F-AD91-05FDABA41B1B}" type="presParOf" srcId="{7B7D3070-09A9-4407-9CC0-6963EAF33047}" destId="{2C640AAF-5554-4CC5-B040-6D3E74A0DB95}" srcOrd="0" destOrd="0" presId="urn:microsoft.com/office/officeart/2008/layout/HorizontalMultiLevelHierarchy"/>
    <dgm:cxn modelId="{53FC5382-59FC-49AD-9BAE-D76A56E7E267}" type="presParOf" srcId="{7B7D3070-09A9-4407-9CC0-6963EAF33047}" destId="{8FCAB552-C66E-4EC1-87E9-5D842BD13032}" srcOrd="1" destOrd="0" presId="urn:microsoft.com/office/officeart/2008/layout/HorizontalMultiLevelHierarchy"/>
    <dgm:cxn modelId="{F6933294-94D7-41BE-9EF0-1FE749CF2C5E}" type="presParOf" srcId="{8FCAB552-C66E-4EC1-87E9-5D842BD13032}" destId="{3B1F119A-6714-4A6B-9AD5-C523721FE447}" srcOrd="0" destOrd="0" presId="urn:microsoft.com/office/officeart/2008/layout/HorizontalMultiLevelHierarchy"/>
    <dgm:cxn modelId="{BBE1F449-FED6-4229-8494-F0C36B24D701}" type="presParOf" srcId="{3B1F119A-6714-4A6B-9AD5-C523721FE447}" destId="{13B6C8E8-16AD-4942-BD7B-1C7BFFFEDDD5}" srcOrd="0" destOrd="0" presId="urn:microsoft.com/office/officeart/2008/layout/HorizontalMultiLevelHierarchy"/>
    <dgm:cxn modelId="{D4B1F710-9B65-4F8E-91F3-9274D6902766}" type="presParOf" srcId="{8FCAB552-C66E-4EC1-87E9-5D842BD13032}" destId="{958E3B3F-63F5-4B40-869A-5E12C983C3E9}" srcOrd="1" destOrd="0" presId="urn:microsoft.com/office/officeart/2008/layout/HorizontalMultiLevelHierarchy"/>
    <dgm:cxn modelId="{69202D18-D0EC-475F-861B-16E2A3CA0C05}" type="presParOf" srcId="{958E3B3F-63F5-4B40-869A-5E12C983C3E9}" destId="{382806C7-9367-4E2E-92F3-1EB7A05FFA4B}" srcOrd="0" destOrd="0" presId="urn:microsoft.com/office/officeart/2008/layout/HorizontalMultiLevelHierarchy"/>
    <dgm:cxn modelId="{296DC524-742B-4BBF-8EFC-3CFBE11F028D}" type="presParOf" srcId="{958E3B3F-63F5-4B40-869A-5E12C983C3E9}" destId="{A2AB99F7-44E0-410C-B5C8-6E75C6F7A4E8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8474D4-9E20-439E-9FF6-94CD139A9407}">
      <dsp:nvSpPr>
        <dsp:cNvPr id="0" name=""/>
        <dsp:cNvSpPr/>
      </dsp:nvSpPr>
      <dsp:spPr>
        <a:xfrm>
          <a:off x="5411358" y="2011362"/>
          <a:ext cx="501392" cy="9553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50696" y="0"/>
              </a:lnTo>
              <a:lnTo>
                <a:pt x="250696" y="955397"/>
              </a:lnTo>
              <a:lnTo>
                <a:pt x="501392" y="955397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635080" y="2462086"/>
        <a:ext cx="53948" cy="53948"/>
      </dsp:txXfrm>
    </dsp:sp>
    <dsp:sp modelId="{72293755-6778-4983-9017-3000A2F0C63C}">
      <dsp:nvSpPr>
        <dsp:cNvPr id="0" name=""/>
        <dsp:cNvSpPr/>
      </dsp:nvSpPr>
      <dsp:spPr>
        <a:xfrm>
          <a:off x="5411358" y="1965642"/>
          <a:ext cx="50139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01392" y="45720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649520" y="1998827"/>
        <a:ext cx="25069" cy="25069"/>
      </dsp:txXfrm>
    </dsp:sp>
    <dsp:sp modelId="{829E110C-6A0B-40DA-9269-069D54DE72F3}">
      <dsp:nvSpPr>
        <dsp:cNvPr id="0" name=""/>
        <dsp:cNvSpPr/>
      </dsp:nvSpPr>
      <dsp:spPr>
        <a:xfrm>
          <a:off x="5411358" y="1055965"/>
          <a:ext cx="501392" cy="955397"/>
        </a:xfrm>
        <a:custGeom>
          <a:avLst/>
          <a:gdLst/>
          <a:ahLst/>
          <a:cxnLst/>
          <a:rect l="0" t="0" r="0" b="0"/>
          <a:pathLst>
            <a:path>
              <a:moveTo>
                <a:pt x="0" y="955397"/>
              </a:moveTo>
              <a:lnTo>
                <a:pt x="250696" y="955397"/>
              </a:lnTo>
              <a:lnTo>
                <a:pt x="250696" y="0"/>
              </a:lnTo>
              <a:lnTo>
                <a:pt x="501392" y="0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635080" y="1506689"/>
        <a:ext cx="53948" cy="53948"/>
      </dsp:txXfrm>
    </dsp:sp>
    <dsp:sp modelId="{9B4AF154-68B1-4444-AE7F-13A011F2B285}">
      <dsp:nvSpPr>
        <dsp:cNvPr id="0" name=""/>
        <dsp:cNvSpPr/>
      </dsp:nvSpPr>
      <dsp:spPr>
        <a:xfrm>
          <a:off x="2403004" y="1965642"/>
          <a:ext cx="50139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01392" y="4572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641165" y="1998827"/>
        <a:ext cx="25069" cy="25069"/>
      </dsp:txXfrm>
    </dsp:sp>
    <dsp:sp modelId="{A5A0CBB9-84CF-4C5E-A1CA-8B9711DF0EC1}">
      <dsp:nvSpPr>
        <dsp:cNvPr id="0" name=""/>
        <dsp:cNvSpPr/>
      </dsp:nvSpPr>
      <dsp:spPr>
        <a:xfrm rot="16200000">
          <a:off x="9482" y="1629203"/>
          <a:ext cx="4022725" cy="7643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0" kern="1200" dirty="0" smtClean="0"/>
            <a:t>App</a:t>
          </a:r>
          <a:endParaRPr lang="en-US" sz="5000" kern="1200" dirty="0"/>
        </a:p>
      </dsp:txBody>
      <dsp:txXfrm>
        <a:off x="9482" y="1629203"/>
        <a:ext cx="4022725" cy="764317"/>
      </dsp:txXfrm>
    </dsp:sp>
    <dsp:sp modelId="{9043AF7A-D403-467A-A6CF-55F5A2C7BC47}">
      <dsp:nvSpPr>
        <dsp:cNvPr id="0" name=""/>
        <dsp:cNvSpPr/>
      </dsp:nvSpPr>
      <dsp:spPr>
        <a:xfrm>
          <a:off x="2904396" y="1629203"/>
          <a:ext cx="2506962" cy="7643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0" kern="1200" dirty="0" smtClean="0"/>
            <a:t>S</a:t>
          </a:r>
          <a:endParaRPr lang="en-US" sz="5000" kern="1200" dirty="0"/>
        </a:p>
      </dsp:txBody>
      <dsp:txXfrm>
        <a:off x="2904396" y="1629203"/>
        <a:ext cx="2506962" cy="764317"/>
      </dsp:txXfrm>
    </dsp:sp>
    <dsp:sp modelId="{12FA5033-1E32-49AE-A3E0-606D921E84A7}">
      <dsp:nvSpPr>
        <dsp:cNvPr id="0" name=""/>
        <dsp:cNvSpPr/>
      </dsp:nvSpPr>
      <dsp:spPr>
        <a:xfrm>
          <a:off x="5912751" y="673806"/>
          <a:ext cx="2506962" cy="7643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0" kern="1200" dirty="0" smtClean="0"/>
            <a:t>C</a:t>
          </a:r>
          <a:endParaRPr lang="en-US" sz="5000" kern="1200" dirty="0"/>
        </a:p>
      </dsp:txBody>
      <dsp:txXfrm>
        <a:off x="5912751" y="673806"/>
        <a:ext cx="2506962" cy="764317"/>
      </dsp:txXfrm>
    </dsp:sp>
    <dsp:sp modelId="{6C8ED841-09B3-4ADB-B57D-0A2E7743B542}">
      <dsp:nvSpPr>
        <dsp:cNvPr id="0" name=""/>
        <dsp:cNvSpPr/>
      </dsp:nvSpPr>
      <dsp:spPr>
        <a:xfrm>
          <a:off x="5912751" y="1629203"/>
          <a:ext cx="2506962" cy="7643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0" kern="1200" dirty="0" smtClean="0"/>
            <a:t>D1</a:t>
          </a:r>
          <a:endParaRPr lang="en-US" sz="5000" kern="1200" dirty="0"/>
        </a:p>
      </dsp:txBody>
      <dsp:txXfrm>
        <a:off x="5912751" y="1629203"/>
        <a:ext cx="2506962" cy="764317"/>
      </dsp:txXfrm>
    </dsp:sp>
    <dsp:sp modelId="{BEB15FFC-04DE-4CF1-9DD9-95AD6C085A5D}">
      <dsp:nvSpPr>
        <dsp:cNvPr id="0" name=""/>
        <dsp:cNvSpPr/>
      </dsp:nvSpPr>
      <dsp:spPr>
        <a:xfrm>
          <a:off x="5912751" y="2584600"/>
          <a:ext cx="2506962" cy="7643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0" kern="1200" dirty="0" smtClean="0"/>
            <a:t>D2</a:t>
          </a:r>
          <a:endParaRPr lang="en-US" sz="5000" kern="1200" dirty="0"/>
        </a:p>
      </dsp:txBody>
      <dsp:txXfrm>
        <a:off x="5912751" y="2584600"/>
        <a:ext cx="2506962" cy="76431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1F119A-6714-4A6B-9AD5-C523721FE447}">
      <dsp:nvSpPr>
        <dsp:cNvPr id="0" name=""/>
        <dsp:cNvSpPr/>
      </dsp:nvSpPr>
      <dsp:spPr>
        <a:xfrm>
          <a:off x="7691282" y="2715778"/>
          <a:ext cx="39367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93671" y="45720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7878276" y="2751656"/>
        <a:ext cx="19683" cy="19683"/>
      </dsp:txXfrm>
    </dsp:sp>
    <dsp:sp modelId="{507699C9-B48E-4782-82D9-2864545DFB30}">
      <dsp:nvSpPr>
        <dsp:cNvPr id="0" name=""/>
        <dsp:cNvSpPr/>
      </dsp:nvSpPr>
      <dsp:spPr>
        <a:xfrm>
          <a:off x="5329254" y="2715778"/>
          <a:ext cx="39367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93671" y="45720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516248" y="2751656"/>
        <a:ext cx="19683" cy="19683"/>
      </dsp:txXfrm>
    </dsp:sp>
    <dsp:sp modelId="{128474D4-9E20-439E-9FF6-94CD139A9407}">
      <dsp:nvSpPr>
        <dsp:cNvPr id="0" name=""/>
        <dsp:cNvSpPr/>
      </dsp:nvSpPr>
      <dsp:spPr>
        <a:xfrm>
          <a:off x="2967225" y="2011362"/>
          <a:ext cx="393671" cy="7501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96835" y="0"/>
              </a:lnTo>
              <a:lnTo>
                <a:pt x="196835" y="750136"/>
              </a:lnTo>
              <a:lnTo>
                <a:pt x="393671" y="750136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142882" y="2365251"/>
        <a:ext cx="42358" cy="42358"/>
      </dsp:txXfrm>
    </dsp:sp>
    <dsp:sp modelId="{6FA5BFBB-2A1E-4018-A8DA-56C936B1203F}">
      <dsp:nvSpPr>
        <dsp:cNvPr id="0" name=""/>
        <dsp:cNvSpPr/>
      </dsp:nvSpPr>
      <dsp:spPr>
        <a:xfrm>
          <a:off x="7691282" y="1965642"/>
          <a:ext cx="39367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93671" y="45720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7878276" y="2001520"/>
        <a:ext cx="19683" cy="19683"/>
      </dsp:txXfrm>
    </dsp:sp>
    <dsp:sp modelId="{4A8F164A-6A5A-4B6D-8AE5-40671513ACB3}">
      <dsp:nvSpPr>
        <dsp:cNvPr id="0" name=""/>
        <dsp:cNvSpPr/>
      </dsp:nvSpPr>
      <dsp:spPr>
        <a:xfrm>
          <a:off x="5329254" y="1965642"/>
          <a:ext cx="39367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93671" y="45720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516248" y="2001520"/>
        <a:ext cx="19683" cy="19683"/>
      </dsp:txXfrm>
    </dsp:sp>
    <dsp:sp modelId="{72293755-6778-4983-9017-3000A2F0C63C}">
      <dsp:nvSpPr>
        <dsp:cNvPr id="0" name=""/>
        <dsp:cNvSpPr/>
      </dsp:nvSpPr>
      <dsp:spPr>
        <a:xfrm>
          <a:off x="2967225" y="1965642"/>
          <a:ext cx="39367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93671" y="45720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154219" y="2001520"/>
        <a:ext cx="19683" cy="19683"/>
      </dsp:txXfrm>
    </dsp:sp>
    <dsp:sp modelId="{829E110C-6A0B-40DA-9269-069D54DE72F3}">
      <dsp:nvSpPr>
        <dsp:cNvPr id="0" name=""/>
        <dsp:cNvSpPr/>
      </dsp:nvSpPr>
      <dsp:spPr>
        <a:xfrm>
          <a:off x="2967225" y="1261226"/>
          <a:ext cx="393671" cy="750136"/>
        </a:xfrm>
        <a:custGeom>
          <a:avLst/>
          <a:gdLst/>
          <a:ahLst/>
          <a:cxnLst/>
          <a:rect l="0" t="0" r="0" b="0"/>
          <a:pathLst>
            <a:path>
              <a:moveTo>
                <a:pt x="0" y="750136"/>
              </a:moveTo>
              <a:lnTo>
                <a:pt x="196835" y="750136"/>
              </a:lnTo>
              <a:lnTo>
                <a:pt x="196835" y="0"/>
              </a:lnTo>
              <a:lnTo>
                <a:pt x="393671" y="0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142882" y="1615115"/>
        <a:ext cx="42358" cy="42358"/>
      </dsp:txXfrm>
    </dsp:sp>
    <dsp:sp modelId="{9B4AF154-68B1-4444-AE7F-13A011F2B285}">
      <dsp:nvSpPr>
        <dsp:cNvPr id="0" name=""/>
        <dsp:cNvSpPr/>
      </dsp:nvSpPr>
      <dsp:spPr>
        <a:xfrm>
          <a:off x="605197" y="1965642"/>
          <a:ext cx="39367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93671" y="4572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792191" y="2001520"/>
        <a:ext cx="19683" cy="19683"/>
      </dsp:txXfrm>
    </dsp:sp>
    <dsp:sp modelId="{A5A0CBB9-84CF-4C5E-A1CA-8B9711DF0EC1}">
      <dsp:nvSpPr>
        <dsp:cNvPr id="0" name=""/>
        <dsp:cNvSpPr/>
      </dsp:nvSpPr>
      <dsp:spPr>
        <a:xfrm rot="16200000">
          <a:off x="-1274090" y="1711308"/>
          <a:ext cx="3158467" cy="6001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smtClean="0"/>
            <a:t>App</a:t>
          </a:r>
          <a:endParaRPr lang="en-US" sz="3900" kern="1200" dirty="0"/>
        </a:p>
      </dsp:txBody>
      <dsp:txXfrm>
        <a:off x="-1274090" y="1711308"/>
        <a:ext cx="3158467" cy="600108"/>
      </dsp:txXfrm>
    </dsp:sp>
    <dsp:sp modelId="{9043AF7A-D403-467A-A6CF-55F5A2C7BC47}">
      <dsp:nvSpPr>
        <dsp:cNvPr id="0" name=""/>
        <dsp:cNvSpPr/>
      </dsp:nvSpPr>
      <dsp:spPr>
        <a:xfrm>
          <a:off x="998868" y="1711308"/>
          <a:ext cx="1968357" cy="6001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S</a:t>
          </a:r>
          <a:endParaRPr lang="en-US" sz="3600" kern="1200" dirty="0"/>
        </a:p>
      </dsp:txBody>
      <dsp:txXfrm>
        <a:off x="998868" y="1711308"/>
        <a:ext cx="1968357" cy="600108"/>
      </dsp:txXfrm>
    </dsp:sp>
    <dsp:sp modelId="{12FA5033-1E32-49AE-A3E0-606D921E84A7}">
      <dsp:nvSpPr>
        <dsp:cNvPr id="0" name=""/>
        <dsp:cNvSpPr/>
      </dsp:nvSpPr>
      <dsp:spPr>
        <a:xfrm>
          <a:off x="3360897" y="961171"/>
          <a:ext cx="1968357" cy="6001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C x3</a:t>
          </a:r>
          <a:endParaRPr lang="en-US" sz="3600" kern="1200" dirty="0"/>
        </a:p>
      </dsp:txBody>
      <dsp:txXfrm>
        <a:off x="3360897" y="961171"/>
        <a:ext cx="1968357" cy="600108"/>
      </dsp:txXfrm>
    </dsp:sp>
    <dsp:sp modelId="{6C8ED841-09B3-4ADB-B57D-0A2E7743B542}">
      <dsp:nvSpPr>
        <dsp:cNvPr id="0" name=""/>
        <dsp:cNvSpPr/>
      </dsp:nvSpPr>
      <dsp:spPr>
        <a:xfrm>
          <a:off x="3360897" y="1711308"/>
          <a:ext cx="1968357" cy="6001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D1-1</a:t>
          </a:r>
          <a:endParaRPr lang="en-US" sz="3600" kern="1200" dirty="0"/>
        </a:p>
      </dsp:txBody>
      <dsp:txXfrm>
        <a:off x="3360897" y="1711308"/>
        <a:ext cx="1968357" cy="600108"/>
      </dsp:txXfrm>
    </dsp:sp>
    <dsp:sp modelId="{E5E06910-C32F-409D-A3C7-7A92C253F7C8}">
      <dsp:nvSpPr>
        <dsp:cNvPr id="0" name=""/>
        <dsp:cNvSpPr/>
      </dsp:nvSpPr>
      <dsp:spPr>
        <a:xfrm>
          <a:off x="5722925" y="1711308"/>
          <a:ext cx="1968357" cy="6001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D1-2</a:t>
          </a:r>
          <a:endParaRPr lang="en-US" sz="3600" kern="1200" dirty="0"/>
        </a:p>
      </dsp:txBody>
      <dsp:txXfrm>
        <a:off x="5722925" y="1711308"/>
        <a:ext cx="1968357" cy="600108"/>
      </dsp:txXfrm>
    </dsp:sp>
    <dsp:sp modelId="{5D8BAE14-579C-4254-BC18-552BF5618F0D}">
      <dsp:nvSpPr>
        <dsp:cNvPr id="0" name=""/>
        <dsp:cNvSpPr/>
      </dsp:nvSpPr>
      <dsp:spPr>
        <a:xfrm>
          <a:off x="8084954" y="1711308"/>
          <a:ext cx="1968357" cy="6001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D1-3 (</a:t>
          </a:r>
          <a:r>
            <a:rPr lang="en-US" sz="3600" kern="1200" dirty="0" err="1" smtClean="0"/>
            <a:t>arb</a:t>
          </a:r>
          <a:r>
            <a:rPr lang="en-US" sz="3600" kern="1200" dirty="0" smtClean="0"/>
            <a:t>)</a:t>
          </a:r>
          <a:endParaRPr lang="en-US" sz="3600" kern="1200" dirty="0"/>
        </a:p>
      </dsp:txBody>
      <dsp:txXfrm>
        <a:off x="8084954" y="1711308"/>
        <a:ext cx="1968357" cy="600108"/>
      </dsp:txXfrm>
    </dsp:sp>
    <dsp:sp modelId="{BEB15FFC-04DE-4CF1-9DD9-95AD6C085A5D}">
      <dsp:nvSpPr>
        <dsp:cNvPr id="0" name=""/>
        <dsp:cNvSpPr/>
      </dsp:nvSpPr>
      <dsp:spPr>
        <a:xfrm>
          <a:off x="3360897" y="2461444"/>
          <a:ext cx="1968357" cy="6001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D2-1</a:t>
          </a:r>
          <a:endParaRPr lang="en-US" sz="3600" kern="1200" dirty="0"/>
        </a:p>
      </dsp:txBody>
      <dsp:txXfrm>
        <a:off x="3360897" y="2461444"/>
        <a:ext cx="1968357" cy="600108"/>
      </dsp:txXfrm>
    </dsp:sp>
    <dsp:sp modelId="{2C640AAF-5554-4CC5-B040-6D3E74A0DB95}">
      <dsp:nvSpPr>
        <dsp:cNvPr id="0" name=""/>
        <dsp:cNvSpPr/>
      </dsp:nvSpPr>
      <dsp:spPr>
        <a:xfrm>
          <a:off x="5722925" y="2461444"/>
          <a:ext cx="1968357" cy="6001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D2-2</a:t>
          </a:r>
          <a:endParaRPr lang="en-US" sz="3600" kern="1200" dirty="0"/>
        </a:p>
      </dsp:txBody>
      <dsp:txXfrm>
        <a:off x="5722925" y="2461444"/>
        <a:ext cx="1968357" cy="600108"/>
      </dsp:txXfrm>
    </dsp:sp>
    <dsp:sp modelId="{382806C7-9367-4E2E-92F3-1EB7A05FFA4B}">
      <dsp:nvSpPr>
        <dsp:cNvPr id="0" name=""/>
        <dsp:cNvSpPr/>
      </dsp:nvSpPr>
      <dsp:spPr>
        <a:xfrm>
          <a:off x="8084954" y="2461444"/>
          <a:ext cx="1968357" cy="6001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D2-3 (</a:t>
          </a:r>
          <a:r>
            <a:rPr lang="en-US" sz="3600" kern="1200" dirty="0" err="1" smtClean="0"/>
            <a:t>arb</a:t>
          </a:r>
          <a:r>
            <a:rPr lang="en-US" sz="3600" kern="1200" dirty="0" smtClean="0"/>
            <a:t>)</a:t>
          </a:r>
          <a:endParaRPr lang="en-US" sz="3600" kern="1200" dirty="0"/>
        </a:p>
      </dsp:txBody>
      <dsp:txXfrm>
        <a:off x="8084954" y="2461444"/>
        <a:ext cx="1968357" cy="6001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9350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1398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7214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655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655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8974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5543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3/29/2014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3/29/2014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3/29/2014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EF3B-A037-46D0-B02C-1428F07E9383}" type="datetimeFigureOut">
              <a:rPr lang="en-US" dirty="0"/>
              <a:t>3/29/2014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3/29/2014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3/29/2014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3/29/2014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3/29/2014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3/29/2014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3/29/2014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3/29/2014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3/29/2014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github.com/natebuwalda" TargetMode="External"/><Relationship Id="rId2" Type="http://schemas.openxmlformats.org/officeDocument/2006/relationships/hyperlink" Target="mailto:natebuwalda@gmail.co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NoSQL</a:t>
            </a:r>
            <a:r>
              <a:rPr lang="en-US" dirty="0" smtClean="0"/>
              <a:t> with </a:t>
            </a:r>
            <a:r>
              <a:rPr lang="en-US" dirty="0" err="1" smtClean="0"/>
              <a:t>MongoDB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How to create a </a:t>
            </a:r>
            <a:r>
              <a:rPr lang="en-US" dirty="0" err="1"/>
              <a:t>mongodb</a:t>
            </a:r>
            <a:r>
              <a:rPr lang="en-US" dirty="0"/>
              <a:t> app using c#</a:t>
            </a:r>
          </a:p>
          <a:p>
            <a:r>
              <a:rPr lang="en-US" dirty="0"/>
              <a:t>Nate Buwalda</a:t>
            </a:r>
          </a:p>
          <a:p>
            <a:r>
              <a:rPr lang="en-US" dirty="0"/>
              <a:t>nebraska code camp </a:t>
            </a:r>
            <a:r>
              <a:rPr lang="en-US" dirty="0" smtClean="0"/>
              <a:t>march </a:t>
            </a:r>
            <a:r>
              <a:rPr lang="en-US" dirty="0"/>
              <a:t>2014</a:t>
            </a:r>
          </a:p>
        </p:txBody>
      </p:sp>
    </p:spTree>
    <p:extLst>
      <p:ext uri="{BB962C8B-B14F-4D97-AF65-F5344CB8AC3E}">
        <p14:creationId xmlns:p14="http://schemas.microsoft.com/office/powerpoint/2010/main" val="2469568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Mongo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accent2"/>
                </a:solidFill>
              </a:rPr>
              <a:t>Windows </a:t>
            </a:r>
            <a:r>
              <a:rPr lang="en-US" sz="2800" dirty="0" err="1" smtClean="0">
                <a:solidFill>
                  <a:schemeClr val="accent2"/>
                </a:solidFill>
              </a:rPr>
              <a:t>MongoDB</a:t>
            </a:r>
            <a:r>
              <a:rPr lang="en-US" sz="2800" dirty="0" smtClean="0">
                <a:solidFill>
                  <a:schemeClr val="accent2"/>
                </a:solidFill>
              </a:rPr>
              <a:t> Startup Script</a:t>
            </a:r>
          </a:p>
          <a:p>
            <a:r>
              <a:rPr lang="en-US" dirty="0"/>
              <a:t>cd c</a:t>
            </a:r>
            <a:r>
              <a:rPr lang="en-US" dirty="0" smtClean="0"/>
              <a:t>:\mongo</a:t>
            </a:r>
            <a:r>
              <a:rPr lang="en-US" dirty="0"/>
              <a:t>\</a:t>
            </a:r>
          </a:p>
          <a:p>
            <a:r>
              <a:rPr lang="en-US" dirty="0" smtClean="0"/>
              <a:t>start </a:t>
            </a:r>
            <a:r>
              <a:rPr lang="en-US" dirty="0"/>
              <a:t>"Mongo DB 1" .\bin\</a:t>
            </a:r>
            <a:r>
              <a:rPr lang="en-US" dirty="0" err="1"/>
              <a:t>mongod</a:t>
            </a:r>
            <a:r>
              <a:rPr lang="en-US" dirty="0"/>
              <a:t> --port 27021 --</a:t>
            </a:r>
            <a:r>
              <a:rPr lang="en-US" dirty="0" err="1"/>
              <a:t>dbpath</a:t>
            </a:r>
            <a:r>
              <a:rPr lang="en-US" dirty="0"/>
              <a:t> C:\bench\mongo\data\db2 --</a:t>
            </a:r>
            <a:r>
              <a:rPr lang="en-US" dirty="0" err="1"/>
              <a:t>logpath</a:t>
            </a:r>
            <a:r>
              <a:rPr lang="en-US" dirty="0"/>
              <a:t> C:\bench\mongo\shard1.log </a:t>
            </a:r>
            <a:r>
              <a:rPr lang="en-US" dirty="0" smtClean="0"/>
              <a:t>--</a:t>
            </a:r>
            <a:r>
              <a:rPr lang="en-US" dirty="0" err="1" smtClean="0"/>
              <a:t>auth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837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Mongo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>
                <a:solidFill>
                  <a:schemeClr val="accent2"/>
                </a:solidFill>
              </a:rPr>
              <a:t>Types of Mongo </a:t>
            </a:r>
            <a:r>
              <a:rPr lang="en-US" sz="2800" dirty="0" smtClean="0">
                <a:solidFill>
                  <a:schemeClr val="accent2"/>
                </a:solidFill>
              </a:rPr>
              <a:t>Instances</a:t>
            </a:r>
            <a:endParaRPr lang="en-US" sz="2800" dirty="0">
              <a:solidFill>
                <a:schemeClr val="accent2"/>
              </a:solidFill>
            </a:endParaRPr>
          </a:p>
          <a:p>
            <a:r>
              <a:rPr lang="en-US" dirty="0" err="1" smtClean="0"/>
              <a:t>Mongod</a:t>
            </a:r>
            <a:endParaRPr lang="en-US" dirty="0" smtClean="0"/>
          </a:p>
          <a:p>
            <a:pPr lvl="1"/>
            <a:r>
              <a:rPr lang="en-US" dirty="0" smtClean="0"/>
              <a:t>Data storage node</a:t>
            </a:r>
          </a:p>
          <a:p>
            <a:pPr lvl="1"/>
            <a:r>
              <a:rPr lang="en-US" dirty="0" smtClean="0"/>
              <a:t>Can run 1 to many</a:t>
            </a:r>
          </a:p>
          <a:p>
            <a:pPr lvl="1"/>
            <a:r>
              <a:rPr lang="en-US" dirty="0" smtClean="0"/>
              <a:t>Can run in arbiter mode</a:t>
            </a:r>
          </a:p>
          <a:p>
            <a:pPr lvl="1"/>
            <a:r>
              <a:rPr lang="en-US" dirty="0" smtClean="0"/>
              <a:t>Can be the sole instance for development purposes</a:t>
            </a:r>
          </a:p>
          <a:p>
            <a:r>
              <a:rPr lang="en-US" dirty="0" smtClean="0"/>
              <a:t>Mongos</a:t>
            </a:r>
          </a:p>
          <a:p>
            <a:pPr lvl="1"/>
            <a:r>
              <a:rPr lang="en-US" dirty="0" smtClean="0"/>
              <a:t>Shard routing node</a:t>
            </a:r>
          </a:p>
          <a:p>
            <a:pPr lvl="1"/>
            <a:r>
              <a:rPr lang="en-US" dirty="0" smtClean="0"/>
              <a:t>Need at least 1, should have 1 per application instance</a:t>
            </a:r>
          </a:p>
          <a:p>
            <a:r>
              <a:rPr lang="en-US" dirty="0" err="1" smtClean="0"/>
              <a:t>Mongoc</a:t>
            </a:r>
            <a:endParaRPr lang="en-US" dirty="0" smtClean="0"/>
          </a:p>
          <a:p>
            <a:pPr lvl="1"/>
            <a:r>
              <a:rPr lang="en-US" dirty="0" smtClean="0"/>
              <a:t>Shard configuration node</a:t>
            </a:r>
          </a:p>
          <a:p>
            <a:pPr lvl="1"/>
            <a:r>
              <a:rPr lang="en-US" dirty="0" smtClean="0"/>
              <a:t>Must have exactly 1 or 3 instances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770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shard cluster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7315482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74526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384221" y="4220936"/>
            <a:ext cx="6825343" cy="76744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384221" y="3453493"/>
            <a:ext cx="6825343" cy="76744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Production shard and replica cluster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2939653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04097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Mongo with C#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Using the official c# driver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985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 with C#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>
                <a:solidFill>
                  <a:schemeClr val="accent2"/>
                </a:solidFill>
              </a:rPr>
              <a:t>The Official Mongo C# Driver</a:t>
            </a:r>
            <a:endParaRPr lang="en-US" sz="2800" dirty="0">
              <a:solidFill>
                <a:schemeClr val="accent2"/>
              </a:solidFill>
            </a:endParaRPr>
          </a:p>
          <a:p>
            <a:r>
              <a:rPr lang="en-US" dirty="0"/>
              <a:t>Officially supported by </a:t>
            </a:r>
            <a:r>
              <a:rPr lang="en-US" dirty="0" err="1"/>
              <a:t>MongoDB</a:t>
            </a:r>
            <a:r>
              <a:rPr lang="en-US" dirty="0"/>
              <a:t> Inc (formerly known as 10gen)</a:t>
            </a:r>
          </a:p>
          <a:p>
            <a:r>
              <a:rPr lang="en-US" dirty="0"/>
              <a:t>Current version 1.8.3</a:t>
            </a:r>
          </a:p>
          <a:p>
            <a:r>
              <a:rPr lang="en-US" dirty="0"/>
              <a:t>Open source, available to clone on </a:t>
            </a:r>
            <a:r>
              <a:rPr lang="en-US" dirty="0" err="1"/>
              <a:t>Github</a:t>
            </a:r>
            <a:endParaRPr lang="en-US" dirty="0"/>
          </a:p>
          <a:p>
            <a:r>
              <a:rPr lang="en-US" dirty="0"/>
              <a:t>Has a LINQ and non-LINQ implementation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50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Mongo with C#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>
                <a:solidFill>
                  <a:schemeClr val="accent2"/>
                </a:solidFill>
              </a:rPr>
              <a:t>Resources</a:t>
            </a:r>
          </a:p>
          <a:p>
            <a:r>
              <a:rPr lang="en-US" dirty="0" smtClean="0"/>
              <a:t>Tutorial </a:t>
            </a:r>
          </a:p>
          <a:p>
            <a:r>
              <a:rPr lang="en-US" dirty="0" smtClean="0"/>
              <a:t>http</a:t>
            </a:r>
            <a:r>
              <a:rPr lang="en-US" dirty="0"/>
              <a:t>://docs.mongodb.org/ecosystem/tutorial/getting-started-with-csharp-driver</a:t>
            </a:r>
            <a:r>
              <a:rPr lang="en-US" dirty="0" smtClean="0"/>
              <a:t>/</a:t>
            </a:r>
          </a:p>
          <a:p>
            <a:r>
              <a:rPr lang="en-US" dirty="0" smtClean="0"/>
              <a:t>Driver source</a:t>
            </a:r>
          </a:p>
          <a:p>
            <a:r>
              <a:rPr lang="en-US" dirty="0" smtClean="0"/>
              <a:t>https</a:t>
            </a:r>
            <a:r>
              <a:rPr lang="en-US" dirty="0"/>
              <a:t>://</a:t>
            </a:r>
            <a:r>
              <a:rPr lang="en-US" dirty="0" smtClean="0"/>
              <a:t>github.com/mongodb/mongo-csharp-driver</a:t>
            </a:r>
          </a:p>
          <a:p>
            <a:r>
              <a:rPr lang="en-US" dirty="0" smtClean="0"/>
              <a:t>Google group</a:t>
            </a:r>
          </a:p>
          <a:p>
            <a:r>
              <a:rPr lang="en-US" dirty="0" smtClean="0"/>
              <a:t>https</a:t>
            </a:r>
            <a:r>
              <a:rPr lang="en-US" dirty="0"/>
              <a:t>://groups.google.com/forum/#!</a:t>
            </a:r>
            <a:r>
              <a:rPr lang="en-US" dirty="0" smtClean="0"/>
              <a:t>forum/mongodb-csharp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096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 with C#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>
                <a:solidFill>
                  <a:schemeClr val="accent2"/>
                </a:solidFill>
              </a:rPr>
              <a:t>Creating a Connection</a:t>
            </a:r>
          </a:p>
          <a:p>
            <a:r>
              <a:rPr lang="en-US" dirty="0" smtClean="0"/>
              <a:t>All functionality runs through the </a:t>
            </a:r>
            <a:r>
              <a:rPr lang="en-US" dirty="0" err="1" smtClean="0"/>
              <a:t>MongoClient</a:t>
            </a:r>
            <a:r>
              <a:rPr lang="en-US" dirty="0" smtClean="0"/>
              <a:t> class</a:t>
            </a:r>
          </a:p>
          <a:p>
            <a:r>
              <a:rPr lang="en-US" dirty="0" smtClean="0"/>
              <a:t>Can use client settings or </a:t>
            </a:r>
            <a:r>
              <a:rPr lang="en-US" dirty="0" err="1" smtClean="0"/>
              <a:t>url</a:t>
            </a:r>
            <a:r>
              <a:rPr lang="en-US" dirty="0" smtClean="0"/>
              <a:t> parameters to modify the connection properties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217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 with C#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 smtClean="0">
                <a:solidFill>
                  <a:schemeClr val="accent2"/>
                </a:solidFill>
              </a:rPr>
              <a:t>Working With Documents</a:t>
            </a:r>
          </a:p>
          <a:p>
            <a:r>
              <a:rPr lang="en-US" dirty="0" smtClean="0"/>
              <a:t>Documents can be represented in two ways</a:t>
            </a:r>
          </a:p>
          <a:p>
            <a:pPr lvl="1"/>
            <a:r>
              <a:rPr lang="en-US" dirty="0" err="1" smtClean="0"/>
              <a:t>BsonDocument</a:t>
            </a:r>
            <a:endParaRPr lang="en-US" dirty="0" smtClean="0"/>
          </a:p>
          <a:p>
            <a:pPr lvl="1"/>
            <a:r>
              <a:rPr lang="en-US" dirty="0" smtClean="0"/>
              <a:t>Domain object with Mongo attributes</a:t>
            </a:r>
          </a:p>
          <a:p>
            <a:r>
              <a:rPr lang="en-US" dirty="0" smtClean="0"/>
              <a:t>All documents need an id, Mongo inserts will assign one if you have not</a:t>
            </a:r>
          </a:p>
          <a:p>
            <a:pPr lvl="1"/>
            <a:r>
              <a:rPr lang="en-US" dirty="0" smtClean="0"/>
              <a:t>Sometimes it is worth assigning an </a:t>
            </a:r>
            <a:r>
              <a:rPr lang="en-US" dirty="0" err="1" smtClean="0"/>
              <a:t>ObjectId</a:t>
            </a:r>
            <a:r>
              <a:rPr lang="en-US" dirty="0" smtClean="0"/>
              <a:t> in your code prior to insertion</a:t>
            </a:r>
          </a:p>
          <a:p>
            <a:r>
              <a:rPr lang="en-US" dirty="0" err="1" smtClean="0"/>
              <a:t>Bson</a:t>
            </a:r>
            <a:r>
              <a:rPr lang="en-US" dirty="0" smtClean="0"/>
              <a:t> </a:t>
            </a:r>
            <a:r>
              <a:rPr lang="en-US" dirty="0" err="1" smtClean="0"/>
              <a:t>ObjectId</a:t>
            </a:r>
            <a:endParaRPr lang="en-US" dirty="0" smtClean="0"/>
          </a:p>
          <a:p>
            <a:pPr lvl="1"/>
            <a:r>
              <a:rPr lang="en-US" dirty="0" smtClean="0"/>
              <a:t>4-byte timestamp</a:t>
            </a:r>
            <a:endParaRPr lang="en-US" dirty="0"/>
          </a:p>
          <a:p>
            <a:pPr lvl="1"/>
            <a:r>
              <a:rPr lang="en-US" dirty="0" smtClean="0"/>
              <a:t>3-byte </a:t>
            </a:r>
            <a:r>
              <a:rPr lang="en-US" dirty="0"/>
              <a:t>machine </a:t>
            </a:r>
            <a:r>
              <a:rPr lang="en-US" dirty="0" smtClean="0"/>
              <a:t>id</a:t>
            </a:r>
            <a:endParaRPr lang="en-US" dirty="0"/>
          </a:p>
          <a:p>
            <a:pPr lvl="1"/>
            <a:r>
              <a:rPr lang="en-US" dirty="0" smtClean="0"/>
              <a:t>2-byte </a:t>
            </a:r>
            <a:r>
              <a:rPr lang="en-US" dirty="0"/>
              <a:t>process </a:t>
            </a:r>
            <a:r>
              <a:rPr lang="en-US" dirty="0" smtClean="0"/>
              <a:t>id</a:t>
            </a:r>
          </a:p>
          <a:p>
            <a:pPr lvl="1"/>
            <a:r>
              <a:rPr lang="en-US" dirty="0" smtClean="0"/>
              <a:t>3-byte counter</a:t>
            </a:r>
          </a:p>
          <a:p>
            <a:pPr marL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147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 with C#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>
                <a:solidFill>
                  <a:schemeClr val="accent2"/>
                </a:solidFill>
              </a:rPr>
              <a:t>Sample Documents</a:t>
            </a:r>
          </a:p>
          <a:p>
            <a:r>
              <a:rPr lang="en-US" dirty="0" err="1" smtClean="0"/>
              <a:t>BsonDocument</a:t>
            </a:r>
            <a:r>
              <a:rPr lang="en-US" dirty="0" smtClean="0"/>
              <a:t> class behaves like a key-value map of </a:t>
            </a:r>
            <a:r>
              <a:rPr lang="en-US" dirty="0" err="1" smtClean="0"/>
              <a:t>Bson</a:t>
            </a:r>
            <a:r>
              <a:rPr lang="en-US" dirty="0" err="1"/>
              <a:t>E</a:t>
            </a:r>
            <a:r>
              <a:rPr lang="en-US" dirty="0" err="1" smtClean="0"/>
              <a:t>lements</a:t>
            </a:r>
            <a:endParaRPr lang="en-US" dirty="0" smtClean="0"/>
          </a:p>
          <a:p>
            <a:r>
              <a:rPr lang="en-US" dirty="0" err="1" smtClean="0"/>
              <a:t>BsonElements</a:t>
            </a:r>
            <a:r>
              <a:rPr lang="en-US" dirty="0" smtClean="0"/>
              <a:t> consist of a key and a </a:t>
            </a:r>
            <a:r>
              <a:rPr lang="en-US" dirty="0" err="1" smtClean="0"/>
              <a:t>BsonValue</a:t>
            </a:r>
            <a:endParaRPr lang="en-US" dirty="0" smtClean="0"/>
          </a:p>
          <a:p>
            <a:r>
              <a:rPr lang="en-US" dirty="0" err="1" smtClean="0"/>
              <a:t>BsonValues</a:t>
            </a:r>
            <a:r>
              <a:rPr lang="en-US" dirty="0" smtClean="0"/>
              <a:t> are implicitly converted to and from most </a:t>
            </a:r>
            <a:r>
              <a:rPr lang="en-US" dirty="0" err="1" smtClean="0"/>
              <a:t>primative</a:t>
            </a:r>
            <a:r>
              <a:rPr lang="en-US" dirty="0" smtClean="0"/>
              <a:t> types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116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Intro to </a:t>
            </a:r>
            <a:r>
              <a:rPr lang="en-US" dirty="0" err="1" smtClean="0"/>
              <a:t>MongoDB</a:t>
            </a: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Mongo Architectures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Using the C# Mongo Driver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636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Mongo with C#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>
                <a:solidFill>
                  <a:schemeClr val="accent2"/>
                </a:solidFill>
              </a:rPr>
              <a:t>Document Serialization</a:t>
            </a:r>
          </a:p>
          <a:p>
            <a:r>
              <a:rPr lang="en-US" dirty="0" smtClean="0"/>
              <a:t>You can create a custom </a:t>
            </a:r>
            <a:r>
              <a:rPr lang="en-US" dirty="0" err="1" smtClean="0"/>
              <a:t>serializer</a:t>
            </a:r>
            <a:r>
              <a:rPr lang="en-US" dirty="0" smtClean="0"/>
              <a:t> using the </a:t>
            </a:r>
            <a:r>
              <a:rPr lang="en-US" dirty="0" err="1" smtClean="0"/>
              <a:t>BsonClassMap</a:t>
            </a:r>
            <a:endParaRPr lang="en-US" dirty="0" smtClean="0"/>
          </a:p>
          <a:p>
            <a:pPr lvl="1"/>
            <a:r>
              <a:rPr lang="en-US" dirty="0" smtClean="0"/>
              <a:t>Helpful for creating result objects that differ from the usual domain type</a:t>
            </a:r>
          </a:p>
          <a:p>
            <a:pPr lvl="1"/>
            <a:r>
              <a:rPr lang="en-US" dirty="0" smtClean="0"/>
              <a:t>Can add specific type handling</a:t>
            </a:r>
          </a:p>
          <a:p>
            <a:r>
              <a:rPr lang="en-US" dirty="0" smtClean="0"/>
              <a:t>Generally easier to use the provided </a:t>
            </a:r>
            <a:r>
              <a:rPr lang="en-US" dirty="0" err="1" smtClean="0"/>
              <a:t>serializer</a:t>
            </a:r>
            <a:r>
              <a:rPr lang="en-US" dirty="0" smtClean="0"/>
              <a:t> with attributed classes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9597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 with C#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>
                <a:solidFill>
                  <a:schemeClr val="accent2"/>
                </a:solidFill>
              </a:rPr>
              <a:t>Querying for Documents</a:t>
            </a:r>
          </a:p>
          <a:p>
            <a:r>
              <a:rPr lang="en-US" dirty="0" err="1" smtClean="0"/>
              <a:t>FindOne</a:t>
            </a:r>
            <a:endParaRPr lang="en-US" dirty="0" smtClean="0"/>
          </a:p>
          <a:p>
            <a:pPr lvl="1"/>
            <a:r>
              <a:rPr lang="en-US" dirty="0" smtClean="0"/>
              <a:t>Returns the first document in the collection or the first document that matches the provided query</a:t>
            </a:r>
          </a:p>
          <a:p>
            <a:pPr lvl="1"/>
            <a:r>
              <a:rPr lang="en-US" dirty="0" smtClean="0"/>
              <a:t>Queries are constructed using a </a:t>
            </a:r>
            <a:r>
              <a:rPr lang="en-US" dirty="0" err="1" smtClean="0"/>
              <a:t>QueryDocument</a:t>
            </a:r>
            <a:r>
              <a:rPr lang="en-US" dirty="0" smtClean="0"/>
              <a:t> or the Query Builder</a:t>
            </a:r>
          </a:p>
          <a:p>
            <a:r>
              <a:rPr lang="en-US" dirty="0" err="1" smtClean="0"/>
              <a:t>QueryBuilder</a:t>
            </a:r>
            <a:endParaRPr lang="en-US" dirty="0" smtClean="0"/>
          </a:p>
          <a:p>
            <a:pPr lvl="1"/>
            <a:r>
              <a:rPr lang="en-US" dirty="0" smtClean="0"/>
              <a:t>Builds a query from composed together parts</a:t>
            </a:r>
          </a:p>
          <a:p>
            <a:pPr lvl="1"/>
            <a:r>
              <a:rPr lang="en-US" dirty="0" smtClean="0"/>
              <a:t>Preferred method of querying over writing </a:t>
            </a:r>
            <a:r>
              <a:rPr lang="en-US" dirty="0" err="1" smtClean="0"/>
              <a:t>QueryDocuments</a:t>
            </a:r>
            <a:r>
              <a:rPr lang="en-US" dirty="0" smtClean="0"/>
              <a:t> by hand</a:t>
            </a:r>
          </a:p>
          <a:p>
            <a:r>
              <a:rPr lang="en-US" dirty="0" smtClean="0"/>
              <a:t>Find</a:t>
            </a:r>
          </a:p>
          <a:p>
            <a:pPr lvl="1"/>
            <a:r>
              <a:rPr lang="en-US" dirty="0" smtClean="0"/>
              <a:t>Returns a </a:t>
            </a:r>
            <a:r>
              <a:rPr lang="en-US" dirty="0" err="1" smtClean="0"/>
              <a:t>MongoCursor</a:t>
            </a:r>
            <a:r>
              <a:rPr lang="en-US" dirty="0" smtClean="0"/>
              <a:t> that implements an </a:t>
            </a:r>
            <a:r>
              <a:rPr lang="en-US" dirty="0" err="1" smtClean="0"/>
              <a:t>IEnumerable</a:t>
            </a:r>
            <a:r>
              <a:rPr lang="en-US" dirty="0" smtClean="0"/>
              <a:t> of documents that match the provided query</a:t>
            </a:r>
          </a:p>
        </p:txBody>
      </p:sp>
    </p:spTree>
    <p:extLst>
      <p:ext uri="{BB962C8B-B14F-4D97-AF65-F5344CB8AC3E}">
        <p14:creationId xmlns:p14="http://schemas.microsoft.com/office/powerpoint/2010/main" val="246037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 with C#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accent2"/>
                </a:solidFill>
              </a:rPr>
              <a:t>Inserting Documents</a:t>
            </a:r>
          </a:p>
          <a:p>
            <a:r>
              <a:rPr lang="en-US" dirty="0" smtClean="0"/>
              <a:t>Insert is used to only insert a document that may not have an id key defined</a:t>
            </a:r>
          </a:p>
          <a:p>
            <a:r>
              <a:rPr lang="en-US" dirty="0" smtClean="0"/>
              <a:t>Can insert multiple documents at once by using </a:t>
            </a:r>
            <a:r>
              <a:rPr lang="en-US" dirty="0" err="1" smtClean="0"/>
              <a:t>InsertBatch</a:t>
            </a:r>
            <a:endParaRPr lang="en-US" dirty="0" smtClean="0"/>
          </a:p>
          <a:p>
            <a:r>
              <a:rPr lang="en-US" dirty="0" smtClean="0"/>
              <a:t>Save can be used to insert a document with an id key defined</a:t>
            </a:r>
          </a:p>
          <a:p>
            <a:pPr lvl="1"/>
            <a:r>
              <a:rPr lang="en-US" dirty="0" smtClean="0"/>
              <a:t>If a document with the specified id exists, the existing document will be updated</a:t>
            </a:r>
            <a:endParaRPr lang="en-US" dirty="0"/>
          </a:p>
          <a:p>
            <a:r>
              <a:rPr lang="en-US" dirty="0" err="1" smtClean="0"/>
              <a:t>WriteConcern</a:t>
            </a:r>
            <a:r>
              <a:rPr lang="en-US" dirty="0" smtClean="0"/>
              <a:t> controls how long the driver waits for a response from the insert command</a:t>
            </a:r>
          </a:p>
          <a:p>
            <a:pPr lvl="1"/>
            <a:r>
              <a:rPr lang="en-US" dirty="0" smtClean="0"/>
              <a:t>By default, the driver sets </a:t>
            </a:r>
            <a:r>
              <a:rPr lang="en-US" dirty="0" err="1" smtClean="0"/>
              <a:t>WriteConcern</a:t>
            </a:r>
            <a:r>
              <a:rPr lang="en-US" dirty="0" smtClean="0"/>
              <a:t> to 1</a:t>
            </a:r>
            <a:endParaRPr lang="en-US" dirty="0"/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1414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 with C#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>
                <a:solidFill>
                  <a:schemeClr val="accent2"/>
                </a:solidFill>
              </a:rPr>
              <a:t>Querying with LINQ</a:t>
            </a:r>
          </a:p>
          <a:p>
            <a:r>
              <a:rPr lang="en-US" dirty="0" smtClean="0"/>
              <a:t>Can perform LINQ queries by calling the </a:t>
            </a:r>
            <a:r>
              <a:rPr lang="en-US" dirty="0" err="1" smtClean="0"/>
              <a:t>AsQueryable</a:t>
            </a:r>
            <a:r>
              <a:rPr lang="en-US" dirty="0" smtClean="0"/>
              <a:t> method on the Mongo collection object</a:t>
            </a:r>
          </a:p>
          <a:p>
            <a:r>
              <a:rPr lang="en-US" dirty="0" smtClean="0"/>
              <a:t>Many LINQ methods are supported</a:t>
            </a:r>
          </a:p>
          <a:p>
            <a:pPr lvl="1"/>
            <a:r>
              <a:rPr lang="en-US" dirty="0" smtClean="0"/>
              <a:t>Where</a:t>
            </a:r>
          </a:p>
          <a:p>
            <a:pPr lvl="1"/>
            <a:r>
              <a:rPr lang="en-US" dirty="0" smtClean="0"/>
              <a:t>Any</a:t>
            </a:r>
          </a:p>
          <a:p>
            <a:pPr lvl="1"/>
            <a:r>
              <a:rPr lang="en-US" dirty="0" smtClean="0"/>
              <a:t>Count</a:t>
            </a:r>
          </a:p>
          <a:p>
            <a:pPr lvl="1"/>
            <a:r>
              <a:rPr lang="en-US" dirty="0" smtClean="0"/>
              <a:t>First</a:t>
            </a:r>
          </a:p>
          <a:p>
            <a:pPr lvl="1"/>
            <a:r>
              <a:rPr lang="en-US" dirty="0" err="1" smtClean="0"/>
              <a:t>OrderBy</a:t>
            </a:r>
            <a:endParaRPr lang="en-US" dirty="0" smtClean="0"/>
          </a:p>
          <a:p>
            <a:r>
              <a:rPr lang="en-US" dirty="0" smtClean="0"/>
              <a:t>Some important ones are not</a:t>
            </a:r>
          </a:p>
          <a:p>
            <a:pPr lvl="1"/>
            <a:r>
              <a:rPr lang="en-US" dirty="0" err="1" smtClean="0"/>
              <a:t>GroupBy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60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 with C#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>
                <a:solidFill>
                  <a:schemeClr val="accent2"/>
                </a:solidFill>
              </a:rPr>
              <a:t>Modifying Documents</a:t>
            </a:r>
          </a:p>
          <a:p>
            <a:r>
              <a:rPr lang="en-US" dirty="0" smtClean="0"/>
              <a:t>Update can be used to modify existing keys or add new ones</a:t>
            </a:r>
          </a:p>
          <a:p>
            <a:r>
              <a:rPr lang="en-US" dirty="0" err="1" smtClean="0"/>
              <a:t>FindAndModify</a:t>
            </a:r>
            <a:r>
              <a:rPr lang="en-US" dirty="0" smtClean="0"/>
              <a:t> is more atomic, but only works for one document at a time</a:t>
            </a:r>
          </a:p>
          <a:p>
            <a:r>
              <a:rPr lang="en-US" dirty="0" smtClean="0"/>
              <a:t>Save is a more generic method than Update, but has a high overhead</a:t>
            </a:r>
          </a:p>
          <a:p>
            <a:pPr lvl="1"/>
            <a:r>
              <a:rPr lang="en-US" dirty="0" smtClean="0"/>
              <a:t>It will replace everything in document with the keys and values provided in the object passed to it</a:t>
            </a:r>
          </a:p>
          <a:p>
            <a:r>
              <a:rPr lang="en-US" dirty="0" smtClean="0"/>
              <a:t>Documents are deleted by using Remove or </a:t>
            </a:r>
            <a:r>
              <a:rPr lang="en-US" dirty="0" err="1" smtClean="0"/>
              <a:t>RemoveAll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264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 with C#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>
                <a:solidFill>
                  <a:schemeClr val="accent2"/>
                </a:solidFill>
              </a:rPr>
              <a:t>Complex Queries</a:t>
            </a:r>
          </a:p>
          <a:p>
            <a:r>
              <a:rPr lang="en-US" dirty="0" err="1" smtClean="0"/>
              <a:t>MapReduce</a:t>
            </a:r>
            <a:r>
              <a:rPr lang="en-US" dirty="0" smtClean="0"/>
              <a:t> can be used to perform group by operations</a:t>
            </a:r>
          </a:p>
          <a:p>
            <a:pPr lvl="1"/>
            <a:r>
              <a:rPr lang="en-US" dirty="0" smtClean="0"/>
              <a:t>Results stored in a temporary collection</a:t>
            </a:r>
          </a:p>
          <a:p>
            <a:pPr lvl="1"/>
            <a:r>
              <a:rPr lang="en-US" dirty="0" smtClean="0"/>
              <a:t>Performed by sending JavaScript to the server to be executed on the server</a:t>
            </a:r>
          </a:p>
          <a:p>
            <a:r>
              <a:rPr lang="en-US" dirty="0" smtClean="0"/>
              <a:t>Aggregation framework can accomplish the same task, but has less flexibility</a:t>
            </a:r>
          </a:p>
          <a:p>
            <a:pPr lvl="1"/>
            <a:r>
              <a:rPr lang="en-US" dirty="0" smtClean="0"/>
              <a:t>The aggregation query itself is composed of </a:t>
            </a:r>
            <a:r>
              <a:rPr lang="en-US" dirty="0" err="1" smtClean="0"/>
              <a:t>BsonDocuments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68474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Mongo with C#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>
                <a:solidFill>
                  <a:schemeClr val="accent2"/>
                </a:solidFill>
              </a:rPr>
              <a:t>Tips and Tricks</a:t>
            </a:r>
          </a:p>
          <a:p>
            <a:r>
              <a:rPr lang="en-US" dirty="0" smtClean="0"/>
              <a:t>Wrap the driver classes in interfaces to help with unit testing</a:t>
            </a:r>
          </a:p>
          <a:p>
            <a:r>
              <a:rPr lang="en-US" dirty="0" smtClean="0"/>
              <a:t>Create a generic repository class for CRUD operations</a:t>
            </a:r>
          </a:p>
          <a:p>
            <a:r>
              <a:rPr lang="en-US" dirty="0" smtClean="0"/>
              <a:t>Avoid working with more data than you need</a:t>
            </a:r>
          </a:p>
          <a:p>
            <a:r>
              <a:rPr lang="en-US" dirty="0" smtClean="0"/>
              <a:t>The driver is not a good ORM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124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Closing remarks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428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Contact 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natebuwalda@gmail.com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http://github.com/natebuwalda</a:t>
            </a:r>
            <a:endParaRPr lang="en-US" dirty="0" smtClean="0"/>
          </a:p>
          <a:p>
            <a:r>
              <a:rPr lang="en-US" dirty="0" smtClean="0"/>
              <a:t>@</a:t>
            </a:r>
            <a:r>
              <a:rPr lang="en-US" dirty="0" err="1" smtClean="0"/>
              <a:t>scotchnate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sz="4000" dirty="0" smtClean="0"/>
              <a:t>Thanks!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654432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 to </a:t>
            </a:r>
            <a:r>
              <a:rPr lang="en-US" dirty="0" err="1" smtClean="0"/>
              <a:t>MongoDB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Big data document store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985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 to </a:t>
            </a:r>
            <a:r>
              <a:rPr lang="en-US" dirty="0" err="1" smtClean="0"/>
              <a:t>MongoDB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>
                <a:solidFill>
                  <a:schemeClr val="accent2"/>
                </a:solidFill>
              </a:rPr>
              <a:t>Big Data, Big Problems</a:t>
            </a:r>
          </a:p>
          <a:p>
            <a:r>
              <a:rPr lang="en-US" dirty="0" smtClean="0"/>
              <a:t>Data needs grow bigger and bigger</a:t>
            </a:r>
          </a:p>
          <a:p>
            <a:r>
              <a:rPr lang="en-US" dirty="0" smtClean="0"/>
              <a:t>Traditional data store solutions are expensive</a:t>
            </a:r>
          </a:p>
          <a:p>
            <a:pPr lvl="1"/>
            <a:r>
              <a:rPr lang="en-US" dirty="0" smtClean="0"/>
              <a:t>Hard to add nodes</a:t>
            </a:r>
          </a:p>
          <a:p>
            <a:pPr lvl="1"/>
            <a:r>
              <a:rPr lang="en-US" dirty="0" smtClean="0"/>
              <a:t>Hard to keep large data durable</a:t>
            </a:r>
          </a:p>
          <a:p>
            <a:r>
              <a:rPr lang="en-US" dirty="0" smtClean="0"/>
              <a:t>Mongo solves this by elastically scaling both up and 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133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 to </a:t>
            </a:r>
            <a:r>
              <a:rPr lang="en-US" dirty="0" err="1"/>
              <a:t>MongoDB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>
                <a:solidFill>
                  <a:schemeClr val="accent2"/>
                </a:solidFill>
              </a:rPr>
              <a:t>What is a Mongo?</a:t>
            </a:r>
          </a:p>
          <a:p>
            <a:r>
              <a:rPr lang="en-US" dirty="0" smtClean="0"/>
              <a:t>Short for HUMONGOUS</a:t>
            </a:r>
          </a:p>
          <a:p>
            <a:r>
              <a:rPr lang="en-US" dirty="0" smtClean="0"/>
              <a:t>JSON based document data store</a:t>
            </a:r>
          </a:p>
          <a:p>
            <a:r>
              <a:rPr lang="en-US" dirty="0" smtClean="0"/>
              <a:t>Written in C++, supports multiple </a:t>
            </a:r>
            <a:r>
              <a:rPr lang="en-US" dirty="0" err="1" smtClean="0"/>
              <a:t>OSes</a:t>
            </a:r>
            <a:r>
              <a:rPr lang="en-US" dirty="0" smtClean="0"/>
              <a:t> and </a:t>
            </a:r>
            <a:r>
              <a:rPr lang="en-US" dirty="0" err="1" smtClean="0"/>
              <a:t>plaforms</a:t>
            </a:r>
            <a:endParaRPr lang="en-US" dirty="0" smtClean="0"/>
          </a:p>
          <a:p>
            <a:r>
              <a:rPr lang="en-US" dirty="0" smtClean="0"/>
              <a:t>Supports indexing (normal and 2d-geospatial)</a:t>
            </a:r>
          </a:p>
          <a:p>
            <a:r>
              <a:rPr lang="en-US" dirty="0" smtClean="0"/>
              <a:t>Uses a flexible multi-node configuration to support </a:t>
            </a:r>
            <a:r>
              <a:rPr lang="en-US" dirty="0" err="1" smtClean="0"/>
              <a:t>sharding</a:t>
            </a:r>
            <a:r>
              <a:rPr lang="en-US" dirty="0" smtClean="0"/>
              <a:t> and replication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073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 to </a:t>
            </a:r>
            <a:r>
              <a:rPr lang="en-US" dirty="0" err="1"/>
              <a:t>MongoDB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>
                <a:solidFill>
                  <a:schemeClr val="accent2"/>
                </a:solidFill>
              </a:rPr>
              <a:t>What are Mongo’s Shortcomings?</a:t>
            </a:r>
          </a:p>
          <a:p>
            <a:r>
              <a:rPr lang="en-US" dirty="0" smtClean="0"/>
              <a:t>No built in support for relations</a:t>
            </a:r>
          </a:p>
          <a:p>
            <a:r>
              <a:rPr lang="en-US" dirty="0" smtClean="0"/>
              <a:t>Long unit of work transactions are not supported</a:t>
            </a:r>
          </a:p>
          <a:p>
            <a:r>
              <a:rPr lang="en-US" dirty="0" smtClean="0"/>
              <a:t>Does not offer fine grained user control</a:t>
            </a:r>
          </a:p>
          <a:p>
            <a:r>
              <a:rPr lang="en-US" dirty="0" smtClean="0"/>
              <a:t>Not necessarily durable</a:t>
            </a:r>
          </a:p>
          <a:p>
            <a:r>
              <a:rPr lang="en-US" dirty="0" smtClean="0"/>
              <a:t>All data is eventually consistent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052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 to </a:t>
            </a:r>
            <a:r>
              <a:rPr lang="en-US" dirty="0" err="1"/>
              <a:t>MongoDB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>
                <a:solidFill>
                  <a:schemeClr val="accent2"/>
                </a:solidFill>
              </a:rPr>
              <a:t>Storage Basics</a:t>
            </a:r>
          </a:p>
          <a:p>
            <a:r>
              <a:rPr lang="en-US" dirty="0" smtClean="0"/>
              <a:t>Each cluster can have multiple databases</a:t>
            </a:r>
          </a:p>
          <a:p>
            <a:pPr lvl="1"/>
            <a:r>
              <a:rPr lang="en-US" dirty="0" smtClean="0"/>
              <a:t>admin database controls administrative functions</a:t>
            </a:r>
          </a:p>
          <a:p>
            <a:r>
              <a:rPr lang="en-US" dirty="0" smtClean="0"/>
              <a:t>Each database can have multiple collections of documents</a:t>
            </a:r>
          </a:p>
          <a:p>
            <a:r>
              <a:rPr lang="en-US" dirty="0" smtClean="0"/>
              <a:t>Authentication and replication are controlled at the database level</a:t>
            </a:r>
          </a:p>
          <a:p>
            <a:r>
              <a:rPr lang="en-US" dirty="0" err="1" smtClean="0"/>
              <a:t>Sharding</a:t>
            </a:r>
            <a:r>
              <a:rPr lang="en-US" dirty="0" smtClean="0"/>
              <a:t> and indexing are controlled at the collection level</a:t>
            </a:r>
          </a:p>
        </p:txBody>
      </p:sp>
    </p:spTree>
    <p:extLst>
      <p:ext uri="{BB962C8B-B14F-4D97-AF65-F5344CB8AC3E}">
        <p14:creationId xmlns:p14="http://schemas.microsoft.com/office/powerpoint/2010/main" val="368104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Mongo architecture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654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Mongo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>
                <a:solidFill>
                  <a:schemeClr val="accent2"/>
                </a:solidFill>
              </a:rPr>
              <a:t>Getting started </a:t>
            </a:r>
            <a:r>
              <a:rPr lang="en-US" sz="2800" dirty="0">
                <a:solidFill>
                  <a:schemeClr val="accent2"/>
                </a:solidFill>
              </a:rPr>
              <a:t>to </a:t>
            </a:r>
            <a:r>
              <a:rPr lang="en-US" sz="2800" dirty="0" err="1" smtClean="0">
                <a:solidFill>
                  <a:schemeClr val="accent2"/>
                </a:solidFill>
              </a:rPr>
              <a:t>MongoDB</a:t>
            </a:r>
            <a:endParaRPr lang="en-US" sz="2800" dirty="0" smtClean="0">
              <a:solidFill>
                <a:schemeClr val="accent2"/>
              </a:solidFill>
            </a:endParaRPr>
          </a:p>
          <a:p>
            <a:r>
              <a:rPr lang="en-US" dirty="0" smtClean="0"/>
              <a:t>Go to mongodb.org</a:t>
            </a:r>
          </a:p>
          <a:p>
            <a:r>
              <a:rPr lang="en-US" dirty="0" smtClean="0"/>
              <a:t>Download the appropriate binaries for your platform</a:t>
            </a:r>
          </a:p>
          <a:p>
            <a:r>
              <a:rPr lang="en-US" dirty="0" smtClean="0"/>
              <a:t>Extract the zip or tar to where you want Mongo ‘installed’</a:t>
            </a:r>
          </a:p>
          <a:p>
            <a:r>
              <a:rPr lang="en-US" dirty="0" smtClean="0"/>
              <a:t>Create a directory for where the data should be saved on disk</a:t>
            </a:r>
          </a:p>
          <a:p>
            <a:r>
              <a:rPr lang="en-US" dirty="0" smtClean="0"/>
              <a:t>Start the node or cluster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405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1609</TotalTime>
  <Words>964</Words>
  <Application>Microsoft Office PowerPoint</Application>
  <PresentationFormat>Custom</PresentationFormat>
  <Paragraphs>180</Paragraphs>
  <Slides>28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Retrospect</vt:lpstr>
      <vt:lpstr>NoSQL with MongoDB</vt:lpstr>
      <vt:lpstr>Agenda</vt:lpstr>
      <vt:lpstr>Intro to MongoDB</vt:lpstr>
      <vt:lpstr>Intro to MongoDB</vt:lpstr>
      <vt:lpstr>Intro to MongoDB</vt:lpstr>
      <vt:lpstr>Intro to MongoDB</vt:lpstr>
      <vt:lpstr>Intro to MongoDB</vt:lpstr>
      <vt:lpstr>Mongo architecture</vt:lpstr>
      <vt:lpstr>Mongo Architecture</vt:lpstr>
      <vt:lpstr>Mongo Architecture</vt:lpstr>
      <vt:lpstr>Mongo Architecture</vt:lpstr>
      <vt:lpstr>Development shard cluster</vt:lpstr>
      <vt:lpstr>Production shard and replica cluster</vt:lpstr>
      <vt:lpstr>Mongo with C# </vt:lpstr>
      <vt:lpstr>Mongo with C# </vt:lpstr>
      <vt:lpstr>Mongo with C#</vt:lpstr>
      <vt:lpstr>Mongo with C# </vt:lpstr>
      <vt:lpstr>Mongo with C# </vt:lpstr>
      <vt:lpstr>Mongo with C# </vt:lpstr>
      <vt:lpstr>Mongo with C#</vt:lpstr>
      <vt:lpstr>Mongo with C# </vt:lpstr>
      <vt:lpstr>Mongo with C# </vt:lpstr>
      <vt:lpstr>Mongo with C# </vt:lpstr>
      <vt:lpstr>Mongo with C# </vt:lpstr>
      <vt:lpstr>Mongo with C# </vt:lpstr>
      <vt:lpstr>Mongo with C#</vt:lpstr>
      <vt:lpstr>Closing remarks</vt:lpstr>
      <vt:lpstr>Contact 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NoSQL with MongoDB</dc:title>
  <dc:creator>Nate Buwalda</dc:creator>
  <cp:lastModifiedBy>Nate   Buwalda</cp:lastModifiedBy>
  <cp:revision>44</cp:revision>
  <dcterms:created xsi:type="dcterms:W3CDTF">2013-06-06T01:31:10Z</dcterms:created>
  <dcterms:modified xsi:type="dcterms:W3CDTF">2014-03-29T21:44:52Z</dcterms:modified>
</cp:coreProperties>
</file>