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02" r:id="rId3"/>
    <p:sldId id="257" r:id="rId4"/>
    <p:sldId id="258" r:id="rId5"/>
    <p:sldId id="261" r:id="rId6"/>
    <p:sldId id="300" r:id="rId7"/>
    <p:sldId id="301" r:id="rId8"/>
    <p:sldId id="299" r:id="rId9"/>
    <p:sldId id="259" r:id="rId10"/>
    <p:sldId id="260" r:id="rId11"/>
    <p:sldId id="290" r:id="rId12"/>
    <p:sldId id="294" r:id="rId13"/>
    <p:sldId id="263" r:id="rId14"/>
    <p:sldId id="291" r:id="rId15"/>
    <p:sldId id="292" r:id="rId16"/>
    <p:sldId id="293" r:id="rId17"/>
    <p:sldId id="295" r:id="rId18"/>
    <p:sldId id="268" r:id="rId19"/>
    <p:sldId id="269" r:id="rId20"/>
    <p:sldId id="270" r:id="rId21"/>
    <p:sldId id="284" r:id="rId22"/>
    <p:sldId id="271" r:id="rId23"/>
    <p:sldId id="296" r:id="rId24"/>
    <p:sldId id="272" r:id="rId25"/>
    <p:sldId id="274" r:id="rId26"/>
    <p:sldId id="275" r:id="rId27"/>
    <p:sldId id="297" r:id="rId28"/>
    <p:sldId id="277" r:id="rId29"/>
    <p:sldId id="278" r:id="rId30"/>
    <p:sldId id="279" r:id="rId31"/>
    <p:sldId id="298" r:id="rId32"/>
    <p:sldId id="280" r:id="rId33"/>
    <p:sldId id="286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18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4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6816E9-A611-D842-ACD0-12E13C79A90C}" type="datetimeFigureOut">
              <a:rPr lang="en-US" smtClean="0"/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AEDCA6-C8A7-B240-9F9F-DC4A24AD5D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60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natebuwalda@gmail.com" TargetMode="External"/><Relationship Id="rId2" Type="http://schemas.openxmlformats.org/officeDocument/2006/relationships/hyperlink" Target="http://github.com/natebuwal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Adventures In Software Babysitting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to Be a Software Development Engineer in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Nate Buwalda  Feb.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2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SDET is…?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</a:t>
            </a:r>
            <a:endParaRPr lang="en-US" dirty="0"/>
          </a:p>
          <a:p>
            <a:r>
              <a:rPr lang="en-US" dirty="0" smtClean="0"/>
              <a:t>Problem-solvers</a:t>
            </a:r>
            <a:endParaRPr lang="en-US" dirty="0"/>
          </a:p>
          <a:p>
            <a:r>
              <a:rPr lang="en-US" dirty="0" smtClean="0"/>
              <a:t>Understands system interactions</a:t>
            </a:r>
          </a:p>
          <a:p>
            <a:r>
              <a:rPr lang="en-US" dirty="0" smtClean="0"/>
              <a:t>… and most of all…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2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SOFTWARE DEVELOPER!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225" y="2244725"/>
            <a:ext cx="5080000" cy="3225800"/>
          </a:xfrm>
        </p:spPr>
      </p:pic>
    </p:spTree>
    <p:extLst>
      <p:ext uri="{BB962C8B-B14F-4D97-AF65-F5344CB8AC3E}">
        <p14:creationId xmlns:p14="http://schemas.microsoft.com/office/powerpoint/2010/main" val="14174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42" y="1845734"/>
            <a:ext cx="3979318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If you are not writing tests now, you should be</a:t>
            </a:r>
          </a:p>
          <a:p>
            <a:r>
              <a:rPr lang="en-US" dirty="0" smtClean="0"/>
              <a:t>But let’s define what sort of tests I am talking about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23" y="1916318"/>
            <a:ext cx="3415434" cy="25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9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>
            <a:normAutofit/>
          </a:bodyPr>
          <a:lstStyle/>
          <a:p>
            <a:r>
              <a:rPr lang="en-US" dirty="0" smtClean="0"/>
              <a:t>Unit &amp;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163" y="2198914"/>
            <a:ext cx="4850143" cy="3670180"/>
          </a:xfrm>
        </p:spPr>
        <p:txBody>
          <a:bodyPr>
            <a:normAutofit/>
          </a:bodyPr>
          <a:lstStyle/>
          <a:p>
            <a:r>
              <a:rPr lang="en-US" dirty="0" smtClean="0"/>
              <a:t>Tests the internal and surface interactions of your software</a:t>
            </a:r>
          </a:p>
          <a:p>
            <a:r>
              <a:rPr lang="en-US" dirty="0" smtClean="0"/>
              <a:t>Do </a:t>
            </a:r>
            <a:r>
              <a:rPr lang="en-US" dirty="0" smtClean="0"/>
              <a:t>this in your software</a:t>
            </a:r>
          </a:p>
          <a:p>
            <a:r>
              <a:rPr lang="en-US" dirty="0" smtClean="0"/>
              <a:t>Do not do this for other peoples’ </a:t>
            </a:r>
            <a:r>
              <a:rPr lang="en-US" dirty="0" smtClean="0"/>
              <a:t>software</a:t>
            </a: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1922130"/>
            <a:ext cx="3016624" cy="27503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55460" y="4127383"/>
            <a:ext cx="866738" cy="3325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44922" y="4071584"/>
            <a:ext cx="487813" cy="44412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6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>
            <a:normAutofit/>
          </a:bodyPr>
          <a:lstStyle/>
          <a:p>
            <a:r>
              <a:rPr lang="en-US" dirty="0"/>
              <a:t>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163" y="2198914"/>
            <a:ext cx="4850143" cy="3670180"/>
          </a:xfrm>
        </p:spPr>
        <p:txBody>
          <a:bodyPr>
            <a:normAutofit/>
          </a:bodyPr>
          <a:lstStyle/>
          <a:p>
            <a:r>
              <a:rPr lang="en-US" dirty="0"/>
              <a:t>Tests that the different software modules and how they communicate with each other in a system</a:t>
            </a:r>
          </a:p>
          <a:p>
            <a:r>
              <a:rPr lang="en-US" dirty="0"/>
              <a:t>SDETs work great here</a:t>
            </a: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1922130"/>
            <a:ext cx="3016624" cy="27503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5500" y="3456264"/>
            <a:ext cx="866738" cy="3325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>
            <a:normAutofit/>
          </a:bodyPr>
          <a:lstStyle/>
          <a:p>
            <a:r>
              <a:rPr lang="en-US" dirty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163" y="2198914"/>
            <a:ext cx="4850143" cy="3670180"/>
          </a:xfrm>
        </p:spPr>
        <p:txBody>
          <a:bodyPr>
            <a:normAutofit/>
          </a:bodyPr>
          <a:lstStyle/>
          <a:p>
            <a:r>
              <a:rPr lang="en-US" dirty="0"/>
              <a:t>Tests the entirety of the system and its infrastructure</a:t>
            </a:r>
          </a:p>
          <a:p>
            <a:r>
              <a:rPr lang="en-US" dirty="0"/>
              <a:t>SDETs work ok here</a:t>
            </a:r>
          </a:p>
          <a:p>
            <a:r>
              <a:rPr lang="en-US" dirty="0"/>
              <a:t>Automation here can be incredibly flakey</a:t>
            </a:r>
            <a:endParaRPr lang="en-US" dirty="0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1922130"/>
            <a:ext cx="3016624" cy="27503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09801" y="2834628"/>
            <a:ext cx="866738" cy="3325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04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164" y="634947"/>
            <a:ext cx="4850143" cy="1450757"/>
          </a:xfrm>
        </p:spPr>
        <p:txBody>
          <a:bodyPr>
            <a:normAutofit/>
          </a:bodyPr>
          <a:lstStyle/>
          <a:p>
            <a:r>
              <a:rPr lang="en-US" dirty="0"/>
              <a:t>System of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2163" y="2198914"/>
            <a:ext cx="4850143" cy="3670180"/>
          </a:xfrm>
        </p:spPr>
        <p:txBody>
          <a:bodyPr>
            <a:normAutofit/>
          </a:bodyPr>
          <a:lstStyle/>
          <a:p>
            <a:r>
              <a:rPr lang="en-US" dirty="0"/>
              <a:t>Tests the interaction of two or more coupled systems in real-world conditions</a:t>
            </a:r>
          </a:p>
          <a:p>
            <a:r>
              <a:rPr lang="en-US" dirty="0"/>
              <a:t>SDETs are inappropriate here</a:t>
            </a:r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7298" y="2086188"/>
            <a:ext cx="441886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0" y="1922130"/>
            <a:ext cx="3016624" cy="275030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01413" y="2265027"/>
            <a:ext cx="866738" cy="3325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&quot; Symbol 9"/>
          <p:cNvSpPr/>
          <p:nvPr/>
        </p:nvSpPr>
        <p:spPr>
          <a:xfrm>
            <a:off x="906985" y="2198914"/>
            <a:ext cx="487813" cy="444127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5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 SDETs fit?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42" y="1845734"/>
            <a:ext cx="3979318" cy="4023360"/>
          </a:xfrm>
        </p:spPr>
        <p:txBody>
          <a:bodyPr>
            <a:normAutofit/>
          </a:bodyPr>
          <a:lstStyle/>
          <a:p>
            <a:r>
              <a:rPr lang="en-US" dirty="0"/>
              <a:t>A SDET is not…</a:t>
            </a:r>
          </a:p>
          <a:p>
            <a:r>
              <a:rPr lang="en-US" dirty="0"/>
              <a:t>A SDET is…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16319"/>
            <a:ext cx="3409767" cy="28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6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SDET != QA </a:t>
            </a:r>
            <a:r>
              <a:rPr lang="en-US" dirty="0" smtClean="0"/>
              <a:t>Specialist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add SDETs to your team if you need a real QA team</a:t>
            </a:r>
          </a:p>
          <a:p>
            <a:r>
              <a:rPr lang="en-US" dirty="0" smtClean="0"/>
              <a:t>SDETs will be focusing on their own systems</a:t>
            </a:r>
          </a:p>
          <a:p>
            <a:r>
              <a:rPr lang="en-US" dirty="0" smtClean="0"/>
              <a:t>QAs and SDETs must work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SDET != </a:t>
            </a:r>
            <a:r>
              <a:rPr lang="en-US" dirty="0" smtClean="0"/>
              <a:t>Manual </a:t>
            </a:r>
            <a:r>
              <a:rPr lang="en-US" dirty="0"/>
              <a:t>T</a:t>
            </a:r>
            <a:r>
              <a:rPr lang="en-US" dirty="0" smtClean="0"/>
              <a:t>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expensive for this role</a:t>
            </a:r>
          </a:p>
          <a:p>
            <a:r>
              <a:rPr lang="en-US" dirty="0" smtClean="0"/>
              <a:t>May not be experienced in exploratory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0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IADNUG is brought to you by…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363" y="1846263"/>
            <a:ext cx="4111723" cy="4022725"/>
          </a:xfrm>
        </p:spPr>
      </p:pic>
    </p:spTree>
    <p:extLst>
      <p:ext uri="{BB962C8B-B14F-4D97-AF65-F5344CB8AC3E}">
        <p14:creationId xmlns:p14="http://schemas.microsoft.com/office/powerpoint/2010/main" val="344668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SDETs == Automation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involved in system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will a computer test this </a:t>
            </a:r>
            <a:r>
              <a:rPr lang="en-US" dirty="0" smtClean="0"/>
              <a:t>thing?</a:t>
            </a:r>
          </a:p>
          <a:p>
            <a:r>
              <a:rPr lang="en-US" dirty="0" smtClean="0"/>
              <a:t>Will </a:t>
            </a:r>
            <a:r>
              <a:rPr lang="en-US" dirty="0" smtClean="0"/>
              <a:t>an automated test add value to this part of the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8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SDETs == </a:t>
            </a:r>
            <a:r>
              <a:rPr lang="en-US" dirty="0" smtClean="0"/>
              <a:t>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educate the organization around testing discipline</a:t>
            </a:r>
          </a:p>
          <a:p>
            <a:r>
              <a:rPr lang="en-US" dirty="0" smtClean="0"/>
              <a:t>Create and manage proactive testing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4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SDETs == Software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make business important systems</a:t>
            </a:r>
          </a:p>
          <a:p>
            <a:r>
              <a:rPr lang="en-US" dirty="0" smtClean="0"/>
              <a:t>These systems are real software</a:t>
            </a:r>
          </a:p>
          <a:p>
            <a:r>
              <a:rPr lang="en-US" dirty="0" smtClean="0"/>
              <a:t>Can be thought of as another form of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1770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All the </a:t>
            </a:r>
            <a:r>
              <a:rPr lang="en-US" dirty="0" err="1"/>
              <a:t>Datas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42" y="1845734"/>
            <a:ext cx="3979318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To make a business intelligence system you need data</a:t>
            </a:r>
          </a:p>
          <a:p>
            <a:r>
              <a:rPr lang="en-US" dirty="0" smtClean="0"/>
              <a:t>Testing produces data</a:t>
            </a:r>
          </a:p>
          <a:p>
            <a:r>
              <a:rPr lang="en-US" dirty="0" smtClean="0"/>
              <a:t>You should store it all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16319"/>
            <a:ext cx="3440241" cy="25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73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All This Data…?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generated by tests is more important to an SDET than the activity of </a:t>
            </a:r>
            <a:r>
              <a:rPr lang="en-US" b="1" dirty="0" smtClean="0"/>
              <a:t>testing</a:t>
            </a:r>
          </a:p>
          <a:p>
            <a:r>
              <a:rPr lang="en-US" dirty="0" smtClean="0"/>
              <a:t>Logs</a:t>
            </a:r>
          </a:p>
          <a:p>
            <a:r>
              <a:rPr lang="en-US" dirty="0" smtClean="0"/>
              <a:t>Messages, In and/or Out</a:t>
            </a:r>
          </a:p>
          <a:p>
            <a:r>
              <a:rPr lang="en-US" dirty="0"/>
              <a:t>S</a:t>
            </a:r>
            <a:r>
              <a:rPr lang="en-US" dirty="0" smtClean="0"/>
              <a:t>creenshots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4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Big </a:t>
            </a:r>
            <a:r>
              <a:rPr lang="en-US" dirty="0" err="1" smtClean="0"/>
              <a:t>Visibles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726" y="1846263"/>
            <a:ext cx="4504998" cy="4022725"/>
          </a:xfrm>
        </p:spPr>
      </p:pic>
    </p:spTree>
    <p:extLst>
      <p:ext uri="{BB962C8B-B14F-4D97-AF65-F5344CB8AC3E}">
        <p14:creationId xmlns:p14="http://schemas.microsoft.com/office/powerpoint/2010/main" val="4194407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Red test suite should indicate a significant risk to release</a:t>
            </a:r>
          </a:p>
          <a:p>
            <a:r>
              <a:rPr lang="en-US" dirty="0" smtClean="0"/>
              <a:t>Gate your releases based on the condition of your suites</a:t>
            </a:r>
          </a:p>
          <a:p>
            <a:r>
              <a:rPr lang="en-US" dirty="0" smtClean="0"/>
              <a:t>Create hooks for your DevOps or release team to leverage in their pipelines</a:t>
            </a:r>
          </a:p>
          <a:p>
            <a:r>
              <a:rPr lang="en-US" dirty="0" smtClean="0"/>
              <a:t>Educate business people what red and green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7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Could this Possibly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42" y="1845734"/>
            <a:ext cx="3979318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Production vs Test</a:t>
            </a:r>
          </a:p>
          <a:p>
            <a:r>
              <a:rPr lang="en-US" dirty="0" smtClean="0"/>
              <a:t>Politics</a:t>
            </a:r>
          </a:p>
          <a:p>
            <a:r>
              <a:rPr lang="en-US" dirty="0" smtClean="0"/>
              <a:t>Impossible Automation</a:t>
            </a:r>
            <a:endParaRPr lang="en-US" dirty="0"/>
          </a:p>
        </p:txBody>
      </p:sp>
      <p:pic>
        <p:nvPicPr>
          <p:cNvPr id="5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48023"/>
            <a:ext cx="3440241" cy="32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3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Chasing Production’s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the Production team</a:t>
            </a:r>
          </a:p>
          <a:p>
            <a:r>
              <a:rPr lang="en-US" dirty="0" smtClean="0"/>
              <a:t>Communication is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3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Dodging Political Landmines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great data comes great responsibility</a:t>
            </a:r>
          </a:p>
          <a:p>
            <a:r>
              <a:rPr lang="en-US" dirty="0" smtClean="0"/>
              <a:t>Will have to deal with political agendas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Hope to Explain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800" y="1845734"/>
            <a:ext cx="488696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Software Development Engineer in Test?</a:t>
            </a:r>
          </a:p>
          <a:p>
            <a:r>
              <a:rPr lang="en-US" dirty="0" smtClean="0"/>
              <a:t>What Types of Testing are there?</a:t>
            </a:r>
          </a:p>
          <a:p>
            <a:r>
              <a:rPr lang="en-US" dirty="0" smtClean="0"/>
              <a:t>Where do SDETs fit?</a:t>
            </a:r>
          </a:p>
          <a:p>
            <a:r>
              <a:rPr lang="en-US" dirty="0" smtClean="0"/>
              <a:t>What do I do with all this data?</a:t>
            </a:r>
          </a:p>
          <a:p>
            <a:r>
              <a:rPr lang="en-US" dirty="0" smtClean="0"/>
              <a:t>How could this possibly go </a:t>
            </a:r>
            <a:r>
              <a:rPr lang="en-US" dirty="0" smtClean="0"/>
              <a:t>wrong?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509" r="1329" b="5"/>
          <a:stretch/>
        </p:blipFill>
        <p:spPr>
          <a:xfrm>
            <a:off x="807324" y="1916318"/>
            <a:ext cx="2321248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Robots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asked to automate things that are not intended to be</a:t>
            </a:r>
          </a:p>
          <a:p>
            <a:r>
              <a:rPr lang="en-US" dirty="0" smtClean="0"/>
              <a:t>Will be asked to automate things you are really not allowed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4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be a Huge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442" y="1845734"/>
            <a:ext cx="3979318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Team understands the system</a:t>
            </a:r>
            <a:endParaRPr lang="en-US" dirty="0"/>
          </a:p>
          <a:p>
            <a:r>
              <a:rPr lang="en-US" dirty="0" smtClean="0"/>
              <a:t>Software quality improves</a:t>
            </a:r>
          </a:p>
          <a:p>
            <a:r>
              <a:rPr lang="en-US" dirty="0" smtClean="0"/>
              <a:t>Customers are happy</a:t>
            </a:r>
          </a:p>
          <a:p>
            <a:r>
              <a:rPr lang="en-US" dirty="0" smtClean="0"/>
              <a:t>Management is happy</a:t>
            </a:r>
            <a:endParaRPr lang="en-US" dirty="0"/>
          </a:p>
        </p:txBody>
      </p:sp>
      <p:pic>
        <p:nvPicPr>
          <p:cNvPr id="6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48024"/>
            <a:ext cx="3342769" cy="26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6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Systems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better understand how the various system components work together</a:t>
            </a:r>
          </a:p>
          <a:p>
            <a:r>
              <a:rPr lang="en-US" dirty="0" smtClean="0"/>
              <a:t>You’ll discover who is responsible for those </a:t>
            </a:r>
            <a:r>
              <a:rPr lang="en-US" smtClean="0"/>
              <a:t>various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03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Quality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 things it would normally take hundreds of users or hours to find</a:t>
            </a:r>
          </a:p>
          <a:p>
            <a:r>
              <a:rPr lang="en-US" dirty="0" smtClean="0"/>
              <a:t>Free up QA and manual testers to work on edge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8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worth it?  Yes.</a:t>
            </a:r>
          </a:p>
          <a:p>
            <a:r>
              <a:rPr lang="en-US" dirty="0" smtClean="0"/>
              <a:t>Would you do this again?  Yes.</a:t>
            </a:r>
          </a:p>
          <a:p>
            <a:r>
              <a:rPr lang="en-US" dirty="0" smtClean="0"/>
              <a:t>Is this role for everyone?  No.</a:t>
            </a:r>
          </a:p>
          <a:p>
            <a:r>
              <a:rPr lang="en-US" dirty="0" smtClean="0"/>
              <a:t>Did it actually help?  Maybe.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5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scotchnate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http://github.com/natebuwalda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natebuwalda@gmail.com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THANKS!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it you </a:t>
            </a:r>
            <a:r>
              <a:rPr lang="en-US" dirty="0" smtClean="0"/>
              <a:t>say you do 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62923"/>
            <a:ext cx="6858000" cy="3619500"/>
          </a:xfrm>
        </p:spPr>
      </p:pic>
    </p:spTree>
    <p:extLst>
      <p:ext uri="{BB962C8B-B14F-4D97-AF65-F5344CB8AC3E}">
        <p14:creationId xmlns:p14="http://schemas.microsoft.com/office/powerpoint/2010/main" val="14165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to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most of us write systems like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to do this?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39" y="1846263"/>
            <a:ext cx="7462771" cy="4022725"/>
          </a:xfrm>
        </p:spPr>
      </p:pic>
    </p:spTree>
    <p:extLst>
      <p:ext uri="{BB962C8B-B14F-4D97-AF65-F5344CB8AC3E}">
        <p14:creationId xmlns:p14="http://schemas.microsoft.com/office/powerpoint/2010/main" val="118602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want to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and having a human test that is just cruel.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8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Software Development Engineer in Test…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</a:t>
            </a:r>
            <a:r>
              <a:rPr lang="en-US" dirty="0" smtClean="0"/>
              <a:t>ften abbreviated to SDET or something similar</a:t>
            </a:r>
          </a:p>
          <a:p>
            <a:r>
              <a:rPr lang="en-US" dirty="0" smtClean="0"/>
              <a:t>Works in parallel to a production software team to automate high-value complex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5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Responsibilities of a SDET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 </a:t>
            </a:r>
          </a:p>
          <a:p>
            <a:r>
              <a:rPr lang="en-US" dirty="0" smtClean="0"/>
              <a:t>Design and architecture</a:t>
            </a:r>
          </a:p>
          <a:p>
            <a:r>
              <a:rPr lang="en-US" dirty="0" smtClean="0"/>
              <a:t>Collection and interpretation of test </a:t>
            </a:r>
            <a:r>
              <a:rPr lang="en-US" dirty="0" smtClean="0"/>
              <a:t>d</a:t>
            </a:r>
            <a:r>
              <a:rPr lang="en-US" dirty="0" smtClean="0"/>
              <a:t>ata</a:t>
            </a:r>
          </a:p>
          <a:p>
            <a:r>
              <a:rPr lang="en-US" dirty="0" smtClean="0"/>
              <a:t>Coaching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15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703</Words>
  <Application>Microsoft Office PowerPoint</Application>
  <PresentationFormat>On-screen Show (4:3)</PresentationFormat>
  <Paragraphs>120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Calibri Light</vt:lpstr>
      <vt:lpstr>Retrospect</vt:lpstr>
      <vt:lpstr>Adventures In Software Babysitting</vt:lpstr>
      <vt:lpstr>IADNUG is brought to you by…</vt:lpstr>
      <vt:lpstr>What I Hope to Explain</vt:lpstr>
      <vt:lpstr>What is it you say you do here?</vt:lpstr>
      <vt:lpstr>Why do we want to do this?</vt:lpstr>
      <vt:lpstr>Why do we want to do this?</vt:lpstr>
      <vt:lpstr>Why do we want to do this?</vt:lpstr>
      <vt:lpstr>A Software Development Engineer in Test…</vt:lpstr>
      <vt:lpstr>Responsibilities of a SDET</vt:lpstr>
      <vt:lpstr>A good SDET is…?</vt:lpstr>
      <vt:lpstr>A SOFTWARE DEVELOPER!</vt:lpstr>
      <vt:lpstr>Types of Tests</vt:lpstr>
      <vt:lpstr>Unit &amp; Acceptance</vt:lpstr>
      <vt:lpstr>Subsystem</vt:lpstr>
      <vt:lpstr>System</vt:lpstr>
      <vt:lpstr>System of System</vt:lpstr>
      <vt:lpstr>Where do SDETs fit?</vt:lpstr>
      <vt:lpstr>SDET != QA Specialist</vt:lpstr>
      <vt:lpstr>SDET != Manual Tester</vt:lpstr>
      <vt:lpstr>SDETs == Automation Design</vt:lpstr>
      <vt:lpstr>SDETs == Coaches</vt:lpstr>
      <vt:lpstr>SDETs == Software Developers</vt:lpstr>
      <vt:lpstr>Collect All the Datas</vt:lpstr>
      <vt:lpstr>What to Do With All This Data…?</vt:lpstr>
      <vt:lpstr>Make Big Visibles</vt:lpstr>
      <vt:lpstr>Analysis and Reaction</vt:lpstr>
      <vt:lpstr>How Could this Possibly Go Wrong?</vt:lpstr>
      <vt:lpstr>Chasing Production’s Tail</vt:lpstr>
      <vt:lpstr>Dodging Political Landmines</vt:lpstr>
      <vt:lpstr>No Robots Allowed</vt:lpstr>
      <vt:lpstr>Could be a Huge Success!</vt:lpstr>
      <vt:lpstr>Better Systems Understanding</vt:lpstr>
      <vt:lpstr>Higher Quality Systems</vt:lpstr>
      <vt:lpstr>Conclusions</vt:lpstr>
      <vt:lpstr>Contact 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Software Babysitting</dc:title>
  <dc:creator>EDSMacAdmin</dc:creator>
  <cp:lastModifiedBy>Nate Buwalda</cp:lastModifiedBy>
  <cp:revision>37</cp:revision>
  <dcterms:created xsi:type="dcterms:W3CDTF">2016-02-02T21:02:12Z</dcterms:created>
  <dcterms:modified xsi:type="dcterms:W3CDTF">2016-02-04T04:44:18Z</dcterms:modified>
</cp:coreProperties>
</file>