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DF2D0-10B3-4E9C-9F62-950DA43F02A7}" type="doc">
      <dgm:prSet loTypeId="urn:microsoft.com/office/officeart/2005/8/layout/orgChart1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0111D-BC72-4DCD-A245-ECBA4BA4BAC4}">
      <dgm:prSet/>
      <dgm:spPr/>
      <dgm:t>
        <a:bodyPr/>
        <a:lstStyle/>
        <a:p>
          <a:r>
            <a:rPr lang="en-US"/>
            <a:t>IBM Mainframe</a:t>
          </a:r>
        </a:p>
      </dgm:t>
    </dgm:pt>
    <dgm:pt modelId="{D9AEC801-D7FE-4C1F-B2BA-2568D1CA4DE7}" type="parTrans" cxnId="{9A0B7D74-CEBB-4372-BEDA-AFA74C89D760}">
      <dgm:prSet/>
      <dgm:spPr/>
      <dgm:t>
        <a:bodyPr/>
        <a:lstStyle/>
        <a:p>
          <a:endParaRPr lang="en-US"/>
        </a:p>
      </dgm:t>
    </dgm:pt>
    <dgm:pt modelId="{D4454728-128F-4833-9C21-3DDEB26AE742}" type="sibTrans" cxnId="{9A0B7D74-CEBB-4372-BEDA-AFA74C89D760}">
      <dgm:prSet/>
      <dgm:spPr/>
      <dgm:t>
        <a:bodyPr/>
        <a:lstStyle/>
        <a:p>
          <a:endParaRPr lang="en-US"/>
        </a:p>
      </dgm:t>
    </dgm:pt>
    <dgm:pt modelId="{931D20FF-2EB9-4FFE-A360-2C4425535514}">
      <dgm:prSet/>
      <dgm:spPr/>
      <dgm:t>
        <a:bodyPr/>
        <a:lstStyle/>
        <a:p>
          <a:r>
            <a:rPr lang="en-US"/>
            <a:t>Self Hosted Distributed Server</a:t>
          </a:r>
        </a:p>
      </dgm:t>
    </dgm:pt>
    <dgm:pt modelId="{39787B81-61D7-4CD4-BABB-71A5EB9B18E7}" type="parTrans" cxnId="{5CE60651-085B-478D-ACA8-1152A0C3C97E}">
      <dgm:prSet/>
      <dgm:spPr/>
      <dgm:t>
        <a:bodyPr/>
        <a:lstStyle/>
        <a:p>
          <a:endParaRPr lang="en-US"/>
        </a:p>
      </dgm:t>
    </dgm:pt>
    <dgm:pt modelId="{78B48EC2-7598-4B7F-97E7-0094F8CAD257}" type="sibTrans" cxnId="{5CE60651-085B-478D-ACA8-1152A0C3C97E}">
      <dgm:prSet/>
      <dgm:spPr/>
      <dgm:t>
        <a:bodyPr/>
        <a:lstStyle/>
        <a:p>
          <a:endParaRPr lang="en-US"/>
        </a:p>
      </dgm:t>
    </dgm:pt>
    <dgm:pt modelId="{D7D121F9-8A37-43B8-A222-3BF652B8BAEB}">
      <dgm:prSet/>
      <dgm:spPr/>
      <dgm:t>
        <a:bodyPr/>
        <a:lstStyle/>
        <a:p>
          <a:r>
            <a:rPr lang="en-US"/>
            <a:t>Remote Hosted Distributed Server</a:t>
          </a:r>
        </a:p>
      </dgm:t>
    </dgm:pt>
    <dgm:pt modelId="{214EBE18-9B25-4E5C-A4D1-6BA286DAE40E}" type="parTrans" cxnId="{CC14C172-2EA8-4720-842C-E647349AB403}">
      <dgm:prSet/>
      <dgm:spPr/>
      <dgm:t>
        <a:bodyPr/>
        <a:lstStyle/>
        <a:p>
          <a:endParaRPr lang="en-US"/>
        </a:p>
      </dgm:t>
    </dgm:pt>
    <dgm:pt modelId="{55A55205-DC34-4D7E-90C1-F3F26EBABACB}" type="sibTrans" cxnId="{CC14C172-2EA8-4720-842C-E647349AB403}">
      <dgm:prSet/>
      <dgm:spPr/>
      <dgm:t>
        <a:bodyPr/>
        <a:lstStyle/>
        <a:p>
          <a:endParaRPr lang="en-US"/>
        </a:p>
      </dgm:t>
    </dgm:pt>
    <dgm:pt modelId="{3C1381DE-6784-416A-9EDE-ADB8E9AC6480}">
      <dgm:prSet/>
      <dgm:spPr/>
      <dgm:t>
        <a:bodyPr/>
        <a:lstStyle/>
        <a:p>
          <a:r>
            <a:rPr lang="en-US"/>
            <a:t>On-Demand Cloud Distributed Server</a:t>
          </a:r>
        </a:p>
      </dgm:t>
    </dgm:pt>
    <dgm:pt modelId="{82F470A1-60B2-4D86-BC5E-1D5FC30F2DB7}" type="parTrans" cxnId="{DF555340-0066-466C-AC50-891AE005C8B8}">
      <dgm:prSet/>
      <dgm:spPr/>
      <dgm:t>
        <a:bodyPr/>
        <a:lstStyle/>
        <a:p>
          <a:endParaRPr lang="en-US"/>
        </a:p>
      </dgm:t>
    </dgm:pt>
    <dgm:pt modelId="{CB6E5DAC-CFB8-4FC5-81DB-80415EF279D4}" type="sibTrans" cxnId="{DF555340-0066-466C-AC50-891AE005C8B8}">
      <dgm:prSet/>
      <dgm:spPr/>
      <dgm:t>
        <a:bodyPr/>
        <a:lstStyle/>
        <a:p>
          <a:endParaRPr lang="en-US"/>
        </a:p>
      </dgm:t>
    </dgm:pt>
    <dgm:pt modelId="{F5174576-672B-46FE-BAC8-2A81D66C455B}">
      <dgm:prSet/>
      <dgm:spPr/>
      <dgm:t>
        <a:bodyPr/>
        <a:lstStyle/>
        <a:p>
          <a:r>
            <a:rPr lang="en-US"/>
            <a:t>On-Demand Serverless</a:t>
          </a:r>
        </a:p>
      </dgm:t>
    </dgm:pt>
    <dgm:pt modelId="{D566A1B2-AB9D-48AF-B731-0DF4B395DE89}" type="parTrans" cxnId="{9FE268F4-453E-48F1-AAFE-E867BF1CEA62}">
      <dgm:prSet/>
      <dgm:spPr/>
      <dgm:t>
        <a:bodyPr/>
        <a:lstStyle/>
        <a:p>
          <a:endParaRPr lang="en-US"/>
        </a:p>
      </dgm:t>
    </dgm:pt>
    <dgm:pt modelId="{3AE5DA6E-BE4F-42FE-9F27-10A56D07960E}" type="sibTrans" cxnId="{9FE268F4-453E-48F1-AAFE-E867BF1CEA62}">
      <dgm:prSet/>
      <dgm:spPr/>
      <dgm:t>
        <a:bodyPr/>
        <a:lstStyle/>
        <a:p>
          <a:endParaRPr lang="en-US"/>
        </a:p>
      </dgm:t>
    </dgm:pt>
    <dgm:pt modelId="{3CDD3485-EE48-40BE-8E5B-254BF93A9D91}" type="pres">
      <dgm:prSet presAssocID="{1F3DF2D0-10B3-4E9C-9F62-950DA43F02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1C1589-BC6A-4AEB-AEDB-3BC9F6F96CB5}" type="pres">
      <dgm:prSet presAssocID="{74A0111D-BC72-4DCD-A245-ECBA4BA4BAC4}" presName="hierRoot1" presStyleCnt="0">
        <dgm:presLayoutVars>
          <dgm:hierBranch val="init"/>
        </dgm:presLayoutVars>
      </dgm:prSet>
      <dgm:spPr/>
    </dgm:pt>
    <dgm:pt modelId="{D1BCE8E3-C413-4675-A375-5E44D5538C2A}" type="pres">
      <dgm:prSet presAssocID="{74A0111D-BC72-4DCD-A245-ECBA4BA4BAC4}" presName="rootComposite1" presStyleCnt="0"/>
      <dgm:spPr/>
    </dgm:pt>
    <dgm:pt modelId="{B576A0AC-44D4-4786-953C-78249034E0FD}" type="pres">
      <dgm:prSet presAssocID="{74A0111D-BC72-4DCD-A245-ECBA4BA4BAC4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718246-AB5C-4CA6-ABB0-B16459318D00}" type="pres">
      <dgm:prSet presAssocID="{74A0111D-BC72-4DCD-A245-ECBA4BA4BAC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7F35F09-59E6-4449-AE02-3A7D8E357AE4}" type="pres">
      <dgm:prSet presAssocID="{74A0111D-BC72-4DCD-A245-ECBA4BA4BAC4}" presName="hierChild2" presStyleCnt="0"/>
      <dgm:spPr/>
    </dgm:pt>
    <dgm:pt modelId="{759868D9-F362-48FB-B638-DD6135BAF0AD}" type="pres">
      <dgm:prSet presAssocID="{74A0111D-BC72-4DCD-A245-ECBA4BA4BAC4}" presName="hierChild3" presStyleCnt="0"/>
      <dgm:spPr/>
    </dgm:pt>
    <dgm:pt modelId="{41CA648A-35D8-4D4F-9CD0-4411DABC9048}" type="pres">
      <dgm:prSet presAssocID="{931D20FF-2EB9-4FFE-A360-2C4425535514}" presName="hierRoot1" presStyleCnt="0">
        <dgm:presLayoutVars>
          <dgm:hierBranch val="init"/>
        </dgm:presLayoutVars>
      </dgm:prSet>
      <dgm:spPr/>
    </dgm:pt>
    <dgm:pt modelId="{5D506778-9E85-449A-8BF2-2B5B3930BF5B}" type="pres">
      <dgm:prSet presAssocID="{931D20FF-2EB9-4FFE-A360-2C4425535514}" presName="rootComposite1" presStyleCnt="0"/>
      <dgm:spPr/>
    </dgm:pt>
    <dgm:pt modelId="{97EB7FC6-0B2A-4DAC-A0D8-4FA353493F31}" type="pres">
      <dgm:prSet presAssocID="{931D20FF-2EB9-4FFE-A360-2C4425535514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80B1B-6B88-47AE-823D-E2F701E2B1BF}" type="pres">
      <dgm:prSet presAssocID="{931D20FF-2EB9-4FFE-A360-2C442553551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612B07-4FAD-4E49-A870-1908FED222C2}" type="pres">
      <dgm:prSet presAssocID="{931D20FF-2EB9-4FFE-A360-2C4425535514}" presName="hierChild2" presStyleCnt="0"/>
      <dgm:spPr/>
    </dgm:pt>
    <dgm:pt modelId="{AF109587-9E32-4FA4-9128-61C7B2C89D20}" type="pres">
      <dgm:prSet presAssocID="{931D20FF-2EB9-4FFE-A360-2C4425535514}" presName="hierChild3" presStyleCnt="0"/>
      <dgm:spPr/>
    </dgm:pt>
    <dgm:pt modelId="{D1841FF0-1DB6-4B32-9552-A6FFCAA57E94}" type="pres">
      <dgm:prSet presAssocID="{D7D121F9-8A37-43B8-A222-3BF652B8BAEB}" presName="hierRoot1" presStyleCnt="0">
        <dgm:presLayoutVars>
          <dgm:hierBranch val="init"/>
        </dgm:presLayoutVars>
      </dgm:prSet>
      <dgm:spPr/>
    </dgm:pt>
    <dgm:pt modelId="{C519FCF9-834A-4DF7-A60F-A87B27D70786}" type="pres">
      <dgm:prSet presAssocID="{D7D121F9-8A37-43B8-A222-3BF652B8BAEB}" presName="rootComposite1" presStyleCnt="0"/>
      <dgm:spPr/>
    </dgm:pt>
    <dgm:pt modelId="{9296A180-4779-429A-AC07-7B455AB8EFCF}" type="pres">
      <dgm:prSet presAssocID="{D7D121F9-8A37-43B8-A222-3BF652B8BAEB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DB0AC-531C-444E-8AFE-1B8F7C885591}" type="pres">
      <dgm:prSet presAssocID="{D7D121F9-8A37-43B8-A222-3BF652B8BAE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5C082D-4904-4D2B-84FE-0798EC67E5DB}" type="pres">
      <dgm:prSet presAssocID="{D7D121F9-8A37-43B8-A222-3BF652B8BAEB}" presName="hierChild2" presStyleCnt="0"/>
      <dgm:spPr/>
    </dgm:pt>
    <dgm:pt modelId="{74630EC3-EB9A-4AB5-8EFC-BCFB575FBBDC}" type="pres">
      <dgm:prSet presAssocID="{D7D121F9-8A37-43B8-A222-3BF652B8BAEB}" presName="hierChild3" presStyleCnt="0"/>
      <dgm:spPr/>
    </dgm:pt>
    <dgm:pt modelId="{189F07D9-F430-4DDA-ACE5-98ADEF835461}" type="pres">
      <dgm:prSet presAssocID="{3C1381DE-6784-416A-9EDE-ADB8E9AC6480}" presName="hierRoot1" presStyleCnt="0">
        <dgm:presLayoutVars>
          <dgm:hierBranch val="init"/>
        </dgm:presLayoutVars>
      </dgm:prSet>
      <dgm:spPr/>
    </dgm:pt>
    <dgm:pt modelId="{3A3A0335-5943-4D60-9C6A-A68B4C1A9AA8}" type="pres">
      <dgm:prSet presAssocID="{3C1381DE-6784-416A-9EDE-ADB8E9AC6480}" presName="rootComposite1" presStyleCnt="0"/>
      <dgm:spPr/>
    </dgm:pt>
    <dgm:pt modelId="{548140C1-70E1-4A38-AC69-CA2A36AC5F9D}" type="pres">
      <dgm:prSet presAssocID="{3C1381DE-6784-416A-9EDE-ADB8E9AC6480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02E8F-49E7-4C9D-A41B-7FC4CB952450}" type="pres">
      <dgm:prSet presAssocID="{3C1381DE-6784-416A-9EDE-ADB8E9AC648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9EA3C9-6843-49E7-A559-D0859DA08925}" type="pres">
      <dgm:prSet presAssocID="{3C1381DE-6784-416A-9EDE-ADB8E9AC6480}" presName="hierChild2" presStyleCnt="0"/>
      <dgm:spPr/>
    </dgm:pt>
    <dgm:pt modelId="{06083928-736F-4164-858F-21368C92006E}" type="pres">
      <dgm:prSet presAssocID="{3C1381DE-6784-416A-9EDE-ADB8E9AC6480}" presName="hierChild3" presStyleCnt="0"/>
      <dgm:spPr/>
    </dgm:pt>
    <dgm:pt modelId="{64B6C324-E83F-472C-9FF3-AC2BF545E029}" type="pres">
      <dgm:prSet presAssocID="{F5174576-672B-46FE-BAC8-2A81D66C455B}" presName="hierRoot1" presStyleCnt="0">
        <dgm:presLayoutVars>
          <dgm:hierBranch val="init"/>
        </dgm:presLayoutVars>
      </dgm:prSet>
      <dgm:spPr/>
    </dgm:pt>
    <dgm:pt modelId="{2C8C969D-A92C-4CEA-A173-617836FF30C3}" type="pres">
      <dgm:prSet presAssocID="{F5174576-672B-46FE-BAC8-2A81D66C455B}" presName="rootComposite1" presStyleCnt="0"/>
      <dgm:spPr/>
    </dgm:pt>
    <dgm:pt modelId="{9017038C-4852-4539-A937-CF3A187CF651}" type="pres">
      <dgm:prSet presAssocID="{F5174576-672B-46FE-BAC8-2A81D66C455B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04F9A-479D-456C-A7A9-25E3590E5745}" type="pres">
      <dgm:prSet presAssocID="{F5174576-672B-46FE-BAC8-2A81D66C45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C4268A-D4CC-497D-95FA-0B23A89E2254}" type="pres">
      <dgm:prSet presAssocID="{F5174576-672B-46FE-BAC8-2A81D66C455B}" presName="hierChild2" presStyleCnt="0"/>
      <dgm:spPr/>
    </dgm:pt>
    <dgm:pt modelId="{F8C191C5-0D80-45BA-9AF6-BBD1D9B584D2}" type="pres">
      <dgm:prSet presAssocID="{F5174576-672B-46FE-BAC8-2A81D66C455B}" presName="hierChild3" presStyleCnt="0"/>
      <dgm:spPr/>
    </dgm:pt>
  </dgm:ptLst>
  <dgm:cxnLst>
    <dgm:cxn modelId="{9DF20EBD-A1DB-4E07-AEB9-C905613084BE}" type="presOf" srcId="{1F3DF2D0-10B3-4E9C-9F62-950DA43F02A7}" destId="{3CDD3485-EE48-40BE-8E5B-254BF93A9D91}" srcOrd="0" destOrd="0" presId="urn:microsoft.com/office/officeart/2005/8/layout/orgChart1"/>
    <dgm:cxn modelId="{DF555340-0066-466C-AC50-891AE005C8B8}" srcId="{1F3DF2D0-10B3-4E9C-9F62-950DA43F02A7}" destId="{3C1381DE-6784-416A-9EDE-ADB8E9AC6480}" srcOrd="3" destOrd="0" parTransId="{82F470A1-60B2-4D86-BC5E-1D5FC30F2DB7}" sibTransId="{CB6E5DAC-CFB8-4FC5-81DB-80415EF279D4}"/>
    <dgm:cxn modelId="{C3B04F1B-D58C-4BB3-AFB2-EE719E1AAFE0}" type="presOf" srcId="{74A0111D-BC72-4DCD-A245-ECBA4BA4BAC4}" destId="{E9718246-AB5C-4CA6-ABB0-B16459318D00}" srcOrd="1" destOrd="0" presId="urn:microsoft.com/office/officeart/2005/8/layout/orgChart1"/>
    <dgm:cxn modelId="{51059AD2-1025-4F17-93E6-97752EECAEAF}" type="presOf" srcId="{D7D121F9-8A37-43B8-A222-3BF652B8BAEB}" destId="{A69DB0AC-531C-444E-8AFE-1B8F7C885591}" srcOrd="1" destOrd="0" presId="urn:microsoft.com/office/officeart/2005/8/layout/orgChart1"/>
    <dgm:cxn modelId="{7203D2D3-ED52-4798-B1E0-80D63894D678}" type="presOf" srcId="{931D20FF-2EB9-4FFE-A360-2C4425535514}" destId="{4C780B1B-6B88-47AE-823D-E2F701E2B1BF}" srcOrd="1" destOrd="0" presId="urn:microsoft.com/office/officeart/2005/8/layout/orgChart1"/>
    <dgm:cxn modelId="{9A0B7D74-CEBB-4372-BEDA-AFA74C89D760}" srcId="{1F3DF2D0-10B3-4E9C-9F62-950DA43F02A7}" destId="{74A0111D-BC72-4DCD-A245-ECBA4BA4BAC4}" srcOrd="0" destOrd="0" parTransId="{D9AEC801-D7FE-4C1F-B2BA-2568D1CA4DE7}" sibTransId="{D4454728-128F-4833-9C21-3DDEB26AE742}"/>
    <dgm:cxn modelId="{0607D5F3-05C2-4943-98AB-05443DC32B01}" type="presOf" srcId="{931D20FF-2EB9-4FFE-A360-2C4425535514}" destId="{97EB7FC6-0B2A-4DAC-A0D8-4FA353493F31}" srcOrd="0" destOrd="0" presId="urn:microsoft.com/office/officeart/2005/8/layout/orgChart1"/>
    <dgm:cxn modelId="{9FE268F4-453E-48F1-AAFE-E867BF1CEA62}" srcId="{1F3DF2D0-10B3-4E9C-9F62-950DA43F02A7}" destId="{F5174576-672B-46FE-BAC8-2A81D66C455B}" srcOrd="4" destOrd="0" parTransId="{D566A1B2-AB9D-48AF-B731-0DF4B395DE89}" sibTransId="{3AE5DA6E-BE4F-42FE-9F27-10A56D07960E}"/>
    <dgm:cxn modelId="{CD786A8F-4848-4D04-87B8-4E77BD9FE52B}" type="presOf" srcId="{F5174576-672B-46FE-BAC8-2A81D66C455B}" destId="{9017038C-4852-4539-A937-CF3A187CF651}" srcOrd="0" destOrd="0" presId="urn:microsoft.com/office/officeart/2005/8/layout/orgChart1"/>
    <dgm:cxn modelId="{BD2DC51A-1953-4CE8-B70E-421D1C485894}" type="presOf" srcId="{3C1381DE-6784-416A-9EDE-ADB8E9AC6480}" destId="{548140C1-70E1-4A38-AC69-CA2A36AC5F9D}" srcOrd="0" destOrd="0" presId="urn:microsoft.com/office/officeart/2005/8/layout/orgChart1"/>
    <dgm:cxn modelId="{A91296E2-39C6-49E3-AB04-D2157C472CE0}" type="presOf" srcId="{74A0111D-BC72-4DCD-A245-ECBA4BA4BAC4}" destId="{B576A0AC-44D4-4786-953C-78249034E0FD}" srcOrd="0" destOrd="0" presId="urn:microsoft.com/office/officeart/2005/8/layout/orgChart1"/>
    <dgm:cxn modelId="{AE9F5EEB-2FF1-457D-A5AB-11866DDCE159}" type="presOf" srcId="{D7D121F9-8A37-43B8-A222-3BF652B8BAEB}" destId="{9296A180-4779-429A-AC07-7B455AB8EFCF}" srcOrd="0" destOrd="0" presId="urn:microsoft.com/office/officeart/2005/8/layout/orgChart1"/>
    <dgm:cxn modelId="{CC14C172-2EA8-4720-842C-E647349AB403}" srcId="{1F3DF2D0-10B3-4E9C-9F62-950DA43F02A7}" destId="{D7D121F9-8A37-43B8-A222-3BF652B8BAEB}" srcOrd="2" destOrd="0" parTransId="{214EBE18-9B25-4E5C-A4D1-6BA286DAE40E}" sibTransId="{55A55205-DC34-4D7E-90C1-F3F26EBABACB}"/>
    <dgm:cxn modelId="{FF9416BD-26F4-4041-85F0-FCC3F7F29FF4}" type="presOf" srcId="{3C1381DE-6784-416A-9EDE-ADB8E9AC6480}" destId="{B5102E8F-49E7-4C9D-A41B-7FC4CB952450}" srcOrd="1" destOrd="0" presId="urn:microsoft.com/office/officeart/2005/8/layout/orgChart1"/>
    <dgm:cxn modelId="{DA7DEBCA-F6B1-40FB-80AE-FEE0CB99156A}" type="presOf" srcId="{F5174576-672B-46FE-BAC8-2A81D66C455B}" destId="{A5704F9A-479D-456C-A7A9-25E3590E5745}" srcOrd="1" destOrd="0" presId="urn:microsoft.com/office/officeart/2005/8/layout/orgChart1"/>
    <dgm:cxn modelId="{5CE60651-085B-478D-ACA8-1152A0C3C97E}" srcId="{1F3DF2D0-10B3-4E9C-9F62-950DA43F02A7}" destId="{931D20FF-2EB9-4FFE-A360-2C4425535514}" srcOrd="1" destOrd="0" parTransId="{39787B81-61D7-4CD4-BABB-71A5EB9B18E7}" sibTransId="{78B48EC2-7598-4B7F-97E7-0094F8CAD257}"/>
    <dgm:cxn modelId="{AE23829B-9B24-4327-B7E2-657CB4721D4E}" type="presParOf" srcId="{3CDD3485-EE48-40BE-8E5B-254BF93A9D91}" destId="{6A1C1589-BC6A-4AEB-AEDB-3BC9F6F96CB5}" srcOrd="0" destOrd="0" presId="urn:microsoft.com/office/officeart/2005/8/layout/orgChart1"/>
    <dgm:cxn modelId="{76FB8834-D52D-4294-89CD-9BAE68E70341}" type="presParOf" srcId="{6A1C1589-BC6A-4AEB-AEDB-3BC9F6F96CB5}" destId="{D1BCE8E3-C413-4675-A375-5E44D5538C2A}" srcOrd="0" destOrd="0" presId="urn:microsoft.com/office/officeart/2005/8/layout/orgChart1"/>
    <dgm:cxn modelId="{812BA907-8AB4-4EB4-BD0C-58C8B2EC6999}" type="presParOf" srcId="{D1BCE8E3-C413-4675-A375-5E44D5538C2A}" destId="{B576A0AC-44D4-4786-953C-78249034E0FD}" srcOrd="0" destOrd="0" presId="urn:microsoft.com/office/officeart/2005/8/layout/orgChart1"/>
    <dgm:cxn modelId="{EAABA383-6171-4820-A752-971465B9072E}" type="presParOf" srcId="{D1BCE8E3-C413-4675-A375-5E44D5538C2A}" destId="{E9718246-AB5C-4CA6-ABB0-B16459318D00}" srcOrd="1" destOrd="0" presId="urn:microsoft.com/office/officeart/2005/8/layout/orgChart1"/>
    <dgm:cxn modelId="{20BA1888-8C20-4667-82D1-A8F717C264B0}" type="presParOf" srcId="{6A1C1589-BC6A-4AEB-AEDB-3BC9F6F96CB5}" destId="{37F35F09-59E6-4449-AE02-3A7D8E357AE4}" srcOrd="1" destOrd="0" presId="urn:microsoft.com/office/officeart/2005/8/layout/orgChart1"/>
    <dgm:cxn modelId="{B166B775-6DB8-438F-94E9-3F6EAA128BC9}" type="presParOf" srcId="{6A1C1589-BC6A-4AEB-AEDB-3BC9F6F96CB5}" destId="{759868D9-F362-48FB-B638-DD6135BAF0AD}" srcOrd="2" destOrd="0" presId="urn:microsoft.com/office/officeart/2005/8/layout/orgChart1"/>
    <dgm:cxn modelId="{21748B94-6B1E-4068-BA08-7E9AB1D5D7E2}" type="presParOf" srcId="{3CDD3485-EE48-40BE-8E5B-254BF93A9D91}" destId="{41CA648A-35D8-4D4F-9CD0-4411DABC9048}" srcOrd="1" destOrd="0" presId="urn:microsoft.com/office/officeart/2005/8/layout/orgChart1"/>
    <dgm:cxn modelId="{F8270B7F-900D-42C0-B98B-1999FA0683CA}" type="presParOf" srcId="{41CA648A-35D8-4D4F-9CD0-4411DABC9048}" destId="{5D506778-9E85-449A-8BF2-2B5B3930BF5B}" srcOrd="0" destOrd="0" presId="urn:microsoft.com/office/officeart/2005/8/layout/orgChart1"/>
    <dgm:cxn modelId="{5E8277CE-EA5D-46F1-97CB-257AD023CFC0}" type="presParOf" srcId="{5D506778-9E85-449A-8BF2-2B5B3930BF5B}" destId="{97EB7FC6-0B2A-4DAC-A0D8-4FA353493F31}" srcOrd="0" destOrd="0" presId="urn:microsoft.com/office/officeart/2005/8/layout/orgChart1"/>
    <dgm:cxn modelId="{DF3B7C3F-8697-4AF0-BD36-4A423A575C7E}" type="presParOf" srcId="{5D506778-9E85-449A-8BF2-2B5B3930BF5B}" destId="{4C780B1B-6B88-47AE-823D-E2F701E2B1BF}" srcOrd="1" destOrd="0" presId="urn:microsoft.com/office/officeart/2005/8/layout/orgChart1"/>
    <dgm:cxn modelId="{6F7F1906-50A5-4B9D-9380-98906055ED74}" type="presParOf" srcId="{41CA648A-35D8-4D4F-9CD0-4411DABC9048}" destId="{E7612B07-4FAD-4E49-A870-1908FED222C2}" srcOrd="1" destOrd="0" presId="urn:microsoft.com/office/officeart/2005/8/layout/orgChart1"/>
    <dgm:cxn modelId="{A9901048-608D-4F2C-A07B-85A773C0D227}" type="presParOf" srcId="{41CA648A-35D8-4D4F-9CD0-4411DABC9048}" destId="{AF109587-9E32-4FA4-9128-61C7B2C89D20}" srcOrd="2" destOrd="0" presId="urn:microsoft.com/office/officeart/2005/8/layout/orgChart1"/>
    <dgm:cxn modelId="{21CD4C06-9C14-4397-BCDD-86BC60F9C0F4}" type="presParOf" srcId="{3CDD3485-EE48-40BE-8E5B-254BF93A9D91}" destId="{D1841FF0-1DB6-4B32-9552-A6FFCAA57E94}" srcOrd="2" destOrd="0" presId="urn:microsoft.com/office/officeart/2005/8/layout/orgChart1"/>
    <dgm:cxn modelId="{D32EA02E-CB9A-45D8-918A-8B4A219437BE}" type="presParOf" srcId="{D1841FF0-1DB6-4B32-9552-A6FFCAA57E94}" destId="{C519FCF9-834A-4DF7-A60F-A87B27D70786}" srcOrd="0" destOrd="0" presId="urn:microsoft.com/office/officeart/2005/8/layout/orgChart1"/>
    <dgm:cxn modelId="{4024D5CE-ADCF-44B4-9D12-0E4A902D3FA1}" type="presParOf" srcId="{C519FCF9-834A-4DF7-A60F-A87B27D70786}" destId="{9296A180-4779-429A-AC07-7B455AB8EFCF}" srcOrd="0" destOrd="0" presId="urn:microsoft.com/office/officeart/2005/8/layout/orgChart1"/>
    <dgm:cxn modelId="{3EF332B3-3D81-4223-A1C3-68D763373331}" type="presParOf" srcId="{C519FCF9-834A-4DF7-A60F-A87B27D70786}" destId="{A69DB0AC-531C-444E-8AFE-1B8F7C885591}" srcOrd="1" destOrd="0" presId="urn:microsoft.com/office/officeart/2005/8/layout/orgChart1"/>
    <dgm:cxn modelId="{60AD9A0B-17C4-4624-BA41-16425EE599B9}" type="presParOf" srcId="{D1841FF0-1DB6-4B32-9552-A6FFCAA57E94}" destId="{EB5C082D-4904-4D2B-84FE-0798EC67E5DB}" srcOrd="1" destOrd="0" presId="urn:microsoft.com/office/officeart/2005/8/layout/orgChart1"/>
    <dgm:cxn modelId="{7EC14D19-1810-4643-945F-6537155586A8}" type="presParOf" srcId="{D1841FF0-1DB6-4B32-9552-A6FFCAA57E94}" destId="{74630EC3-EB9A-4AB5-8EFC-BCFB575FBBDC}" srcOrd="2" destOrd="0" presId="urn:microsoft.com/office/officeart/2005/8/layout/orgChart1"/>
    <dgm:cxn modelId="{B127ED9B-91F7-4170-9857-CD92B2131A33}" type="presParOf" srcId="{3CDD3485-EE48-40BE-8E5B-254BF93A9D91}" destId="{189F07D9-F430-4DDA-ACE5-98ADEF835461}" srcOrd="3" destOrd="0" presId="urn:microsoft.com/office/officeart/2005/8/layout/orgChart1"/>
    <dgm:cxn modelId="{551B4DB5-88C6-4025-AB94-1B8D5F1D6281}" type="presParOf" srcId="{189F07D9-F430-4DDA-ACE5-98ADEF835461}" destId="{3A3A0335-5943-4D60-9C6A-A68B4C1A9AA8}" srcOrd="0" destOrd="0" presId="urn:microsoft.com/office/officeart/2005/8/layout/orgChart1"/>
    <dgm:cxn modelId="{790DED7E-B96E-4894-8422-434A22FB0AE6}" type="presParOf" srcId="{3A3A0335-5943-4D60-9C6A-A68B4C1A9AA8}" destId="{548140C1-70E1-4A38-AC69-CA2A36AC5F9D}" srcOrd="0" destOrd="0" presId="urn:microsoft.com/office/officeart/2005/8/layout/orgChart1"/>
    <dgm:cxn modelId="{7B9C9FA6-95AF-4104-AB52-68D608108E67}" type="presParOf" srcId="{3A3A0335-5943-4D60-9C6A-A68B4C1A9AA8}" destId="{B5102E8F-49E7-4C9D-A41B-7FC4CB952450}" srcOrd="1" destOrd="0" presId="urn:microsoft.com/office/officeart/2005/8/layout/orgChart1"/>
    <dgm:cxn modelId="{4891E317-B2E6-4E3B-9B3D-81FA7EBDB600}" type="presParOf" srcId="{189F07D9-F430-4DDA-ACE5-98ADEF835461}" destId="{9C9EA3C9-6843-49E7-A559-D0859DA08925}" srcOrd="1" destOrd="0" presId="urn:microsoft.com/office/officeart/2005/8/layout/orgChart1"/>
    <dgm:cxn modelId="{9A2CF154-B324-4EA9-920B-134BEF3E5E40}" type="presParOf" srcId="{189F07D9-F430-4DDA-ACE5-98ADEF835461}" destId="{06083928-736F-4164-858F-21368C92006E}" srcOrd="2" destOrd="0" presId="urn:microsoft.com/office/officeart/2005/8/layout/orgChart1"/>
    <dgm:cxn modelId="{9667BB4C-5E50-46EF-BFCE-73E7731E1506}" type="presParOf" srcId="{3CDD3485-EE48-40BE-8E5B-254BF93A9D91}" destId="{64B6C324-E83F-472C-9FF3-AC2BF545E029}" srcOrd="4" destOrd="0" presId="urn:microsoft.com/office/officeart/2005/8/layout/orgChart1"/>
    <dgm:cxn modelId="{8372D3E5-DC24-4A37-99AB-8528E8F0829E}" type="presParOf" srcId="{64B6C324-E83F-472C-9FF3-AC2BF545E029}" destId="{2C8C969D-A92C-4CEA-A173-617836FF30C3}" srcOrd="0" destOrd="0" presId="urn:microsoft.com/office/officeart/2005/8/layout/orgChart1"/>
    <dgm:cxn modelId="{8106EF74-75A5-41CE-B794-F0D350976545}" type="presParOf" srcId="{2C8C969D-A92C-4CEA-A173-617836FF30C3}" destId="{9017038C-4852-4539-A937-CF3A187CF651}" srcOrd="0" destOrd="0" presId="urn:microsoft.com/office/officeart/2005/8/layout/orgChart1"/>
    <dgm:cxn modelId="{E178DD65-7123-490D-8B4C-666812689968}" type="presParOf" srcId="{2C8C969D-A92C-4CEA-A173-617836FF30C3}" destId="{A5704F9A-479D-456C-A7A9-25E3590E5745}" srcOrd="1" destOrd="0" presId="urn:microsoft.com/office/officeart/2005/8/layout/orgChart1"/>
    <dgm:cxn modelId="{9A5E1734-15CB-4D25-875A-AF46D1CEC636}" type="presParOf" srcId="{64B6C324-E83F-472C-9FF3-AC2BF545E029}" destId="{9BC4268A-D4CC-497D-95FA-0B23A89E2254}" srcOrd="1" destOrd="0" presId="urn:microsoft.com/office/officeart/2005/8/layout/orgChart1"/>
    <dgm:cxn modelId="{090F7E2B-20BC-403C-9793-4416EE42E283}" type="presParOf" srcId="{64B6C324-E83F-472C-9FF3-AC2BF545E029}" destId="{F8C191C5-0D80-45BA-9AF6-BBD1D9B584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43BE9-4352-470F-9255-C62B9DC7B4C0}" type="doc">
      <dgm:prSet loTypeId="urn:microsoft.com/office/officeart/2005/8/layout/hList1" loCatId="Inbo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E160C-09B6-4E4B-BB90-9C545115D876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A3D3E131-AD2D-4DD0-A81A-DA643D2E5801}" type="parTrans" cxnId="{3E82C2D9-60D0-43F3-B20C-CCBCAB0E9437}">
      <dgm:prSet/>
      <dgm:spPr/>
      <dgm:t>
        <a:bodyPr/>
        <a:lstStyle/>
        <a:p>
          <a:endParaRPr lang="en-US"/>
        </a:p>
      </dgm:t>
    </dgm:pt>
    <dgm:pt modelId="{5B235665-DA4B-4F26-907A-42DEF27E1D68}" type="sibTrans" cxnId="{3E82C2D9-60D0-43F3-B20C-CCBCAB0E9437}">
      <dgm:prSet/>
      <dgm:spPr/>
      <dgm:t>
        <a:bodyPr/>
        <a:lstStyle/>
        <a:p>
          <a:endParaRPr lang="en-US"/>
        </a:p>
      </dgm:t>
    </dgm:pt>
    <dgm:pt modelId="{255B7460-3966-4053-B780-F8DFE0AE2F2E}">
      <dgm:prSet/>
      <dgm:spPr/>
      <dgm:t>
        <a:bodyPr/>
        <a:lstStyle/>
        <a:p>
          <a:r>
            <a:rPr lang="en-US" dirty="0"/>
            <a:t>Cons</a:t>
          </a:r>
        </a:p>
      </dgm:t>
    </dgm:pt>
    <dgm:pt modelId="{DE8FED53-AD9D-4DB8-A228-FE18F68FE728}" type="parTrans" cxnId="{6AE9D516-5EE6-4E8E-B649-5F0A3A15A1CB}">
      <dgm:prSet/>
      <dgm:spPr/>
      <dgm:t>
        <a:bodyPr/>
        <a:lstStyle/>
        <a:p>
          <a:endParaRPr lang="en-US"/>
        </a:p>
      </dgm:t>
    </dgm:pt>
    <dgm:pt modelId="{AAAFAED7-D345-4488-989E-3C8A54CB0E95}" type="sibTrans" cxnId="{6AE9D516-5EE6-4E8E-B649-5F0A3A15A1CB}">
      <dgm:prSet/>
      <dgm:spPr/>
      <dgm:t>
        <a:bodyPr/>
        <a:lstStyle/>
        <a:p>
          <a:endParaRPr lang="en-US"/>
        </a:p>
      </dgm:t>
    </dgm:pt>
    <dgm:pt modelId="{3CA000BB-40F0-410E-9425-B5A499ABA6C9}">
      <dgm:prSet/>
      <dgm:spPr/>
      <dgm:t>
        <a:bodyPr/>
        <a:lstStyle/>
        <a:p>
          <a:r>
            <a:rPr lang="en-US" dirty="0"/>
            <a:t>Completely elastic</a:t>
          </a:r>
        </a:p>
      </dgm:t>
    </dgm:pt>
    <dgm:pt modelId="{1C1AB81E-4B16-4F1C-828B-639CB2D092F5}" type="parTrans" cxnId="{5EDD77A4-CBA3-436B-B511-EF8559F0FF4C}">
      <dgm:prSet/>
      <dgm:spPr/>
    </dgm:pt>
    <dgm:pt modelId="{BAF40054-4524-4E9B-BBC2-8F2DC146A49E}" type="sibTrans" cxnId="{5EDD77A4-CBA3-436B-B511-EF8559F0FF4C}">
      <dgm:prSet/>
      <dgm:spPr/>
    </dgm:pt>
    <dgm:pt modelId="{EB7B8352-00B8-4920-9E23-2478699B2A83}">
      <dgm:prSet/>
      <dgm:spPr/>
      <dgm:t>
        <a:bodyPr/>
        <a:lstStyle/>
        <a:p>
          <a:r>
            <a:rPr lang="en-US" dirty="0"/>
            <a:t>OS level abstracted away</a:t>
          </a:r>
        </a:p>
      </dgm:t>
    </dgm:pt>
    <dgm:pt modelId="{2BEFB493-9690-48CE-AAC3-CA8610CBE32F}" type="parTrans" cxnId="{51FFE54F-AE3C-4270-9B72-AEC4F503F0EA}">
      <dgm:prSet/>
      <dgm:spPr/>
    </dgm:pt>
    <dgm:pt modelId="{9F514156-CFDB-4BBA-8677-B2172FEA86A5}" type="sibTrans" cxnId="{51FFE54F-AE3C-4270-9B72-AEC4F503F0EA}">
      <dgm:prSet/>
      <dgm:spPr/>
    </dgm:pt>
    <dgm:pt modelId="{9DD787A8-EECE-43BA-8721-1B808A4DE0FC}">
      <dgm:prSet/>
      <dgm:spPr/>
      <dgm:t>
        <a:bodyPr/>
        <a:lstStyle/>
        <a:p>
          <a:r>
            <a:rPr lang="en-US" dirty="0"/>
            <a:t>Microservice facilitation</a:t>
          </a:r>
        </a:p>
      </dgm:t>
    </dgm:pt>
    <dgm:pt modelId="{E4975341-BCA2-4583-A91D-A3425A6514B1}" type="parTrans" cxnId="{27B054F6-639F-464B-BE48-9C8CFB2AEB66}">
      <dgm:prSet/>
      <dgm:spPr/>
    </dgm:pt>
    <dgm:pt modelId="{342418EF-4A69-48F4-8AD2-8C4BC95048FD}" type="sibTrans" cxnId="{27B054F6-639F-464B-BE48-9C8CFB2AEB66}">
      <dgm:prSet/>
      <dgm:spPr/>
    </dgm:pt>
    <dgm:pt modelId="{84785554-D0B4-4AD1-A524-B304D151FF09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C2548D4B-6161-47D6-90D6-D764B4C3C7E5}" type="parTrans" cxnId="{44CE5C11-3AC6-4A87-822C-456EAF884BF2}">
      <dgm:prSet/>
      <dgm:spPr/>
    </dgm:pt>
    <dgm:pt modelId="{957F80CC-3D7E-4E08-83CF-6362C420B0FD}" type="sibTrans" cxnId="{44CE5C11-3AC6-4A87-822C-456EAF884BF2}">
      <dgm:prSet/>
      <dgm:spPr/>
    </dgm:pt>
    <dgm:pt modelId="{F6C36DA6-4A60-4B84-9767-FB18D0960550}">
      <dgm:prSet/>
      <dgm:spPr/>
      <dgm:t>
        <a:bodyPr/>
        <a:lstStyle/>
        <a:p>
          <a:r>
            <a:rPr lang="en-US" dirty="0"/>
            <a:t>Vendor lock-in</a:t>
          </a:r>
        </a:p>
      </dgm:t>
    </dgm:pt>
    <dgm:pt modelId="{98550D64-35BF-461E-89BC-C5D49DF9A522}" type="parTrans" cxnId="{D93B3F98-C12A-4EDC-8BAD-0CD850F70D59}">
      <dgm:prSet/>
      <dgm:spPr/>
    </dgm:pt>
    <dgm:pt modelId="{C3257AC0-7E1F-412B-A992-81AA93033EEC}" type="sibTrans" cxnId="{D93B3F98-C12A-4EDC-8BAD-0CD850F70D59}">
      <dgm:prSet/>
      <dgm:spPr/>
    </dgm:pt>
    <dgm:pt modelId="{7851F8EC-0FE9-4C01-80F1-0120DC64DB16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8ECEF7A5-1E3A-41CA-8F92-984E0AA0D18A}" type="parTrans" cxnId="{AB41544E-6DF9-4FC9-A45C-EAFEA25B7399}">
      <dgm:prSet/>
      <dgm:spPr/>
    </dgm:pt>
    <dgm:pt modelId="{8239873E-C77B-4EB9-8615-21BD79D79311}" type="sibTrans" cxnId="{AB41544E-6DF9-4FC9-A45C-EAFEA25B7399}">
      <dgm:prSet/>
      <dgm:spPr/>
    </dgm:pt>
    <dgm:pt modelId="{37E56B91-EE48-4FB5-976A-787D28C011E3}">
      <dgm:prSet/>
      <dgm:spPr/>
      <dgm:t>
        <a:bodyPr/>
        <a:lstStyle/>
        <a:p>
          <a:r>
            <a:rPr lang="en-US" dirty="0"/>
            <a:t>Versioning</a:t>
          </a:r>
        </a:p>
      </dgm:t>
    </dgm:pt>
    <dgm:pt modelId="{2C021716-CC79-47F2-9138-10E16858A75C}" type="parTrans" cxnId="{E4B19605-B922-4619-B141-0D2EBEED006C}">
      <dgm:prSet/>
      <dgm:spPr/>
    </dgm:pt>
    <dgm:pt modelId="{F2DA2B38-EFC8-40FD-B00F-06F66CFCB32E}" type="sibTrans" cxnId="{E4B19605-B922-4619-B141-0D2EBEED006C}">
      <dgm:prSet/>
      <dgm:spPr/>
    </dgm:pt>
    <dgm:pt modelId="{41186B19-46BF-4EDA-996C-BC8CB0B7AE71}" type="pres">
      <dgm:prSet presAssocID="{2D243BE9-4352-470F-9255-C62B9DC7B4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67A7A-526A-4E2E-B89A-90192B4422D7}" type="pres">
      <dgm:prSet presAssocID="{E27E160C-09B6-4E4B-BB90-9C545115D876}" presName="composite" presStyleCnt="0"/>
      <dgm:spPr/>
    </dgm:pt>
    <dgm:pt modelId="{395A8371-D532-46E8-BD96-E3B907166763}" type="pres">
      <dgm:prSet presAssocID="{E27E160C-09B6-4E4B-BB90-9C545115D87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4A0A4-C182-49CF-A260-EE7978991D60}" type="pres">
      <dgm:prSet presAssocID="{E27E160C-09B6-4E4B-BB90-9C545115D87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DA1B4-EE90-4793-BD89-764589079D4E}" type="pres">
      <dgm:prSet presAssocID="{5B235665-DA4B-4F26-907A-42DEF27E1D68}" presName="space" presStyleCnt="0"/>
      <dgm:spPr/>
    </dgm:pt>
    <dgm:pt modelId="{6069AF5C-D8DE-4156-A7F4-4EAD36BFDB06}" type="pres">
      <dgm:prSet presAssocID="{255B7460-3966-4053-B780-F8DFE0AE2F2E}" presName="composite" presStyleCnt="0"/>
      <dgm:spPr/>
    </dgm:pt>
    <dgm:pt modelId="{29DE59B5-5253-487D-9B58-853982B0A406}" type="pres">
      <dgm:prSet presAssocID="{255B7460-3966-4053-B780-F8DFE0AE2F2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017BA-DF28-42AA-A7AD-4C8197176FAC}" type="pres">
      <dgm:prSet presAssocID="{255B7460-3966-4053-B780-F8DFE0AE2F2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AAC28-9194-40B8-8626-5744CA2160F8}" type="presOf" srcId="{2D243BE9-4352-470F-9255-C62B9DC7B4C0}" destId="{41186B19-46BF-4EDA-996C-BC8CB0B7AE71}" srcOrd="0" destOrd="0" presId="urn:microsoft.com/office/officeart/2005/8/layout/hList1"/>
    <dgm:cxn modelId="{D5BBD45D-FA5F-41F9-B1D9-C14BFA10B85C}" type="presOf" srcId="{9DD787A8-EECE-43BA-8721-1B808A4DE0FC}" destId="{34E4A0A4-C182-49CF-A260-EE7978991D60}" srcOrd="0" destOrd="2" presId="urn:microsoft.com/office/officeart/2005/8/layout/hList1"/>
    <dgm:cxn modelId="{8FC4C092-0067-4741-B50E-BA598D57377E}" type="presOf" srcId="{E27E160C-09B6-4E4B-BB90-9C545115D876}" destId="{395A8371-D532-46E8-BD96-E3B907166763}" srcOrd="0" destOrd="0" presId="urn:microsoft.com/office/officeart/2005/8/layout/hList1"/>
    <dgm:cxn modelId="{AB41544E-6DF9-4FC9-A45C-EAFEA25B7399}" srcId="{255B7460-3966-4053-B780-F8DFE0AE2F2E}" destId="{7851F8EC-0FE9-4C01-80F1-0120DC64DB16}" srcOrd="2" destOrd="0" parTransId="{8ECEF7A5-1E3A-41CA-8F92-984E0AA0D18A}" sibTransId="{8239873E-C77B-4EB9-8615-21BD79D79311}"/>
    <dgm:cxn modelId="{AB0B93CE-7D33-4B49-BAC3-90E4193AF232}" type="presOf" srcId="{3CA000BB-40F0-410E-9425-B5A499ABA6C9}" destId="{34E4A0A4-C182-49CF-A260-EE7978991D60}" srcOrd="0" destOrd="0" presId="urn:microsoft.com/office/officeart/2005/8/layout/hList1"/>
    <dgm:cxn modelId="{E4B19605-B922-4619-B141-0D2EBEED006C}" srcId="{255B7460-3966-4053-B780-F8DFE0AE2F2E}" destId="{37E56B91-EE48-4FB5-976A-787D28C011E3}" srcOrd="3" destOrd="0" parTransId="{2C021716-CC79-47F2-9138-10E16858A75C}" sibTransId="{F2DA2B38-EFC8-40FD-B00F-06F66CFCB32E}"/>
    <dgm:cxn modelId="{09312FEC-A301-41A3-A94C-9745BE174DB5}" type="presOf" srcId="{EB7B8352-00B8-4920-9E23-2478699B2A83}" destId="{34E4A0A4-C182-49CF-A260-EE7978991D60}" srcOrd="0" destOrd="1" presId="urn:microsoft.com/office/officeart/2005/8/layout/hList1"/>
    <dgm:cxn modelId="{8B8969B5-BA52-4F9D-99C7-219BEF1D29FD}" type="presOf" srcId="{37E56B91-EE48-4FB5-976A-787D28C011E3}" destId="{209017BA-DF28-42AA-A7AD-4C8197176FAC}" srcOrd="0" destOrd="3" presId="urn:microsoft.com/office/officeart/2005/8/layout/hList1"/>
    <dgm:cxn modelId="{817DF787-7ED9-46D9-879D-EA955950AAB9}" type="presOf" srcId="{F6C36DA6-4A60-4B84-9767-FB18D0960550}" destId="{209017BA-DF28-42AA-A7AD-4C8197176FAC}" srcOrd="0" destOrd="1" presId="urn:microsoft.com/office/officeart/2005/8/layout/hList1"/>
    <dgm:cxn modelId="{5EDD77A4-CBA3-436B-B511-EF8559F0FF4C}" srcId="{E27E160C-09B6-4E4B-BB90-9C545115D876}" destId="{3CA000BB-40F0-410E-9425-B5A499ABA6C9}" srcOrd="0" destOrd="0" parTransId="{1C1AB81E-4B16-4F1C-828B-639CB2D092F5}" sibTransId="{BAF40054-4524-4E9B-BBC2-8F2DC146A49E}"/>
    <dgm:cxn modelId="{F7E2F49D-234B-43B5-A706-C7DAC2DEE3FC}" type="presOf" srcId="{255B7460-3966-4053-B780-F8DFE0AE2F2E}" destId="{29DE59B5-5253-487D-9B58-853982B0A406}" srcOrd="0" destOrd="0" presId="urn:microsoft.com/office/officeart/2005/8/layout/hList1"/>
    <dgm:cxn modelId="{9569A0D3-F3DE-46B1-8985-37D8B4492CCA}" type="presOf" srcId="{7851F8EC-0FE9-4C01-80F1-0120DC64DB16}" destId="{209017BA-DF28-42AA-A7AD-4C8197176FAC}" srcOrd="0" destOrd="2" presId="urn:microsoft.com/office/officeart/2005/8/layout/hList1"/>
    <dgm:cxn modelId="{6AE9D516-5EE6-4E8E-B649-5F0A3A15A1CB}" srcId="{2D243BE9-4352-470F-9255-C62B9DC7B4C0}" destId="{255B7460-3966-4053-B780-F8DFE0AE2F2E}" srcOrd="1" destOrd="0" parTransId="{DE8FED53-AD9D-4DB8-A228-FE18F68FE728}" sibTransId="{AAAFAED7-D345-4488-989E-3C8A54CB0E95}"/>
    <dgm:cxn modelId="{3E82C2D9-60D0-43F3-B20C-CCBCAB0E9437}" srcId="{2D243BE9-4352-470F-9255-C62B9DC7B4C0}" destId="{E27E160C-09B6-4E4B-BB90-9C545115D876}" srcOrd="0" destOrd="0" parTransId="{A3D3E131-AD2D-4DD0-A81A-DA643D2E5801}" sibTransId="{5B235665-DA4B-4F26-907A-42DEF27E1D68}"/>
    <dgm:cxn modelId="{44CE5C11-3AC6-4A87-822C-456EAF884BF2}" srcId="{255B7460-3966-4053-B780-F8DFE0AE2F2E}" destId="{84785554-D0B4-4AD1-A524-B304D151FF09}" srcOrd="0" destOrd="0" parTransId="{C2548D4B-6161-47D6-90D6-D764B4C3C7E5}" sibTransId="{957F80CC-3D7E-4E08-83CF-6362C420B0FD}"/>
    <dgm:cxn modelId="{FCBC31B9-8311-4875-999E-BE80E0D4F7FF}" type="presOf" srcId="{84785554-D0B4-4AD1-A524-B304D151FF09}" destId="{209017BA-DF28-42AA-A7AD-4C8197176FAC}" srcOrd="0" destOrd="0" presId="urn:microsoft.com/office/officeart/2005/8/layout/hList1"/>
    <dgm:cxn modelId="{D93B3F98-C12A-4EDC-8BAD-0CD850F70D59}" srcId="{255B7460-3966-4053-B780-F8DFE0AE2F2E}" destId="{F6C36DA6-4A60-4B84-9767-FB18D0960550}" srcOrd="1" destOrd="0" parTransId="{98550D64-35BF-461E-89BC-C5D49DF9A522}" sibTransId="{C3257AC0-7E1F-412B-A992-81AA93033EEC}"/>
    <dgm:cxn modelId="{51FFE54F-AE3C-4270-9B72-AEC4F503F0EA}" srcId="{E27E160C-09B6-4E4B-BB90-9C545115D876}" destId="{EB7B8352-00B8-4920-9E23-2478699B2A83}" srcOrd="1" destOrd="0" parTransId="{2BEFB493-9690-48CE-AAC3-CA8610CBE32F}" sibTransId="{9F514156-CFDB-4BBA-8677-B2172FEA86A5}"/>
    <dgm:cxn modelId="{27B054F6-639F-464B-BE48-9C8CFB2AEB66}" srcId="{E27E160C-09B6-4E4B-BB90-9C545115D876}" destId="{9DD787A8-EECE-43BA-8721-1B808A4DE0FC}" srcOrd="2" destOrd="0" parTransId="{E4975341-BCA2-4583-A91D-A3425A6514B1}" sibTransId="{342418EF-4A69-48F4-8AD2-8C4BC95048FD}"/>
    <dgm:cxn modelId="{47B6DF27-E324-4B1D-9EC1-A7CC2FDCACC6}" type="presParOf" srcId="{41186B19-46BF-4EDA-996C-BC8CB0B7AE71}" destId="{56467A7A-526A-4E2E-B89A-90192B4422D7}" srcOrd="0" destOrd="0" presId="urn:microsoft.com/office/officeart/2005/8/layout/hList1"/>
    <dgm:cxn modelId="{FF91ECB4-4E86-47A7-8462-534D9810CAFC}" type="presParOf" srcId="{56467A7A-526A-4E2E-B89A-90192B4422D7}" destId="{395A8371-D532-46E8-BD96-E3B907166763}" srcOrd="0" destOrd="0" presId="urn:microsoft.com/office/officeart/2005/8/layout/hList1"/>
    <dgm:cxn modelId="{314B0F72-0E0C-483F-BD9F-74D2E7F36A9F}" type="presParOf" srcId="{56467A7A-526A-4E2E-B89A-90192B4422D7}" destId="{34E4A0A4-C182-49CF-A260-EE7978991D60}" srcOrd="1" destOrd="0" presId="urn:microsoft.com/office/officeart/2005/8/layout/hList1"/>
    <dgm:cxn modelId="{A97006B8-4AF2-4795-A47A-5FBA90C9A730}" type="presParOf" srcId="{41186B19-46BF-4EDA-996C-BC8CB0B7AE71}" destId="{7F3DA1B4-EE90-4793-BD89-764589079D4E}" srcOrd="1" destOrd="0" presId="urn:microsoft.com/office/officeart/2005/8/layout/hList1"/>
    <dgm:cxn modelId="{AA58A2B3-8F25-423B-893E-4612DFD41CB1}" type="presParOf" srcId="{41186B19-46BF-4EDA-996C-BC8CB0B7AE71}" destId="{6069AF5C-D8DE-4156-A7F4-4EAD36BFDB06}" srcOrd="2" destOrd="0" presId="urn:microsoft.com/office/officeart/2005/8/layout/hList1"/>
    <dgm:cxn modelId="{30FBC39C-0516-4655-B59A-32DC6C9C7846}" type="presParOf" srcId="{6069AF5C-D8DE-4156-A7F4-4EAD36BFDB06}" destId="{29DE59B5-5253-487D-9B58-853982B0A406}" srcOrd="0" destOrd="0" presId="urn:microsoft.com/office/officeart/2005/8/layout/hList1"/>
    <dgm:cxn modelId="{A4C04A4B-BA61-4E8D-9D77-EC18451B6CAC}" type="presParOf" srcId="{6069AF5C-D8DE-4156-A7F4-4EAD36BFDB06}" destId="{209017BA-DF28-42AA-A7AD-4C8197176F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6A0AC-44D4-4786-953C-78249034E0FD}">
      <dsp:nvSpPr>
        <dsp:cNvPr id="0" name=""/>
        <dsp:cNvSpPr/>
      </dsp:nvSpPr>
      <dsp:spPr>
        <a:xfrm>
          <a:off x="846" y="1269732"/>
          <a:ext cx="1695942" cy="847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IBM Mainframe</a:t>
          </a:r>
        </a:p>
      </dsp:txBody>
      <dsp:txXfrm>
        <a:off x="846" y="1269732"/>
        <a:ext cx="1695942" cy="847971"/>
      </dsp:txXfrm>
    </dsp:sp>
    <dsp:sp modelId="{97EB7FC6-0B2A-4DAC-A0D8-4FA353493F31}">
      <dsp:nvSpPr>
        <dsp:cNvPr id="0" name=""/>
        <dsp:cNvSpPr/>
      </dsp:nvSpPr>
      <dsp:spPr>
        <a:xfrm>
          <a:off x="2052937" y="1269732"/>
          <a:ext cx="1695942" cy="847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Self Hosted Distributed Server</a:t>
          </a:r>
        </a:p>
      </dsp:txBody>
      <dsp:txXfrm>
        <a:off x="2052937" y="1269732"/>
        <a:ext cx="1695942" cy="847971"/>
      </dsp:txXfrm>
    </dsp:sp>
    <dsp:sp modelId="{9296A180-4779-429A-AC07-7B455AB8EFCF}">
      <dsp:nvSpPr>
        <dsp:cNvPr id="0" name=""/>
        <dsp:cNvSpPr/>
      </dsp:nvSpPr>
      <dsp:spPr>
        <a:xfrm>
          <a:off x="4105028" y="1269732"/>
          <a:ext cx="1695942" cy="847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Remote Hosted Distributed Server</a:t>
          </a:r>
        </a:p>
      </dsp:txBody>
      <dsp:txXfrm>
        <a:off x="4105028" y="1269732"/>
        <a:ext cx="1695942" cy="847971"/>
      </dsp:txXfrm>
    </dsp:sp>
    <dsp:sp modelId="{548140C1-70E1-4A38-AC69-CA2A36AC5F9D}">
      <dsp:nvSpPr>
        <dsp:cNvPr id="0" name=""/>
        <dsp:cNvSpPr/>
      </dsp:nvSpPr>
      <dsp:spPr>
        <a:xfrm>
          <a:off x="6157119" y="1269732"/>
          <a:ext cx="1695942" cy="847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On-Demand Cloud Distributed Server</a:t>
          </a:r>
        </a:p>
      </dsp:txBody>
      <dsp:txXfrm>
        <a:off x="6157119" y="1269732"/>
        <a:ext cx="1695942" cy="847971"/>
      </dsp:txXfrm>
    </dsp:sp>
    <dsp:sp modelId="{9017038C-4852-4539-A937-CF3A187CF651}">
      <dsp:nvSpPr>
        <dsp:cNvPr id="0" name=""/>
        <dsp:cNvSpPr/>
      </dsp:nvSpPr>
      <dsp:spPr>
        <a:xfrm>
          <a:off x="8209210" y="1269732"/>
          <a:ext cx="1695942" cy="847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On-Demand Serverless</a:t>
          </a:r>
        </a:p>
      </dsp:txBody>
      <dsp:txXfrm>
        <a:off x="8209210" y="1269732"/>
        <a:ext cx="1695942" cy="847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A8371-D532-46E8-BD96-E3B907166763}">
      <dsp:nvSpPr>
        <dsp:cNvPr id="0" name=""/>
        <dsp:cNvSpPr/>
      </dsp:nvSpPr>
      <dsp:spPr>
        <a:xfrm>
          <a:off x="48" y="22328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Pros</a:t>
          </a:r>
        </a:p>
      </dsp:txBody>
      <dsp:txXfrm>
        <a:off x="48" y="22328"/>
        <a:ext cx="4628926" cy="806400"/>
      </dsp:txXfrm>
    </dsp:sp>
    <dsp:sp modelId="{34E4A0A4-C182-49CF-A260-EE7978991D60}">
      <dsp:nvSpPr>
        <dsp:cNvPr id="0" name=""/>
        <dsp:cNvSpPr/>
      </dsp:nvSpPr>
      <dsp:spPr>
        <a:xfrm>
          <a:off x="48" y="828728"/>
          <a:ext cx="4628926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Completely elastic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OS level abstracted away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Microservice facilitation</a:t>
          </a:r>
        </a:p>
      </dsp:txBody>
      <dsp:txXfrm>
        <a:off x="48" y="828728"/>
        <a:ext cx="4628926" cy="2536379"/>
      </dsp:txXfrm>
    </dsp:sp>
    <dsp:sp modelId="{29DE59B5-5253-487D-9B58-853982B0A406}">
      <dsp:nvSpPr>
        <dsp:cNvPr id="0" name=""/>
        <dsp:cNvSpPr/>
      </dsp:nvSpPr>
      <dsp:spPr>
        <a:xfrm>
          <a:off x="5277024" y="22328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Cons</a:t>
          </a:r>
        </a:p>
      </dsp:txBody>
      <dsp:txXfrm>
        <a:off x="5277024" y="22328"/>
        <a:ext cx="4628926" cy="806400"/>
      </dsp:txXfrm>
    </dsp:sp>
    <dsp:sp modelId="{209017BA-DF28-42AA-A7AD-4C8197176FAC}">
      <dsp:nvSpPr>
        <dsp:cNvPr id="0" name=""/>
        <dsp:cNvSpPr/>
      </dsp:nvSpPr>
      <dsp:spPr>
        <a:xfrm>
          <a:off x="5277024" y="828728"/>
          <a:ext cx="4628926" cy="2536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Performance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Vendor lock-in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Testing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Versioning</a:t>
          </a:r>
        </a:p>
      </dsp:txBody>
      <dsp:txXfrm>
        <a:off x="5277024" y="828728"/>
        <a:ext cx="4628926" cy="253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2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CECFD3-08B8-4599-9949-2BDB815DE9D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C9C47F-7856-460C-8475-FE946808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atebuwald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25757-97E6-49AC-A785-C5D316F29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251" y="847726"/>
            <a:ext cx="7252845" cy="4029412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Serverless Java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73DEA5-329B-4EB7-B83D-59632B2EF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251" y="4877138"/>
            <a:ext cx="7252845" cy="1152187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2000" dirty="0"/>
              <a:t>Using AWS </a:t>
            </a:r>
            <a:r>
              <a:rPr lang="en-US" sz="2000" dirty="0" smtClean="0"/>
              <a:t>Lambda with </a:t>
            </a:r>
            <a:r>
              <a:rPr lang="en-US" sz="2000" dirty="0"/>
              <a:t>Java</a:t>
            </a:r>
          </a:p>
          <a:p>
            <a:pPr algn="r">
              <a:lnSpc>
                <a:spcPct val="80000"/>
              </a:lnSpc>
            </a:pPr>
            <a:r>
              <a:rPr lang="en-US" sz="2000" dirty="0"/>
              <a:t>Nate Buwalda</a:t>
            </a:r>
          </a:p>
          <a:p>
            <a:pPr algn="r">
              <a:lnSpc>
                <a:spcPct val="80000"/>
              </a:lnSpc>
            </a:pPr>
            <a:r>
              <a:rPr lang="en-US" sz="2000" dirty="0"/>
              <a:t>CIJUG July 2017</a:t>
            </a:r>
          </a:p>
        </p:txBody>
      </p:sp>
    </p:spTree>
    <p:extLst>
      <p:ext uri="{BB962C8B-B14F-4D97-AF65-F5344CB8AC3E}">
        <p14:creationId xmlns:p14="http://schemas.microsoft.com/office/powerpoint/2010/main" val="175019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AADAD-00B0-441B-80A3-643F98B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  <a:endParaRPr lang="en-US"/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7054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8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35CE5-2137-415B-A876-4DE1D719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A28B5-456F-4125-8CB3-DE60F894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natebuwalda@gmail.com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scotchnate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35CE5-2137-415B-A876-4DE1D719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A28B5-456F-4125-8CB3-DE60F894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History</a:t>
            </a:r>
          </a:p>
          <a:p>
            <a:r>
              <a:rPr lang="en-US" dirty="0">
                <a:solidFill>
                  <a:schemeClr val="tx1"/>
                </a:solidFill>
              </a:rPr>
              <a:t>AWS Services</a:t>
            </a:r>
          </a:p>
          <a:p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r>
              <a:rPr lang="en-US" dirty="0">
                <a:solidFill>
                  <a:schemeClr val="tx1"/>
                </a:solidFill>
              </a:rPr>
              <a:t>Example </a:t>
            </a:r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68289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41FEE-919B-471C-8737-FF0666E1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Hosted Container Applications</a:t>
            </a:r>
            <a:endParaRPr lang="en-US" dirty="0"/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3365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35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697EC-8953-4928-883D-D8ABEE8B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B76EE-F77B-4DDE-BCA7-0F874C4D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Dynamo</a:t>
            </a:r>
          </a:p>
          <a:p>
            <a:r>
              <a:rPr lang="en-US" dirty="0"/>
              <a:t>API </a:t>
            </a:r>
            <a:r>
              <a:rPr lang="en-US" dirty="0" smtClean="0"/>
              <a:t>Gateway</a:t>
            </a:r>
          </a:p>
          <a:p>
            <a:r>
              <a:rPr lang="en-US" dirty="0" smtClean="0"/>
              <a:t>Kinesis</a:t>
            </a:r>
            <a:endParaRPr lang="en-US" dirty="0"/>
          </a:p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8808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C9BA6-D9FE-4BDD-B0BE-0FAB0D1F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A89BB-250D-4007-83CA-E99D4441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What are its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1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C5F68-7D42-4A87-A085-D3A75B45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1DC10-28E7-495E-9613-02B590B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Java 8 + Maven</a:t>
            </a:r>
          </a:p>
          <a:p>
            <a:r>
              <a:rPr lang="en-US" dirty="0" smtClean="0"/>
              <a:t>Hello </a:t>
            </a:r>
            <a:r>
              <a:rPr lang="en-US" dirty="0"/>
              <a:t>World</a:t>
            </a:r>
          </a:p>
          <a:p>
            <a:r>
              <a:rPr lang="en-US" dirty="0"/>
              <a:t>Coffee Store API</a:t>
            </a:r>
          </a:p>
          <a:p>
            <a:r>
              <a:rPr lang="en-US" dirty="0"/>
              <a:t>Coffee Store </a:t>
            </a:r>
            <a:r>
              <a:rPr lang="en-US" dirty="0" smtClean="0"/>
              <a:t>Backend</a:t>
            </a:r>
          </a:p>
          <a:p>
            <a:r>
              <a:rPr lang="en-US" dirty="0"/>
              <a:t>Source available at https://github.com/natebuwalda/coffee-lambda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C5F68-7D42-4A87-A085-D3A75B45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1DC10-28E7-495E-9613-02B590B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dirty="0" err="1"/>
              <a:t>aws</a:t>
            </a:r>
            <a:r>
              <a:rPr lang="en-US" dirty="0"/>
              <a:t>-lambda-java-core 1.1.0</a:t>
            </a:r>
          </a:p>
          <a:p>
            <a:r>
              <a:rPr lang="en-US" dirty="0"/>
              <a:t>Can optionally implement </a:t>
            </a:r>
            <a:r>
              <a:rPr lang="en-US" dirty="0" err="1"/>
              <a:t>com.amazonaws.services.lambda.runtime.RequestHandler</a:t>
            </a:r>
            <a:endParaRPr lang="en-US" dirty="0"/>
          </a:p>
          <a:p>
            <a:r>
              <a:rPr lang="en-US" dirty="0"/>
              <a:t>Can be a method that has the following signature(s):</a:t>
            </a:r>
          </a:p>
          <a:p>
            <a:pPr lvl="1"/>
            <a:r>
              <a:rPr lang="en-US" dirty="0"/>
              <a:t> </a:t>
            </a:r>
            <a:r>
              <a:rPr lang="en-US" i="1" dirty="0" err="1"/>
              <a:t>outputType</a:t>
            </a:r>
            <a:r>
              <a:rPr lang="en-US" i="1" dirty="0"/>
              <a:t> name(</a:t>
            </a:r>
            <a:r>
              <a:rPr lang="en-US" i="1" dirty="0" err="1"/>
              <a:t>inputType</a:t>
            </a:r>
            <a:r>
              <a:rPr lang="en-US" i="1" dirty="0"/>
              <a:t> input)</a:t>
            </a:r>
          </a:p>
          <a:p>
            <a:pPr lvl="1"/>
            <a:r>
              <a:rPr lang="en-US" dirty="0"/>
              <a:t> </a:t>
            </a:r>
            <a:r>
              <a:rPr lang="en-US" i="1" dirty="0" err="1"/>
              <a:t>outputType</a:t>
            </a:r>
            <a:r>
              <a:rPr lang="en-US" i="1" dirty="0"/>
              <a:t> name(</a:t>
            </a:r>
            <a:r>
              <a:rPr lang="en-US" i="1" dirty="0" err="1"/>
              <a:t>inputType</a:t>
            </a:r>
            <a:r>
              <a:rPr lang="en-US" i="1" dirty="0"/>
              <a:t> input, Context context)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C5F68-7D42-4A87-A085-D3A75B45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Coffee Store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1DC10-28E7-495E-9613-02B590B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Code used to back an API Gateway endpoint</a:t>
            </a:r>
          </a:p>
          <a:p>
            <a:r>
              <a:rPr lang="en-US" dirty="0" smtClean="0"/>
              <a:t>Accepts JSON and parses it prior to ‘</a:t>
            </a:r>
            <a:r>
              <a:rPr lang="en-US" dirty="0" err="1" smtClean="0"/>
              <a:t>handleRequest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Sends the completed order to a Kinesis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C5F68-7D42-4A87-A085-D3A75B45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Coffee Store 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1DC10-28E7-495E-9613-02B590B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Triggered when a new record arrives on the Kinesis stream</a:t>
            </a:r>
          </a:p>
          <a:p>
            <a:r>
              <a:rPr lang="en-US" dirty="0" smtClean="0"/>
              <a:t>Reads the records from the </a:t>
            </a:r>
            <a:r>
              <a:rPr lang="en-US" dirty="0" err="1" smtClean="0"/>
              <a:t>KinesisEvent</a:t>
            </a:r>
            <a:endParaRPr lang="en-US" dirty="0" smtClean="0"/>
          </a:p>
          <a:p>
            <a:pPr lvl="1"/>
            <a:r>
              <a:rPr lang="en-US" dirty="0" smtClean="0"/>
              <a:t>Kinesis Event comes from </a:t>
            </a:r>
            <a:r>
              <a:rPr lang="en-US" dirty="0" err="1" smtClean="0"/>
              <a:t>aws</a:t>
            </a:r>
            <a:r>
              <a:rPr lang="en-US" dirty="0" smtClean="0"/>
              <a:t>-lambda-java-events 1.3.0</a:t>
            </a:r>
          </a:p>
          <a:p>
            <a:r>
              <a:rPr lang="en-US" dirty="0" smtClean="0"/>
              <a:t>Saves the completed sale to </a:t>
            </a:r>
            <a:r>
              <a:rPr lang="en-US" dirty="0" err="1" smtClean="0"/>
              <a:t>DynamoDB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19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767</TotalTime>
  <Words>191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Serverless Java Applications</vt:lpstr>
      <vt:lpstr>Agenda</vt:lpstr>
      <vt:lpstr>Hosted Container Applications</vt:lpstr>
      <vt:lpstr>AWS Services</vt:lpstr>
      <vt:lpstr>AWS Lambda</vt:lpstr>
      <vt:lpstr>Example Applications</vt:lpstr>
      <vt:lpstr>Hello World</vt:lpstr>
      <vt:lpstr>Coffee Store API</vt:lpstr>
      <vt:lpstr>Coffee Store Backend </vt:lpstr>
      <vt:lpstr>Considerations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Java Applications</dc:title>
  <dc:creator>Nate Buwalda</dc:creator>
  <cp:lastModifiedBy>Buwalda Nate A</cp:lastModifiedBy>
  <cp:revision>16</cp:revision>
  <dcterms:created xsi:type="dcterms:W3CDTF">2017-07-10T14:21:09Z</dcterms:created>
  <dcterms:modified xsi:type="dcterms:W3CDTF">2017-07-13T21:23:39Z</dcterms:modified>
</cp:coreProperties>
</file>