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27"/>
    <p:restoredTop sz="94648"/>
  </p:normalViewPr>
  <p:slideViewPr>
    <p:cSldViewPr snapToGrid="0" snapToObjects="1">
      <p:cViewPr varScale="1">
        <p:scale>
          <a:sx n="48" d="100"/>
          <a:sy n="48" d="100"/>
        </p:scale>
        <p:origin x="2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E3A3-6717-D547-A8E7-7D8785409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BlackJack</a:t>
            </a:r>
            <a:r>
              <a:rPr lang="en-US" dirty="0"/>
              <a:t> implemented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F683-C8CE-5A43-9058-475A13844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Trevor Oakes, Nate Miller, and Ford Hirsch</a:t>
            </a:r>
          </a:p>
        </p:txBody>
      </p:sp>
    </p:spTree>
    <p:extLst>
      <p:ext uri="{BB962C8B-B14F-4D97-AF65-F5344CB8AC3E}">
        <p14:creationId xmlns:p14="http://schemas.microsoft.com/office/powerpoint/2010/main" val="35634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7DE-7D54-0544-8423-EE8867AD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</a:t>
            </a:r>
            <a:r>
              <a:rPr lang="en-US" dirty="0" err="1"/>
              <a:t>PlayersCards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F819-AD71-EE4D-8CCC-C23507CE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deck of cards</a:t>
            </a:r>
          </a:p>
          <a:p>
            <a:r>
              <a:rPr lang="en-US" dirty="0"/>
              <a:t>Randomly selects two cards for the user</a:t>
            </a:r>
          </a:p>
          <a:p>
            <a:r>
              <a:rPr lang="en-US" dirty="0"/>
              <a:t>Accounts for Ace decision in Blackjack</a:t>
            </a:r>
          </a:p>
        </p:txBody>
      </p:sp>
    </p:spTree>
    <p:extLst>
      <p:ext uri="{BB962C8B-B14F-4D97-AF65-F5344CB8AC3E}">
        <p14:creationId xmlns:p14="http://schemas.microsoft.com/office/powerpoint/2010/main" val="42821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8CE-CECB-8943-92CD-EA130620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</a:t>
            </a:r>
            <a:r>
              <a:rPr lang="en-US" dirty="0" err="1"/>
              <a:t>dealerscards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3BEF-70A2-3D41-8939-6C016899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playersCards</a:t>
            </a:r>
            <a:r>
              <a:rPr lang="en-US" dirty="0"/>
              <a:t> method</a:t>
            </a:r>
          </a:p>
          <a:p>
            <a:r>
              <a:rPr lang="en-US" dirty="0"/>
              <a:t>No user interaction</a:t>
            </a:r>
          </a:p>
          <a:p>
            <a:r>
              <a:rPr lang="en-US" dirty="0"/>
              <a:t>Makes most sensible move for Ace situation</a:t>
            </a:r>
          </a:p>
          <a:p>
            <a:r>
              <a:rPr lang="en-US" dirty="0"/>
              <a:t>Dealers individual deck</a:t>
            </a:r>
          </a:p>
        </p:txBody>
      </p:sp>
    </p:spTree>
    <p:extLst>
      <p:ext uri="{BB962C8B-B14F-4D97-AF65-F5344CB8AC3E}">
        <p14:creationId xmlns:p14="http://schemas.microsoft.com/office/powerpoint/2010/main" val="35968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0F4A-D8CE-EA4D-90EC-C89BCB84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</a:t>
            </a:r>
            <a:r>
              <a:rPr lang="en-US" dirty="0" err="1"/>
              <a:t>addcard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6262-1D87-8E48-BCB0-8019AD79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“hit” call in Blackjack.</a:t>
            </a:r>
          </a:p>
          <a:p>
            <a:r>
              <a:rPr lang="en-US" dirty="0"/>
              <a:t>If user wants hit, it accounts for differing variables.</a:t>
            </a:r>
          </a:p>
          <a:p>
            <a:r>
              <a:rPr lang="en-US" dirty="0"/>
              <a:t>If user does not want hit, the method returns count</a:t>
            </a:r>
          </a:p>
        </p:txBody>
      </p:sp>
    </p:spTree>
    <p:extLst>
      <p:ext uri="{BB962C8B-B14F-4D97-AF65-F5344CB8AC3E}">
        <p14:creationId xmlns:p14="http://schemas.microsoft.com/office/powerpoint/2010/main" val="33641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57E7-3FD5-F04A-BF90-74BD2C30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4: </a:t>
            </a:r>
            <a:r>
              <a:rPr lang="en-US" dirty="0" err="1"/>
              <a:t>Dealerdraws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CF0D-8816-FC4E-99C3-C5842191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Accounts for case that dealer would need to “hit”</a:t>
            </a:r>
          </a:p>
          <a:p>
            <a:r>
              <a:rPr lang="en-US" dirty="0"/>
              <a:t>Accounts for scenarios while dealers count is under 17 </a:t>
            </a:r>
          </a:p>
        </p:txBody>
      </p:sp>
    </p:spTree>
    <p:extLst>
      <p:ext uri="{BB962C8B-B14F-4D97-AF65-F5344CB8AC3E}">
        <p14:creationId xmlns:p14="http://schemas.microsoft.com/office/powerpoint/2010/main" val="14246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5884-3AEB-FF40-BA5D-53AB22EF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5: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0358-E038-FD48-B2C0-CD827AE3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determines a winner</a:t>
            </a:r>
          </a:p>
          <a:p>
            <a:r>
              <a:rPr lang="en-US" dirty="0"/>
              <a:t>If, else statements used to account for scenarios</a:t>
            </a:r>
          </a:p>
          <a:p>
            <a:r>
              <a:rPr lang="en-US" dirty="0"/>
              <a:t>Adds money to pot based on bets</a:t>
            </a:r>
          </a:p>
        </p:txBody>
      </p:sp>
    </p:spTree>
    <p:extLst>
      <p:ext uri="{BB962C8B-B14F-4D97-AF65-F5344CB8AC3E}">
        <p14:creationId xmlns:p14="http://schemas.microsoft.com/office/powerpoint/2010/main" val="13908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AD26-4195-4F4F-9681-9A91BC6D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6: </a:t>
            </a:r>
            <a:r>
              <a:rPr lang="en-US" dirty="0" err="1"/>
              <a:t>Playerbust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A0AE-20FB-3B49-A8F0-3C3E9DA5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If-else statement to determine if player busts by going over 21.</a:t>
            </a:r>
          </a:p>
          <a:p>
            <a:r>
              <a:rPr lang="en-US" dirty="0"/>
              <a:t>Subtracts users bet from total pot</a:t>
            </a:r>
          </a:p>
        </p:txBody>
      </p:sp>
    </p:spTree>
    <p:extLst>
      <p:ext uri="{BB962C8B-B14F-4D97-AF65-F5344CB8AC3E}">
        <p14:creationId xmlns:p14="http://schemas.microsoft.com/office/powerpoint/2010/main" val="156166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B6E3-705D-9548-B4A8-3EE7FBE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7: </a:t>
            </a:r>
            <a:r>
              <a:rPr lang="en-US" dirty="0" err="1"/>
              <a:t>dealerbust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FD33-2A81-2245-A3DF-6F868E07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Accounts if dealer busts by going over 21.</a:t>
            </a:r>
          </a:p>
          <a:p>
            <a:r>
              <a:rPr lang="en-US" dirty="0"/>
              <a:t>Adds whatever user bet was to overall pot.</a:t>
            </a:r>
          </a:p>
        </p:txBody>
      </p:sp>
    </p:spTree>
    <p:extLst>
      <p:ext uri="{BB962C8B-B14F-4D97-AF65-F5344CB8AC3E}">
        <p14:creationId xmlns:p14="http://schemas.microsoft.com/office/powerpoint/2010/main" val="166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40D2-0808-4349-BE5F-E947098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8: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DF26-E1EC-634C-9257-B4FCEE61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list of cards</a:t>
            </a:r>
          </a:p>
          <a:p>
            <a:r>
              <a:rPr lang="en-US" dirty="0"/>
              <a:t>Asks user to play, provides opportunity to place bet</a:t>
            </a:r>
          </a:p>
          <a:p>
            <a:r>
              <a:rPr lang="en-US" dirty="0"/>
              <a:t>Begins while loop while setting count variables. </a:t>
            </a:r>
          </a:p>
          <a:p>
            <a:r>
              <a:rPr lang="en-US" dirty="0"/>
              <a:t>Provides dialogue throughout game</a:t>
            </a:r>
          </a:p>
          <a:p>
            <a:r>
              <a:rPr lang="en-US" dirty="0"/>
              <a:t>Dealer automatic win at 21</a:t>
            </a:r>
          </a:p>
          <a:p>
            <a:r>
              <a:rPr lang="en-US" dirty="0"/>
              <a:t>Nested if-else statements to account for busts, and winner checks.</a:t>
            </a:r>
          </a:p>
          <a:p>
            <a:r>
              <a:rPr lang="en-US" dirty="0"/>
              <a:t>Play </a:t>
            </a:r>
            <a:r>
              <a:rPr lang="en-US"/>
              <a:t>again option</a:t>
            </a:r>
          </a:p>
        </p:txBody>
      </p:sp>
    </p:spTree>
    <p:extLst>
      <p:ext uri="{BB962C8B-B14F-4D97-AF65-F5344CB8AC3E}">
        <p14:creationId xmlns:p14="http://schemas.microsoft.com/office/powerpoint/2010/main" val="4929861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233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BlackJack implemented in Python</vt:lpstr>
      <vt:lpstr>Method 1: PlayersCards</vt:lpstr>
      <vt:lpstr>Method 2: dealerscards</vt:lpstr>
      <vt:lpstr>Method 3: addcard</vt:lpstr>
      <vt:lpstr>Method 4: Dealerdraws</vt:lpstr>
      <vt:lpstr>Method 5: winner</vt:lpstr>
      <vt:lpstr>Method 6: Playerbust</vt:lpstr>
      <vt:lpstr>Method 7: dealerbust</vt:lpstr>
      <vt:lpstr>Method 8: main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implemented in Python</dc:title>
  <dc:creator>Trevor Oakes</dc:creator>
  <cp:lastModifiedBy>Trevor Oakes</cp:lastModifiedBy>
  <cp:revision>3</cp:revision>
  <dcterms:created xsi:type="dcterms:W3CDTF">2019-04-11T00:47:37Z</dcterms:created>
  <dcterms:modified xsi:type="dcterms:W3CDTF">2019-04-11T01:11:24Z</dcterms:modified>
</cp:coreProperties>
</file>