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8"/>
    <p:restoredTop sz="94643"/>
  </p:normalViewPr>
  <p:slideViewPr>
    <p:cSldViewPr snapToGrid="0" snapToObjects="1">
      <p:cViewPr varScale="1">
        <p:scale>
          <a:sx n="93" d="100"/>
          <a:sy n="93" d="100"/>
        </p:scale>
        <p:origin x="2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77081-8541-984C-BF56-E4D5E410F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2A16E8-1352-5C46-BCB2-814B767BB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7FD57-093C-5F4D-A943-B4F281A1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9AFC7-CA30-5B46-9DED-8589313E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6E57065-E6B6-0946-9ABF-963B46E4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870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439F0-5961-D546-9196-0CA3BD77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0AE8DD88-E8AE-E247-8067-F84B1FC36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3291A-E7C8-364F-91F1-1562BA50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79646-EBA3-BE4C-BEB0-8008E21E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B87419E-62D7-7D4E-8ADB-CD56EDE0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40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2888C9-688B-CC40-B02B-C56711611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B7A60175-CEF7-C24E-8609-CD3304AF5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FDDBD-D4EA-CD45-9674-F6A98066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09844-B694-174C-B14D-3B42F01C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E59410-1281-5241-9865-22C46AF1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74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FB4F1-2747-2346-9366-EC33B806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0E221-7A8A-5642-B162-3481E70F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37AB2-2BC5-8240-9CAA-03C6B248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9B48A-8364-1243-850E-90EA9C1E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4875EAF-10B7-884B-A99F-6EFE59FC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41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8B143-1876-2C4C-A024-A81D215E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E1B3AC-C4CC-804D-A47E-915BADEDE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D60AD-0BB5-3F41-BADB-CB24F9E2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8993B-DBC6-6D46-9690-01487CF3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4DF4C53-8C29-DA46-BEB6-74E71B62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860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F9611-8459-6A43-95B1-CD324A2A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D2561-EE0D-A847-9319-9347901F6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CE4E86-4649-3348-9624-90B3B1A1B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721D2-E83D-FB42-839D-746E8223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F3C6BF-C78D-044E-87AC-056D3C05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2C31DE7-7C5F-144D-8D3F-BFCE7D4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895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8CE0D-A4DD-CB40-9E7D-1D1088F0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482E1-31CB-7243-930F-5CB3C91DE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689F09-1267-4B4E-A61B-11FCB08BD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C52D98-693B-0C42-90EE-85532B2CD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1DCEF3-BAE0-5246-80AE-6A4197155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05B0F3-2373-9249-A1FC-36AB017A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6CF8CE-B8FA-5D4B-9ED4-B2F7283C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505CD8A4-18FA-F740-8E6F-86567C09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4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7B1AE-4D35-D34A-90C2-B1539738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6C74EC-9CB9-2240-BED5-A24CEF42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AFFEC4-965F-454E-93B5-592322C1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6D583C98-3CD8-1244-BA5B-3B801093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53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1F74DF-277E-4841-98FC-908DCFC0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157035-C31D-694A-94BA-88E720E4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5F6F0A9B-1EA7-3542-AAC5-794EC7A1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A5202-E909-B742-9FE7-1F05C4CD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6A85B-9901-A849-8273-2140F146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A7546E-28A3-D342-A768-08D824D18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FF29AE-1C91-CF4E-B5CC-47E101B2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BC867D-86FD-6E4D-8105-5DBE4FCC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A439A6F-DDB9-824B-943F-7BAA9925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48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6EF8F-1033-144B-931F-B9E5470A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C45A87-4A88-7745-A63B-92DB6C84C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555B60-1BC9-AD40-B2C9-6625900BE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7255EA-767F-5F45-B1F6-04AAB38B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DB47FC-230E-9642-B8C5-FEE367F3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B22EDFFB-2199-4F42-80E3-868520DD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42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1BB226-D42E-8D41-A51A-8C53B6EC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FA936A-960C-D14B-88FF-9BCA2AB2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17E28-D253-BE4C-AB43-B1037F13D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C068F-CDE1-E847-B1C8-27B51940B7E7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B6F5F-E809-C140-BE0E-8CD147595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DDCEF96-F671-B241-A8AE-093019567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64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2233BE-F935-F94E-9B3C-8B5DA4680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344774"/>
            <a:ext cx="8814217" cy="61699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E4DDE3-9B64-1B43-BEE1-08360D5993DA}"/>
              </a:ext>
            </a:extLst>
          </p:cNvPr>
          <p:cNvSpPr txBox="1"/>
          <p:nvPr/>
        </p:nvSpPr>
        <p:spPr>
          <a:xfrm>
            <a:off x="10166966" y="1844700"/>
            <a:ext cx="6395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4000" dirty="0"/>
              <a:t>新产品展示</a:t>
            </a:r>
            <a:endParaRPr kumimoji="1" lang="en-US" altLang="zh-Hans" sz="4000" dirty="0"/>
          </a:p>
        </p:txBody>
      </p:sp>
    </p:spTree>
    <p:extLst>
      <p:ext uri="{BB962C8B-B14F-4D97-AF65-F5344CB8AC3E}">
        <p14:creationId xmlns:p14="http://schemas.microsoft.com/office/powerpoint/2010/main" val="31154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3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可</dc:creator>
  <cp:lastModifiedBy>赵 可</cp:lastModifiedBy>
  <cp:revision>7</cp:revision>
  <dcterms:created xsi:type="dcterms:W3CDTF">2020-07-20T11:57:07Z</dcterms:created>
  <dcterms:modified xsi:type="dcterms:W3CDTF">2020-07-21T06:49:19Z</dcterms:modified>
</cp:coreProperties>
</file>