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8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0"/>
    <p:restoredTop sz="94631"/>
  </p:normalViewPr>
  <p:slideViewPr>
    <p:cSldViewPr snapToGrid="0" snapToObjects="1">
      <p:cViewPr>
        <p:scale>
          <a:sx n="90" d="100"/>
          <a:sy n="90" d="100"/>
        </p:scale>
        <p:origin x="51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7081-8541-984C-BF56-E4D5E410F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2A16E8-1352-5C46-BCB2-814B767BB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7FD57-093C-5F4D-A943-B4F281A1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9AFC7-CA30-5B46-9DED-8589313E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6E57065-E6B6-0946-9ABF-963B46E4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870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439F0-5961-D546-9196-0CA3BD77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0AE8DD88-E8AE-E247-8067-F84B1FC36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3291A-E7C8-364F-91F1-1562BA50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79646-EBA3-BE4C-BEB0-8008E21E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B87419E-62D7-7D4E-8ADB-CD56EDE0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40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2888C9-688B-CC40-B02B-C56711611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B7A60175-CEF7-C24E-8609-CD3304AF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FDDBD-D4EA-CD45-9674-F6A98066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09844-B694-174C-B14D-3B42F01C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E59410-1281-5241-9865-22C46AF1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74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FB4F1-2747-2346-9366-EC33B806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0E221-7A8A-5642-B162-3481E70F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37AB2-2BC5-8240-9CAA-03C6B248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9B48A-8364-1243-850E-90EA9C1E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4875EAF-10B7-884B-A99F-6EFE59FC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41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8B143-1876-2C4C-A024-A81D215E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1B3AC-C4CC-804D-A47E-915BADED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D60AD-0BB5-3F41-BADB-CB24F9E2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8993B-DBC6-6D46-9690-01487CF3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4DF4C53-8C29-DA46-BEB6-74E71B62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860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F9611-8459-6A43-95B1-CD324A2A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D2561-EE0D-A847-9319-9347901F6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E4E86-4649-3348-9624-90B3B1A1B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721D2-E83D-FB42-839D-746E8223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3C6BF-C78D-044E-87AC-056D3C05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2C31DE7-7C5F-144D-8D3F-BFCE7D4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95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8CE0D-A4DD-CB40-9E7D-1D1088F0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482E1-31CB-7243-930F-5CB3C91D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89F09-1267-4B4E-A61B-11FCB08BD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C52D98-693B-0C42-90EE-85532B2C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1DCEF3-BAE0-5246-80AE-6A4197155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05B0F3-2373-9249-A1FC-36AB017A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6CF8CE-B8FA-5D4B-9ED4-B2F7283C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505CD8A4-18FA-F740-8E6F-86567C09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4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7B1AE-4D35-D34A-90C2-B1539738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6C74EC-9CB9-2240-BED5-A24CEF42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AFFEC4-965F-454E-93B5-592322C1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6D583C98-3CD8-1244-BA5B-3B801093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53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1F74DF-277E-4841-98FC-908DCFC0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157035-C31D-694A-94BA-88E720E4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F6F0A9B-1EA7-3542-AAC5-794EC7A1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A5202-E909-B742-9FE7-1F05C4CD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6A85B-9901-A849-8273-2140F146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7546E-28A3-D342-A768-08D824D1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F29AE-1C91-CF4E-B5CC-47E101B2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C867D-86FD-6E4D-8105-5DBE4FCC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A439A6F-DDB9-824B-943F-7BAA9925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4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6EF8F-1033-144B-931F-B9E5470A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C45A87-4A88-7745-A63B-92DB6C84C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55B60-1BC9-AD40-B2C9-6625900BE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255EA-767F-5F45-B1F6-04AAB38B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B47FC-230E-9642-B8C5-FEE367F3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22EDFFB-2199-4F42-80E3-868520DD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4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1BB226-D42E-8D41-A51A-8C53B6EC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A936A-960C-D14B-88FF-9BCA2AB2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17E28-D253-BE4C-AB43-B1037F13D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068F-CDE1-E847-B1C8-27B51940B7E7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6F5F-E809-C140-BE0E-8CD147595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DDCEF96-F671-B241-A8AE-093019567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6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C5DFD5-80CE-5F49-8D81-121EEAABD4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4000"/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A4A574-1BDC-1F49-AE2D-F4AD466E7DA7}"/>
              </a:ext>
            </a:extLst>
          </p:cNvPr>
          <p:cNvSpPr txBox="1"/>
          <p:nvPr/>
        </p:nvSpPr>
        <p:spPr>
          <a:xfrm>
            <a:off x="0" y="2484783"/>
            <a:ext cx="12192000" cy="2405269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kumimoji="1" lang="zh-Hans" altLang="en-US" sz="72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菜鸟制作 </a:t>
            </a:r>
            <a:r>
              <a:rPr kumimoji="1" lang="en-US" altLang="zh-Hans" sz="72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PPT</a:t>
            </a:r>
            <a:endParaRPr kumimoji="1" lang="zh-CN" altLang="en-US" sz="72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46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2233BE-F935-F94E-9B3C-8B5DA468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344774"/>
            <a:ext cx="8814217" cy="61699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E4DDE3-9B64-1B43-BEE1-08360D5993DA}"/>
              </a:ext>
            </a:extLst>
          </p:cNvPr>
          <p:cNvSpPr txBox="1"/>
          <p:nvPr/>
        </p:nvSpPr>
        <p:spPr>
          <a:xfrm>
            <a:off x="10166966" y="1844700"/>
            <a:ext cx="6395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4000" dirty="0"/>
              <a:t>新产品展示</a:t>
            </a:r>
            <a:endParaRPr kumimoji="1" lang="en-US" altLang="zh-Hans" sz="4000" dirty="0"/>
          </a:p>
        </p:txBody>
      </p:sp>
    </p:spTree>
    <p:extLst>
      <p:ext uri="{BB962C8B-B14F-4D97-AF65-F5344CB8AC3E}">
        <p14:creationId xmlns:p14="http://schemas.microsoft.com/office/powerpoint/2010/main" val="31154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FE8AE2-C9ED-3E41-AB4B-88F20D0647B5}"/>
              </a:ext>
            </a:extLst>
          </p:cNvPr>
          <p:cNvSpPr txBox="1"/>
          <p:nvPr/>
        </p:nvSpPr>
        <p:spPr>
          <a:xfrm>
            <a:off x="7463386" y="759237"/>
            <a:ext cx="529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7200" dirty="0"/>
              <a:t>休闲 </a:t>
            </a:r>
            <a:r>
              <a:rPr kumimoji="1" lang="zh-Hans" altLang="en-US" sz="7200" dirty="0">
                <a:solidFill>
                  <a:srgbClr val="9F8359"/>
                </a:solidFill>
              </a:rPr>
              <a:t>咖啡</a:t>
            </a:r>
            <a:endParaRPr kumimoji="1" lang="zh-CN" altLang="en-US" sz="7200" dirty="0">
              <a:solidFill>
                <a:srgbClr val="9F8359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6D6899-96E5-0E4F-A7B5-95BE0F2A10AD}"/>
              </a:ext>
            </a:extLst>
          </p:cNvPr>
          <p:cNvSpPr txBox="1"/>
          <p:nvPr/>
        </p:nvSpPr>
        <p:spPr>
          <a:xfrm>
            <a:off x="7463386" y="2186745"/>
            <a:ext cx="413446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4400" dirty="0"/>
              <a:t>等忙完</a:t>
            </a:r>
            <a:endParaRPr lang="en-US" altLang="zh-CN" sz="3200" dirty="0"/>
          </a:p>
          <a:p>
            <a:pPr fontAlgn="base">
              <a:lnSpc>
                <a:spcPct val="15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这一阵，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</a:rPr>
              <a:t>就可以去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忙下一阵了</a:t>
            </a:r>
          </a:p>
          <a:p>
            <a:endParaRPr kumimoji="1"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857ABF2-426A-1A4E-BA83-A2A73BDE1EA4}"/>
              </a:ext>
            </a:extLst>
          </p:cNvPr>
          <p:cNvGrpSpPr/>
          <p:nvPr/>
        </p:nvGrpSpPr>
        <p:grpSpPr>
          <a:xfrm>
            <a:off x="0" y="-1031090"/>
            <a:ext cx="6447687" cy="9154854"/>
            <a:chOff x="-486466" y="-1319244"/>
            <a:chExt cx="6447687" cy="9154854"/>
          </a:xfrm>
          <a:blipFill>
            <a:blip r:embed="rId2"/>
            <a:stretch>
              <a:fillRect/>
            </a:stretch>
          </a:blipFill>
        </p:grpSpPr>
        <p:sp>
          <p:nvSpPr>
            <p:cNvPr id="53" name="菱形 52">
              <a:extLst>
                <a:ext uri="{FF2B5EF4-FFF2-40B4-BE49-F238E27FC236}">
                  <a16:creationId xmlns:a16="http://schemas.microsoft.com/office/drawing/2014/main" id="{A37D0F44-17C2-FF46-9D08-D47764FBF4B8}"/>
                </a:ext>
              </a:extLst>
            </p:cNvPr>
            <p:cNvSpPr/>
            <p:nvPr/>
          </p:nvSpPr>
          <p:spPr>
            <a:xfrm>
              <a:off x="-475639" y="-405923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B4F8F0B4-6486-7A4E-9937-6873D06E0A3E}"/>
                </a:ext>
              </a:extLst>
            </p:cNvPr>
            <p:cNvSpPr/>
            <p:nvPr/>
          </p:nvSpPr>
          <p:spPr>
            <a:xfrm>
              <a:off x="448684" y="519948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DDBC924F-3D6F-A34D-83D1-AD544C1512A1}"/>
                </a:ext>
              </a:extLst>
            </p:cNvPr>
            <p:cNvSpPr/>
            <p:nvPr/>
          </p:nvSpPr>
          <p:spPr>
            <a:xfrm>
              <a:off x="3250048" y="3294275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菱形 55">
              <a:extLst>
                <a:ext uri="{FF2B5EF4-FFF2-40B4-BE49-F238E27FC236}">
                  <a16:creationId xmlns:a16="http://schemas.microsoft.com/office/drawing/2014/main" id="{A5DC6F79-A220-CC41-B91C-1C77E7A09A8D}"/>
                </a:ext>
              </a:extLst>
            </p:cNvPr>
            <p:cNvSpPr/>
            <p:nvPr/>
          </p:nvSpPr>
          <p:spPr>
            <a:xfrm>
              <a:off x="-473465" y="1442098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菱形 56">
              <a:extLst>
                <a:ext uri="{FF2B5EF4-FFF2-40B4-BE49-F238E27FC236}">
                  <a16:creationId xmlns:a16="http://schemas.microsoft.com/office/drawing/2014/main" id="{92F021B6-D9BD-3541-8BC5-C7F306CCA086}"/>
                </a:ext>
              </a:extLst>
            </p:cNvPr>
            <p:cNvSpPr/>
            <p:nvPr/>
          </p:nvSpPr>
          <p:spPr>
            <a:xfrm>
              <a:off x="1370833" y="1442098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菱形 57">
              <a:extLst>
                <a:ext uri="{FF2B5EF4-FFF2-40B4-BE49-F238E27FC236}">
                  <a16:creationId xmlns:a16="http://schemas.microsoft.com/office/drawing/2014/main" id="{764428CC-6C11-1A4C-91ED-EB79BADA6810}"/>
                </a:ext>
              </a:extLst>
            </p:cNvPr>
            <p:cNvSpPr/>
            <p:nvPr/>
          </p:nvSpPr>
          <p:spPr>
            <a:xfrm>
              <a:off x="448684" y="2364248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菱形 58">
              <a:extLst>
                <a:ext uri="{FF2B5EF4-FFF2-40B4-BE49-F238E27FC236}">
                  <a16:creationId xmlns:a16="http://schemas.microsoft.com/office/drawing/2014/main" id="{E7D094CF-379D-6B42-93DE-6F43FB505C60}"/>
                </a:ext>
              </a:extLst>
            </p:cNvPr>
            <p:cNvSpPr/>
            <p:nvPr/>
          </p:nvSpPr>
          <p:spPr>
            <a:xfrm>
              <a:off x="-486466" y="3277626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菱形 59">
              <a:extLst>
                <a:ext uri="{FF2B5EF4-FFF2-40B4-BE49-F238E27FC236}">
                  <a16:creationId xmlns:a16="http://schemas.microsoft.com/office/drawing/2014/main" id="{26492E5D-E45A-9443-B27A-6A01FB12616D}"/>
                </a:ext>
              </a:extLst>
            </p:cNvPr>
            <p:cNvSpPr/>
            <p:nvPr/>
          </p:nvSpPr>
          <p:spPr>
            <a:xfrm>
              <a:off x="454790" y="4203497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菱形 60">
              <a:extLst>
                <a:ext uri="{FF2B5EF4-FFF2-40B4-BE49-F238E27FC236}">
                  <a16:creationId xmlns:a16="http://schemas.microsoft.com/office/drawing/2014/main" id="{CC341238-C588-424C-9393-91F882CFABBD}"/>
                </a:ext>
              </a:extLst>
            </p:cNvPr>
            <p:cNvSpPr/>
            <p:nvPr/>
          </p:nvSpPr>
          <p:spPr>
            <a:xfrm>
              <a:off x="2307072" y="4223274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菱形 61">
              <a:extLst>
                <a:ext uri="{FF2B5EF4-FFF2-40B4-BE49-F238E27FC236}">
                  <a16:creationId xmlns:a16="http://schemas.microsoft.com/office/drawing/2014/main" id="{3F1FC20E-AF25-F94E-88B3-79552F961FE0}"/>
                </a:ext>
              </a:extLst>
            </p:cNvPr>
            <p:cNvSpPr/>
            <p:nvPr/>
          </p:nvSpPr>
          <p:spPr>
            <a:xfrm>
              <a:off x="-484292" y="5125647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菱形 62">
              <a:extLst>
                <a:ext uri="{FF2B5EF4-FFF2-40B4-BE49-F238E27FC236}">
                  <a16:creationId xmlns:a16="http://schemas.microsoft.com/office/drawing/2014/main" id="{60A6083A-86ED-854D-B0CC-70080C736D7A}"/>
                </a:ext>
              </a:extLst>
            </p:cNvPr>
            <p:cNvSpPr/>
            <p:nvPr/>
          </p:nvSpPr>
          <p:spPr>
            <a:xfrm>
              <a:off x="1360006" y="5125647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菱形 63">
              <a:extLst>
                <a:ext uri="{FF2B5EF4-FFF2-40B4-BE49-F238E27FC236}">
                  <a16:creationId xmlns:a16="http://schemas.microsoft.com/office/drawing/2014/main" id="{2D751638-3585-5B45-93FA-6A2316D70E50}"/>
                </a:ext>
              </a:extLst>
            </p:cNvPr>
            <p:cNvSpPr/>
            <p:nvPr/>
          </p:nvSpPr>
          <p:spPr>
            <a:xfrm>
              <a:off x="437857" y="6064730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B2DBE578-08E4-7F46-9F77-4B85FDE4DBE7}"/>
                </a:ext>
              </a:extLst>
            </p:cNvPr>
            <p:cNvSpPr/>
            <p:nvPr/>
          </p:nvSpPr>
          <p:spPr>
            <a:xfrm>
              <a:off x="1384923" y="3294559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菱形 65">
              <a:extLst>
                <a:ext uri="{FF2B5EF4-FFF2-40B4-BE49-F238E27FC236}">
                  <a16:creationId xmlns:a16="http://schemas.microsoft.com/office/drawing/2014/main" id="{EAACD3F9-8393-0545-ACB3-F724CB3EA7EF}"/>
                </a:ext>
              </a:extLst>
            </p:cNvPr>
            <p:cNvSpPr/>
            <p:nvPr/>
          </p:nvSpPr>
          <p:spPr>
            <a:xfrm>
              <a:off x="2325952" y="2375253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菱形 66">
              <a:extLst>
                <a:ext uri="{FF2B5EF4-FFF2-40B4-BE49-F238E27FC236}">
                  <a16:creationId xmlns:a16="http://schemas.microsoft.com/office/drawing/2014/main" id="{A6F81277-CA14-0842-8AD3-7B0149320BD9}"/>
                </a:ext>
              </a:extLst>
            </p:cNvPr>
            <p:cNvSpPr/>
            <p:nvPr/>
          </p:nvSpPr>
          <p:spPr>
            <a:xfrm>
              <a:off x="460600" y="-1319244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菱形 67">
              <a:extLst>
                <a:ext uri="{FF2B5EF4-FFF2-40B4-BE49-F238E27FC236}">
                  <a16:creationId xmlns:a16="http://schemas.microsoft.com/office/drawing/2014/main" id="{0CE151A7-B7BA-0044-8003-DCD1B192E9D2}"/>
                </a:ext>
              </a:extLst>
            </p:cNvPr>
            <p:cNvSpPr/>
            <p:nvPr/>
          </p:nvSpPr>
          <p:spPr>
            <a:xfrm>
              <a:off x="1384923" y="-393373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菱形 68">
              <a:extLst>
                <a:ext uri="{FF2B5EF4-FFF2-40B4-BE49-F238E27FC236}">
                  <a16:creationId xmlns:a16="http://schemas.microsoft.com/office/drawing/2014/main" id="{AD4B0D5F-10FF-B648-8AAD-01C57E8CA67B}"/>
                </a:ext>
              </a:extLst>
            </p:cNvPr>
            <p:cNvSpPr/>
            <p:nvPr/>
          </p:nvSpPr>
          <p:spPr>
            <a:xfrm>
              <a:off x="3266981" y="1452015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0" name="菱形 69">
              <a:extLst>
                <a:ext uri="{FF2B5EF4-FFF2-40B4-BE49-F238E27FC236}">
                  <a16:creationId xmlns:a16="http://schemas.microsoft.com/office/drawing/2014/main" id="{6F3CC3F5-940A-294D-B6F1-D0E9F71A4FD5}"/>
                </a:ext>
              </a:extLst>
            </p:cNvPr>
            <p:cNvSpPr/>
            <p:nvPr/>
          </p:nvSpPr>
          <p:spPr>
            <a:xfrm>
              <a:off x="2307072" y="528777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DF62B1FE-68D3-1544-88BD-E7D6C5088AC3}"/>
                </a:ext>
              </a:extLst>
            </p:cNvPr>
            <p:cNvSpPr/>
            <p:nvPr/>
          </p:nvSpPr>
          <p:spPr>
            <a:xfrm>
              <a:off x="4190341" y="2364679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60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FE8AE2-C9ED-3E41-AB4B-88F20D0647B5}"/>
              </a:ext>
            </a:extLst>
          </p:cNvPr>
          <p:cNvSpPr txBox="1"/>
          <p:nvPr/>
        </p:nvSpPr>
        <p:spPr>
          <a:xfrm>
            <a:off x="7463386" y="759237"/>
            <a:ext cx="529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7200" dirty="0"/>
              <a:t>休闲 </a:t>
            </a:r>
            <a:r>
              <a:rPr kumimoji="1" lang="zh-Hans" altLang="en-US" sz="7200" dirty="0">
                <a:solidFill>
                  <a:srgbClr val="9F8359"/>
                </a:solidFill>
              </a:rPr>
              <a:t>咖啡</a:t>
            </a:r>
            <a:endParaRPr kumimoji="1" lang="zh-CN" altLang="en-US" sz="7200" dirty="0">
              <a:solidFill>
                <a:srgbClr val="9F8359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6D6899-96E5-0E4F-A7B5-95BE0F2A10AD}"/>
              </a:ext>
            </a:extLst>
          </p:cNvPr>
          <p:cNvSpPr txBox="1"/>
          <p:nvPr/>
        </p:nvSpPr>
        <p:spPr>
          <a:xfrm>
            <a:off x="7463386" y="2186745"/>
            <a:ext cx="413446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4400" dirty="0"/>
              <a:t>等忙完</a:t>
            </a:r>
            <a:endParaRPr lang="en-US" altLang="zh-CN" sz="3200" dirty="0"/>
          </a:p>
          <a:p>
            <a:pPr fontAlgn="base">
              <a:lnSpc>
                <a:spcPct val="15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这一阵，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</a:rPr>
              <a:t>就可以去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忙下一阵了</a:t>
            </a:r>
          </a:p>
          <a:p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2DD54C4-ED3B-8B49-A119-1B9F75831F84}"/>
              </a:ext>
            </a:extLst>
          </p:cNvPr>
          <p:cNvGrpSpPr/>
          <p:nvPr/>
        </p:nvGrpSpPr>
        <p:grpSpPr>
          <a:xfrm>
            <a:off x="261257" y="-914400"/>
            <a:ext cx="5861957" cy="7293569"/>
            <a:chOff x="342900" y="0"/>
            <a:chExt cx="5176159" cy="6440285"/>
          </a:xfrm>
          <a:blipFill>
            <a:blip r:embed="rId2"/>
            <a:stretch>
              <a:fillRect/>
            </a:stretch>
          </a:blipFill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2C0C5AA2-2FC1-B647-9386-C36F0FFEB2F5}"/>
                </a:ext>
              </a:extLst>
            </p:cNvPr>
            <p:cNvSpPr/>
            <p:nvPr/>
          </p:nvSpPr>
          <p:spPr>
            <a:xfrm>
              <a:off x="342900" y="65313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7D99AF48-14C7-D641-BBB7-97193DD67036}"/>
                </a:ext>
              </a:extLst>
            </p:cNvPr>
            <p:cNvSpPr/>
            <p:nvPr/>
          </p:nvSpPr>
          <p:spPr>
            <a:xfrm>
              <a:off x="767443" y="212271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3060B721-1F0B-714D-B845-425DD6604632}"/>
                </a:ext>
              </a:extLst>
            </p:cNvPr>
            <p:cNvSpPr/>
            <p:nvPr/>
          </p:nvSpPr>
          <p:spPr>
            <a:xfrm>
              <a:off x="1632859" y="65313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BAEAED23-66F7-6944-AF69-A098B07A9178}"/>
                </a:ext>
              </a:extLst>
            </p:cNvPr>
            <p:cNvSpPr/>
            <p:nvPr/>
          </p:nvSpPr>
          <p:spPr>
            <a:xfrm>
              <a:off x="1191986" y="440871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B3DE251F-44D3-3142-B93B-1BEF4651C53E}"/>
                </a:ext>
              </a:extLst>
            </p:cNvPr>
            <p:cNvSpPr/>
            <p:nvPr/>
          </p:nvSpPr>
          <p:spPr>
            <a:xfrm>
              <a:off x="2073732" y="212271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F31A3743-2E71-1B46-9CF6-8B15E98260DE}"/>
                </a:ext>
              </a:extLst>
            </p:cNvPr>
            <p:cNvSpPr/>
            <p:nvPr/>
          </p:nvSpPr>
          <p:spPr>
            <a:xfrm>
              <a:off x="2514603" y="440870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DC7C5CF8-52F6-0D4B-B0C0-46BE71311C57}"/>
                </a:ext>
              </a:extLst>
            </p:cNvPr>
            <p:cNvSpPr/>
            <p:nvPr/>
          </p:nvSpPr>
          <p:spPr>
            <a:xfrm>
              <a:off x="2955474" y="440870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4F185A24-038F-9744-A7E4-449BEAF22109}"/>
                </a:ext>
              </a:extLst>
            </p:cNvPr>
            <p:cNvSpPr/>
            <p:nvPr/>
          </p:nvSpPr>
          <p:spPr>
            <a:xfrm>
              <a:off x="3396347" y="0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7C513C5F-3C28-814A-BC99-9E8AEC4500C9}"/>
                </a:ext>
              </a:extLst>
            </p:cNvPr>
            <p:cNvSpPr/>
            <p:nvPr/>
          </p:nvSpPr>
          <p:spPr>
            <a:xfrm>
              <a:off x="3837216" y="228600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92CAD379-6506-9F4B-8671-C2DB2E0D4768}"/>
                </a:ext>
              </a:extLst>
            </p:cNvPr>
            <p:cNvSpPr/>
            <p:nvPr/>
          </p:nvSpPr>
          <p:spPr>
            <a:xfrm>
              <a:off x="4278089" y="587826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A1B3298B-A1CE-594F-A793-2050AF9F7B0A}"/>
                </a:ext>
              </a:extLst>
            </p:cNvPr>
            <p:cNvSpPr/>
            <p:nvPr/>
          </p:nvSpPr>
          <p:spPr>
            <a:xfrm>
              <a:off x="4718962" y="428671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85790FCC-CD56-7A4F-9221-1FC85AAD6241}"/>
                </a:ext>
              </a:extLst>
            </p:cNvPr>
            <p:cNvSpPr/>
            <p:nvPr/>
          </p:nvSpPr>
          <p:spPr>
            <a:xfrm>
              <a:off x="5159831" y="102101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113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34</Words>
  <Application>Microsoft Macintosh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可</dc:creator>
  <cp:lastModifiedBy>赵 可</cp:lastModifiedBy>
  <cp:revision>22</cp:revision>
  <dcterms:created xsi:type="dcterms:W3CDTF">2020-07-20T11:57:07Z</dcterms:created>
  <dcterms:modified xsi:type="dcterms:W3CDTF">2020-07-21T11:49:18Z</dcterms:modified>
</cp:coreProperties>
</file>