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80C7-AF72-467D-8E16-46A8B246C8C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DFFE5-2566-45C8-B52C-3F3F510D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9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DFFE5-2566-45C8-B52C-3F3F510D94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7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9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26A4-F629-4AC7-B23F-DA65A109D648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8460-93CF-44FE-A361-B364BF816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QF772xXL/chess-oop-with-gu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ndevjhinrichs/chess-skeleton/tree/chess-skeleton-solution?fbclid=IwAR2sFycnA-J3zTtBFdo-COYOyZJi0Etli3c1qMS3tP0utDEiRalQ3k6Pti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030" y="2278966"/>
            <a:ext cx="9144000" cy="1892177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Chess Game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43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87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 smtClean="0"/>
              <a:t>ที่มาของโปรเจค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เพื่อศึกษาและนำความรู้ที่ได้เรียนในวิชา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Software Design and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Development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ทำให้เกิดรูปแบบของโปรแกรมและกลุ่มของผู้จัดทำได้สนใจในการทำงานของ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Chess Game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ซึ่งอาจารย์สอนได้เป็นผู้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แนะนำ นำคาบ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เรียน จึงมีแนวคิดที่อยากจะต่อยอดการทำโปรแกรมเกี่ยวกับ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Chess Game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ให้สามารถทำงานได้ความความต้องการและ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สามารถทำงาน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ตามกฏของ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Chess Game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1" y="11300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Tool</a:t>
            </a:r>
            <a:r>
              <a:rPr lang="th-TH" sz="6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ที่ใช้งานในการดำเนิน</a:t>
            </a:r>
            <a:endParaRPr lang="en-US" sz="6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2353163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Eclipse IDE</a:t>
            </a:r>
          </a:p>
          <a:p>
            <a:pPr>
              <a:buFontTx/>
              <a:buChar char="-"/>
            </a:pP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r>
              <a:rPr lang="th-TH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sz="40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Tx/>
              <a:buChar char="-"/>
            </a:pPr>
            <a:r>
              <a:rPr lang="en-US" sz="40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Trello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8" y="787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4000" b="1" dirty="0" smtClean="0"/>
              <a:t>ปัญหาที่ต้องการแก้ไข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ต้องทำการปรับแก้ชุดคำสั่งระหว่างทำตัวหมากแต่ละตัวไม่ให้กินเพื่อนตัวเอง</a:t>
            </a:r>
          </a:p>
          <a:p>
            <a:r>
              <a:rPr lang="th-TH" dirty="0" smtClean="0"/>
              <a:t>ต้องทำการแก้ไขจุด </a:t>
            </a:r>
            <a:r>
              <a:rPr lang="en-US" dirty="0" smtClean="0"/>
              <a:t>error </a:t>
            </a:r>
            <a:r>
              <a:rPr lang="th-TH" dirty="0" smtClean="0"/>
              <a:t>ของตัวหมากแต่ละตัว</a:t>
            </a:r>
          </a:p>
          <a:p>
            <a:r>
              <a:rPr lang="th-TH" dirty="0" smtClean="0"/>
              <a:t>แก้ไขระบบการเดินโดยใช้เมาส์เป็นตัวป้อน </a:t>
            </a:r>
            <a:r>
              <a:rPr lang="en-US" dirty="0" smtClean="0"/>
              <a:t>INPUT </a:t>
            </a:r>
            <a:r>
              <a:rPr lang="th-TH" dirty="0" smtClean="0"/>
              <a:t>ในการเดินของหมาก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99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4000" b="1" dirty="0" smtClean="0"/>
              <a:t>การ</a:t>
            </a:r>
            <a:r>
              <a:rPr lang="th-TH" sz="4000" b="1" dirty="0" smtClean="0"/>
              <a:t>แบ่งหน้าที่</a:t>
            </a:r>
            <a:r>
              <a:rPr lang="th-TH" sz="4000" b="1" dirty="0" smtClean="0"/>
              <a:t>และความรับผิดชอบ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แบ่งส่วนการ</a:t>
            </a:r>
            <a:r>
              <a:rPr lang="th-TH" dirty="0" smtClean="0"/>
              <a:t>รับผิดชอบใน</a:t>
            </a:r>
            <a:r>
              <a:rPr lang="th-TH" dirty="0"/>
              <a:t>ส่วนของผู้เล่น</a:t>
            </a:r>
            <a:r>
              <a:rPr lang="th-TH" dirty="0" smtClean="0"/>
              <a:t>สามารถใช้เม้าส์</a:t>
            </a:r>
            <a:r>
              <a:rPr lang="th-TH" dirty="0"/>
              <a:t>สำหรับการ</a:t>
            </a:r>
            <a:r>
              <a:rPr lang="th-TH" dirty="0" smtClean="0"/>
              <a:t>เดิน</a:t>
            </a:r>
          </a:p>
          <a:p>
            <a:r>
              <a:rPr lang="th-TH" dirty="0" smtClean="0"/>
              <a:t>แบ่งส่วน</a:t>
            </a:r>
            <a:r>
              <a:rPr lang="th-TH" dirty="0"/>
              <a:t>การรับผิดชอบในส่วนของผู้เล่นสามารถเล่นเกมตามกฎของ</a:t>
            </a:r>
            <a:r>
              <a:rPr lang="th-TH" dirty="0" smtClean="0"/>
              <a:t>เกม</a:t>
            </a:r>
          </a:p>
          <a:p>
            <a:r>
              <a:rPr lang="th-TH" dirty="0"/>
              <a:t>แบ่งส่วนการรับผิดชอบในส่วน</a:t>
            </a:r>
            <a:r>
              <a:rPr lang="th-TH" dirty="0" smtClean="0"/>
              <a:t>ของ </a:t>
            </a:r>
            <a:r>
              <a:rPr lang="en-US" dirty="0" smtClean="0"/>
              <a:t>UI </a:t>
            </a:r>
            <a:r>
              <a:rPr lang="th-TH" smtClean="0"/>
              <a:t>เพื่อใช้จำแนก</a:t>
            </a:r>
            <a:r>
              <a:rPr lang="th-TH" dirty="0"/>
              <a:t>ตัวเองและผู้เล่นฝ่ายตรงข้าม</a:t>
            </a:r>
          </a:p>
        </p:txBody>
      </p:sp>
    </p:spTree>
    <p:extLst>
      <p:ext uri="{BB962C8B-B14F-4D97-AF65-F5344CB8AC3E}">
        <p14:creationId xmlns:p14="http://schemas.microsoft.com/office/powerpoint/2010/main" val="3628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69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User </a:t>
            </a:r>
            <a:r>
              <a:rPr lang="en-US" sz="6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Stories </a:t>
            </a:r>
            <a:r>
              <a:rPr lang="th-TH" sz="6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ระหว่างการดำเนินงาน</a:t>
            </a:r>
            <a:endParaRPr lang="en-US" sz="6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8893" y="2212487"/>
            <a:ext cx="10075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81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 smtClean="0"/>
              <a:t>อุปสรรค สิ่งที่ปรับปรุง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3694"/>
            <a:ext cx="10515600" cy="4351338"/>
          </a:xfrm>
        </p:spPr>
        <p:txBody>
          <a:bodyPr/>
          <a:lstStyle/>
          <a:p>
            <a:r>
              <a:rPr lang="th-TH" dirty="0" smtClean="0"/>
              <a:t>ความรู้ความเข้าใจในเกี่ยวกับภาษา </a:t>
            </a:r>
            <a:r>
              <a:rPr lang="en-US" dirty="0" smtClean="0"/>
              <a:t>java</a:t>
            </a:r>
          </a:p>
          <a:p>
            <a:r>
              <a:rPr lang="th-TH" dirty="0" smtClean="0"/>
              <a:t>เวลาในการทำโปร</a:t>
            </a:r>
            <a:r>
              <a:rPr lang="th-TH" dirty="0" smtClean="0"/>
              <a:t>เจค</a:t>
            </a:r>
          </a:p>
          <a:p>
            <a:r>
              <a:rPr lang="th-TH" dirty="0" smtClean="0"/>
              <a:t>ปรับปรุงระบบการเดินของตัวหมากให้มีความถูกต้องมากขึ้น</a:t>
            </a:r>
            <a:endParaRPr lang="th-T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69" y="1097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Project</a:t>
            </a:r>
            <a:endParaRPr lang="en-US" sz="6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2" y="2423502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https://trello.com/b/QF772xXL/chess-oop-with-gui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https://github.com/condevjhinrichs/chess-skeleton/tree/chess-skeleton-solution?fbclid=IwAR2sFycnA-J3zTtBFdo-COYOyZJi0Etli3c1qMS3tP0utDEiRalQ3k6Pti4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163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Office Theme</vt:lpstr>
      <vt:lpstr>Chess Game</vt:lpstr>
      <vt:lpstr>ที่มาของโปรเจค</vt:lpstr>
      <vt:lpstr>Tool ที่ใช้งานในการดำเนิน</vt:lpstr>
      <vt:lpstr>ปัญหาที่ต้องการแก้ไข</vt:lpstr>
      <vt:lpstr>การแบ่งหน้าที่และความรับผิดชอบ</vt:lpstr>
      <vt:lpstr>User Stories ระหว่างการดำเนินงาน</vt:lpstr>
      <vt:lpstr>อุปสรรค สิ่งที่ปรับปรุง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</dc:title>
  <dc:creator>Khemmachat Glakhang</dc:creator>
  <cp:lastModifiedBy>Pacharadanai Tapkeaw</cp:lastModifiedBy>
  <cp:revision>11</cp:revision>
  <dcterms:created xsi:type="dcterms:W3CDTF">2019-10-09T04:11:29Z</dcterms:created>
  <dcterms:modified xsi:type="dcterms:W3CDTF">2019-10-20T06:46:24Z</dcterms:modified>
</cp:coreProperties>
</file>